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charts/chart12.xml" ContentType="application/vnd.openxmlformats-officedocument.drawingml.chart+xml"/>
  <Override PartName="/ppt/theme/themeOverride8.xml" ContentType="application/vnd.openxmlformats-officedocument.themeOverr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style5.xml" ContentType="application/vnd.ms-office.chartstyle+xml"/>
  <Override PartName="/ppt/charts/colors5.xml" ContentType="application/vnd.ms-office.chartcolorstyle+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9.xml" ContentType="application/vnd.openxmlformats-officedocument.themeOverride+xml"/>
  <Override PartName="/ppt/charts/chart26.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0.xml" ContentType="application/vnd.openxmlformats-officedocument.themeOverride+xml"/>
  <Override PartName="/ppt/charts/chart27.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1.xml" ContentType="application/vnd.openxmlformats-officedocument.themeOverride+xml"/>
  <Override PartName="/ppt/charts/chart28.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2.xml" ContentType="application/vnd.openxmlformats-officedocument.themeOverride+xml"/>
  <Override PartName="/ppt/charts/chart2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3.xml" ContentType="application/vnd.openxmlformats-officedocument.themeOverride+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charts/chart45.xml" ContentType="application/vnd.openxmlformats-officedocument.drawingml.chart+xml"/>
  <Override PartName="/ppt/charts/chart46.xml" ContentType="application/vnd.openxmlformats-officedocument.drawingml.chart+xml"/>
  <Override PartName="/ppt/charts/chart47.xml" ContentType="application/vnd.openxmlformats-officedocument.drawingml.chart+xml"/>
  <Override PartName="/ppt/charts/chart48.xml" ContentType="application/vnd.openxmlformats-officedocument.drawingml.chart+xml"/>
  <Override PartName="/ppt/charts/chart49.xml" ContentType="application/vnd.openxmlformats-officedocument.drawingml.chart+xml"/>
  <Override PartName="/ppt/charts/chart50.xml" ContentType="application/vnd.openxmlformats-officedocument.drawingml.chart+xml"/>
  <Override PartName="/ppt/charts/chart51.xml" ContentType="application/vnd.openxmlformats-officedocument.drawingml.chart+xml"/>
  <Override PartName="/ppt/charts/chart52.xml" ContentType="application/vnd.openxmlformats-officedocument.drawingml.chart+xml"/>
  <Override PartName="/ppt/charts/chart53.xml" ContentType="application/vnd.openxmlformats-officedocument.drawingml.chart+xml"/>
  <Override PartName="/ppt/charts/chart54.xml" ContentType="application/vnd.openxmlformats-officedocument.drawingml.chart+xml"/>
  <Override PartName="/ppt/charts/chart55.xml" ContentType="application/vnd.openxmlformats-officedocument.drawingml.chart+xml"/>
  <Override PartName="/ppt/charts/chart56.xml" ContentType="application/vnd.openxmlformats-officedocument.drawingml.chart+xml"/>
  <Override PartName="/ppt/charts/chart57.xml" ContentType="application/vnd.openxmlformats-officedocument.drawingml.chart+xml"/>
  <Override PartName="/ppt/charts/chart58.xml" ContentType="application/vnd.openxmlformats-officedocument.drawingml.chart+xml"/>
  <Override PartName="/ppt/charts/chart59.xml" ContentType="application/vnd.openxmlformats-officedocument.drawingml.chart+xml"/>
  <Override PartName="/ppt/notesSlides/notesSlide10.xml" ContentType="application/vnd.openxmlformats-officedocument.presentationml.notesSlide+xml"/>
  <Override PartName="/ppt/charts/chart60.xml" ContentType="application/vnd.openxmlformats-officedocument.drawingml.chart+xml"/>
  <Override PartName="/ppt/charts/chart61.xml" ContentType="application/vnd.openxmlformats-officedocument.drawingml.chart+xml"/>
  <Override PartName="/ppt/charts/chart62.xml" ContentType="application/vnd.openxmlformats-officedocument.drawingml.chart+xml"/>
  <Override PartName="/ppt/drawings/drawing1.xml" ContentType="application/vnd.openxmlformats-officedocument.drawingml.chartshapes+xml"/>
  <Override PartName="/ppt/charts/chart63.xml" ContentType="application/vnd.openxmlformats-officedocument.drawingml.chart+xml"/>
  <Override PartName="/ppt/charts/chart64.xml" ContentType="application/vnd.openxmlformats-officedocument.drawingml.chart+xml"/>
  <Override PartName="/ppt/charts/chart65.xml" ContentType="application/vnd.openxmlformats-officedocument.drawingml.chart+xml"/>
  <Override PartName="/ppt/charts/chart66.xml" ContentType="application/vnd.openxmlformats-officedocument.drawingml.chart+xml"/>
  <Override PartName="/ppt/theme/themeOverride14.xml" ContentType="application/vnd.openxmlformats-officedocument.themeOverride+xml"/>
  <Override PartName="/ppt/charts/chart67.xml" ContentType="application/vnd.openxmlformats-officedocument.drawingml.chart+xml"/>
  <Override PartName="/ppt/theme/themeOverride15.xml" ContentType="application/vnd.openxmlformats-officedocument.themeOverride+xml"/>
  <Override PartName="/ppt/charts/chart68.xml" ContentType="application/vnd.openxmlformats-officedocument.drawingml.chart+xml"/>
  <Override PartName="/ppt/charts/chart69.xml" ContentType="application/vnd.openxmlformats-officedocument.drawingml.chart+xml"/>
  <Override PartName="/ppt/charts/chart70.xml" ContentType="application/vnd.openxmlformats-officedocument.drawingml.chart+xml"/>
  <Override PartName="/ppt/charts/chart71.xml" ContentType="application/vnd.openxmlformats-officedocument.drawingml.chart+xml"/>
  <Override PartName="/ppt/charts/chart72.xml" ContentType="application/vnd.openxmlformats-officedocument.drawingml.chart+xml"/>
  <Override PartName="/ppt/charts/chart73.xml" ContentType="application/vnd.openxmlformats-officedocument.drawingml.chart+xml"/>
  <Override PartName="/ppt/theme/themeOverride16.xml" ContentType="application/vnd.openxmlformats-officedocument.themeOverride+xml"/>
  <Override PartName="/ppt/drawings/drawing2.xml" ContentType="application/vnd.openxmlformats-officedocument.drawingml.chartshapes+xml"/>
  <Override PartName="/ppt/charts/chart74.xml" ContentType="application/vnd.openxmlformats-officedocument.drawingml.chart+xml"/>
  <Override PartName="/ppt/theme/themeOverride17.xml" ContentType="application/vnd.openxmlformats-officedocument.themeOverride+xml"/>
  <Override PartName="/ppt/drawings/drawing3.xml" ContentType="application/vnd.openxmlformats-officedocument.drawingml.chartshapes+xml"/>
  <Override PartName="/ppt/charts/chart75.xml" ContentType="application/vnd.openxmlformats-officedocument.drawingml.chart+xml"/>
  <Override PartName="/ppt/charts/chart76.xml" ContentType="application/vnd.openxmlformats-officedocument.drawingml.chart+xml"/>
  <Override PartName="/ppt/theme/themeOverride18.xml" ContentType="application/vnd.openxmlformats-officedocument.themeOverride+xml"/>
  <Override PartName="/ppt/drawings/drawing4.xml" ContentType="application/vnd.openxmlformats-officedocument.drawingml.chartshapes+xml"/>
  <Override PartName="/ppt/charts/chart77.xml" ContentType="application/vnd.openxmlformats-officedocument.drawingml.chart+xml"/>
  <Override PartName="/ppt/charts/chart78.xml" ContentType="application/vnd.openxmlformats-officedocument.drawingml.chart+xml"/>
  <Override PartName="/ppt/charts/chart79.xml" ContentType="application/vnd.openxmlformats-officedocument.drawingml.chart+xml"/>
  <Override PartName="/ppt/charts/chart80.xml" ContentType="application/vnd.openxmlformats-officedocument.drawingml.chart+xml"/>
  <Override PartName="/ppt/charts/chart8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82.xml" ContentType="application/vnd.openxmlformats-officedocument.drawingml.chart+xml"/>
  <Override PartName="/ppt/theme/themeOverride19.xml" ContentType="application/vnd.openxmlformats-officedocument.themeOverride+xml"/>
  <Override PartName="/ppt/charts/chart83.xml" ContentType="application/vnd.openxmlformats-officedocument.drawingml.chart+xml"/>
  <Override PartName="/ppt/charts/chart84.xml" ContentType="application/vnd.openxmlformats-officedocument.drawingml.chart+xml"/>
  <Override PartName="/ppt/theme/themeOverride20.xml" ContentType="application/vnd.openxmlformats-officedocument.themeOverride+xml"/>
  <Override PartName="/ppt/charts/chart85.xml" ContentType="application/vnd.openxmlformats-officedocument.drawingml.chart+xml"/>
  <Override PartName="/ppt/charts/chart86.xml" ContentType="application/vnd.openxmlformats-officedocument.drawingml.chart+xml"/>
  <Override PartName="/ppt/charts/chart87.xml" ContentType="application/vnd.openxmlformats-officedocument.drawingml.chart+xml"/>
  <Override PartName="/ppt/notesSlides/notesSlide11.xml" ContentType="application/vnd.openxmlformats-officedocument.presentationml.notesSlide+xml"/>
  <Override PartName="/ppt/charts/chart88.xml" ContentType="application/vnd.openxmlformats-officedocument.drawingml.chart+xml"/>
  <Override PartName="/ppt/charts/chart89.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90.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21.xml" ContentType="application/vnd.openxmlformats-officedocument.themeOverride+xml"/>
  <Override PartName="/ppt/charts/chart91.xml" ContentType="application/vnd.openxmlformats-officedocument.drawingml.chart+xml"/>
  <Override PartName="/ppt/charts/chart92.xml" ContentType="application/vnd.openxmlformats-officedocument.drawingml.chart+xml"/>
  <Override PartName="/ppt/theme/themeOverride22.xml" ContentType="application/vnd.openxmlformats-officedocument.themeOverride+xml"/>
  <Override PartName="/ppt/charts/chart93.xml" ContentType="application/vnd.openxmlformats-officedocument.drawingml.chart+xml"/>
  <Override PartName="/ppt/theme/themeOverride23.xml" ContentType="application/vnd.openxmlformats-officedocument.themeOverride+xml"/>
  <Override PartName="/ppt/charts/chart94.xml" ContentType="application/vnd.openxmlformats-officedocument.drawingml.chart+xml"/>
  <Override PartName="/ppt/theme/themeOverride24.xml" ContentType="application/vnd.openxmlformats-officedocument.themeOverride+xml"/>
  <Override PartName="/ppt/charts/chart95.xml" ContentType="application/vnd.openxmlformats-officedocument.drawingml.chart+xml"/>
  <Override PartName="/ppt/theme/themeOverride25.xml" ContentType="application/vnd.openxmlformats-officedocument.themeOverride+xml"/>
  <Override PartName="/ppt/charts/chart96.xml" ContentType="application/vnd.openxmlformats-officedocument.drawingml.chart+xml"/>
  <Override PartName="/ppt/theme/themeOverride26.xml" ContentType="application/vnd.openxmlformats-officedocument.themeOverride+xml"/>
  <Override PartName="/ppt/charts/chart97.xml" ContentType="application/vnd.openxmlformats-officedocument.drawingml.chart+xml"/>
  <Override PartName="/ppt/charts/chart98.xml" ContentType="application/vnd.openxmlformats-officedocument.drawingml.chart+xml"/>
  <Override PartName="/ppt/theme/themeOverride27.xml" ContentType="application/vnd.openxmlformats-officedocument.themeOverride+xml"/>
  <Override PartName="/ppt/charts/chart99.xml" ContentType="application/vnd.openxmlformats-officedocument.drawingml.chart+xml"/>
  <Override PartName="/ppt/theme/themeOverride28.xml" ContentType="application/vnd.openxmlformats-officedocument.themeOverride+xml"/>
  <Override PartName="/ppt/charts/chart100.xml" ContentType="application/vnd.openxmlformats-officedocument.drawingml.chart+xml"/>
  <Override PartName="/ppt/theme/themeOverride29.xml" ContentType="application/vnd.openxmlformats-officedocument.themeOverride+xml"/>
  <Override PartName="/ppt/charts/chart101.xml" ContentType="application/vnd.openxmlformats-officedocument.drawingml.chart+xml"/>
  <Override PartName="/ppt/theme/themeOverride30.xml" ContentType="application/vnd.openxmlformats-officedocument.themeOverride+xml"/>
  <Override PartName="/ppt/charts/chart102.xml" ContentType="application/vnd.openxmlformats-officedocument.drawingml.chart+xml"/>
  <Override PartName="/ppt/theme/themeOverride31.xml" ContentType="application/vnd.openxmlformats-officedocument.themeOverride+xml"/>
  <Override PartName="/ppt/charts/chart103.xml" ContentType="application/vnd.openxmlformats-officedocument.drawingml.chart+xml"/>
  <Override PartName="/ppt/theme/themeOverride32.xml" ContentType="application/vnd.openxmlformats-officedocument.themeOverride+xml"/>
  <Override PartName="/ppt/charts/chart10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33.xml" ContentType="application/vnd.openxmlformats-officedocument.themeOverride+xml"/>
  <Override PartName="/ppt/charts/chart105.xml" ContentType="application/vnd.openxmlformats-officedocument.drawingml.chart+xml"/>
  <Override PartName="/ppt/charts/chart106.xml" ContentType="application/vnd.openxmlformats-officedocument.drawingml.chart+xml"/>
  <Override PartName="/ppt/charts/chart107.xml" ContentType="application/vnd.openxmlformats-officedocument.drawingml.chart+xml"/>
  <Override PartName="/ppt/charts/chart108.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09.xml" ContentType="application/vnd.openxmlformats-officedocument.drawingml.chart+xml"/>
  <Override PartName="/ppt/charts/chart110.xml" ContentType="application/vnd.openxmlformats-officedocument.drawingml.chart+xml"/>
  <Override PartName="/ppt/charts/chart111.xml" ContentType="application/vnd.openxmlformats-officedocument.drawingml.chart+xml"/>
  <Override PartName="/ppt/charts/chart112.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13.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14.xml" ContentType="application/vnd.openxmlformats-officedocument.drawingml.chart+xml"/>
  <Override PartName="/ppt/charts/chart115.xml" ContentType="application/vnd.openxmlformats-officedocument.drawingml.chart+xml"/>
  <Override PartName="/ppt/theme/themeOverride34.xml" ContentType="application/vnd.openxmlformats-officedocument.themeOverride+xml"/>
  <Override PartName="/ppt/charts/chart116.xml" ContentType="application/vnd.openxmlformats-officedocument.drawingml.chart+xml"/>
  <Override PartName="/ppt/theme/themeOverride35.xml" ContentType="application/vnd.openxmlformats-officedocument.themeOverride+xml"/>
  <Override PartName="/ppt/charts/chart117.xml" ContentType="application/vnd.openxmlformats-officedocument.drawingml.chart+xml"/>
  <Override PartName="/ppt/theme/themeOverride36.xml" ContentType="application/vnd.openxmlformats-officedocument.themeOverride+xml"/>
  <Override PartName="/ppt/charts/chart118.xml" ContentType="application/vnd.openxmlformats-officedocument.drawingml.chart+xml"/>
  <Override PartName="/ppt/theme/themeOverride37.xml" ContentType="application/vnd.openxmlformats-officedocument.themeOverride+xml"/>
  <Override PartName="/ppt/charts/chart119.xml" ContentType="application/vnd.openxmlformats-officedocument.drawingml.chart+xml"/>
  <Override PartName="/ppt/theme/themeOverride38.xml" ContentType="application/vnd.openxmlformats-officedocument.themeOverride+xml"/>
  <Override PartName="/ppt/charts/chart120.xml" ContentType="application/vnd.openxmlformats-officedocument.drawingml.chart+xml"/>
  <Override PartName="/ppt/charts/chart121.xml" ContentType="application/vnd.openxmlformats-officedocument.drawingml.chart+xml"/>
  <Override PartName="/ppt/theme/themeOverride39.xml" ContentType="application/vnd.openxmlformats-officedocument.themeOverride+xml"/>
  <Override PartName="/ppt/charts/chart122.xml" ContentType="application/vnd.openxmlformats-officedocument.drawingml.chart+xml"/>
  <Override PartName="/ppt/theme/themeOverride40.xml" ContentType="application/vnd.openxmlformats-officedocument.themeOverride+xml"/>
  <Override PartName="/ppt/charts/chart123.xml" ContentType="application/vnd.openxmlformats-officedocument.drawingml.chart+xml"/>
  <Override PartName="/ppt/charts/chart124.xml" ContentType="application/vnd.openxmlformats-officedocument.drawingml.chart+xml"/>
  <Override PartName="/ppt/charts/chart125.xml" ContentType="application/vnd.openxmlformats-officedocument.drawingml.chart+xml"/>
  <Override PartName="/ppt/charts/chart126.xml" ContentType="application/vnd.openxmlformats-officedocument.drawingml.chart+xml"/>
  <Override PartName="/ppt/charts/chart127.xml" ContentType="application/vnd.openxmlformats-officedocument.drawingml.chart+xml"/>
  <Override PartName="/ppt/charts/chart128.xml" ContentType="application/vnd.openxmlformats-officedocument.drawingml.chart+xml"/>
  <Override PartName="/ppt/charts/chart129.xml" ContentType="application/vnd.openxmlformats-officedocument.drawingml.chart+xml"/>
  <Override PartName="/ppt/charts/chart130.xml" ContentType="application/vnd.openxmlformats-officedocument.drawingml.chart+xml"/>
  <Override PartName="/ppt/charts/chart131.xml" ContentType="application/vnd.openxmlformats-officedocument.drawingml.chart+xml"/>
  <Override PartName="/ppt/charts/chart132.xml" ContentType="application/vnd.openxmlformats-officedocument.drawingml.chart+xml"/>
  <Override PartName="/ppt/charts/chart133.xml" ContentType="application/vnd.openxmlformats-officedocument.drawingml.chart+xml"/>
  <Override PartName="/ppt/theme/themeOverride41.xml" ContentType="application/vnd.openxmlformats-officedocument.themeOverride+xml"/>
  <Override PartName="/ppt/charts/chart134.xml" ContentType="application/vnd.openxmlformats-officedocument.drawingml.chart+xml"/>
  <Override PartName="/ppt/theme/themeOverride42.xml" ContentType="application/vnd.openxmlformats-officedocument.themeOverride+xml"/>
  <Override PartName="/ppt/charts/chart135.xml" ContentType="application/vnd.openxmlformats-officedocument.drawingml.chart+xml"/>
  <Override PartName="/ppt/theme/themeOverride43.xml" ContentType="application/vnd.openxmlformats-officedocument.themeOverride+xml"/>
  <Override PartName="/ppt/charts/chart136.xml" ContentType="application/vnd.openxmlformats-officedocument.drawingml.chart+xml"/>
  <Override PartName="/ppt/theme/themeOverride44.xml" ContentType="application/vnd.openxmlformats-officedocument.themeOverride+xml"/>
  <Override PartName="/ppt/charts/chart137.xml" ContentType="application/vnd.openxmlformats-officedocument.drawingml.chart+xml"/>
  <Override PartName="/ppt/charts/chart138.xml" ContentType="application/vnd.openxmlformats-officedocument.drawingml.chart+xml"/>
  <Override PartName="/ppt/charts/chart139.xml" ContentType="application/vnd.openxmlformats-officedocument.drawingml.chart+xml"/>
  <Override PartName="/ppt/theme/themeOverride45.xml" ContentType="application/vnd.openxmlformats-officedocument.themeOverride+xml"/>
  <Override PartName="/ppt/charts/chart140.xml" ContentType="application/vnd.openxmlformats-officedocument.drawingml.chart+xml"/>
  <Override PartName="/ppt/theme/themeOverride46.xml" ContentType="application/vnd.openxmlformats-officedocument.themeOverride+xml"/>
  <Override PartName="/ppt/charts/chart141.xml" ContentType="application/vnd.openxmlformats-officedocument.drawingml.chart+xml"/>
  <Override PartName="/ppt/charts/chart142.xml" ContentType="application/vnd.openxmlformats-officedocument.drawingml.chart+xml"/>
  <Override PartName="/ppt/theme/themeOverride47.xml" ContentType="application/vnd.openxmlformats-officedocument.themeOverride+xml"/>
  <Override PartName="/ppt/charts/chart143.xml" ContentType="application/vnd.openxmlformats-officedocument.drawingml.chart+xml"/>
  <Override PartName="/ppt/theme/themeOverride48.xml" ContentType="application/vnd.openxmlformats-officedocument.themeOverride+xml"/>
  <Override PartName="/ppt/charts/chart144.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45.xml" ContentType="application/vnd.openxmlformats-officedocument.drawingml.chart+xml"/>
  <Override PartName="/ppt/charts/chart146.xml" ContentType="application/vnd.openxmlformats-officedocument.drawingml.chart+xml"/>
  <Override PartName="/ppt/charts/chart147.xml" ContentType="application/vnd.openxmlformats-officedocument.drawingml.chart+xml"/>
  <Override PartName="/ppt/charts/chart148.xml" ContentType="application/vnd.openxmlformats-officedocument.drawingml.chart+xml"/>
  <Override PartName="/ppt/charts/chart14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15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151.xml" ContentType="application/vnd.openxmlformats-officedocument.drawingml.chart+xml"/>
  <Override PartName="/ppt/charts/chart152.xml" ContentType="application/vnd.openxmlformats-officedocument.drawingml.chart+xml"/>
  <Override PartName="/ppt/charts/chart153.xml" ContentType="application/vnd.openxmlformats-officedocument.drawingml.chart+xml"/>
  <Override PartName="/ppt/charts/chart154.xml" ContentType="application/vnd.openxmlformats-officedocument.drawingml.chart+xml"/>
  <Override PartName="/ppt/charts/chart155.xml" ContentType="application/vnd.openxmlformats-officedocument.drawingml.chart+xml"/>
  <Override PartName="/ppt/charts/chart156.xml" ContentType="application/vnd.openxmlformats-officedocument.drawingml.chart+xml"/>
  <Override PartName="/ppt/charts/chart157.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49.xml" ContentType="application/vnd.openxmlformats-officedocument.themeOverride+xml"/>
  <Override PartName="/ppt/charts/chart158.xml" ContentType="application/vnd.openxmlformats-officedocument.drawingml.chart+xml"/>
  <Override PartName="/ppt/theme/themeOverride50.xml" ContentType="application/vnd.openxmlformats-officedocument.themeOverride+xml"/>
  <Override PartName="/ppt/charts/chart159.xml" ContentType="application/vnd.openxmlformats-officedocument.drawingml.chart+xml"/>
  <Override PartName="/ppt/charts/chart160.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51.xml" ContentType="application/vnd.openxmlformats-officedocument.themeOverride+xml"/>
  <Override PartName="/ppt/charts/chart161.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52.xml" ContentType="application/vnd.openxmlformats-officedocument.themeOverride+xml"/>
  <Override PartName="/ppt/charts/chart162.xml" ContentType="application/vnd.openxmlformats-officedocument.drawingml.chart+xml"/>
  <Override PartName="/ppt/theme/themeOverride53.xml" ContentType="application/vnd.openxmlformats-officedocument.themeOverride+xml"/>
  <Override PartName="/ppt/charts/chart163.xml" ContentType="application/vnd.openxmlformats-officedocument.drawingml.chart+xml"/>
  <Override PartName="/ppt/charts/chart164.xml" ContentType="application/vnd.openxmlformats-officedocument.drawingml.chart+xml"/>
  <Override PartName="/ppt/charts/chart165.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166.xml" ContentType="application/vnd.openxmlformats-officedocument.drawingml.chart+xml"/>
  <Override PartName="/ppt/charts/chart167.xml" ContentType="application/vnd.openxmlformats-officedocument.drawingml.chart+xml"/>
  <Override PartName="/ppt/charts/chart168.xml" ContentType="application/vnd.openxmlformats-officedocument.drawingml.chart+xml"/>
  <Override PartName="/ppt/charts/chart169.xml" ContentType="application/vnd.openxmlformats-officedocument.drawingml.chart+xml"/>
  <Override PartName="/ppt/charts/chart170.xml" ContentType="application/vnd.openxmlformats-officedocument.drawingml.chart+xml"/>
  <Override PartName="/ppt/charts/chart171.xml" ContentType="application/vnd.openxmlformats-officedocument.drawingml.chart+xml"/>
  <Override PartName="/ppt/charts/chart172.xml" ContentType="application/vnd.openxmlformats-officedocument.drawingml.chart+xml"/>
  <Override PartName="/ppt/charts/chart173.xml" ContentType="application/vnd.openxmlformats-officedocument.drawingml.chart+xml"/>
  <Override PartName="/ppt/charts/chart174.xml" ContentType="application/vnd.openxmlformats-officedocument.drawingml.chart+xml"/>
  <Override PartName="/ppt/charts/chart175.xml" ContentType="application/vnd.openxmlformats-officedocument.drawingml.chart+xml"/>
  <Override PartName="/ppt/charts/chart176.xml" ContentType="application/vnd.openxmlformats-officedocument.drawingml.chart+xml"/>
  <Override PartName="/ppt/charts/chart177.xml" ContentType="application/vnd.openxmlformats-officedocument.drawingml.chart+xml"/>
  <Override PartName="/ppt/charts/chart178.xml" ContentType="application/vnd.openxmlformats-officedocument.drawingml.chart+xml"/>
  <Override PartName="/ppt/charts/chart179.xml" ContentType="application/vnd.openxmlformats-officedocument.drawingml.chart+xml"/>
  <Override PartName="/ppt/charts/chart180.xml" ContentType="application/vnd.openxmlformats-officedocument.drawingml.chart+xml"/>
  <Override PartName="/ppt/charts/chart181.xml" ContentType="application/vnd.openxmlformats-officedocument.drawingml.chart+xml"/>
  <Override PartName="/ppt/charts/chart182.xml" ContentType="application/vnd.openxmlformats-officedocument.drawingml.chart+xml"/>
  <Override PartName="/ppt/charts/chart183.xml" ContentType="application/vnd.openxmlformats-officedocument.drawingml.chart+xml"/>
  <Override PartName="/ppt/charts/chart184.xml" ContentType="application/vnd.openxmlformats-officedocument.drawingml.chart+xml"/>
  <Override PartName="/ppt/charts/chart185.xml" ContentType="application/vnd.openxmlformats-officedocument.drawingml.chart+xml"/>
  <Override PartName="/ppt/charts/chart186.xml" ContentType="application/vnd.openxmlformats-officedocument.drawingml.chart+xml"/>
  <Override PartName="/ppt/charts/chart187.xml" ContentType="application/vnd.openxmlformats-officedocument.drawingml.chart+xml"/>
  <Override PartName="/ppt/charts/chart188.xml" ContentType="application/vnd.openxmlformats-officedocument.drawingml.chart+xml"/>
  <Override PartName="/ppt/charts/chart189.xml" ContentType="application/vnd.openxmlformats-officedocument.drawingml.chart+xml"/>
  <Override PartName="/ppt/charts/chart190.xml" ContentType="application/vnd.openxmlformats-officedocument.drawingml.chart+xml"/>
  <Override PartName="/ppt/charts/chart191.xml" ContentType="application/vnd.openxmlformats-officedocument.drawingml.chart+xml"/>
  <Override PartName="/ppt/charts/chart192.xml" ContentType="application/vnd.openxmlformats-officedocument.drawingml.chart+xml"/>
  <Override PartName="/ppt/charts/chart193.xml" ContentType="application/vnd.openxmlformats-officedocument.drawingml.chart+xml"/>
  <Override PartName="/ppt/theme/themeOverride54.xml" ContentType="application/vnd.openxmlformats-officedocument.themeOverride+xml"/>
  <Override PartName="/ppt/drawings/drawing5.xml" ContentType="application/vnd.openxmlformats-officedocument.drawingml.chartshapes+xml"/>
  <Override PartName="/ppt/charts/chart194.xml" ContentType="application/vnd.openxmlformats-officedocument.drawingml.chart+xml"/>
  <Override PartName="/ppt/theme/themeOverride55.xml" ContentType="application/vnd.openxmlformats-officedocument.themeOverride+xml"/>
  <Override PartName="/ppt/drawings/drawing6.xml" ContentType="application/vnd.openxmlformats-officedocument.drawingml.chartshapes+xml"/>
  <Override PartName="/ppt/charts/chart195.xml" ContentType="application/vnd.openxmlformats-officedocument.drawingml.chart+xml"/>
  <Override PartName="/ppt/charts/chart196.xml" ContentType="application/vnd.openxmlformats-officedocument.drawingml.chart+xml"/>
  <Override PartName="/ppt/charts/chart197.xml" ContentType="application/vnd.openxmlformats-officedocument.drawingml.chart+xml"/>
  <Override PartName="/ppt/charts/chart198.xml" ContentType="application/vnd.openxmlformats-officedocument.drawingml.chart+xml"/>
  <Override PartName="/ppt/charts/chart199.xml" ContentType="application/vnd.openxmlformats-officedocument.drawingml.chart+xml"/>
  <Override PartName="/ppt/charts/chart200.xml" ContentType="application/vnd.openxmlformats-officedocument.drawingml.chart+xml"/>
  <Override PartName="/ppt/charts/chart201.xml" ContentType="application/vnd.openxmlformats-officedocument.drawingml.chart+xml"/>
  <Override PartName="/ppt/theme/themeOverride56.xml" ContentType="application/vnd.openxmlformats-officedocument.themeOverride+xml"/>
  <Override PartName="/ppt/charts/chart202.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57.xml" ContentType="application/vnd.openxmlformats-officedocument.themeOverride+xml"/>
  <Override PartName="/ppt/charts/chart203.xml" ContentType="application/vnd.openxmlformats-officedocument.drawingml.chart+xml"/>
  <Override PartName="/ppt/drawings/drawing7.xml" ContentType="application/vnd.openxmlformats-officedocument.drawingml.chartshapes+xml"/>
  <Override PartName="/ppt/charts/chart204.xml" ContentType="application/vnd.openxmlformats-officedocument.drawingml.chart+xml"/>
  <Override PartName="/ppt/charts/chart205.xml" ContentType="application/vnd.openxmlformats-officedocument.drawingml.chart+xml"/>
  <Override PartName="/ppt/charts/chart206.xml" ContentType="application/vnd.openxmlformats-officedocument.drawingml.chart+xml"/>
  <Override PartName="/ppt/charts/chart207.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58.xml" ContentType="application/vnd.openxmlformats-officedocument.themeOverride+xml"/>
  <Override PartName="/ppt/charts/chart208.xml" ContentType="application/vnd.openxmlformats-officedocument.drawingml.chart+xml"/>
  <Override PartName="/ppt/charts/chart209.xml" ContentType="application/vnd.openxmlformats-officedocument.drawingml.chart+xml"/>
  <Override PartName="/ppt/charts/chart210.xml" ContentType="application/vnd.openxmlformats-officedocument.drawingml.chart+xml"/>
  <Override PartName="/ppt/charts/chart211.xml" ContentType="application/vnd.openxmlformats-officedocument.drawingml.chart+xml"/>
  <Override PartName="/ppt/charts/chart212.xml" ContentType="application/vnd.openxmlformats-officedocument.drawingml.chart+xml"/>
  <Override PartName="/ppt/charts/chart213.xml" ContentType="application/vnd.openxmlformats-officedocument.drawingml.chart+xml"/>
  <Override PartName="/ppt/charts/chart214.xml" ContentType="application/vnd.openxmlformats-officedocument.drawingml.chart+xml"/>
  <Override PartName="/ppt/charts/chart215.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59.xml" ContentType="application/vnd.openxmlformats-officedocument.themeOverride+xml"/>
  <Override PartName="/ppt/charts/chart216.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17.xml" ContentType="application/vnd.openxmlformats-officedocument.drawingml.chart+xml"/>
  <Override PartName="/ppt/charts/chart218.xml" ContentType="application/vnd.openxmlformats-officedocument.drawingml.chart+xml"/>
  <Override PartName="/ppt/charts/chart219.xml" ContentType="application/vnd.openxmlformats-officedocument.drawingml.chart+xml"/>
  <Override PartName="/ppt/charts/chart220.xml" ContentType="application/vnd.openxmlformats-officedocument.drawingml.chart+xml"/>
  <Override PartName="/ppt/charts/chart221.xml" ContentType="application/vnd.openxmlformats-officedocument.drawingml.chart+xml"/>
  <Override PartName="/ppt/charts/chart222.xml" ContentType="application/vnd.openxmlformats-officedocument.drawingml.chart+xml"/>
  <Override PartName="/ppt/charts/chart223.xml" ContentType="application/vnd.openxmlformats-officedocument.drawingml.chart+xml"/>
  <Override PartName="/ppt/charts/chart224.xml" ContentType="application/vnd.openxmlformats-officedocument.drawingml.chart+xml"/>
  <Override PartName="/ppt/charts/chart225.xml" ContentType="application/vnd.openxmlformats-officedocument.drawingml.chart+xml"/>
  <Override PartName="/ppt/charts/chart226.xml" ContentType="application/vnd.openxmlformats-officedocument.drawingml.chart+xml"/>
  <Override PartName="/ppt/charts/chart227.xml" ContentType="application/vnd.openxmlformats-officedocument.drawingml.chart+xml"/>
  <Override PartName="/ppt/charts/chart228.xml" ContentType="application/vnd.openxmlformats-officedocument.drawingml.chart+xml"/>
  <Override PartName="/ppt/charts/chart2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230.xml" ContentType="application/vnd.openxmlformats-officedocument.drawingml.chart+xml"/>
  <Override PartName="/ppt/charts/chart231.xml" ContentType="application/vnd.openxmlformats-officedocument.drawingml.chart+xml"/>
  <Override PartName="/ppt/charts/chart232.xml" ContentType="application/vnd.openxmlformats-officedocument.drawingml.chart+xml"/>
  <Override PartName="/ppt/theme/themeOverride60.xml" ContentType="application/vnd.openxmlformats-officedocument.themeOverride+xml"/>
  <Override PartName="/ppt/charts/chart233.xml" ContentType="application/vnd.openxmlformats-officedocument.drawingml.chart+xml"/>
  <Override PartName="/ppt/theme/themeOverride61.xml" ContentType="application/vnd.openxmlformats-officedocument.themeOverride+xml"/>
  <Override PartName="/ppt/charts/chart234.xml" ContentType="application/vnd.openxmlformats-officedocument.drawingml.chart+xml"/>
  <Override PartName="/ppt/theme/themeOverride62.xml" ContentType="application/vnd.openxmlformats-officedocument.themeOverride+xml"/>
  <Override PartName="/ppt/charts/chart235.xml" ContentType="application/vnd.openxmlformats-officedocument.drawingml.chart+xml"/>
  <Override PartName="/ppt/charts/chart236.xml" ContentType="application/vnd.openxmlformats-officedocument.drawingml.chart+xml"/>
  <Override PartName="/ppt/charts/chart237.xml" ContentType="application/vnd.openxmlformats-officedocument.drawingml.chart+xml"/>
  <Override PartName="/ppt/charts/chart238.xml" ContentType="application/vnd.openxmlformats-officedocument.drawingml.chart+xml"/>
  <Override PartName="/ppt/charts/chart239.xml" ContentType="application/vnd.openxmlformats-officedocument.drawingml.chart+xml"/>
  <Override PartName="/ppt/charts/chart240.xml" ContentType="application/vnd.openxmlformats-officedocument.drawingml.chart+xml"/>
  <Override PartName="/ppt/charts/chart241.xml" ContentType="application/vnd.openxmlformats-officedocument.drawingml.chart+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7"/>
  </p:notesMasterIdLst>
  <p:handoutMasterIdLst>
    <p:handoutMasterId r:id="rId128"/>
  </p:handoutMasterIdLst>
  <p:sldIdLst>
    <p:sldId id="643" r:id="rId2"/>
    <p:sldId id="2067" r:id="rId3"/>
    <p:sldId id="284" r:id="rId4"/>
    <p:sldId id="690" r:id="rId5"/>
    <p:sldId id="436" r:id="rId6"/>
    <p:sldId id="645" r:id="rId7"/>
    <p:sldId id="285" r:id="rId8"/>
    <p:sldId id="646" r:id="rId9"/>
    <p:sldId id="647" r:id="rId10"/>
    <p:sldId id="648" r:id="rId11"/>
    <p:sldId id="649" r:id="rId12"/>
    <p:sldId id="650" r:id="rId13"/>
    <p:sldId id="485" r:id="rId14"/>
    <p:sldId id="457" r:id="rId15"/>
    <p:sldId id="458" r:id="rId16"/>
    <p:sldId id="736" r:id="rId17"/>
    <p:sldId id="802" r:id="rId18"/>
    <p:sldId id="653" r:id="rId19"/>
    <p:sldId id="654" r:id="rId20"/>
    <p:sldId id="465" r:id="rId21"/>
    <p:sldId id="655" r:id="rId22"/>
    <p:sldId id="472" r:id="rId23"/>
    <p:sldId id="691" r:id="rId24"/>
    <p:sldId id="829" r:id="rId25"/>
    <p:sldId id="833" r:id="rId26"/>
    <p:sldId id="830" r:id="rId27"/>
    <p:sldId id="474" r:id="rId28"/>
    <p:sldId id="2055" r:id="rId29"/>
    <p:sldId id="2056" r:id="rId30"/>
    <p:sldId id="477" r:id="rId31"/>
    <p:sldId id="657" r:id="rId32"/>
    <p:sldId id="2057" r:id="rId33"/>
    <p:sldId id="659" r:id="rId34"/>
    <p:sldId id="2058" r:id="rId35"/>
    <p:sldId id="2059" r:id="rId36"/>
    <p:sldId id="520" r:id="rId37"/>
    <p:sldId id="2060" r:id="rId38"/>
    <p:sldId id="693" r:id="rId39"/>
    <p:sldId id="694" r:id="rId40"/>
    <p:sldId id="529" r:id="rId41"/>
    <p:sldId id="2061" r:id="rId42"/>
    <p:sldId id="870" r:id="rId43"/>
    <p:sldId id="696" r:id="rId44"/>
    <p:sldId id="2051" r:id="rId45"/>
    <p:sldId id="664" r:id="rId46"/>
    <p:sldId id="665" r:id="rId47"/>
    <p:sldId id="666" r:id="rId48"/>
    <p:sldId id="828" r:id="rId49"/>
    <p:sldId id="540" r:id="rId50"/>
    <p:sldId id="667" r:id="rId51"/>
    <p:sldId id="699" r:id="rId52"/>
    <p:sldId id="668" r:id="rId53"/>
    <p:sldId id="701" r:id="rId54"/>
    <p:sldId id="669" r:id="rId55"/>
    <p:sldId id="670" r:id="rId56"/>
    <p:sldId id="706" r:id="rId57"/>
    <p:sldId id="671" r:id="rId58"/>
    <p:sldId id="836" r:id="rId59"/>
    <p:sldId id="703" r:id="rId60"/>
    <p:sldId id="2052" r:id="rId61"/>
    <p:sldId id="2053" r:id="rId62"/>
    <p:sldId id="2062" r:id="rId63"/>
    <p:sldId id="739" r:id="rId64"/>
    <p:sldId id="803" r:id="rId65"/>
    <p:sldId id="740" r:id="rId66"/>
    <p:sldId id="835" r:id="rId67"/>
    <p:sldId id="2063" r:id="rId68"/>
    <p:sldId id="2065" r:id="rId69"/>
    <p:sldId id="2066" r:id="rId70"/>
    <p:sldId id="798" r:id="rId71"/>
    <p:sldId id="797" r:id="rId72"/>
    <p:sldId id="799" r:id="rId73"/>
    <p:sldId id="831" r:id="rId74"/>
    <p:sldId id="871" r:id="rId75"/>
    <p:sldId id="872" r:id="rId76"/>
    <p:sldId id="873" r:id="rId77"/>
    <p:sldId id="874" r:id="rId78"/>
    <p:sldId id="875" r:id="rId79"/>
    <p:sldId id="876" r:id="rId80"/>
    <p:sldId id="878" r:id="rId81"/>
    <p:sldId id="879" r:id="rId82"/>
    <p:sldId id="881" r:id="rId83"/>
    <p:sldId id="559" r:id="rId84"/>
    <p:sldId id="2064" r:id="rId85"/>
    <p:sldId id="805" r:id="rId86"/>
    <p:sldId id="674" r:id="rId87"/>
    <p:sldId id="564" r:id="rId88"/>
    <p:sldId id="806" r:id="rId89"/>
    <p:sldId id="807" r:id="rId90"/>
    <p:sldId id="809" r:id="rId91"/>
    <p:sldId id="810" r:id="rId92"/>
    <p:sldId id="811" r:id="rId93"/>
    <p:sldId id="814" r:id="rId94"/>
    <p:sldId id="815" r:id="rId95"/>
    <p:sldId id="813" r:id="rId96"/>
    <p:sldId id="816" r:id="rId97"/>
    <p:sldId id="817" r:id="rId98"/>
    <p:sldId id="818" r:id="rId99"/>
    <p:sldId id="820" r:id="rId100"/>
    <p:sldId id="821" r:id="rId101"/>
    <p:sldId id="839" r:id="rId102"/>
    <p:sldId id="840" r:id="rId103"/>
    <p:sldId id="841" r:id="rId104"/>
    <p:sldId id="844" r:id="rId105"/>
    <p:sldId id="845" r:id="rId106"/>
    <p:sldId id="846" r:id="rId107"/>
    <p:sldId id="851" r:id="rId108"/>
    <p:sldId id="852" r:id="rId109"/>
    <p:sldId id="853" r:id="rId110"/>
    <p:sldId id="855" r:id="rId111"/>
    <p:sldId id="856" r:id="rId112"/>
    <p:sldId id="857" r:id="rId113"/>
    <p:sldId id="862" r:id="rId114"/>
    <p:sldId id="863" r:id="rId115"/>
    <p:sldId id="864" r:id="rId116"/>
    <p:sldId id="865" r:id="rId117"/>
    <p:sldId id="2054" r:id="rId118"/>
    <p:sldId id="786" r:id="rId119"/>
    <p:sldId id="787" r:id="rId120"/>
    <p:sldId id="788" r:id="rId121"/>
    <p:sldId id="789" r:id="rId122"/>
    <p:sldId id="790" r:id="rId123"/>
    <p:sldId id="791" r:id="rId124"/>
    <p:sldId id="792" r:id="rId125"/>
    <p:sldId id="265" r:id="rId126"/>
  </p:sldIdLst>
  <p:sldSz cx="12192000" cy="6858000"/>
  <p:notesSz cx="6797675" cy="9928225"/>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an Francisco Cano" initials="JFC" lastIdx="1" clrIdx="0">
    <p:extLst>
      <p:ext uri="{19B8F6BF-5375-455C-9EA6-DF929625EA0E}">
        <p15:presenceInfo xmlns:p15="http://schemas.microsoft.com/office/powerpoint/2012/main" userId="S-1-5-21-2032744934-1353804006-1451346828-16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10D"/>
    <a:srgbClr val="345016"/>
    <a:srgbClr val="548235"/>
    <a:srgbClr val="A9D18E"/>
    <a:srgbClr val="E2F0D9"/>
    <a:srgbClr val="D9D9D9"/>
    <a:srgbClr val="909090"/>
    <a:srgbClr val="B8CDE8"/>
    <a:srgbClr val="1C476E"/>
    <a:srgbClr val="0D22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80" autoAdjust="0"/>
    <p:restoredTop sz="96224" autoAdjust="0"/>
  </p:normalViewPr>
  <p:slideViewPr>
    <p:cSldViewPr snapToGrid="0">
      <p:cViewPr varScale="1">
        <p:scale>
          <a:sx n="112" d="100"/>
          <a:sy n="112" d="100"/>
        </p:scale>
        <p:origin x="96" y="96"/>
      </p:cViewPr>
      <p:guideLst>
        <p:guide orient="horz" pos="2160"/>
        <p:guide pos="3840"/>
      </p:guideLst>
    </p:cSldViewPr>
  </p:slideViewPr>
  <p:outlineViewPr>
    <p:cViewPr>
      <p:scale>
        <a:sx n="33" d="100"/>
        <a:sy n="33" d="100"/>
      </p:scale>
      <p:origin x="0" y="-4848"/>
    </p:cViewPr>
  </p:outlineViewPr>
  <p:notesTextViewPr>
    <p:cViewPr>
      <p:scale>
        <a:sx n="1" d="1"/>
        <a:sy n="1" d="1"/>
      </p:scale>
      <p:origin x="0" y="0"/>
    </p:cViewPr>
  </p:notesTextViewPr>
  <p:sorterViewPr>
    <p:cViewPr varScale="1">
      <p:scale>
        <a:sx n="100" d="100"/>
        <a:sy n="100" d="100"/>
      </p:scale>
      <p:origin x="0" y="-22974"/>
    </p:cViewPr>
  </p:sorterViewPr>
  <p:notesViewPr>
    <p:cSldViewPr snapToGrid="0">
      <p:cViewPr varScale="1">
        <p:scale>
          <a:sx n="79" d="100"/>
          <a:sy n="79" d="100"/>
        </p:scale>
        <p:origin x="3936" y="6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5.xml"/><Relationship Id="rId1" Type="http://schemas.microsoft.com/office/2011/relationships/chartStyle" Target="style5.xml"/></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8.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Excel_Worksheet48.xlsx"/></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49.xlsx"/></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2.xml.rels><?xml version="1.0" encoding="UTF-8" standalone="yes"?>
<Relationships xmlns="http://schemas.openxmlformats.org/package/2006/relationships"><Relationship Id="rId1" Type="http://schemas.openxmlformats.org/officeDocument/2006/relationships/package" Target="../embeddings/Microsoft_Excel_Worksheet51.xlsx"/></Relationships>
</file>

<file path=ppt/charts/_rels/chart53.xml.rels><?xml version="1.0" encoding="UTF-8" standalone="yes"?>
<Relationships xmlns="http://schemas.openxmlformats.org/package/2006/relationships"><Relationship Id="rId1" Type="http://schemas.openxmlformats.org/officeDocument/2006/relationships/package" Target="../embeddings/Microsoft_Excel_Worksheet52.xlsx"/></Relationships>
</file>

<file path=ppt/charts/_rels/chart54.xml.rels><?xml version="1.0" encoding="UTF-8" standalone="yes"?>
<Relationships xmlns="http://schemas.openxmlformats.org/package/2006/relationships"><Relationship Id="rId1" Type="http://schemas.openxmlformats.org/officeDocument/2006/relationships/package" Target="../embeddings/Microsoft_Excel_Worksheet53.xlsx"/></Relationships>
</file>

<file path=ppt/charts/_rels/chart55.xml.rels><?xml version="1.0" encoding="UTF-8" standalone="yes"?>
<Relationships xmlns="http://schemas.openxmlformats.org/package/2006/relationships"><Relationship Id="rId1" Type="http://schemas.openxmlformats.org/officeDocument/2006/relationships/package" Target="../embeddings/Microsoft_Excel_Worksheet54.xlsx"/></Relationships>
</file>

<file path=ppt/charts/_rels/chart56.xml.rels><?xml version="1.0" encoding="UTF-8" standalone="yes"?>
<Relationships xmlns="http://schemas.openxmlformats.org/package/2006/relationships"><Relationship Id="rId1" Type="http://schemas.openxmlformats.org/officeDocument/2006/relationships/package" Target="../embeddings/Microsoft_Excel_Worksheet55.xlsx"/></Relationships>
</file>

<file path=ppt/charts/_rels/chart57.xml.rels><?xml version="1.0" encoding="UTF-8" standalone="yes"?>
<Relationships xmlns="http://schemas.openxmlformats.org/package/2006/relationships"><Relationship Id="rId1" Type="http://schemas.openxmlformats.org/officeDocument/2006/relationships/package" Target="../embeddings/Microsoft_Excel_Worksheet56.xlsx"/></Relationships>
</file>

<file path=ppt/charts/_rels/chart58.xml.rels><?xml version="1.0" encoding="UTF-8" standalone="yes"?>
<Relationships xmlns="http://schemas.openxmlformats.org/package/2006/relationships"><Relationship Id="rId1" Type="http://schemas.openxmlformats.org/officeDocument/2006/relationships/package" Target="../embeddings/Microsoft_Excel_Worksheet57.xlsx"/></Relationships>
</file>

<file path=ppt/charts/_rels/chart59.xml.rels><?xml version="1.0" encoding="UTF-8" standalone="yes"?>
<Relationships xmlns="http://schemas.openxmlformats.org/package/2006/relationships"><Relationship Id="rId1" Type="http://schemas.openxmlformats.org/officeDocument/2006/relationships/package" Target="../embeddings/Microsoft_Excel_Worksheet58.xlsx"/></Relationships>
</file>

<file path=ppt/charts/_rels/chart60.xml.rels><?xml version="1.0" encoding="UTF-8" standalone="yes"?>
<Relationships xmlns="http://schemas.openxmlformats.org/package/2006/relationships"><Relationship Id="rId1" Type="http://schemas.openxmlformats.org/officeDocument/2006/relationships/package" Target="../embeddings/Microsoft_Excel_Worksheet59.xlsx"/></Relationships>
</file>

<file path=ppt/charts/_rels/chart61.xml.rels><?xml version="1.0" encoding="UTF-8" standalone="yes"?>
<Relationships xmlns="http://schemas.openxmlformats.org/package/2006/relationships"><Relationship Id="rId1" Type="http://schemas.openxmlformats.org/officeDocument/2006/relationships/package" Target="../embeddings/Microsoft_Excel_Worksheet60.xlsx"/></Relationships>
</file>

<file path=ppt/charts/_rels/chart6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61.xlsx"/></Relationships>
</file>

<file path=ppt/charts/_rels/chart63.xml.rels><?xml version="1.0" encoding="UTF-8" standalone="yes"?>
<Relationships xmlns="http://schemas.openxmlformats.org/package/2006/relationships"><Relationship Id="rId1" Type="http://schemas.openxmlformats.org/officeDocument/2006/relationships/package" Target="../embeddings/Microsoft_Excel_Worksheet62.xlsx"/></Relationships>
</file>

<file path=ppt/charts/_rels/chart64.xml.rels><?xml version="1.0" encoding="UTF-8" standalone="yes"?>
<Relationships xmlns="http://schemas.openxmlformats.org/package/2006/relationships"><Relationship Id="rId1" Type="http://schemas.openxmlformats.org/officeDocument/2006/relationships/package" Target="../embeddings/Microsoft_Excel_Worksheet63.xlsx"/></Relationships>
</file>

<file path=ppt/charts/_rels/chart65.xml.rels><?xml version="1.0" encoding="UTF-8" standalone="yes"?>
<Relationships xmlns="http://schemas.openxmlformats.org/package/2006/relationships"><Relationship Id="rId1" Type="http://schemas.openxmlformats.org/officeDocument/2006/relationships/package" Target="../embeddings/Microsoft_Excel_Worksheet64.xlsx"/></Relationships>
</file>

<file path=ppt/charts/_rels/chart66.xml.rels><?xml version="1.0" encoding="UTF-8" standalone="yes"?>
<Relationships xmlns="http://schemas.openxmlformats.org/package/2006/relationships"><Relationship Id="rId2" Type="http://schemas.openxmlformats.org/officeDocument/2006/relationships/package" Target="../embeddings/Microsoft_Excel_Worksheet65.xlsx"/><Relationship Id="rId1" Type="http://schemas.openxmlformats.org/officeDocument/2006/relationships/themeOverride" Target="../theme/themeOverride14.xml"/></Relationships>
</file>

<file path=ppt/charts/_rels/chart67.xml.rels><?xml version="1.0" encoding="UTF-8" standalone="yes"?>
<Relationships xmlns="http://schemas.openxmlformats.org/package/2006/relationships"><Relationship Id="rId2" Type="http://schemas.openxmlformats.org/officeDocument/2006/relationships/package" Target="../embeddings/Microsoft_Excel_Worksheet66.xlsx"/><Relationship Id="rId1" Type="http://schemas.openxmlformats.org/officeDocument/2006/relationships/themeOverride" Target="../theme/themeOverride15.xml"/></Relationships>
</file>

<file path=ppt/charts/_rels/chart68.xml.rels><?xml version="1.0" encoding="UTF-8" standalone="yes"?>
<Relationships xmlns="http://schemas.openxmlformats.org/package/2006/relationships"><Relationship Id="rId1" Type="http://schemas.openxmlformats.org/officeDocument/2006/relationships/package" Target="../embeddings/Microsoft_Excel_Worksheet67.xlsx"/></Relationships>
</file>

<file path=ppt/charts/_rels/chart69.xml.rels><?xml version="1.0" encoding="UTF-8" standalone="yes"?>
<Relationships xmlns="http://schemas.openxmlformats.org/package/2006/relationships"><Relationship Id="rId1" Type="http://schemas.openxmlformats.org/officeDocument/2006/relationships/package" Target="../embeddings/Microsoft_Excel_Worksheet68.xlsx"/></Relationships>
</file>

<file path=ppt/charts/_rels/chart70.xml.rels><?xml version="1.0" encoding="UTF-8" standalone="yes"?>
<Relationships xmlns="http://schemas.openxmlformats.org/package/2006/relationships"><Relationship Id="rId1" Type="http://schemas.openxmlformats.org/officeDocument/2006/relationships/package" Target="../embeddings/Microsoft_Excel_Worksheet69.xlsx"/></Relationships>
</file>

<file path=ppt/charts/_rels/chart71.xml.rels><?xml version="1.0" encoding="UTF-8" standalone="yes"?>
<Relationships xmlns="http://schemas.openxmlformats.org/package/2006/relationships"><Relationship Id="rId1" Type="http://schemas.openxmlformats.org/officeDocument/2006/relationships/package" Target="../embeddings/Microsoft_Excel_Worksheet70.xlsx"/></Relationships>
</file>

<file path=ppt/charts/_rels/chart72.xml.rels><?xml version="1.0" encoding="UTF-8" standalone="yes"?>
<Relationships xmlns="http://schemas.openxmlformats.org/package/2006/relationships"><Relationship Id="rId1" Type="http://schemas.openxmlformats.org/officeDocument/2006/relationships/package" Target="../embeddings/Microsoft_Excel_Worksheet71.xlsx"/></Relationships>
</file>

<file path=ppt/charts/_rels/chart73.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72.xlsx"/><Relationship Id="rId1" Type="http://schemas.openxmlformats.org/officeDocument/2006/relationships/themeOverride" Target="../theme/themeOverride16.xml"/></Relationships>
</file>

<file path=ppt/charts/_rels/chart74.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73.xlsx"/><Relationship Id="rId1" Type="http://schemas.openxmlformats.org/officeDocument/2006/relationships/themeOverride" Target="../theme/themeOverride17.xml"/></Relationships>
</file>

<file path=ppt/charts/_rels/chart75.xml.rels><?xml version="1.0" encoding="UTF-8" standalone="yes"?>
<Relationships xmlns="http://schemas.openxmlformats.org/package/2006/relationships"><Relationship Id="rId1" Type="http://schemas.openxmlformats.org/officeDocument/2006/relationships/package" Target="../embeddings/Microsoft_Excel_Worksheet74.xlsx"/></Relationships>
</file>

<file path=ppt/charts/_rels/chart76.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package" Target="../embeddings/Microsoft_Excel_Worksheet75.xlsx"/><Relationship Id="rId1" Type="http://schemas.openxmlformats.org/officeDocument/2006/relationships/themeOverride" Target="../theme/themeOverride18.xml"/></Relationships>
</file>

<file path=ppt/charts/_rels/chart77.xml.rels><?xml version="1.0" encoding="UTF-8" standalone="yes"?>
<Relationships xmlns="http://schemas.openxmlformats.org/package/2006/relationships"><Relationship Id="rId1" Type="http://schemas.openxmlformats.org/officeDocument/2006/relationships/package" Target="../embeddings/Microsoft_Excel_Worksheet76.xlsx"/></Relationships>
</file>

<file path=ppt/charts/_rels/chart78.xml.rels><?xml version="1.0" encoding="UTF-8" standalone="yes"?>
<Relationships xmlns="http://schemas.openxmlformats.org/package/2006/relationships"><Relationship Id="rId1" Type="http://schemas.openxmlformats.org/officeDocument/2006/relationships/package" Target="../embeddings/Microsoft_Excel_Worksheet77.xlsx"/></Relationships>
</file>

<file path=ppt/charts/_rels/chart79.xml.rels><?xml version="1.0" encoding="UTF-8" standalone="yes"?>
<Relationships xmlns="http://schemas.openxmlformats.org/package/2006/relationships"><Relationship Id="rId1" Type="http://schemas.openxmlformats.org/officeDocument/2006/relationships/package" Target="../embeddings/Microsoft_Excel_Worksheet78.xlsx"/></Relationships>
</file>

<file path=ppt/charts/_rels/chart80.xml.rels><?xml version="1.0" encoding="UTF-8" standalone="yes"?>
<Relationships xmlns="http://schemas.openxmlformats.org/package/2006/relationships"><Relationship Id="rId1" Type="http://schemas.openxmlformats.org/officeDocument/2006/relationships/package" Target="../embeddings/Microsoft_Excel_Worksheet79.xlsx"/></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11.xml"/><Relationship Id="rId1" Type="http://schemas.microsoft.com/office/2011/relationships/chartStyle" Target="style11.xml"/></Relationships>
</file>

<file path=ppt/charts/_rels/chart82.xml.rels><?xml version="1.0" encoding="UTF-8" standalone="yes"?>
<Relationships xmlns="http://schemas.openxmlformats.org/package/2006/relationships"><Relationship Id="rId2" Type="http://schemas.openxmlformats.org/officeDocument/2006/relationships/package" Target="../embeddings/Microsoft_Excel_Worksheet81.xlsx"/><Relationship Id="rId1" Type="http://schemas.openxmlformats.org/officeDocument/2006/relationships/themeOverride" Target="../theme/themeOverride19.xml"/></Relationships>
</file>

<file path=ppt/charts/_rels/chart83.xml.rels><?xml version="1.0" encoding="UTF-8" standalone="yes"?>
<Relationships xmlns="http://schemas.openxmlformats.org/package/2006/relationships"><Relationship Id="rId1" Type="http://schemas.openxmlformats.org/officeDocument/2006/relationships/package" Target="../embeddings/Microsoft_Excel_Worksheet82.xlsx"/></Relationships>
</file>

<file path=ppt/charts/_rels/chart84.xml.rels><?xml version="1.0" encoding="UTF-8" standalone="yes"?>
<Relationships xmlns="http://schemas.openxmlformats.org/package/2006/relationships"><Relationship Id="rId2" Type="http://schemas.openxmlformats.org/officeDocument/2006/relationships/package" Target="../embeddings/Microsoft_Excel_Worksheet83.xlsx"/><Relationship Id="rId1" Type="http://schemas.openxmlformats.org/officeDocument/2006/relationships/themeOverride" Target="../theme/themeOverride20.xml"/></Relationships>
</file>

<file path=ppt/charts/_rels/chart85.xml.rels><?xml version="1.0" encoding="UTF-8" standalone="yes"?>
<Relationships xmlns="http://schemas.openxmlformats.org/package/2006/relationships"><Relationship Id="rId1" Type="http://schemas.openxmlformats.org/officeDocument/2006/relationships/package" Target="../embeddings/Microsoft_Excel_Worksheet84.xlsx"/></Relationships>
</file>

<file path=ppt/charts/_rels/chart86.xml.rels><?xml version="1.0" encoding="UTF-8" standalone="yes"?>
<Relationships xmlns="http://schemas.openxmlformats.org/package/2006/relationships"><Relationship Id="rId1" Type="http://schemas.openxmlformats.org/officeDocument/2006/relationships/package" Target="../embeddings/Microsoft_Excel_Worksheet85.xlsx"/></Relationships>
</file>

<file path=ppt/charts/_rels/chart87.xml.rels><?xml version="1.0" encoding="UTF-8" standalone="yes"?>
<Relationships xmlns="http://schemas.openxmlformats.org/package/2006/relationships"><Relationship Id="rId1" Type="http://schemas.openxmlformats.org/officeDocument/2006/relationships/package" Target="../embeddings/Microsoft_Excel_Worksheet86.xlsx"/></Relationships>
</file>

<file path=ppt/charts/_rels/chart88.xml.rels><?xml version="1.0" encoding="UTF-8" standalone="yes"?>
<Relationships xmlns="http://schemas.openxmlformats.org/package/2006/relationships"><Relationship Id="rId1" Type="http://schemas.openxmlformats.org/officeDocument/2006/relationships/package" Target="../embeddings/Microsoft_Excel_Worksheet87.xlsx"/></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12.xml"/><Relationship Id="rId1" Type="http://schemas.microsoft.com/office/2011/relationships/chartStyle" Target="style12.xml"/></Relationships>
</file>

<file path=ppt/charts/_rels/chart90.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89.xlsx"/></Relationships>
</file>

<file path=ppt/charts/_rels/chart91.xml.rels><?xml version="1.0" encoding="UTF-8" standalone="yes"?>
<Relationships xmlns="http://schemas.openxmlformats.org/package/2006/relationships"><Relationship Id="rId1" Type="http://schemas.openxmlformats.org/officeDocument/2006/relationships/package" Target="../embeddings/Microsoft_Excel_Worksheet90.xlsx"/></Relationships>
</file>

<file path=ppt/charts/_rels/chart92.xml.rels><?xml version="1.0" encoding="UTF-8" standalone="yes"?>
<Relationships xmlns="http://schemas.openxmlformats.org/package/2006/relationships"><Relationship Id="rId2" Type="http://schemas.openxmlformats.org/officeDocument/2006/relationships/package" Target="../embeddings/Microsoft_Excel_Worksheet91.xlsx"/><Relationship Id="rId1" Type="http://schemas.openxmlformats.org/officeDocument/2006/relationships/themeOverride" Target="../theme/themeOverride22.xml"/></Relationships>
</file>

<file path=ppt/charts/_rels/chart93.xml.rels><?xml version="1.0" encoding="UTF-8" standalone="yes"?>
<Relationships xmlns="http://schemas.openxmlformats.org/package/2006/relationships"><Relationship Id="rId2" Type="http://schemas.openxmlformats.org/officeDocument/2006/relationships/package" Target="../embeddings/Microsoft_Excel_Worksheet92.xlsx"/><Relationship Id="rId1" Type="http://schemas.openxmlformats.org/officeDocument/2006/relationships/themeOverride" Target="../theme/themeOverride23.xml"/></Relationships>
</file>

<file path=ppt/charts/_rels/chart94.xml.rels><?xml version="1.0" encoding="UTF-8" standalone="yes"?>
<Relationships xmlns="http://schemas.openxmlformats.org/package/2006/relationships"><Relationship Id="rId2" Type="http://schemas.openxmlformats.org/officeDocument/2006/relationships/package" Target="../embeddings/Microsoft_Excel_Worksheet93.xlsx"/><Relationship Id="rId1" Type="http://schemas.openxmlformats.org/officeDocument/2006/relationships/themeOverride" Target="../theme/themeOverride24.xml"/></Relationships>
</file>

<file path=ppt/charts/_rels/chart95.xml.rels><?xml version="1.0" encoding="UTF-8" standalone="yes"?>
<Relationships xmlns="http://schemas.openxmlformats.org/package/2006/relationships"><Relationship Id="rId2" Type="http://schemas.openxmlformats.org/officeDocument/2006/relationships/package" Target="../embeddings/Microsoft_Excel_Worksheet94.xlsx"/><Relationship Id="rId1" Type="http://schemas.openxmlformats.org/officeDocument/2006/relationships/themeOverride" Target="../theme/themeOverride25.xml"/></Relationships>
</file>

<file path=ppt/charts/_rels/chart96.xml.rels><?xml version="1.0" encoding="UTF-8" standalone="yes"?>
<Relationships xmlns="http://schemas.openxmlformats.org/package/2006/relationships"><Relationship Id="rId2" Type="http://schemas.openxmlformats.org/officeDocument/2006/relationships/package" Target="../embeddings/Microsoft_Excel_Worksheet95.xlsx"/><Relationship Id="rId1" Type="http://schemas.openxmlformats.org/officeDocument/2006/relationships/themeOverride" Target="../theme/themeOverride26.xml"/></Relationships>
</file>

<file path=ppt/charts/_rels/chart97.xml.rels><?xml version="1.0" encoding="UTF-8" standalone="yes"?>
<Relationships xmlns="http://schemas.openxmlformats.org/package/2006/relationships"><Relationship Id="rId1" Type="http://schemas.openxmlformats.org/officeDocument/2006/relationships/package" Target="../embeddings/Microsoft_Excel_Worksheet96.xlsx"/></Relationships>
</file>

<file path=ppt/charts/_rels/chart98.xml.rels><?xml version="1.0" encoding="UTF-8" standalone="yes"?>
<Relationships xmlns="http://schemas.openxmlformats.org/package/2006/relationships"><Relationship Id="rId2" Type="http://schemas.openxmlformats.org/officeDocument/2006/relationships/package" Target="../embeddings/Microsoft_Excel_Worksheet97.xlsx"/><Relationship Id="rId1" Type="http://schemas.openxmlformats.org/officeDocument/2006/relationships/themeOverride" Target="../theme/themeOverride27.xml"/></Relationships>
</file>

<file path=ppt/charts/_rels/chart99.xml.rels><?xml version="1.0" encoding="UTF-8" standalone="yes"?>
<Relationships xmlns="http://schemas.openxmlformats.org/package/2006/relationships"><Relationship Id="rId2" Type="http://schemas.openxmlformats.org/officeDocument/2006/relationships/package" Target="../embeddings/Microsoft_Excel_Worksheet98.xlsx"/><Relationship Id="rId1" Type="http://schemas.openxmlformats.org/officeDocument/2006/relationships/themeOverride" Target="../theme/themeOverride28.xml"/></Relationships>
</file>

<file path=ppt/charts/_rels/chart100.xml.rels><?xml version="1.0" encoding="UTF-8" standalone="yes"?>
<Relationships xmlns="http://schemas.openxmlformats.org/package/2006/relationships"><Relationship Id="rId2" Type="http://schemas.openxmlformats.org/officeDocument/2006/relationships/package" Target="../embeddings/Microsoft_Excel_Worksheet99.xlsx"/><Relationship Id="rId1" Type="http://schemas.openxmlformats.org/officeDocument/2006/relationships/themeOverride" Target="../theme/themeOverride29.xml"/></Relationships>
</file>

<file path=ppt/charts/_rels/chart101.xml.rels><?xml version="1.0" encoding="UTF-8" standalone="yes"?>
<Relationships xmlns="http://schemas.openxmlformats.org/package/2006/relationships"><Relationship Id="rId2" Type="http://schemas.openxmlformats.org/officeDocument/2006/relationships/package" Target="../embeddings/Microsoft_Excel_Worksheet100.xlsx"/><Relationship Id="rId1" Type="http://schemas.openxmlformats.org/officeDocument/2006/relationships/themeOverride" Target="../theme/themeOverride30.xml"/></Relationships>
</file>

<file path=ppt/charts/_rels/chart102.xml.rels><?xml version="1.0" encoding="UTF-8" standalone="yes"?>
<Relationships xmlns="http://schemas.openxmlformats.org/package/2006/relationships"><Relationship Id="rId2" Type="http://schemas.openxmlformats.org/officeDocument/2006/relationships/package" Target="../embeddings/Microsoft_Excel_Worksheet101.xlsx"/><Relationship Id="rId1" Type="http://schemas.openxmlformats.org/officeDocument/2006/relationships/themeOverride" Target="../theme/themeOverride31.xml"/></Relationships>
</file>

<file path=ppt/charts/_rels/chart103.xml.rels><?xml version="1.0" encoding="UTF-8" standalone="yes"?>
<Relationships xmlns="http://schemas.openxmlformats.org/package/2006/relationships"><Relationship Id="rId2" Type="http://schemas.openxmlformats.org/officeDocument/2006/relationships/package" Target="../embeddings/Microsoft_Excel_Worksheet102.xlsx"/><Relationship Id="rId1" Type="http://schemas.openxmlformats.org/officeDocument/2006/relationships/themeOverride" Target="../theme/themeOverride32.xml"/></Relationships>
</file>

<file path=ppt/charts/_rels/chart104.xml.rels><?xml version="1.0" encoding="UTF-8" standalone="yes"?>
<Relationships xmlns="http://schemas.openxmlformats.org/package/2006/relationships"><Relationship Id="rId3" Type="http://schemas.openxmlformats.org/officeDocument/2006/relationships/themeOverride" Target="../theme/themeOverride33.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03.xlsx"/></Relationships>
</file>

<file path=ppt/charts/_rels/chart105.xml.rels><?xml version="1.0" encoding="UTF-8" standalone="yes"?>
<Relationships xmlns="http://schemas.openxmlformats.org/package/2006/relationships"><Relationship Id="rId1" Type="http://schemas.openxmlformats.org/officeDocument/2006/relationships/package" Target="../embeddings/Microsoft_Excel_Worksheet104.xlsx"/></Relationships>
</file>

<file path=ppt/charts/_rels/chart106.xml.rels><?xml version="1.0" encoding="UTF-8" standalone="yes"?>
<Relationships xmlns="http://schemas.openxmlformats.org/package/2006/relationships"><Relationship Id="rId1" Type="http://schemas.openxmlformats.org/officeDocument/2006/relationships/package" Target="../embeddings/Microsoft_Excel_Worksheet105.xlsx"/></Relationships>
</file>

<file path=ppt/charts/_rels/chart107.xml.rels><?xml version="1.0" encoding="UTF-8" standalone="yes"?>
<Relationships xmlns="http://schemas.openxmlformats.org/package/2006/relationships"><Relationship Id="rId1" Type="http://schemas.openxmlformats.org/officeDocument/2006/relationships/package" Target="../embeddings/Microsoft_Excel_Worksheet106.xlsx"/></Relationships>
</file>

<file path=ppt/charts/_rels/chart108.xml.rels><?xml version="1.0" encoding="UTF-8" standalone="yes"?>
<Relationships xmlns="http://schemas.openxmlformats.org/package/2006/relationships"><Relationship Id="rId3" Type="http://schemas.openxmlformats.org/officeDocument/2006/relationships/package" Target="../embeddings/Microsoft_Excel_Worksheet107.xlsx"/><Relationship Id="rId2" Type="http://schemas.microsoft.com/office/2011/relationships/chartColorStyle" Target="colors15.xml"/><Relationship Id="rId1" Type="http://schemas.microsoft.com/office/2011/relationships/chartStyle" Target="style15.xml"/></Relationships>
</file>

<file path=ppt/charts/_rels/chart109.xml.rels><?xml version="1.0" encoding="UTF-8" standalone="yes"?>
<Relationships xmlns="http://schemas.openxmlformats.org/package/2006/relationships"><Relationship Id="rId1" Type="http://schemas.openxmlformats.org/officeDocument/2006/relationships/package" Target="../embeddings/Microsoft_Excel_Worksheet108.xlsx"/></Relationships>
</file>

<file path=ppt/charts/_rels/chart110.xml.rels><?xml version="1.0" encoding="UTF-8" standalone="yes"?>
<Relationships xmlns="http://schemas.openxmlformats.org/package/2006/relationships"><Relationship Id="rId1" Type="http://schemas.openxmlformats.org/officeDocument/2006/relationships/package" Target="../embeddings/Microsoft_Excel_Worksheet109.xlsx"/></Relationships>
</file>

<file path=ppt/charts/_rels/chart111.xml.rels><?xml version="1.0" encoding="UTF-8" standalone="yes"?>
<Relationships xmlns="http://schemas.openxmlformats.org/package/2006/relationships"><Relationship Id="rId1" Type="http://schemas.openxmlformats.org/officeDocument/2006/relationships/package" Target="../embeddings/Microsoft_Excel_Worksheet110.xlsx"/></Relationships>
</file>

<file path=ppt/charts/_rels/chart112.xml.rels><?xml version="1.0" encoding="UTF-8" standalone="yes"?>
<Relationships xmlns="http://schemas.openxmlformats.org/package/2006/relationships"><Relationship Id="rId3" Type="http://schemas.openxmlformats.org/officeDocument/2006/relationships/package" Target="../embeddings/Microsoft_Excel_Worksheet111.xlsx"/><Relationship Id="rId2" Type="http://schemas.microsoft.com/office/2011/relationships/chartColorStyle" Target="colors16.xml"/><Relationship Id="rId1" Type="http://schemas.microsoft.com/office/2011/relationships/chartStyle" Target="style16.xml"/></Relationships>
</file>

<file path=ppt/charts/_rels/chart113.xml.rels><?xml version="1.0" encoding="UTF-8" standalone="yes"?>
<Relationships xmlns="http://schemas.openxmlformats.org/package/2006/relationships"><Relationship Id="rId3" Type="http://schemas.openxmlformats.org/officeDocument/2006/relationships/package" Target="../embeddings/Microsoft_Excel_Worksheet112.xlsx"/><Relationship Id="rId2" Type="http://schemas.microsoft.com/office/2011/relationships/chartColorStyle" Target="colors17.xml"/><Relationship Id="rId1" Type="http://schemas.microsoft.com/office/2011/relationships/chartStyle" Target="style17.xml"/></Relationships>
</file>

<file path=ppt/charts/_rels/chart114.xml.rels><?xml version="1.0" encoding="UTF-8" standalone="yes"?>
<Relationships xmlns="http://schemas.openxmlformats.org/package/2006/relationships"><Relationship Id="rId1" Type="http://schemas.openxmlformats.org/officeDocument/2006/relationships/package" Target="../embeddings/Microsoft_Excel_Worksheet113.xlsx"/></Relationships>
</file>

<file path=ppt/charts/_rels/chart115.xml.rels><?xml version="1.0" encoding="UTF-8" standalone="yes"?>
<Relationships xmlns="http://schemas.openxmlformats.org/package/2006/relationships"><Relationship Id="rId2" Type="http://schemas.openxmlformats.org/officeDocument/2006/relationships/package" Target="../embeddings/Microsoft_Excel_Worksheet114.xlsx"/><Relationship Id="rId1" Type="http://schemas.openxmlformats.org/officeDocument/2006/relationships/themeOverride" Target="../theme/themeOverride34.xml"/></Relationships>
</file>

<file path=ppt/charts/_rels/chart116.xml.rels><?xml version="1.0" encoding="UTF-8" standalone="yes"?>
<Relationships xmlns="http://schemas.openxmlformats.org/package/2006/relationships"><Relationship Id="rId2" Type="http://schemas.openxmlformats.org/officeDocument/2006/relationships/package" Target="../embeddings/Microsoft_Excel_Worksheet115.xlsx"/><Relationship Id="rId1" Type="http://schemas.openxmlformats.org/officeDocument/2006/relationships/themeOverride" Target="../theme/themeOverride35.xml"/></Relationships>
</file>

<file path=ppt/charts/_rels/chart117.xml.rels><?xml version="1.0" encoding="UTF-8" standalone="yes"?>
<Relationships xmlns="http://schemas.openxmlformats.org/package/2006/relationships"><Relationship Id="rId2" Type="http://schemas.openxmlformats.org/officeDocument/2006/relationships/package" Target="../embeddings/Microsoft_Excel_Worksheet116.xlsx"/><Relationship Id="rId1" Type="http://schemas.openxmlformats.org/officeDocument/2006/relationships/themeOverride" Target="../theme/themeOverride36.xml"/></Relationships>
</file>

<file path=ppt/charts/_rels/chart118.xml.rels><?xml version="1.0" encoding="UTF-8" standalone="yes"?>
<Relationships xmlns="http://schemas.openxmlformats.org/package/2006/relationships"><Relationship Id="rId2" Type="http://schemas.openxmlformats.org/officeDocument/2006/relationships/package" Target="../embeddings/Microsoft_Excel_Worksheet117.xlsx"/><Relationship Id="rId1" Type="http://schemas.openxmlformats.org/officeDocument/2006/relationships/themeOverride" Target="../theme/themeOverride37.xml"/></Relationships>
</file>

<file path=ppt/charts/_rels/chart119.xml.rels><?xml version="1.0" encoding="UTF-8" standalone="yes"?>
<Relationships xmlns="http://schemas.openxmlformats.org/package/2006/relationships"><Relationship Id="rId2" Type="http://schemas.openxmlformats.org/officeDocument/2006/relationships/package" Target="../embeddings/Microsoft_Excel_Worksheet118.xlsx"/><Relationship Id="rId1" Type="http://schemas.openxmlformats.org/officeDocument/2006/relationships/themeOverride" Target="../theme/themeOverride38.xml"/></Relationships>
</file>

<file path=ppt/charts/_rels/chart120.xml.rels><?xml version="1.0" encoding="UTF-8" standalone="yes"?>
<Relationships xmlns="http://schemas.openxmlformats.org/package/2006/relationships"><Relationship Id="rId1" Type="http://schemas.openxmlformats.org/officeDocument/2006/relationships/package" Target="../embeddings/Microsoft_Excel_Worksheet119.xlsx"/></Relationships>
</file>

<file path=ppt/charts/_rels/chart121.xml.rels><?xml version="1.0" encoding="UTF-8" standalone="yes"?>
<Relationships xmlns="http://schemas.openxmlformats.org/package/2006/relationships"><Relationship Id="rId2" Type="http://schemas.openxmlformats.org/officeDocument/2006/relationships/package" Target="../embeddings/Microsoft_Excel_Worksheet120.xlsx"/><Relationship Id="rId1" Type="http://schemas.openxmlformats.org/officeDocument/2006/relationships/themeOverride" Target="../theme/themeOverride39.xml"/></Relationships>
</file>

<file path=ppt/charts/_rels/chart122.xml.rels><?xml version="1.0" encoding="UTF-8" standalone="yes"?>
<Relationships xmlns="http://schemas.openxmlformats.org/package/2006/relationships"><Relationship Id="rId2" Type="http://schemas.openxmlformats.org/officeDocument/2006/relationships/package" Target="../embeddings/Microsoft_Excel_Worksheet121.xlsx"/><Relationship Id="rId1" Type="http://schemas.openxmlformats.org/officeDocument/2006/relationships/themeOverride" Target="../theme/themeOverride40.xml"/></Relationships>
</file>

<file path=ppt/charts/_rels/chart123.xml.rels><?xml version="1.0" encoding="UTF-8" standalone="yes"?>
<Relationships xmlns="http://schemas.openxmlformats.org/package/2006/relationships"><Relationship Id="rId1" Type="http://schemas.openxmlformats.org/officeDocument/2006/relationships/package" Target="../embeddings/Microsoft_Excel_Worksheet122.xlsx"/></Relationships>
</file>

<file path=ppt/charts/_rels/chart124.xml.rels><?xml version="1.0" encoding="UTF-8" standalone="yes"?>
<Relationships xmlns="http://schemas.openxmlformats.org/package/2006/relationships"><Relationship Id="rId1" Type="http://schemas.openxmlformats.org/officeDocument/2006/relationships/package" Target="../embeddings/Microsoft_Excel_Worksheet123.xlsx"/></Relationships>
</file>

<file path=ppt/charts/_rels/chart125.xml.rels><?xml version="1.0" encoding="UTF-8" standalone="yes"?>
<Relationships xmlns="http://schemas.openxmlformats.org/package/2006/relationships"><Relationship Id="rId1" Type="http://schemas.openxmlformats.org/officeDocument/2006/relationships/package" Target="../embeddings/Microsoft_Excel_Worksheet124.xlsx"/></Relationships>
</file>

<file path=ppt/charts/_rels/chart126.xml.rels><?xml version="1.0" encoding="UTF-8" standalone="yes"?>
<Relationships xmlns="http://schemas.openxmlformats.org/package/2006/relationships"><Relationship Id="rId1" Type="http://schemas.openxmlformats.org/officeDocument/2006/relationships/package" Target="../embeddings/Microsoft_Excel_Worksheet125.xlsx"/></Relationships>
</file>

<file path=ppt/charts/_rels/chart127.xml.rels><?xml version="1.0" encoding="UTF-8" standalone="yes"?>
<Relationships xmlns="http://schemas.openxmlformats.org/package/2006/relationships"><Relationship Id="rId1" Type="http://schemas.openxmlformats.org/officeDocument/2006/relationships/package" Target="../embeddings/Microsoft_Excel_Worksheet126.xlsx"/></Relationships>
</file>

<file path=ppt/charts/_rels/chart128.xml.rels><?xml version="1.0" encoding="UTF-8" standalone="yes"?>
<Relationships xmlns="http://schemas.openxmlformats.org/package/2006/relationships"><Relationship Id="rId1" Type="http://schemas.openxmlformats.org/officeDocument/2006/relationships/package" Target="../embeddings/Microsoft_Excel_Worksheet127.xlsx"/></Relationships>
</file>

<file path=ppt/charts/_rels/chart129.xml.rels><?xml version="1.0" encoding="UTF-8" standalone="yes"?>
<Relationships xmlns="http://schemas.openxmlformats.org/package/2006/relationships"><Relationship Id="rId1" Type="http://schemas.openxmlformats.org/officeDocument/2006/relationships/package" Target="../embeddings/Microsoft_Excel_Worksheet128.xlsx"/></Relationships>
</file>

<file path=ppt/charts/_rels/chart130.xml.rels><?xml version="1.0" encoding="UTF-8" standalone="yes"?>
<Relationships xmlns="http://schemas.openxmlformats.org/package/2006/relationships"><Relationship Id="rId1" Type="http://schemas.openxmlformats.org/officeDocument/2006/relationships/package" Target="../embeddings/Microsoft_Excel_Worksheet129.xlsx"/></Relationships>
</file>

<file path=ppt/charts/_rels/chart131.xml.rels><?xml version="1.0" encoding="UTF-8" standalone="yes"?>
<Relationships xmlns="http://schemas.openxmlformats.org/package/2006/relationships"><Relationship Id="rId1" Type="http://schemas.openxmlformats.org/officeDocument/2006/relationships/package" Target="../embeddings/Microsoft_Excel_Worksheet130.xlsx"/></Relationships>
</file>

<file path=ppt/charts/_rels/chart132.xml.rels><?xml version="1.0" encoding="UTF-8" standalone="yes"?>
<Relationships xmlns="http://schemas.openxmlformats.org/package/2006/relationships"><Relationship Id="rId1" Type="http://schemas.openxmlformats.org/officeDocument/2006/relationships/package" Target="../embeddings/Microsoft_Excel_Worksheet131.xlsx"/></Relationships>
</file>

<file path=ppt/charts/_rels/chart133.xml.rels><?xml version="1.0" encoding="UTF-8" standalone="yes"?>
<Relationships xmlns="http://schemas.openxmlformats.org/package/2006/relationships"><Relationship Id="rId2" Type="http://schemas.openxmlformats.org/officeDocument/2006/relationships/package" Target="../embeddings/Microsoft_Excel_Worksheet132.xlsx"/><Relationship Id="rId1" Type="http://schemas.openxmlformats.org/officeDocument/2006/relationships/themeOverride" Target="../theme/themeOverride41.xml"/></Relationships>
</file>

<file path=ppt/charts/_rels/chart134.xml.rels><?xml version="1.0" encoding="UTF-8" standalone="yes"?>
<Relationships xmlns="http://schemas.openxmlformats.org/package/2006/relationships"><Relationship Id="rId2" Type="http://schemas.openxmlformats.org/officeDocument/2006/relationships/package" Target="../embeddings/Microsoft_Excel_Worksheet133.xlsx"/><Relationship Id="rId1" Type="http://schemas.openxmlformats.org/officeDocument/2006/relationships/themeOverride" Target="../theme/themeOverride42.xml"/></Relationships>
</file>

<file path=ppt/charts/_rels/chart135.xml.rels><?xml version="1.0" encoding="UTF-8" standalone="yes"?>
<Relationships xmlns="http://schemas.openxmlformats.org/package/2006/relationships"><Relationship Id="rId2" Type="http://schemas.openxmlformats.org/officeDocument/2006/relationships/package" Target="../embeddings/Microsoft_Excel_Worksheet134.xlsx"/><Relationship Id="rId1" Type="http://schemas.openxmlformats.org/officeDocument/2006/relationships/themeOverride" Target="../theme/themeOverride43.xml"/></Relationships>
</file>

<file path=ppt/charts/_rels/chart136.xml.rels><?xml version="1.0" encoding="UTF-8" standalone="yes"?>
<Relationships xmlns="http://schemas.openxmlformats.org/package/2006/relationships"><Relationship Id="rId2" Type="http://schemas.openxmlformats.org/officeDocument/2006/relationships/package" Target="../embeddings/Microsoft_Excel_Worksheet135.xlsx"/><Relationship Id="rId1" Type="http://schemas.openxmlformats.org/officeDocument/2006/relationships/themeOverride" Target="../theme/themeOverride44.xml"/></Relationships>
</file>

<file path=ppt/charts/_rels/chart137.xml.rels><?xml version="1.0" encoding="UTF-8" standalone="yes"?>
<Relationships xmlns="http://schemas.openxmlformats.org/package/2006/relationships"><Relationship Id="rId1" Type="http://schemas.openxmlformats.org/officeDocument/2006/relationships/package" Target="../embeddings/Microsoft_Excel_Worksheet136.xlsx"/></Relationships>
</file>

<file path=ppt/charts/_rels/chart138.xml.rels><?xml version="1.0" encoding="UTF-8" standalone="yes"?>
<Relationships xmlns="http://schemas.openxmlformats.org/package/2006/relationships"><Relationship Id="rId1" Type="http://schemas.openxmlformats.org/officeDocument/2006/relationships/package" Target="../embeddings/Microsoft_Excel_Worksheet137.xlsx"/></Relationships>
</file>

<file path=ppt/charts/_rels/chart139.xml.rels><?xml version="1.0" encoding="UTF-8" standalone="yes"?>
<Relationships xmlns="http://schemas.openxmlformats.org/package/2006/relationships"><Relationship Id="rId2" Type="http://schemas.openxmlformats.org/officeDocument/2006/relationships/package" Target="../embeddings/Microsoft_Excel_Worksheet138.xlsx"/><Relationship Id="rId1" Type="http://schemas.openxmlformats.org/officeDocument/2006/relationships/themeOverride" Target="../theme/themeOverride45.xml"/></Relationships>
</file>

<file path=ppt/charts/_rels/chart140.xml.rels><?xml version="1.0" encoding="UTF-8" standalone="yes"?>
<Relationships xmlns="http://schemas.openxmlformats.org/package/2006/relationships"><Relationship Id="rId2" Type="http://schemas.openxmlformats.org/officeDocument/2006/relationships/package" Target="../embeddings/Microsoft_Excel_Worksheet139.xlsx"/><Relationship Id="rId1" Type="http://schemas.openxmlformats.org/officeDocument/2006/relationships/themeOverride" Target="../theme/themeOverride46.xml"/></Relationships>
</file>

<file path=ppt/charts/_rels/chart141.xml.rels><?xml version="1.0" encoding="UTF-8" standalone="yes"?>
<Relationships xmlns="http://schemas.openxmlformats.org/package/2006/relationships"><Relationship Id="rId1" Type="http://schemas.openxmlformats.org/officeDocument/2006/relationships/package" Target="../embeddings/Microsoft_Excel_Worksheet140.xlsx"/></Relationships>
</file>

<file path=ppt/charts/_rels/chart142.xml.rels><?xml version="1.0" encoding="UTF-8" standalone="yes"?>
<Relationships xmlns="http://schemas.openxmlformats.org/package/2006/relationships"><Relationship Id="rId2" Type="http://schemas.openxmlformats.org/officeDocument/2006/relationships/package" Target="../embeddings/Microsoft_Excel_Worksheet141.xlsx"/><Relationship Id="rId1" Type="http://schemas.openxmlformats.org/officeDocument/2006/relationships/themeOverride" Target="../theme/themeOverride47.xml"/></Relationships>
</file>

<file path=ppt/charts/_rels/chart143.xml.rels><?xml version="1.0" encoding="UTF-8" standalone="yes"?>
<Relationships xmlns="http://schemas.openxmlformats.org/package/2006/relationships"><Relationship Id="rId2" Type="http://schemas.openxmlformats.org/officeDocument/2006/relationships/package" Target="../embeddings/Microsoft_Excel_Worksheet142.xlsx"/><Relationship Id="rId1" Type="http://schemas.openxmlformats.org/officeDocument/2006/relationships/themeOverride" Target="../theme/themeOverride48.xml"/></Relationships>
</file>

<file path=ppt/charts/_rels/chart144.xml.rels><?xml version="1.0" encoding="UTF-8" standalone="yes"?>
<Relationships xmlns="http://schemas.openxmlformats.org/package/2006/relationships"><Relationship Id="rId3" Type="http://schemas.openxmlformats.org/officeDocument/2006/relationships/package" Target="../embeddings/Microsoft_Excel_Worksheet143.xlsx"/><Relationship Id="rId2" Type="http://schemas.microsoft.com/office/2011/relationships/chartColorStyle" Target="colors18.xml"/><Relationship Id="rId1" Type="http://schemas.microsoft.com/office/2011/relationships/chartStyle" Target="style18.xml"/></Relationships>
</file>

<file path=ppt/charts/_rels/chart145.xml.rels><?xml version="1.0" encoding="UTF-8" standalone="yes"?>
<Relationships xmlns="http://schemas.openxmlformats.org/package/2006/relationships"><Relationship Id="rId1" Type="http://schemas.openxmlformats.org/officeDocument/2006/relationships/package" Target="../embeddings/Microsoft_Excel_Worksheet144.xlsx"/></Relationships>
</file>

<file path=ppt/charts/_rels/chart146.xml.rels><?xml version="1.0" encoding="UTF-8" standalone="yes"?>
<Relationships xmlns="http://schemas.openxmlformats.org/package/2006/relationships"><Relationship Id="rId1" Type="http://schemas.openxmlformats.org/officeDocument/2006/relationships/package" Target="../embeddings/Microsoft_Excel_Worksheet145.xlsx"/></Relationships>
</file>

<file path=ppt/charts/_rels/chart147.xml.rels><?xml version="1.0" encoding="UTF-8" standalone="yes"?>
<Relationships xmlns="http://schemas.openxmlformats.org/package/2006/relationships"><Relationship Id="rId1" Type="http://schemas.openxmlformats.org/officeDocument/2006/relationships/package" Target="../embeddings/Microsoft_Excel_Worksheet146.xlsx"/></Relationships>
</file>

<file path=ppt/charts/_rels/chart148.xml.rels><?xml version="1.0" encoding="UTF-8" standalone="yes"?>
<Relationships xmlns="http://schemas.openxmlformats.org/package/2006/relationships"><Relationship Id="rId1" Type="http://schemas.openxmlformats.org/officeDocument/2006/relationships/package" Target="../embeddings/Microsoft_Excel_Worksheet147.xlsx"/></Relationships>
</file>

<file path=ppt/charts/_rels/chart149.xml.rels><?xml version="1.0" encoding="UTF-8" standalone="yes"?>
<Relationships xmlns="http://schemas.openxmlformats.org/package/2006/relationships"><Relationship Id="rId3" Type="http://schemas.openxmlformats.org/officeDocument/2006/relationships/package" Target="../embeddings/Microsoft_Excel_Worksheet148.xlsx"/><Relationship Id="rId2" Type="http://schemas.microsoft.com/office/2011/relationships/chartColorStyle" Target="colors19.xml"/><Relationship Id="rId1" Type="http://schemas.microsoft.com/office/2011/relationships/chartStyle" Target="style19.xml"/></Relationships>
</file>

<file path=ppt/charts/_rels/chart150.xml.rels><?xml version="1.0" encoding="UTF-8" standalone="yes"?>
<Relationships xmlns="http://schemas.openxmlformats.org/package/2006/relationships"><Relationship Id="rId3" Type="http://schemas.openxmlformats.org/officeDocument/2006/relationships/package" Target="../embeddings/Microsoft_Excel_Worksheet149.xlsx"/><Relationship Id="rId2" Type="http://schemas.microsoft.com/office/2011/relationships/chartColorStyle" Target="colors20.xml"/><Relationship Id="rId1" Type="http://schemas.microsoft.com/office/2011/relationships/chartStyle" Target="style20.xml"/></Relationships>
</file>

<file path=ppt/charts/_rels/chart151.xml.rels><?xml version="1.0" encoding="UTF-8" standalone="yes"?>
<Relationships xmlns="http://schemas.openxmlformats.org/package/2006/relationships"><Relationship Id="rId1" Type="http://schemas.openxmlformats.org/officeDocument/2006/relationships/package" Target="../embeddings/Microsoft_Excel_Worksheet150.xlsx"/></Relationships>
</file>

<file path=ppt/charts/_rels/chart152.xml.rels><?xml version="1.0" encoding="UTF-8" standalone="yes"?>
<Relationships xmlns="http://schemas.openxmlformats.org/package/2006/relationships"><Relationship Id="rId1" Type="http://schemas.openxmlformats.org/officeDocument/2006/relationships/package" Target="../embeddings/Microsoft_Excel_Worksheet151.xlsx"/></Relationships>
</file>

<file path=ppt/charts/_rels/chart153.xml.rels><?xml version="1.0" encoding="UTF-8" standalone="yes"?>
<Relationships xmlns="http://schemas.openxmlformats.org/package/2006/relationships"><Relationship Id="rId1" Type="http://schemas.openxmlformats.org/officeDocument/2006/relationships/package" Target="../embeddings/Microsoft_Excel_Worksheet152.xlsx"/></Relationships>
</file>

<file path=ppt/charts/_rels/chart154.xml.rels><?xml version="1.0" encoding="UTF-8" standalone="yes"?>
<Relationships xmlns="http://schemas.openxmlformats.org/package/2006/relationships"><Relationship Id="rId1" Type="http://schemas.openxmlformats.org/officeDocument/2006/relationships/package" Target="../embeddings/Microsoft_Excel_Worksheet153.xlsx"/></Relationships>
</file>

<file path=ppt/charts/_rels/chart155.xml.rels><?xml version="1.0" encoding="UTF-8" standalone="yes"?>
<Relationships xmlns="http://schemas.openxmlformats.org/package/2006/relationships"><Relationship Id="rId1" Type="http://schemas.openxmlformats.org/officeDocument/2006/relationships/package" Target="../embeddings/Microsoft_Excel_Worksheet154.xlsx"/></Relationships>
</file>

<file path=ppt/charts/_rels/chart156.xml.rels><?xml version="1.0" encoding="UTF-8" standalone="yes"?>
<Relationships xmlns="http://schemas.openxmlformats.org/package/2006/relationships"><Relationship Id="rId1" Type="http://schemas.openxmlformats.org/officeDocument/2006/relationships/package" Target="../embeddings/Microsoft_Excel_Worksheet155.xlsx"/></Relationships>
</file>

<file path=ppt/charts/_rels/chart157.xml.rels><?xml version="1.0" encoding="UTF-8" standalone="yes"?>
<Relationships xmlns="http://schemas.openxmlformats.org/package/2006/relationships"><Relationship Id="rId3" Type="http://schemas.openxmlformats.org/officeDocument/2006/relationships/themeOverride" Target="../theme/themeOverride49.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package" Target="../embeddings/Microsoft_Excel_Worksheet156.xlsx"/></Relationships>
</file>

<file path=ppt/charts/_rels/chart158.xml.rels><?xml version="1.0" encoding="UTF-8" standalone="yes"?>
<Relationships xmlns="http://schemas.openxmlformats.org/package/2006/relationships"><Relationship Id="rId2" Type="http://schemas.openxmlformats.org/officeDocument/2006/relationships/package" Target="../embeddings/Microsoft_Excel_Worksheet157.xlsx"/><Relationship Id="rId1" Type="http://schemas.openxmlformats.org/officeDocument/2006/relationships/themeOverride" Target="../theme/themeOverride50.xml"/></Relationships>
</file>

<file path=ppt/charts/_rels/chart159.xml.rels><?xml version="1.0" encoding="UTF-8" standalone="yes"?>
<Relationships xmlns="http://schemas.openxmlformats.org/package/2006/relationships"><Relationship Id="rId1" Type="http://schemas.openxmlformats.org/officeDocument/2006/relationships/package" Target="../embeddings/Microsoft_Excel_Worksheet158.xlsx"/></Relationships>
</file>

<file path=ppt/charts/_rels/chart160.xml.rels><?xml version="1.0" encoding="UTF-8" standalone="yes"?>
<Relationships xmlns="http://schemas.openxmlformats.org/package/2006/relationships"><Relationship Id="rId3" Type="http://schemas.openxmlformats.org/officeDocument/2006/relationships/themeOverride" Target="../theme/themeOverride51.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package" Target="../embeddings/Microsoft_Excel_Worksheet159.xlsx"/></Relationships>
</file>

<file path=ppt/charts/_rels/chart161.xml.rels><?xml version="1.0" encoding="UTF-8" standalone="yes"?>
<Relationships xmlns="http://schemas.openxmlformats.org/package/2006/relationships"><Relationship Id="rId3" Type="http://schemas.openxmlformats.org/officeDocument/2006/relationships/themeOverride" Target="../theme/themeOverride52.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package" Target="../embeddings/Microsoft_Excel_Worksheet160.xlsx"/></Relationships>
</file>

<file path=ppt/charts/_rels/chart162.xml.rels><?xml version="1.0" encoding="UTF-8" standalone="yes"?>
<Relationships xmlns="http://schemas.openxmlformats.org/package/2006/relationships"><Relationship Id="rId2" Type="http://schemas.openxmlformats.org/officeDocument/2006/relationships/package" Target="../embeddings/Microsoft_Excel_Worksheet161.xlsx"/><Relationship Id="rId1" Type="http://schemas.openxmlformats.org/officeDocument/2006/relationships/themeOverride" Target="../theme/themeOverride53.xml"/></Relationships>
</file>

<file path=ppt/charts/_rels/chart163.xml.rels><?xml version="1.0" encoding="UTF-8" standalone="yes"?>
<Relationships xmlns="http://schemas.openxmlformats.org/package/2006/relationships"><Relationship Id="rId1" Type="http://schemas.openxmlformats.org/officeDocument/2006/relationships/package" Target="../embeddings/Microsoft_Excel_Worksheet162.xlsx"/></Relationships>
</file>

<file path=ppt/charts/_rels/chart164.xml.rels><?xml version="1.0" encoding="UTF-8" standalone="yes"?>
<Relationships xmlns="http://schemas.openxmlformats.org/package/2006/relationships"><Relationship Id="rId1" Type="http://schemas.openxmlformats.org/officeDocument/2006/relationships/package" Target="../embeddings/Microsoft_Excel_Worksheet163.xlsx"/></Relationships>
</file>

<file path=ppt/charts/_rels/chart165.xml.rels><?xml version="1.0" encoding="UTF-8" standalone="yes"?>
<Relationships xmlns="http://schemas.openxmlformats.org/package/2006/relationships"><Relationship Id="rId3" Type="http://schemas.openxmlformats.org/officeDocument/2006/relationships/package" Target="../embeddings/Microsoft_Excel_Worksheet164.xlsx"/><Relationship Id="rId2" Type="http://schemas.microsoft.com/office/2011/relationships/chartColorStyle" Target="colors24.xml"/><Relationship Id="rId1" Type="http://schemas.microsoft.com/office/2011/relationships/chartStyle" Target="style24.xml"/></Relationships>
</file>

<file path=ppt/charts/_rels/chart166.xml.rels><?xml version="1.0" encoding="UTF-8" standalone="yes"?>
<Relationships xmlns="http://schemas.openxmlformats.org/package/2006/relationships"><Relationship Id="rId1" Type="http://schemas.openxmlformats.org/officeDocument/2006/relationships/package" Target="../embeddings/Microsoft_Excel_Worksheet165.xlsx"/></Relationships>
</file>

<file path=ppt/charts/_rels/chart167.xml.rels><?xml version="1.0" encoding="UTF-8" standalone="yes"?>
<Relationships xmlns="http://schemas.openxmlformats.org/package/2006/relationships"><Relationship Id="rId1" Type="http://schemas.openxmlformats.org/officeDocument/2006/relationships/package" Target="../embeddings/Microsoft_Excel_Worksheet166.xlsx"/></Relationships>
</file>

<file path=ppt/charts/_rels/chart168.xml.rels><?xml version="1.0" encoding="UTF-8" standalone="yes"?>
<Relationships xmlns="http://schemas.openxmlformats.org/package/2006/relationships"><Relationship Id="rId1" Type="http://schemas.openxmlformats.org/officeDocument/2006/relationships/package" Target="../embeddings/Microsoft_Excel_Worksheet167.xlsx"/></Relationships>
</file>

<file path=ppt/charts/_rels/chart169.xml.rels><?xml version="1.0" encoding="UTF-8" standalone="yes"?>
<Relationships xmlns="http://schemas.openxmlformats.org/package/2006/relationships"><Relationship Id="rId1" Type="http://schemas.openxmlformats.org/officeDocument/2006/relationships/package" Target="../embeddings/Microsoft_Excel_Worksheet168.xlsx"/></Relationships>
</file>

<file path=ppt/charts/_rels/chart170.xml.rels><?xml version="1.0" encoding="UTF-8" standalone="yes"?>
<Relationships xmlns="http://schemas.openxmlformats.org/package/2006/relationships"><Relationship Id="rId1" Type="http://schemas.openxmlformats.org/officeDocument/2006/relationships/package" Target="../embeddings/Microsoft_Excel_Worksheet169.xlsx"/></Relationships>
</file>

<file path=ppt/charts/_rels/chart171.xml.rels><?xml version="1.0" encoding="UTF-8" standalone="yes"?>
<Relationships xmlns="http://schemas.openxmlformats.org/package/2006/relationships"><Relationship Id="rId1" Type="http://schemas.openxmlformats.org/officeDocument/2006/relationships/package" Target="../embeddings/Microsoft_Excel_Worksheet170.xlsx"/></Relationships>
</file>

<file path=ppt/charts/_rels/chart172.xml.rels><?xml version="1.0" encoding="UTF-8" standalone="yes"?>
<Relationships xmlns="http://schemas.openxmlformats.org/package/2006/relationships"><Relationship Id="rId1" Type="http://schemas.openxmlformats.org/officeDocument/2006/relationships/package" Target="../embeddings/Microsoft_Excel_Worksheet171.xlsx"/></Relationships>
</file>

<file path=ppt/charts/_rels/chart173.xml.rels><?xml version="1.0" encoding="UTF-8" standalone="yes"?>
<Relationships xmlns="http://schemas.openxmlformats.org/package/2006/relationships"><Relationship Id="rId1" Type="http://schemas.openxmlformats.org/officeDocument/2006/relationships/package" Target="../embeddings/Microsoft_Excel_Worksheet172.xlsx"/></Relationships>
</file>

<file path=ppt/charts/_rels/chart174.xml.rels><?xml version="1.0" encoding="UTF-8" standalone="yes"?>
<Relationships xmlns="http://schemas.openxmlformats.org/package/2006/relationships"><Relationship Id="rId1" Type="http://schemas.openxmlformats.org/officeDocument/2006/relationships/package" Target="../embeddings/Microsoft_Excel_Worksheet173.xlsx"/></Relationships>
</file>

<file path=ppt/charts/_rels/chart175.xml.rels><?xml version="1.0" encoding="UTF-8" standalone="yes"?>
<Relationships xmlns="http://schemas.openxmlformats.org/package/2006/relationships"><Relationship Id="rId1" Type="http://schemas.openxmlformats.org/officeDocument/2006/relationships/package" Target="../embeddings/Microsoft_Excel_Worksheet174.xlsx"/></Relationships>
</file>

<file path=ppt/charts/_rels/chart176.xml.rels><?xml version="1.0" encoding="UTF-8" standalone="yes"?>
<Relationships xmlns="http://schemas.openxmlformats.org/package/2006/relationships"><Relationship Id="rId1" Type="http://schemas.openxmlformats.org/officeDocument/2006/relationships/package" Target="../embeddings/Microsoft_Excel_Worksheet175.xlsx"/></Relationships>
</file>

<file path=ppt/charts/_rels/chart177.xml.rels><?xml version="1.0" encoding="UTF-8" standalone="yes"?>
<Relationships xmlns="http://schemas.openxmlformats.org/package/2006/relationships"><Relationship Id="rId1" Type="http://schemas.openxmlformats.org/officeDocument/2006/relationships/package" Target="../embeddings/Microsoft_Excel_Worksheet176.xlsx"/></Relationships>
</file>

<file path=ppt/charts/_rels/chart178.xml.rels><?xml version="1.0" encoding="UTF-8" standalone="yes"?>
<Relationships xmlns="http://schemas.openxmlformats.org/package/2006/relationships"><Relationship Id="rId1" Type="http://schemas.openxmlformats.org/officeDocument/2006/relationships/package" Target="../embeddings/Microsoft_Excel_Worksheet177.xlsx"/></Relationships>
</file>

<file path=ppt/charts/_rels/chart179.xml.rels><?xml version="1.0" encoding="UTF-8" standalone="yes"?>
<Relationships xmlns="http://schemas.openxmlformats.org/package/2006/relationships"><Relationship Id="rId1" Type="http://schemas.openxmlformats.org/officeDocument/2006/relationships/package" Target="../embeddings/Microsoft_Excel_Worksheet178.xlsx"/></Relationships>
</file>

<file path=ppt/charts/_rels/chart180.xml.rels><?xml version="1.0" encoding="UTF-8" standalone="yes"?>
<Relationships xmlns="http://schemas.openxmlformats.org/package/2006/relationships"><Relationship Id="rId1" Type="http://schemas.openxmlformats.org/officeDocument/2006/relationships/package" Target="../embeddings/Microsoft_Excel_Worksheet179.xlsx"/></Relationships>
</file>

<file path=ppt/charts/_rels/chart181.xml.rels><?xml version="1.0" encoding="UTF-8" standalone="yes"?>
<Relationships xmlns="http://schemas.openxmlformats.org/package/2006/relationships"><Relationship Id="rId1" Type="http://schemas.openxmlformats.org/officeDocument/2006/relationships/package" Target="../embeddings/Microsoft_Excel_Worksheet180.xlsx"/></Relationships>
</file>

<file path=ppt/charts/_rels/chart182.xml.rels><?xml version="1.0" encoding="UTF-8" standalone="yes"?>
<Relationships xmlns="http://schemas.openxmlformats.org/package/2006/relationships"><Relationship Id="rId1" Type="http://schemas.openxmlformats.org/officeDocument/2006/relationships/package" Target="../embeddings/Microsoft_Excel_Worksheet181.xlsx"/></Relationships>
</file>

<file path=ppt/charts/_rels/chart183.xml.rels><?xml version="1.0" encoding="UTF-8" standalone="yes"?>
<Relationships xmlns="http://schemas.openxmlformats.org/package/2006/relationships"><Relationship Id="rId1" Type="http://schemas.openxmlformats.org/officeDocument/2006/relationships/package" Target="../embeddings/Microsoft_Excel_Worksheet182.xlsx"/></Relationships>
</file>

<file path=ppt/charts/_rels/chart184.xml.rels><?xml version="1.0" encoding="UTF-8" standalone="yes"?>
<Relationships xmlns="http://schemas.openxmlformats.org/package/2006/relationships"><Relationship Id="rId1" Type="http://schemas.openxmlformats.org/officeDocument/2006/relationships/package" Target="../embeddings/Microsoft_Excel_Worksheet183.xlsx"/></Relationships>
</file>

<file path=ppt/charts/_rels/chart185.xml.rels><?xml version="1.0" encoding="UTF-8" standalone="yes"?>
<Relationships xmlns="http://schemas.openxmlformats.org/package/2006/relationships"><Relationship Id="rId1" Type="http://schemas.openxmlformats.org/officeDocument/2006/relationships/package" Target="../embeddings/Microsoft_Excel_Worksheet184.xlsx"/></Relationships>
</file>

<file path=ppt/charts/_rels/chart186.xml.rels><?xml version="1.0" encoding="UTF-8" standalone="yes"?>
<Relationships xmlns="http://schemas.openxmlformats.org/package/2006/relationships"><Relationship Id="rId1" Type="http://schemas.openxmlformats.org/officeDocument/2006/relationships/package" Target="../embeddings/Microsoft_Excel_Worksheet185.xlsx"/></Relationships>
</file>

<file path=ppt/charts/_rels/chart187.xml.rels><?xml version="1.0" encoding="UTF-8" standalone="yes"?>
<Relationships xmlns="http://schemas.openxmlformats.org/package/2006/relationships"><Relationship Id="rId1" Type="http://schemas.openxmlformats.org/officeDocument/2006/relationships/package" Target="../embeddings/Microsoft_Excel_Worksheet186.xlsx"/></Relationships>
</file>

<file path=ppt/charts/_rels/chart188.xml.rels><?xml version="1.0" encoding="UTF-8" standalone="yes"?>
<Relationships xmlns="http://schemas.openxmlformats.org/package/2006/relationships"><Relationship Id="rId1" Type="http://schemas.openxmlformats.org/officeDocument/2006/relationships/package" Target="../embeddings/Microsoft_Excel_Worksheet187.xlsx"/></Relationships>
</file>

<file path=ppt/charts/_rels/chart189.xml.rels><?xml version="1.0" encoding="UTF-8" standalone="yes"?>
<Relationships xmlns="http://schemas.openxmlformats.org/package/2006/relationships"><Relationship Id="rId1" Type="http://schemas.openxmlformats.org/officeDocument/2006/relationships/package" Target="../embeddings/Microsoft_Excel_Worksheet188.xlsx"/></Relationships>
</file>

<file path=ppt/charts/_rels/chart190.xml.rels><?xml version="1.0" encoding="UTF-8" standalone="yes"?>
<Relationships xmlns="http://schemas.openxmlformats.org/package/2006/relationships"><Relationship Id="rId1" Type="http://schemas.openxmlformats.org/officeDocument/2006/relationships/package" Target="../embeddings/Microsoft_Excel_Worksheet189.xlsx"/></Relationships>
</file>

<file path=ppt/charts/_rels/chart191.xml.rels><?xml version="1.0" encoding="UTF-8" standalone="yes"?>
<Relationships xmlns="http://schemas.openxmlformats.org/package/2006/relationships"><Relationship Id="rId1" Type="http://schemas.openxmlformats.org/officeDocument/2006/relationships/package" Target="../embeddings/Microsoft_Excel_Worksheet190.xlsx"/></Relationships>
</file>

<file path=ppt/charts/_rels/chart192.xml.rels><?xml version="1.0" encoding="UTF-8" standalone="yes"?>
<Relationships xmlns="http://schemas.openxmlformats.org/package/2006/relationships"><Relationship Id="rId1" Type="http://schemas.openxmlformats.org/officeDocument/2006/relationships/package" Target="../embeddings/Microsoft_Excel_Worksheet191.xlsx"/></Relationships>
</file>

<file path=ppt/charts/_rels/chart193.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package" Target="../embeddings/Microsoft_Excel_Worksheet192.xlsx"/><Relationship Id="rId1" Type="http://schemas.openxmlformats.org/officeDocument/2006/relationships/themeOverride" Target="../theme/themeOverride54.xml"/></Relationships>
</file>

<file path=ppt/charts/_rels/chart194.xml.rels><?xml version="1.0" encoding="UTF-8" standalone="yes"?>
<Relationships xmlns="http://schemas.openxmlformats.org/package/2006/relationships"><Relationship Id="rId3" Type="http://schemas.openxmlformats.org/officeDocument/2006/relationships/chartUserShapes" Target="../drawings/drawing6.xml"/><Relationship Id="rId2" Type="http://schemas.openxmlformats.org/officeDocument/2006/relationships/package" Target="../embeddings/Microsoft_Excel_Worksheet193.xlsx"/><Relationship Id="rId1" Type="http://schemas.openxmlformats.org/officeDocument/2006/relationships/themeOverride" Target="../theme/themeOverride55.xml"/></Relationships>
</file>

<file path=ppt/charts/_rels/chart195.xml.rels><?xml version="1.0" encoding="UTF-8" standalone="yes"?>
<Relationships xmlns="http://schemas.openxmlformats.org/package/2006/relationships"><Relationship Id="rId1" Type="http://schemas.openxmlformats.org/officeDocument/2006/relationships/package" Target="../embeddings/Microsoft_Excel_Worksheet194.xlsx"/></Relationships>
</file>

<file path=ppt/charts/_rels/chart196.xml.rels><?xml version="1.0" encoding="UTF-8" standalone="yes"?>
<Relationships xmlns="http://schemas.openxmlformats.org/package/2006/relationships"><Relationship Id="rId1" Type="http://schemas.openxmlformats.org/officeDocument/2006/relationships/package" Target="../embeddings/Microsoft_Excel_Worksheet195.xlsx"/></Relationships>
</file>

<file path=ppt/charts/_rels/chart197.xml.rels><?xml version="1.0" encoding="UTF-8" standalone="yes"?>
<Relationships xmlns="http://schemas.openxmlformats.org/package/2006/relationships"><Relationship Id="rId1" Type="http://schemas.openxmlformats.org/officeDocument/2006/relationships/package" Target="../embeddings/Microsoft_Excel_Worksheet196.xlsx"/></Relationships>
</file>

<file path=ppt/charts/_rels/chart198.xml.rels><?xml version="1.0" encoding="UTF-8" standalone="yes"?>
<Relationships xmlns="http://schemas.openxmlformats.org/package/2006/relationships"><Relationship Id="rId1" Type="http://schemas.openxmlformats.org/officeDocument/2006/relationships/package" Target="../embeddings/Microsoft_Excel_Worksheet197.xlsx"/></Relationships>
</file>

<file path=ppt/charts/_rels/chart199.xml.rels><?xml version="1.0" encoding="UTF-8" standalone="yes"?>
<Relationships xmlns="http://schemas.openxmlformats.org/package/2006/relationships"><Relationship Id="rId1" Type="http://schemas.openxmlformats.org/officeDocument/2006/relationships/package" Target="../embeddings/Microsoft_Excel_Worksheet198.xlsx"/></Relationships>
</file>

<file path=ppt/charts/_rels/chart200.xml.rels><?xml version="1.0" encoding="UTF-8" standalone="yes"?>
<Relationships xmlns="http://schemas.openxmlformats.org/package/2006/relationships"><Relationship Id="rId1" Type="http://schemas.openxmlformats.org/officeDocument/2006/relationships/package" Target="../embeddings/Microsoft_Excel_Worksheet199.xlsx"/></Relationships>
</file>

<file path=ppt/charts/_rels/chart201.xml.rels><?xml version="1.0" encoding="UTF-8" standalone="yes"?>
<Relationships xmlns="http://schemas.openxmlformats.org/package/2006/relationships"><Relationship Id="rId2" Type="http://schemas.openxmlformats.org/officeDocument/2006/relationships/package" Target="../embeddings/Microsoft_Excel_Worksheet200.xlsx"/><Relationship Id="rId1" Type="http://schemas.openxmlformats.org/officeDocument/2006/relationships/themeOverride" Target="../theme/themeOverride56.xml"/></Relationships>
</file>

<file path=ppt/charts/_rels/chart202.xml.rels><?xml version="1.0" encoding="UTF-8" standalone="yes"?>
<Relationships xmlns="http://schemas.openxmlformats.org/package/2006/relationships"><Relationship Id="rId3" Type="http://schemas.openxmlformats.org/officeDocument/2006/relationships/themeOverride" Target="../theme/themeOverride57.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package" Target="../embeddings/Microsoft_Excel_Worksheet201.xlsx"/></Relationships>
</file>

<file path=ppt/charts/_rels/chart203.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202.xlsx"/></Relationships>
</file>

<file path=ppt/charts/_rels/chart204.xml.rels><?xml version="1.0" encoding="UTF-8" standalone="yes"?>
<Relationships xmlns="http://schemas.openxmlformats.org/package/2006/relationships"><Relationship Id="rId1" Type="http://schemas.openxmlformats.org/officeDocument/2006/relationships/package" Target="../embeddings/Microsoft_Excel_Worksheet203.xlsx"/></Relationships>
</file>

<file path=ppt/charts/_rels/chart205.xml.rels><?xml version="1.0" encoding="UTF-8" standalone="yes"?>
<Relationships xmlns="http://schemas.openxmlformats.org/package/2006/relationships"><Relationship Id="rId1" Type="http://schemas.openxmlformats.org/officeDocument/2006/relationships/package" Target="../embeddings/Microsoft_Excel_Worksheet204.xlsx"/></Relationships>
</file>

<file path=ppt/charts/_rels/chart206.xml.rels><?xml version="1.0" encoding="UTF-8" standalone="yes"?>
<Relationships xmlns="http://schemas.openxmlformats.org/package/2006/relationships"><Relationship Id="rId1" Type="http://schemas.openxmlformats.org/officeDocument/2006/relationships/package" Target="../embeddings/Microsoft_Excel_Worksheet205.xlsx"/></Relationships>
</file>

<file path=ppt/charts/_rels/chart207.xml.rels><?xml version="1.0" encoding="UTF-8" standalone="yes"?>
<Relationships xmlns="http://schemas.openxmlformats.org/package/2006/relationships"><Relationship Id="rId3" Type="http://schemas.openxmlformats.org/officeDocument/2006/relationships/themeOverride" Target="../theme/themeOverride58.xm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package" Target="../embeddings/Microsoft_Excel_Worksheet206.xlsx"/></Relationships>
</file>

<file path=ppt/charts/_rels/chart208.xml.rels><?xml version="1.0" encoding="UTF-8" standalone="yes"?>
<Relationships xmlns="http://schemas.openxmlformats.org/package/2006/relationships"><Relationship Id="rId1" Type="http://schemas.openxmlformats.org/officeDocument/2006/relationships/package" Target="../embeddings/Microsoft_Excel_Worksheet207.xlsx"/></Relationships>
</file>

<file path=ppt/charts/_rels/chart209.xml.rels><?xml version="1.0" encoding="UTF-8" standalone="yes"?>
<Relationships xmlns="http://schemas.openxmlformats.org/package/2006/relationships"><Relationship Id="rId1" Type="http://schemas.openxmlformats.org/officeDocument/2006/relationships/package" Target="../embeddings/Microsoft_Excel_Worksheet208.xlsx"/></Relationships>
</file>

<file path=ppt/charts/_rels/chart210.xml.rels><?xml version="1.0" encoding="UTF-8" standalone="yes"?>
<Relationships xmlns="http://schemas.openxmlformats.org/package/2006/relationships"><Relationship Id="rId1" Type="http://schemas.openxmlformats.org/officeDocument/2006/relationships/package" Target="../embeddings/Microsoft_Excel_Worksheet209.xlsx"/></Relationships>
</file>

<file path=ppt/charts/_rels/chart211.xml.rels><?xml version="1.0" encoding="UTF-8" standalone="yes"?>
<Relationships xmlns="http://schemas.openxmlformats.org/package/2006/relationships"><Relationship Id="rId1" Type="http://schemas.openxmlformats.org/officeDocument/2006/relationships/package" Target="../embeddings/Microsoft_Excel_Worksheet210.xlsx"/></Relationships>
</file>

<file path=ppt/charts/_rels/chart212.xml.rels><?xml version="1.0" encoding="UTF-8" standalone="yes"?>
<Relationships xmlns="http://schemas.openxmlformats.org/package/2006/relationships"><Relationship Id="rId1" Type="http://schemas.openxmlformats.org/officeDocument/2006/relationships/package" Target="../embeddings/Microsoft_Excel_Worksheet211.xlsx"/></Relationships>
</file>

<file path=ppt/charts/_rels/chart213.xml.rels><?xml version="1.0" encoding="UTF-8" standalone="yes"?>
<Relationships xmlns="http://schemas.openxmlformats.org/package/2006/relationships"><Relationship Id="rId1" Type="http://schemas.openxmlformats.org/officeDocument/2006/relationships/package" Target="../embeddings/Microsoft_Excel_Worksheet212.xlsx"/></Relationships>
</file>

<file path=ppt/charts/_rels/chart214.xml.rels><?xml version="1.0" encoding="UTF-8" standalone="yes"?>
<Relationships xmlns="http://schemas.openxmlformats.org/package/2006/relationships"><Relationship Id="rId1" Type="http://schemas.openxmlformats.org/officeDocument/2006/relationships/package" Target="../embeddings/Microsoft_Excel_Worksheet213.xlsx"/></Relationships>
</file>

<file path=ppt/charts/_rels/chart215.xml.rels><?xml version="1.0" encoding="UTF-8" standalone="yes"?>
<Relationships xmlns="http://schemas.openxmlformats.org/package/2006/relationships"><Relationship Id="rId3" Type="http://schemas.openxmlformats.org/officeDocument/2006/relationships/themeOverride" Target="../theme/themeOverride59.xm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package" Target="../embeddings/Microsoft_Excel_Worksheet214.xlsx"/></Relationships>
</file>

<file path=ppt/charts/_rels/chart216.xml.rels><?xml version="1.0" encoding="UTF-8" standalone="yes"?>
<Relationships xmlns="http://schemas.openxmlformats.org/package/2006/relationships"><Relationship Id="rId3" Type="http://schemas.openxmlformats.org/officeDocument/2006/relationships/package" Target="../embeddings/Microsoft_Excel_Worksheet215.xlsx"/><Relationship Id="rId2" Type="http://schemas.microsoft.com/office/2011/relationships/chartColorStyle" Target="colors28.xml"/><Relationship Id="rId1" Type="http://schemas.microsoft.com/office/2011/relationships/chartStyle" Target="style28.xml"/></Relationships>
</file>

<file path=ppt/charts/_rels/chart217.xml.rels><?xml version="1.0" encoding="UTF-8" standalone="yes"?>
<Relationships xmlns="http://schemas.openxmlformats.org/package/2006/relationships"><Relationship Id="rId1" Type="http://schemas.openxmlformats.org/officeDocument/2006/relationships/package" Target="../embeddings/Microsoft_Excel_Worksheet216.xlsx"/></Relationships>
</file>

<file path=ppt/charts/_rels/chart218.xml.rels><?xml version="1.0" encoding="UTF-8" standalone="yes"?>
<Relationships xmlns="http://schemas.openxmlformats.org/package/2006/relationships"><Relationship Id="rId1" Type="http://schemas.openxmlformats.org/officeDocument/2006/relationships/package" Target="../embeddings/Microsoft_Excel_Worksheet217.xlsx"/></Relationships>
</file>

<file path=ppt/charts/_rels/chart219.xml.rels><?xml version="1.0" encoding="UTF-8" standalone="yes"?>
<Relationships xmlns="http://schemas.openxmlformats.org/package/2006/relationships"><Relationship Id="rId1" Type="http://schemas.openxmlformats.org/officeDocument/2006/relationships/package" Target="../embeddings/Microsoft_Excel_Worksheet218.xlsx"/></Relationships>
</file>

<file path=ppt/charts/_rels/chart220.xml.rels><?xml version="1.0" encoding="UTF-8" standalone="yes"?>
<Relationships xmlns="http://schemas.openxmlformats.org/package/2006/relationships"><Relationship Id="rId1" Type="http://schemas.openxmlformats.org/officeDocument/2006/relationships/package" Target="../embeddings/Microsoft_Excel_Worksheet219.xlsx"/></Relationships>
</file>

<file path=ppt/charts/_rels/chart221.xml.rels><?xml version="1.0" encoding="UTF-8" standalone="yes"?>
<Relationships xmlns="http://schemas.openxmlformats.org/package/2006/relationships"><Relationship Id="rId1" Type="http://schemas.openxmlformats.org/officeDocument/2006/relationships/package" Target="../embeddings/Microsoft_Excel_Worksheet220.xlsx"/></Relationships>
</file>

<file path=ppt/charts/_rels/chart222.xml.rels><?xml version="1.0" encoding="UTF-8" standalone="yes"?>
<Relationships xmlns="http://schemas.openxmlformats.org/package/2006/relationships"><Relationship Id="rId1" Type="http://schemas.openxmlformats.org/officeDocument/2006/relationships/package" Target="../embeddings/Microsoft_Excel_Worksheet221.xlsx"/></Relationships>
</file>

<file path=ppt/charts/_rels/chart223.xml.rels><?xml version="1.0" encoding="UTF-8" standalone="yes"?>
<Relationships xmlns="http://schemas.openxmlformats.org/package/2006/relationships"><Relationship Id="rId1" Type="http://schemas.openxmlformats.org/officeDocument/2006/relationships/package" Target="../embeddings/Microsoft_Excel_Worksheet222.xlsx"/></Relationships>
</file>

<file path=ppt/charts/_rels/chart224.xml.rels><?xml version="1.0" encoding="UTF-8" standalone="yes"?>
<Relationships xmlns="http://schemas.openxmlformats.org/package/2006/relationships"><Relationship Id="rId1" Type="http://schemas.openxmlformats.org/officeDocument/2006/relationships/package" Target="../embeddings/Microsoft_Excel_Worksheet223.xlsx"/></Relationships>
</file>

<file path=ppt/charts/_rels/chart225.xml.rels><?xml version="1.0" encoding="UTF-8" standalone="yes"?>
<Relationships xmlns="http://schemas.openxmlformats.org/package/2006/relationships"><Relationship Id="rId1" Type="http://schemas.openxmlformats.org/officeDocument/2006/relationships/package" Target="../embeddings/Microsoft_Excel_Worksheet224.xlsx"/></Relationships>
</file>

<file path=ppt/charts/_rels/chart226.xml.rels><?xml version="1.0" encoding="UTF-8" standalone="yes"?>
<Relationships xmlns="http://schemas.openxmlformats.org/package/2006/relationships"><Relationship Id="rId1" Type="http://schemas.openxmlformats.org/officeDocument/2006/relationships/package" Target="../embeddings/Microsoft_Excel_Worksheet225.xlsx"/></Relationships>
</file>

<file path=ppt/charts/_rels/chart227.xml.rels><?xml version="1.0" encoding="UTF-8" standalone="yes"?>
<Relationships xmlns="http://schemas.openxmlformats.org/package/2006/relationships"><Relationship Id="rId1" Type="http://schemas.openxmlformats.org/officeDocument/2006/relationships/package" Target="../embeddings/Microsoft_Excel_Worksheet226.xlsx"/></Relationships>
</file>

<file path=ppt/charts/_rels/chart228.xml.rels><?xml version="1.0" encoding="UTF-8" standalone="yes"?>
<Relationships xmlns="http://schemas.openxmlformats.org/package/2006/relationships"><Relationship Id="rId1" Type="http://schemas.openxmlformats.org/officeDocument/2006/relationships/package" Target="../embeddings/Microsoft_Excel_Worksheet227.xlsx"/></Relationships>
</file>

<file path=ppt/charts/_rels/chart229.xml.rels><?xml version="1.0" encoding="UTF-8" standalone="yes"?>
<Relationships xmlns="http://schemas.openxmlformats.org/package/2006/relationships"><Relationship Id="rId3" Type="http://schemas.openxmlformats.org/officeDocument/2006/relationships/package" Target="../embeddings/Microsoft_Excel_Worksheet228.xlsx"/><Relationship Id="rId2" Type="http://schemas.microsoft.com/office/2011/relationships/chartColorStyle" Target="colors29.xml"/><Relationship Id="rId1" Type="http://schemas.microsoft.com/office/2011/relationships/chartStyle" Target="style29.xml"/></Relationships>
</file>

<file path=ppt/charts/_rels/chart230.xml.rels><?xml version="1.0" encoding="UTF-8" standalone="yes"?>
<Relationships xmlns="http://schemas.openxmlformats.org/package/2006/relationships"><Relationship Id="rId1" Type="http://schemas.openxmlformats.org/officeDocument/2006/relationships/package" Target="../embeddings/Microsoft_Excel_Worksheet229.xlsx"/></Relationships>
</file>

<file path=ppt/charts/_rels/chart231.xml.rels><?xml version="1.0" encoding="UTF-8" standalone="yes"?>
<Relationships xmlns="http://schemas.openxmlformats.org/package/2006/relationships"><Relationship Id="rId1" Type="http://schemas.openxmlformats.org/officeDocument/2006/relationships/package" Target="../embeddings/Microsoft_Excel_Worksheet230.xlsx"/></Relationships>
</file>

<file path=ppt/charts/_rels/chart232.xml.rels><?xml version="1.0" encoding="UTF-8" standalone="yes"?>
<Relationships xmlns="http://schemas.openxmlformats.org/package/2006/relationships"><Relationship Id="rId2" Type="http://schemas.openxmlformats.org/officeDocument/2006/relationships/package" Target="../embeddings/Microsoft_Excel_Worksheet231.xlsx"/><Relationship Id="rId1" Type="http://schemas.openxmlformats.org/officeDocument/2006/relationships/themeOverride" Target="../theme/themeOverride60.xml"/></Relationships>
</file>

<file path=ppt/charts/_rels/chart233.xml.rels><?xml version="1.0" encoding="UTF-8" standalone="yes"?>
<Relationships xmlns="http://schemas.openxmlformats.org/package/2006/relationships"><Relationship Id="rId2" Type="http://schemas.openxmlformats.org/officeDocument/2006/relationships/package" Target="../embeddings/Microsoft_Excel_Worksheet232.xlsx"/><Relationship Id="rId1" Type="http://schemas.openxmlformats.org/officeDocument/2006/relationships/themeOverride" Target="../theme/themeOverride61.xml"/></Relationships>
</file>

<file path=ppt/charts/_rels/chart234.xml.rels><?xml version="1.0" encoding="UTF-8" standalone="yes"?>
<Relationships xmlns="http://schemas.openxmlformats.org/package/2006/relationships"><Relationship Id="rId2" Type="http://schemas.openxmlformats.org/officeDocument/2006/relationships/package" Target="../embeddings/Microsoft_Excel_Worksheet233.xlsx"/><Relationship Id="rId1" Type="http://schemas.openxmlformats.org/officeDocument/2006/relationships/themeOverride" Target="../theme/themeOverride62.xml"/></Relationships>
</file>

<file path=ppt/charts/_rels/chart235.xml.rels><?xml version="1.0" encoding="UTF-8" standalone="yes"?>
<Relationships xmlns="http://schemas.openxmlformats.org/package/2006/relationships"><Relationship Id="rId1" Type="http://schemas.openxmlformats.org/officeDocument/2006/relationships/package" Target="../embeddings/Microsoft_Excel_Worksheet234.xlsx"/></Relationships>
</file>

<file path=ppt/charts/_rels/chart236.xml.rels><?xml version="1.0" encoding="UTF-8" standalone="yes"?>
<Relationships xmlns="http://schemas.openxmlformats.org/package/2006/relationships"><Relationship Id="rId1" Type="http://schemas.openxmlformats.org/officeDocument/2006/relationships/package" Target="../embeddings/Microsoft_Excel_Worksheet235.xlsx"/></Relationships>
</file>

<file path=ppt/charts/_rels/chart237.xml.rels><?xml version="1.0" encoding="UTF-8" standalone="yes"?>
<Relationships xmlns="http://schemas.openxmlformats.org/package/2006/relationships"><Relationship Id="rId1" Type="http://schemas.openxmlformats.org/officeDocument/2006/relationships/package" Target="../embeddings/Microsoft_Excel_Worksheet236.xlsx"/></Relationships>
</file>

<file path=ppt/charts/_rels/chart238.xml.rels><?xml version="1.0" encoding="UTF-8" standalone="yes"?>
<Relationships xmlns="http://schemas.openxmlformats.org/package/2006/relationships"><Relationship Id="rId1" Type="http://schemas.openxmlformats.org/officeDocument/2006/relationships/package" Target="../embeddings/Microsoft_Excel_Worksheet237.xlsx"/></Relationships>
</file>

<file path=ppt/charts/_rels/chart239.xml.rels><?xml version="1.0" encoding="UTF-8" standalone="yes"?>
<Relationships xmlns="http://schemas.openxmlformats.org/package/2006/relationships"><Relationship Id="rId1" Type="http://schemas.openxmlformats.org/officeDocument/2006/relationships/package" Target="../embeddings/Microsoft_Excel_Worksheet238.xlsx"/></Relationships>
</file>

<file path=ppt/charts/_rels/chart240.xml.rels><?xml version="1.0" encoding="UTF-8" standalone="yes"?>
<Relationships xmlns="http://schemas.openxmlformats.org/package/2006/relationships"><Relationship Id="rId1" Type="http://schemas.openxmlformats.org/officeDocument/2006/relationships/package" Target="../embeddings/Microsoft_Excel_Worksheet239.xlsx"/></Relationships>
</file>

<file path=ppt/charts/_rels/chart241.xml.rels><?xml version="1.0" encoding="UTF-8" standalone="yes"?>
<Relationships xmlns="http://schemas.openxmlformats.org/package/2006/relationships"><Relationship Id="rId1" Type="http://schemas.openxmlformats.org/officeDocument/2006/relationships/package" Target="../embeddings/Microsoft_Excel_Worksheet24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903000496727824"/>
          <c:y val="4.6141102154704697E-2"/>
          <c:w val="0.57181072014914391"/>
          <c:h val="0.91362248424016945"/>
        </c:manualLayout>
      </c:layout>
      <c:doughnutChart>
        <c:varyColors val="1"/>
        <c:ser>
          <c:idx val="0"/>
          <c:order val="0"/>
          <c:tx>
            <c:strRef>
              <c:f>Hoja1!$B$1</c:f>
              <c:strCache>
                <c:ptCount val="1"/>
                <c:pt idx="0">
                  <c:v>Columna1</c:v>
                </c:pt>
              </c:strCache>
            </c:strRef>
          </c:tx>
          <c:explosion val="3"/>
          <c:dPt>
            <c:idx val="0"/>
            <c:bubble3D val="0"/>
            <c:spPr>
              <a:solidFill>
                <a:srgbClr val="3B87CD"/>
              </a:solidFill>
              <a:ln>
                <a:noFill/>
              </a:ln>
              <a:effectLst/>
            </c:spPr>
            <c:extLst>
              <c:ext xmlns:c16="http://schemas.microsoft.com/office/drawing/2014/chart" uri="{C3380CC4-5D6E-409C-BE32-E72D297353CC}">
                <c16:uniqueId val="{00000001-BED3-4530-892F-6339B5A88D37}"/>
              </c:ext>
            </c:extLst>
          </c:dPt>
          <c:dPt>
            <c:idx val="1"/>
            <c:bubble3D val="0"/>
            <c:spPr>
              <a:solidFill>
                <a:schemeClr val="accent1">
                  <a:lumMod val="40000"/>
                  <a:lumOff val="60000"/>
                </a:schemeClr>
              </a:solidFill>
              <a:ln>
                <a:noFill/>
              </a:ln>
              <a:effectLst/>
            </c:spPr>
            <c:extLst>
              <c:ext xmlns:c16="http://schemas.microsoft.com/office/drawing/2014/chart" uri="{C3380CC4-5D6E-409C-BE32-E72D297353CC}">
                <c16:uniqueId val="{00000003-BED3-4530-892F-6339B5A88D37}"/>
              </c:ext>
            </c:extLst>
          </c:dPt>
          <c:dLbls>
            <c:dLbl>
              <c:idx val="0"/>
              <c:numFmt formatCode="0&quot;%&quot;"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1-BED3-4530-892F-6339B5A88D37}"/>
                </c:ext>
              </c:extLst>
            </c:dLbl>
            <c:dLbl>
              <c:idx val="1"/>
              <c:layout>
                <c:manualLayout>
                  <c:x val="-1.5637782926288538E-2"/>
                  <c:y val="-2.9991831134480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D3-4530-892F-6339B5A88D37}"/>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Hoja1!$A$2:$A$3</c:f>
              <c:strCache>
                <c:ptCount val="2"/>
                <c:pt idx="0">
                  <c:v>HOMBRE</c:v>
                </c:pt>
                <c:pt idx="1">
                  <c:v>MUJER</c:v>
                </c:pt>
              </c:strCache>
            </c:strRef>
          </c:cat>
          <c:val>
            <c:numRef>
              <c:f>Hoja1!$B$2:$B$3</c:f>
              <c:numCache>
                <c:formatCode>General</c:formatCode>
                <c:ptCount val="2"/>
                <c:pt idx="0">
                  <c:v>48.9</c:v>
                </c:pt>
                <c:pt idx="1">
                  <c:v>51.1</c:v>
                </c:pt>
              </c:numCache>
            </c:numRef>
          </c:val>
          <c:extLst>
            <c:ext xmlns:c16="http://schemas.microsoft.com/office/drawing/2014/chart" uri="{C3380CC4-5D6E-409C-BE32-E72D297353CC}">
              <c16:uniqueId val="{00000004-BED3-4530-892F-6339B5A88D37}"/>
            </c:ext>
          </c:extLst>
        </c:ser>
        <c:dLbls>
          <c:showLegendKey val="0"/>
          <c:showVal val="1"/>
          <c:showCatName val="0"/>
          <c:showSerName val="0"/>
          <c:showPercent val="0"/>
          <c:showBubbleSize val="0"/>
          <c:showLeaderLines val="1"/>
        </c:dLbls>
        <c:firstSliceAng val="162"/>
        <c:holeSize val="30"/>
      </c:doughnutChart>
      <c:spPr>
        <a:noFill/>
        <a:ln>
          <a:noFill/>
        </a:ln>
        <a:effectLst/>
      </c:spPr>
    </c:plotArea>
    <c:plotVisOnly val="1"/>
    <c:dispBlanksAs val="zero"/>
    <c:showDLblsOverMax val="0"/>
  </c:chart>
  <c:spPr>
    <a:noFill/>
    <a:ln w="6350" cap="flat" cmpd="sng" algn="ctr">
      <a:noFill/>
      <a:prstDash val="solid"/>
      <a:miter lim="800000"/>
    </a:ln>
    <a:effectLst/>
  </c:spPr>
  <c:txPr>
    <a:bodyPr/>
    <a:lstStyle/>
    <a:p>
      <a:pPr>
        <a:defRPr sz="1800"/>
      </a:pPr>
      <a:endParaRPr lang="es-ES_tradnl"/>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6752006486827384E-2"/>
          <c:y val="1.5964715046597275E-2"/>
          <c:w val="0.97947036739406446"/>
          <c:h val="0.7088367002400574"/>
        </c:manualLayout>
      </c:layout>
      <c:barChart>
        <c:barDir val="col"/>
        <c:grouping val="clustered"/>
        <c:varyColors val="0"/>
        <c:ser>
          <c:idx val="0"/>
          <c:order val="0"/>
          <c:tx>
            <c:strRef>
              <c:f>Hoja1!$B$1</c:f>
              <c:strCache>
                <c:ptCount val="1"/>
                <c:pt idx="0">
                  <c:v>2010</c:v>
                </c:pt>
              </c:strCache>
            </c:strRef>
          </c:tx>
          <c:spPr>
            <a:solidFill>
              <a:schemeClr val="accent2"/>
            </a:solidFill>
            <a:ln>
              <a:noFill/>
            </a:ln>
            <a:effectLst/>
          </c:spPr>
          <c:invertIfNegative val="0"/>
          <c:dLbls>
            <c:numFmt formatCode="0&quot;%&quot;" sourceLinked="0"/>
            <c:spPr>
              <a:noFill/>
              <a:ln>
                <a:noFill/>
              </a:ln>
              <a:effectLst/>
            </c:spPr>
            <c:txPr>
              <a:bodyPr rot="0" spcFirstLastPara="1" vertOverflow="ellipsis" vert="horz" wrap="square" anchor="ctr" anchorCtr="0"/>
              <a:lstStyle/>
              <a:p>
                <a:pPr algn="ctr">
                  <a:defRPr lang="es-ES_tradnl" sz="800" b="0" i="0" u="none" strike="noStrike" kern="1200" baseline="0">
                    <a:solidFill>
                      <a:schemeClr val="tx1">
                        <a:lumMod val="75000"/>
                        <a:lumOff val="25000"/>
                      </a:schemeClr>
                    </a:solidFill>
                    <a:latin typeface="+mj-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Hoja1!$A$2:$A$7</c:f>
              <c:strCache>
                <c:ptCount val="6"/>
                <c:pt idx="0">
                  <c:v>DE 14 A 24 AÑOS</c:v>
                </c:pt>
                <c:pt idx="1">
                  <c:v>DE 25 A 34 AÑOS</c:v>
                </c:pt>
                <c:pt idx="2">
                  <c:v>DE 35 A 44 AÑOS</c:v>
                </c:pt>
                <c:pt idx="3">
                  <c:v>DE 45 A 54 AÑOS</c:v>
                </c:pt>
                <c:pt idx="4">
                  <c:v>DE 55 A 64 AÑOS</c:v>
                </c:pt>
                <c:pt idx="5">
                  <c:v>MÁS DE 65</c:v>
                </c:pt>
              </c:strCache>
            </c:strRef>
          </c:cat>
          <c:val>
            <c:numRef>
              <c:f>Hoja1!$B$2:$B$7</c:f>
            </c:numRef>
          </c:val>
          <c:extLst>
            <c:ext xmlns:c16="http://schemas.microsoft.com/office/drawing/2014/chart" uri="{C3380CC4-5D6E-409C-BE32-E72D297353CC}">
              <c16:uniqueId val="{00000000-BC72-4A0F-8B5B-0F13E1A9BEB1}"/>
            </c:ext>
          </c:extLst>
        </c:ser>
        <c:ser>
          <c:idx val="1"/>
          <c:order val="1"/>
          <c:tx>
            <c:strRef>
              <c:f>Hoja1!$C$1</c:f>
              <c:strCache>
                <c:ptCount val="1"/>
                <c:pt idx="0">
                  <c:v>2011</c:v>
                </c:pt>
              </c:strCache>
            </c:strRef>
          </c:tx>
          <c:spPr>
            <a:solidFill>
              <a:schemeClr val="accent4"/>
            </a:soli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0">
                <a:spAutoFit/>
              </a:bodyPr>
              <a:lstStyle/>
              <a:p>
                <a:pPr algn="ctr">
                  <a:defRPr lang="es-ES_tradnl" sz="800" b="0" i="0" u="none" strike="noStrike" kern="1200" baseline="0">
                    <a:solidFill>
                      <a:schemeClr val="tx1">
                        <a:lumMod val="75000"/>
                        <a:lumOff val="25000"/>
                      </a:schemeClr>
                    </a:solidFill>
                    <a:latin typeface="+mj-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DE 14 A 24 AÑOS</c:v>
                </c:pt>
                <c:pt idx="1">
                  <c:v>DE 25 A 34 AÑOS</c:v>
                </c:pt>
                <c:pt idx="2">
                  <c:v>DE 35 A 44 AÑOS</c:v>
                </c:pt>
                <c:pt idx="3">
                  <c:v>DE 45 A 54 AÑOS</c:v>
                </c:pt>
                <c:pt idx="4">
                  <c:v>DE 55 A 64 AÑOS</c:v>
                </c:pt>
                <c:pt idx="5">
                  <c:v>MÁS DE 65</c:v>
                </c:pt>
              </c:strCache>
            </c:strRef>
          </c:cat>
          <c:val>
            <c:numRef>
              <c:f>Hoja1!$C$2:$C$7</c:f>
            </c:numRef>
          </c:val>
          <c:extLst>
            <c:ext xmlns:c16="http://schemas.microsoft.com/office/drawing/2014/chart" uri="{C3380CC4-5D6E-409C-BE32-E72D297353CC}">
              <c16:uniqueId val="{00000007-BC72-4A0F-8B5B-0F13E1A9BEB1}"/>
            </c:ext>
          </c:extLst>
        </c:ser>
        <c:ser>
          <c:idx val="2"/>
          <c:order val="2"/>
          <c:tx>
            <c:strRef>
              <c:f>Hoja1!$D$1</c:f>
              <c:strCache>
                <c:ptCount val="1"/>
                <c:pt idx="0">
                  <c:v>2012</c:v>
                </c:pt>
              </c:strCache>
            </c:strRef>
          </c:tx>
          <c:spPr>
            <a:solidFill>
              <a:schemeClr val="accent6"/>
            </a:soli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0">
                <a:spAutoFit/>
              </a:bodyPr>
              <a:lstStyle/>
              <a:p>
                <a:pPr algn="ctr">
                  <a:defRPr lang="es-ES_tradnl" sz="800" b="0" i="0" u="none" strike="noStrike" kern="1200" baseline="0">
                    <a:solidFill>
                      <a:schemeClr val="tx1">
                        <a:lumMod val="75000"/>
                        <a:lumOff val="25000"/>
                      </a:schemeClr>
                    </a:solidFill>
                    <a:latin typeface="+mj-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DE 14 A 24 AÑOS</c:v>
                </c:pt>
                <c:pt idx="1">
                  <c:v>DE 25 A 34 AÑOS</c:v>
                </c:pt>
                <c:pt idx="2">
                  <c:v>DE 35 A 44 AÑOS</c:v>
                </c:pt>
                <c:pt idx="3">
                  <c:v>DE 45 A 54 AÑOS</c:v>
                </c:pt>
                <c:pt idx="4">
                  <c:v>DE 55 A 64 AÑOS</c:v>
                </c:pt>
                <c:pt idx="5">
                  <c:v>MÁS DE 65</c:v>
                </c:pt>
              </c:strCache>
            </c:strRef>
          </c:cat>
          <c:val>
            <c:numRef>
              <c:f>Hoja1!$D$2:$D$7</c:f>
            </c:numRef>
          </c:val>
          <c:extLst>
            <c:ext xmlns:c16="http://schemas.microsoft.com/office/drawing/2014/chart" uri="{C3380CC4-5D6E-409C-BE32-E72D297353CC}">
              <c16:uniqueId val="{00000008-BC72-4A0F-8B5B-0F13E1A9BEB1}"/>
            </c:ext>
          </c:extLst>
        </c:ser>
        <c:ser>
          <c:idx val="3"/>
          <c:order val="3"/>
          <c:tx>
            <c:strRef>
              <c:f>Hoja1!$E$1</c:f>
              <c:strCache>
                <c:ptCount val="1"/>
                <c:pt idx="0">
                  <c:v>2021</c:v>
                </c:pt>
              </c:strCache>
            </c:strRef>
          </c:tx>
          <c:spPr>
            <a:solidFill>
              <a:srgbClr val="002A61">
                <a:lumMod val="75000"/>
                <a:lumOff val="25000"/>
              </a:srgbClr>
            </a:solidFill>
            <a:ln>
              <a:noFill/>
            </a:ln>
            <a:effectLst/>
          </c:spPr>
          <c:invertIfNegative val="0"/>
          <c:dLbls>
            <c:dLbl>
              <c:idx val="0"/>
              <c:layout>
                <c:manualLayout>
                  <c:x val="5.1080547991046287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3AA-49BA-B594-A58E8C4F050E}"/>
                </c:ext>
              </c:extLst>
            </c:dLbl>
            <c:dLbl>
              <c:idx val="1"/>
              <c:layout>
                <c:manualLayout>
                  <c:x val="6.8107397321395058E-3"/>
                  <c:y val="-5.321571682199139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3AA-49BA-B594-A58E8C4F050E}"/>
                </c:ext>
              </c:extLst>
            </c:dLbl>
            <c:dLbl>
              <c:idx val="2"/>
              <c:layout>
                <c:manualLayout>
                  <c:x val="3.405369866069752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3AA-49BA-B594-A58E8C4F050E}"/>
                </c:ext>
              </c:extLst>
            </c:dLbl>
            <c:dLbl>
              <c:idx val="3"/>
              <c:layout>
                <c:manualLayout>
                  <c:x val="3.405369866069752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3AA-49BA-B594-A58E8C4F050E}"/>
                </c:ext>
              </c:extLst>
            </c:dLbl>
            <c:dLbl>
              <c:idx val="4"/>
              <c:layout>
                <c:manualLayout>
                  <c:x val="5.1080547991046287E-3"/>
                  <c:y val="-4.8780510236874809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3AA-49BA-B594-A58E8C4F050E}"/>
                </c:ext>
              </c:extLst>
            </c:dLbl>
            <c:dLbl>
              <c:idx val="5"/>
              <c:layout>
                <c:manualLayout>
                  <c:x val="6.8107397321393809E-3"/>
                  <c:y val="-4.8780510236874809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3AA-49BA-B594-A58E8C4F050E}"/>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j-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DE 14 A 24 AÑOS</c:v>
                </c:pt>
                <c:pt idx="1">
                  <c:v>DE 25 A 34 AÑOS</c:v>
                </c:pt>
                <c:pt idx="2">
                  <c:v>DE 35 A 44 AÑOS</c:v>
                </c:pt>
                <c:pt idx="3">
                  <c:v>DE 45 A 54 AÑOS</c:v>
                </c:pt>
                <c:pt idx="4">
                  <c:v>DE 55 A 64 AÑOS</c:v>
                </c:pt>
                <c:pt idx="5">
                  <c:v>MÁS DE 65</c:v>
                </c:pt>
              </c:strCache>
            </c:strRef>
          </c:cat>
          <c:val>
            <c:numRef>
              <c:f>Hoja1!$E$2:$E$7</c:f>
              <c:numCache>
                <c:formatCode>0.0</c:formatCode>
                <c:ptCount val="6"/>
                <c:pt idx="0">
                  <c:v>12.3</c:v>
                </c:pt>
                <c:pt idx="1">
                  <c:v>13.9</c:v>
                </c:pt>
                <c:pt idx="2">
                  <c:v>18.399999999999999</c:v>
                </c:pt>
                <c:pt idx="3">
                  <c:v>18.3</c:v>
                </c:pt>
                <c:pt idx="4">
                  <c:v>15.2</c:v>
                </c:pt>
                <c:pt idx="5">
                  <c:v>22</c:v>
                </c:pt>
              </c:numCache>
            </c:numRef>
          </c:val>
          <c:extLst>
            <c:ext xmlns:c16="http://schemas.microsoft.com/office/drawing/2014/chart" uri="{C3380CC4-5D6E-409C-BE32-E72D297353CC}">
              <c16:uniqueId val="{00000009-BC72-4A0F-8B5B-0F13E1A9BEB1}"/>
            </c:ext>
          </c:extLst>
        </c:ser>
        <c:dLbls>
          <c:showLegendKey val="0"/>
          <c:showVal val="0"/>
          <c:showCatName val="0"/>
          <c:showSerName val="0"/>
          <c:showPercent val="0"/>
          <c:showBubbleSize val="0"/>
        </c:dLbls>
        <c:gapWidth val="108"/>
        <c:overlap val="-7"/>
        <c:axId val="475748912"/>
        <c:axId val="475762240"/>
      </c:barChart>
      <c:catAx>
        <c:axId val="475748912"/>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j-lt"/>
                <a:ea typeface="Verdana" panose="020B0604030504040204" pitchFamily="34" charset="0"/>
                <a:cs typeface="Verdana" panose="020B0604030504040204" pitchFamily="34" charset="0"/>
              </a:defRPr>
            </a:pPr>
            <a:endParaRPr lang="es-ES_tradnl"/>
          </a:p>
        </c:txPr>
        <c:crossAx val="475762240"/>
        <c:crosses val="autoZero"/>
        <c:auto val="1"/>
        <c:lblAlgn val="ctr"/>
        <c:lblOffset val="100"/>
        <c:noMultiLvlLbl val="0"/>
      </c:catAx>
      <c:valAx>
        <c:axId val="475762240"/>
        <c:scaling>
          <c:orientation val="minMax"/>
          <c:max val="30"/>
        </c:scaling>
        <c:delete val="1"/>
        <c:axPos val="l"/>
        <c:numFmt formatCode="0.0" sourceLinked="1"/>
        <c:majorTickMark val="out"/>
        <c:minorTickMark val="none"/>
        <c:tickLblPos val="nextTo"/>
        <c:crossAx val="47574891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defRPr>
      </a:pPr>
      <a:endParaRPr lang="es-ES_tradnl"/>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903000496727824"/>
          <c:y val="4.6141102154704697E-2"/>
          <c:w val="0.57181072014914391"/>
          <c:h val="0.91362248424016945"/>
        </c:manualLayout>
      </c:layout>
      <c:doughnutChart>
        <c:varyColors val="1"/>
        <c:ser>
          <c:idx val="0"/>
          <c:order val="0"/>
          <c:tx>
            <c:strRef>
              <c:f>Hoja1!$B$1</c:f>
              <c:strCache>
                <c:ptCount val="1"/>
                <c:pt idx="0">
                  <c:v>2021</c:v>
                </c:pt>
              </c:strCache>
            </c:strRef>
          </c:tx>
          <c:explosion val="3"/>
          <c:dPt>
            <c:idx val="0"/>
            <c:bubble3D val="0"/>
            <c:spPr>
              <a:solidFill>
                <a:srgbClr val="3B87CD"/>
              </a:solidFill>
              <a:ln>
                <a:noFill/>
              </a:ln>
              <a:effectLst/>
            </c:spPr>
            <c:extLst>
              <c:ext xmlns:c16="http://schemas.microsoft.com/office/drawing/2014/chart" uri="{C3380CC4-5D6E-409C-BE32-E72D297353CC}">
                <c16:uniqueId val="{00000001-A51E-4F59-8057-616062FE087D}"/>
              </c:ext>
            </c:extLst>
          </c:dPt>
          <c:dPt>
            <c:idx val="1"/>
            <c:bubble3D val="0"/>
            <c:spPr>
              <a:solidFill>
                <a:schemeClr val="accent1">
                  <a:lumMod val="40000"/>
                  <a:lumOff val="60000"/>
                </a:schemeClr>
              </a:solidFill>
              <a:ln>
                <a:noFill/>
              </a:ln>
              <a:effectLst/>
            </c:spPr>
            <c:extLst>
              <c:ext xmlns:c16="http://schemas.microsoft.com/office/drawing/2014/chart" uri="{C3380CC4-5D6E-409C-BE32-E72D297353CC}">
                <c16:uniqueId val="{00000003-A51E-4F59-8057-616062FE087D}"/>
              </c:ext>
            </c:extLst>
          </c:dPt>
          <c:dLbls>
            <c:dLbl>
              <c:idx val="0"/>
              <c:layout>
                <c:manualLayout>
                  <c:x val="0.18308160052769115"/>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51E-4F59-8057-616062FE087D}"/>
                </c:ext>
              </c:extLst>
            </c:dLbl>
            <c:dLbl>
              <c:idx val="1"/>
              <c:layout>
                <c:manualLayout>
                  <c:x val="-0.19080991544914061"/>
                  <c:y val="6.34919909751215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51E-4F59-8057-616062FE087D}"/>
                </c:ext>
              </c:extLst>
            </c:dLbl>
            <c:numFmt formatCode="0&quot;%&quot;" sourceLinked="0"/>
            <c:spPr>
              <a:noFill/>
              <a:ln>
                <a:noFill/>
              </a:ln>
              <a:effectLst/>
            </c:spPr>
            <c:txPr>
              <a:bodyPr rot="0" spcFirstLastPara="1" vertOverflow="ellipsis" vert="horz" wrap="none" lIns="38100" tIns="19050" rIns="38100" bIns="19050" anchor="ctr" anchorCtr="1">
                <a:spAutoFit/>
              </a:bodyPr>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Hoja1!$A$2:$A$3</c:f>
              <c:strCache>
                <c:ptCount val="2"/>
                <c:pt idx="0">
                  <c:v>ESPAÑOLA</c:v>
                </c:pt>
                <c:pt idx="1">
                  <c:v>EXTRANJERA</c:v>
                </c:pt>
              </c:strCache>
            </c:strRef>
          </c:cat>
          <c:val>
            <c:numRef>
              <c:f>Hoja1!$B$2:$B$3</c:f>
              <c:numCache>
                <c:formatCode>General</c:formatCode>
                <c:ptCount val="2"/>
                <c:pt idx="0">
                  <c:v>97</c:v>
                </c:pt>
                <c:pt idx="1">
                  <c:v>3</c:v>
                </c:pt>
              </c:numCache>
            </c:numRef>
          </c:val>
          <c:extLst>
            <c:ext xmlns:c16="http://schemas.microsoft.com/office/drawing/2014/chart" uri="{C3380CC4-5D6E-409C-BE32-E72D297353CC}">
              <c16:uniqueId val="{00000004-A51E-4F59-8057-616062FE087D}"/>
            </c:ext>
          </c:extLst>
        </c:ser>
        <c:dLbls>
          <c:showLegendKey val="0"/>
          <c:showVal val="1"/>
          <c:showCatName val="0"/>
          <c:showSerName val="0"/>
          <c:showPercent val="0"/>
          <c:showBubbleSize val="0"/>
          <c:showLeaderLines val="0"/>
        </c:dLbls>
        <c:firstSliceAng val="266"/>
        <c:holeSize val="40"/>
      </c:doughnutChart>
      <c:spPr>
        <a:noFill/>
        <a:ln>
          <a:noFill/>
        </a:ln>
        <a:effectLst/>
      </c:spPr>
    </c:plotArea>
    <c:plotVisOnly val="1"/>
    <c:dispBlanksAs val="zero"/>
    <c:showDLblsOverMax val="0"/>
  </c:chart>
  <c:spPr>
    <a:noFill/>
    <a:ln w="6350" cap="flat" cmpd="sng" algn="ctr">
      <a:noFill/>
      <a:prstDash val="solid"/>
      <a:miter lim="800000"/>
    </a:ln>
    <a:effectLst/>
  </c:spPr>
  <c:txPr>
    <a:bodyPr/>
    <a:lstStyle/>
    <a:p>
      <a:pPr>
        <a:defRPr sz="1800"/>
      </a:pPr>
      <a:endParaRPr lang="es-ES_tradnl"/>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6751949317739E-2"/>
          <c:y val="0.20666022339887213"/>
          <c:w val="0.97947036739406446"/>
          <c:h val="0.5153795063042087"/>
        </c:manualLayout>
      </c:layout>
      <c:barChart>
        <c:barDir val="col"/>
        <c:grouping val="clustered"/>
        <c:varyColors val="0"/>
        <c:ser>
          <c:idx val="0"/>
          <c:order val="0"/>
          <c:tx>
            <c:strRef>
              <c:f>Hoja1!$B$1</c:f>
              <c:strCache>
                <c:ptCount val="1"/>
                <c:pt idx="0">
                  <c:v>2010</c:v>
                </c:pt>
              </c:strCache>
            </c:strRef>
          </c:tx>
          <c:spPr>
            <a:solidFill>
              <a:schemeClr val="accent2"/>
            </a:solidFill>
            <a:ln>
              <a:noFill/>
            </a:ln>
            <a:effectLst/>
          </c:spPr>
          <c:invertIfNegative val="0"/>
          <c:dLbls>
            <c:numFmt formatCode="0&quot;%&quot;" sourceLinked="0"/>
            <c:spPr>
              <a:noFill/>
              <a:ln>
                <a:noFill/>
              </a:ln>
              <a:effectLst/>
            </c:spPr>
            <c:txPr>
              <a:bodyPr rot="0" spcFirstLastPara="1" vertOverflow="ellipsis" vert="horz" wrap="square" anchor="ctr" anchorCtr="0"/>
              <a:lstStyle/>
              <a:p>
                <a:pPr algn="ctr">
                  <a:defRPr lang="es-ES_tradnl" sz="1000" b="0" i="0" u="none" strike="noStrike" kern="1200" baseline="0">
                    <a:solidFill>
                      <a:schemeClr val="tx1">
                        <a:lumMod val="75000"/>
                        <a:lumOff val="25000"/>
                      </a:schemeClr>
                    </a:solidFill>
                    <a:latin typeface="+mj-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Hoja1!$A$2:$A$4</c:f>
              <c:strCache>
                <c:ptCount val="3"/>
                <c:pt idx="0">
                  <c:v>Hasta primarios</c:v>
                </c:pt>
                <c:pt idx="1">
                  <c:v>Secundarios</c:v>
                </c:pt>
                <c:pt idx="2">
                  <c:v>Universitarios</c:v>
                </c:pt>
              </c:strCache>
            </c:strRef>
          </c:cat>
          <c:val>
            <c:numRef>
              <c:f>Hoja1!$B$2:$B$4</c:f>
            </c:numRef>
          </c:val>
          <c:extLst>
            <c:ext xmlns:c16="http://schemas.microsoft.com/office/drawing/2014/chart" uri="{C3380CC4-5D6E-409C-BE32-E72D297353CC}">
              <c16:uniqueId val="{00000000-03E7-4A45-82A6-36F1947FCF35}"/>
            </c:ext>
          </c:extLst>
        </c:ser>
        <c:ser>
          <c:idx val="1"/>
          <c:order val="1"/>
          <c:tx>
            <c:strRef>
              <c:f>Hoja1!$C$1</c:f>
              <c:strCache>
                <c:ptCount val="1"/>
                <c:pt idx="0">
                  <c:v>2011</c:v>
                </c:pt>
              </c:strCache>
            </c:strRef>
          </c:tx>
          <c:spPr>
            <a:solidFill>
              <a:schemeClr val="accent4"/>
            </a:soli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0">
                <a:spAutoFit/>
              </a:bodyPr>
              <a:lstStyle/>
              <a:p>
                <a:pPr algn="ctr">
                  <a:defRPr lang="es-ES_tradnl" sz="1000" b="0" i="0" u="none" strike="noStrike" kern="1200" baseline="0">
                    <a:solidFill>
                      <a:schemeClr val="tx1">
                        <a:lumMod val="75000"/>
                        <a:lumOff val="25000"/>
                      </a:schemeClr>
                    </a:solidFill>
                    <a:latin typeface="+mj-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Hasta primarios</c:v>
                </c:pt>
                <c:pt idx="1">
                  <c:v>Secundarios</c:v>
                </c:pt>
                <c:pt idx="2">
                  <c:v>Universitarios</c:v>
                </c:pt>
              </c:strCache>
            </c:strRef>
          </c:cat>
          <c:val>
            <c:numRef>
              <c:f>Hoja1!$C$2:$C$4</c:f>
            </c:numRef>
          </c:val>
          <c:extLst>
            <c:ext xmlns:c16="http://schemas.microsoft.com/office/drawing/2014/chart" uri="{C3380CC4-5D6E-409C-BE32-E72D297353CC}">
              <c16:uniqueId val="{00000001-03E7-4A45-82A6-36F1947FCF35}"/>
            </c:ext>
          </c:extLst>
        </c:ser>
        <c:ser>
          <c:idx val="2"/>
          <c:order val="2"/>
          <c:tx>
            <c:strRef>
              <c:f>Hoja1!$D$1</c:f>
              <c:strCache>
                <c:ptCount val="1"/>
                <c:pt idx="0">
                  <c:v>2012</c:v>
                </c:pt>
              </c:strCache>
            </c:strRef>
          </c:tx>
          <c:spPr>
            <a:solidFill>
              <a:schemeClr val="accent6"/>
            </a:soli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0">
                <a:spAutoFit/>
              </a:bodyPr>
              <a:lstStyle/>
              <a:p>
                <a:pPr algn="ctr">
                  <a:defRPr lang="es-ES_tradnl" sz="1000" b="0" i="0" u="none" strike="noStrike" kern="1200" baseline="0">
                    <a:solidFill>
                      <a:schemeClr val="tx1">
                        <a:lumMod val="75000"/>
                        <a:lumOff val="25000"/>
                      </a:schemeClr>
                    </a:solidFill>
                    <a:latin typeface="+mj-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Hasta primarios</c:v>
                </c:pt>
                <c:pt idx="1">
                  <c:v>Secundarios</c:v>
                </c:pt>
                <c:pt idx="2">
                  <c:v>Universitarios</c:v>
                </c:pt>
              </c:strCache>
            </c:strRef>
          </c:cat>
          <c:val>
            <c:numRef>
              <c:f>Hoja1!$D$2:$D$4</c:f>
            </c:numRef>
          </c:val>
          <c:extLst>
            <c:ext xmlns:c16="http://schemas.microsoft.com/office/drawing/2014/chart" uri="{C3380CC4-5D6E-409C-BE32-E72D297353CC}">
              <c16:uniqueId val="{00000002-03E7-4A45-82A6-36F1947FCF35}"/>
            </c:ext>
          </c:extLst>
        </c:ser>
        <c:ser>
          <c:idx val="3"/>
          <c:order val="3"/>
          <c:tx>
            <c:strRef>
              <c:f>Hoja1!$E$1</c:f>
              <c:strCache>
                <c:ptCount val="1"/>
                <c:pt idx="0">
                  <c:v>2021</c:v>
                </c:pt>
              </c:strCache>
            </c:strRef>
          </c:tx>
          <c:spPr>
            <a:solidFill>
              <a:srgbClr val="002A61">
                <a:lumMod val="75000"/>
                <a:lumOff val="25000"/>
              </a:srgbClr>
            </a:soli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j-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Hasta primarios</c:v>
                </c:pt>
                <c:pt idx="1">
                  <c:v>Secundarios</c:v>
                </c:pt>
                <c:pt idx="2">
                  <c:v>Universitarios</c:v>
                </c:pt>
              </c:strCache>
            </c:strRef>
          </c:cat>
          <c:val>
            <c:numRef>
              <c:f>Hoja1!$E$2:$E$4</c:f>
              <c:numCache>
                <c:formatCode>General</c:formatCode>
                <c:ptCount val="3"/>
                <c:pt idx="0">
                  <c:v>21</c:v>
                </c:pt>
                <c:pt idx="1">
                  <c:v>49</c:v>
                </c:pt>
                <c:pt idx="2">
                  <c:v>30</c:v>
                </c:pt>
              </c:numCache>
            </c:numRef>
          </c:val>
          <c:extLst>
            <c:ext xmlns:c16="http://schemas.microsoft.com/office/drawing/2014/chart" uri="{C3380CC4-5D6E-409C-BE32-E72D297353CC}">
              <c16:uniqueId val="{00000003-03E7-4A45-82A6-36F1947FCF35}"/>
            </c:ext>
          </c:extLst>
        </c:ser>
        <c:dLbls>
          <c:showLegendKey val="0"/>
          <c:showVal val="0"/>
          <c:showCatName val="0"/>
          <c:showSerName val="0"/>
          <c:showPercent val="0"/>
          <c:showBubbleSize val="0"/>
        </c:dLbls>
        <c:gapWidth val="108"/>
        <c:overlap val="-7"/>
        <c:axId val="475748912"/>
        <c:axId val="475762240"/>
      </c:barChart>
      <c:catAx>
        <c:axId val="475748912"/>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crossAx val="475762240"/>
        <c:crosses val="autoZero"/>
        <c:auto val="1"/>
        <c:lblAlgn val="ctr"/>
        <c:lblOffset val="100"/>
        <c:noMultiLvlLbl val="0"/>
      </c:catAx>
      <c:valAx>
        <c:axId val="475762240"/>
        <c:scaling>
          <c:orientation val="minMax"/>
          <c:max val="50"/>
        </c:scaling>
        <c:delete val="1"/>
        <c:axPos val="l"/>
        <c:numFmt formatCode="General" sourceLinked="1"/>
        <c:majorTickMark val="out"/>
        <c:minorTickMark val="none"/>
        <c:tickLblPos val="nextTo"/>
        <c:crossAx val="47574891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defRPr>
      </a:pPr>
      <a:endParaRPr lang="es-ES_tradnl"/>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277337837975738E-2"/>
          <c:y val="0.1033277642109237"/>
          <c:w val="0.9574453243240485"/>
          <c:h val="0.69488938437399439"/>
        </c:manualLayout>
      </c:layout>
      <c:barChart>
        <c:barDir val="col"/>
        <c:grouping val="clustered"/>
        <c:varyColors val="0"/>
        <c:ser>
          <c:idx val="0"/>
          <c:order val="0"/>
          <c:tx>
            <c:strRef>
              <c:f>Hoja1!$B$1</c:f>
              <c:strCache>
                <c:ptCount val="1"/>
                <c:pt idx="0">
                  <c:v>Serie 1</c:v>
                </c:pt>
              </c:strCache>
            </c:strRef>
          </c:tx>
          <c:spPr>
            <a:solidFill>
              <a:srgbClr val="345016"/>
            </a:solidFill>
            <a:ln w="12700" cap="flat" cmpd="sng" algn="ctr">
              <a:noFill/>
              <a:prstDash val="solid"/>
              <a:miter lim="800000"/>
            </a:ln>
            <a:effectLst/>
          </c:spPr>
          <c:invertIfNegative val="0"/>
          <c:dPt>
            <c:idx val="0"/>
            <c:invertIfNegative val="0"/>
            <c:bubble3D val="0"/>
            <c:extLst>
              <c:ext xmlns:c16="http://schemas.microsoft.com/office/drawing/2014/chart" uri="{C3380CC4-5D6E-409C-BE32-E72D297353CC}">
                <c16:uniqueId val="{00000001-E6F9-4294-B298-41B3231B9C21}"/>
              </c:ext>
            </c:extLst>
          </c:dPt>
          <c:dPt>
            <c:idx val="1"/>
            <c:invertIfNegative val="0"/>
            <c:bubble3D val="0"/>
            <c:extLst>
              <c:ext xmlns:c16="http://schemas.microsoft.com/office/drawing/2014/chart" uri="{C3380CC4-5D6E-409C-BE32-E72D297353CC}">
                <c16:uniqueId val="{00000002-E6F9-4294-B298-41B3231B9C21}"/>
              </c:ext>
            </c:extLst>
          </c:dPt>
          <c:dPt>
            <c:idx val="2"/>
            <c:invertIfNegative val="0"/>
            <c:bubble3D val="0"/>
            <c:extLst>
              <c:ext xmlns:c16="http://schemas.microsoft.com/office/drawing/2014/chart" uri="{C3380CC4-5D6E-409C-BE32-E72D297353CC}">
                <c16:uniqueId val="{00000003-E6F9-4294-B298-41B3231B9C21}"/>
              </c:ext>
            </c:extLst>
          </c:dPt>
          <c:dPt>
            <c:idx val="3"/>
            <c:invertIfNegative val="0"/>
            <c:bubble3D val="0"/>
            <c:extLst>
              <c:ext xmlns:c16="http://schemas.microsoft.com/office/drawing/2014/chart" uri="{C3380CC4-5D6E-409C-BE32-E72D297353CC}">
                <c16:uniqueId val="{00000004-E6F9-4294-B298-41B3231B9C21}"/>
              </c:ext>
            </c:extLst>
          </c:dPt>
          <c:dLbls>
            <c:numFmt formatCode="0.0&quot;%&quot;" sourceLinked="0"/>
            <c:spPr>
              <a:noFill/>
              <a:ln>
                <a:noFill/>
              </a:ln>
              <a:effectLst/>
            </c:spPr>
            <c:txPr>
              <a:bodyPr/>
              <a:lstStyle/>
              <a:p>
                <a:pPr>
                  <a:defRPr sz="16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6"/>
                <c:pt idx="0">
                  <c:v>Libros</c:v>
                </c:pt>
                <c:pt idx="1">
                  <c:v>Revistas</c:v>
                </c:pt>
                <c:pt idx="2">
                  <c:v>Periódicos</c:v>
                </c:pt>
                <c:pt idx="3">
                  <c:v>Cómics</c:v>
                </c:pt>
                <c:pt idx="4">
                  <c:v>Webs, blogs, foros</c:v>
                </c:pt>
                <c:pt idx="5">
                  <c:v>Redes sociales</c:v>
                </c:pt>
              </c:strCache>
            </c:strRef>
          </c:cat>
          <c:val>
            <c:numRef>
              <c:f>Hoja1!$B$2:$B$8</c:f>
              <c:numCache>
                <c:formatCode>General</c:formatCode>
                <c:ptCount val="6"/>
                <c:pt idx="0">
                  <c:v>67.900000000000006</c:v>
                </c:pt>
                <c:pt idx="1">
                  <c:v>27.7</c:v>
                </c:pt>
                <c:pt idx="2">
                  <c:v>71.599999999999994</c:v>
                </c:pt>
                <c:pt idx="3">
                  <c:v>10.9</c:v>
                </c:pt>
                <c:pt idx="4">
                  <c:v>61.1</c:v>
                </c:pt>
                <c:pt idx="5">
                  <c:v>57.3</c:v>
                </c:pt>
              </c:numCache>
            </c:numRef>
          </c:val>
          <c:extLst>
            <c:ext xmlns:c16="http://schemas.microsoft.com/office/drawing/2014/chart" uri="{C3380CC4-5D6E-409C-BE32-E72D297353CC}">
              <c16:uniqueId val="{00000006-E6F9-4294-B298-41B3231B9C21}"/>
            </c:ext>
          </c:extLst>
        </c:ser>
        <c:dLbls>
          <c:showLegendKey val="0"/>
          <c:showVal val="1"/>
          <c:showCatName val="0"/>
          <c:showSerName val="0"/>
          <c:showPercent val="0"/>
          <c:showBubbleSize val="0"/>
        </c:dLbls>
        <c:gapWidth val="50"/>
        <c:overlap val="-25"/>
        <c:axId val="72893952"/>
        <c:axId val="73274112"/>
      </c:barChart>
      <c:catAx>
        <c:axId val="72893952"/>
        <c:scaling>
          <c:orientation val="minMax"/>
        </c:scaling>
        <c:delete val="0"/>
        <c:axPos val="b"/>
        <c:numFmt formatCode="General" sourceLinked="0"/>
        <c:majorTickMark val="none"/>
        <c:minorTickMark val="none"/>
        <c:tickLblPos val="nextTo"/>
        <c:spPr>
          <a:ln>
            <a:solidFill>
              <a:schemeClr val="bg1">
                <a:lumMod val="85000"/>
              </a:schemeClr>
            </a:solidFill>
          </a:ln>
        </c:spPr>
        <c:txPr>
          <a:bodyPr/>
          <a:lstStyle/>
          <a:p>
            <a:pPr>
              <a:defRPr sz="1200" b="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crossAx val="73274112"/>
        <c:crosses val="autoZero"/>
        <c:auto val="1"/>
        <c:lblAlgn val="ctr"/>
        <c:lblOffset val="100"/>
        <c:noMultiLvlLbl val="0"/>
      </c:catAx>
      <c:valAx>
        <c:axId val="73274112"/>
        <c:scaling>
          <c:orientation val="minMax"/>
        </c:scaling>
        <c:delete val="1"/>
        <c:axPos val="l"/>
        <c:numFmt formatCode="General" sourceLinked="1"/>
        <c:majorTickMark val="none"/>
        <c:minorTickMark val="none"/>
        <c:tickLblPos val="none"/>
        <c:crossAx val="72893952"/>
        <c:crosses val="autoZero"/>
        <c:crossBetween val="between"/>
      </c:valAx>
    </c:plotArea>
    <c:plotVisOnly val="1"/>
    <c:dispBlanksAs val="gap"/>
    <c:showDLblsOverMax val="0"/>
  </c:chart>
  <c:txPr>
    <a:bodyPr/>
    <a:lstStyle/>
    <a:p>
      <a:pPr>
        <a:defRPr sz="1500" baseline="0"/>
      </a:pPr>
      <a:endParaRPr lang="es-ES_tradnl"/>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Hoja1!$B$1</c:f>
              <c:strCache>
                <c:ptCount val="1"/>
                <c:pt idx="0">
                  <c:v>Total lee</c:v>
                </c:pt>
              </c:strCache>
            </c:strRef>
          </c:tx>
          <c:spPr>
            <a:ln w="28575" cap="flat" cmpd="sng" algn="ctr">
              <a:solidFill>
                <a:srgbClr val="4E612D"/>
              </a:solidFill>
              <a:prstDash val="solid"/>
              <a:miter lim="800000"/>
            </a:ln>
            <a:effectLst/>
          </c:spPr>
          <c:marker>
            <c:symbol val="circle"/>
            <c:size val="10"/>
            <c:spPr>
              <a:solidFill>
                <a:schemeClr val="accent6">
                  <a:lumMod val="60000"/>
                  <a:lumOff val="40000"/>
                </a:schemeClr>
              </a:solidFill>
              <a:ln w="12700" cap="flat" cmpd="sng" algn="ctr">
                <a:solidFill>
                  <a:srgbClr val="4E612D"/>
                </a:solidFill>
                <a:prstDash val="solid"/>
                <a:miter lim="800000"/>
              </a:ln>
              <a:effectLst/>
            </c:spPr>
          </c:marker>
          <c:dPt>
            <c:idx val="5"/>
            <c:bubble3D val="0"/>
            <c:spPr>
              <a:ln w="28575" cap="flat" cmpd="sng" algn="ctr">
                <a:solidFill>
                  <a:srgbClr val="4E612D"/>
                </a:solidFill>
                <a:prstDash val="sysDash"/>
                <a:miter lim="800000"/>
              </a:ln>
              <a:effectLst/>
            </c:spPr>
            <c:extLst>
              <c:ext xmlns:c16="http://schemas.microsoft.com/office/drawing/2014/chart" uri="{C3380CC4-5D6E-409C-BE32-E72D297353CC}">
                <c16:uniqueId val="{00000001-50F6-4A29-8075-C9289A7C8CA7}"/>
              </c:ext>
            </c:extLst>
          </c:dPt>
          <c:dLbls>
            <c:dLbl>
              <c:idx val="3"/>
              <c:numFmt formatCode="0.0&quot;%&quot;" sourceLinked="0"/>
              <c:spPr>
                <a:noFill/>
                <a:ln>
                  <a:noFill/>
                </a:ln>
                <a:effectLst/>
              </c:spPr>
              <c:txPr>
                <a:bodyPr wrap="none" anchorCtr="0"/>
                <a:lstStyle/>
                <a:p>
                  <a:pPr algn="ctr">
                    <a:defRPr lang="en-US" sz="14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881-4E22-A89F-4FC618233C22}"/>
                </c:ext>
              </c:extLst>
            </c:dLbl>
            <c:dLbl>
              <c:idx val="4"/>
              <c:numFmt formatCode="0.0&quot;%&quot;" sourceLinked="0"/>
              <c:spPr>
                <a:noFill/>
                <a:ln>
                  <a:noFill/>
                </a:ln>
                <a:effectLst/>
              </c:spPr>
              <c:txPr>
                <a:bodyPr anchorCtr="0"/>
                <a:lstStyle/>
                <a:p>
                  <a:pPr algn="ctr">
                    <a:defRPr lang="es-ES_tradnl" sz="14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6="http://schemas.microsoft.com/office/drawing/2014/chart" uri="{C3380CC4-5D6E-409C-BE32-E72D297353CC}">
                  <c16:uniqueId val="{00000001-8881-4E22-A89F-4FC618233C22}"/>
                </c:ext>
              </c:extLst>
            </c:dLbl>
            <c:dLbl>
              <c:idx val="6"/>
              <c:layout>
                <c:manualLayout>
                  <c:x val="-3.048570500974199E-2"/>
                  <c:y val="0.15223487472529262"/>
                </c:manualLayout>
              </c:layout>
              <c:numFmt formatCode="0.0&quot;%&quot;" sourceLinked="0"/>
              <c:spPr>
                <a:noFill/>
                <a:ln>
                  <a:noFill/>
                </a:ln>
                <a:effectLst/>
              </c:spPr>
              <c:txPr>
                <a:bodyPr anchorCtr="0"/>
                <a:lstStyle/>
                <a:p>
                  <a:pPr algn="ctr">
                    <a:defRPr lang="es-ES_tradnl" sz="14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F8B-43C0-AD73-965C2F41AEE1}"/>
                </c:ext>
              </c:extLst>
            </c:dLbl>
            <c:dLbl>
              <c:idx val="7"/>
              <c:numFmt formatCode="0.0&quot;%&quot;" sourceLinked="0"/>
              <c:spPr>
                <a:noFill/>
                <a:ln>
                  <a:noFill/>
                </a:ln>
                <a:effectLst/>
              </c:spPr>
              <c:txPr>
                <a:bodyPr anchorCtr="0"/>
                <a:lstStyle/>
                <a:p>
                  <a:pPr algn="ctr" rtl="0">
                    <a:defRPr lang="en-US" sz="14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6="http://schemas.microsoft.com/office/drawing/2014/chart" uri="{C3380CC4-5D6E-409C-BE32-E72D297353CC}">
                  <c16:uniqueId val="{00000000-CA96-4457-8CED-622036E6D303}"/>
                </c:ext>
              </c:extLst>
            </c:dLbl>
            <c:dLbl>
              <c:idx val="8"/>
              <c:numFmt formatCode="0.0&quot;%&quot;" sourceLinked="0"/>
              <c:spPr>
                <a:noFill/>
                <a:ln>
                  <a:noFill/>
                </a:ln>
                <a:effectLst/>
              </c:spPr>
              <c:txPr>
                <a:bodyPr anchorCtr="0"/>
                <a:lstStyle/>
                <a:p>
                  <a:pPr algn="ctr" rtl="0">
                    <a:defRPr lang="en-US" sz="14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6="http://schemas.microsoft.com/office/drawing/2014/chart" uri="{C3380CC4-5D6E-409C-BE32-E72D297353CC}">
                  <c16:uniqueId val="{00000001-51D3-4E64-AB6C-F89E3E03E86F}"/>
                </c:ext>
              </c:extLst>
            </c:dLbl>
            <c:dLbl>
              <c:idx val="9"/>
              <c:numFmt formatCode="0.0&quot;%&quot;" sourceLinked="0"/>
              <c:spPr>
                <a:noFill/>
                <a:ln>
                  <a:noFill/>
                </a:ln>
                <a:effectLst/>
              </c:spPr>
              <c:txPr>
                <a:bodyPr anchorCtr="0"/>
                <a:lstStyle/>
                <a:p>
                  <a:pPr algn="ctr" rtl="0">
                    <a:defRPr lang="en-US" sz="2400" b="1"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6="http://schemas.microsoft.com/office/drawing/2014/chart" uri="{C3380CC4-5D6E-409C-BE32-E72D297353CC}">
                  <c16:uniqueId val="{00000000-50F6-4A29-8075-C9289A7C8CA7}"/>
                </c:ext>
              </c:extLst>
            </c:dLbl>
            <c:numFmt formatCode="0.0&quot;%&quot;" sourceLinked="0"/>
            <c:spPr>
              <a:noFill/>
              <a:ln>
                <a:noFill/>
              </a:ln>
              <a:effectLst/>
            </c:spPr>
            <c:txPr>
              <a:bodyPr/>
              <a:lstStyle/>
              <a:p>
                <a:pPr>
                  <a:defRPr sz="1400">
                    <a:solidFill>
                      <a:srgbClr val="4E612D"/>
                    </a:solidFill>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Hoja1!$A$2:$A$11</c:f>
              <c:numCache>
                <c:formatCode>General</c:formatCode>
                <c:ptCount val="10"/>
                <c:pt idx="0">
                  <c:v>2008</c:v>
                </c:pt>
                <c:pt idx="1">
                  <c:v>2009</c:v>
                </c:pt>
                <c:pt idx="2">
                  <c:v>2010</c:v>
                </c:pt>
                <c:pt idx="3">
                  <c:v>2011</c:v>
                </c:pt>
                <c:pt idx="4">
                  <c:v>2012</c:v>
                </c:pt>
                <c:pt idx="5">
                  <c:v>2017</c:v>
                </c:pt>
                <c:pt idx="6">
                  <c:v>2018</c:v>
                </c:pt>
                <c:pt idx="7">
                  <c:v>2019</c:v>
                </c:pt>
                <c:pt idx="8">
                  <c:v>2020</c:v>
                </c:pt>
                <c:pt idx="9">
                  <c:v>2021</c:v>
                </c:pt>
              </c:numCache>
            </c:numRef>
          </c:cat>
          <c:val>
            <c:numRef>
              <c:f>Hoja1!$B$2:$B$11</c:f>
              <c:numCache>
                <c:formatCode>General</c:formatCode>
                <c:ptCount val="10"/>
                <c:pt idx="0">
                  <c:v>90.1</c:v>
                </c:pt>
                <c:pt idx="1">
                  <c:v>90.2</c:v>
                </c:pt>
                <c:pt idx="2">
                  <c:v>90.5</c:v>
                </c:pt>
                <c:pt idx="3">
                  <c:v>90.4</c:v>
                </c:pt>
                <c:pt idx="4">
                  <c:v>92</c:v>
                </c:pt>
                <c:pt idx="5">
                  <c:v>94.7</c:v>
                </c:pt>
                <c:pt idx="6">
                  <c:v>96.1</c:v>
                </c:pt>
                <c:pt idx="7">
                  <c:v>95.5</c:v>
                </c:pt>
                <c:pt idx="8">
                  <c:v>95.7</c:v>
                </c:pt>
                <c:pt idx="9">
                  <c:v>95.4</c:v>
                </c:pt>
              </c:numCache>
            </c:numRef>
          </c:val>
          <c:smooth val="0"/>
          <c:extLst>
            <c:ext xmlns:c16="http://schemas.microsoft.com/office/drawing/2014/chart" uri="{C3380CC4-5D6E-409C-BE32-E72D297353CC}">
              <c16:uniqueId val="{00000003-8881-4E22-A89F-4FC618233C22}"/>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6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0"/>
          <c:order val="0"/>
          <c:tx>
            <c:strRef>
              <c:f>Hoja1!$B$1</c:f>
              <c:strCache>
                <c:ptCount val="1"/>
                <c:pt idx="0">
                  <c:v>Libros</c:v>
                </c:pt>
              </c:strCache>
            </c:strRef>
          </c:tx>
          <c:spPr>
            <a:ln w="19050" cap="flat" cmpd="sng" algn="ctr">
              <a:solidFill>
                <a:schemeClr val="accent6">
                  <a:lumMod val="50000"/>
                </a:schemeClr>
              </a:solidFill>
              <a:prstDash val="solid"/>
              <a:miter lim="800000"/>
            </a:ln>
            <a:effectLst/>
          </c:spPr>
          <c:marker>
            <c:symbol val="circle"/>
            <c:size val="11"/>
            <c:spPr>
              <a:solidFill>
                <a:srgbClr val="D6DCE5"/>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3B70-431D-AC88-5FCF2A48C0BD}"/>
              </c:ext>
            </c:extLst>
          </c:dPt>
          <c:dPt>
            <c:idx val="1"/>
            <c:marker>
              <c:spPr>
                <a:solidFill>
                  <a:srgbClr val="E2F0D9"/>
                </a:solidFill>
                <a:ln w="12700" cap="flat" cmpd="sng" algn="ctr">
                  <a:solidFill>
                    <a:schemeClr val="accent6">
                      <a:lumMod val="50000"/>
                    </a:schemeClr>
                  </a:solidFill>
                  <a:prstDash val="solid"/>
                  <a:miter lim="800000"/>
                </a:ln>
                <a:effectLst/>
              </c:spPr>
            </c:marker>
            <c:bubble3D val="0"/>
            <c:spPr>
              <a:ln w="19050" cap="flat" cmpd="sng" algn="ctr">
                <a:solidFill>
                  <a:schemeClr val="accent6">
                    <a:lumMod val="50000"/>
                  </a:schemeClr>
                </a:solidFill>
                <a:prstDash val="sysDash"/>
                <a:miter lim="800000"/>
              </a:ln>
              <a:effectLst/>
            </c:spPr>
            <c:extLst>
              <c:ext xmlns:c16="http://schemas.microsoft.com/office/drawing/2014/chart" uri="{C3380CC4-5D6E-409C-BE32-E72D297353CC}">
                <c16:uniqueId val="{00000006-8E46-403D-A8C4-FA30FD723C2E}"/>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7-8E46-403D-A8C4-FA30FD723C2E}"/>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8-8E46-403D-A8C4-FA30FD723C2E}"/>
              </c:ext>
            </c:extLst>
          </c:dPt>
          <c:dPt>
            <c:idx val="4"/>
            <c:marker>
              <c:spPr>
                <a:solidFill>
                  <a:schemeClr val="accent6">
                    <a:lumMod val="50000"/>
                  </a:schemeClr>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7BD9-420F-9D8F-49DCAF3BD439}"/>
              </c:ext>
            </c:extLst>
          </c:dPt>
          <c:dPt>
            <c:idx val="5"/>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5-04E4-4818-BE26-83F10835B5BD}"/>
              </c:ext>
            </c:extLst>
          </c:dPt>
          <c:dLbls>
            <c:dLbl>
              <c:idx val="3"/>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E46-403D-A8C4-FA30FD723C2E}"/>
                </c:ext>
              </c:extLst>
            </c:dLbl>
            <c:dLbl>
              <c:idx val="4"/>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BD9-420F-9D8F-49DCAF3BD439}"/>
                </c:ext>
              </c:extLst>
            </c:dLbl>
            <c:dLbl>
              <c:idx val="5"/>
              <c:numFmt formatCode="0.0&quot;%&quot;" sourceLinked="0"/>
              <c:spPr>
                <a:noFill/>
                <a:ln>
                  <a:noFill/>
                </a:ln>
                <a:effectLst/>
              </c:spPr>
              <c:txPr>
                <a:bodyPr wrap="none" anchorCtr="0"/>
                <a:lstStyle/>
                <a:p>
                  <a:pPr algn="ctr" rtl="0">
                    <a:defRPr lang="en-US" sz="105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4E4-4818-BE26-83F10835B5BD}"/>
                </c:ext>
              </c:extLst>
            </c:dLbl>
            <c:numFmt formatCode="0.0&quot;%&quot;" sourceLinked="0"/>
            <c:spPr>
              <a:noFill/>
              <a:ln>
                <a:noFill/>
              </a:ln>
              <a:effectLst/>
            </c:spPr>
            <c:txPr>
              <a:bodyPr wrap="none"/>
              <a:lstStyle/>
              <a:p>
                <a:pPr>
                  <a:defRPr sz="105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63</c:v>
                </c:pt>
                <c:pt idx="1">
                  <c:v>65.8</c:v>
                </c:pt>
                <c:pt idx="2">
                  <c:v>67.2</c:v>
                </c:pt>
                <c:pt idx="3">
                  <c:v>68.5</c:v>
                </c:pt>
                <c:pt idx="4">
                  <c:v>68.8</c:v>
                </c:pt>
                <c:pt idx="5">
                  <c:v>67.900000000000006</c:v>
                </c:pt>
              </c:numCache>
            </c:numRef>
          </c:val>
          <c:smooth val="0"/>
          <c:extLst>
            <c:ext xmlns:c16="http://schemas.microsoft.com/office/drawing/2014/chart" uri="{C3380CC4-5D6E-409C-BE32-E72D297353CC}">
              <c16:uniqueId val="{00000000-8E46-403D-A8C4-FA30FD723C2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0"/>
          <c:order val="0"/>
          <c:tx>
            <c:strRef>
              <c:f>Hoja1!$B$1</c:f>
              <c:strCache>
                <c:ptCount val="1"/>
                <c:pt idx="0">
                  <c:v>Revistas</c:v>
                </c:pt>
              </c:strCache>
            </c:strRef>
          </c:tx>
          <c:spPr>
            <a:ln w="19050" cap="flat" cmpd="sng" algn="ctr">
              <a:solidFill>
                <a:schemeClr val="accent6">
                  <a:lumMod val="50000"/>
                </a:schemeClr>
              </a:solidFill>
              <a:prstDash val="solid"/>
              <a:miter lim="800000"/>
            </a:ln>
            <a:effectLst/>
          </c:spPr>
          <c:marker>
            <c:symbol val="circle"/>
            <c:size val="11"/>
            <c:spPr>
              <a:solidFill>
                <a:srgbClr val="D6DCE5"/>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3B70-431D-AC88-5FCF2A48C0BD}"/>
              </c:ext>
            </c:extLst>
          </c:dPt>
          <c:dPt>
            <c:idx val="1"/>
            <c:marker>
              <c:spPr>
                <a:solidFill>
                  <a:srgbClr val="E2F0D9"/>
                </a:solidFill>
                <a:ln w="12700" cap="flat" cmpd="sng" algn="ctr">
                  <a:solidFill>
                    <a:schemeClr val="accent6">
                      <a:lumMod val="50000"/>
                    </a:schemeClr>
                  </a:solidFill>
                  <a:prstDash val="solid"/>
                  <a:miter lim="800000"/>
                </a:ln>
                <a:effectLst/>
              </c:spPr>
            </c:marker>
            <c:bubble3D val="0"/>
            <c:spPr>
              <a:ln w="19050" cap="flat" cmpd="sng" algn="ctr">
                <a:solidFill>
                  <a:schemeClr val="accent6">
                    <a:lumMod val="50000"/>
                  </a:schemeClr>
                </a:solidFill>
                <a:prstDash val="sysDash"/>
                <a:miter lim="800000"/>
              </a:ln>
              <a:effectLst/>
            </c:spPr>
            <c:extLst>
              <c:ext xmlns:c16="http://schemas.microsoft.com/office/drawing/2014/chart" uri="{C3380CC4-5D6E-409C-BE32-E72D297353CC}">
                <c16:uniqueId val="{00000006-8E46-403D-A8C4-FA30FD723C2E}"/>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7-8E46-403D-A8C4-FA30FD723C2E}"/>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8-8E46-403D-A8C4-FA30FD723C2E}"/>
              </c:ext>
            </c:extLst>
          </c:dPt>
          <c:dPt>
            <c:idx val="4"/>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7BD9-420F-9D8F-49DCAF3BD439}"/>
              </c:ext>
            </c:extLst>
          </c:dPt>
          <c:dPt>
            <c:idx val="5"/>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5-47C6-4220-B6D2-8713E0AE9456}"/>
              </c:ext>
            </c:extLst>
          </c:dPt>
          <c:dLbls>
            <c:dLbl>
              <c:idx val="3"/>
              <c:numFmt formatCode="0.0&quot;%&quot;" sourceLinked="0"/>
              <c:spPr>
                <a:noFill/>
                <a:ln>
                  <a:noFill/>
                </a:ln>
                <a:effectLst/>
              </c:spPr>
              <c:txPr>
                <a:bodyPr wrap="none" anchorCtr="0"/>
                <a:lstStyle/>
                <a:p>
                  <a:pPr algn="ctr">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E46-403D-A8C4-FA30FD723C2E}"/>
                </c:ext>
              </c:extLst>
            </c:dLbl>
            <c:dLbl>
              <c:idx val="4"/>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BD9-420F-9D8F-49DCAF3BD439}"/>
                </c:ext>
              </c:extLst>
            </c:dLbl>
            <c:dLbl>
              <c:idx val="5"/>
              <c:numFmt formatCode="0.0&quot;%&quot;" sourceLinked="0"/>
              <c:spPr>
                <a:noFill/>
                <a:ln>
                  <a:noFill/>
                </a:ln>
                <a:effectLst/>
              </c:spPr>
              <c:txPr>
                <a:bodyPr wrap="none" anchorCtr="0"/>
                <a:lstStyle/>
                <a:p>
                  <a:pPr algn="ctr" rtl="0">
                    <a:defRPr lang="en-US" sz="105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47C6-4220-B6D2-8713E0AE9456}"/>
                </c:ext>
              </c:extLst>
            </c:dLbl>
            <c:numFmt formatCode="0.0&quot;%&quot;" sourceLinked="0"/>
            <c:spPr>
              <a:noFill/>
              <a:ln>
                <a:noFill/>
              </a:ln>
              <a:effectLst/>
            </c:spPr>
            <c:txPr>
              <a:bodyPr wrap="none"/>
              <a:lstStyle/>
              <a:p>
                <a:pPr>
                  <a:defRPr sz="105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47.6</c:v>
                </c:pt>
                <c:pt idx="1">
                  <c:v>41.2</c:v>
                </c:pt>
                <c:pt idx="2">
                  <c:v>34.9</c:v>
                </c:pt>
                <c:pt idx="3">
                  <c:v>30.9</c:v>
                </c:pt>
                <c:pt idx="4">
                  <c:v>28.9</c:v>
                </c:pt>
                <c:pt idx="5">
                  <c:v>27.7</c:v>
                </c:pt>
              </c:numCache>
            </c:numRef>
          </c:val>
          <c:smooth val="0"/>
          <c:extLst>
            <c:ext xmlns:c16="http://schemas.microsoft.com/office/drawing/2014/chart" uri="{C3380CC4-5D6E-409C-BE32-E72D297353CC}">
              <c16:uniqueId val="{00000000-8E46-403D-A8C4-FA30FD723C2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0"/>
          <c:order val="0"/>
          <c:tx>
            <c:strRef>
              <c:f>Hoja1!$B$1</c:f>
              <c:strCache>
                <c:ptCount val="1"/>
                <c:pt idx="0">
                  <c:v>Prensa</c:v>
                </c:pt>
              </c:strCache>
            </c:strRef>
          </c:tx>
          <c:spPr>
            <a:ln w="19050" cap="flat" cmpd="sng" algn="ctr">
              <a:solidFill>
                <a:schemeClr val="accent6">
                  <a:lumMod val="50000"/>
                </a:schemeClr>
              </a:solidFill>
              <a:prstDash val="solid"/>
              <a:miter lim="800000"/>
            </a:ln>
            <a:effectLst/>
          </c:spPr>
          <c:marker>
            <c:symbol val="circle"/>
            <c:size val="11"/>
            <c:spPr>
              <a:solidFill>
                <a:srgbClr val="D6DCE5"/>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3B70-431D-AC88-5FCF2A48C0BD}"/>
              </c:ext>
            </c:extLst>
          </c:dPt>
          <c:dPt>
            <c:idx val="1"/>
            <c:marker>
              <c:spPr>
                <a:solidFill>
                  <a:srgbClr val="E2F0D9"/>
                </a:solidFill>
                <a:ln w="12700" cap="flat" cmpd="sng" algn="ctr">
                  <a:solidFill>
                    <a:schemeClr val="accent6">
                      <a:lumMod val="50000"/>
                    </a:schemeClr>
                  </a:solidFill>
                  <a:prstDash val="solid"/>
                  <a:miter lim="800000"/>
                </a:ln>
                <a:effectLst/>
              </c:spPr>
            </c:marker>
            <c:bubble3D val="0"/>
            <c:spPr>
              <a:ln w="19050" cap="flat" cmpd="sng" algn="ctr">
                <a:solidFill>
                  <a:srgbClr val="68A02C">
                    <a:lumMod val="50000"/>
                  </a:srgbClr>
                </a:solidFill>
                <a:prstDash val="sysDash"/>
                <a:miter lim="800000"/>
              </a:ln>
              <a:effectLst/>
            </c:spPr>
            <c:extLst>
              <c:ext xmlns:c16="http://schemas.microsoft.com/office/drawing/2014/chart" uri="{C3380CC4-5D6E-409C-BE32-E72D297353CC}">
                <c16:uniqueId val="{00000006-8E46-403D-A8C4-FA30FD723C2E}"/>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7-8E46-403D-A8C4-FA30FD723C2E}"/>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8-8E46-403D-A8C4-FA30FD723C2E}"/>
              </c:ext>
            </c:extLst>
          </c:dPt>
          <c:dPt>
            <c:idx val="4"/>
            <c:marker>
              <c:spPr>
                <a:solidFill>
                  <a:schemeClr val="accent6">
                    <a:lumMod val="50000"/>
                  </a:schemeClr>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7BD9-420F-9D8F-49DCAF3BD439}"/>
              </c:ext>
            </c:extLst>
          </c:dPt>
          <c:dPt>
            <c:idx val="5"/>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5-04E4-4818-BE26-83F10835B5BD}"/>
              </c:ext>
            </c:extLst>
          </c:dPt>
          <c:dLbls>
            <c:dLbl>
              <c:idx val="3"/>
              <c:numFmt formatCode="0.0&quot;%&quot;" sourceLinked="0"/>
              <c:spPr>
                <a:noFill/>
                <a:ln>
                  <a:noFill/>
                </a:ln>
                <a:effectLst/>
              </c:spPr>
              <c:txPr>
                <a:bodyPr wrap="none" anchorCtr="0"/>
                <a:lstStyle/>
                <a:p>
                  <a:pPr algn="ctr">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E46-403D-A8C4-FA30FD723C2E}"/>
                </c:ext>
              </c:extLst>
            </c:dLbl>
            <c:dLbl>
              <c:idx val="4"/>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BD9-420F-9D8F-49DCAF3BD439}"/>
                </c:ext>
              </c:extLst>
            </c:dLbl>
            <c:dLbl>
              <c:idx val="5"/>
              <c:numFmt formatCode="0.0&quot;%&quot;" sourceLinked="0"/>
              <c:spPr>
                <a:noFill/>
                <a:ln>
                  <a:noFill/>
                </a:ln>
                <a:effectLst/>
              </c:spPr>
              <c:txPr>
                <a:bodyPr wrap="none" anchorCtr="0"/>
                <a:lstStyle/>
                <a:p>
                  <a:pPr algn="ctr" rtl="0">
                    <a:defRPr lang="en-US" sz="105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4E4-4818-BE26-83F10835B5BD}"/>
                </c:ext>
              </c:extLst>
            </c:dLbl>
            <c:numFmt formatCode="0.0&quot;%&quot;" sourceLinked="0"/>
            <c:spPr>
              <a:noFill/>
              <a:ln>
                <a:noFill/>
              </a:ln>
              <a:effectLst/>
            </c:spPr>
            <c:txPr>
              <a:bodyPr wrap="none"/>
              <a:lstStyle/>
              <a:p>
                <a:pPr>
                  <a:defRPr sz="105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79.400000000000006</c:v>
                </c:pt>
                <c:pt idx="1">
                  <c:v>74.599999999999994</c:v>
                </c:pt>
                <c:pt idx="2">
                  <c:v>73.900000000000006</c:v>
                </c:pt>
                <c:pt idx="3">
                  <c:v>71.400000000000006</c:v>
                </c:pt>
                <c:pt idx="4">
                  <c:v>73</c:v>
                </c:pt>
                <c:pt idx="5">
                  <c:v>71.599999999999994</c:v>
                </c:pt>
              </c:numCache>
            </c:numRef>
          </c:val>
          <c:smooth val="0"/>
          <c:extLst>
            <c:ext xmlns:c16="http://schemas.microsoft.com/office/drawing/2014/chart" uri="{C3380CC4-5D6E-409C-BE32-E72D297353CC}">
              <c16:uniqueId val="{00000000-8E46-403D-A8C4-FA30FD723C2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0"/>
          <c:order val="0"/>
          <c:tx>
            <c:strRef>
              <c:f>Hoja1!$B$1</c:f>
              <c:strCache>
                <c:ptCount val="1"/>
                <c:pt idx="0">
                  <c:v>Libros</c:v>
                </c:pt>
              </c:strCache>
            </c:strRef>
          </c:tx>
          <c:spPr>
            <a:ln w="19050" cap="flat" cmpd="sng" algn="ctr">
              <a:solidFill>
                <a:schemeClr val="accent6">
                  <a:lumMod val="50000"/>
                </a:schemeClr>
              </a:solidFill>
              <a:prstDash val="solid"/>
              <a:miter lim="800000"/>
            </a:ln>
            <a:effectLst/>
          </c:spPr>
          <c:marker>
            <c:symbol val="circle"/>
            <c:size val="11"/>
            <c:spPr>
              <a:solidFill>
                <a:srgbClr val="D6DCE5"/>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3B70-431D-AC88-5FCF2A48C0BD}"/>
              </c:ext>
            </c:extLst>
          </c:dPt>
          <c:dPt>
            <c:idx val="1"/>
            <c:marker>
              <c:spPr>
                <a:solidFill>
                  <a:srgbClr val="E2F0D9"/>
                </a:solidFill>
                <a:ln w="12700" cap="flat" cmpd="sng" algn="ctr">
                  <a:solidFill>
                    <a:schemeClr val="accent6">
                      <a:lumMod val="50000"/>
                    </a:schemeClr>
                  </a:solidFill>
                  <a:prstDash val="solid"/>
                  <a:miter lim="800000"/>
                </a:ln>
                <a:effectLst/>
              </c:spPr>
            </c:marker>
            <c:bubble3D val="0"/>
            <c:spPr>
              <a:ln w="19050" cap="flat" cmpd="sng" algn="ctr">
                <a:solidFill>
                  <a:srgbClr val="68A02C">
                    <a:lumMod val="50000"/>
                  </a:srgbClr>
                </a:solidFill>
                <a:prstDash val="sysDash"/>
                <a:miter lim="800000"/>
              </a:ln>
              <a:effectLst/>
            </c:spPr>
            <c:extLst>
              <c:ext xmlns:c16="http://schemas.microsoft.com/office/drawing/2014/chart" uri="{C3380CC4-5D6E-409C-BE32-E72D297353CC}">
                <c16:uniqueId val="{00000006-8E46-403D-A8C4-FA30FD723C2E}"/>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7-8E46-403D-A8C4-FA30FD723C2E}"/>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8-8E46-403D-A8C4-FA30FD723C2E}"/>
              </c:ext>
            </c:extLst>
          </c:dPt>
          <c:dPt>
            <c:idx val="4"/>
            <c:marker>
              <c:spPr>
                <a:solidFill>
                  <a:schemeClr val="accent6">
                    <a:lumMod val="50000"/>
                  </a:schemeClr>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7BD9-420F-9D8F-49DCAF3BD439}"/>
              </c:ext>
            </c:extLst>
          </c:dPt>
          <c:dPt>
            <c:idx val="5"/>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5-04E4-4818-BE26-83F10835B5BD}"/>
              </c:ext>
            </c:extLst>
          </c:dPt>
          <c:dLbls>
            <c:dLbl>
              <c:idx val="3"/>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E46-403D-A8C4-FA30FD723C2E}"/>
                </c:ext>
              </c:extLst>
            </c:dLbl>
            <c:dLbl>
              <c:idx val="4"/>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BD9-420F-9D8F-49DCAF3BD439}"/>
                </c:ext>
              </c:extLst>
            </c:dLbl>
            <c:dLbl>
              <c:idx val="5"/>
              <c:numFmt formatCode="0.0&quot;%&quot;" sourceLinked="0"/>
              <c:spPr>
                <a:noFill/>
                <a:ln>
                  <a:noFill/>
                </a:ln>
                <a:effectLst/>
              </c:spPr>
              <c:txPr>
                <a:bodyPr wrap="none" anchorCtr="0"/>
                <a:lstStyle/>
                <a:p>
                  <a:pPr algn="ctr" rtl="0">
                    <a:defRPr lang="en-US" sz="105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4E4-4818-BE26-83F10835B5BD}"/>
                </c:ext>
              </c:extLst>
            </c:dLbl>
            <c:numFmt formatCode="0.0&quot;%&quot;" sourceLinked="0"/>
            <c:spPr>
              <a:noFill/>
              <a:ln>
                <a:noFill/>
              </a:ln>
              <a:effectLst/>
            </c:spPr>
            <c:txPr>
              <a:bodyPr wrap="none"/>
              <a:lstStyle/>
              <a:p>
                <a:pPr>
                  <a:defRPr sz="105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13.2</c:v>
                </c:pt>
                <c:pt idx="1">
                  <c:v>9.6</c:v>
                </c:pt>
                <c:pt idx="2">
                  <c:v>9.3000000000000007</c:v>
                </c:pt>
                <c:pt idx="3">
                  <c:v>10.5</c:v>
                </c:pt>
                <c:pt idx="4">
                  <c:v>10.4</c:v>
                </c:pt>
                <c:pt idx="5">
                  <c:v>10.9</c:v>
                </c:pt>
              </c:numCache>
            </c:numRef>
          </c:val>
          <c:smooth val="0"/>
          <c:extLst>
            <c:ext xmlns:c16="http://schemas.microsoft.com/office/drawing/2014/chart" uri="{C3380CC4-5D6E-409C-BE32-E72D297353CC}">
              <c16:uniqueId val="{00000000-8E46-403D-A8C4-FA30FD723C2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0"/>
          <c:order val="0"/>
          <c:tx>
            <c:strRef>
              <c:f>Hoja1!$B$1</c:f>
              <c:strCache>
                <c:ptCount val="1"/>
                <c:pt idx="0">
                  <c:v>webs</c:v>
                </c:pt>
              </c:strCache>
            </c:strRef>
          </c:tx>
          <c:spPr>
            <a:ln w="19050" cap="flat" cmpd="sng" algn="ctr">
              <a:solidFill>
                <a:schemeClr val="accent6">
                  <a:lumMod val="50000"/>
                </a:schemeClr>
              </a:solidFill>
              <a:prstDash val="solid"/>
              <a:miter lim="800000"/>
            </a:ln>
            <a:effectLst/>
          </c:spPr>
          <c:marker>
            <c:symbol val="circle"/>
            <c:size val="11"/>
            <c:spPr>
              <a:solidFill>
                <a:srgbClr val="D6DCE5"/>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3B70-431D-AC88-5FCF2A48C0BD}"/>
              </c:ext>
            </c:extLst>
          </c:dPt>
          <c:dPt>
            <c:idx val="1"/>
            <c:marker>
              <c:spPr>
                <a:solidFill>
                  <a:srgbClr val="E2F0D9"/>
                </a:solidFill>
                <a:ln w="12700" cap="flat" cmpd="sng" algn="ctr">
                  <a:solidFill>
                    <a:schemeClr val="accent6">
                      <a:lumMod val="50000"/>
                    </a:schemeClr>
                  </a:solidFill>
                  <a:prstDash val="solid"/>
                  <a:miter lim="800000"/>
                </a:ln>
                <a:effectLst/>
              </c:spPr>
            </c:marker>
            <c:bubble3D val="0"/>
            <c:spPr>
              <a:ln w="19050" cap="flat" cmpd="sng" algn="ctr">
                <a:solidFill>
                  <a:srgbClr val="68A02C">
                    <a:lumMod val="50000"/>
                  </a:srgbClr>
                </a:solidFill>
                <a:prstDash val="sysDash"/>
                <a:miter lim="800000"/>
              </a:ln>
              <a:effectLst/>
            </c:spPr>
            <c:extLst>
              <c:ext xmlns:c16="http://schemas.microsoft.com/office/drawing/2014/chart" uri="{C3380CC4-5D6E-409C-BE32-E72D297353CC}">
                <c16:uniqueId val="{00000006-8E46-403D-A8C4-FA30FD723C2E}"/>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7-8E46-403D-A8C4-FA30FD723C2E}"/>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8-8E46-403D-A8C4-FA30FD723C2E}"/>
              </c:ext>
            </c:extLst>
          </c:dPt>
          <c:dPt>
            <c:idx val="4"/>
            <c:marker>
              <c:spPr>
                <a:solidFill>
                  <a:schemeClr val="accent6">
                    <a:lumMod val="50000"/>
                  </a:schemeClr>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7BD9-420F-9D8F-49DCAF3BD439}"/>
              </c:ext>
            </c:extLst>
          </c:dPt>
          <c:dPt>
            <c:idx val="5"/>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5-04E4-4818-BE26-83F10835B5BD}"/>
              </c:ext>
            </c:extLst>
          </c:dPt>
          <c:dLbls>
            <c:dLbl>
              <c:idx val="3"/>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E46-403D-A8C4-FA30FD723C2E}"/>
                </c:ext>
              </c:extLst>
            </c:dLbl>
            <c:dLbl>
              <c:idx val="4"/>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BD9-420F-9D8F-49DCAF3BD439}"/>
                </c:ext>
              </c:extLst>
            </c:dLbl>
            <c:dLbl>
              <c:idx val="5"/>
              <c:numFmt formatCode="0.0&quot;%&quot;" sourceLinked="0"/>
              <c:spPr>
                <a:noFill/>
                <a:ln>
                  <a:noFill/>
                </a:ln>
                <a:effectLst/>
              </c:spPr>
              <c:txPr>
                <a:bodyPr wrap="none" anchorCtr="0"/>
                <a:lstStyle/>
                <a:p>
                  <a:pPr algn="ctr" rtl="0">
                    <a:defRPr lang="en-US" sz="105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4E4-4818-BE26-83F10835B5BD}"/>
                </c:ext>
              </c:extLst>
            </c:dLbl>
            <c:numFmt formatCode="0.0&quot;%&quot;" sourceLinked="0"/>
            <c:spPr>
              <a:noFill/>
              <a:ln>
                <a:noFill/>
              </a:ln>
              <a:effectLst/>
            </c:spPr>
            <c:txPr>
              <a:bodyPr wrap="none"/>
              <a:lstStyle/>
              <a:p>
                <a:pPr>
                  <a:defRPr sz="105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46.9</c:v>
                </c:pt>
                <c:pt idx="1">
                  <c:v>49.5</c:v>
                </c:pt>
                <c:pt idx="2">
                  <c:v>56.4</c:v>
                </c:pt>
                <c:pt idx="3">
                  <c:v>60.2</c:v>
                </c:pt>
                <c:pt idx="4">
                  <c:v>62.4</c:v>
                </c:pt>
                <c:pt idx="5">
                  <c:v>61.1</c:v>
                </c:pt>
              </c:numCache>
            </c:numRef>
          </c:val>
          <c:smooth val="0"/>
          <c:extLst>
            <c:ext xmlns:c16="http://schemas.microsoft.com/office/drawing/2014/chart" uri="{C3380CC4-5D6E-409C-BE32-E72D297353CC}">
              <c16:uniqueId val="{00000000-8E46-403D-A8C4-FA30FD723C2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0978463758348913E-2"/>
          <c:y val="0.1287135734409717"/>
          <c:w val="0.94677194066662651"/>
          <c:h val="0.82376991771807284"/>
        </c:manualLayout>
      </c:layout>
      <c:lineChart>
        <c:grouping val="standard"/>
        <c:varyColors val="0"/>
        <c:ser>
          <c:idx val="0"/>
          <c:order val="0"/>
          <c:tx>
            <c:strRef>
              <c:f>Hoja1!$B$1</c:f>
              <c:strCache>
                <c:ptCount val="1"/>
                <c:pt idx="0">
                  <c:v>Prensa</c:v>
                </c:pt>
              </c:strCache>
            </c:strRef>
          </c:tx>
          <c:spPr>
            <a:ln w="19050" cap="flat" cmpd="sng" algn="ctr">
              <a:solidFill>
                <a:schemeClr val="accent6">
                  <a:lumMod val="50000"/>
                </a:schemeClr>
              </a:solidFill>
              <a:prstDash val="solid"/>
              <a:miter lim="800000"/>
            </a:ln>
            <a:effectLst/>
          </c:spPr>
          <c:marker>
            <c:symbol val="circle"/>
            <c:size val="11"/>
            <c:spPr>
              <a:solidFill>
                <a:srgbClr val="D6DCE5"/>
              </a:solidFill>
              <a:ln w="12700" cap="flat" cmpd="sng" algn="ctr">
                <a:solidFill>
                  <a:schemeClr val="accent6">
                    <a:lumMod val="50000"/>
                  </a:schemeClr>
                </a:solidFill>
                <a:prstDash val="solid"/>
                <a:miter lim="800000"/>
              </a:ln>
              <a:effectLst/>
            </c:spPr>
          </c:marker>
          <c:dPt>
            <c:idx val="0"/>
            <c:marker>
              <c:spPr>
                <a:solidFill>
                  <a:schemeClr val="bg1"/>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3B70-431D-AC88-5FCF2A48C0BD}"/>
              </c:ext>
            </c:extLst>
          </c:dPt>
          <c:dPt>
            <c:idx val="1"/>
            <c:bubble3D val="0"/>
            <c:extLst>
              <c:ext xmlns:c16="http://schemas.microsoft.com/office/drawing/2014/chart" uri="{C3380CC4-5D6E-409C-BE32-E72D297353CC}">
                <c16:uniqueId val="{00000006-8E46-403D-A8C4-FA30FD723C2E}"/>
              </c:ext>
            </c:extLst>
          </c:dPt>
          <c:dPt>
            <c:idx val="2"/>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7-8E46-403D-A8C4-FA30FD723C2E}"/>
              </c:ext>
            </c:extLst>
          </c:dPt>
          <c:dPt>
            <c:idx val="3"/>
            <c:marker>
              <c:spPr>
                <a:solidFill>
                  <a:srgbClr val="A9D18E"/>
                </a:solidFill>
                <a:ln w="12700" cap="flat" cmpd="sng" algn="ctr">
                  <a:solidFill>
                    <a:schemeClr val="accent6">
                      <a:lumMod val="50000"/>
                    </a:schemeClr>
                  </a:solidFill>
                  <a:prstDash val="solid"/>
                  <a:miter lim="800000"/>
                </a:ln>
                <a:effectLst/>
              </c:spPr>
            </c:marker>
            <c:bubble3D val="0"/>
            <c:spPr>
              <a:ln w="19050" cap="flat" cmpd="sng" algn="ctr">
                <a:solidFill>
                  <a:srgbClr val="68A02C">
                    <a:lumMod val="50000"/>
                  </a:srgbClr>
                </a:solidFill>
                <a:prstDash val="solid"/>
                <a:miter lim="800000"/>
              </a:ln>
              <a:effectLst/>
            </c:spPr>
            <c:extLst>
              <c:ext xmlns:c16="http://schemas.microsoft.com/office/drawing/2014/chart" uri="{C3380CC4-5D6E-409C-BE32-E72D297353CC}">
                <c16:uniqueId val="{00000008-8E46-403D-A8C4-FA30FD723C2E}"/>
              </c:ext>
            </c:extLst>
          </c:dPt>
          <c:dPt>
            <c:idx val="4"/>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7BD9-420F-9D8F-49DCAF3BD439}"/>
              </c:ext>
            </c:extLst>
          </c:dPt>
          <c:dPt>
            <c:idx val="5"/>
            <c:marker>
              <c:spPr>
                <a:solidFill>
                  <a:schemeClr val="accent6">
                    <a:lumMod val="50000"/>
                  </a:schemeClr>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5-04E4-4818-BE26-83F10835B5BD}"/>
              </c:ext>
            </c:extLst>
          </c:dPt>
          <c:dPt>
            <c:idx val="6"/>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7-D1EA-4467-8879-DC35A653047B}"/>
              </c:ext>
            </c:extLst>
          </c:dPt>
          <c:dLbls>
            <c:dLbl>
              <c:idx val="4"/>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BD9-420F-9D8F-49DCAF3BD439}"/>
                </c:ext>
              </c:extLst>
            </c:dLbl>
            <c:dLbl>
              <c:idx val="5"/>
              <c:numFmt formatCode="0.0&quot;%&quot;" sourceLinked="0"/>
              <c:spPr>
                <a:noFill/>
                <a:ln>
                  <a:noFill/>
                </a:ln>
                <a:effectLst/>
              </c:spPr>
              <c:txPr>
                <a:bodyPr wrap="none" anchorCtr="0"/>
                <a:lstStyle/>
                <a:p>
                  <a:pPr algn="ctr" rtl="0">
                    <a:defRPr lang="en-US" sz="105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4E4-4818-BE26-83F10835B5BD}"/>
                </c:ext>
              </c:extLst>
            </c:dLbl>
            <c:dLbl>
              <c:idx val="6"/>
              <c:numFmt formatCode="0.0&quot;%&quot;" sourceLinked="0"/>
              <c:spPr>
                <a:noFill/>
                <a:ln>
                  <a:noFill/>
                </a:ln>
                <a:effectLst/>
              </c:spPr>
              <c:txPr>
                <a:bodyPr wrap="none" anchorCtr="0"/>
                <a:lstStyle/>
                <a:p>
                  <a:pPr algn="ctr" rtl="0">
                    <a:defRPr lang="en-US" sz="105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D1EA-4467-8879-DC35A653047B}"/>
                </c:ext>
              </c:extLst>
            </c:dLbl>
            <c:numFmt formatCode="0.0&quot;%&quot;" sourceLinked="0"/>
            <c:spPr>
              <a:noFill/>
              <a:ln>
                <a:noFill/>
              </a:ln>
              <a:effectLst/>
            </c:spPr>
            <c:txPr>
              <a:bodyPr wrap="none"/>
              <a:lstStyle/>
              <a:p>
                <a:pPr>
                  <a:defRPr sz="105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7"/>
                <c:pt idx="2">
                  <c:v>56.9</c:v>
                </c:pt>
                <c:pt idx="3">
                  <c:v>55.5</c:v>
                </c:pt>
                <c:pt idx="4">
                  <c:v>55.4</c:v>
                </c:pt>
                <c:pt idx="5">
                  <c:v>57.6</c:v>
                </c:pt>
                <c:pt idx="6">
                  <c:v>57.3</c:v>
                </c:pt>
              </c:numCache>
            </c:numRef>
          </c:val>
          <c:smooth val="0"/>
          <c:extLst>
            <c:ext xmlns:c16="http://schemas.microsoft.com/office/drawing/2014/chart" uri="{C3380CC4-5D6E-409C-BE32-E72D297353CC}">
              <c16:uniqueId val="{00000000-8E46-403D-A8C4-FA30FD723C2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9.756935215133165E-4"/>
          <c:y val="0.16808685238536183"/>
          <c:w val="0.9965336803304935"/>
          <c:h val="0.53336431636563564"/>
        </c:manualLayout>
      </c:layout>
      <c:barChart>
        <c:barDir val="col"/>
        <c:grouping val="clustered"/>
        <c:varyColors val="0"/>
        <c:ser>
          <c:idx val="0"/>
          <c:order val="0"/>
          <c:tx>
            <c:strRef>
              <c:f>Sheet1!$A$3</c:f>
              <c:strCache>
                <c:ptCount val="1"/>
                <c:pt idx="0">
                  <c:v>Hombre</c:v>
                </c:pt>
              </c:strCache>
            </c:strRef>
          </c:tx>
          <c:spPr>
            <a:solidFill>
              <a:srgbClr val="253917"/>
            </a:solidFill>
          </c:spPr>
          <c:invertIfNegative val="0"/>
          <c:dLbls>
            <c:numFmt formatCode="0.0&quot;%&quot;" sourceLinked="0"/>
            <c:spPr>
              <a:noFill/>
              <a:ln>
                <a:noFill/>
              </a:ln>
              <a:effectLst/>
            </c:spPr>
            <c:txPr>
              <a:bodyPr anchorCtr="0"/>
              <a:lstStyle/>
              <a:p>
                <a:pPr algn="ctr">
                  <a:defRPr lang="es-ES_tradnl" sz="900" b="0"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6"/>
                <c:pt idx="0">
                  <c:v>Libros</c:v>
                </c:pt>
                <c:pt idx="1">
                  <c:v>Revistas</c:v>
                </c:pt>
                <c:pt idx="2">
                  <c:v>Periódicos</c:v>
                </c:pt>
                <c:pt idx="3">
                  <c:v>Cómics</c:v>
                </c:pt>
                <c:pt idx="4">
                  <c:v>Webs, blogs, foros</c:v>
                </c:pt>
                <c:pt idx="5">
                  <c:v>Redes Sociales</c:v>
                </c:pt>
              </c:strCache>
            </c:strRef>
          </c:cat>
          <c:val>
            <c:numRef>
              <c:f>Sheet1!$B$3:$H$3</c:f>
              <c:numCache>
                <c:formatCode>General</c:formatCode>
                <c:ptCount val="6"/>
                <c:pt idx="0">
                  <c:v>63.1</c:v>
                </c:pt>
                <c:pt idx="1">
                  <c:v>23.1</c:v>
                </c:pt>
                <c:pt idx="2">
                  <c:v>77.8</c:v>
                </c:pt>
                <c:pt idx="3">
                  <c:v>15.1</c:v>
                </c:pt>
                <c:pt idx="4">
                  <c:v>63.7</c:v>
                </c:pt>
                <c:pt idx="5">
                  <c:v>55.3</c:v>
                </c:pt>
              </c:numCache>
            </c:numRef>
          </c:val>
          <c:extLst>
            <c:ext xmlns:c16="http://schemas.microsoft.com/office/drawing/2014/chart" uri="{C3380CC4-5D6E-409C-BE32-E72D297353CC}">
              <c16:uniqueId val="{00000001-2883-4259-BD8F-EBB2FD453B7B}"/>
            </c:ext>
          </c:extLst>
        </c:ser>
        <c:ser>
          <c:idx val="2"/>
          <c:order val="1"/>
          <c:tx>
            <c:strRef>
              <c:f>Sheet1!$A$4</c:f>
              <c:strCache>
                <c:ptCount val="1"/>
                <c:pt idx="0">
                  <c:v>Mujer</c:v>
                </c:pt>
              </c:strCache>
            </c:strRef>
          </c:tx>
          <c:spPr>
            <a:solidFill>
              <a:srgbClr val="A4C663"/>
            </a:solidFill>
          </c:spPr>
          <c:invertIfNegative val="0"/>
          <c:dLbls>
            <c:numFmt formatCode="0.0&quot;%&quot;" sourceLinked="0"/>
            <c:spPr>
              <a:noFill/>
              <a:ln>
                <a:noFill/>
              </a:ln>
              <a:effectLst/>
            </c:spPr>
            <c:txPr>
              <a:bodyPr anchorCtr="0"/>
              <a:lstStyle/>
              <a:p>
                <a:pPr algn="ctr">
                  <a:defRPr lang="es-ES_tradnl" sz="900" b="0"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6"/>
                <c:pt idx="0">
                  <c:v>Libros</c:v>
                </c:pt>
                <c:pt idx="1">
                  <c:v>Revistas</c:v>
                </c:pt>
                <c:pt idx="2">
                  <c:v>Periódicos</c:v>
                </c:pt>
                <c:pt idx="3">
                  <c:v>Cómics</c:v>
                </c:pt>
                <c:pt idx="4">
                  <c:v>Webs, blogs, foros</c:v>
                </c:pt>
                <c:pt idx="5">
                  <c:v>Redes Sociales</c:v>
                </c:pt>
              </c:strCache>
            </c:strRef>
          </c:cat>
          <c:val>
            <c:numRef>
              <c:f>Sheet1!$B$4:$H$4</c:f>
              <c:numCache>
                <c:formatCode>General</c:formatCode>
                <c:ptCount val="6"/>
                <c:pt idx="0">
                  <c:v>72.400000000000006</c:v>
                </c:pt>
                <c:pt idx="1">
                  <c:v>32.200000000000003</c:v>
                </c:pt>
                <c:pt idx="2">
                  <c:v>65.599999999999994</c:v>
                </c:pt>
                <c:pt idx="3">
                  <c:v>6.9</c:v>
                </c:pt>
                <c:pt idx="4">
                  <c:v>58.7</c:v>
                </c:pt>
                <c:pt idx="5">
                  <c:v>59.3</c:v>
                </c:pt>
              </c:numCache>
            </c:numRef>
          </c:val>
          <c:extLst>
            <c:ext xmlns:c16="http://schemas.microsoft.com/office/drawing/2014/chart" uri="{C3380CC4-5D6E-409C-BE32-E72D297353CC}">
              <c16:uniqueId val="{00000002-2883-4259-BD8F-EBB2FD453B7B}"/>
            </c:ext>
          </c:extLst>
        </c:ser>
        <c:dLbls>
          <c:showLegendKey val="0"/>
          <c:showVal val="1"/>
          <c:showCatName val="0"/>
          <c:showSerName val="0"/>
          <c:showPercent val="0"/>
          <c:showBubbleSize val="0"/>
        </c:dLbls>
        <c:gapWidth val="70"/>
        <c:overlap val="-20"/>
        <c:axId val="218539136"/>
        <c:axId val="218541056"/>
      </c:barChart>
      <c:catAx>
        <c:axId val="218539136"/>
        <c:scaling>
          <c:orientation val="minMax"/>
        </c:scaling>
        <c:delete val="0"/>
        <c:axPos val="b"/>
        <c:numFmt formatCode="General" sourceLinked="1"/>
        <c:majorTickMark val="none"/>
        <c:minorTickMark val="none"/>
        <c:tickLblPos val="nextTo"/>
        <c:txPr>
          <a:bodyPr/>
          <a:lstStyle/>
          <a:p>
            <a:pPr>
              <a:defRPr sz="1200"/>
            </a:pPr>
            <a:endParaRPr lang="es-ES_tradnl"/>
          </a:p>
        </c:txPr>
        <c:crossAx val="218541056"/>
        <c:crosses val="autoZero"/>
        <c:auto val="1"/>
        <c:lblAlgn val="ctr"/>
        <c:lblOffset val="100"/>
        <c:noMultiLvlLbl val="0"/>
      </c:catAx>
      <c:valAx>
        <c:axId val="218541056"/>
        <c:scaling>
          <c:orientation val="minMax"/>
          <c:max val="100"/>
          <c:min val="0"/>
        </c:scaling>
        <c:delete val="1"/>
        <c:axPos val="l"/>
        <c:numFmt formatCode="0.0" sourceLinked="0"/>
        <c:majorTickMark val="out"/>
        <c:minorTickMark val="none"/>
        <c:tickLblPos val="nextTo"/>
        <c:crossAx val="218539136"/>
        <c:crosses val="autoZero"/>
        <c:crossBetween val="between"/>
        <c:majorUnit val="20"/>
      </c:valAx>
    </c:plotArea>
    <c:legend>
      <c:legendPos val="t"/>
      <c:layout>
        <c:manualLayout>
          <c:xMode val="edge"/>
          <c:yMode val="edge"/>
          <c:x val="0.40274957766456343"/>
          <c:y val="4.8725695976849351E-2"/>
          <c:w val="0.18616383461548874"/>
          <c:h val="0.11763931399079088"/>
        </c:manualLayout>
      </c:layout>
      <c:overlay val="0"/>
      <c:txPr>
        <a:bodyPr/>
        <a:lstStyle/>
        <a:p>
          <a:pPr>
            <a:defRPr sz="1400"/>
          </a:pPr>
          <a:endParaRPr lang="es-ES_tradnl"/>
        </a:p>
      </c:txPr>
    </c:legend>
    <c:plotVisOnly val="1"/>
    <c:dispBlanksAs val="gap"/>
    <c:showDLblsOverMax val="0"/>
  </c:chart>
  <c:txPr>
    <a:bodyPr/>
    <a:lstStyle/>
    <a:p>
      <a:pPr>
        <a:defRPr sz="1800"/>
      </a:pPr>
      <a:endParaRPr lang="es-ES_tradnl"/>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manualLayout>
          <c:layoutTarget val="inner"/>
          <c:xMode val="edge"/>
          <c:yMode val="edge"/>
          <c:x val="1.2753623188405797E-2"/>
          <c:y val="0.27387876872723865"/>
          <c:w val="0.97449275362318843"/>
          <c:h val="0.57796142390093685"/>
        </c:manualLayout>
      </c:layout>
      <c:barChart>
        <c:barDir val="col"/>
        <c:grouping val="clustered"/>
        <c:varyColors val="0"/>
        <c:ser>
          <c:idx val="0"/>
          <c:order val="0"/>
          <c:tx>
            <c:strRef>
              <c:f>Hoja1!$B$1</c:f>
              <c:strCache>
                <c:ptCount val="1"/>
                <c:pt idx="0">
                  <c:v>2010</c:v>
                </c:pt>
              </c:strCache>
            </c:strRef>
          </c:tx>
          <c:invertIfNegative val="0"/>
          <c:dLbls>
            <c:numFmt formatCode="0.0&quot;%&quot;" sourceLinked="0"/>
            <c:spPr>
              <a:noFill/>
              <a:ln>
                <a:noFill/>
              </a:ln>
              <a:effectLst/>
            </c:spPr>
            <c:txPr>
              <a:bodyPr/>
              <a:lstStyle/>
              <a:p>
                <a:pPr>
                  <a:defRPr sz="1000" b="0"/>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Hoja1!$A$2:$A$4</c:f>
              <c:strCache>
                <c:ptCount val="3"/>
                <c:pt idx="0">
                  <c:v>Total</c:v>
                </c:pt>
                <c:pt idx="1">
                  <c:v>Hombre</c:v>
                </c:pt>
                <c:pt idx="2">
                  <c:v>Mujer</c:v>
                </c:pt>
              </c:strCache>
            </c:strRef>
          </c:cat>
          <c:val>
            <c:numRef>
              <c:f>Hoja1!$B$2:$B$4</c:f>
            </c:numRef>
          </c:val>
          <c:extLst>
            <c:ext xmlns:c16="http://schemas.microsoft.com/office/drawing/2014/chart" uri="{C3380CC4-5D6E-409C-BE32-E72D297353CC}">
              <c16:uniqueId val="{00000000-6F2D-47F2-9909-251D83DCC41C}"/>
            </c:ext>
          </c:extLst>
        </c:ser>
        <c:ser>
          <c:idx val="1"/>
          <c:order val="1"/>
          <c:tx>
            <c:strRef>
              <c:f>Hoja1!$C$1</c:f>
              <c:strCache>
                <c:ptCount val="1"/>
                <c:pt idx="0">
                  <c:v>2011</c:v>
                </c:pt>
              </c:strCache>
            </c:strRef>
          </c:tx>
          <c:invertIfNegative val="0"/>
          <c:dLbls>
            <c:numFmt formatCode="0.0&quot;%&quot;" sourceLinked="0"/>
            <c:spPr>
              <a:noFill/>
              <a:ln>
                <a:noFill/>
              </a:ln>
              <a:effectLst/>
            </c:spPr>
            <c:txPr>
              <a:bodyPr/>
              <a:lstStyle/>
              <a:p>
                <a:pPr>
                  <a:defRPr sz="1000"/>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Hoja1!$A$2:$A$4</c:f>
              <c:strCache>
                <c:ptCount val="3"/>
                <c:pt idx="0">
                  <c:v>Total</c:v>
                </c:pt>
                <c:pt idx="1">
                  <c:v>Hombre</c:v>
                </c:pt>
                <c:pt idx="2">
                  <c:v>Mujer</c:v>
                </c:pt>
              </c:strCache>
            </c:strRef>
          </c:cat>
          <c:val>
            <c:numRef>
              <c:f>Hoja1!$C$2:$C$4</c:f>
            </c:numRef>
          </c:val>
          <c:extLst>
            <c:ext xmlns:c16="http://schemas.microsoft.com/office/drawing/2014/chart" uri="{C3380CC4-5D6E-409C-BE32-E72D297353CC}">
              <c16:uniqueId val="{00000001-6F2D-47F2-9909-251D83DCC41C}"/>
            </c:ext>
          </c:extLst>
        </c:ser>
        <c:ser>
          <c:idx val="2"/>
          <c:order val="2"/>
          <c:tx>
            <c:strRef>
              <c:f>Hoja1!$D$1</c:f>
              <c:strCache>
                <c:ptCount val="1"/>
                <c:pt idx="0">
                  <c:v>2017</c:v>
                </c:pt>
              </c:strCache>
            </c:strRef>
          </c:tx>
          <c:spPr>
            <a:solidFill>
              <a:srgbClr val="E2F0D9"/>
            </a:solidFill>
          </c:spPr>
          <c:invertIfNegative val="0"/>
          <c:dLbls>
            <c:numFmt formatCode="0.0&quot;%&quot;" sourceLinked="0"/>
            <c:spPr>
              <a:noFill/>
            </c:spPr>
            <c:txPr>
              <a:bodyPr anchorCtr="0"/>
              <a:lstStyle/>
              <a:p>
                <a:pPr algn="ctr">
                  <a:defRPr lang="es-ES_tradnl" sz="1000" b="0"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Hoja1!$A$2:$A$4</c:f>
              <c:strCache>
                <c:ptCount val="3"/>
                <c:pt idx="0">
                  <c:v>Total</c:v>
                </c:pt>
                <c:pt idx="1">
                  <c:v>Hombre</c:v>
                </c:pt>
                <c:pt idx="2">
                  <c:v>Mujer</c:v>
                </c:pt>
              </c:strCache>
            </c:strRef>
          </c:cat>
          <c:val>
            <c:numRef>
              <c:f>Hoja1!$D$2:$D$4</c:f>
              <c:numCache>
                <c:formatCode>General</c:formatCode>
                <c:ptCount val="3"/>
                <c:pt idx="0">
                  <c:v>94.7</c:v>
                </c:pt>
                <c:pt idx="1">
                  <c:v>94.9</c:v>
                </c:pt>
                <c:pt idx="2">
                  <c:v>94.4</c:v>
                </c:pt>
              </c:numCache>
            </c:numRef>
          </c:val>
          <c:extLst>
            <c:ext xmlns:c16="http://schemas.microsoft.com/office/drawing/2014/chart" uri="{C3380CC4-5D6E-409C-BE32-E72D297353CC}">
              <c16:uniqueId val="{00000004-6F2D-47F2-9909-251D83DCC41C}"/>
            </c:ext>
          </c:extLst>
        </c:ser>
        <c:ser>
          <c:idx val="3"/>
          <c:order val="3"/>
          <c:tx>
            <c:strRef>
              <c:f>Hoja1!$E$1</c:f>
              <c:strCache>
                <c:ptCount val="1"/>
                <c:pt idx="0">
                  <c:v>2018</c:v>
                </c:pt>
              </c:strCache>
            </c:strRef>
          </c:tx>
          <c:spPr>
            <a:solidFill>
              <a:srgbClr val="A9D18E"/>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 sz="1000" b="0" i="0" u="none" strike="noStrike" kern="1200" baseline="0">
                    <a:solidFill>
                      <a:schemeClr val="tx1"/>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Hoja1!$A$2:$A$4</c:f>
              <c:strCache>
                <c:ptCount val="3"/>
                <c:pt idx="0">
                  <c:v>Total</c:v>
                </c:pt>
                <c:pt idx="1">
                  <c:v>Hombre</c:v>
                </c:pt>
                <c:pt idx="2">
                  <c:v>Mujer</c:v>
                </c:pt>
              </c:strCache>
            </c:strRef>
          </c:cat>
          <c:val>
            <c:numRef>
              <c:f>Hoja1!$E$2:$E$4</c:f>
              <c:numCache>
                <c:formatCode>General</c:formatCode>
                <c:ptCount val="3"/>
                <c:pt idx="0">
                  <c:v>96.1</c:v>
                </c:pt>
                <c:pt idx="1">
                  <c:v>97.1</c:v>
                </c:pt>
                <c:pt idx="2">
                  <c:v>95.1</c:v>
                </c:pt>
              </c:numCache>
            </c:numRef>
          </c:val>
          <c:extLst>
            <c:ext xmlns:c16="http://schemas.microsoft.com/office/drawing/2014/chart" uri="{C3380CC4-5D6E-409C-BE32-E72D297353CC}">
              <c16:uniqueId val="{00000006-6F2D-47F2-9909-251D83DCC41C}"/>
            </c:ext>
          </c:extLst>
        </c:ser>
        <c:ser>
          <c:idx val="4"/>
          <c:order val="4"/>
          <c:tx>
            <c:strRef>
              <c:f>Hoja1!$F$1</c:f>
              <c:strCache>
                <c:ptCount val="1"/>
                <c:pt idx="0">
                  <c:v>2019</c:v>
                </c:pt>
              </c:strCache>
            </c:strRef>
          </c:tx>
          <c:spPr>
            <a:solidFill>
              <a:srgbClr val="548235"/>
            </a:solidFill>
          </c:spPr>
          <c:invertIfNegative val="0"/>
          <c:dLbls>
            <c:dLbl>
              <c:idx val="0"/>
              <c:numFmt formatCode="0.0&quot;%&quot;" sourceLinked="0"/>
              <c:spPr>
                <a:noFill/>
                <a:ln>
                  <a:noFill/>
                </a:ln>
                <a:effectLst/>
              </c:spPr>
              <c:txPr>
                <a:bodyPr wrap="none" lIns="38100" tIns="19050" rIns="38100" bIns="19050" anchor="ctr">
                  <a:noAutofit/>
                </a:bodyPr>
                <a:lstStyle/>
                <a:p>
                  <a:pPr>
                    <a:defRPr sz="1000" b="0"/>
                  </a:pPr>
                  <a:endParaRPr lang="es-ES_tradnl"/>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10E-4C4B-9D62-7F6358A34545}"/>
                </c:ext>
              </c:extLst>
            </c:dLbl>
            <c:numFmt formatCode="0.0&quot;%&quot;" sourceLinked="0"/>
            <c:spPr>
              <a:noFill/>
              <a:ln>
                <a:noFill/>
              </a:ln>
              <a:effectLst/>
            </c:spPr>
            <c:txPr>
              <a:bodyPr wrap="none" lIns="38100" tIns="19050" rIns="38100" bIns="19050" anchor="ctr">
                <a:spAutoFit/>
              </a:bodyPr>
              <a:lstStyle/>
              <a:p>
                <a:pPr>
                  <a:defRPr sz="1000" b="0"/>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Hoja1!$A$2:$A$4</c:f>
              <c:strCache>
                <c:ptCount val="3"/>
                <c:pt idx="0">
                  <c:v>Total</c:v>
                </c:pt>
                <c:pt idx="1">
                  <c:v>Hombre</c:v>
                </c:pt>
                <c:pt idx="2">
                  <c:v>Mujer</c:v>
                </c:pt>
              </c:strCache>
            </c:strRef>
          </c:cat>
          <c:val>
            <c:numRef>
              <c:f>Hoja1!$F$2:$F$4</c:f>
              <c:numCache>
                <c:formatCode>General</c:formatCode>
                <c:ptCount val="3"/>
                <c:pt idx="0">
                  <c:v>95.5</c:v>
                </c:pt>
                <c:pt idx="1">
                  <c:v>95.6</c:v>
                </c:pt>
                <c:pt idx="2">
                  <c:v>95.4</c:v>
                </c:pt>
              </c:numCache>
            </c:numRef>
          </c:val>
          <c:extLst>
            <c:ext xmlns:c16="http://schemas.microsoft.com/office/drawing/2014/chart" uri="{C3380CC4-5D6E-409C-BE32-E72D297353CC}">
              <c16:uniqueId val="{00000000-3F81-4906-91B6-47A6DB952723}"/>
            </c:ext>
          </c:extLst>
        </c:ser>
        <c:ser>
          <c:idx val="5"/>
          <c:order val="5"/>
          <c:tx>
            <c:strRef>
              <c:f>Hoja1!$G$1</c:f>
              <c:strCache>
                <c:ptCount val="1"/>
                <c:pt idx="0">
                  <c:v>2020</c:v>
                </c:pt>
              </c:strCache>
            </c:strRef>
          </c:tx>
          <c:spPr>
            <a:solidFill>
              <a:srgbClr val="345016"/>
            </a:solidFill>
          </c:spPr>
          <c:invertIfNegative val="0"/>
          <c:dLbls>
            <c:dLbl>
              <c:idx val="0"/>
              <c:layout>
                <c:manualLayout>
                  <c:x val="1.2531333266762681E-3"/>
                  <c:y val="5.0864475809535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45F-474E-8DD4-C0519CCAF131}"/>
                </c:ext>
              </c:extLst>
            </c:dLbl>
            <c:dLbl>
              <c:idx val="1"/>
              <c:layout>
                <c:manualLayout>
                  <c:x val="-1.2531333266762681E-3"/>
                  <c:y val="1.017289516190723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45F-474E-8DD4-C0519CCAF131}"/>
                </c:ext>
              </c:extLst>
            </c:dLbl>
            <c:dLbl>
              <c:idx val="2"/>
              <c:layout>
                <c:manualLayout>
                  <c:x val="-1.253133326676452E-3"/>
                  <c:y val="1.017289516190718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45F-474E-8DD4-C0519CCAF131}"/>
                </c:ext>
              </c:extLst>
            </c:dLbl>
            <c:numFmt formatCode="0.0&quot;%&quot;" sourceLinked="0"/>
            <c:spPr>
              <a:noFill/>
              <a:ln>
                <a:noFill/>
              </a:ln>
              <a:effectLst/>
            </c:spPr>
            <c:txPr>
              <a:bodyPr wrap="square" lIns="38100" tIns="19050" rIns="38100" bIns="19050" anchor="ctr" anchorCtr="0">
                <a:spAutoFit/>
              </a:bodyPr>
              <a:lstStyle/>
              <a:p>
                <a:pPr algn="ctr">
                  <a:defRPr lang="en-US" sz="1000" b="0" i="0" u="none" strike="noStrike" kern="1200" baseline="0">
                    <a:solidFill>
                      <a:schemeClr val="dk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Hoja1!$A$2:$A$4</c:f>
              <c:strCache>
                <c:ptCount val="3"/>
                <c:pt idx="0">
                  <c:v>Total</c:v>
                </c:pt>
                <c:pt idx="1">
                  <c:v>Hombre</c:v>
                </c:pt>
                <c:pt idx="2">
                  <c:v>Mujer</c:v>
                </c:pt>
              </c:strCache>
            </c:strRef>
          </c:cat>
          <c:val>
            <c:numRef>
              <c:f>Hoja1!$G$2:$G$4</c:f>
              <c:numCache>
                <c:formatCode>General</c:formatCode>
                <c:ptCount val="3"/>
                <c:pt idx="0">
                  <c:v>95.7</c:v>
                </c:pt>
                <c:pt idx="1">
                  <c:v>96.6</c:v>
                </c:pt>
                <c:pt idx="2">
                  <c:v>94.7</c:v>
                </c:pt>
              </c:numCache>
            </c:numRef>
          </c:val>
          <c:extLst>
            <c:ext xmlns:c16="http://schemas.microsoft.com/office/drawing/2014/chart" uri="{C3380CC4-5D6E-409C-BE32-E72D297353CC}">
              <c16:uniqueId val="{00000000-845F-474E-8DD4-C0519CCAF131}"/>
            </c:ext>
          </c:extLst>
        </c:ser>
        <c:ser>
          <c:idx val="6"/>
          <c:order val="6"/>
          <c:tx>
            <c:strRef>
              <c:f>Hoja1!$H$1</c:f>
              <c:strCache>
                <c:ptCount val="1"/>
                <c:pt idx="0">
                  <c:v>2021</c:v>
                </c:pt>
              </c:strCache>
            </c:strRef>
          </c:tx>
          <c:spPr>
            <a:solidFill>
              <a:srgbClr val="20310D"/>
            </a:solidFill>
          </c:spPr>
          <c:invertIfNegative val="0"/>
          <c:dLbls>
            <c:dLbl>
              <c:idx val="0"/>
              <c:layout>
                <c:manualLayout>
                  <c:x val="8.7719332867338302E-3"/>
                  <c:y val="1.52593427428608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D99-4C12-B432-6EF421C86830}"/>
                </c:ext>
              </c:extLst>
            </c:dLbl>
            <c:dLbl>
              <c:idx val="1"/>
              <c:layout>
                <c:manualLayout>
                  <c:x val="7.5187999600576086E-3"/>
                  <c:y val="2.034579032381446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D99-4C12-B432-6EF421C86830}"/>
                </c:ext>
              </c:extLst>
            </c:dLbl>
            <c:dLbl>
              <c:idx val="2"/>
              <c:layout>
                <c:manualLayout>
                  <c:x val="8.7719332867338771E-3"/>
                  <c:y val="5.086447580953616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D99-4C12-B432-6EF421C86830}"/>
                </c:ext>
              </c:extLst>
            </c:dLbl>
            <c:numFmt formatCode="0.0&quot;%&quot;" sourceLinked="0"/>
            <c:spPr>
              <a:noFill/>
              <a:ln>
                <a:noFill/>
              </a:ln>
              <a:effectLst/>
            </c:spPr>
            <c:txPr>
              <a:bodyPr wrap="square" lIns="38100" tIns="19050" rIns="38100" bIns="19050" anchor="ctr" anchorCtr="0">
                <a:spAutoFit/>
              </a:bodyPr>
              <a:lstStyle/>
              <a:p>
                <a:pPr algn="ctr">
                  <a:defRPr lang="en-US" sz="1400" b="1"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Hoja1!$A$2:$A$4</c:f>
              <c:strCache>
                <c:ptCount val="3"/>
                <c:pt idx="0">
                  <c:v>Total</c:v>
                </c:pt>
                <c:pt idx="1">
                  <c:v>Hombre</c:v>
                </c:pt>
                <c:pt idx="2">
                  <c:v>Mujer</c:v>
                </c:pt>
              </c:strCache>
            </c:strRef>
          </c:cat>
          <c:val>
            <c:numRef>
              <c:f>Hoja1!$H$2:$H$4</c:f>
              <c:numCache>
                <c:formatCode>General</c:formatCode>
                <c:ptCount val="3"/>
                <c:pt idx="0">
                  <c:v>95.4</c:v>
                </c:pt>
                <c:pt idx="1">
                  <c:v>95.5</c:v>
                </c:pt>
                <c:pt idx="2">
                  <c:v>95.3</c:v>
                </c:pt>
              </c:numCache>
            </c:numRef>
          </c:val>
          <c:extLst>
            <c:ext xmlns:c16="http://schemas.microsoft.com/office/drawing/2014/chart" uri="{C3380CC4-5D6E-409C-BE32-E72D297353CC}">
              <c16:uniqueId val="{00000001-BD99-4C12-B432-6EF421C86830}"/>
            </c:ext>
          </c:extLst>
        </c:ser>
        <c:dLbls>
          <c:showLegendKey val="0"/>
          <c:showVal val="0"/>
          <c:showCatName val="0"/>
          <c:showSerName val="0"/>
          <c:showPercent val="0"/>
          <c:showBubbleSize val="0"/>
        </c:dLbls>
        <c:gapWidth val="120"/>
        <c:overlap val="-20"/>
        <c:axId val="211917824"/>
        <c:axId val="214745856"/>
      </c:barChart>
      <c:catAx>
        <c:axId val="211917824"/>
        <c:scaling>
          <c:orientation val="minMax"/>
        </c:scaling>
        <c:delete val="0"/>
        <c:axPos val="b"/>
        <c:numFmt formatCode="General" sourceLinked="0"/>
        <c:majorTickMark val="out"/>
        <c:minorTickMark val="none"/>
        <c:tickLblPos val="nextTo"/>
        <c:txPr>
          <a:bodyPr/>
          <a:lstStyle/>
          <a:p>
            <a:pPr>
              <a:defRPr sz="1400"/>
            </a:pPr>
            <a:endParaRPr lang="es-ES_tradnl"/>
          </a:p>
        </c:txPr>
        <c:crossAx val="214745856"/>
        <c:crosses val="autoZero"/>
        <c:auto val="1"/>
        <c:lblAlgn val="ctr"/>
        <c:lblOffset val="100"/>
        <c:noMultiLvlLbl val="0"/>
      </c:catAx>
      <c:valAx>
        <c:axId val="214745856"/>
        <c:scaling>
          <c:orientation val="minMax"/>
          <c:min val="50"/>
        </c:scaling>
        <c:delete val="1"/>
        <c:axPos val="l"/>
        <c:numFmt formatCode="General" sourceLinked="1"/>
        <c:majorTickMark val="out"/>
        <c:minorTickMark val="none"/>
        <c:tickLblPos val="nextTo"/>
        <c:crossAx val="211917824"/>
        <c:crosses val="autoZero"/>
        <c:crossBetween val="between"/>
      </c:valAx>
    </c:plotArea>
    <c:plotVisOnly val="1"/>
    <c:dispBlanksAs val="gap"/>
    <c:showDLblsOverMax val="0"/>
  </c:chart>
  <c:txPr>
    <a:bodyPr/>
    <a:lstStyle/>
    <a:p>
      <a:pPr>
        <a:defRPr sz="1400"/>
      </a:pPr>
      <a:endParaRPr lang="es-ES_tradnl"/>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1.1180076872584811E-2"/>
          <c:y val="0.30135575247383717"/>
          <c:w val="0.97350785867987222"/>
          <c:h val="0.60884839734740637"/>
        </c:manualLayout>
      </c:layout>
      <c:barChart>
        <c:barDir val="col"/>
        <c:grouping val="clustered"/>
        <c:varyColors val="0"/>
        <c:ser>
          <c:idx val="1"/>
          <c:order val="0"/>
          <c:tx>
            <c:strRef>
              <c:f>Sheet1!$A$2</c:f>
              <c:strCache>
                <c:ptCount val="1"/>
                <c:pt idx="0">
                  <c:v>Total</c:v>
                </c:pt>
              </c:strCache>
            </c:strRef>
          </c:tx>
          <c:invertIfNegative val="0"/>
          <c:dPt>
            <c:idx val="0"/>
            <c:invertIfNegative val="0"/>
            <c:bubble3D val="0"/>
            <c:spPr>
              <a:solidFill>
                <a:srgbClr val="A6A6A6"/>
              </a:solidFill>
            </c:spPr>
            <c:extLst>
              <c:ext xmlns:c16="http://schemas.microsoft.com/office/drawing/2014/chart" uri="{C3380CC4-5D6E-409C-BE32-E72D297353CC}">
                <c16:uniqueId val="{00000001-81FF-4D3A-BA42-492DAEA8A5D9}"/>
              </c:ext>
            </c:extLst>
          </c:dPt>
          <c:dLbls>
            <c:numFmt formatCode="0.0&quot;%&quot;" sourceLinked="0"/>
            <c:spPr>
              <a:noFill/>
              <a:ln>
                <a:noFill/>
              </a:ln>
              <a:effectLst/>
            </c:spPr>
            <c:txPr>
              <a:bodyPr/>
              <a:lstStyle/>
              <a:p>
                <a:pPr>
                  <a:defRPr sz="1200" b="1"/>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c:v>
                </c:pt>
              </c:strCache>
            </c:strRef>
          </c:cat>
          <c:val>
            <c:numRef>
              <c:f>Sheet1!$B$2</c:f>
              <c:numCache>
                <c:formatCode>General</c:formatCode>
                <c:ptCount val="1"/>
                <c:pt idx="0">
                  <c:v>95.4</c:v>
                </c:pt>
              </c:numCache>
            </c:numRef>
          </c:val>
          <c:extLst>
            <c:ext xmlns:c16="http://schemas.microsoft.com/office/drawing/2014/chart" uri="{C3380CC4-5D6E-409C-BE32-E72D297353CC}">
              <c16:uniqueId val="{00000002-81FF-4D3A-BA42-492DAEA8A5D9}"/>
            </c:ext>
          </c:extLst>
        </c:ser>
        <c:ser>
          <c:idx val="0"/>
          <c:order val="1"/>
          <c:tx>
            <c:strRef>
              <c:f>Sheet1!$A$3</c:f>
              <c:strCache>
                <c:ptCount val="1"/>
                <c:pt idx="0">
                  <c:v>14-24</c:v>
                </c:pt>
              </c:strCache>
            </c:strRef>
          </c:tx>
          <c:spPr>
            <a:solidFill>
              <a:srgbClr val="48711C"/>
            </a:solidFill>
          </c:spPr>
          <c:invertIfNegative val="0"/>
          <c:dLbls>
            <c:numFmt formatCode="0.0&quot;%&quot;" sourceLinked="0"/>
            <c:spPr>
              <a:noFill/>
              <a:ln>
                <a:noFill/>
              </a:ln>
              <a:effectLst/>
            </c:spPr>
            <c:txPr>
              <a:bodyPr/>
              <a:lstStyle/>
              <a:p>
                <a:pPr>
                  <a:defRPr sz="1200">
                    <a:solidFill>
                      <a:schemeClr val="tx1"/>
                    </a:solidFill>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c:v>
                </c:pt>
              </c:strCache>
            </c:strRef>
          </c:cat>
          <c:val>
            <c:numRef>
              <c:f>Sheet1!$B$3</c:f>
              <c:numCache>
                <c:formatCode>General</c:formatCode>
                <c:ptCount val="1"/>
                <c:pt idx="0">
                  <c:v>99.8</c:v>
                </c:pt>
              </c:numCache>
            </c:numRef>
          </c:val>
          <c:extLst>
            <c:ext xmlns:c16="http://schemas.microsoft.com/office/drawing/2014/chart" uri="{C3380CC4-5D6E-409C-BE32-E72D297353CC}">
              <c16:uniqueId val="{00000003-81FF-4D3A-BA42-492DAEA8A5D9}"/>
            </c:ext>
          </c:extLst>
        </c:ser>
        <c:ser>
          <c:idx val="2"/>
          <c:order val="2"/>
          <c:tx>
            <c:strRef>
              <c:f>Sheet1!$A$4</c:f>
              <c:strCache>
                <c:ptCount val="1"/>
                <c:pt idx="0">
                  <c:v>25-34</c:v>
                </c:pt>
              </c:strCache>
            </c:strRef>
          </c:tx>
          <c:spPr>
            <a:solidFill>
              <a:srgbClr val="5F9227"/>
            </a:solidFill>
          </c:spPr>
          <c:invertIfNegative val="0"/>
          <c:dLbls>
            <c:numFmt formatCode="0.0&quot;%&quot;" sourceLinked="0"/>
            <c:spPr>
              <a:noFill/>
              <a:ln>
                <a:noFill/>
              </a:ln>
              <a:effectLst/>
            </c:spPr>
            <c:txPr>
              <a:bodyPr/>
              <a:lstStyle/>
              <a:p>
                <a:pPr>
                  <a:defRPr sz="1200"/>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c:v>
                </c:pt>
              </c:strCache>
            </c:strRef>
          </c:cat>
          <c:val>
            <c:numRef>
              <c:f>Sheet1!$B$4</c:f>
              <c:numCache>
                <c:formatCode>General</c:formatCode>
                <c:ptCount val="1"/>
                <c:pt idx="0">
                  <c:v>98.2</c:v>
                </c:pt>
              </c:numCache>
            </c:numRef>
          </c:val>
          <c:extLst>
            <c:ext xmlns:c16="http://schemas.microsoft.com/office/drawing/2014/chart" uri="{C3380CC4-5D6E-409C-BE32-E72D297353CC}">
              <c16:uniqueId val="{00000004-81FF-4D3A-BA42-492DAEA8A5D9}"/>
            </c:ext>
          </c:extLst>
        </c:ser>
        <c:ser>
          <c:idx val="3"/>
          <c:order val="3"/>
          <c:tx>
            <c:strRef>
              <c:f>Sheet1!$A$5</c:f>
              <c:strCache>
                <c:ptCount val="1"/>
                <c:pt idx="0">
                  <c:v>35-44</c:v>
                </c:pt>
              </c:strCache>
            </c:strRef>
          </c:tx>
          <c:spPr>
            <a:solidFill>
              <a:srgbClr val="68A02C"/>
            </a:solidFill>
          </c:spPr>
          <c:invertIfNegative val="0"/>
          <c:dLbls>
            <c:numFmt formatCode="0.0&quot;%&quot;" sourceLinked="0"/>
            <c:spPr>
              <a:noFill/>
              <a:ln>
                <a:noFill/>
              </a:ln>
              <a:effectLst/>
            </c:spPr>
            <c:txPr>
              <a:bodyPr/>
              <a:lstStyle/>
              <a:p>
                <a:pPr>
                  <a:defRPr sz="1200"/>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c:v>
                </c:pt>
              </c:strCache>
            </c:strRef>
          </c:cat>
          <c:val>
            <c:numRef>
              <c:f>Sheet1!$B$5</c:f>
              <c:numCache>
                <c:formatCode>General</c:formatCode>
                <c:ptCount val="1"/>
                <c:pt idx="0">
                  <c:v>98.5</c:v>
                </c:pt>
              </c:numCache>
            </c:numRef>
          </c:val>
          <c:extLst>
            <c:ext xmlns:c16="http://schemas.microsoft.com/office/drawing/2014/chart" uri="{C3380CC4-5D6E-409C-BE32-E72D297353CC}">
              <c16:uniqueId val="{00000006-81FF-4D3A-BA42-492DAEA8A5D9}"/>
            </c:ext>
          </c:extLst>
        </c:ser>
        <c:ser>
          <c:idx val="4"/>
          <c:order val="4"/>
          <c:tx>
            <c:strRef>
              <c:f>Sheet1!$A$6</c:f>
              <c:strCache>
                <c:ptCount val="1"/>
                <c:pt idx="0">
                  <c:v>45-54</c:v>
                </c:pt>
              </c:strCache>
            </c:strRef>
          </c:tx>
          <c:spPr>
            <a:solidFill>
              <a:srgbClr val="91B579"/>
            </a:solidFill>
          </c:spPr>
          <c:invertIfNegative val="0"/>
          <c:dLbls>
            <c:numFmt formatCode="0.0&quot;%&quot;" sourceLinked="0"/>
            <c:spPr>
              <a:noFill/>
              <a:ln>
                <a:noFill/>
              </a:ln>
              <a:effectLst/>
            </c:spPr>
            <c:txPr>
              <a:bodyPr/>
              <a:lstStyle/>
              <a:p>
                <a:pPr>
                  <a:defRPr sz="1200"/>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c:v>
                </c:pt>
              </c:strCache>
            </c:strRef>
          </c:cat>
          <c:val>
            <c:numRef>
              <c:f>Sheet1!$B$6</c:f>
              <c:numCache>
                <c:formatCode>General</c:formatCode>
                <c:ptCount val="1"/>
                <c:pt idx="0">
                  <c:v>96.4</c:v>
                </c:pt>
              </c:numCache>
            </c:numRef>
          </c:val>
          <c:extLst>
            <c:ext xmlns:c16="http://schemas.microsoft.com/office/drawing/2014/chart" uri="{C3380CC4-5D6E-409C-BE32-E72D297353CC}">
              <c16:uniqueId val="{00000007-81FF-4D3A-BA42-492DAEA8A5D9}"/>
            </c:ext>
          </c:extLst>
        </c:ser>
        <c:ser>
          <c:idx val="5"/>
          <c:order val="5"/>
          <c:tx>
            <c:strRef>
              <c:f>Sheet1!$A$7</c:f>
              <c:strCache>
                <c:ptCount val="1"/>
                <c:pt idx="0">
                  <c:v>55-64</c:v>
                </c:pt>
              </c:strCache>
            </c:strRef>
          </c:tx>
          <c:invertIfNegative val="0"/>
          <c:dLbls>
            <c:numFmt formatCode="0.0&quot;%&quot;" sourceLinked="0"/>
            <c:spPr>
              <a:noFill/>
              <a:ln>
                <a:noFill/>
              </a:ln>
              <a:effectLst/>
            </c:spPr>
            <c:txPr>
              <a:bodyPr/>
              <a:lstStyle/>
              <a:p>
                <a:pPr>
                  <a:defRPr sz="1200"/>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c:v>
                </c:pt>
              </c:strCache>
            </c:strRef>
          </c:cat>
          <c:val>
            <c:numRef>
              <c:f>Sheet1!$B$7</c:f>
              <c:numCache>
                <c:formatCode>General</c:formatCode>
                <c:ptCount val="1"/>
                <c:pt idx="0">
                  <c:v>96.5</c:v>
                </c:pt>
              </c:numCache>
            </c:numRef>
          </c:val>
          <c:extLst>
            <c:ext xmlns:c16="http://schemas.microsoft.com/office/drawing/2014/chart" uri="{C3380CC4-5D6E-409C-BE32-E72D297353CC}">
              <c16:uniqueId val="{00000008-81FF-4D3A-BA42-492DAEA8A5D9}"/>
            </c:ext>
          </c:extLst>
        </c:ser>
        <c:ser>
          <c:idx val="6"/>
          <c:order val="6"/>
          <c:tx>
            <c:strRef>
              <c:f>Sheet1!$A$8</c:f>
              <c:strCache>
                <c:ptCount val="1"/>
                <c:pt idx="0">
                  <c:v>65 y más</c:v>
                </c:pt>
              </c:strCache>
            </c:strRef>
          </c:tx>
          <c:invertIfNegative val="0"/>
          <c:dLbls>
            <c:numFmt formatCode="0.0&quot;%&quot;" sourceLinked="0"/>
            <c:spPr>
              <a:noFill/>
              <a:ln>
                <a:noFill/>
              </a:ln>
              <a:effectLst/>
            </c:spPr>
            <c:txPr>
              <a:bodyPr/>
              <a:lstStyle/>
              <a:p>
                <a:pPr>
                  <a:defRPr sz="1200"/>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c:v>
                </c:pt>
              </c:strCache>
            </c:strRef>
          </c:cat>
          <c:val>
            <c:numRef>
              <c:f>Sheet1!$B$8</c:f>
              <c:numCache>
                <c:formatCode>General</c:formatCode>
                <c:ptCount val="1"/>
                <c:pt idx="0">
                  <c:v>87</c:v>
                </c:pt>
              </c:numCache>
            </c:numRef>
          </c:val>
          <c:extLst>
            <c:ext xmlns:c16="http://schemas.microsoft.com/office/drawing/2014/chart" uri="{C3380CC4-5D6E-409C-BE32-E72D297353CC}">
              <c16:uniqueId val="{00000009-81FF-4D3A-BA42-492DAEA8A5D9}"/>
            </c:ext>
          </c:extLst>
        </c:ser>
        <c:dLbls>
          <c:showLegendKey val="0"/>
          <c:showVal val="1"/>
          <c:showCatName val="0"/>
          <c:showSerName val="0"/>
          <c:showPercent val="0"/>
          <c:showBubbleSize val="0"/>
        </c:dLbls>
        <c:gapWidth val="150"/>
        <c:overlap val="-50"/>
        <c:axId val="280886656"/>
        <c:axId val="281662592"/>
      </c:barChart>
      <c:catAx>
        <c:axId val="280886656"/>
        <c:scaling>
          <c:orientation val="minMax"/>
        </c:scaling>
        <c:delete val="0"/>
        <c:axPos val="b"/>
        <c:numFmt formatCode="General" sourceLinked="1"/>
        <c:majorTickMark val="none"/>
        <c:minorTickMark val="none"/>
        <c:tickLblPos val="none"/>
        <c:crossAx val="281662592"/>
        <c:crosses val="autoZero"/>
        <c:auto val="1"/>
        <c:lblAlgn val="ctr"/>
        <c:lblOffset val="100"/>
        <c:noMultiLvlLbl val="0"/>
      </c:catAx>
      <c:valAx>
        <c:axId val="281662592"/>
        <c:scaling>
          <c:orientation val="minMax"/>
          <c:max val="100"/>
          <c:min val="0"/>
        </c:scaling>
        <c:delete val="1"/>
        <c:axPos val="l"/>
        <c:numFmt formatCode="#,##0.0" sourceLinked="0"/>
        <c:majorTickMark val="out"/>
        <c:minorTickMark val="none"/>
        <c:tickLblPos val="none"/>
        <c:crossAx val="280886656"/>
        <c:crosses val="autoZero"/>
        <c:crossBetween val="between"/>
        <c:majorUnit val="20"/>
      </c:valAx>
    </c:plotArea>
    <c:legend>
      <c:legendPos val="t"/>
      <c:layout>
        <c:manualLayout>
          <c:xMode val="edge"/>
          <c:yMode val="edge"/>
          <c:x val="2.6143295964355395E-2"/>
          <c:y val="2.7916947301596235E-2"/>
          <c:w val="0.97385669126477714"/>
          <c:h val="0.12988944164949645"/>
        </c:manualLayout>
      </c:layout>
      <c:overlay val="0"/>
      <c:txPr>
        <a:bodyPr/>
        <a:lstStyle/>
        <a:p>
          <a:pPr>
            <a:defRPr sz="1000"/>
          </a:pPr>
          <a:endParaRPr lang="es-ES_tradnl"/>
        </a:p>
      </c:txPr>
    </c:legend>
    <c:plotVisOnly val="1"/>
    <c:dispBlanksAs val="gap"/>
    <c:showDLblsOverMax val="0"/>
  </c:chart>
  <c:txPr>
    <a:bodyPr/>
    <a:lstStyle/>
    <a:p>
      <a:pPr>
        <a:defRPr sz="1800"/>
      </a:pPr>
      <a:endParaRPr lang="es-ES_tradnl"/>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4.1879809413027845E-2"/>
          <c:y val="0.16716147873141934"/>
          <c:w val="0.97147574497902922"/>
          <c:h val="0.68998393851984974"/>
        </c:manualLayout>
      </c:layout>
      <c:barChart>
        <c:barDir val="col"/>
        <c:grouping val="clustered"/>
        <c:varyColors val="0"/>
        <c:ser>
          <c:idx val="0"/>
          <c:order val="0"/>
          <c:tx>
            <c:strRef>
              <c:f>Sheet1!$A$3</c:f>
              <c:strCache>
                <c:ptCount val="1"/>
                <c:pt idx="0">
                  <c:v>14-24</c:v>
                </c:pt>
              </c:strCache>
            </c:strRef>
          </c:tx>
          <c:invertIfNegative val="0"/>
          <c:dLbls>
            <c:dLbl>
              <c:idx val="1"/>
              <c:layout>
                <c:manualLayout>
                  <c:x val="0"/>
                  <c:y val="1.422460236449470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CB6C-4BE1-903D-240F9E7EDBBB}"/>
                </c:ext>
              </c:extLst>
            </c:dLbl>
            <c:dLbl>
              <c:idx val="3"/>
              <c:layout>
                <c:manualLayout>
                  <c:x val="4.2345578263047728E-3"/>
                  <c:y val="1.422460236449479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CB6C-4BE1-903D-240F9E7EDBBB}"/>
                </c:ext>
              </c:extLst>
            </c:dLbl>
            <c:dLbl>
              <c:idx val="4"/>
              <c:layout>
                <c:manualLayout>
                  <c:x val="-4.234557826304928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B6C-4BE1-903D-240F9E7EDBBB}"/>
                </c:ext>
              </c:extLst>
            </c:dLbl>
            <c:dLbl>
              <c:idx val="5"/>
              <c:layout>
                <c:manualLayout>
                  <c:x val="-2.1172789131523864E-3"/>
                  <c:y val="2.37076706074913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B6C-4BE1-903D-240F9E7EDBBB}"/>
                </c:ext>
              </c:extLst>
            </c:dLbl>
            <c:numFmt formatCode="0.0&quot;%&quot;" sourceLinked="0"/>
            <c:spPr>
              <a:noFill/>
              <a:ln>
                <a:noFill/>
              </a:ln>
              <a:effectLst/>
            </c:spPr>
            <c:txPr>
              <a:bodyPr wrap="square" lIns="38100" tIns="19050" rIns="38100" bIns="19050" anchor="ctr" anchorCtr="0">
                <a:spAutoFit/>
              </a:bodyPr>
              <a:lstStyle/>
              <a:p>
                <a:pPr algn="ctr">
                  <a:defRPr lang="es-ES_tradnl" sz="600" b="0"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Sheet1!$C$3:$H$3</c:f>
              <c:numCache>
                <c:formatCode>General</c:formatCode>
                <c:ptCount val="6"/>
                <c:pt idx="0">
                  <c:v>85.5</c:v>
                </c:pt>
                <c:pt idx="1">
                  <c:v>13.6</c:v>
                </c:pt>
                <c:pt idx="2">
                  <c:v>51.3</c:v>
                </c:pt>
                <c:pt idx="3">
                  <c:v>23.5</c:v>
                </c:pt>
                <c:pt idx="4">
                  <c:v>85.6</c:v>
                </c:pt>
                <c:pt idx="5">
                  <c:v>85.9</c:v>
                </c:pt>
              </c:numCache>
            </c:numRef>
          </c:val>
          <c:extLst>
            <c:ext xmlns:c16="http://schemas.microsoft.com/office/drawing/2014/chart" uri="{C3380CC4-5D6E-409C-BE32-E72D297353CC}">
              <c16:uniqueId val="{00000001-717B-47A7-B9DD-2CB88A4B38DC}"/>
            </c:ext>
          </c:extLst>
        </c:ser>
        <c:ser>
          <c:idx val="2"/>
          <c:order val="1"/>
          <c:tx>
            <c:strRef>
              <c:f>Sheet1!$A$4</c:f>
              <c:strCache>
                <c:ptCount val="1"/>
                <c:pt idx="0">
                  <c:v>25-34</c:v>
                </c:pt>
              </c:strCache>
            </c:strRef>
          </c:tx>
          <c:invertIfNegative val="0"/>
          <c:dLbls>
            <c:dLbl>
              <c:idx val="3"/>
              <c:layout>
                <c:manualLayout>
                  <c:x val="-1.0586394565762708E-3"/>
                  <c:y val="2.84492047289895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231-4ABB-B85D-F1AF5FCF3EAD}"/>
                </c:ext>
              </c:extLst>
            </c:dLbl>
            <c:numFmt formatCode="0.0&quot;%&quot;" sourceLinked="0"/>
            <c:spPr>
              <a:noFill/>
              <a:ln>
                <a:noFill/>
              </a:ln>
              <a:effectLst/>
            </c:spPr>
            <c:txPr>
              <a:bodyPr wrap="square" lIns="38100" tIns="19050" rIns="38100" bIns="19050" anchor="ctr" anchorCtr="0">
                <a:spAutoFit/>
              </a:bodyPr>
              <a:lstStyle/>
              <a:p>
                <a:pPr algn="ctr">
                  <a:defRPr lang="es-ES_tradnl" sz="600" b="0"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Sheet1!$C$4:$H$4</c:f>
              <c:numCache>
                <c:formatCode>General</c:formatCode>
                <c:ptCount val="6"/>
                <c:pt idx="0">
                  <c:v>72.599999999999994</c:v>
                </c:pt>
                <c:pt idx="1">
                  <c:v>24.3</c:v>
                </c:pt>
                <c:pt idx="2">
                  <c:v>74.3</c:v>
                </c:pt>
                <c:pt idx="3">
                  <c:v>21.1</c:v>
                </c:pt>
                <c:pt idx="4">
                  <c:v>84.2</c:v>
                </c:pt>
                <c:pt idx="5">
                  <c:v>80.8</c:v>
                </c:pt>
              </c:numCache>
            </c:numRef>
          </c:val>
          <c:extLst>
            <c:ext xmlns:c16="http://schemas.microsoft.com/office/drawing/2014/chart" uri="{C3380CC4-5D6E-409C-BE32-E72D297353CC}">
              <c16:uniqueId val="{00000002-717B-47A7-B9DD-2CB88A4B38DC}"/>
            </c:ext>
          </c:extLst>
        </c:ser>
        <c:ser>
          <c:idx val="3"/>
          <c:order val="2"/>
          <c:tx>
            <c:strRef>
              <c:f>Sheet1!$A$5</c:f>
              <c:strCache>
                <c:ptCount val="1"/>
                <c:pt idx="0">
                  <c:v>35-44</c:v>
                </c:pt>
              </c:strCache>
            </c:strRef>
          </c:tx>
          <c:invertIfNegative val="0"/>
          <c:dLbls>
            <c:numFmt formatCode="0.0&quot;%&quot;" sourceLinked="0"/>
            <c:spPr>
              <a:noFill/>
              <a:ln>
                <a:noFill/>
              </a:ln>
              <a:effectLst/>
            </c:spPr>
            <c:txPr>
              <a:bodyPr wrap="square" lIns="38100" tIns="19050" rIns="38100" bIns="19050" anchor="ctr" anchorCtr="0">
                <a:spAutoFit/>
              </a:bodyPr>
              <a:lstStyle/>
              <a:p>
                <a:pPr algn="ctr">
                  <a:defRPr lang="es-ES_tradnl" sz="600" b="0"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Sheet1!$C$5:$H$5</c:f>
              <c:numCache>
                <c:formatCode>General</c:formatCode>
                <c:ptCount val="6"/>
                <c:pt idx="0">
                  <c:v>70.900000000000006</c:v>
                </c:pt>
                <c:pt idx="1">
                  <c:v>26</c:v>
                </c:pt>
                <c:pt idx="2">
                  <c:v>80.2</c:v>
                </c:pt>
                <c:pt idx="3">
                  <c:v>13.2</c:v>
                </c:pt>
                <c:pt idx="4">
                  <c:v>72.7</c:v>
                </c:pt>
                <c:pt idx="5">
                  <c:v>71.599999999999994</c:v>
                </c:pt>
              </c:numCache>
            </c:numRef>
          </c:val>
          <c:extLst>
            <c:ext xmlns:c16="http://schemas.microsoft.com/office/drawing/2014/chart" uri="{C3380CC4-5D6E-409C-BE32-E72D297353CC}">
              <c16:uniqueId val="{00000003-717B-47A7-B9DD-2CB88A4B38DC}"/>
            </c:ext>
          </c:extLst>
        </c:ser>
        <c:ser>
          <c:idx val="4"/>
          <c:order val="3"/>
          <c:tx>
            <c:strRef>
              <c:f>Sheet1!$A$6</c:f>
              <c:strCache>
                <c:ptCount val="1"/>
                <c:pt idx="0">
                  <c:v>45-54</c:v>
                </c:pt>
              </c:strCache>
            </c:strRef>
          </c:tx>
          <c:invertIfNegative val="0"/>
          <c:dLbls>
            <c:numFmt formatCode="0.0&quot;%&quot;" sourceLinked="0"/>
            <c:spPr>
              <a:noFill/>
              <a:ln>
                <a:noFill/>
              </a:ln>
              <a:effectLst/>
            </c:spPr>
            <c:txPr>
              <a:bodyPr wrap="square" lIns="38100" tIns="19050" rIns="38100" bIns="19050" anchor="ctr" anchorCtr="0">
                <a:spAutoFit/>
              </a:bodyPr>
              <a:lstStyle/>
              <a:p>
                <a:pPr algn="ctr">
                  <a:defRPr lang="es-ES_tradnl" sz="600" b="0"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Sheet1!$C$6:$H$6</c:f>
              <c:numCache>
                <c:formatCode>General</c:formatCode>
                <c:ptCount val="6"/>
                <c:pt idx="0">
                  <c:v>70.3</c:v>
                </c:pt>
                <c:pt idx="1">
                  <c:v>29.4</c:v>
                </c:pt>
                <c:pt idx="2">
                  <c:v>75.5</c:v>
                </c:pt>
                <c:pt idx="3">
                  <c:v>9</c:v>
                </c:pt>
                <c:pt idx="4">
                  <c:v>65.8</c:v>
                </c:pt>
                <c:pt idx="5">
                  <c:v>60</c:v>
                </c:pt>
              </c:numCache>
            </c:numRef>
          </c:val>
          <c:extLst>
            <c:ext xmlns:c16="http://schemas.microsoft.com/office/drawing/2014/chart" uri="{C3380CC4-5D6E-409C-BE32-E72D297353CC}">
              <c16:uniqueId val="{00000004-717B-47A7-B9DD-2CB88A4B38DC}"/>
            </c:ext>
          </c:extLst>
        </c:ser>
        <c:ser>
          <c:idx val="5"/>
          <c:order val="4"/>
          <c:tx>
            <c:strRef>
              <c:f>Sheet1!$A$7</c:f>
              <c:strCache>
                <c:ptCount val="1"/>
                <c:pt idx="0">
                  <c:v>55-64</c:v>
                </c:pt>
              </c:strCache>
            </c:strRef>
          </c:tx>
          <c:invertIfNegative val="0"/>
          <c:dLbls>
            <c:numFmt formatCode="0.0&quot;%&quot;" sourceLinked="0"/>
            <c:spPr>
              <a:noFill/>
              <a:ln>
                <a:noFill/>
              </a:ln>
              <a:effectLst/>
            </c:spPr>
            <c:txPr>
              <a:bodyPr wrap="square" lIns="38100" tIns="19050" rIns="38100" bIns="19050" anchor="ctr" anchorCtr="0">
                <a:spAutoFit/>
              </a:bodyPr>
              <a:lstStyle/>
              <a:p>
                <a:pPr algn="ctr">
                  <a:defRPr lang="es-ES_tradnl" sz="600" b="0"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Sheet1!$C$7:$H$7</c:f>
              <c:numCache>
                <c:formatCode>General</c:formatCode>
                <c:ptCount val="6"/>
                <c:pt idx="0">
                  <c:v>68.400000000000006</c:v>
                </c:pt>
                <c:pt idx="1">
                  <c:v>31.4</c:v>
                </c:pt>
                <c:pt idx="2">
                  <c:v>79.2</c:v>
                </c:pt>
                <c:pt idx="3">
                  <c:v>3.9</c:v>
                </c:pt>
                <c:pt idx="4">
                  <c:v>56.2</c:v>
                </c:pt>
                <c:pt idx="5">
                  <c:v>45.9</c:v>
                </c:pt>
              </c:numCache>
            </c:numRef>
          </c:val>
          <c:extLst>
            <c:ext xmlns:c16="http://schemas.microsoft.com/office/drawing/2014/chart" uri="{C3380CC4-5D6E-409C-BE32-E72D297353CC}">
              <c16:uniqueId val="{00000005-717B-47A7-B9DD-2CB88A4B38DC}"/>
            </c:ext>
          </c:extLst>
        </c:ser>
        <c:ser>
          <c:idx val="6"/>
          <c:order val="5"/>
          <c:tx>
            <c:strRef>
              <c:f>Sheet1!$A$8</c:f>
              <c:strCache>
                <c:ptCount val="1"/>
                <c:pt idx="0">
                  <c:v>65 y más</c:v>
                </c:pt>
              </c:strCache>
            </c:strRef>
          </c:tx>
          <c:invertIfNegative val="0"/>
          <c:dLbls>
            <c:numFmt formatCode="0.0&quot;%&quot;" sourceLinked="0"/>
            <c:spPr>
              <a:noFill/>
              <a:ln>
                <a:noFill/>
              </a:ln>
              <a:effectLst/>
            </c:spPr>
            <c:txPr>
              <a:bodyPr wrap="square" lIns="38100" tIns="19050" rIns="38100" bIns="19050" anchor="ctr" anchorCtr="0">
                <a:spAutoFit/>
              </a:bodyPr>
              <a:lstStyle/>
              <a:p>
                <a:pPr algn="ctr">
                  <a:defRPr lang="es-ES_tradnl" sz="600" b="0"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Sheet1!$C$8:$H$8</c:f>
              <c:numCache>
                <c:formatCode>General</c:formatCode>
                <c:ptCount val="6"/>
                <c:pt idx="0">
                  <c:v>50.1</c:v>
                </c:pt>
                <c:pt idx="1">
                  <c:v>35.299999999999997</c:v>
                </c:pt>
                <c:pt idx="2">
                  <c:v>65.5</c:v>
                </c:pt>
                <c:pt idx="3">
                  <c:v>1.9</c:v>
                </c:pt>
                <c:pt idx="4">
                  <c:v>22.7</c:v>
                </c:pt>
                <c:pt idx="5">
                  <c:v>20.2</c:v>
                </c:pt>
              </c:numCache>
            </c:numRef>
          </c:val>
          <c:extLst>
            <c:ext xmlns:c16="http://schemas.microsoft.com/office/drawing/2014/chart" uri="{C3380CC4-5D6E-409C-BE32-E72D297353CC}">
              <c16:uniqueId val="{00000006-717B-47A7-B9DD-2CB88A4B38DC}"/>
            </c:ext>
          </c:extLst>
        </c:ser>
        <c:dLbls>
          <c:showLegendKey val="0"/>
          <c:showVal val="1"/>
          <c:showCatName val="0"/>
          <c:showSerName val="0"/>
          <c:showPercent val="0"/>
          <c:showBubbleSize val="0"/>
        </c:dLbls>
        <c:gapWidth val="80"/>
        <c:overlap val="-15"/>
        <c:axId val="287435392"/>
        <c:axId val="295072512"/>
      </c:barChart>
      <c:catAx>
        <c:axId val="287435392"/>
        <c:scaling>
          <c:orientation val="minMax"/>
        </c:scaling>
        <c:delete val="0"/>
        <c:axPos val="b"/>
        <c:numFmt formatCode="General" sourceLinked="1"/>
        <c:majorTickMark val="none"/>
        <c:minorTickMark val="none"/>
        <c:tickLblPos val="nextTo"/>
        <c:txPr>
          <a:bodyPr/>
          <a:lstStyle/>
          <a:p>
            <a:pPr>
              <a:defRPr sz="1200"/>
            </a:pPr>
            <a:endParaRPr lang="es-ES_tradnl"/>
          </a:p>
        </c:txPr>
        <c:crossAx val="295072512"/>
        <c:crosses val="autoZero"/>
        <c:auto val="1"/>
        <c:lblAlgn val="ctr"/>
        <c:lblOffset val="100"/>
        <c:noMultiLvlLbl val="0"/>
      </c:catAx>
      <c:valAx>
        <c:axId val="295072512"/>
        <c:scaling>
          <c:orientation val="minMax"/>
          <c:max val="100"/>
          <c:min val="0"/>
        </c:scaling>
        <c:delete val="1"/>
        <c:axPos val="l"/>
        <c:numFmt formatCode="#,##0.0" sourceLinked="0"/>
        <c:majorTickMark val="out"/>
        <c:minorTickMark val="none"/>
        <c:tickLblPos val="nextTo"/>
        <c:crossAx val="287435392"/>
        <c:crosses val="autoZero"/>
        <c:crossBetween val="between"/>
        <c:majorUnit val="20"/>
      </c:valAx>
    </c:plotArea>
    <c:legend>
      <c:legendPos val="t"/>
      <c:layout>
        <c:manualLayout>
          <c:xMode val="edge"/>
          <c:yMode val="edge"/>
          <c:x val="0.13040162446974249"/>
          <c:y val="2.3795781005339644E-2"/>
          <c:w val="0.76642767275850721"/>
          <c:h val="0.12988944164949637"/>
        </c:manualLayout>
      </c:layout>
      <c:overlay val="0"/>
      <c:txPr>
        <a:bodyPr/>
        <a:lstStyle/>
        <a:p>
          <a:pPr>
            <a:defRPr sz="1000"/>
          </a:pPr>
          <a:endParaRPr lang="es-ES_tradnl"/>
        </a:p>
      </c:txPr>
    </c:legend>
    <c:plotVisOnly val="1"/>
    <c:dispBlanksAs val="gap"/>
    <c:showDLblsOverMax val="0"/>
  </c:chart>
  <c:txPr>
    <a:bodyPr/>
    <a:lstStyle/>
    <a:p>
      <a:pPr>
        <a:defRPr sz="1800"/>
      </a:pPr>
      <a:endParaRPr lang="es-ES_tradnl"/>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4.1879809413027845E-2"/>
          <c:y val="0.21457681994640199"/>
          <c:w val="0.97147574497902922"/>
          <c:h val="0.65769521119987695"/>
        </c:manualLayout>
      </c:layout>
      <c:barChart>
        <c:barDir val="col"/>
        <c:grouping val="clustered"/>
        <c:varyColors val="0"/>
        <c:ser>
          <c:idx val="0"/>
          <c:order val="0"/>
          <c:tx>
            <c:strRef>
              <c:f>Sheet1!$A$3</c:f>
              <c:strCache>
                <c:ptCount val="1"/>
                <c:pt idx="0">
                  <c:v>Hasta primarios</c:v>
                </c:pt>
              </c:strCache>
            </c:strRef>
          </c:tx>
          <c:spPr>
            <a:solidFill>
              <a:srgbClr val="C7E1B5"/>
            </a:solidFill>
          </c:spPr>
          <c:invertIfNegative val="0"/>
          <c:dLbls>
            <c:dLbl>
              <c:idx val="1"/>
              <c:layout>
                <c:manualLayout>
                  <c:x val="0"/>
                  <c:y val="9.483068242996443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E3E-4E2A-861F-4DF606F89D6D}"/>
                </c:ext>
              </c:extLst>
            </c:dLbl>
            <c:dLbl>
              <c:idx val="2"/>
              <c:layout>
                <c:manualLayout>
                  <c:x val="0"/>
                  <c:y val="1.422460236449475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E3E-4E2A-861F-4DF606F89D6D}"/>
                </c:ext>
              </c:extLst>
            </c:dLbl>
            <c:dLbl>
              <c:idx val="3"/>
              <c:layout>
                <c:manualLayout>
                  <c:x val="0"/>
                  <c:y val="1.896613648599288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E3E-4E2A-861F-4DF606F89D6D}"/>
                </c:ext>
              </c:extLst>
            </c:dLbl>
            <c:numFmt formatCode="0.0&quot;%&quot;" sourceLinked="0"/>
            <c:spPr>
              <a:noFill/>
              <a:ln>
                <a:noFill/>
              </a:ln>
              <a:effectLst/>
            </c:spPr>
            <c:txPr>
              <a:bodyPr wrap="square" lIns="38100" tIns="19050" rIns="38100" bIns="19050" anchor="ctr" anchorCtr="0">
                <a:spAutoFit/>
              </a:bodyPr>
              <a:lstStyle/>
              <a:p>
                <a:pPr algn="ctr">
                  <a:defRPr lang="es-ES_tradnl" sz="1000" b="0"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Sheet1!$C$3:$H$3</c:f>
              <c:numCache>
                <c:formatCode>General</c:formatCode>
                <c:ptCount val="6"/>
                <c:pt idx="0">
                  <c:v>37.9</c:v>
                </c:pt>
                <c:pt idx="1">
                  <c:v>31</c:v>
                </c:pt>
                <c:pt idx="2">
                  <c:v>57.5</c:v>
                </c:pt>
                <c:pt idx="3">
                  <c:v>2.8</c:v>
                </c:pt>
                <c:pt idx="4">
                  <c:v>25.9</c:v>
                </c:pt>
                <c:pt idx="5">
                  <c:v>30.2</c:v>
                </c:pt>
              </c:numCache>
            </c:numRef>
          </c:val>
          <c:extLst>
            <c:ext xmlns:c16="http://schemas.microsoft.com/office/drawing/2014/chart" uri="{C3380CC4-5D6E-409C-BE32-E72D297353CC}">
              <c16:uniqueId val="{00000001-717B-47A7-B9DD-2CB88A4B38DC}"/>
            </c:ext>
          </c:extLst>
        </c:ser>
        <c:ser>
          <c:idx val="2"/>
          <c:order val="1"/>
          <c:tx>
            <c:strRef>
              <c:f>Sheet1!$A$4</c:f>
              <c:strCache>
                <c:ptCount val="1"/>
                <c:pt idx="0">
                  <c:v>Secundarios</c:v>
                </c:pt>
              </c:strCache>
            </c:strRef>
          </c:tx>
          <c:spPr>
            <a:solidFill>
              <a:srgbClr val="91B579"/>
            </a:solidFill>
          </c:spPr>
          <c:invertIfNegative val="0"/>
          <c:dLbls>
            <c:dLbl>
              <c:idx val="1"/>
              <c:layout>
                <c:manualLayout>
                  <c:x val="0"/>
                  <c:y val="1.89661364859930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E3E-4E2A-861F-4DF606F89D6D}"/>
                </c:ext>
              </c:extLst>
            </c:dLbl>
            <c:dLbl>
              <c:idx val="2"/>
              <c:layout>
                <c:manualLayout>
                  <c:x val="2.2785531187695814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E3E-4E2A-861F-4DF606F89D6D}"/>
                </c:ext>
              </c:extLst>
            </c:dLbl>
            <c:dLbl>
              <c:idx val="3"/>
              <c:layout>
                <c:manualLayout>
                  <c:x val="-4.5571062375392461E-3"/>
                  <c:y val="1.422460236449470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E3E-4E2A-861F-4DF606F89D6D}"/>
                </c:ext>
              </c:extLst>
            </c:dLbl>
            <c:dLbl>
              <c:idx val="5"/>
              <c:layout>
                <c:manualLayout>
                  <c:x val="-2.2785082653617316E-3"/>
                  <c:y val="4.7415341214982649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4961594269528601E-2"/>
                      <c:h val="7.1858136285877922E-2"/>
                    </c:manualLayout>
                  </c15:layout>
                </c:ext>
                <c:ext xmlns:c16="http://schemas.microsoft.com/office/drawing/2014/chart" uri="{C3380CC4-5D6E-409C-BE32-E72D297353CC}">
                  <c16:uniqueId val="{00000009-1E3E-4E2A-861F-4DF606F89D6D}"/>
                </c:ext>
              </c:extLst>
            </c:dLbl>
            <c:numFmt formatCode="0.0&quot;%&quot;" sourceLinked="0"/>
            <c:spPr>
              <a:noFill/>
              <a:ln>
                <a:noFill/>
              </a:ln>
              <a:effectLst/>
            </c:spPr>
            <c:txPr>
              <a:bodyPr wrap="square" lIns="38100" tIns="19050" rIns="38100" bIns="19050" anchor="ctr" anchorCtr="0">
                <a:spAutoFit/>
              </a:bodyPr>
              <a:lstStyle/>
              <a:p>
                <a:pPr algn="ctr">
                  <a:defRPr lang="es-ES_tradnl" sz="1000" b="0"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Sheet1!$C$4:$H$4</c:f>
              <c:numCache>
                <c:formatCode>General</c:formatCode>
                <c:ptCount val="6"/>
                <c:pt idx="0">
                  <c:v>64.7</c:v>
                </c:pt>
                <c:pt idx="1">
                  <c:v>24.7</c:v>
                </c:pt>
                <c:pt idx="2">
                  <c:v>69.3</c:v>
                </c:pt>
                <c:pt idx="3">
                  <c:v>11.6</c:v>
                </c:pt>
                <c:pt idx="4">
                  <c:v>64.2</c:v>
                </c:pt>
                <c:pt idx="5">
                  <c:v>62.5</c:v>
                </c:pt>
              </c:numCache>
            </c:numRef>
          </c:val>
          <c:extLst>
            <c:ext xmlns:c16="http://schemas.microsoft.com/office/drawing/2014/chart" uri="{C3380CC4-5D6E-409C-BE32-E72D297353CC}">
              <c16:uniqueId val="{00000002-717B-47A7-B9DD-2CB88A4B38DC}"/>
            </c:ext>
          </c:extLst>
        </c:ser>
        <c:ser>
          <c:idx val="3"/>
          <c:order val="2"/>
          <c:tx>
            <c:strRef>
              <c:f>Sheet1!$A$5</c:f>
              <c:strCache>
                <c:ptCount val="1"/>
                <c:pt idx="0">
                  <c:v>Universitarios</c:v>
                </c:pt>
              </c:strCache>
            </c:strRef>
          </c:tx>
          <c:spPr>
            <a:solidFill>
              <a:srgbClr val="253917"/>
            </a:solidFill>
          </c:spPr>
          <c:invertIfNegative val="0"/>
          <c:dLbls>
            <c:dLbl>
              <c:idx val="2"/>
              <c:layout>
                <c:manualLayout>
                  <c:x val="-1.1392765593847907E-3"/>
                  <c:y val="9.483068242996529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E3E-4E2A-861F-4DF606F89D6D}"/>
                </c:ext>
              </c:extLst>
            </c:dLbl>
            <c:dLbl>
              <c:idx val="3"/>
              <c:layout>
                <c:manualLayout>
                  <c:x val="3.4178296781543719E-3"/>
                  <c:y val="8.6927121371277666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E3E-4E2A-861F-4DF606F89D6D}"/>
                </c:ext>
              </c:extLst>
            </c:dLbl>
            <c:dLbl>
              <c:idx val="5"/>
              <c:layout>
                <c:manualLayout>
                  <c:x val="0"/>
                  <c:y val="1.422460236449479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E3E-4E2A-861F-4DF606F89D6D}"/>
                </c:ext>
              </c:extLst>
            </c:dLbl>
            <c:numFmt formatCode="0.0&quot;%&quot;" sourceLinked="0"/>
            <c:spPr>
              <a:noFill/>
              <a:ln>
                <a:noFill/>
              </a:ln>
              <a:effectLst/>
            </c:spPr>
            <c:txPr>
              <a:bodyPr wrap="square" lIns="38100" tIns="19050" rIns="38100" bIns="19050" anchor="ctr" anchorCtr="0">
                <a:spAutoFit/>
              </a:bodyPr>
              <a:lstStyle/>
              <a:p>
                <a:pPr algn="ctr">
                  <a:defRPr lang="es-ES_tradnl" sz="1000" b="0"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Sheet1!$C$1:$H$1</c:f>
              <c:strCache>
                <c:ptCount val="6"/>
                <c:pt idx="0">
                  <c:v>Libros</c:v>
                </c:pt>
                <c:pt idx="1">
                  <c:v>Revistas</c:v>
                </c:pt>
                <c:pt idx="2">
                  <c:v>Periódicos</c:v>
                </c:pt>
                <c:pt idx="3">
                  <c:v>Cómics</c:v>
                </c:pt>
                <c:pt idx="4">
                  <c:v>Webs, blogs, foros</c:v>
                </c:pt>
                <c:pt idx="5">
                  <c:v>Redes sociales</c:v>
                </c:pt>
              </c:strCache>
            </c:strRef>
          </c:cat>
          <c:val>
            <c:numRef>
              <c:f>Sheet1!$C$5:$H$5</c:f>
              <c:numCache>
                <c:formatCode>General</c:formatCode>
                <c:ptCount val="6"/>
                <c:pt idx="0">
                  <c:v>85.2</c:v>
                </c:pt>
                <c:pt idx="1">
                  <c:v>30.3</c:v>
                </c:pt>
                <c:pt idx="2">
                  <c:v>80.7</c:v>
                </c:pt>
                <c:pt idx="3">
                  <c:v>13.5</c:v>
                </c:pt>
                <c:pt idx="4">
                  <c:v>72.599999999999994</c:v>
                </c:pt>
                <c:pt idx="5">
                  <c:v>62.4</c:v>
                </c:pt>
              </c:numCache>
            </c:numRef>
          </c:val>
          <c:extLst>
            <c:ext xmlns:c16="http://schemas.microsoft.com/office/drawing/2014/chart" uri="{C3380CC4-5D6E-409C-BE32-E72D297353CC}">
              <c16:uniqueId val="{00000003-717B-47A7-B9DD-2CB88A4B38DC}"/>
            </c:ext>
          </c:extLst>
        </c:ser>
        <c:dLbls>
          <c:showLegendKey val="0"/>
          <c:showVal val="1"/>
          <c:showCatName val="0"/>
          <c:showSerName val="0"/>
          <c:showPercent val="0"/>
          <c:showBubbleSize val="0"/>
        </c:dLbls>
        <c:gapWidth val="100"/>
        <c:overlap val="-7"/>
        <c:axId val="287435392"/>
        <c:axId val="295072512"/>
      </c:barChart>
      <c:catAx>
        <c:axId val="287435392"/>
        <c:scaling>
          <c:orientation val="minMax"/>
        </c:scaling>
        <c:delete val="0"/>
        <c:axPos val="b"/>
        <c:numFmt formatCode="General" sourceLinked="1"/>
        <c:majorTickMark val="none"/>
        <c:minorTickMark val="none"/>
        <c:tickLblPos val="nextTo"/>
        <c:txPr>
          <a:bodyPr/>
          <a:lstStyle/>
          <a:p>
            <a:pPr>
              <a:defRPr sz="1200"/>
            </a:pPr>
            <a:endParaRPr lang="es-ES_tradnl"/>
          </a:p>
        </c:txPr>
        <c:crossAx val="295072512"/>
        <c:crosses val="autoZero"/>
        <c:auto val="1"/>
        <c:lblAlgn val="ctr"/>
        <c:lblOffset val="100"/>
        <c:noMultiLvlLbl val="0"/>
      </c:catAx>
      <c:valAx>
        <c:axId val="295072512"/>
        <c:scaling>
          <c:orientation val="minMax"/>
          <c:max val="100"/>
          <c:min val="0"/>
        </c:scaling>
        <c:delete val="1"/>
        <c:axPos val="l"/>
        <c:numFmt formatCode="#,##0.0" sourceLinked="0"/>
        <c:majorTickMark val="out"/>
        <c:minorTickMark val="none"/>
        <c:tickLblPos val="nextTo"/>
        <c:crossAx val="287435392"/>
        <c:crosses val="autoZero"/>
        <c:crossBetween val="between"/>
        <c:majorUnit val="20"/>
      </c:valAx>
    </c:plotArea>
    <c:legend>
      <c:legendPos val="t"/>
      <c:layout>
        <c:manualLayout>
          <c:xMode val="edge"/>
          <c:yMode val="edge"/>
          <c:x val="0.32163885381601581"/>
          <c:y val="0.12336799755680321"/>
          <c:w val="0.42692325806183939"/>
          <c:h val="0.12988944164949637"/>
        </c:manualLayout>
      </c:layout>
      <c:overlay val="0"/>
      <c:txPr>
        <a:bodyPr/>
        <a:lstStyle/>
        <a:p>
          <a:pPr>
            <a:defRPr lang="es-ES_tradnl" sz="1100" b="0" i="0" u="none" strike="noStrike" kern="1200" baseline="0">
              <a:solidFill>
                <a:schemeClr val="tx1"/>
              </a:solidFill>
              <a:latin typeface="+mn-lt"/>
              <a:ea typeface="+mn-ea"/>
              <a:cs typeface="+mn-cs"/>
            </a:defRPr>
          </a:pPr>
          <a:endParaRPr lang="es-ES_tradnl"/>
        </a:p>
      </c:txPr>
    </c:legend>
    <c:plotVisOnly val="1"/>
    <c:dispBlanksAs val="gap"/>
    <c:showDLblsOverMax val="0"/>
  </c:chart>
  <c:txPr>
    <a:bodyPr/>
    <a:lstStyle/>
    <a:p>
      <a:pPr>
        <a:defRPr sz="1800"/>
      </a:pPr>
      <a:endParaRPr lang="es-ES_tradnl"/>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3.2716865835991848E-3"/>
          <c:y val="0.30085954816016536"/>
          <c:w val="0.98484403735247361"/>
          <c:h val="0.66609037043560493"/>
        </c:manualLayout>
      </c:layout>
      <c:barChart>
        <c:barDir val="col"/>
        <c:grouping val="clustered"/>
        <c:varyColors val="0"/>
        <c:ser>
          <c:idx val="2"/>
          <c:order val="0"/>
          <c:tx>
            <c:strRef>
              <c:f>Sheet1!$B$1</c:f>
              <c:strCache>
                <c:ptCount val="1"/>
                <c:pt idx="0">
                  <c:v>2010</c:v>
                </c:pt>
              </c:strCache>
            </c:strRef>
          </c:tx>
          <c:invertIfNegative val="0"/>
          <c:dLbls>
            <c:numFmt formatCode="0.0&quot;%&quot;" sourceLinked="0"/>
            <c:spPr>
              <a:noFill/>
            </c:spPr>
            <c:txPr>
              <a:bodyPr wrap="square" lIns="38100" tIns="19050" rIns="38100" bIns="19050" anchor="ctr">
                <a:spAutoFit/>
              </a:bodyPr>
              <a:lstStyle/>
              <a:p>
                <a:pPr>
                  <a:defRPr sz="800"/>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Total</c:v>
                </c:pt>
                <c:pt idx="1">
                  <c:v>Hasta primarios</c:v>
                </c:pt>
                <c:pt idx="2">
                  <c:v>Secundarios</c:v>
                </c:pt>
                <c:pt idx="3">
                  <c:v>Universitarios</c:v>
                </c:pt>
              </c:strCache>
            </c:strRef>
          </c:cat>
          <c:val>
            <c:numRef>
              <c:f>Sheet1!$B$2:$B$5</c:f>
            </c:numRef>
          </c:val>
          <c:extLst>
            <c:ext xmlns:c16="http://schemas.microsoft.com/office/drawing/2014/chart" uri="{C3380CC4-5D6E-409C-BE32-E72D297353CC}">
              <c16:uniqueId val="{00000017-9EB7-42FB-852C-FE329632CE4F}"/>
            </c:ext>
          </c:extLst>
        </c:ser>
        <c:ser>
          <c:idx val="1"/>
          <c:order val="1"/>
          <c:tx>
            <c:strRef>
              <c:f>Sheet1!$C$1</c:f>
              <c:strCache>
                <c:ptCount val="1"/>
                <c:pt idx="0">
                  <c:v>2011</c:v>
                </c:pt>
              </c:strCache>
            </c:strRef>
          </c:tx>
          <c:invertIfNegative val="0"/>
          <c:dLbls>
            <c:numFmt formatCode="0.0&quot;%&quot;" sourceLinked="0"/>
            <c:spPr>
              <a:noFill/>
              <a:ln>
                <a:noFill/>
              </a:ln>
              <a:effectLst/>
            </c:spPr>
            <c:txPr>
              <a:bodyPr wrap="square" lIns="38100" tIns="19050" rIns="38100" bIns="19050" anchor="ctr">
                <a:spAutoFit/>
              </a:bodyPr>
              <a:lstStyle/>
              <a:p>
                <a:pPr>
                  <a:defRPr sz="800"/>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Total</c:v>
                </c:pt>
                <c:pt idx="1">
                  <c:v>Hasta primarios</c:v>
                </c:pt>
                <c:pt idx="2">
                  <c:v>Secundarios</c:v>
                </c:pt>
                <c:pt idx="3">
                  <c:v>Universitarios</c:v>
                </c:pt>
              </c:strCache>
            </c:strRef>
          </c:cat>
          <c:val>
            <c:numRef>
              <c:f>Sheet1!$C$2:$C$5</c:f>
            </c:numRef>
          </c:val>
          <c:extLst>
            <c:ext xmlns:c16="http://schemas.microsoft.com/office/drawing/2014/chart" uri="{C3380CC4-5D6E-409C-BE32-E72D297353CC}">
              <c16:uniqueId val="{00000007-9EB7-42FB-852C-FE329632CE4F}"/>
            </c:ext>
          </c:extLst>
        </c:ser>
        <c:ser>
          <c:idx val="0"/>
          <c:order val="2"/>
          <c:tx>
            <c:strRef>
              <c:f>Sheet1!$D$1</c:f>
              <c:strCache>
                <c:ptCount val="1"/>
                <c:pt idx="0">
                  <c:v>2017</c:v>
                </c:pt>
              </c:strCache>
            </c:strRef>
          </c:tx>
          <c:spPr>
            <a:solidFill>
              <a:srgbClr val="E2F0D9"/>
            </a:solidFill>
          </c:spPr>
          <c:invertIfNegative val="0"/>
          <c:dLbls>
            <c:numFmt formatCode="0.0&quot;%&quot;" sourceLinked="0"/>
            <c:spPr>
              <a:noFill/>
            </c:spPr>
            <c:txPr>
              <a:bodyPr wrap="square" lIns="38100" tIns="19050" rIns="38100" bIns="19050" anchor="ctr">
                <a:spAutoFit/>
              </a:bodyPr>
              <a:lstStyle/>
              <a:p>
                <a:pPr>
                  <a:defRPr sz="800"/>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Total</c:v>
                </c:pt>
                <c:pt idx="1">
                  <c:v>Hasta primarios</c:v>
                </c:pt>
                <c:pt idx="2">
                  <c:v>Secundarios</c:v>
                </c:pt>
                <c:pt idx="3">
                  <c:v>Universitarios</c:v>
                </c:pt>
              </c:strCache>
            </c:strRef>
          </c:cat>
          <c:val>
            <c:numRef>
              <c:f>Sheet1!$D$2:$D$5</c:f>
              <c:numCache>
                <c:formatCode>0.0</c:formatCode>
                <c:ptCount val="4"/>
                <c:pt idx="0">
                  <c:v>94.7</c:v>
                </c:pt>
                <c:pt idx="1">
                  <c:v>85.4</c:v>
                </c:pt>
                <c:pt idx="2">
                  <c:v>95.9</c:v>
                </c:pt>
                <c:pt idx="3">
                  <c:v>99.3</c:v>
                </c:pt>
              </c:numCache>
            </c:numRef>
          </c:val>
          <c:extLst>
            <c:ext xmlns:c16="http://schemas.microsoft.com/office/drawing/2014/chart" uri="{C3380CC4-5D6E-409C-BE32-E72D297353CC}">
              <c16:uniqueId val="{0000000F-9EB7-42FB-852C-FE329632CE4F}"/>
            </c:ext>
          </c:extLst>
        </c:ser>
        <c:ser>
          <c:idx val="4"/>
          <c:order val="3"/>
          <c:tx>
            <c:strRef>
              <c:f>Sheet1!$E$1</c:f>
              <c:strCache>
                <c:ptCount val="1"/>
                <c:pt idx="0">
                  <c:v>2018</c:v>
                </c:pt>
              </c:strCache>
            </c:strRef>
          </c:tx>
          <c:spPr>
            <a:solidFill>
              <a:srgbClr val="A9D18E"/>
            </a:solidFill>
          </c:spPr>
          <c:invertIfNegative val="0"/>
          <c:dLbls>
            <c:dLbl>
              <c:idx val="0"/>
              <c:layout>
                <c:manualLayout>
                  <c:x val="-6.5498863388104417E-18"/>
                  <c:y val="1.093158634532964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103-441B-B77D-A341F952A00B}"/>
                </c:ext>
              </c:extLst>
            </c:dLbl>
            <c:numFmt formatCode="0.0&quot;%&quot;" sourceLinked="0"/>
            <c:spPr>
              <a:noFill/>
              <a:ln>
                <a:noFill/>
              </a:ln>
              <a:effectLst/>
            </c:spPr>
            <c:txPr>
              <a:bodyPr wrap="square" lIns="38100" tIns="19050" rIns="38100" bIns="19050" anchor="ctr" anchorCtr="0">
                <a:spAutoFit/>
              </a:bodyPr>
              <a:lstStyle/>
              <a:p>
                <a:pPr algn="ctr">
                  <a:defRPr lang="es-ES" sz="800" b="0"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Total</c:v>
                </c:pt>
                <c:pt idx="1">
                  <c:v>Hasta primarios</c:v>
                </c:pt>
                <c:pt idx="2">
                  <c:v>Secundarios</c:v>
                </c:pt>
                <c:pt idx="3">
                  <c:v>Universitarios</c:v>
                </c:pt>
              </c:strCache>
            </c:strRef>
          </c:cat>
          <c:val>
            <c:numRef>
              <c:f>Sheet1!$E$2:$E$5</c:f>
              <c:numCache>
                <c:formatCode>General</c:formatCode>
                <c:ptCount val="4"/>
                <c:pt idx="0">
                  <c:v>96.1</c:v>
                </c:pt>
                <c:pt idx="1">
                  <c:v>89.1</c:v>
                </c:pt>
                <c:pt idx="2">
                  <c:v>97.1</c:v>
                </c:pt>
                <c:pt idx="3">
                  <c:v>99.3</c:v>
                </c:pt>
              </c:numCache>
            </c:numRef>
          </c:val>
          <c:extLst>
            <c:ext xmlns:c16="http://schemas.microsoft.com/office/drawing/2014/chart" uri="{C3380CC4-5D6E-409C-BE32-E72D297353CC}">
              <c16:uniqueId val="{00000000-8DAB-48FE-9D95-3A21AE700E2A}"/>
            </c:ext>
          </c:extLst>
        </c:ser>
        <c:ser>
          <c:idx val="3"/>
          <c:order val="4"/>
          <c:tx>
            <c:strRef>
              <c:f>Sheet1!$F$1</c:f>
              <c:strCache>
                <c:ptCount val="1"/>
                <c:pt idx="0">
                  <c:v>2019</c:v>
                </c:pt>
              </c:strCache>
            </c:strRef>
          </c:tx>
          <c:spPr>
            <a:solidFill>
              <a:srgbClr val="548235"/>
            </a:solidFill>
          </c:spPr>
          <c:invertIfNegative val="0"/>
          <c:dLbls>
            <c:dLbl>
              <c:idx val="0"/>
              <c:layout>
                <c:manualLayout>
                  <c:x val="1.4290826189795674E-3"/>
                  <c:y val="2.186317269065934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103-441B-B77D-A341F952A00B}"/>
                </c:ext>
              </c:extLst>
            </c:dLbl>
            <c:dLbl>
              <c:idx val="3"/>
              <c:layout>
                <c:manualLayout>
                  <c:x val="-1.4289700927892016E-3"/>
                  <c:y val="1.0931371156622087E-2"/>
                </c:manualLayout>
              </c:layout>
              <c:numFmt formatCode="0.0&quot;%&quot;" sourceLinked="0"/>
              <c:spPr>
                <a:noFill/>
                <a:ln>
                  <a:noFill/>
                </a:ln>
                <a:effectLst/>
              </c:spPr>
              <c:txPr>
                <a:bodyPr wrap="none" lIns="38100" tIns="19050" rIns="38100" bIns="19050" anchor="ctr" anchorCtr="0">
                  <a:noAutofit/>
                </a:bodyPr>
                <a:lstStyle/>
                <a:p>
                  <a:pPr algn="ctr">
                    <a:defRPr lang="es-ES_tradnl" sz="800" b="0"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7.5987698636857726E-2"/>
                      <c:h val="8.4882907216654563E-2"/>
                    </c:manualLayout>
                  </c15:layout>
                </c:ext>
                <c:ext xmlns:c16="http://schemas.microsoft.com/office/drawing/2014/chart" uri="{C3380CC4-5D6E-409C-BE32-E72D297353CC}">
                  <c16:uniqueId val="{00000000-39DF-4ADB-9222-D6829C3ED2E3}"/>
                </c:ext>
              </c:extLst>
            </c:dLbl>
            <c:numFmt formatCode="0.0&quot;%&quot;" sourceLinked="0"/>
            <c:spPr>
              <a:noFill/>
              <a:ln>
                <a:noFill/>
              </a:ln>
              <a:effectLst/>
            </c:spPr>
            <c:txPr>
              <a:bodyPr wrap="none" lIns="38100" tIns="19050" rIns="38100" bIns="19050" anchor="ctr" anchorCtr="0">
                <a:spAutoFit/>
              </a:bodyPr>
              <a:lstStyle/>
              <a:p>
                <a:pPr algn="ctr">
                  <a:defRPr lang="es-ES_tradnl" sz="800" b="0"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Sheet1!$A$2:$A$5</c:f>
              <c:strCache>
                <c:ptCount val="4"/>
                <c:pt idx="0">
                  <c:v>Total</c:v>
                </c:pt>
                <c:pt idx="1">
                  <c:v>Hasta primarios</c:v>
                </c:pt>
                <c:pt idx="2">
                  <c:v>Secundarios</c:v>
                </c:pt>
                <c:pt idx="3">
                  <c:v>Universitarios</c:v>
                </c:pt>
              </c:strCache>
            </c:strRef>
          </c:cat>
          <c:val>
            <c:numRef>
              <c:f>Sheet1!$F$2:$F$5</c:f>
              <c:numCache>
                <c:formatCode>General</c:formatCode>
                <c:ptCount val="4"/>
                <c:pt idx="0">
                  <c:v>95.5</c:v>
                </c:pt>
                <c:pt idx="1">
                  <c:v>86.3</c:v>
                </c:pt>
                <c:pt idx="2">
                  <c:v>97</c:v>
                </c:pt>
                <c:pt idx="3">
                  <c:v>99.7</c:v>
                </c:pt>
              </c:numCache>
            </c:numRef>
          </c:val>
          <c:extLst>
            <c:ext xmlns:c16="http://schemas.microsoft.com/office/drawing/2014/chart" uri="{C3380CC4-5D6E-409C-BE32-E72D297353CC}">
              <c16:uniqueId val="{00000018-9EB7-42FB-852C-FE329632CE4F}"/>
            </c:ext>
          </c:extLst>
        </c:ser>
        <c:ser>
          <c:idx val="5"/>
          <c:order val="5"/>
          <c:tx>
            <c:strRef>
              <c:f>Sheet1!$G$1</c:f>
              <c:strCache>
                <c:ptCount val="1"/>
                <c:pt idx="0">
                  <c:v>2020</c:v>
                </c:pt>
              </c:strCache>
            </c:strRef>
          </c:tx>
          <c:spPr>
            <a:solidFill>
              <a:srgbClr val="345016"/>
            </a:solidFill>
          </c:spPr>
          <c:invertIfNegative val="0"/>
          <c:dLbls>
            <c:dLbl>
              <c:idx val="0"/>
              <c:layout>
                <c:manualLayout>
                  <c:x val="2.8581652379591348E-3"/>
                  <c:y val="1.093158634532964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D76-4624-B13A-184AD919F292}"/>
                </c:ext>
              </c:extLst>
            </c:dLbl>
            <c:dLbl>
              <c:idx val="1"/>
              <c:layout>
                <c:manualLayout>
                  <c:x val="-4.2872478569387553E-3"/>
                  <c:y val="1.639737951799450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D76-4624-B13A-184AD919F292}"/>
                </c:ext>
              </c:extLst>
            </c:dLbl>
            <c:dLbl>
              <c:idx val="2"/>
              <c:layout>
                <c:manualLayout>
                  <c:x val="0"/>
                  <c:y val="1.63973795179944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D76-4624-B13A-184AD919F292}"/>
                </c:ext>
              </c:extLst>
            </c:dLbl>
            <c:dLbl>
              <c:idx val="3"/>
              <c:layout>
                <c:manualLayout>
                  <c:x val="2.8581652379590303E-3"/>
                  <c:y val="1.639737951799450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D76-4624-B13A-184AD919F292}"/>
                </c:ext>
              </c:extLst>
            </c:dLbl>
            <c:numFmt formatCode="0.0&quot;%&quot;" sourceLinked="0"/>
            <c:spPr>
              <a:noFill/>
              <a:ln>
                <a:noFill/>
              </a:ln>
              <a:effectLst/>
            </c:spPr>
            <c:txPr>
              <a:bodyPr wrap="square" lIns="38100" tIns="19050" rIns="38100" bIns="19050" anchor="ctr" anchorCtr="0">
                <a:spAutoFit/>
              </a:bodyPr>
              <a:lstStyle/>
              <a:p>
                <a:pPr algn="ctr">
                  <a:defRPr lang="en-US" sz="800" b="0"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Total</c:v>
                </c:pt>
                <c:pt idx="1">
                  <c:v>Hasta primarios</c:v>
                </c:pt>
                <c:pt idx="2">
                  <c:v>Secundarios</c:v>
                </c:pt>
                <c:pt idx="3">
                  <c:v>Universitarios</c:v>
                </c:pt>
              </c:strCache>
            </c:strRef>
          </c:cat>
          <c:val>
            <c:numRef>
              <c:f>Sheet1!$G$2:$G$5</c:f>
              <c:numCache>
                <c:formatCode>0.0</c:formatCode>
                <c:ptCount val="4"/>
                <c:pt idx="0">
                  <c:v>95.7</c:v>
                </c:pt>
                <c:pt idx="1">
                  <c:v>84.6</c:v>
                </c:pt>
                <c:pt idx="2">
                  <c:v>98.4</c:v>
                </c:pt>
                <c:pt idx="3">
                  <c:v>99.2</c:v>
                </c:pt>
              </c:numCache>
            </c:numRef>
          </c:val>
          <c:extLst>
            <c:ext xmlns:c16="http://schemas.microsoft.com/office/drawing/2014/chart" uri="{C3380CC4-5D6E-409C-BE32-E72D297353CC}">
              <c16:uniqueId val="{00000001-ED76-4624-B13A-184AD919F292}"/>
            </c:ext>
          </c:extLst>
        </c:ser>
        <c:ser>
          <c:idx val="6"/>
          <c:order val="6"/>
          <c:tx>
            <c:strRef>
              <c:f>Sheet1!$H$1</c:f>
              <c:strCache>
                <c:ptCount val="1"/>
                <c:pt idx="0">
                  <c:v>2021</c:v>
                </c:pt>
              </c:strCache>
            </c:strRef>
          </c:tx>
          <c:spPr>
            <a:solidFill>
              <a:srgbClr val="20310D"/>
            </a:solidFill>
          </c:spPr>
          <c:invertIfNegative val="0"/>
          <c:dLbls>
            <c:dLbl>
              <c:idx val="0"/>
              <c:layout>
                <c:manualLayout>
                  <c:x val="7.1454130948978376E-3"/>
                  <c:y val="2.18631726906593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103-441B-B77D-A341F952A00B}"/>
                </c:ext>
              </c:extLst>
            </c:dLbl>
            <c:dLbl>
              <c:idx val="3"/>
              <c:layout>
                <c:manualLayout>
                  <c:x val="8.5744957138774048E-3"/>
                  <c:y val="1.09315863453296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103-441B-B77D-A341F952A00B}"/>
                </c:ext>
              </c:extLst>
            </c:dLbl>
            <c:numFmt formatCode="0.0&quot;%&quot;" sourceLinked="0"/>
            <c:spPr>
              <a:noFill/>
              <a:ln>
                <a:noFill/>
              </a:ln>
              <a:effectLst/>
            </c:spPr>
            <c:txPr>
              <a:bodyPr wrap="square" lIns="38100" tIns="19050" rIns="38100" bIns="19050" anchor="ctr" anchorCtr="0">
                <a:spAutoFit/>
              </a:bodyPr>
              <a:lstStyle/>
              <a:p>
                <a:pPr algn="ctr">
                  <a:defRPr lang="en-US" sz="1000" b="1" i="0" u="none" strike="noStrike" kern="1200" baseline="0">
                    <a:solidFill>
                      <a:schemeClr val="tx1"/>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Total</c:v>
                </c:pt>
                <c:pt idx="1">
                  <c:v>Hasta primarios</c:v>
                </c:pt>
                <c:pt idx="2">
                  <c:v>Secundarios</c:v>
                </c:pt>
                <c:pt idx="3">
                  <c:v>Universitarios</c:v>
                </c:pt>
              </c:strCache>
            </c:strRef>
          </c:cat>
          <c:val>
            <c:numRef>
              <c:f>Sheet1!$H$2:$H$5</c:f>
              <c:numCache>
                <c:formatCode>0.0</c:formatCode>
                <c:ptCount val="4"/>
                <c:pt idx="0">
                  <c:v>95.4</c:v>
                </c:pt>
                <c:pt idx="1">
                  <c:v>85.8</c:v>
                </c:pt>
                <c:pt idx="2">
                  <c:v>96.4</c:v>
                </c:pt>
                <c:pt idx="3">
                  <c:v>98.4</c:v>
                </c:pt>
              </c:numCache>
            </c:numRef>
          </c:val>
          <c:extLst>
            <c:ext xmlns:c16="http://schemas.microsoft.com/office/drawing/2014/chart" uri="{C3380CC4-5D6E-409C-BE32-E72D297353CC}">
              <c16:uniqueId val="{00000001-4103-441B-B77D-A341F952A00B}"/>
            </c:ext>
          </c:extLst>
        </c:ser>
        <c:dLbls>
          <c:showLegendKey val="0"/>
          <c:showVal val="1"/>
          <c:showCatName val="0"/>
          <c:showSerName val="0"/>
          <c:showPercent val="0"/>
          <c:showBubbleSize val="0"/>
        </c:dLbls>
        <c:gapWidth val="65"/>
        <c:overlap val="-8"/>
        <c:axId val="308075904"/>
        <c:axId val="309877760"/>
      </c:barChart>
      <c:catAx>
        <c:axId val="308075904"/>
        <c:scaling>
          <c:orientation val="minMax"/>
        </c:scaling>
        <c:delete val="0"/>
        <c:axPos val="b"/>
        <c:numFmt formatCode="General" sourceLinked="1"/>
        <c:majorTickMark val="none"/>
        <c:minorTickMark val="none"/>
        <c:tickLblPos val="nextTo"/>
        <c:txPr>
          <a:bodyPr/>
          <a:lstStyle/>
          <a:p>
            <a:pPr>
              <a:defRPr sz="1200"/>
            </a:pPr>
            <a:endParaRPr lang="es-ES_tradnl"/>
          </a:p>
        </c:txPr>
        <c:crossAx val="309877760"/>
        <c:crosses val="autoZero"/>
        <c:auto val="1"/>
        <c:lblAlgn val="ctr"/>
        <c:lblOffset val="100"/>
        <c:noMultiLvlLbl val="0"/>
      </c:catAx>
      <c:valAx>
        <c:axId val="309877760"/>
        <c:scaling>
          <c:orientation val="minMax"/>
          <c:max val="100"/>
          <c:min val="0"/>
        </c:scaling>
        <c:delete val="1"/>
        <c:axPos val="l"/>
        <c:numFmt formatCode="0.0" sourceLinked="0"/>
        <c:majorTickMark val="none"/>
        <c:minorTickMark val="none"/>
        <c:tickLblPos val="none"/>
        <c:crossAx val="308075904"/>
        <c:crosses val="autoZero"/>
        <c:crossBetween val="between"/>
        <c:majorUnit val="20"/>
        <c:minorUnit val="1"/>
      </c:valAx>
    </c:plotArea>
    <c:plotVisOnly val="1"/>
    <c:dispBlanksAs val="gap"/>
    <c:showDLblsOverMax val="0"/>
  </c:chart>
  <c:txPr>
    <a:bodyPr/>
    <a:lstStyle/>
    <a:p>
      <a:pPr>
        <a:defRPr sz="1100"/>
      </a:pPr>
      <a:endParaRPr lang="es-ES_tradnl"/>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1.7283018018257663E-2"/>
          <c:y val="0.20452503807222217"/>
          <c:w val="0.97957461506933219"/>
          <c:h val="0.63996132290719632"/>
        </c:manualLayout>
      </c:layout>
      <c:barChart>
        <c:barDir val="col"/>
        <c:grouping val="clustered"/>
        <c:varyColors val="0"/>
        <c:ser>
          <c:idx val="0"/>
          <c:order val="0"/>
          <c:tx>
            <c:strRef>
              <c:f>Hoja1!$B$1</c:f>
              <c:strCache>
                <c:ptCount val="1"/>
                <c:pt idx="0">
                  <c:v>TOTAL</c:v>
                </c:pt>
              </c:strCache>
            </c:strRef>
          </c:tx>
          <c:spPr>
            <a:solidFill>
              <a:schemeClr val="accent6">
                <a:lumMod val="50000"/>
              </a:schemeClr>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7"/>
                <c:pt idx="0">
                  <c:v>Total lee</c:v>
                </c:pt>
                <c:pt idx="1">
                  <c:v>Libros</c:v>
                </c:pt>
                <c:pt idx="2">
                  <c:v>Revistas</c:v>
                </c:pt>
                <c:pt idx="3">
                  <c:v>Periódicos</c:v>
                </c:pt>
                <c:pt idx="4">
                  <c:v>Cómics</c:v>
                </c:pt>
                <c:pt idx="5">
                  <c:v>Web, blogs, foros</c:v>
                </c:pt>
                <c:pt idx="6">
                  <c:v>Redes sociales</c:v>
                </c:pt>
              </c:strCache>
            </c:strRef>
          </c:cat>
          <c:val>
            <c:numRef>
              <c:f>Hoja1!$B$2:$B$8</c:f>
              <c:numCache>
                <c:formatCode>General</c:formatCode>
                <c:ptCount val="7"/>
                <c:pt idx="0">
                  <c:v>95.4</c:v>
                </c:pt>
                <c:pt idx="1">
                  <c:v>67.900000000000006</c:v>
                </c:pt>
                <c:pt idx="2">
                  <c:v>27.7</c:v>
                </c:pt>
                <c:pt idx="3">
                  <c:v>71.599999999999994</c:v>
                </c:pt>
                <c:pt idx="4">
                  <c:v>10.9</c:v>
                </c:pt>
                <c:pt idx="5">
                  <c:v>61.1</c:v>
                </c:pt>
                <c:pt idx="6">
                  <c:v>57.3</c:v>
                </c:pt>
              </c:numCache>
            </c:numRef>
          </c:val>
          <c:extLst>
            <c:ext xmlns:c16="http://schemas.microsoft.com/office/drawing/2014/chart" uri="{C3380CC4-5D6E-409C-BE32-E72D297353CC}">
              <c16:uniqueId val="{00000000-5BDA-4330-8E81-D7FBEF59C369}"/>
            </c:ext>
          </c:extLst>
        </c:ser>
        <c:ser>
          <c:idx val="1"/>
          <c:order val="1"/>
          <c:tx>
            <c:strRef>
              <c:f>Hoja1!$C$1</c:f>
              <c:strCache>
                <c:ptCount val="1"/>
                <c:pt idx="0">
                  <c:v>FRECUENTE</c:v>
                </c:pt>
              </c:strCache>
            </c:strRef>
          </c:tx>
          <c:spPr>
            <a:solidFill>
              <a:schemeClr val="accent6">
                <a:lumMod val="60000"/>
                <a:lumOff val="40000"/>
              </a:schemeClr>
            </a:solidFill>
            <a:ln>
              <a:noFill/>
            </a:ln>
            <a:effectLst/>
          </c:spPr>
          <c:invertIfNegative val="0"/>
          <c:dLbls>
            <c:dLbl>
              <c:idx val="0"/>
              <c:layout>
                <c:manualLayout>
                  <c:x val="1.0979269382546867E-2"/>
                  <c:y val="1.25871516827196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BDA-4330-8E81-D7FBEF59C369}"/>
                </c:ext>
              </c:extLst>
            </c:dLbl>
            <c:dLbl>
              <c:idx val="1"/>
              <c:layout>
                <c:manualLayout>
                  <c:x val="3.6852791572274148E-3"/>
                  <c:y val="3.06717222479528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BDA-4330-8E81-D7FBEF59C369}"/>
                </c:ext>
              </c:extLst>
            </c:dLbl>
            <c:dLbl>
              <c:idx val="2"/>
              <c:layout>
                <c:manualLayout>
                  <c:x val="1.6361992072104336E-3"/>
                  <c:y val="6.5100538292569031E-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DA-4330-8E81-D7FBEF59C369}"/>
                </c:ext>
              </c:extLst>
            </c:dLbl>
            <c:dLbl>
              <c:idx val="3"/>
              <c:layout>
                <c:manualLayout>
                  <c:x val="2.1140768142410343E-3"/>
                  <c:y val="9.89888517129849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BDA-4330-8E81-D7FBEF59C369}"/>
                </c:ext>
              </c:extLst>
            </c:dLbl>
            <c:dLbl>
              <c:idx val="4"/>
              <c:layout>
                <c:manualLayout>
                  <c:x val="7.8768118675378203E-3"/>
                  <c:y val="5.496856295945548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BDA-4330-8E81-D7FBEF59C369}"/>
                </c:ext>
              </c:extLst>
            </c:dLbl>
            <c:dLbl>
              <c:idx val="5"/>
              <c:layout>
                <c:manualLayout>
                  <c:x val="8.9946243194338592E-3"/>
                  <c:y val="1.29059260655514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BDA-4330-8E81-D7FBEF59C369}"/>
                </c:ext>
              </c:extLst>
            </c:dLbl>
            <c:dLbl>
              <c:idx val="6"/>
              <c:layout>
                <c:manualLayout>
                  <c:x val="7.7515660910120613E-3"/>
                  <c:y val="-1.0077453460297858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61D-4F4D-AB9E-7B369C2F4129}"/>
                </c:ext>
              </c:extLst>
            </c:dLbl>
            <c:numFmt formatCode="0.0&quot;%&quot;"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7"/>
                <c:pt idx="0">
                  <c:v>Total lee</c:v>
                </c:pt>
                <c:pt idx="1">
                  <c:v>Libros</c:v>
                </c:pt>
                <c:pt idx="2">
                  <c:v>Revistas</c:v>
                </c:pt>
                <c:pt idx="3">
                  <c:v>Periódicos</c:v>
                </c:pt>
                <c:pt idx="4">
                  <c:v>Cómics</c:v>
                </c:pt>
                <c:pt idx="5">
                  <c:v>Web, blogs, foros</c:v>
                </c:pt>
                <c:pt idx="6">
                  <c:v>Redes sociales</c:v>
                </c:pt>
              </c:strCache>
            </c:strRef>
          </c:cat>
          <c:val>
            <c:numRef>
              <c:f>Hoja1!$C$2:$C$8</c:f>
              <c:numCache>
                <c:formatCode>General</c:formatCode>
                <c:ptCount val="7"/>
                <c:pt idx="0">
                  <c:v>93.1</c:v>
                </c:pt>
                <c:pt idx="1">
                  <c:v>56.2</c:v>
                </c:pt>
                <c:pt idx="2">
                  <c:v>12.7</c:v>
                </c:pt>
                <c:pt idx="3">
                  <c:v>67.599999999999994</c:v>
                </c:pt>
                <c:pt idx="4">
                  <c:v>3.4</c:v>
                </c:pt>
                <c:pt idx="5">
                  <c:v>53.2</c:v>
                </c:pt>
                <c:pt idx="6">
                  <c:v>53.9</c:v>
                </c:pt>
              </c:numCache>
            </c:numRef>
          </c:val>
          <c:extLst>
            <c:ext xmlns:c16="http://schemas.microsoft.com/office/drawing/2014/chart" uri="{C3380CC4-5D6E-409C-BE32-E72D297353CC}">
              <c16:uniqueId val="{00000007-5BDA-4330-8E81-D7FBEF59C369}"/>
            </c:ext>
          </c:extLst>
        </c:ser>
        <c:dLbls>
          <c:showLegendKey val="0"/>
          <c:showVal val="1"/>
          <c:showCatName val="0"/>
          <c:showSerName val="0"/>
          <c:showPercent val="0"/>
          <c:showBubbleSize val="0"/>
        </c:dLbls>
        <c:gapWidth val="100"/>
        <c:overlap val="-7"/>
        <c:axId val="543392848"/>
        <c:axId val="543392064"/>
      </c:barChart>
      <c:catAx>
        <c:axId val="543392848"/>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ES_tradnl"/>
          </a:p>
        </c:txPr>
        <c:crossAx val="543392064"/>
        <c:crosses val="autoZero"/>
        <c:auto val="1"/>
        <c:lblAlgn val="ctr"/>
        <c:lblOffset val="100"/>
        <c:noMultiLvlLbl val="0"/>
      </c:catAx>
      <c:valAx>
        <c:axId val="543392064"/>
        <c:scaling>
          <c:orientation val="minMax"/>
          <c:max val="100"/>
        </c:scaling>
        <c:delete val="1"/>
        <c:axPos val="l"/>
        <c:numFmt formatCode="General" sourceLinked="1"/>
        <c:majorTickMark val="out"/>
        <c:minorTickMark val="none"/>
        <c:tickLblPos val="nextTo"/>
        <c:crossAx val="543392848"/>
        <c:crosses val="autoZero"/>
        <c:crossBetween val="between"/>
      </c:valAx>
      <c:spPr>
        <a:noFill/>
        <a:ln>
          <a:noFill/>
        </a:ln>
        <a:effectLst/>
      </c:spPr>
    </c:plotArea>
    <c:legend>
      <c:legendPos val="b"/>
      <c:legendEntry>
        <c:idx val="1"/>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_tradnl"/>
          </a:p>
        </c:txPr>
      </c:legendEntry>
      <c:layout>
        <c:manualLayout>
          <c:xMode val="edge"/>
          <c:yMode val="edge"/>
          <c:x val="0.23918518897945884"/>
          <c:y val="9.1525111031250175E-3"/>
          <c:w val="0.54387447598968486"/>
          <c:h val="7.496891509352376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_tradnl"/>
        </a:p>
      </c:txPr>
    </c:legend>
    <c:plotVisOnly val="1"/>
    <c:dispBlanksAs val="gap"/>
    <c:showDLblsOverMax val="0"/>
  </c:chart>
  <c:spPr>
    <a:noFill/>
    <a:ln>
      <a:noFill/>
    </a:ln>
    <a:effectLst/>
  </c:spPr>
  <c:txPr>
    <a:bodyPr/>
    <a:lstStyle/>
    <a:p>
      <a:pPr>
        <a:defRPr/>
      </a:pPr>
      <a:endParaRPr lang="es-ES_tradnl"/>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528287608358E-3"/>
          <c:y val="2.1089686667512372E-2"/>
          <c:w val="0.69047619047619069"/>
          <c:h val="0.97891036906854134"/>
        </c:manualLayout>
      </c:layout>
      <c:barChart>
        <c:barDir val="bar"/>
        <c:grouping val="clustered"/>
        <c:varyColors val="0"/>
        <c:ser>
          <c:idx val="2"/>
          <c:order val="0"/>
          <c:tx>
            <c:strRef>
              <c:f>Sheet1!$A$2</c:f>
              <c:strCache>
                <c:ptCount val="1"/>
                <c:pt idx="0">
                  <c:v>Total lector</c:v>
                </c:pt>
              </c:strCache>
            </c:strRef>
          </c:tx>
          <c:spPr>
            <a:solidFill>
              <a:schemeClr val="accent6">
                <a:lumMod val="50000"/>
              </a:schemeClr>
            </a:solidFill>
            <a:ln w="12700" cap="flat" cmpd="sng" algn="ctr">
              <a:noFill/>
              <a:prstDash val="solid"/>
              <a:miter lim="800000"/>
            </a:ln>
            <a:effectLst/>
          </c:spPr>
          <c:invertIfNegative val="0"/>
          <c:dLbls>
            <c:numFmt formatCode="0.0&quot;%&quot;" sourceLinked="0"/>
            <c:spPr>
              <a:noFill/>
              <a:ln w="25347">
                <a:noFill/>
              </a:ln>
            </c:spPr>
            <c:txPr>
              <a:bodyPr/>
              <a:lstStyle/>
              <a:p>
                <a:pPr>
                  <a:defRPr sz="1050" b="0" i="0" u="none" strike="noStrike"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Sheet1!$B$1:$AA$1</c:f>
              <c:strCache>
                <c:ptCount val="15"/>
                <c:pt idx="0">
                  <c:v>total</c:v>
                </c:pt>
                <c:pt idx="2">
                  <c:v>h</c:v>
                </c:pt>
                <c:pt idx="3">
                  <c:v>m</c:v>
                </c:pt>
                <c:pt idx="5">
                  <c:v>14-24</c:v>
                </c:pt>
                <c:pt idx="6">
                  <c:v>25-34</c:v>
                </c:pt>
                <c:pt idx="7">
                  <c:v>35-44</c:v>
                </c:pt>
                <c:pt idx="8">
                  <c:v>45-54</c:v>
                </c:pt>
                <c:pt idx="9">
                  <c:v>55-64</c:v>
                </c:pt>
                <c:pt idx="10">
                  <c:v>65+</c:v>
                </c:pt>
                <c:pt idx="12">
                  <c:v>primarios</c:v>
                </c:pt>
                <c:pt idx="13">
                  <c:v>Secundarios</c:v>
                </c:pt>
                <c:pt idx="14">
                  <c:v>universitarios</c:v>
                </c:pt>
              </c:strCache>
            </c:strRef>
          </c:cat>
          <c:val>
            <c:numRef>
              <c:f>Sheet1!$B$2:$AA$2</c:f>
              <c:numCache>
                <c:formatCode>General</c:formatCode>
                <c:ptCount val="15"/>
                <c:pt idx="0">
                  <c:v>95.4</c:v>
                </c:pt>
                <c:pt idx="2">
                  <c:v>95.5</c:v>
                </c:pt>
                <c:pt idx="3">
                  <c:v>95.3</c:v>
                </c:pt>
                <c:pt idx="5">
                  <c:v>99.8</c:v>
                </c:pt>
                <c:pt idx="6">
                  <c:v>98.2</c:v>
                </c:pt>
                <c:pt idx="7">
                  <c:v>98.5</c:v>
                </c:pt>
                <c:pt idx="8">
                  <c:v>96.4</c:v>
                </c:pt>
                <c:pt idx="9">
                  <c:v>96.5</c:v>
                </c:pt>
                <c:pt idx="10">
                  <c:v>87</c:v>
                </c:pt>
                <c:pt idx="12">
                  <c:v>85.8</c:v>
                </c:pt>
                <c:pt idx="13">
                  <c:v>96.4</c:v>
                </c:pt>
                <c:pt idx="14">
                  <c:v>98.4</c:v>
                </c:pt>
              </c:numCache>
            </c:numRef>
          </c:val>
          <c:extLst>
            <c:ext xmlns:c16="http://schemas.microsoft.com/office/drawing/2014/chart" uri="{C3380CC4-5D6E-409C-BE32-E72D297353CC}">
              <c16:uniqueId val="{00000001-3139-468A-A5D2-1EC66845273A}"/>
            </c:ext>
          </c:extLst>
        </c:ser>
        <c:ser>
          <c:idx val="0"/>
          <c:order val="1"/>
          <c:tx>
            <c:strRef>
              <c:f>Sheet1!$A$3</c:f>
              <c:strCache>
                <c:ptCount val="1"/>
                <c:pt idx="0">
                  <c:v>Total lector frecuente</c:v>
                </c:pt>
              </c:strCache>
            </c:strRef>
          </c:tx>
          <c:spPr>
            <a:solidFill>
              <a:schemeClr val="accent6">
                <a:lumMod val="60000"/>
                <a:lumOff val="40000"/>
              </a:schemeClr>
            </a:solidFill>
            <a:ln w="12700" cap="flat" cmpd="sng" algn="ctr">
              <a:noFill/>
              <a:prstDash val="solid"/>
              <a:miter lim="800000"/>
            </a:ln>
            <a:effectLst/>
          </c:spPr>
          <c:invertIfNegative val="0"/>
          <c:dLbls>
            <c:dLbl>
              <c:idx val="0"/>
              <c:numFmt formatCode="0.0&quot;%&quot;" sourceLinked="0"/>
              <c:spPr/>
              <c:txPr>
                <a:bodyPr/>
                <a:lstStyle/>
                <a:p>
                  <a:pPr>
                    <a:defRPr sz="1050" b="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2-3139-468A-A5D2-1EC66845273A}"/>
                </c:ext>
              </c:extLst>
            </c:dLbl>
            <c:numFmt formatCode="0.0&quot;%&quot;" sourceLinked="0"/>
            <c:spPr>
              <a:noFill/>
              <a:ln>
                <a:noFill/>
              </a:ln>
              <a:effectLst/>
            </c:spPr>
            <c:txPr>
              <a:bodyPr/>
              <a:lstStyle/>
              <a:p>
                <a:pPr>
                  <a:defRPr sz="1050" b="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Sheet1!$B$1:$AA$1</c:f>
              <c:strCache>
                <c:ptCount val="15"/>
                <c:pt idx="0">
                  <c:v>total</c:v>
                </c:pt>
                <c:pt idx="2">
                  <c:v>h</c:v>
                </c:pt>
                <c:pt idx="3">
                  <c:v>m</c:v>
                </c:pt>
                <c:pt idx="5">
                  <c:v>14-24</c:v>
                </c:pt>
                <c:pt idx="6">
                  <c:v>25-34</c:v>
                </c:pt>
                <c:pt idx="7">
                  <c:v>35-44</c:v>
                </c:pt>
                <c:pt idx="8">
                  <c:v>45-54</c:v>
                </c:pt>
                <c:pt idx="9">
                  <c:v>55-64</c:v>
                </c:pt>
                <c:pt idx="10">
                  <c:v>65+</c:v>
                </c:pt>
                <c:pt idx="12">
                  <c:v>primarios</c:v>
                </c:pt>
                <c:pt idx="13">
                  <c:v>Secundarios</c:v>
                </c:pt>
                <c:pt idx="14">
                  <c:v>universitarios</c:v>
                </c:pt>
              </c:strCache>
            </c:strRef>
          </c:cat>
          <c:val>
            <c:numRef>
              <c:f>Sheet1!$B$3:$AA$3</c:f>
              <c:numCache>
                <c:formatCode>General</c:formatCode>
                <c:ptCount val="15"/>
                <c:pt idx="0">
                  <c:v>93.1</c:v>
                </c:pt>
                <c:pt idx="2">
                  <c:v>93.7</c:v>
                </c:pt>
                <c:pt idx="3">
                  <c:v>92.5</c:v>
                </c:pt>
                <c:pt idx="5">
                  <c:v>98.6</c:v>
                </c:pt>
                <c:pt idx="6">
                  <c:v>96.2</c:v>
                </c:pt>
                <c:pt idx="7">
                  <c:v>98.1</c:v>
                </c:pt>
                <c:pt idx="8">
                  <c:v>95.4</c:v>
                </c:pt>
                <c:pt idx="9">
                  <c:v>94.1</c:v>
                </c:pt>
                <c:pt idx="10">
                  <c:v>81.099999999999994</c:v>
                </c:pt>
                <c:pt idx="12" formatCode="0.0">
                  <c:v>78.3</c:v>
                </c:pt>
                <c:pt idx="13" formatCode="0.0">
                  <c:v>94.8</c:v>
                </c:pt>
                <c:pt idx="14" formatCode="0.0">
                  <c:v>97.3</c:v>
                </c:pt>
              </c:numCache>
            </c:numRef>
          </c:val>
          <c:extLst>
            <c:ext xmlns:c16="http://schemas.microsoft.com/office/drawing/2014/chart" uri="{C3380CC4-5D6E-409C-BE32-E72D297353CC}">
              <c16:uniqueId val="{00000003-3139-468A-A5D2-1EC66845273A}"/>
            </c:ext>
          </c:extLst>
        </c:ser>
        <c:dLbls>
          <c:showLegendKey val="0"/>
          <c:showVal val="1"/>
          <c:showCatName val="0"/>
          <c:showSerName val="0"/>
          <c:showPercent val="0"/>
          <c:showBubbleSize val="0"/>
        </c:dLbls>
        <c:gapWidth val="30"/>
        <c:axId val="109370368"/>
        <c:axId val="109441792"/>
      </c:barChart>
      <c:catAx>
        <c:axId val="109370368"/>
        <c:scaling>
          <c:orientation val="maxMin"/>
        </c:scaling>
        <c:delete val="1"/>
        <c:axPos val="l"/>
        <c:numFmt formatCode="General" sourceLinked="0"/>
        <c:majorTickMark val="out"/>
        <c:minorTickMark val="none"/>
        <c:tickLblPos val="none"/>
        <c:crossAx val="109441792"/>
        <c:crosses val="autoZero"/>
        <c:auto val="1"/>
        <c:lblAlgn val="ctr"/>
        <c:lblOffset val="100"/>
        <c:noMultiLvlLbl val="0"/>
      </c:catAx>
      <c:valAx>
        <c:axId val="109441792"/>
        <c:scaling>
          <c:orientation val="minMax"/>
          <c:max val="100"/>
          <c:min val="50"/>
        </c:scaling>
        <c:delete val="1"/>
        <c:axPos val="t"/>
        <c:numFmt formatCode="General" sourceLinked="1"/>
        <c:majorTickMark val="out"/>
        <c:minorTickMark val="none"/>
        <c:tickLblPos val="nextTo"/>
        <c:crossAx val="10937036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7.796821118618868E-3"/>
          <c:y val="0.1287135734409717"/>
          <c:w val="0.91313134617130176"/>
          <c:h val="0.82376991771807284"/>
        </c:manualLayout>
      </c:layout>
      <c:lineChart>
        <c:grouping val="standard"/>
        <c:varyColors val="0"/>
        <c:ser>
          <c:idx val="0"/>
          <c:order val="0"/>
          <c:tx>
            <c:strRef>
              <c:f>Hoja1!$A$1</c:f>
              <c:strCache>
                <c:ptCount val="1"/>
                <c:pt idx="0">
                  <c:v>Columna1</c:v>
                </c:pt>
              </c:strCache>
            </c:strRef>
          </c:tx>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val>
            <c:numRef>
              <c:f>Hoja1!$A$2:$A$8</c:f>
              <c:numCache>
                <c:formatCode>General</c:formatCode>
                <c:ptCount val="6"/>
                <c:pt idx="0">
                  <c:v>2012</c:v>
                </c:pt>
                <c:pt idx="1">
                  <c:v>2017</c:v>
                </c:pt>
                <c:pt idx="2">
                  <c:v>2018</c:v>
                </c:pt>
                <c:pt idx="3">
                  <c:v>2019</c:v>
                </c:pt>
                <c:pt idx="4">
                  <c:v>2020</c:v>
                </c:pt>
                <c:pt idx="5">
                  <c:v>2021</c:v>
                </c:pt>
              </c:numCache>
            </c:numRef>
          </c:val>
          <c:smooth val="0"/>
          <c:extLst>
            <c:ext xmlns:c16="http://schemas.microsoft.com/office/drawing/2014/chart" uri="{C3380CC4-5D6E-409C-BE32-E72D297353CC}">
              <c16:uniqueId val="{00000000-E02E-4755-9609-2EA16C41E5B5}"/>
            </c:ext>
          </c:extLst>
        </c:ser>
        <c:ser>
          <c:idx val="1"/>
          <c:order val="1"/>
          <c:tx>
            <c:strRef>
              <c:f>Hoja1!$B$1</c:f>
              <c:strCache>
                <c:ptCount val="1"/>
                <c:pt idx="0">
                  <c:v>Castellano</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D6DCE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E02E-4755-9609-2EA16C41E5B5}"/>
              </c:ext>
            </c:extLst>
          </c:dPt>
          <c:dPt>
            <c:idx val="1"/>
            <c:marker>
              <c:spPr>
                <a:solidFill>
                  <a:srgbClr val="E2F0D9"/>
                </a:solidFill>
                <a:ln w="12700" cap="flat" cmpd="sng" algn="ctr">
                  <a:solidFill>
                    <a:schemeClr val="accent6">
                      <a:lumMod val="50000"/>
                    </a:schemeClr>
                  </a:solidFill>
                  <a:prstDash val="solid"/>
                  <a:miter lim="800000"/>
                </a:ln>
                <a:effectLst/>
              </c:spPr>
            </c:marker>
            <c:bubble3D val="0"/>
            <c:spPr>
              <a:ln w="28575" cap="flat" cmpd="sng" algn="ctr">
                <a:solidFill>
                  <a:schemeClr val="accent6">
                    <a:lumMod val="50000"/>
                  </a:schemeClr>
                </a:solidFill>
                <a:prstDash val="sysDash"/>
                <a:miter lim="800000"/>
              </a:ln>
              <a:effectLst/>
            </c:spPr>
            <c:extLst>
              <c:ext xmlns:c16="http://schemas.microsoft.com/office/drawing/2014/chart" uri="{C3380CC4-5D6E-409C-BE32-E72D297353CC}">
                <c16:uniqueId val="{00000002-E02E-4755-9609-2EA16C41E5B5}"/>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E02E-4755-9609-2EA16C41E5B5}"/>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E02E-4755-9609-2EA16C41E5B5}"/>
              </c:ext>
            </c:extLst>
          </c:dPt>
          <c:dPt>
            <c:idx val="4"/>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FA53-43AB-AA8E-85F3DBD3BB5A}"/>
              </c:ext>
            </c:extLst>
          </c:dPt>
          <c:dPt>
            <c:idx val="5"/>
            <c:marker>
              <c:spPr>
                <a:solidFill>
                  <a:srgbClr val="20310D"/>
                </a:solidFill>
                <a:ln w="12700" cap="flat" cmpd="sng" algn="ctr">
                  <a:solidFill>
                    <a:schemeClr val="accent6">
                      <a:lumMod val="50000"/>
                    </a:schemeClr>
                  </a:solidFill>
                  <a:prstDash val="solid"/>
                  <a:miter lim="800000"/>
                </a:ln>
                <a:effectLst/>
              </c:spPr>
            </c:marker>
            <c:bubble3D val="0"/>
            <c:spPr>
              <a:ln w="28575" cap="flat" cmpd="sng" algn="ctr">
                <a:solidFill>
                  <a:srgbClr val="20310D"/>
                </a:solidFill>
                <a:prstDash val="solid"/>
                <a:miter lim="800000"/>
              </a:ln>
              <a:effectLst/>
            </c:spPr>
            <c:extLst>
              <c:ext xmlns:c16="http://schemas.microsoft.com/office/drawing/2014/chart" uri="{C3380CC4-5D6E-409C-BE32-E72D297353CC}">
                <c16:uniqueId val="{00000006-7583-490D-B89D-E5E8C8DE43A1}"/>
              </c:ext>
            </c:extLst>
          </c:dPt>
          <c:dLbls>
            <c:dLbl>
              <c:idx val="3"/>
              <c:numFmt formatCode="0.0&quot;%&quot;" sourceLinked="0"/>
              <c:spPr>
                <a:noFill/>
                <a:ln>
                  <a:noFill/>
                </a:ln>
                <a:effectLst/>
              </c:spPr>
              <c:txPr>
                <a:bodyPr wrap="none"/>
                <a:lstStyle/>
                <a:p>
                  <a:pPr>
                    <a:defRPr sz="1050" b="0">
                      <a:solidFill>
                        <a:schemeClr val="tx1"/>
                      </a:solidFill>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02E-4755-9609-2EA16C41E5B5}"/>
                </c:ext>
              </c:extLst>
            </c:dLbl>
            <c:dLbl>
              <c:idx val="4"/>
              <c:numFmt formatCode="0.0&quot;%&quot;" sourceLinked="0"/>
              <c:spPr>
                <a:noFill/>
                <a:ln>
                  <a:noFill/>
                </a:ln>
                <a:effectLst/>
              </c:spPr>
              <c:txPr>
                <a:bodyPr wrap="none" anchorCtr="0"/>
                <a:lstStyle/>
                <a:p>
                  <a:pPr algn="ctr" rtl="0">
                    <a:defRPr lang="en-US" sz="105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FA53-43AB-AA8E-85F3DBD3BB5A}"/>
                </c:ext>
              </c:extLst>
            </c:dLbl>
            <c:dLbl>
              <c:idx val="5"/>
              <c:numFmt formatCode="0.0&quot;%&quot;" sourceLinked="0"/>
              <c:spPr>
                <a:noFill/>
                <a:ln>
                  <a:noFill/>
                </a:ln>
                <a:effectLst/>
              </c:spPr>
              <c:txPr>
                <a:bodyPr wrap="none" anchorCtr="0"/>
                <a:lstStyle/>
                <a:p>
                  <a:pPr algn="ctr" rtl="0">
                    <a:defRPr lang="en-US" sz="105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7583-490D-B89D-E5E8C8DE43A1}"/>
                </c:ext>
              </c:extLst>
            </c:dLbl>
            <c:numFmt formatCode="0.0&quot;%&quot;" sourceLinked="0"/>
            <c:spPr>
              <a:noFill/>
              <a:ln>
                <a:noFill/>
              </a:ln>
              <a:effectLst/>
            </c:spPr>
            <c:txPr>
              <a:bodyPr wrap="none"/>
              <a:lstStyle/>
              <a:p>
                <a:pPr>
                  <a:defRPr sz="1050">
                    <a:solidFill>
                      <a:schemeClr val="tx1"/>
                    </a:solidFill>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92.6</c:v>
                </c:pt>
                <c:pt idx="1">
                  <c:v>92.4</c:v>
                </c:pt>
                <c:pt idx="2">
                  <c:v>92.4</c:v>
                </c:pt>
                <c:pt idx="3">
                  <c:v>92.8</c:v>
                </c:pt>
                <c:pt idx="4">
                  <c:v>92.4</c:v>
                </c:pt>
                <c:pt idx="5">
                  <c:v>92.5</c:v>
                </c:pt>
              </c:numCache>
            </c:numRef>
          </c:val>
          <c:smooth val="0"/>
          <c:extLst>
            <c:ext xmlns:c16="http://schemas.microsoft.com/office/drawing/2014/chart" uri="{C3380CC4-5D6E-409C-BE32-E72D297353CC}">
              <c16:uniqueId val="{00000005-E02E-4755-9609-2EA16C41E5B5}"/>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4245788749194793"/>
          <c:y val="6.8965517241379413E-3"/>
          <c:w val="0.71108806646652567"/>
          <c:h val="0.9931034742174315"/>
        </c:manualLayout>
      </c:layout>
      <c:barChart>
        <c:barDir val="bar"/>
        <c:grouping val="stacked"/>
        <c:varyColors val="0"/>
        <c:ser>
          <c:idx val="1"/>
          <c:order val="0"/>
          <c:tx>
            <c:strRef>
              <c:f>Sheet1!$A$2</c:f>
              <c:strCache>
                <c:ptCount val="1"/>
                <c:pt idx="0">
                  <c:v>Habitual</c:v>
                </c:pt>
              </c:strCache>
            </c:strRef>
          </c:tx>
          <c:spPr>
            <a:solidFill>
              <a:schemeClr val="accent6">
                <a:lumMod val="40000"/>
                <a:lumOff val="60000"/>
              </a:schemeClr>
            </a:solidFill>
            <a:ln>
              <a:noFill/>
            </a:ln>
          </c:spPr>
          <c:invertIfNegative val="0"/>
          <c:dPt>
            <c:idx val="4"/>
            <c:invertIfNegative val="0"/>
            <c:bubble3D val="0"/>
            <c:extLst>
              <c:ext xmlns:c16="http://schemas.microsoft.com/office/drawing/2014/chart" uri="{C3380CC4-5D6E-409C-BE32-E72D297353CC}">
                <c16:uniqueId val="{00000000-113B-47F6-B9E1-402266B8D484}"/>
              </c:ext>
            </c:extLst>
          </c:dPt>
          <c:dLbls>
            <c:dLbl>
              <c:idx val="0"/>
              <c:numFmt formatCode="0.0&quot;%&quot;" sourceLinked="0"/>
              <c:spPr>
                <a:noFill/>
                <a:ln>
                  <a:noFill/>
                </a:ln>
                <a:effectLst/>
              </c:spPr>
              <c:txPr>
                <a:bodyPr wrap="square" lIns="38100" tIns="19050" rIns="38100" bIns="19050" anchor="ctr">
                  <a:spAutoFit/>
                </a:bodyPr>
                <a:lstStyle/>
                <a:p>
                  <a:pPr>
                    <a:defRPr sz="1100">
                      <a:solidFill>
                        <a:schemeClr val="tx1"/>
                      </a:solidFill>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1-113B-47F6-B9E1-402266B8D484}"/>
                </c:ext>
              </c:extLst>
            </c:dLbl>
            <c:dLbl>
              <c:idx val="1"/>
              <c:layout>
                <c:manualLayout>
                  <c:x val="1.2852989167071331E-2"/>
                  <c:y val="6.565874975669737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13B-47F6-B9E1-402266B8D484}"/>
                </c:ext>
              </c:extLst>
            </c:dLbl>
            <c:dLbl>
              <c:idx val="2"/>
              <c:layout>
                <c:manualLayout>
                  <c:x val="3.0567847851815343E-3"/>
                  <c:y val="2.5848883806423914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3B-47F6-B9E1-402266B8D484}"/>
                </c:ext>
              </c:extLst>
            </c:dLbl>
            <c:dLbl>
              <c:idx val="3"/>
              <c:layout>
                <c:manualLayout>
                  <c:x val="9.2701350191515888E-3"/>
                  <c:y val="3.2826789989968651E-3"/>
                </c:manualLayout>
              </c:layout>
              <c:numFmt formatCode="0.0&quot;%&quot;" sourceLinked="0"/>
              <c:spPr>
                <a:noFill/>
                <a:ln>
                  <a:noFill/>
                </a:ln>
                <a:effectLst/>
              </c:spPr>
              <c:txPr>
                <a:bodyPr wrap="square" lIns="38100" tIns="19050" rIns="38100" bIns="19050" anchor="ctr">
                  <a:noAutofit/>
                </a:bodyPr>
                <a:lstStyle/>
                <a:p>
                  <a:pPr>
                    <a:defRPr sz="800">
                      <a:solidFill>
                        <a:schemeClr val="tx1"/>
                      </a:solidFill>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5.3256925685025873E-2"/>
                      <c:h val="7.4716715620144439E-2"/>
                    </c:manualLayout>
                  </c15:layout>
                </c:ext>
                <c:ext xmlns:c16="http://schemas.microsoft.com/office/drawing/2014/chart" uri="{C3380CC4-5D6E-409C-BE32-E72D297353CC}">
                  <c16:uniqueId val="{00000004-113B-47F6-B9E1-402266B8D484}"/>
                </c:ext>
              </c:extLst>
            </c:dLbl>
            <c:dLbl>
              <c:idx val="4"/>
              <c:layout>
                <c:manualLayout>
                  <c:x val="6.9692016582463077E-3"/>
                  <c:y val="-9.848166241409446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13B-47F6-B9E1-402266B8D484}"/>
                </c:ext>
              </c:extLst>
            </c:dLbl>
            <c:dLbl>
              <c:idx val="5"/>
              <c:layout>
                <c:manualLayout>
                  <c:x val="3.0900450063838627E-3"/>
                  <c:y val="-1.64137827282411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13B-47F6-B9E1-402266B8D484}"/>
                </c:ext>
              </c:extLst>
            </c:dLbl>
            <c:numFmt formatCode="0.0&quot;%&quot;" sourceLinked="0"/>
            <c:spPr>
              <a:noFill/>
              <a:ln>
                <a:noFill/>
              </a:ln>
              <a:effectLst/>
            </c:spPr>
            <c:txPr>
              <a:bodyPr wrap="square" lIns="38100" tIns="19050" rIns="38100" bIns="19050" anchor="ctr">
                <a:spAutoFit/>
              </a:bodyPr>
              <a:lstStyle/>
              <a:p>
                <a:pPr>
                  <a:defRPr sz="800">
                    <a:solidFill>
                      <a:schemeClr val="tx1"/>
                    </a:solidFill>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Sheet1!$B$1:$I$1</c:f>
              <c:strCache>
                <c:ptCount val="8"/>
                <c:pt idx="0">
                  <c:v>Castellano</c:v>
                </c:pt>
                <c:pt idx="1">
                  <c:v>Inglés</c:v>
                </c:pt>
                <c:pt idx="2">
                  <c:v>Catalán</c:v>
                </c:pt>
                <c:pt idx="3">
                  <c:v>Gallego</c:v>
                </c:pt>
                <c:pt idx="4">
                  <c:v>Francés</c:v>
                </c:pt>
                <c:pt idx="5">
                  <c:v>Euskera</c:v>
                </c:pt>
                <c:pt idx="6">
                  <c:v>Italiano</c:v>
                </c:pt>
                <c:pt idx="7">
                  <c:v>Alemán</c:v>
                </c:pt>
              </c:strCache>
            </c:strRef>
          </c:cat>
          <c:val>
            <c:numRef>
              <c:f>Sheet1!$B$2:$I$2</c:f>
              <c:numCache>
                <c:formatCode>0.0</c:formatCode>
                <c:ptCount val="8"/>
                <c:pt idx="0">
                  <c:v>92.5</c:v>
                </c:pt>
                <c:pt idx="1">
                  <c:v>0.4</c:v>
                </c:pt>
                <c:pt idx="2">
                  <c:v>5.7</c:v>
                </c:pt>
                <c:pt idx="3">
                  <c:v>0.5</c:v>
                </c:pt>
                <c:pt idx="4">
                  <c:v>0</c:v>
                </c:pt>
                <c:pt idx="5">
                  <c:v>0.5</c:v>
                </c:pt>
                <c:pt idx="7">
                  <c:v>0.1</c:v>
                </c:pt>
              </c:numCache>
            </c:numRef>
          </c:val>
          <c:extLst>
            <c:ext xmlns:c16="http://schemas.microsoft.com/office/drawing/2014/chart" uri="{C3380CC4-5D6E-409C-BE32-E72D297353CC}">
              <c16:uniqueId val="{00000005-113B-47F6-B9E1-402266B8D484}"/>
            </c:ext>
          </c:extLst>
        </c:ser>
        <c:ser>
          <c:idx val="0"/>
          <c:order val="1"/>
          <c:tx>
            <c:strRef>
              <c:f>Sheet1!$A$3</c:f>
              <c:strCache>
                <c:ptCount val="1"/>
                <c:pt idx="0">
                  <c:v>Ocasional</c:v>
                </c:pt>
              </c:strCache>
            </c:strRef>
          </c:tx>
          <c:spPr>
            <a:solidFill>
              <a:srgbClr val="548235"/>
            </a:solidFill>
          </c:spPr>
          <c:invertIfNegative val="0"/>
          <c:dLbls>
            <c:delete val="1"/>
          </c:dLbls>
          <c:cat>
            <c:strRef>
              <c:f>Sheet1!$B$1:$I$1</c:f>
              <c:strCache>
                <c:ptCount val="8"/>
                <c:pt idx="0">
                  <c:v>Castellano</c:v>
                </c:pt>
                <c:pt idx="1">
                  <c:v>Inglés</c:v>
                </c:pt>
                <c:pt idx="2">
                  <c:v>Catalán</c:v>
                </c:pt>
                <c:pt idx="3">
                  <c:v>Gallego</c:v>
                </c:pt>
                <c:pt idx="4">
                  <c:v>Francés</c:v>
                </c:pt>
                <c:pt idx="5">
                  <c:v>Euskera</c:v>
                </c:pt>
                <c:pt idx="6">
                  <c:v>Italiano</c:v>
                </c:pt>
                <c:pt idx="7">
                  <c:v>Alemán</c:v>
                </c:pt>
              </c:strCache>
            </c:strRef>
          </c:cat>
          <c:val>
            <c:numRef>
              <c:f>Sheet1!$B$3:$I$3</c:f>
              <c:numCache>
                <c:formatCode>General</c:formatCode>
                <c:ptCount val="8"/>
                <c:pt idx="0">
                  <c:v>7.4000000000000057</c:v>
                </c:pt>
                <c:pt idx="1">
                  <c:v>20.3</c:v>
                </c:pt>
                <c:pt idx="2">
                  <c:v>14.5</c:v>
                </c:pt>
                <c:pt idx="3">
                  <c:v>3.5999999999999996</c:v>
                </c:pt>
                <c:pt idx="4">
                  <c:v>3.2</c:v>
                </c:pt>
                <c:pt idx="5">
                  <c:v>1.7999999999999998</c:v>
                </c:pt>
                <c:pt idx="6">
                  <c:v>0.7</c:v>
                </c:pt>
                <c:pt idx="7">
                  <c:v>0.30000000000000004</c:v>
                </c:pt>
              </c:numCache>
            </c:numRef>
          </c:val>
          <c:extLst>
            <c:ext xmlns:c16="http://schemas.microsoft.com/office/drawing/2014/chart" uri="{C3380CC4-5D6E-409C-BE32-E72D297353CC}">
              <c16:uniqueId val="{00000009-113B-47F6-B9E1-402266B8D484}"/>
            </c:ext>
          </c:extLst>
        </c:ser>
        <c:ser>
          <c:idx val="2"/>
          <c:order val="2"/>
          <c:tx>
            <c:strRef>
              <c:f>Sheet1!$A$4</c:f>
              <c:strCache>
                <c:ptCount val="1"/>
              </c:strCache>
            </c:strRef>
          </c:tx>
          <c:spPr>
            <a:noFill/>
          </c:spPr>
          <c:invertIfNegative val="0"/>
          <c:dLbls>
            <c:numFmt formatCode="0.0&quot;%&quot;" sourceLinked="0"/>
            <c:spPr>
              <a:noFill/>
              <a:ln>
                <a:noFill/>
              </a:ln>
              <a:effectLst/>
            </c:spPr>
            <c:txPr>
              <a:bodyPr wrap="square" lIns="38100" tIns="19050" rIns="38100" bIns="19050" anchor="ctr">
                <a:spAutoFit/>
              </a:bodyPr>
              <a:lstStyle/>
              <a:p>
                <a:pPr>
                  <a:defRPr sz="1400" b="0"/>
                </a:pPr>
                <a:endParaRPr lang="es-ES_tradnl"/>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Castellano</c:v>
                </c:pt>
                <c:pt idx="1">
                  <c:v>Inglés</c:v>
                </c:pt>
                <c:pt idx="2">
                  <c:v>Catalán</c:v>
                </c:pt>
                <c:pt idx="3">
                  <c:v>Gallego</c:v>
                </c:pt>
                <c:pt idx="4">
                  <c:v>Francés</c:v>
                </c:pt>
                <c:pt idx="5">
                  <c:v>Euskera</c:v>
                </c:pt>
                <c:pt idx="6">
                  <c:v>Italiano</c:v>
                </c:pt>
                <c:pt idx="7">
                  <c:v>Alemán</c:v>
                </c:pt>
              </c:strCache>
            </c:strRef>
          </c:cat>
          <c:val>
            <c:numRef>
              <c:f>Sheet1!$B$4:$I$4</c:f>
              <c:numCache>
                <c:formatCode>0.0</c:formatCode>
                <c:ptCount val="8"/>
                <c:pt idx="0">
                  <c:v>99.9</c:v>
                </c:pt>
                <c:pt idx="1">
                  <c:v>20.7</c:v>
                </c:pt>
                <c:pt idx="2">
                  <c:v>20.2</c:v>
                </c:pt>
                <c:pt idx="3">
                  <c:v>4.0999999999999996</c:v>
                </c:pt>
                <c:pt idx="4">
                  <c:v>3.2</c:v>
                </c:pt>
                <c:pt idx="5">
                  <c:v>2.2999999999999998</c:v>
                </c:pt>
                <c:pt idx="6">
                  <c:v>0.7</c:v>
                </c:pt>
                <c:pt idx="7">
                  <c:v>0.4</c:v>
                </c:pt>
              </c:numCache>
            </c:numRef>
          </c:val>
          <c:extLst>
            <c:ext xmlns:c16="http://schemas.microsoft.com/office/drawing/2014/chart" uri="{C3380CC4-5D6E-409C-BE32-E72D297353CC}">
              <c16:uniqueId val="{0000000D-113B-47F6-B9E1-402266B8D484}"/>
            </c:ext>
          </c:extLst>
        </c:ser>
        <c:dLbls>
          <c:showLegendKey val="0"/>
          <c:showVal val="1"/>
          <c:showCatName val="0"/>
          <c:showSerName val="0"/>
          <c:showPercent val="0"/>
          <c:showBubbleSize val="0"/>
        </c:dLbls>
        <c:gapWidth val="50"/>
        <c:overlap val="100"/>
        <c:axId val="113703168"/>
        <c:axId val="113717248"/>
      </c:barChart>
      <c:catAx>
        <c:axId val="113703168"/>
        <c:scaling>
          <c:orientation val="maxMin"/>
        </c:scaling>
        <c:delete val="0"/>
        <c:axPos val="l"/>
        <c:numFmt formatCode="General" sourceLinked="1"/>
        <c:majorTickMark val="none"/>
        <c:minorTickMark val="none"/>
        <c:tickLblPos val="nextTo"/>
        <c:txPr>
          <a:bodyPr/>
          <a:lstStyle/>
          <a:p>
            <a:pPr>
              <a:defRPr sz="1200">
                <a:solidFill>
                  <a:schemeClr val="tx1">
                    <a:lumMod val="85000"/>
                    <a:lumOff val="15000"/>
                  </a:schemeClr>
                </a:solidFill>
              </a:defRPr>
            </a:pPr>
            <a:endParaRPr lang="es-ES_tradnl"/>
          </a:p>
        </c:txPr>
        <c:crossAx val="113717248"/>
        <c:crosses val="autoZero"/>
        <c:auto val="1"/>
        <c:lblAlgn val="ctr"/>
        <c:lblOffset val="100"/>
        <c:noMultiLvlLbl val="0"/>
      </c:catAx>
      <c:valAx>
        <c:axId val="113717248"/>
        <c:scaling>
          <c:orientation val="minMax"/>
          <c:max val="120"/>
          <c:min val="0"/>
        </c:scaling>
        <c:delete val="1"/>
        <c:axPos val="t"/>
        <c:numFmt formatCode="0.0" sourceLinked="1"/>
        <c:majorTickMark val="out"/>
        <c:minorTickMark val="none"/>
        <c:tickLblPos val="nextTo"/>
        <c:crossAx val="113703168"/>
        <c:crosses val="autoZero"/>
        <c:crossBetween val="between"/>
      </c:valAx>
    </c:plotArea>
    <c:plotVisOnly val="1"/>
    <c:dispBlanksAs val="gap"/>
    <c:showDLblsOverMax val="0"/>
  </c:chart>
  <c:spPr>
    <a:ln>
      <a:noFill/>
    </a:ln>
  </c:spPr>
  <c:txPr>
    <a:bodyPr/>
    <a:lstStyle/>
    <a:p>
      <a:pPr>
        <a:defRPr sz="1400"/>
      </a:pPr>
      <a:endParaRPr lang="es-ES_tradnl"/>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7.796821118618868E-3"/>
          <c:y val="0.1287135734409717"/>
          <c:w val="0.91313134617130176"/>
          <c:h val="0.82376991771807284"/>
        </c:manualLayout>
      </c:layout>
      <c:lineChart>
        <c:grouping val="standard"/>
        <c:varyColors val="0"/>
        <c:ser>
          <c:idx val="0"/>
          <c:order val="0"/>
          <c:tx>
            <c:strRef>
              <c:f>Hoja1!$A$1</c:f>
              <c:strCache>
                <c:ptCount val="1"/>
                <c:pt idx="0">
                  <c:v>Columna1</c:v>
                </c:pt>
              </c:strCache>
            </c:strRef>
          </c:tx>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val>
            <c:numRef>
              <c:f>Hoja1!$A$2:$A$8</c:f>
              <c:numCache>
                <c:formatCode>General</c:formatCode>
                <c:ptCount val="6"/>
                <c:pt idx="0">
                  <c:v>2012</c:v>
                </c:pt>
                <c:pt idx="1">
                  <c:v>2017</c:v>
                </c:pt>
                <c:pt idx="2">
                  <c:v>2018</c:v>
                </c:pt>
                <c:pt idx="3">
                  <c:v>2019</c:v>
                </c:pt>
                <c:pt idx="4">
                  <c:v>2020</c:v>
                </c:pt>
                <c:pt idx="5">
                  <c:v>2021</c:v>
                </c:pt>
              </c:numCache>
            </c:numRef>
          </c:val>
          <c:smooth val="0"/>
          <c:extLst>
            <c:ext xmlns:c16="http://schemas.microsoft.com/office/drawing/2014/chart" uri="{C3380CC4-5D6E-409C-BE32-E72D297353CC}">
              <c16:uniqueId val="{00000000-5741-44F5-BB8C-6062C2D651BE}"/>
            </c:ext>
          </c:extLst>
        </c:ser>
        <c:ser>
          <c:idx val="1"/>
          <c:order val="1"/>
          <c:tx>
            <c:strRef>
              <c:f>Hoja1!$B$1</c:f>
              <c:strCache>
                <c:ptCount val="1"/>
                <c:pt idx="0">
                  <c:v>Castellano</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D6DCE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5741-44F5-BB8C-6062C2D651BE}"/>
              </c:ext>
            </c:extLst>
          </c:dPt>
          <c:dPt>
            <c:idx val="1"/>
            <c:marker>
              <c:spPr>
                <a:solidFill>
                  <a:srgbClr val="E2F0D9"/>
                </a:solidFill>
                <a:ln w="12700" cap="flat" cmpd="sng" algn="ctr">
                  <a:solidFill>
                    <a:schemeClr val="accent6">
                      <a:lumMod val="50000"/>
                    </a:schemeClr>
                  </a:solidFill>
                  <a:prstDash val="solid"/>
                  <a:miter lim="800000"/>
                </a:ln>
                <a:effectLst/>
              </c:spPr>
            </c:marker>
            <c:bubble3D val="0"/>
            <c:spPr>
              <a:ln w="28575" cap="flat" cmpd="sng" algn="ctr">
                <a:solidFill>
                  <a:schemeClr val="accent6">
                    <a:lumMod val="50000"/>
                  </a:schemeClr>
                </a:solidFill>
                <a:prstDash val="sysDash"/>
                <a:miter lim="800000"/>
              </a:ln>
              <a:effectLst/>
            </c:spPr>
            <c:extLst>
              <c:ext xmlns:c16="http://schemas.microsoft.com/office/drawing/2014/chart" uri="{C3380CC4-5D6E-409C-BE32-E72D297353CC}">
                <c16:uniqueId val="{00000002-5741-44F5-BB8C-6062C2D651BE}"/>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5741-44F5-BB8C-6062C2D651BE}"/>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5741-44F5-BB8C-6062C2D651BE}"/>
              </c:ext>
            </c:extLst>
          </c:dPt>
          <c:dPt>
            <c:idx val="4"/>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9BF3-47F4-AE12-E6A2C85E067A}"/>
              </c:ext>
            </c:extLst>
          </c:dPt>
          <c:dPt>
            <c:idx val="5"/>
            <c:marker>
              <c:spPr>
                <a:solidFill>
                  <a:srgbClr val="20310D"/>
                </a:solidFill>
                <a:ln w="12700" cap="flat" cmpd="sng" algn="ctr">
                  <a:solidFill>
                    <a:schemeClr val="accent6">
                      <a:lumMod val="50000"/>
                    </a:schemeClr>
                  </a:solidFill>
                  <a:prstDash val="solid"/>
                  <a:miter lim="800000"/>
                </a:ln>
                <a:effectLst/>
              </c:spPr>
            </c:marker>
            <c:bubble3D val="0"/>
            <c:spPr>
              <a:ln w="28575" cap="flat" cmpd="sng" algn="ctr">
                <a:solidFill>
                  <a:srgbClr val="20310D"/>
                </a:solidFill>
                <a:prstDash val="solid"/>
                <a:miter lim="800000"/>
              </a:ln>
              <a:effectLst/>
            </c:spPr>
            <c:extLst>
              <c:ext xmlns:c16="http://schemas.microsoft.com/office/drawing/2014/chart" uri="{C3380CC4-5D6E-409C-BE32-E72D297353CC}">
                <c16:uniqueId val="{00000006-70A4-4FA2-9C01-E9A384A254F6}"/>
              </c:ext>
            </c:extLst>
          </c:dPt>
          <c:dLbls>
            <c:dLbl>
              <c:idx val="3"/>
              <c:numFmt formatCode="0.0&quot;%&quot;" sourceLinked="0"/>
              <c:spPr>
                <a:noFill/>
                <a:ln>
                  <a:noFill/>
                </a:ln>
                <a:effectLst/>
              </c:spPr>
              <c:txPr>
                <a:bodyPr wrap="none"/>
                <a:lstStyle/>
                <a:p>
                  <a:pPr>
                    <a:defRPr sz="1050" b="0">
                      <a:solidFill>
                        <a:schemeClr val="tx1"/>
                      </a:solidFill>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5741-44F5-BB8C-6062C2D651BE}"/>
                </c:ext>
              </c:extLst>
            </c:dLbl>
            <c:dLbl>
              <c:idx val="4"/>
              <c:numFmt formatCode="0.0&quot;%&quot;" sourceLinked="0"/>
              <c:spPr>
                <a:noFill/>
                <a:ln>
                  <a:noFill/>
                </a:ln>
                <a:effectLst/>
              </c:spPr>
              <c:txPr>
                <a:bodyPr wrap="none" anchorCtr="0"/>
                <a:lstStyle/>
                <a:p>
                  <a:pPr algn="ctr" rtl="0">
                    <a:defRPr lang="en-US" sz="105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9BF3-47F4-AE12-E6A2C85E067A}"/>
                </c:ext>
              </c:extLst>
            </c:dLbl>
            <c:dLbl>
              <c:idx val="5"/>
              <c:numFmt formatCode="0.0&quot;%&quot;" sourceLinked="0"/>
              <c:spPr>
                <a:noFill/>
                <a:ln>
                  <a:noFill/>
                </a:ln>
                <a:effectLst/>
              </c:spPr>
              <c:txPr>
                <a:bodyPr wrap="none" anchorCtr="0"/>
                <a:lstStyle/>
                <a:p>
                  <a:pPr algn="ctr" rtl="0">
                    <a:defRPr lang="en-US" sz="105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70A4-4FA2-9C01-E9A384A254F6}"/>
                </c:ext>
              </c:extLst>
            </c:dLbl>
            <c:numFmt formatCode="0.0&quot;%&quot;" sourceLinked="0"/>
            <c:spPr>
              <a:noFill/>
              <a:ln>
                <a:noFill/>
              </a:ln>
              <a:effectLst/>
            </c:spPr>
            <c:txPr>
              <a:bodyPr wrap="none"/>
              <a:lstStyle/>
              <a:p>
                <a:pPr>
                  <a:defRPr sz="1050">
                    <a:solidFill>
                      <a:schemeClr val="tx1"/>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3.9</c:v>
                </c:pt>
                <c:pt idx="1">
                  <c:v>4.3</c:v>
                </c:pt>
                <c:pt idx="2">
                  <c:v>5.9</c:v>
                </c:pt>
                <c:pt idx="3">
                  <c:v>5.3</c:v>
                </c:pt>
                <c:pt idx="4">
                  <c:v>5.8</c:v>
                </c:pt>
                <c:pt idx="5">
                  <c:v>5.7</c:v>
                </c:pt>
              </c:numCache>
            </c:numRef>
          </c:val>
          <c:smooth val="0"/>
          <c:extLst>
            <c:ext xmlns:c16="http://schemas.microsoft.com/office/drawing/2014/chart" uri="{C3380CC4-5D6E-409C-BE32-E72D297353CC}">
              <c16:uniqueId val="{00000006-5741-44F5-BB8C-6062C2D651B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7.796821118618868E-3"/>
          <c:y val="0.1287135734409717"/>
          <c:w val="0.91313134617130176"/>
          <c:h val="0.82376991771807284"/>
        </c:manualLayout>
      </c:layout>
      <c:lineChart>
        <c:grouping val="standard"/>
        <c:varyColors val="0"/>
        <c:ser>
          <c:idx val="0"/>
          <c:order val="0"/>
          <c:tx>
            <c:strRef>
              <c:f>Hoja1!$A$1</c:f>
              <c:strCache>
                <c:ptCount val="1"/>
                <c:pt idx="0">
                  <c:v>Columna1</c:v>
                </c:pt>
              </c:strCache>
            </c:strRef>
          </c:tx>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val>
            <c:numRef>
              <c:f>Hoja1!$A$2:$A$8</c:f>
              <c:numCache>
                <c:formatCode>General</c:formatCode>
                <c:ptCount val="6"/>
                <c:pt idx="0">
                  <c:v>2012</c:v>
                </c:pt>
                <c:pt idx="1">
                  <c:v>2017</c:v>
                </c:pt>
                <c:pt idx="2">
                  <c:v>2018</c:v>
                </c:pt>
                <c:pt idx="3">
                  <c:v>2019</c:v>
                </c:pt>
                <c:pt idx="4">
                  <c:v>2020</c:v>
                </c:pt>
                <c:pt idx="5">
                  <c:v>2021</c:v>
                </c:pt>
              </c:numCache>
            </c:numRef>
          </c:val>
          <c:smooth val="0"/>
          <c:extLst>
            <c:ext xmlns:c16="http://schemas.microsoft.com/office/drawing/2014/chart" uri="{C3380CC4-5D6E-409C-BE32-E72D297353CC}">
              <c16:uniqueId val="{00000000-E02E-4755-9609-2EA16C41E5B5}"/>
            </c:ext>
          </c:extLst>
        </c:ser>
        <c:ser>
          <c:idx val="1"/>
          <c:order val="1"/>
          <c:tx>
            <c:strRef>
              <c:f>Hoja1!$B$1</c:f>
              <c:strCache>
                <c:ptCount val="1"/>
                <c:pt idx="0">
                  <c:v>Castellano</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D6DCE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E02E-4755-9609-2EA16C41E5B5}"/>
              </c:ext>
            </c:extLst>
          </c:dPt>
          <c:dPt>
            <c:idx val="1"/>
            <c:marker>
              <c:spPr>
                <a:solidFill>
                  <a:srgbClr val="E2F0D9"/>
                </a:solidFill>
                <a:ln w="12700" cap="flat" cmpd="sng" algn="ctr">
                  <a:solidFill>
                    <a:schemeClr val="accent6">
                      <a:lumMod val="50000"/>
                    </a:schemeClr>
                  </a:solidFill>
                  <a:prstDash val="solid"/>
                  <a:miter lim="800000"/>
                </a:ln>
                <a:effectLst/>
              </c:spPr>
            </c:marker>
            <c:bubble3D val="0"/>
            <c:spPr>
              <a:ln w="28575" cap="flat" cmpd="sng" algn="ctr">
                <a:solidFill>
                  <a:schemeClr val="accent6">
                    <a:lumMod val="50000"/>
                  </a:schemeClr>
                </a:solidFill>
                <a:prstDash val="sysDash"/>
                <a:miter lim="800000"/>
              </a:ln>
              <a:effectLst/>
            </c:spPr>
            <c:extLst>
              <c:ext xmlns:c16="http://schemas.microsoft.com/office/drawing/2014/chart" uri="{C3380CC4-5D6E-409C-BE32-E72D297353CC}">
                <c16:uniqueId val="{00000002-E02E-4755-9609-2EA16C41E5B5}"/>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E02E-4755-9609-2EA16C41E5B5}"/>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E02E-4755-9609-2EA16C41E5B5}"/>
              </c:ext>
            </c:extLst>
          </c:dPt>
          <c:dPt>
            <c:idx val="4"/>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7D11-4A4E-BE77-0CB32533FB62}"/>
              </c:ext>
            </c:extLst>
          </c:dPt>
          <c:dPt>
            <c:idx val="5"/>
            <c:marker>
              <c:spPr>
                <a:solidFill>
                  <a:srgbClr val="20310D"/>
                </a:solidFill>
                <a:ln w="12700" cap="flat" cmpd="sng" algn="ctr">
                  <a:solidFill>
                    <a:srgbClr val="20310D"/>
                  </a:solidFill>
                  <a:prstDash val="solid"/>
                  <a:miter lim="800000"/>
                </a:ln>
                <a:effectLst/>
              </c:spPr>
            </c:marker>
            <c:bubble3D val="0"/>
            <c:extLst>
              <c:ext xmlns:c16="http://schemas.microsoft.com/office/drawing/2014/chart" uri="{C3380CC4-5D6E-409C-BE32-E72D297353CC}">
                <c16:uniqueId val="{00000006-096D-45ED-B3D9-7E0BCB381EA8}"/>
              </c:ext>
            </c:extLst>
          </c:dPt>
          <c:dLbls>
            <c:dLbl>
              <c:idx val="3"/>
              <c:numFmt formatCode="0.0&quot;%&quot;" sourceLinked="0"/>
              <c:spPr>
                <a:noFill/>
                <a:ln>
                  <a:noFill/>
                </a:ln>
                <a:effectLst/>
              </c:spPr>
              <c:txPr>
                <a:bodyPr wrap="none"/>
                <a:lstStyle/>
                <a:p>
                  <a:pPr>
                    <a:defRPr sz="1050" b="0">
                      <a:solidFill>
                        <a:schemeClr val="tx1"/>
                      </a:solidFill>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02E-4755-9609-2EA16C41E5B5}"/>
                </c:ext>
              </c:extLst>
            </c:dLbl>
            <c:dLbl>
              <c:idx val="4"/>
              <c:numFmt formatCode="0.0&quot;%&quot;" sourceLinked="0"/>
              <c:spPr>
                <a:noFill/>
                <a:ln>
                  <a:noFill/>
                </a:ln>
                <a:effectLst/>
              </c:spPr>
              <c:txPr>
                <a:bodyPr wrap="none" anchorCtr="0"/>
                <a:lstStyle/>
                <a:p>
                  <a:pPr algn="ctr" rtl="0">
                    <a:defRPr lang="en-US" sz="105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7D11-4A4E-BE77-0CB32533FB62}"/>
                </c:ext>
              </c:extLst>
            </c:dLbl>
            <c:dLbl>
              <c:idx val="5"/>
              <c:numFmt formatCode="0.0&quot;%&quot;" sourceLinked="0"/>
              <c:spPr>
                <a:noFill/>
                <a:ln>
                  <a:noFill/>
                </a:ln>
                <a:effectLst/>
              </c:spPr>
              <c:txPr>
                <a:bodyPr wrap="none" anchorCtr="0"/>
                <a:lstStyle/>
                <a:p>
                  <a:pPr algn="ctr" rtl="0">
                    <a:defRPr lang="en-US" sz="105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096D-45ED-B3D9-7E0BCB381EA8}"/>
                </c:ext>
              </c:extLst>
            </c:dLbl>
            <c:numFmt formatCode="0.0&quot;%&quot;" sourceLinked="0"/>
            <c:spPr>
              <a:noFill/>
              <a:ln>
                <a:noFill/>
              </a:ln>
              <a:effectLst/>
            </c:spPr>
            <c:txPr>
              <a:bodyPr wrap="none"/>
              <a:lstStyle/>
              <a:p>
                <a:pPr>
                  <a:defRPr sz="1050">
                    <a:solidFill>
                      <a:schemeClr val="tx1"/>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3.5</c:v>
                </c:pt>
                <c:pt idx="1">
                  <c:v>3.1</c:v>
                </c:pt>
                <c:pt idx="2">
                  <c:v>1.7</c:v>
                </c:pt>
                <c:pt idx="3">
                  <c:v>1.9</c:v>
                </c:pt>
                <c:pt idx="4">
                  <c:v>1.8</c:v>
                </c:pt>
                <c:pt idx="5">
                  <c:v>1.8</c:v>
                </c:pt>
              </c:numCache>
            </c:numRef>
          </c:val>
          <c:smooth val="0"/>
          <c:extLst>
            <c:ext xmlns:c16="http://schemas.microsoft.com/office/drawing/2014/chart" uri="{C3380CC4-5D6E-409C-BE32-E72D297353CC}">
              <c16:uniqueId val="{00000005-E02E-4755-9609-2EA16C41E5B5}"/>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9255208435604"/>
          <c:y val="0.15726274864021317"/>
          <c:w val="0.75197439472185679"/>
          <c:h val="0.71539968975199786"/>
        </c:manualLayout>
      </c:layout>
      <c:doughnutChart>
        <c:varyColors val="1"/>
        <c:ser>
          <c:idx val="0"/>
          <c:order val="0"/>
          <c:tx>
            <c:strRef>
              <c:f>Hoja1!$B$1</c:f>
              <c:strCache>
                <c:ptCount val="1"/>
                <c:pt idx="0">
                  <c:v>FORMATO</c:v>
                </c:pt>
              </c:strCache>
            </c:strRef>
          </c:tx>
          <c:explosion val="2"/>
          <c:dPt>
            <c:idx val="0"/>
            <c:bubble3D val="0"/>
            <c:spPr>
              <a:solidFill>
                <a:srgbClr val="7F7F7F"/>
              </a:solidFill>
              <a:ln>
                <a:noFill/>
              </a:ln>
              <a:effectLst/>
            </c:spPr>
            <c:extLst>
              <c:ext xmlns:c16="http://schemas.microsoft.com/office/drawing/2014/chart" uri="{C3380CC4-5D6E-409C-BE32-E72D297353CC}">
                <c16:uniqueId val="{00000001-B5B5-48D9-8698-266BC1232100}"/>
              </c:ext>
            </c:extLst>
          </c:dPt>
          <c:dPt>
            <c:idx val="1"/>
            <c:bubble3D val="0"/>
            <c:spPr>
              <a:solidFill>
                <a:srgbClr val="B5D64A"/>
              </a:solidFill>
              <a:ln>
                <a:solidFill>
                  <a:srgbClr val="68A02C">
                    <a:lumMod val="50000"/>
                  </a:srgbClr>
                </a:solidFill>
              </a:ln>
              <a:effectLst/>
            </c:spPr>
            <c:extLst>
              <c:ext xmlns:c16="http://schemas.microsoft.com/office/drawing/2014/chart" uri="{C3380CC4-5D6E-409C-BE32-E72D297353CC}">
                <c16:uniqueId val="{00000003-B5B5-48D9-8698-266BC1232100}"/>
              </c:ext>
            </c:extLst>
          </c:dPt>
          <c:dPt>
            <c:idx val="2"/>
            <c:bubble3D val="0"/>
            <c:explosion val="0"/>
            <c:spPr>
              <a:solidFill>
                <a:srgbClr val="FFE699"/>
              </a:solidFill>
              <a:ln>
                <a:noFill/>
              </a:ln>
              <a:effectLst/>
            </c:spPr>
            <c:extLst>
              <c:ext xmlns:c16="http://schemas.microsoft.com/office/drawing/2014/chart" uri="{C3380CC4-5D6E-409C-BE32-E72D297353CC}">
                <c16:uniqueId val="{00000005-B5B5-48D9-8698-266BC1232100}"/>
              </c:ext>
            </c:extLst>
          </c:dPt>
          <c:dLbls>
            <c:dLbl>
              <c:idx val="0"/>
              <c:layout>
                <c:manualLayout>
                  <c:x val="-0.19331819496131031"/>
                  <c:y val="5.06306503677518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B5-48D9-8698-266BC1232100}"/>
                </c:ext>
              </c:extLst>
            </c:dLbl>
            <c:dLbl>
              <c:idx val="1"/>
              <c:layout>
                <c:manualLayout>
                  <c:x val="0.19529519660968889"/>
                  <c:y val="-2.03943674203286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5B5-48D9-8698-266BC1232100}"/>
                </c:ext>
              </c:extLst>
            </c:dLbl>
            <c:dLbl>
              <c:idx val="2"/>
              <c:layout>
                <c:manualLayout>
                  <c:x val="0.13867400098093494"/>
                  <c:y val="0.1740221983403054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5B5-48D9-8698-266BC1232100}"/>
                </c:ext>
              </c:extLst>
            </c:dLbl>
            <c:numFmt formatCode="0.0&quot;%&quot;" sourceLinked="0"/>
            <c:spPr>
              <a:noFill/>
              <a:ln>
                <a:noFill/>
              </a:ln>
              <a:effectLst/>
            </c:spPr>
            <c:txPr>
              <a:bodyPr rot="0" spcFirstLastPara="1" vertOverflow="ellipsis" vert="horz" wrap="non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Hoja1!$A$2:$A$4</c:f>
              <c:strCache>
                <c:ptCount val="3"/>
                <c:pt idx="0">
                  <c:v>castellano</c:v>
                </c:pt>
                <c:pt idx="1">
                  <c:v>catalán</c:v>
                </c:pt>
                <c:pt idx="2">
                  <c:v>otro</c:v>
                </c:pt>
              </c:strCache>
            </c:strRef>
          </c:cat>
          <c:val>
            <c:numRef>
              <c:f>Hoja1!$B$2:$B$4</c:f>
              <c:numCache>
                <c:formatCode>General</c:formatCode>
                <c:ptCount val="3"/>
                <c:pt idx="0">
                  <c:v>61.5</c:v>
                </c:pt>
                <c:pt idx="1">
                  <c:v>36.4</c:v>
                </c:pt>
                <c:pt idx="2">
                  <c:v>2.1</c:v>
                </c:pt>
              </c:numCache>
            </c:numRef>
          </c:val>
          <c:extLst>
            <c:ext xmlns:c16="http://schemas.microsoft.com/office/drawing/2014/chart" uri="{C3380CC4-5D6E-409C-BE32-E72D297353CC}">
              <c16:uniqueId val="{00000006-B5B5-48D9-8698-266BC1232100}"/>
            </c:ext>
          </c:extLst>
        </c:ser>
        <c:dLbls>
          <c:showLegendKey val="0"/>
          <c:showVal val="0"/>
          <c:showCatName val="0"/>
          <c:showSerName val="0"/>
          <c:showPercent val="0"/>
          <c:showBubbleSize val="0"/>
          <c:showLeaderLines val="0"/>
        </c:dLbls>
        <c:firstSliceAng val="153"/>
        <c:holeSize val="2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_tradnl"/>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9255208435604"/>
          <c:y val="0.15726274864021317"/>
          <c:w val="0.75197439472185679"/>
          <c:h val="0.71539968975199786"/>
        </c:manualLayout>
      </c:layout>
      <c:doughnutChart>
        <c:varyColors val="1"/>
        <c:ser>
          <c:idx val="0"/>
          <c:order val="0"/>
          <c:tx>
            <c:strRef>
              <c:f>Hoja1!$B$1</c:f>
              <c:strCache>
                <c:ptCount val="1"/>
                <c:pt idx="0">
                  <c:v>FORMATO</c:v>
                </c:pt>
              </c:strCache>
            </c:strRef>
          </c:tx>
          <c:explosion val="2"/>
          <c:dPt>
            <c:idx val="0"/>
            <c:bubble3D val="0"/>
            <c:spPr>
              <a:solidFill>
                <a:srgbClr val="7F7F7F"/>
              </a:solidFill>
              <a:ln>
                <a:noFill/>
              </a:ln>
              <a:effectLst/>
            </c:spPr>
            <c:extLst>
              <c:ext xmlns:c16="http://schemas.microsoft.com/office/drawing/2014/chart" uri="{C3380CC4-5D6E-409C-BE32-E72D297353CC}">
                <c16:uniqueId val="{00000001-B5B5-48D9-8698-266BC1232100}"/>
              </c:ext>
            </c:extLst>
          </c:dPt>
          <c:dPt>
            <c:idx val="1"/>
            <c:bubble3D val="0"/>
            <c:spPr>
              <a:solidFill>
                <a:srgbClr val="B5D64A"/>
              </a:solidFill>
              <a:ln>
                <a:solidFill>
                  <a:srgbClr val="68A02C">
                    <a:lumMod val="50000"/>
                  </a:srgbClr>
                </a:solidFill>
              </a:ln>
              <a:effectLst/>
            </c:spPr>
            <c:extLst>
              <c:ext xmlns:c16="http://schemas.microsoft.com/office/drawing/2014/chart" uri="{C3380CC4-5D6E-409C-BE32-E72D297353CC}">
                <c16:uniqueId val="{00000003-B5B5-48D9-8698-266BC1232100}"/>
              </c:ext>
            </c:extLst>
          </c:dPt>
          <c:dPt>
            <c:idx val="2"/>
            <c:bubble3D val="0"/>
            <c:explosion val="0"/>
            <c:spPr>
              <a:solidFill>
                <a:srgbClr val="FFE699"/>
              </a:solidFill>
              <a:ln>
                <a:noFill/>
              </a:ln>
              <a:effectLst/>
            </c:spPr>
            <c:extLst>
              <c:ext xmlns:c16="http://schemas.microsoft.com/office/drawing/2014/chart" uri="{C3380CC4-5D6E-409C-BE32-E72D297353CC}">
                <c16:uniqueId val="{00000005-B5B5-48D9-8698-266BC1232100}"/>
              </c:ext>
            </c:extLst>
          </c:dPt>
          <c:dLbls>
            <c:dLbl>
              <c:idx val="0"/>
              <c:layout>
                <c:manualLayout>
                  <c:x val="-0.23091741100285301"/>
                  <c:y val="6.764898319285437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B5-48D9-8698-266BC1232100}"/>
                </c:ext>
              </c:extLst>
            </c:dLbl>
            <c:dLbl>
              <c:idx val="1"/>
              <c:layout>
                <c:manualLayout>
                  <c:x val="0.1368075272117335"/>
                  <c:y val="0.1613351767804609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5B5-48D9-8698-266BC1232100}"/>
                </c:ext>
              </c:extLst>
            </c:dLbl>
            <c:dLbl>
              <c:idx val="2"/>
              <c:layout>
                <c:manualLayout>
                  <c:x val="7.6008640911697109E-2"/>
                  <c:y val="0.2116214143818480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5B5-48D9-8698-266BC1232100}"/>
                </c:ext>
              </c:extLst>
            </c:dLbl>
            <c:numFmt formatCode="0.0&quot;%&quot;" sourceLinked="0"/>
            <c:spPr>
              <a:noFill/>
              <a:ln>
                <a:noFill/>
              </a:ln>
              <a:effectLst/>
            </c:spPr>
            <c:txPr>
              <a:bodyPr rot="0" spcFirstLastPara="1" vertOverflow="ellipsis" vert="horz" wrap="non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Hoja1!$A$2:$A$4</c:f>
              <c:strCache>
                <c:ptCount val="3"/>
                <c:pt idx="0">
                  <c:v>castellano</c:v>
                </c:pt>
                <c:pt idx="1">
                  <c:v>catalán</c:v>
                </c:pt>
                <c:pt idx="2">
                  <c:v>otro</c:v>
                </c:pt>
              </c:strCache>
            </c:strRef>
          </c:cat>
          <c:val>
            <c:numRef>
              <c:f>Hoja1!$B$2:$B$4</c:f>
              <c:numCache>
                <c:formatCode>General</c:formatCode>
                <c:ptCount val="3"/>
                <c:pt idx="0">
                  <c:v>92.1</c:v>
                </c:pt>
                <c:pt idx="1">
                  <c:v>1.9</c:v>
                </c:pt>
                <c:pt idx="2">
                  <c:v>6</c:v>
                </c:pt>
              </c:numCache>
            </c:numRef>
          </c:val>
          <c:extLst>
            <c:ext xmlns:c16="http://schemas.microsoft.com/office/drawing/2014/chart" uri="{C3380CC4-5D6E-409C-BE32-E72D297353CC}">
              <c16:uniqueId val="{00000006-B5B5-48D9-8698-266BC1232100}"/>
            </c:ext>
          </c:extLst>
        </c:ser>
        <c:dLbls>
          <c:showLegendKey val="0"/>
          <c:showVal val="0"/>
          <c:showCatName val="0"/>
          <c:showSerName val="0"/>
          <c:showPercent val="0"/>
          <c:showBubbleSize val="0"/>
          <c:showLeaderLines val="0"/>
        </c:dLbls>
        <c:firstSliceAng val="153"/>
        <c:holeSize val="2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_tradnl"/>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9255208435604"/>
          <c:y val="0.15726274864021317"/>
          <c:w val="0.75197439472185679"/>
          <c:h val="0.71539968975199786"/>
        </c:manualLayout>
      </c:layout>
      <c:doughnutChart>
        <c:varyColors val="1"/>
        <c:ser>
          <c:idx val="0"/>
          <c:order val="0"/>
          <c:tx>
            <c:strRef>
              <c:f>Hoja1!$B$1</c:f>
              <c:strCache>
                <c:ptCount val="1"/>
                <c:pt idx="0">
                  <c:v>FORMATO</c:v>
                </c:pt>
              </c:strCache>
            </c:strRef>
          </c:tx>
          <c:explosion val="2"/>
          <c:dPt>
            <c:idx val="0"/>
            <c:bubble3D val="0"/>
            <c:spPr>
              <a:solidFill>
                <a:srgbClr val="7F7F7F"/>
              </a:solidFill>
              <a:ln>
                <a:noFill/>
              </a:ln>
              <a:effectLst/>
            </c:spPr>
            <c:extLst>
              <c:ext xmlns:c16="http://schemas.microsoft.com/office/drawing/2014/chart" uri="{C3380CC4-5D6E-409C-BE32-E72D297353CC}">
                <c16:uniqueId val="{00000001-B5B5-48D9-8698-266BC1232100}"/>
              </c:ext>
            </c:extLst>
          </c:dPt>
          <c:dPt>
            <c:idx val="1"/>
            <c:bubble3D val="0"/>
            <c:spPr>
              <a:solidFill>
                <a:srgbClr val="B5D64A"/>
              </a:solidFill>
              <a:ln>
                <a:solidFill>
                  <a:srgbClr val="68A02C">
                    <a:lumMod val="50000"/>
                  </a:srgbClr>
                </a:solidFill>
              </a:ln>
              <a:effectLst/>
            </c:spPr>
            <c:extLst>
              <c:ext xmlns:c16="http://schemas.microsoft.com/office/drawing/2014/chart" uri="{C3380CC4-5D6E-409C-BE32-E72D297353CC}">
                <c16:uniqueId val="{00000003-B5B5-48D9-8698-266BC1232100}"/>
              </c:ext>
            </c:extLst>
          </c:dPt>
          <c:dPt>
            <c:idx val="2"/>
            <c:bubble3D val="0"/>
            <c:explosion val="0"/>
            <c:spPr>
              <a:solidFill>
                <a:srgbClr val="FFE699"/>
              </a:solidFill>
              <a:ln>
                <a:noFill/>
              </a:ln>
              <a:effectLst/>
            </c:spPr>
            <c:extLst>
              <c:ext xmlns:c16="http://schemas.microsoft.com/office/drawing/2014/chart" uri="{C3380CC4-5D6E-409C-BE32-E72D297353CC}">
                <c16:uniqueId val="{00000005-B5B5-48D9-8698-266BC1232100}"/>
              </c:ext>
            </c:extLst>
          </c:dPt>
          <c:dLbls>
            <c:dLbl>
              <c:idx val="0"/>
              <c:layout>
                <c:manualLayout>
                  <c:x val="-0.24345048301670055"/>
                  <c:y val="0.1007629384231421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B5-48D9-8698-266BC1232100}"/>
                </c:ext>
              </c:extLst>
            </c:dLbl>
            <c:dLbl>
              <c:idx val="1"/>
              <c:layout>
                <c:manualLayout>
                  <c:x val="0.12009676452660342"/>
                  <c:y val="0.1676017127873849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5B5-48D9-8698-266BC1232100}"/>
                </c:ext>
              </c:extLst>
            </c:dLbl>
            <c:dLbl>
              <c:idx val="2"/>
              <c:layout>
                <c:manualLayout>
                  <c:x val="6.3475568897849471E-2"/>
                  <c:y val="0.211621414381848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5B5-48D9-8698-266BC1232100}"/>
                </c:ext>
              </c:extLst>
            </c:dLbl>
            <c:numFmt formatCode="0.0&quot;%&quot;" sourceLinked="0"/>
            <c:spPr>
              <a:noFill/>
              <a:ln>
                <a:noFill/>
              </a:ln>
              <a:effectLst/>
            </c:spPr>
            <c:txPr>
              <a:bodyPr rot="0" spcFirstLastPara="1" vertOverflow="ellipsis" vert="horz" wrap="non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Hoja1!$A$2:$A$4</c:f>
              <c:strCache>
                <c:ptCount val="3"/>
                <c:pt idx="0">
                  <c:v>castellano</c:v>
                </c:pt>
                <c:pt idx="1">
                  <c:v>catalán</c:v>
                </c:pt>
                <c:pt idx="2">
                  <c:v>otro</c:v>
                </c:pt>
              </c:strCache>
            </c:strRef>
          </c:cat>
          <c:val>
            <c:numRef>
              <c:f>Hoja1!$B$2:$B$4</c:f>
              <c:numCache>
                <c:formatCode>General</c:formatCode>
                <c:ptCount val="3"/>
                <c:pt idx="0">
                  <c:v>88.3</c:v>
                </c:pt>
                <c:pt idx="1">
                  <c:v>10.199999999999999</c:v>
                </c:pt>
                <c:pt idx="2">
                  <c:v>1.5</c:v>
                </c:pt>
              </c:numCache>
            </c:numRef>
          </c:val>
          <c:extLst>
            <c:ext xmlns:c16="http://schemas.microsoft.com/office/drawing/2014/chart" uri="{C3380CC4-5D6E-409C-BE32-E72D297353CC}">
              <c16:uniqueId val="{00000006-B5B5-48D9-8698-266BC1232100}"/>
            </c:ext>
          </c:extLst>
        </c:ser>
        <c:dLbls>
          <c:showLegendKey val="0"/>
          <c:showVal val="0"/>
          <c:showCatName val="0"/>
          <c:showSerName val="0"/>
          <c:showPercent val="0"/>
          <c:showBubbleSize val="0"/>
          <c:showLeaderLines val="0"/>
        </c:dLbls>
        <c:firstSliceAng val="153"/>
        <c:holeSize val="2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_tradnl"/>
    </a:p>
  </c:txPr>
  <c:externalData r:id="rId4">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9255208435604"/>
          <c:y val="0.15726274864021317"/>
          <c:w val="0.75197439472185679"/>
          <c:h val="0.71539968975199786"/>
        </c:manualLayout>
      </c:layout>
      <c:doughnutChart>
        <c:varyColors val="1"/>
        <c:ser>
          <c:idx val="0"/>
          <c:order val="0"/>
          <c:tx>
            <c:strRef>
              <c:f>Hoja1!$B$1</c:f>
              <c:strCache>
                <c:ptCount val="1"/>
                <c:pt idx="0">
                  <c:v>FORMATO</c:v>
                </c:pt>
              </c:strCache>
            </c:strRef>
          </c:tx>
          <c:explosion val="2"/>
          <c:dPt>
            <c:idx val="0"/>
            <c:bubble3D val="0"/>
            <c:spPr>
              <a:solidFill>
                <a:srgbClr val="7F7F7F"/>
              </a:solidFill>
              <a:ln>
                <a:noFill/>
              </a:ln>
              <a:effectLst/>
            </c:spPr>
            <c:extLst>
              <c:ext xmlns:c16="http://schemas.microsoft.com/office/drawing/2014/chart" uri="{C3380CC4-5D6E-409C-BE32-E72D297353CC}">
                <c16:uniqueId val="{00000001-B5B5-48D9-8698-266BC1232100}"/>
              </c:ext>
            </c:extLst>
          </c:dPt>
          <c:dPt>
            <c:idx val="1"/>
            <c:bubble3D val="0"/>
            <c:spPr>
              <a:solidFill>
                <a:srgbClr val="B5D64A"/>
              </a:solidFill>
              <a:ln>
                <a:solidFill>
                  <a:srgbClr val="68A02C">
                    <a:lumMod val="50000"/>
                  </a:srgbClr>
                </a:solidFill>
              </a:ln>
              <a:effectLst/>
            </c:spPr>
            <c:extLst>
              <c:ext xmlns:c16="http://schemas.microsoft.com/office/drawing/2014/chart" uri="{C3380CC4-5D6E-409C-BE32-E72D297353CC}">
                <c16:uniqueId val="{00000003-B5B5-48D9-8698-266BC1232100}"/>
              </c:ext>
            </c:extLst>
          </c:dPt>
          <c:dPt>
            <c:idx val="2"/>
            <c:bubble3D val="0"/>
            <c:explosion val="0"/>
            <c:spPr>
              <a:solidFill>
                <a:srgbClr val="FFE699"/>
              </a:solidFill>
              <a:ln>
                <a:noFill/>
              </a:ln>
              <a:effectLst/>
            </c:spPr>
            <c:extLst>
              <c:ext xmlns:c16="http://schemas.microsoft.com/office/drawing/2014/chart" uri="{C3380CC4-5D6E-409C-BE32-E72D297353CC}">
                <c16:uniqueId val="{00000005-B5B5-48D9-8698-266BC1232100}"/>
              </c:ext>
            </c:extLst>
          </c:dPt>
          <c:dLbls>
            <c:dLbl>
              <c:idx val="0"/>
              <c:layout>
                <c:manualLayout>
                  <c:x val="-0.23091741100285301"/>
                  <c:y val="6.764898319285437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B5-48D9-8698-266BC1232100}"/>
                </c:ext>
              </c:extLst>
            </c:dLbl>
            <c:dLbl>
              <c:idx val="1"/>
              <c:layout>
                <c:manualLayout>
                  <c:x val="0.16605136191071107"/>
                  <c:y val="0.1237359607389183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5B5-48D9-8698-266BC1232100}"/>
                </c:ext>
              </c:extLst>
            </c:dLbl>
            <c:dLbl>
              <c:idx val="2"/>
              <c:layout>
                <c:manualLayout>
                  <c:x val="0.13867400098093494"/>
                  <c:y val="0.1740221983403054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5B5-48D9-8698-266BC1232100}"/>
                </c:ext>
              </c:extLst>
            </c:dLbl>
            <c:numFmt formatCode="0.0&quot;%&quot;" sourceLinked="0"/>
            <c:spPr>
              <a:noFill/>
              <a:ln>
                <a:noFill/>
              </a:ln>
              <a:effectLst/>
            </c:spPr>
            <c:txPr>
              <a:bodyPr rot="0" spcFirstLastPara="1" vertOverflow="ellipsis" vert="horz" wrap="non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Hoja1!$A$2:$A$4</c:f>
              <c:strCache>
                <c:ptCount val="3"/>
                <c:pt idx="0">
                  <c:v>castellano</c:v>
                </c:pt>
                <c:pt idx="1">
                  <c:v>eusk</c:v>
                </c:pt>
                <c:pt idx="2">
                  <c:v>otro</c:v>
                </c:pt>
              </c:strCache>
            </c:strRef>
          </c:cat>
          <c:val>
            <c:numRef>
              <c:f>Hoja1!$B$2:$B$4</c:f>
              <c:numCache>
                <c:formatCode>General</c:formatCode>
                <c:ptCount val="3"/>
                <c:pt idx="0">
                  <c:v>86.8</c:v>
                </c:pt>
                <c:pt idx="1">
                  <c:v>8.6999999999999993</c:v>
                </c:pt>
                <c:pt idx="2">
                  <c:v>4.5</c:v>
                </c:pt>
              </c:numCache>
            </c:numRef>
          </c:val>
          <c:extLst>
            <c:ext xmlns:c16="http://schemas.microsoft.com/office/drawing/2014/chart" uri="{C3380CC4-5D6E-409C-BE32-E72D297353CC}">
              <c16:uniqueId val="{00000006-B5B5-48D9-8698-266BC1232100}"/>
            </c:ext>
          </c:extLst>
        </c:ser>
        <c:dLbls>
          <c:showLegendKey val="0"/>
          <c:showVal val="0"/>
          <c:showCatName val="0"/>
          <c:showSerName val="0"/>
          <c:showPercent val="0"/>
          <c:showBubbleSize val="0"/>
          <c:showLeaderLines val="0"/>
        </c:dLbls>
        <c:firstSliceAng val="153"/>
        <c:holeSize val="2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_tradnl"/>
    </a:p>
  </c:txPr>
  <c:externalData r:id="rId4">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9255208435604"/>
          <c:y val="0.15726274864021317"/>
          <c:w val="0.75197439472185679"/>
          <c:h val="0.71539968975199786"/>
        </c:manualLayout>
      </c:layout>
      <c:doughnutChart>
        <c:varyColors val="1"/>
        <c:ser>
          <c:idx val="0"/>
          <c:order val="0"/>
          <c:tx>
            <c:strRef>
              <c:f>Hoja1!$B$1</c:f>
              <c:strCache>
                <c:ptCount val="1"/>
                <c:pt idx="0">
                  <c:v>FORMATO</c:v>
                </c:pt>
              </c:strCache>
            </c:strRef>
          </c:tx>
          <c:explosion val="2"/>
          <c:dPt>
            <c:idx val="0"/>
            <c:bubble3D val="0"/>
            <c:spPr>
              <a:solidFill>
                <a:srgbClr val="7F7F7F"/>
              </a:solidFill>
              <a:ln>
                <a:noFill/>
              </a:ln>
              <a:effectLst/>
            </c:spPr>
            <c:extLst>
              <c:ext xmlns:c16="http://schemas.microsoft.com/office/drawing/2014/chart" uri="{C3380CC4-5D6E-409C-BE32-E72D297353CC}">
                <c16:uniqueId val="{00000001-B5B5-48D9-8698-266BC1232100}"/>
              </c:ext>
            </c:extLst>
          </c:dPt>
          <c:dPt>
            <c:idx val="1"/>
            <c:bubble3D val="0"/>
            <c:spPr>
              <a:solidFill>
                <a:srgbClr val="B5D64A"/>
              </a:solidFill>
              <a:ln>
                <a:solidFill>
                  <a:srgbClr val="68A02C">
                    <a:lumMod val="50000"/>
                  </a:srgbClr>
                </a:solidFill>
              </a:ln>
              <a:effectLst/>
            </c:spPr>
            <c:extLst>
              <c:ext xmlns:c16="http://schemas.microsoft.com/office/drawing/2014/chart" uri="{C3380CC4-5D6E-409C-BE32-E72D297353CC}">
                <c16:uniqueId val="{00000003-B5B5-48D9-8698-266BC1232100}"/>
              </c:ext>
            </c:extLst>
          </c:dPt>
          <c:dPt>
            <c:idx val="2"/>
            <c:bubble3D val="0"/>
            <c:explosion val="0"/>
            <c:spPr>
              <a:solidFill>
                <a:srgbClr val="FFE699"/>
              </a:solidFill>
              <a:ln>
                <a:noFill/>
              </a:ln>
              <a:effectLst/>
            </c:spPr>
            <c:extLst>
              <c:ext xmlns:c16="http://schemas.microsoft.com/office/drawing/2014/chart" uri="{C3380CC4-5D6E-409C-BE32-E72D297353CC}">
                <c16:uniqueId val="{00000005-B5B5-48D9-8698-266BC1232100}"/>
              </c:ext>
            </c:extLst>
          </c:dPt>
          <c:dLbls>
            <c:dLbl>
              <c:idx val="0"/>
              <c:layout>
                <c:manualLayout>
                  <c:x val="-0.23091741100285301"/>
                  <c:y val="6.764898319285437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B5-48D9-8698-266BC1232100}"/>
                </c:ext>
              </c:extLst>
            </c:dLbl>
            <c:dLbl>
              <c:idx val="1"/>
              <c:layout>
                <c:manualLayout>
                  <c:x val="0.14516290855429864"/>
                  <c:y val="0.1613351767804610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5B5-48D9-8698-266BC1232100}"/>
                </c:ext>
              </c:extLst>
            </c:dLbl>
            <c:dLbl>
              <c:idx val="2"/>
              <c:layout>
                <c:manualLayout>
                  <c:x val="3.0054043527589294E-2"/>
                  <c:y val="0.211621414381848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5B5-48D9-8698-266BC1232100}"/>
                </c:ext>
              </c:extLst>
            </c:dLbl>
            <c:numFmt formatCode="0.0&quot;%&quot;" sourceLinked="0"/>
            <c:spPr>
              <a:noFill/>
              <a:ln>
                <a:noFill/>
              </a:ln>
              <a:effectLst/>
            </c:spPr>
            <c:txPr>
              <a:bodyPr rot="0" spcFirstLastPara="1" vertOverflow="ellipsis" vert="horz" wrap="non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Hoja1!$A$2:$A$4</c:f>
              <c:strCache>
                <c:ptCount val="3"/>
                <c:pt idx="0">
                  <c:v>castellano</c:v>
                </c:pt>
                <c:pt idx="1">
                  <c:v>GALLEGO</c:v>
                </c:pt>
                <c:pt idx="2">
                  <c:v>otro</c:v>
                </c:pt>
              </c:strCache>
            </c:strRef>
          </c:cat>
          <c:val>
            <c:numRef>
              <c:f>Hoja1!$B$2:$B$4</c:f>
              <c:numCache>
                <c:formatCode>General</c:formatCode>
                <c:ptCount val="3"/>
                <c:pt idx="0">
                  <c:v>95.9</c:v>
                </c:pt>
                <c:pt idx="1">
                  <c:v>3.6</c:v>
                </c:pt>
                <c:pt idx="2">
                  <c:v>0.5</c:v>
                </c:pt>
              </c:numCache>
            </c:numRef>
          </c:val>
          <c:extLst>
            <c:ext xmlns:c16="http://schemas.microsoft.com/office/drawing/2014/chart" uri="{C3380CC4-5D6E-409C-BE32-E72D297353CC}">
              <c16:uniqueId val="{00000006-B5B5-48D9-8698-266BC1232100}"/>
            </c:ext>
          </c:extLst>
        </c:ser>
        <c:dLbls>
          <c:showLegendKey val="0"/>
          <c:showVal val="0"/>
          <c:showCatName val="0"/>
          <c:showSerName val="0"/>
          <c:showPercent val="0"/>
          <c:showBubbleSize val="0"/>
          <c:showLeaderLines val="0"/>
        </c:dLbls>
        <c:firstSliceAng val="153"/>
        <c:holeSize val="2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_tradnl"/>
    </a:p>
  </c:txPr>
  <c:externalData r:id="rId4">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61.5</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36.4</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2.1</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92.1</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1.9</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6</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88.3</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10.199999999999999</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1.5</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86.8</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8.6999999999999993</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4.5</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95.9</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3.6</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0.5</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87.6</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7.1</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5.3</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92.9</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4.9000000000000004</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2.2000000000000002</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95.9</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0.7</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3.5</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100</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96.3</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2.4</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1.3</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95.8</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0.6</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3.6</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83.3</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16.7</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62.9</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35.9</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1.2</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64</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34.1</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1.9</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89.3</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10.7</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85.7</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13.1</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1.2</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83</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17</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90.5</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9.5</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91.4</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8.1999999999999993</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0.4</c:v>
                </c:pt>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91.8</c:v>
                </c:pt>
              </c:numCache>
            </c:numRef>
          </c:val>
          <c:extLst>
            <c:ext xmlns:c16="http://schemas.microsoft.com/office/drawing/2014/chart" uri="{C3380CC4-5D6E-409C-BE32-E72D297353CC}">
              <c16:uniqueId val="{00000000-C9F2-403F-BE14-40C580D2CC20}"/>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8.1999999999999993</c:v>
                </c:pt>
              </c:numCache>
            </c:numRef>
          </c:val>
          <c:extLst>
            <c:ext xmlns:c16="http://schemas.microsoft.com/office/drawing/2014/chart" uri="{C3380CC4-5D6E-409C-BE32-E72D297353CC}">
              <c16:uniqueId val="{00000001-C9F2-403F-BE14-40C580D2CC20}"/>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numCache>
            </c:numRef>
          </c:val>
          <c:extLst>
            <c:ext xmlns:c16="http://schemas.microsoft.com/office/drawing/2014/chart" uri="{C3380CC4-5D6E-409C-BE32-E72D297353CC}">
              <c16:uniqueId val="{00000002-C9F2-403F-BE14-40C580D2CC20}"/>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76624497415108805"/>
          <c:h val="0.94821898513658776"/>
        </c:manualLayout>
      </c:layout>
      <c:barChart>
        <c:barDir val="bar"/>
        <c:grouping val="clustered"/>
        <c:varyColors val="0"/>
        <c:ser>
          <c:idx val="0"/>
          <c:order val="0"/>
          <c:tx>
            <c:strRef>
              <c:f>Hoja1!$B$1</c:f>
              <c:strCache>
                <c:ptCount val="1"/>
                <c:pt idx="0">
                  <c:v>Columna1</c:v>
                </c:pt>
              </c:strCache>
            </c:strRef>
          </c:tx>
          <c:spPr>
            <a:solidFill>
              <a:srgbClr val="B5D64A"/>
            </a:solidFill>
            <a:effectLst/>
          </c:spPr>
          <c:invertIfNegative val="0"/>
          <c:dPt>
            <c:idx val="0"/>
            <c:invertIfNegative val="0"/>
            <c:bubble3D val="0"/>
            <c:extLst>
              <c:ext xmlns:c16="http://schemas.microsoft.com/office/drawing/2014/chart" uri="{C3380CC4-5D6E-409C-BE32-E72D297353CC}">
                <c16:uniqueId val="{00000001-B8B9-4AAE-AC4A-F1CF08131187}"/>
              </c:ext>
            </c:extLst>
          </c:dPt>
          <c:dPt>
            <c:idx val="1"/>
            <c:invertIfNegative val="0"/>
            <c:bubble3D val="0"/>
            <c:extLst>
              <c:ext xmlns:c16="http://schemas.microsoft.com/office/drawing/2014/chart" uri="{C3380CC4-5D6E-409C-BE32-E72D297353CC}">
                <c16:uniqueId val="{00000003-B8B9-4AAE-AC4A-F1CF08131187}"/>
              </c:ext>
            </c:extLst>
          </c:dPt>
          <c:dPt>
            <c:idx val="2"/>
            <c:invertIfNegative val="0"/>
            <c:bubble3D val="0"/>
            <c:extLst>
              <c:ext xmlns:c16="http://schemas.microsoft.com/office/drawing/2014/chart" uri="{C3380CC4-5D6E-409C-BE32-E72D297353CC}">
                <c16:uniqueId val="{00000005-B8B9-4AAE-AC4A-F1CF08131187}"/>
              </c:ext>
            </c:extLst>
          </c:dPt>
          <c:dPt>
            <c:idx val="3"/>
            <c:invertIfNegative val="0"/>
            <c:bubble3D val="0"/>
            <c:extLst>
              <c:ext xmlns:c16="http://schemas.microsoft.com/office/drawing/2014/chart" uri="{C3380CC4-5D6E-409C-BE32-E72D297353CC}">
                <c16:uniqueId val="{00000007-B8B9-4AAE-AC4A-F1CF08131187}"/>
              </c:ext>
            </c:extLst>
          </c:dPt>
          <c:dPt>
            <c:idx val="4"/>
            <c:invertIfNegative val="0"/>
            <c:bubble3D val="0"/>
            <c:extLst>
              <c:ext xmlns:c16="http://schemas.microsoft.com/office/drawing/2014/chart" uri="{C3380CC4-5D6E-409C-BE32-E72D297353CC}">
                <c16:uniqueId val="{00000009-B8B9-4AAE-AC4A-F1CF08131187}"/>
              </c:ext>
            </c:extLst>
          </c:dPt>
          <c:dLbls>
            <c:numFmt formatCode="0.0&quot;%&quot;" sourceLinked="0"/>
            <c:spPr>
              <a:noFill/>
              <a:ln>
                <a:noFill/>
              </a:ln>
              <a:effectLst/>
            </c:spPr>
            <c:txPr>
              <a:bodyPr wrap="none" lIns="38100" tIns="19050" rIns="38100" bIns="19050" anchor="ctr">
                <a:spAutoFit/>
              </a:bodyPr>
              <a:lstStyle/>
              <a:p>
                <a:pPr>
                  <a:defRPr sz="110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Hoja1!$A$2:$A$7</c:f>
              <c:strCache>
                <c:ptCount val="6"/>
                <c:pt idx="0">
                  <c:v>Le resulta más sencillo/prefiero leerlo en  castellano</c:v>
                </c:pt>
                <c:pt idx="1">
                  <c:v>No lo elegí yo</c:v>
                </c:pt>
                <c:pt idx="2">
                  <c:v>No está editado en ese idioma</c:v>
                </c:pt>
                <c:pt idx="3">
                  <c:v>No habla/lee ese idioma</c:v>
                </c:pt>
                <c:pt idx="4">
                  <c:v>No tengo preferencia/Alterno la lengua</c:v>
                </c:pt>
                <c:pt idx="5">
                  <c:v>No es fácil encontrarlo en ese idioma</c:v>
                </c:pt>
              </c:strCache>
            </c:strRef>
          </c:cat>
          <c:val>
            <c:numRef>
              <c:f>Hoja1!$B$2:$B$7</c:f>
              <c:numCache>
                <c:formatCode>General</c:formatCode>
                <c:ptCount val="6"/>
                <c:pt idx="0">
                  <c:v>31.7</c:v>
                </c:pt>
                <c:pt idx="1">
                  <c:v>11.9</c:v>
                </c:pt>
                <c:pt idx="2">
                  <c:v>27.3</c:v>
                </c:pt>
                <c:pt idx="3">
                  <c:v>18.899999999999999</c:v>
                </c:pt>
                <c:pt idx="4">
                  <c:v>9.1999999999999993</c:v>
                </c:pt>
                <c:pt idx="5">
                  <c:v>6.9</c:v>
                </c:pt>
              </c:numCache>
            </c:numRef>
          </c:val>
          <c:extLst>
            <c:ext xmlns:c16="http://schemas.microsoft.com/office/drawing/2014/chart" uri="{C3380CC4-5D6E-409C-BE32-E72D297353CC}">
              <c16:uniqueId val="{00000024-B8B9-4AAE-AC4A-F1CF08131187}"/>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1"/>
        <c:axPos val="l"/>
        <c:numFmt formatCode="General" sourceLinked="0"/>
        <c:majorTickMark val="none"/>
        <c:minorTickMark val="none"/>
        <c:tickLblPos val="nextTo"/>
        <c:crossAx val="93914624"/>
        <c:crosses val="autoZero"/>
        <c:auto val="1"/>
        <c:lblAlgn val="ctr"/>
        <c:lblOffset val="100"/>
        <c:noMultiLvlLbl val="0"/>
      </c:catAx>
      <c:valAx>
        <c:axId val="93914624"/>
        <c:scaling>
          <c:orientation val="minMax"/>
          <c:max val="75"/>
          <c:min val="0"/>
        </c:scaling>
        <c:delete val="1"/>
        <c:axPos val="t"/>
        <c:numFmt formatCode="General" sourceLinked="1"/>
        <c:majorTickMark val="out"/>
        <c:minorTickMark val="none"/>
        <c:tickLblPos val="nextTo"/>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_tradnl"/>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76624497415108805"/>
          <c:h val="0.94821898513658776"/>
        </c:manualLayout>
      </c:layout>
      <c:barChart>
        <c:barDir val="bar"/>
        <c:grouping val="clustered"/>
        <c:varyColors val="0"/>
        <c:ser>
          <c:idx val="0"/>
          <c:order val="0"/>
          <c:tx>
            <c:strRef>
              <c:f>Hoja1!$B$1</c:f>
              <c:strCache>
                <c:ptCount val="1"/>
                <c:pt idx="0">
                  <c:v>Columna1</c:v>
                </c:pt>
              </c:strCache>
            </c:strRef>
          </c:tx>
          <c:spPr>
            <a:solidFill>
              <a:srgbClr val="B5D64A"/>
            </a:solidFill>
            <a:effectLst/>
          </c:spPr>
          <c:invertIfNegative val="0"/>
          <c:dPt>
            <c:idx val="0"/>
            <c:invertIfNegative val="0"/>
            <c:bubble3D val="0"/>
            <c:extLst>
              <c:ext xmlns:c16="http://schemas.microsoft.com/office/drawing/2014/chart" uri="{C3380CC4-5D6E-409C-BE32-E72D297353CC}">
                <c16:uniqueId val="{00000000-7DC4-460A-BF31-2CF64ECB0F76}"/>
              </c:ext>
            </c:extLst>
          </c:dPt>
          <c:dPt>
            <c:idx val="1"/>
            <c:invertIfNegative val="0"/>
            <c:bubble3D val="0"/>
            <c:extLst>
              <c:ext xmlns:c16="http://schemas.microsoft.com/office/drawing/2014/chart" uri="{C3380CC4-5D6E-409C-BE32-E72D297353CC}">
                <c16:uniqueId val="{00000001-7DC4-460A-BF31-2CF64ECB0F76}"/>
              </c:ext>
            </c:extLst>
          </c:dPt>
          <c:dPt>
            <c:idx val="2"/>
            <c:invertIfNegative val="0"/>
            <c:bubble3D val="0"/>
            <c:extLst>
              <c:ext xmlns:c16="http://schemas.microsoft.com/office/drawing/2014/chart" uri="{C3380CC4-5D6E-409C-BE32-E72D297353CC}">
                <c16:uniqueId val="{00000002-7DC4-460A-BF31-2CF64ECB0F76}"/>
              </c:ext>
            </c:extLst>
          </c:dPt>
          <c:dPt>
            <c:idx val="3"/>
            <c:invertIfNegative val="0"/>
            <c:bubble3D val="0"/>
            <c:extLst>
              <c:ext xmlns:c16="http://schemas.microsoft.com/office/drawing/2014/chart" uri="{C3380CC4-5D6E-409C-BE32-E72D297353CC}">
                <c16:uniqueId val="{00000003-7DC4-460A-BF31-2CF64ECB0F76}"/>
              </c:ext>
            </c:extLst>
          </c:dPt>
          <c:dPt>
            <c:idx val="4"/>
            <c:invertIfNegative val="0"/>
            <c:bubble3D val="0"/>
            <c:extLst>
              <c:ext xmlns:c16="http://schemas.microsoft.com/office/drawing/2014/chart" uri="{C3380CC4-5D6E-409C-BE32-E72D297353CC}">
                <c16:uniqueId val="{00000004-7DC4-460A-BF31-2CF64ECB0F76}"/>
              </c:ext>
            </c:extLst>
          </c:dPt>
          <c:dLbls>
            <c:numFmt formatCode="0.0&quot;%&quot;" sourceLinked="0"/>
            <c:spPr>
              <a:noFill/>
              <a:ln>
                <a:noFill/>
              </a:ln>
              <a:effectLst/>
            </c:spPr>
            <c:txPr>
              <a:bodyPr wrap="none" lIns="38100" tIns="19050" rIns="38100" bIns="19050" anchor="ctr">
                <a:spAutoFit/>
              </a:bodyPr>
              <a:lstStyle/>
              <a:p>
                <a:pPr>
                  <a:defRPr sz="110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Hoja1!$A$2:$A$7</c:f>
              <c:strCache>
                <c:ptCount val="6"/>
                <c:pt idx="0">
                  <c:v>Le resulta más sencillo/prefiero leerlo en  castellano</c:v>
                </c:pt>
                <c:pt idx="1">
                  <c:v>No tengo preferencia/Alterno la lengua</c:v>
                </c:pt>
                <c:pt idx="2">
                  <c:v>No está editado en ese idioma</c:v>
                </c:pt>
                <c:pt idx="3">
                  <c:v>No habla/lee ese idioma</c:v>
                </c:pt>
                <c:pt idx="4">
                  <c:v>No lo elegi yo</c:v>
                </c:pt>
                <c:pt idx="5">
                  <c:v>No es fácil encontrarlo en ese idioma</c:v>
                </c:pt>
              </c:strCache>
            </c:strRef>
          </c:cat>
          <c:val>
            <c:numRef>
              <c:f>Hoja1!$B$2:$B$7</c:f>
              <c:numCache>
                <c:formatCode>General</c:formatCode>
                <c:ptCount val="6"/>
                <c:pt idx="0">
                  <c:v>24.6</c:v>
                </c:pt>
                <c:pt idx="1">
                  <c:v>22.3</c:v>
                </c:pt>
                <c:pt idx="2">
                  <c:v>21.6</c:v>
                </c:pt>
                <c:pt idx="3">
                  <c:v>7.1</c:v>
                </c:pt>
                <c:pt idx="4">
                  <c:v>13.6</c:v>
                </c:pt>
                <c:pt idx="5">
                  <c:v>6.9</c:v>
                </c:pt>
              </c:numCache>
            </c:numRef>
          </c:val>
          <c:extLst>
            <c:ext xmlns:c16="http://schemas.microsoft.com/office/drawing/2014/chart" uri="{C3380CC4-5D6E-409C-BE32-E72D297353CC}">
              <c16:uniqueId val="{00000005-7DC4-460A-BF31-2CF64ECB0F76}"/>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1"/>
        <c:axPos val="l"/>
        <c:numFmt formatCode="General" sourceLinked="0"/>
        <c:majorTickMark val="none"/>
        <c:minorTickMark val="none"/>
        <c:tickLblPos val="nextTo"/>
        <c:crossAx val="93914624"/>
        <c:crosses val="autoZero"/>
        <c:auto val="1"/>
        <c:lblAlgn val="ctr"/>
        <c:lblOffset val="100"/>
        <c:noMultiLvlLbl val="0"/>
      </c:catAx>
      <c:valAx>
        <c:axId val="93914624"/>
        <c:scaling>
          <c:orientation val="minMax"/>
          <c:max val="75"/>
          <c:min val="0"/>
        </c:scaling>
        <c:delete val="1"/>
        <c:axPos val="t"/>
        <c:numFmt formatCode="General" sourceLinked="1"/>
        <c:majorTickMark val="out"/>
        <c:minorTickMark val="none"/>
        <c:tickLblPos val="nextTo"/>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_tradnl"/>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76624497415108805"/>
          <c:h val="0.94821898513658776"/>
        </c:manualLayout>
      </c:layout>
      <c:barChart>
        <c:barDir val="bar"/>
        <c:grouping val="clustered"/>
        <c:varyColors val="0"/>
        <c:ser>
          <c:idx val="0"/>
          <c:order val="0"/>
          <c:tx>
            <c:strRef>
              <c:f>Hoja1!$B$1</c:f>
              <c:strCache>
                <c:ptCount val="1"/>
                <c:pt idx="0">
                  <c:v>Columna1</c:v>
                </c:pt>
              </c:strCache>
            </c:strRef>
          </c:tx>
          <c:spPr>
            <a:solidFill>
              <a:srgbClr val="B5D64A"/>
            </a:solidFill>
            <a:effectLst/>
          </c:spPr>
          <c:invertIfNegative val="0"/>
          <c:dPt>
            <c:idx val="0"/>
            <c:invertIfNegative val="0"/>
            <c:bubble3D val="0"/>
            <c:extLst>
              <c:ext xmlns:c16="http://schemas.microsoft.com/office/drawing/2014/chart" uri="{C3380CC4-5D6E-409C-BE32-E72D297353CC}">
                <c16:uniqueId val="{00000001-B8B9-4AAE-AC4A-F1CF08131187}"/>
              </c:ext>
            </c:extLst>
          </c:dPt>
          <c:dPt>
            <c:idx val="1"/>
            <c:invertIfNegative val="0"/>
            <c:bubble3D val="0"/>
            <c:extLst>
              <c:ext xmlns:c16="http://schemas.microsoft.com/office/drawing/2014/chart" uri="{C3380CC4-5D6E-409C-BE32-E72D297353CC}">
                <c16:uniqueId val="{00000003-B8B9-4AAE-AC4A-F1CF08131187}"/>
              </c:ext>
            </c:extLst>
          </c:dPt>
          <c:dPt>
            <c:idx val="2"/>
            <c:invertIfNegative val="0"/>
            <c:bubble3D val="0"/>
            <c:extLst>
              <c:ext xmlns:c16="http://schemas.microsoft.com/office/drawing/2014/chart" uri="{C3380CC4-5D6E-409C-BE32-E72D297353CC}">
                <c16:uniqueId val="{00000005-B8B9-4AAE-AC4A-F1CF08131187}"/>
              </c:ext>
            </c:extLst>
          </c:dPt>
          <c:dPt>
            <c:idx val="3"/>
            <c:invertIfNegative val="0"/>
            <c:bubble3D val="0"/>
            <c:extLst>
              <c:ext xmlns:c16="http://schemas.microsoft.com/office/drawing/2014/chart" uri="{C3380CC4-5D6E-409C-BE32-E72D297353CC}">
                <c16:uniqueId val="{00000007-B8B9-4AAE-AC4A-F1CF08131187}"/>
              </c:ext>
            </c:extLst>
          </c:dPt>
          <c:dPt>
            <c:idx val="4"/>
            <c:invertIfNegative val="0"/>
            <c:bubble3D val="0"/>
            <c:extLst>
              <c:ext xmlns:c16="http://schemas.microsoft.com/office/drawing/2014/chart" uri="{C3380CC4-5D6E-409C-BE32-E72D297353CC}">
                <c16:uniqueId val="{00000009-B8B9-4AAE-AC4A-F1CF08131187}"/>
              </c:ext>
            </c:extLst>
          </c:dPt>
          <c:dLbls>
            <c:numFmt formatCode="0.0&quot;%&quot;" sourceLinked="0"/>
            <c:spPr>
              <a:noFill/>
              <a:ln>
                <a:noFill/>
              </a:ln>
              <a:effectLst/>
            </c:spPr>
            <c:txPr>
              <a:bodyPr wrap="none" lIns="38100" tIns="19050" rIns="38100" bIns="19050" anchor="ctr">
                <a:spAutoFit/>
              </a:bodyPr>
              <a:lstStyle/>
              <a:p>
                <a:pPr>
                  <a:defRPr sz="110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Hoja1!$A$2:$A$7</c:f>
              <c:strCache>
                <c:ptCount val="6"/>
                <c:pt idx="0">
                  <c:v>Le resulta más sencillo/prefiero leerlo en  castellano</c:v>
                </c:pt>
                <c:pt idx="1">
                  <c:v>No lo elegí yo</c:v>
                </c:pt>
                <c:pt idx="2">
                  <c:v>No está editado en ese idioma</c:v>
                </c:pt>
                <c:pt idx="3">
                  <c:v>No habla/lee ese idioma</c:v>
                </c:pt>
                <c:pt idx="4">
                  <c:v>No tengo preferencia/Alterno la lengua</c:v>
                </c:pt>
                <c:pt idx="5">
                  <c:v>No es fácil encontrarlo en ese idioma</c:v>
                </c:pt>
              </c:strCache>
            </c:strRef>
          </c:cat>
          <c:val>
            <c:numRef>
              <c:f>Hoja1!$B$2:$B$7</c:f>
              <c:numCache>
                <c:formatCode>General</c:formatCode>
                <c:ptCount val="6"/>
                <c:pt idx="0">
                  <c:v>30.4</c:v>
                </c:pt>
                <c:pt idx="1">
                  <c:v>13</c:v>
                </c:pt>
                <c:pt idx="2">
                  <c:v>22.1</c:v>
                </c:pt>
                <c:pt idx="3">
                  <c:v>24.5</c:v>
                </c:pt>
                <c:pt idx="4">
                  <c:v>2.2000000000000002</c:v>
                </c:pt>
                <c:pt idx="5">
                  <c:v>2.5</c:v>
                </c:pt>
              </c:numCache>
            </c:numRef>
          </c:val>
          <c:extLst>
            <c:ext xmlns:c16="http://schemas.microsoft.com/office/drawing/2014/chart" uri="{C3380CC4-5D6E-409C-BE32-E72D297353CC}">
              <c16:uniqueId val="{00000024-B8B9-4AAE-AC4A-F1CF08131187}"/>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1"/>
        <c:axPos val="l"/>
        <c:numFmt formatCode="General" sourceLinked="0"/>
        <c:majorTickMark val="none"/>
        <c:minorTickMark val="none"/>
        <c:tickLblPos val="nextTo"/>
        <c:crossAx val="93914624"/>
        <c:crosses val="autoZero"/>
        <c:auto val="1"/>
        <c:lblAlgn val="ctr"/>
        <c:lblOffset val="100"/>
        <c:noMultiLvlLbl val="0"/>
      </c:catAx>
      <c:valAx>
        <c:axId val="93914624"/>
        <c:scaling>
          <c:orientation val="minMax"/>
          <c:max val="75"/>
          <c:min val="0"/>
        </c:scaling>
        <c:delete val="1"/>
        <c:axPos val="t"/>
        <c:numFmt formatCode="General" sourceLinked="1"/>
        <c:majorTickMark val="out"/>
        <c:minorTickMark val="none"/>
        <c:tickLblPos val="nextTo"/>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_tradnl"/>
    </a:p>
  </c:tx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76624497415108805"/>
          <c:h val="0.94821898513658776"/>
        </c:manualLayout>
      </c:layout>
      <c:barChart>
        <c:barDir val="bar"/>
        <c:grouping val="clustered"/>
        <c:varyColors val="0"/>
        <c:ser>
          <c:idx val="0"/>
          <c:order val="0"/>
          <c:tx>
            <c:strRef>
              <c:f>Hoja1!$B$1</c:f>
              <c:strCache>
                <c:ptCount val="1"/>
                <c:pt idx="0">
                  <c:v>Columna1</c:v>
                </c:pt>
              </c:strCache>
            </c:strRef>
          </c:tx>
          <c:spPr>
            <a:solidFill>
              <a:srgbClr val="B5D64A"/>
            </a:solidFill>
            <a:effectLst/>
          </c:spPr>
          <c:invertIfNegative val="0"/>
          <c:dPt>
            <c:idx val="0"/>
            <c:invertIfNegative val="0"/>
            <c:bubble3D val="0"/>
            <c:extLst>
              <c:ext xmlns:c16="http://schemas.microsoft.com/office/drawing/2014/chart" uri="{C3380CC4-5D6E-409C-BE32-E72D297353CC}">
                <c16:uniqueId val="{00000000-7DC4-460A-BF31-2CF64ECB0F76}"/>
              </c:ext>
            </c:extLst>
          </c:dPt>
          <c:dPt>
            <c:idx val="1"/>
            <c:invertIfNegative val="0"/>
            <c:bubble3D val="0"/>
            <c:extLst>
              <c:ext xmlns:c16="http://schemas.microsoft.com/office/drawing/2014/chart" uri="{C3380CC4-5D6E-409C-BE32-E72D297353CC}">
                <c16:uniqueId val="{00000001-7DC4-460A-BF31-2CF64ECB0F76}"/>
              </c:ext>
            </c:extLst>
          </c:dPt>
          <c:dPt>
            <c:idx val="2"/>
            <c:invertIfNegative val="0"/>
            <c:bubble3D val="0"/>
            <c:extLst>
              <c:ext xmlns:c16="http://schemas.microsoft.com/office/drawing/2014/chart" uri="{C3380CC4-5D6E-409C-BE32-E72D297353CC}">
                <c16:uniqueId val="{00000002-7DC4-460A-BF31-2CF64ECB0F76}"/>
              </c:ext>
            </c:extLst>
          </c:dPt>
          <c:dPt>
            <c:idx val="3"/>
            <c:invertIfNegative val="0"/>
            <c:bubble3D val="0"/>
            <c:extLst>
              <c:ext xmlns:c16="http://schemas.microsoft.com/office/drawing/2014/chart" uri="{C3380CC4-5D6E-409C-BE32-E72D297353CC}">
                <c16:uniqueId val="{00000003-7DC4-460A-BF31-2CF64ECB0F76}"/>
              </c:ext>
            </c:extLst>
          </c:dPt>
          <c:dPt>
            <c:idx val="4"/>
            <c:invertIfNegative val="0"/>
            <c:bubble3D val="0"/>
            <c:extLst>
              <c:ext xmlns:c16="http://schemas.microsoft.com/office/drawing/2014/chart" uri="{C3380CC4-5D6E-409C-BE32-E72D297353CC}">
                <c16:uniqueId val="{00000004-7DC4-460A-BF31-2CF64ECB0F76}"/>
              </c:ext>
            </c:extLst>
          </c:dPt>
          <c:dLbls>
            <c:numFmt formatCode="0.0&quot;%&quot;" sourceLinked="0"/>
            <c:spPr>
              <a:noFill/>
              <a:ln>
                <a:noFill/>
              </a:ln>
              <a:effectLst/>
            </c:spPr>
            <c:txPr>
              <a:bodyPr wrap="none" lIns="38100" tIns="19050" rIns="38100" bIns="19050" anchor="ctr">
                <a:spAutoFit/>
              </a:bodyPr>
              <a:lstStyle/>
              <a:p>
                <a:pPr>
                  <a:defRPr sz="110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Hoja1!$A$2:$A$7</c:f>
              <c:strCache>
                <c:ptCount val="6"/>
                <c:pt idx="0">
                  <c:v>Le resulta más sencillo/prefiero leerlo en  castellano</c:v>
                </c:pt>
                <c:pt idx="1">
                  <c:v>No lo elegí yo</c:v>
                </c:pt>
                <c:pt idx="2">
                  <c:v>No está editado en ese idioma</c:v>
                </c:pt>
                <c:pt idx="3">
                  <c:v>No habla/lee ese idioma</c:v>
                </c:pt>
                <c:pt idx="4">
                  <c:v>No tengo preferencia/Alterno la lengua</c:v>
                </c:pt>
                <c:pt idx="5">
                  <c:v>No es fácil encontrarlo en ese idioma</c:v>
                </c:pt>
              </c:strCache>
            </c:strRef>
          </c:cat>
          <c:val>
            <c:numRef>
              <c:f>Hoja1!$B$2:$B$7</c:f>
              <c:numCache>
                <c:formatCode>General</c:formatCode>
                <c:ptCount val="6"/>
                <c:pt idx="0">
                  <c:v>37.799999999999997</c:v>
                </c:pt>
                <c:pt idx="1">
                  <c:v>12.2</c:v>
                </c:pt>
                <c:pt idx="2">
                  <c:v>12.5</c:v>
                </c:pt>
                <c:pt idx="3">
                  <c:v>12.1</c:v>
                </c:pt>
                <c:pt idx="4">
                  <c:v>8.6</c:v>
                </c:pt>
                <c:pt idx="5">
                  <c:v>17.600000000000001</c:v>
                </c:pt>
              </c:numCache>
            </c:numRef>
          </c:val>
          <c:extLst>
            <c:ext xmlns:c16="http://schemas.microsoft.com/office/drawing/2014/chart" uri="{C3380CC4-5D6E-409C-BE32-E72D297353CC}">
              <c16:uniqueId val="{00000005-7DC4-460A-BF31-2CF64ECB0F76}"/>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1"/>
        <c:axPos val="l"/>
        <c:numFmt formatCode="General" sourceLinked="0"/>
        <c:majorTickMark val="none"/>
        <c:minorTickMark val="none"/>
        <c:tickLblPos val="nextTo"/>
        <c:crossAx val="93914624"/>
        <c:crosses val="autoZero"/>
        <c:auto val="1"/>
        <c:lblAlgn val="ctr"/>
        <c:lblOffset val="100"/>
        <c:noMultiLvlLbl val="0"/>
      </c:catAx>
      <c:valAx>
        <c:axId val="93914624"/>
        <c:scaling>
          <c:orientation val="minMax"/>
          <c:max val="75"/>
          <c:min val="0"/>
        </c:scaling>
        <c:delete val="1"/>
        <c:axPos val="t"/>
        <c:numFmt formatCode="General" sourceLinked="1"/>
        <c:majorTickMark val="out"/>
        <c:minorTickMark val="none"/>
        <c:tickLblPos val="nextTo"/>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_tradnl"/>
    </a:p>
  </c:tx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76624497415108805"/>
          <c:h val="0.94821898513658776"/>
        </c:manualLayout>
      </c:layout>
      <c:barChart>
        <c:barDir val="bar"/>
        <c:grouping val="clustered"/>
        <c:varyColors val="0"/>
        <c:ser>
          <c:idx val="0"/>
          <c:order val="0"/>
          <c:tx>
            <c:strRef>
              <c:f>Hoja1!$B$1</c:f>
              <c:strCache>
                <c:ptCount val="1"/>
                <c:pt idx="0">
                  <c:v>Columna1</c:v>
                </c:pt>
              </c:strCache>
            </c:strRef>
          </c:tx>
          <c:spPr>
            <a:solidFill>
              <a:srgbClr val="B5D64A"/>
            </a:solidFill>
            <a:effectLst/>
          </c:spPr>
          <c:invertIfNegative val="0"/>
          <c:dPt>
            <c:idx val="0"/>
            <c:invertIfNegative val="0"/>
            <c:bubble3D val="0"/>
            <c:extLst>
              <c:ext xmlns:c16="http://schemas.microsoft.com/office/drawing/2014/chart" uri="{C3380CC4-5D6E-409C-BE32-E72D297353CC}">
                <c16:uniqueId val="{00000001-B8B9-4AAE-AC4A-F1CF08131187}"/>
              </c:ext>
            </c:extLst>
          </c:dPt>
          <c:dPt>
            <c:idx val="1"/>
            <c:invertIfNegative val="0"/>
            <c:bubble3D val="0"/>
            <c:extLst>
              <c:ext xmlns:c16="http://schemas.microsoft.com/office/drawing/2014/chart" uri="{C3380CC4-5D6E-409C-BE32-E72D297353CC}">
                <c16:uniqueId val="{00000003-B8B9-4AAE-AC4A-F1CF08131187}"/>
              </c:ext>
            </c:extLst>
          </c:dPt>
          <c:dPt>
            <c:idx val="2"/>
            <c:invertIfNegative val="0"/>
            <c:bubble3D val="0"/>
            <c:extLst>
              <c:ext xmlns:c16="http://schemas.microsoft.com/office/drawing/2014/chart" uri="{C3380CC4-5D6E-409C-BE32-E72D297353CC}">
                <c16:uniqueId val="{00000005-B8B9-4AAE-AC4A-F1CF08131187}"/>
              </c:ext>
            </c:extLst>
          </c:dPt>
          <c:dPt>
            <c:idx val="3"/>
            <c:invertIfNegative val="0"/>
            <c:bubble3D val="0"/>
            <c:extLst>
              <c:ext xmlns:c16="http://schemas.microsoft.com/office/drawing/2014/chart" uri="{C3380CC4-5D6E-409C-BE32-E72D297353CC}">
                <c16:uniqueId val="{00000007-B8B9-4AAE-AC4A-F1CF08131187}"/>
              </c:ext>
            </c:extLst>
          </c:dPt>
          <c:dPt>
            <c:idx val="4"/>
            <c:invertIfNegative val="0"/>
            <c:bubble3D val="0"/>
            <c:extLst>
              <c:ext xmlns:c16="http://schemas.microsoft.com/office/drawing/2014/chart" uri="{C3380CC4-5D6E-409C-BE32-E72D297353CC}">
                <c16:uniqueId val="{00000009-B8B9-4AAE-AC4A-F1CF08131187}"/>
              </c:ext>
            </c:extLst>
          </c:dPt>
          <c:dLbls>
            <c:numFmt formatCode="0.0&quot;%&quot;" sourceLinked="0"/>
            <c:spPr>
              <a:noFill/>
              <a:ln>
                <a:noFill/>
              </a:ln>
              <a:effectLst/>
            </c:spPr>
            <c:txPr>
              <a:bodyPr wrap="none" lIns="38100" tIns="19050" rIns="38100" bIns="19050" anchor="ctr">
                <a:spAutoFit/>
              </a:bodyPr>
              <a:lstStyle/>
              <a:p>
                <a:pPr>
                  <a:defRPr sz="110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Hoja1!$A$2:$A$7</c:f>
              <c:strCache>
                <c:ptCount val="6"/>
                <c:pt idx="0">
                  <c:v>Le resulta más sencillo/prefiero leerlo en castellano</c:v>
                </c:pt>
                <c:pt idx="1">
                  <c:v>No lo elegí yo</c:v>
                </c:pt>
                <c:pt idx="2">
                  <c:v>No está editado en ese idioma</c:v>
                </c:pt>
                <c:pt idx="3">
                  <c:v>No habla/lee ese idioma</c:v>
                </c:pt>
                <c:pt idx="4">
                  <c:v>No es fácil encontrarlo en ese idioma</c:v>
                </c:pt>
                <c:pt idx="5">
                  <c:v>No tengo preferencia/Alterno la lengua</c:v>
                </c:pt>
              </c:strCache>
            </c:strRef>
          </c:cat>
          <c:val>
            <c:numRef>
              <c:f>Hoja1!$B$2:$B$7</c:f>
              <c:numCache>
                <c:formatCode>General</c:formatCode>
                <c:ptCount val="6"/>
                <c:pt idx="0">
                  <c:v>39.200000000000003</c:v>
                </c:pt>
                <c:pt idx="1">
                  <c:v>11</c:v>
                </c:pt>
                <c:pt idx="2">
                  <c:v>33.200000000000003</c:v>
                </c:pt>
                <c:pt idx="3">
                  <c:v>4</c:v>
                </c:pt>
                <c:pt idx="4">
                  <c:v>4.5999999999999996</c:v>
                </c:pt>
                <c:pt idx="5">
                  <c:v>4.2</c:v>
                </c:pt>
              </c:numCache>
            </c:numRef>
          </c:val>
          <c:extLst>
            <c:ext xmlns:c16="http://schemas.microsoft.com/office/drawing/2014/chart" uri="{C3380CC4-5D6E-409C-BE32-E72D297353CC}">
              <c16:uniqueId val="{00000024-B8B9-4AAE-AC4A-F1CF08131187}"/>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1"/>
        <c:axPos val="l"/>
        <c:numFmt formatCode="General" sourceLinked="0"/>
        <c:majorTickMark val="none"/>
        <c:minorTickMark val="none"/>
        <c:tickLblPos val="nextTo"/>
        <c:crossAx val="93914624"/>
        <c:crosses val="autoZero"/>
        <c:auto val="1"/>
        <c:lblAlgn val="ctr"/>
        <c:lblOffset val="100"/>
        <c:noMultiLvlLbl val="0"/>
      </c:catAx>
      <c:valAx>
        <c:axId val="93914624"/>
        <c:scaling>
          <c:orientation val="minMax"/>
          <c:max val="75"/>
          <c:min val="0"/>
        </c:scaling>
        <c:delete val="1"/>
        <c:axPos val="t"/>
        <c:numFmt formatCode="General" sourceLinked="1"/>
        <c:majorTickMark val="out"/>
        <c:minorTickMark val="none"/>
        <c:tickLblPos val="nextTo"/>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_tradnl"/>
    </a:p>
  </c:txPr>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65.599999999999994</c:v>
                </c:pt>
              </c:numCache>
            </c:numRef>
          </c:val>
          <c:extLst>
            <c:ext xmlns:c16="http://schemas.microsoft.com/office/drawing/2014/chart" uri="{C3380CC4-5D6E-409C-BE32-E72D297353CC}">
              <c16:uniqueId val="{00000000-2095-4503-840A-542539816FBC}"/>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27.1</c:v>
                </c:pt>
              </c:numCache>
            </c:numRef>
          </c:val>
          <c:extLst>
            <c:ext xmlns:c16="http://schemas.microsoft.com/office/drawing/2014/chart" uri="{C3380CC4-5D6E-409C-BE32-E72D297353CC}">
              <c16:uniqueId val="{00000001-2095-4503-840A-542539816FBC}"/>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7.3000000000000043</c:v>
                </c:pt>
              </c:numCache>
            </c:numRef>
          </c:val>
          <c:extLst>
            <c:ext xmlns:c16="http://schemas.microsoft.com/office/drawing/2014/chart" uri="{C3380CC4-5D6E-409C-BE32-E72D297353CC}">
              <c16:uniqueId val="{00000002-2095-4503-840A-542539816FBC}"/>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92.6</c:v>
                </c:pt>
              </c:numCache>
            </c:numRef>
          </c:val>
          <c:extLst>
            <c:ext xmlns:c16="http://schemas.microsoft.com/office/drawing/2014/chart" uri="{C3380CC4-5D6E-409C-BE32-E72D297353CC}">
              <c16:uniqueId val="{00000000-477F-4E74-9A4F-77AAC30154AC}"/>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1</c:v>
                </c:pt>
              </c:numCache>
            </c:numRef>
          </c:val>
          <c:extLst>
            <c:ext xmlns:c16="http://schemas.microsoft.com/office/drawing/2014/chart" uri="{C3380CC4-5D6E-409C-BE32-E72D297353CC}">
              <c16:uniqueId val="{00000001-477F-4E74-9A4F-77AAC30154AC}"/>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6.4000000000000057</c:v>
                </c:pt>
              </c:numCache>
            </c:numRef>
          </c:val>
          <c:extLst>
            <c:ext xmlns:c16="http://schemas.microsoft.com/office/drawing/2014/chart" uri="{C3380CC4-5D6E-409C-BE32-E72D297353CC}">
              <c16:uniqueId val="{00000002-477F-4E74-9A4F-77AAC30154AC}"/>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95.9</c:v>
                </c:pt>
              </c:numCache>
            </c:numRef>
          </c:val>
          <c:extLst>
            <c:ext xmlns:c16="http://schemas.microsoft.com/office/drawing/2014/chart" uri="{C3380CC4-5D6E-409C-BE32-E72D297353CC}">
              <c16:uniqueId val="{00000000-9047-4930-B413-3C176362F8B8}"/>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0.7</c:v>
                </c:pt>
              </c:numCache>
            </c:numRef>
          </c:val>
          <c:extLst>
            <c:ext xmlns:c16="http://schemas.microsoft.com/office/drawing/2014/chart" uri="{C3380CC4-5D6E-409C-BE32-E72D297353CC}">
              <c16:uniqueId val="{00000001-9047-4930-B413-3C176362F8B8}"/>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pt idx="0">
                  <c:v>3.3999999999999941</c:v>
                </c:pt>
              </c:numCache>
            </c:numRef>
          </c:val>
          <c:extLst>
            <c:ext xmlns:c16="http://schemas.microsoft.com/office/drawing/2014/chart" uri="{C3380CC4-5D6E-409C-BE32-E72D297353CC}">
              <c16:uniqueId val="{00000002-9047-4930-B413-3C176362F8B8}"/>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83</c:v>
                </c:pt>
              </c:numCache>
            </c:numRef>
          </c:val>
          <c:extLst>
            <c:ext xmlns:c16="http://schemas.microsoft.com/office/drawing/2014/chart" uri="{C3380CC4-5D6E-409C-BE32-E72D297353CC}">
              <c16:uniqueId val="{00000000-8E1D-4DDF-91F8-1DD8B49EFE1C}"/>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17</c:v>
                </c:pt>
              </c:numCache>
            </c:numRef>
          </c:val>
          <c:extLst>
            <c:ext xmlns:c16="http://schemas.microsoft.com/office/drawing/2014/chart" uri="{C3380CC4-5D6E-409C-BE32-E72D297353CC}">
              <c16:uniqueId val="{00000001-8E1D-4DDF-91F8-1DD8B49EFE1C}"/>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numCache>
            </c:numRef>
          </c:val>
          <c:extLst>
            <c:ext xmlns:c16="http://schemas.microsoft.com/office/drawing/2014/chart" uri="{C3380CC4-5D6E-409C-BE32-E72D297353CC}">
              <c16:uniqueId val="{00000002-8E1D-4DDF-91F8-1DD8B49EFE1C}"/>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0"/>
        <c:axPos val="l"/>
        <c:numFmt formatCode="General" sourceLinked="0"/>
        <c:majorTickMark val="none"/>
        <c:minorTickMark val="none"/>
        <c:tickLblPos val="none"/>
        <c:spPr>
          <a:ln>
            <a:noFill/>
          </a:ln>
        </c:spPr>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6200262096573863"/>
          <c:h val="0.97891027730280777"/>
        </c:manualLayout>
      </c:layout>
      <c:barChart>
        <c:barDir val="bar"/>
        <c:grouping val="clustered"/>
        <c:varyColors val="0"/>
        <c:ser>
          <c:idx val="2"/>
          <c:order val="0"/>
          <c:tx>
            <c:strRef>
              <c:f>Sheet1!$A$2</c:f>
              <c:strCache>
                <c:ptCount val="1"/>
                <c:pt idx="0">
                  <c:v>castellano</c:v>
                </c:pt>
              </c:strCache>
            </c:strRef>
          </c:tx>
          <c:spPr>
            <a:solidFill>
              <a:srgbClr val="7F7F7F"/>
            </a:solidFill>
            <a:ln w="25347">
              <a:noFill/>
            </a:ln>
            <a:effectLst/>
          </c:spPr>
          <c:invertIfNegative val="0"/>
          <c:dLbls>
            <c:numFmt formatCode="0.0&quot;%&quot;" sourceLinked="0"/>
            <c:spPr>
              <a:noFill/>
              <a:ln w="25347">
                <a:noFill/>
              </a:ln>
            </c:spPr>
            <c:txPr>
              <a:bodyPr wrap="none"/>
              <a:lstStyle/>
              <a:p>
                <a:pPr>
                  <a:defRPr sz="1000" b="0" i="0" u="none" strike="noStrike"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Sheet1!$B$2</c:f>
              <c:numCache>
                <c:formatCode>General</c:formatCode>
                <c:ptCount val="1"/>
                <c:pt idx="0">
                  <c:v>91.8</c:v>
                </c:pt>
              </c:numCache>
            </c:numRef>
          </c:val>
          <c:extLst>
            <c:ext xmlns:c16="http://schemas.microsoft.com/office/drawing/2014/chart" uri="{C3380CC4-5D6E-409C-BE32-E72D297353CC}">
              <c16:uniqueId val="{00000000-000C-421E-B68E-C91061F97E6C}"/>
            </c:ext>
          </c:extLst>
        </c:ser>
        <c:ser>
          <c:idx val="0"/>
          <c:order val="1"/>
          <c:tx>
            <c:strRef>
              <c:f>Sheet1!$A$3</c:f>
              <c:strCache>
                <c:ptCount val="1"/>
                <c:pt idx="0">
                  <c:v>lengua autonomica</c:v>
                </c:pt>
              </c:strCache>
            </c:strRef>
          </c:tx>
          <c:spPr>
            <a:solidFill>
              <a:srgbClr val="B5D64A"/>
            </a:solidFill>
            <a:effectLst/>
          </c:spPr>
          <c:invertIfNegative val="0"/>
          <c:dLbls>
            <c:numFmt formatCode="0.0&quot;%&quot;" sourceLinked="0"/>
            <c:spPr>
              <a:noFill/>
              <a:ln>
                <a:noFill/>
              </a:ln>
              <a:effectLst/>
            </c:spPr>
            <c:txPr>
              <a:bodyPr wrap="none"/>
              <a:lstStyle/>
              <a:p>
                <a:pPr>
                  <a:defRPr sz="800" b="0">
                    <a:solidFill>
                      <a:schemeClr val="tx1"/>
                    </a:solidFill>
                    <a:latin typeface="+mj-lt"/>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c:f>
              <c:strCache>
                <c:ptCount val="1"/>
                <c:pt idx="0">
                  <c:v>total</c:v>
                </c:pt>
              </c:strCache>
            </c:strRef>
          </c:cat>
          <c:val>
            <c:numRef>
              <c:f>Sheet1!$B$3</c:f>
              <c:numCache>
                <c:formatCode>General</c:formatCode>
                <c:ptCount val="1"/>
                <c:pt idx="0">
                  <c:v>8.1999999999999993</c:v>
                </c:pt>
              </c:numCache>
            </c:numRef>
          </c:val>
          <c:extLst>
            <c:ext xmlns:c16="http://schemas.microsoft.com/office/drawing/2014/chart" uri="{C3380CC4-5D6E-409C-BE32-E72D297353CC}">
              <c16:uniqueId val="{00000001-000C-421E-B68E-C91061F97E6C}"/>
            </c:ext>
          </c:extLst>
        </c:ser>
        <c:ser>
          <c:idx val="1"/>
          <c:order val="2"/>
          <c:tx>
            <c:strRef>
              <c:f>Sheet1!$A$4</c:f>
              <c:strCache>
                <c:ptCount val="1"/>
                <c:pt idx="0">
                  <c:v>otro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95000"/>
                        <a:lumOff val="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c:f>
              <c:strCache>
                <c:ptCount val="1"/>
                <c:pt idx="0">
                  <c:v>total</c:v>
                </c:pt>
              </c:strCache>
            </c:strRef>
          </c:cat>
          <c:val>
            <c:numRef>
              <c:f>Sheet1!$B$4</c:f>
              <c:numCache>
                <c:formatCode>General</c:formatCode>
                <c:ptCount val="1"/>
              </c:numCache>
            </c:numRef>
          </c:val>
          <c:extLst>
            <c:ext xmlns:c16="http://schemas.microsoft.com/office/drawing/2014/chart" uri="{C3380CC4-5D6E-409C-BE32-E72D297353CC}">
              <c16:uniqueId val="{00000002-000C-421E-B68E-C91061F97E6C}"/>
            </c:ext>
          </c:extLst>
        </c:ser>
        <c:dLbls>
          <c:showLegendKey val="0"/>
          <c:showVal val="1"/>
          <c:showCatName val="0"/>
          <c:showSerName val="0"/>
          <c:showPercent val="0"/>
          <c:showBubbleSize val="0"/>
        </c:dLbls>
        <c:gapWidth val="40"/>
        <c:axId val="408369408"/>
        <c:axId val="408416640"/>
      </c:barChart>
      <c:catAx>
        <c:axId val="408369408"/>
        <c:scaling>
          <c:orientation val="maxMin"/>
        </c:scaling>
        <c:delete val="1"/>
        <c:axPos val="l"/>
        <c:numFmt formatCode="General" sourceLinked="0"/>
        <c:majorTickMark val="none"/>
        <c:minorTickMark val="none"/>
        <c:tickLblPos val="none"/>
        <c:crossAx val="408416640"/>
        <c:crosses val="autoZero"/>
        <c:auto val="1"/>
        <c:lblAlgn val="ctr"/>
        <c:lblOffset val="100"/>
        <c:noMultiLvlLbl val="0"/>
      </c:catAx>
      <c:valAx>
        <c:axId val="408416640"/>
        <c:scaling>
          <c:orientation val="minMax"/>
          <c:max val="150"/>
          <c:min val="0"/>
        </c:scaling>
        <c:delete val="1"/>
        <c:axPos val="t"/>
        <c:numFmt formatCode="General" sourceLinked="1"/>
        <c:majorTickMark val="out"/>
        <c:minorTickMark val="none"/>
        <c:tickLblPos val="nextTo"/>
        <c:crossAx val="40836940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chemeClr val="bg1">
                <a:lumMod val="85000"/>
              </a:schemeClr>
            </a:solidFill>
            <a:ln w="12700" cap="flat" cmpd="sng" algn="ctr">
              <a:noFill/>
              <a:prstDash val="solid"/>
              <a:miter lim="800000"/>
            </a:ln>
            <a:effectLst/>
          </c:spPr>
          <c:invertIfNegative val="0"/>
          <c:dPt>
            <c:idx val="0"/>
            <c:invertIfNegative val="0"/>
            <c:bubble3D val="0"/>
            <c:extLst>
              <c:ext xmlns:c16="http://schemas.microsoft.com/office/drawing/2014/chart" uri="{C3380CC4-5D6E-409C-BE32-E72D297353CC}">
                <c16:uniqueId val="{00000000-7240-4321-811D-4C48A7225E98}"/>
              </c:ext>
            </c:extLst>
          </c:dPt>
          <c:dPt>
            <c:idx val="1"/>
            <c:invertIfNegative val="0"/>
            <c:bubble3D val="0"/>
            <c:spPr>
              <a:solidFill>
                <a:srgbClr val="94B529"/>
              </a:solidFill>
              <a:ln w="12700" cap="flat" cmpd="sng" algn="ctr">
                <a:noFill/>
                <a:prstDash val="solid"/>
                <a:miter lim="800000"/>
              </a:ln>
              <a:effectLst/>
            </c:spPr>
            <c:extLst>
              <c:ext xmlns:c16="http://schemas.microsoft.com/office/drawing/2014/chart" uri="{C3380CC4-5D6E-409C-BE32-E72D297353CC}">
                <c16:uniqueId val="{00000001-7240-4321-811D-4C48A7225E98}"/>
              </c:ext>
            </c:extLst>
          </c:dPt>
          <c:dPt>
            <c:idx val="2"/>
            <c:invertIfNegative val="0"/>
            <c:bubble3D val="0"/>
            <c:extLst>
              <c:ext xmlns:c16="http://schemas.microsoft.com/office/drawing/2014/chart" uri="{C3380CC4-5D6E-409C-BE32-E72D297353CC}">
                <c16:uniqueId val="{00000002-7240-4321-811D-4C48A7225E98}"/>
              </c:ext>
            </c:extLst>
          </c:dPt>
          <c:dPt>
            <c:idx val="3"/>
            <c:invertIfNegative val="0"/>
            <c:bubble3D val="0"/>
            <c:extLst>
              <c:ext xmlns:c16="http://schemas.microsoft.com/office/drawing/2014/chart" uri="{C3380CC4-5D6E-409C-BE32-E72D297353CC}">
                <c16:uniqueId val="{00000003-7240-4321-811D-4C48A7225E98}"/>
              </c:ext>
            </c:extLst>
          </c:dPt>
          <c:dPt>
            <c:idx val="4"/>
            <c:invertIfNegative val="0"/>
            <c:bubble3D val="0"/>
            <c:extLst>
              <c:ext xmlns:c16="http://schemas.microsoft.com/office/drawing/2014/chart" uri="{C3380CC4-5D6E-409C-BE32-E72D297353CC}">
                <c16:uniqueId val="{00000004-7240-4321-811D-4C48A7225E98}"/>
              </c:ext>
            </c:extLst>
          </c:dPt>
          <c:dLbls>
            <c:dLbl>
              <c:idx val="0"/>
              <c:numFmt formatCode="0.0&quot;%&quot;" sourceLinked="0"/>
              <c:spPr>
                <a:noFill/>
              </c:spPr>
              <c:txPr>
                <a:bodyPr/>
                <a:lstStyle/>
                <a:p>
                  <a:pPr>
                    <a:defRPr sz="12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0-7240-4321-811D-4C48A7225E98}"/>
                </c:ext>
              </c:extLst>
            </c:dLbl>
            <c:dLbl>
              <c:idx val="1"/>
              <c:numFmt formatCode="0.0&quot;%&quot;" sourceLinked="0"/>
              <c:spPr>
                <a:noFill/>
                <a:ln>
                  <a:noFill/>
                </a:ln>
                <a:effectLst/>
              </c:spPr>
              <c:txPr>
                <a:bodyPr/>
                <a:lstStyle/>
                <a:p>
                  <a:pPr>
                    <a:defRPr sz="1500" b="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1-7240-4321-811D-4C48A7225E98}"/>
                </c:ext>
              </c:extLst>
            </c:dLbl>
            <c:numFmt formatCode="0.0&quot;%&quot;" sourceLinked="0"/>
            <c:spPr>
              <a:noFill/>
              <a:ln>
                <a:noFill/>
              </a:ln>
              <a:effectLst/>
            </c:spPr>
            <c:txPr>
              <a:bodyPr/>
              <a:lstStyle/>
              <a:p>
                <a:pPr>
                  <a:defRPr sz="12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7"/>
                <c:pt idx="0">
                  <c:v>Total lee</c:v>
                </c:pt>
                <c:pt idx="1">
                  <c:v>Libros</c:v>
                </c:pt>
                <c:pt idx="2">
                  <c:v>Revistas</c:v>
                </c:pt>
                <c:pt idx="3">
                  <c:v>Periódicos</c:v>
                </c:pt>
                <c:pt idx="4">
                  <c:v>Cómics</c:v>
                </c:pt>
                <c:pt idx="5">
                  <c:v>Webs, blogs, foros</c:v>
                </c:pt>
                <c:pt idx="6">
                  <c:v>Redes sociales</c:v>
                </c:pt>
              </c:strCache>
            </c:strRef>
          </c:cat>
          <c:val>
            <c:numRef>
              <c:f>Hoja1!$B$2:$B$8</c:f>
              <c:numCache>
                <c:formatCode>General</c:formatCode>
                <c:ptCount val="7"/>
                <c:pt idx="0">
                  <c:v>95.4</c:v>
                </c:pt>
                <c:pt idx="1">
                  <c:v>67.900000000000006</c:v>
                </c:pt>
                <c:pt idx="2">
                  <c:v>27.7</c:v>
                </c:pt>
                <c:pt idx="3">
                  <c:v>71.599999999999994</c:v>
                </c:pt>
                <c:pt idx="4">
                  <c:v>10.9</c:v>
                </c:pt>
                <c:pt idx="5">
                  <c:v>61.1</c:v>
                </c:pt>
                <c:pt idx="6">
                  <c:v>57.3</c:v>
                </c:pt>
              </c:numCache>
            </c:numRef>
          </c:val>
          <c:extLst>
            <c:ext xmlns:c16="http://schemas.microsoft.com/office/drawing/2014/chart" uri="{C3380CC4-5D6E-409C-BE32-E72D297353CC}">
              <c16:uniqueId val="{00000005-7240-4321-811D-4C48A7225E98}"/>
            </c:ext>
          </c:extLst>
        </c:ser>
        <c:dLbls>
          <c:showLegendKey val="0"/>
          <c:showVal val="1"/>
          <c:showCatName val="0"/>
          <c:showSerName val="0"/>
          <c:showPercent val="0"/>
          <c:showBubbleSize val="0"/>
        </c:dLbls>
        <c:gapWidth val="71"/>
        <c:overlap val="-35"/>
        <c:axId val="180572928"/>
        <c:axId val="180574464"/>
      </c:barChart>
      <c:catAx>
        <c:axId val="180572928"/>
        <c:scaling>
          <c:orientation val="minMax"/>
        </c:scaling>
        <c:delete val="0"/>
        <c:axPos val="b"/>
        <c:numFmt formatCode="General" sourceLinked="0"/>
        <c:majorTickMark val="none"/>
        <c:minorTickMark val="none"/>
        <c:tickLblPos val="nextTo"/>
        <c:txPr>
          <a:bodyPr/>
          <a:lstStyle/>
          <a:p>
            <a:pPr>
              <a:defRPr sz="9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crossAx val="180574464"/>
        <c:crosses val="autoZero"/>
        <c:auto val="1"/>
        <c:lblAlgn val="ctr"/>
        <c:lblOffset val="100"/>
        <c:noMultiLvlLbl val="0"/>
      </c:catAx>
      <c:valAx>
        <c:axId val="180574464"/>
        <c:scaling>
          <c:orientation val="minMax"/>
          <c:max val="110"/>
          <c:min val="0"/>
        </c:scaling>
        <c:delete val="1"/>
        <c:axPos val="l"/>
        <c:numFmt formatCode="General" sourceLinked="1"/>
        <c:majorTickMark val="out"/>
        <c:minorTickMark val="none"/>
        <c:tickLblPos val="nextTo"/>
        <c:crossAx val="180572928"/>
        <c:crosses val="autoZero"/>
        <c:crossBetween val="between"/>
      </c:valAx>
    </c:plotArea>
    <c:plotVisOnly val="1"/>
    <c:dispBlanksAs val="gap"/>
    <c:showDLblsOverMax val="0"/>
  </c:chart>
  <c:txPr>
    <a:bodyPr/>
    <a:lstStyle/>
    <a:p>
      <a:pPr>
        <a:defRPr sz="1200" baseline="0"/>
      </a:pPr>
      <a:endParaRPr lang="es-ES_tradnl"/>
    </a:p>
  </c:txPr>
  <c:externalData r:id="rId1">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89255208435604"/>
          <c:y val="0.15726274864021317"/>
          <c:w val="0.75197439472185679"/>
          <c:h val="0.71539968975199786"/>
        </c:manualLayout>
      </c:layout>
      <c:doughnutChart>
        <c:varyColors val="1"/>
        <c:ser>
          <c:idx val="0"/>
          <c:order val="0"/>
          <c:tx>
            <c:strRef>
              <c:f>Hoja1!$B$1</c:f>
              <c:strCache>
                <c:ptCount val="1"/>
                <c:pt idx="0">
                  <c:v>Columna1</c:v>
                </c:pt>
              </c:strCache>
            </c:strRef>
          </c:tx>
          <c:explosion val="3"/>
          <c:dPt>
            <c:idx val="0"/>
            <c:bubble3D val="0"/>
            <c:spPr>
              <a:solidFill>
                <a:srgbClr val="94B529"/>
              </a:solidFill>
            </c:spPr>
            <c:extLst>
              <c:ext xmlns:c16="http://schemas.microsoft.com/office/drawing/2014/chart" uri="{C3380CC4-5D6E-409C-BE32-E72D297353CC}">
                <c16:uniqueId val="{00000001-2349-44AB-B43E-ECC755794598}"/>
              </c:ext>
            </c:extLst>
          </c:dPt>
          <c:dPt>
            <c:idx val="1"/>
            <c:bubble3D val="0"/>
            <c:spPr>
              <a:solidFill>
                <a:srgbClr val="FFC000"/>
              </a:solidFill>
            </c:spPr>
            <c:extLst>
              <c:ext xmlns:c16="http://schemas.microsoft.com/office/drawing/2014/chart" uri="{C3380CC4-5D6E-409C-BE32-E72D297353CC}">
                <c16:uniqueId val="{00000003-2349-44AB-B43E-ECC755794598}"/>
              </c:ext>
            </c:extLst>
          </c:dPt>
          <c:dPt>
            <c:idx val="2"/>
            <c:bubble3D val="0"/>
            <c:spPr>
              <a:solidFill>
                <a:schemeClr val="bg2">
                  <a:lumMod val="40000"/>
                  <a:lumOff val="60000"/>
                </a:schemeClr>
              </a:solidFill>
            </c:spPr>
            <c:extLst>
              <c:ext xmlns:c16="http://schemas.microsoft.com/office/drawing/2014/chart" uri="{C3380CC4-5D6E-409C-BE32-E72D297353CC}">
                <c16:uniqueId val="{00000005-2349-44AB-B43E-ECC755794598}"/>
              </c:ext>
            </c:extLst>
          </c:dPt>
          <c:dPt>
            <c:idx val="3"/>
            <c:bubble3D val="0"/>
            <c:spPr>
              <a:solidFill>
                <a:schemeClr val="bg1">
                  <a:lumMod val="75000"/>
                </a:schemeClr>
              </a:solidFill>
            </c:spPr>
            <c:extLst>
              <c:ext xmlns:c16="http://schemas.microsoft.com/office/drawing/2014/chart" uri="{C3380CC4-5D6E-409C-BE32-E72D297353CC}">
                <c16:uniqueId val="{00000007-2349-44AB-B43E-ECC755794598}"/>
              </c:ext>
            </c:extLst>
          </c:dPt>
          <c:dLbls>
            <c:dLbl>
              <c:idx val="0"/>
              <c:layout>
                <c:manualLayout>
                  <c:x val="0.18248259874617992"/>
                  <c:y val="-0.11922050481224142"/>
                </c:manualLayout>
              </c:layout>
              <c:numFmt formatCode="0.0%" sourceLinked="0"/>
              <c:spPr>
                <a:noFill/>
                <a:ln>
                  <a:noFill/>
                </a:ln>
                <a:effectLst/>
              </c:spPr>
              <c:txPr>
                <a:bodyPr wrap="none"/>
                <a:lstStyle/>
                <a:p>
                  <a:pPr>
                    <a:defRPr sz="2000" b="1">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2349-44AB-B43E-ECC755794598}"/>
                </c:ext>
              </c:extLst>
            </c:dLbl>
            <c:dLbl>
              <c:idx val="1"/>
              <c:layout>
                <c:manualLayout>
                  <c:x val="9.5191382337010605E-2"/>
                  <c:y val="0.1656340294905869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349-44AB-B43E-ECC755794598}"/>
                </c:ext>
              </c:extLst>
            </c:dLbl>
            <c:dLbl>
              <c:idx val="2"/>
              <c:layout>
                <c:manualLayout>
                  <c:x val="-0.18519973437181081"/>
                  <c:y val="0.1528677334788962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349-44AB-B43E-ECC755794598}"/>
                </c:ext>
              </c:extLst>
            </c:dLbl>
            <c:dLbl>
              <c:idx val="3"/>
              <c:layout>
                <c:manualLayout>
                  <c:x val="-0.18382129427897398"/>
                  <c:y val="-0.1522569628118569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349-44AB-B43E-ECC755794598}"/>
                </c:ext>
              </c:extLst>
            </c:dLbl>
            <c:numFmt formatCode="0.0%" sourceLinked="0"/>
            <c:spPr>
              <a:noFill/>
              <a:ln>
                <a:noFill/>
              </a:ln>
              <a:effectLst/>
            </c:spPr>
            <c:txPr>
              <a:bodyPr/>
              <a:lstStyle/>
              <a:p>
                <a:pPr>
                  <a:defRPr sz="20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extLst>
          </c:dLbls>
          <c:cat>
            <c:strRef>
              <c:f>Hoja1!$A$2:$A$5</c:f>
              <c:strCache>
                <c:ptCount val="4"/>
                <c:pt idx="0">
                  <c:v>LEE SÓLO EN SU TIEMPO LIBRE</c:v>
                </c:pt>
                <c:pt idx="1">
                  <c:v>LEE SÓLO POR TRABAJO</c:v>
                </c:pt>
                <c:pt idx="2">
                  <c:v>LEE POR TRABAJO Y TIEMPO LIBRE</c:v>
                </c:pt>
                <c:pt idx="3">
                  <c:v>NO LEE NI POR TRABAJO NI EN
TIEMPO LIBRE</c:v>
                </c:pt>
              </c:strCache>
            </c:strRef>
          </c:cat>
          <c:val>
            <c:numRef>
              <c:f>Hoja1!$B$2:$B$5</c:f>
              <c:numCache>
                <c:formatCode>0.00%</c:formatCode>
                <c:ptCount val="4"/>
                <c:pt idx="0">
                  <c:v>0.46700000000000003</c:v>
                </c:pt>
                <c:pt idx="1">
                  <c:v>3.4000000000000002E-2</c:v>
                </c:pt>
                <c:pt idx="2">
                  <c:v>0.17799999999999999</c:v>
                </c:pt>
                <c:pt idx="3">
                  <c:v>0.32100000000000001</c:v>
                </c:pt>
              </c:numCache>
            </c:numRef>
          </c:val>
          <c:extLst>
            <c:ext xmlns:c16="http://schemas.microsoft.com/office/drawing/2014/chart" uri="{C3380CC4-5D6E-409C-BE32-E72D297353CC}">
              <c16:uniqueId val="{00000008-2349-44AB-B43E-ECC755794598}"/>
            </c:ext>
          </c:extLst>
        </c:ser>
        <c:dLbls>
          <c:showLegendKey val="0"/>
          <c:showVal val="0"/>
          <c:showCatName val="0"/>
          <c:showSerName val="0"/>
          <c:showPercent val="0"/>
          <c:showBubbleSize val="0"/>
          <c:showLeaderLines val="0"/>
        </c:dLbls>
        <c:firstSliceAng val="349"/>
        <c:holeSize val="31"/>
      </c:doughnutChart>
    </c:plotArea>
    <c:plotVisOnly val="1"/>
    <c:dispBlanksAs val="gap"/>
    <c:showDLblsOverMax val="0"/>
  </c:chart>
  <c:txPr>
    <a:bodyPr/>
    <a:lstStyle/>
    <a:p>
      <a:pPr>
        <a:defRPr sz="1800"/>
      </a:pPr>
      <a:endParaRPr lang="es-ES_tradnl"/>
    </a:p>
  </c:txPr>
  <c:externalData r:id="rId1">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6.7531839380598991E-3"/>
          <c:y val="5.3279363031826191E-2"/>
          <c:w val="0.98629137140590295"/>
          <c:h val="0.91977873920655406"/>
        </c:manualLayout>
      </c:layout>
      <c:lineChart>
        <c:grouping val="standard"/>
        <c:varyColors val="0"/>
        <c:ser>
          <c:idx val="0"/>
          <c:order val="0"/>
          <c:tx>
            <c:strRef>
              <c:f>Hoja1!$B$1</c:f>
              <c:strCache>
                <c:ptCount val="1"/>
                <c:pt idx="0">
                  <c:v>total</c:v>
                </c:pt>
              </c:strCache>
            </c:strRef>
          </c:tx>
          <c:spPr>
            <a:ln w="50800">
              <a:solidFill>
                <a:schemeClr val="accent6">
                  <a:lumMod val="50000"/>
                </a:schemeClr>
              </a:solidFill>
            </a:ln>
          </c:spPr>
          <c:marker>
            <c:symbol val="square"/>
            <c:size val="12"/>
            <c:spPr>
              <a:solidFill>
                <a:schemeClr val="accent6">
                  <a:lumMod val="50000"/>
                </a:schemeClr>
              </a:solidFill>
              <a:ln w="12700" cap="flat" cmpd="sng" algn="ctr">
                <a:solidFill>
                  <a:schemeClr val="accent6">
                    <a:lumMod val="50000"/>
                  </a:schemeClr>
                </a:solidFill>
                <a:prstDash val="solid"/>
                <a:miter lim="800000"/>
              </a:ln>
              <a:effectLst/>
            </c:spPr>
          </c:marker>
          <c:dPt>
            <c:idx val="0"/>
            <c:marker>
              <c:spPr>
                <a:solidFill>
                  <a:srgbClr val="FAF3D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1914-4DE8-AED1-1FBF0ABADB8C}"/>
              </c:ext>
            </c:extLst>
          </c:dPt>
          <c:dPt>
            <c:idx val="1"/>
            <c:marker>
              <c:spPr>
                <a:solidFill>
                  <a:srgbClr val="D6DCE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1914-4DE8-AED1-1FBF0ABADB8C}"/>
              </c:ext>
            </c:extLst>
          </c:dPt>
          <c:dPt>
            <c:idx val="2"/>
            <c:marker>
              <c:spPr>
                <a:solidFill>
                  <a:srgbClr val="E2F0D9"/>
                </a:solidFill>
                <a:ln w="12700" cap="flat" cmpd="sng" algn="ctr">
                  <a:solidFill>
                    <a:schemeClr val="accent6">
                      <a:lumMod val="50000"/>
                    </a:schemeClr>
                  </a:solidFill>
                  <a:prstDash val="solid"/>
                  <a:miter lim="800000"/>
                </a:ln>
                <a:effectLst/>
              </c:spPr>
            </c:marker>
            <c:bubble3D val="0"/>
            <c:spPr>
              <a:ln w="50800">
                <a:solidFill>
                  <a:schemeClr val="accent6">
                    <a:lumMod val="50000"/>
                  </a:schemeClr>
                </a:solidFill>
                <a:prstDash val="sysDash"/>
              </a:ln>
            </c:spPr>
            <c:extLst>
              <c:ext xmlns:c16="http://schemas.microsoft.com/office/drawing/2014/chart" uri="{C3380CC4-5D6E-409C-BE32-E72D297353CC}">
                <c16:uniqueId val="{00000002-1914-4DE8-AED1-1FBF0ABADB8C}"/>
              </c:ext>
            </c:extLst>
          </c:dPt>
          <c:dPt>
            <c:idx val="3"/>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1914-4DE8-AED1-1FBF0ABADB8C}"/>
              </c:ext>
            </c:extLst>
          </c:dPt>
          <c:dPt>
            <c:idx val="4"/>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11-1914-4DE8-AED1-1FBF0ABADB8C}"/>
              </c:ext>
            </c:extLst>
          </c:dPt>
          <c:dPt>
            <c:idx val="5"/>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E-37B7-4AA3-93B7-B2C9485CB975}"/>
              </c:ext>
            </c:extLst>
          </c:dPt>
          <c:dPt>
            <c:idx val="6"/>
            <c:marker>
              <c:spPr>
                <a:solidFill>
                  <a:srgbClr val="20310D"/>
                </a:solidFill>
                <a:ln w="12700" cap="flat" cmpd="sng" algn="ctr">
                  <a:solidFill>
                    <a:schemeClr val="accent6">
                      <a:lumMod val="50000"/>
                    </a:schemeClr>
                  </a:solidFill>
                  <a:prstDash val="solid"/>
                  <a:miter lim="800000"/>
                </a:ln>
                <a:effectLst/>
              </c:spPr>
            </c:marker>
            <c:bubble3D val="0"/>
            <c:spPr>
              <a:ln w="50800">
                <a:solidFill>
                  <a:srgbClr val="20310D"/>
                </a:solidFill>
              </a:ln>
            </c:spPr>
            <c:extLst>
              <c:ext xmlns:c16="http://schemas.microsoft.com/office/drawing/2014/chart" uri="{C3380CC4-5D6E-409C-BE32-E72D297353CC}">
                <c16:uniqueId val="{00000012-F2D7-4EFA-B2AA-59B6625595AF}"/>
              </c:ext>
            </c:extLst>
          </c:dPt>
          <c:dLbls>
            <c:dLbl>
              <c:idx val="5"/>
              <c:numFmt formatCode="0.0&quot;%&quot;" sourceLinked="0"/>
              <c:spPr>
                <a:noFill/>
                <a:ln>
                  <a:noFill/>
                </a:ln>
                <a:effectLst/>
              </c:spPr>
              <c:txPr>
                <a:bodyPr anchorCtr="0"/>
                <a:lstStyle/>
                <a:p>
                  <a:pPr algn="ctr" rtl="0">
                    <a:defRPr lang="en-US" sz="1400" b="0" i="0" u="none" strike="noStrike" kern="1200" baseline="0">
                      <a:solidFill>
                        <a:schemeClr val="tx1"/>
                      </a:solidFill>
                      <a:latin typeface="+mn-lt"/>
                      <a:ea typeface="+mn-ea"/>
                      <a:cs typeface="+mn-cs"/>
                    </a:defRPr>
                  </a:pPr>
                  <a:endParaRPr lang="es-ES_tradnl"/>
                </a:p>
              </c:txPr>
              <c:dLblPos val="t"/>
              <c:showLegendKey val="0"/>
              <c:showVal val="1"/>
              <c:showCatName val="0"/>
              <c:showSerName val="0"/>
              <c:showPercent val="0"/>
              <c:showBubbleSize val="0"/>
              <c:extLst>
                <c:ext xmlns:c16="http://schemas.microsoft.com/office/drawing/2014/chart" uri="{C3380CC4-5D6E-409C-BE32-E72D297353CC}">
                  <c16:uniqueId val="{0000000E-37B7-4AA3-93B7-B2C9485CB975}"/>
                </c:ext>
              </c:extLst>
            </c:dLbl>
            <c:dLbl>
              <c:idx val="6"/>
              <c:numFmt formatCode="0.0&quot;%&quot;" sourceLinked="0"/>
              <c:spPr>
                <a:noFill/>
                <a:ln>
                  <a:noFill/>
                </a:ln>
                <a:effectLst/>
              </c:spPr>
              <c:txPr>
                <a:bodyPr anchorCtr="0"/>
                <a:lstStyle/>
                <a:p>
                  <a:pPr algn="ctr" rtl="0">
                    <a:defRPr lang="en-US" sz="1600" b="1" i="0" u="none" strike="noStrike" kern="1200" baseline="0">
                      <a:solidFill>
                        <a:prstClr val="black"/>
                      </a:solidFill>
                      <a:latin typeface="+mn-lt"/>
                      <a:ea typeface="+mn-ea"/>
                      <a:cs typeface="+mn-cs"/>
                    </a:defRPr>
                  </a:pPr>
                  <a:endParaRPr lang="es-ES_tradnl"/>
                </a:p>
              </c:txPr>
              <c:dLblPos val="t"/>
              <c:showLegendKey val="0"/>
              <c:showVal val="1"/>
              <c:showCatName val="0"/>
              <c:showSerName val="0"/>
              <c:showPercent val="0"/>
              <c:showBubbleSize val="0"/>
              <c:extLst>
                <c:ext xmlns:c16="http://schemas.microsoft.com/office/drawing/2014/chart" uri="{C3380CC4-5D6E-409C-BE32-E72D297353CC}">
                  <c16:uniqueId val="{00000012-F2D7-4EFA-B2AA-59B6625595AF}"/>
                </c:ext>
              </c:extLst>
            </c:dLbl>
            <c:numFmt formatCode="0.0&quot;%&quot;" sourceLinked="0"/>
            <c:spPr>
              <a:noFill/>
              <a:ln>
                <a:noFill/>
              </a:ln>
              <a:effectLst/>
            </c:spPr>
            <c:txPr>
              <a:bodyPr/>
              <a:lstStyle/>
              <a:p>
                <a:pPr algn="ctr">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Hoja1!$A$2:$A$8</c:f>
              <c:numCache>
                <c:formatCode>General</c:formatCode>
                <c:ptCount val="7"/>
                <c:pt idx="0">
                  <c:v>2011</c:v>
                </c:pt>
                <c:pt idx="1">
                  <c:v>2012</c:v>
                </c:pt>
                <c:pt idx="2">
                  <c:v>2017</c:v>
                </c:pt>
                <c:pt idx="3">
                  <c:v>2018</c:v>
                </c:pt>
                <c:pt idx="4">
                  <c:v>2019</c:v>
                </c:pt>
                <c:pt idx="5">
                  <c:v>2020</c:v>
                </c:pt>
                <c:pt idx="6">
                  <c:v>2021</c:v>
                </c:pt>
              </c:numCache>
            </c:numRef>
          </c:cat>
          <c:val>
            <c:numRef>
              <c:f>Hoja1!$B$2:$B$8</c:f>
              <c:numCache>
                <c:formatCode>General</c:formatCode>
                <c:ptCount val="7"/>
                <c:pt idx="0">
                  <c:v>61.4</c:v>
                </c:pt>
                <c:pt idx="1">
                  <c:v>63</c:v>
                </c:pt>
                <c:pt idx="2">
                  <c:v>65.8</c:v>
                </c:pt>
                <c:pt idx="3">
                  <c:v>67.2</c:v>
                </c:pt>
                <c:pt idx="4">
                  <c:v>68.5</c:v>
                </c:pt>
                <c:pt idx="5">
                  <c:v>68.8</c:v>
                </c:pt>
                <c:pt idx="6">
                  <c:v>67.900000000000006</c:v>
                </c:pt>
              </c:numCache>
            </c:numRef>
          </c:val>
          <c:smooth val="0"/>
          <c:extLst>
            <c:ext xmlns:c16="http://schemas.microsoft.com/office/drawing/2014/chart" uri="{C3380CC4-5D6E-409C-BE32-E72D297353CC}">
              <c16:uniqueId val="{00000004-1914-4DE8-AED1-1FBF0ABADB8C}"/>
            </c:ext>
          </c:extLst>
        </c:ser>
        <c:ser>
          <c:idx val="1"/>
          <c:order val="1"/>
          <c:tx>
            <c:strRef>
              <c:f>Hoja1!$C$1</c:f>
              <c:strCache>
                <c:ptCount val="1"/>
                <c:pt idx="0">
                  <c:v>ocio</c:v>
                </c:pt>
              </c:strCache>
            </c:strRef>
          </c:tx>
          <c:spPr>
            <a:ln w="28575" cap="flat" cmpd="sng" algn="ctr">
              <a:solidFill>
                <a:srgbClr val="548235"/>
              </a:solidFill>
              <a:prstDash val="solid"/>
              <a:miter lim="800000"/>
            </a:ln>
            <a:effectLst/>
          </c:spPr>
          <c:marker>
            <c:symbol val="triangle"/>
            <c:size val="13"/>
            <c:spPr>
              <a:solidFill>
                <a:srgbClr val="548235"/>
              </a:solidFill>
              <a:ln w="12700" cap="flat" cmpd="sng" algn="ctr">
                <a:solidFill>
                  <a:srgbClr val="20310D"/>
                </a:solidFill>
                <a:prstDash val="solid"/>
                <a:miter lim="800000"/>
              </a:ln>
              <a:effectLst/>
            </c:spPr>
          </c:marker>
          <c:dPt>
            <c:idx val="0"/>
            <c:marker>
              <c:spPr>
                <a:solidFill>
                  <a:srgbClr val="FAF3DE"/>
                </a:solidFill>
                <a:ln w="12700" cap="flat" cmpd="sng" algn="ctr">
                  <a:solidFill>
                    <a:srgbClr val="20310D"/>
                  </a:solidFill>
                  <a:prstDash val="solid"/>
                  <a:miter lim="800000"/>
                </a:ln>
                <a:effectLst/>
              </c:spPr>
            </c:marker>
            <c:bubble3D val="0"/>
            <c:extLst>
              <c:ext xmlns:c16="http://schemas.microsoft.com/office/drawing/2014/chart" uri="{C3380CC4-5D6E-409C-BE32-E72D297353CC}">
                <c16:uniqueId val="{00000005-1914-4DE8-AED1-1FBF0ABADB8C}"/>
              </c:ext>
            </c:extLst>
          </c:dPt>
          <c:dPt>
            <c:idx val="1"/>
            <c:marker>
              <c:spPr>
                <a:solidFill>
                  <a:srgbClr val="D6DCE5"/>
                </a:solidFill>
                <a:ln w="12700" cap="flat" cmpd="sng" algn="ctr">
                  <a:solidFill>
                    <a:srgbClr val="20310D"/>
                  </a:solidFill>
                  <a:prstDash val="solid"/>
                  <a:miter lim="800000"/>
                </a:ln>
                <a:effectLst/>
              </c:spPr>
            </c:marker>
            <c:bubble3D val="0"/>
            <c:extLst>
              <c:ext xmlns:c16="http://schemas.microsoft.com/office/drawing/2014/chart" uri="{C3380CC4-5D6E-409C-BE32-E72D297353CC}">
                <c16:uniqueId val="{00000006-1914-4DE8-AED1-1FBF0ABADB8C}"/>
              </c:ext>
            </c:extLst>
          </c:dPt>
          <c:dPt>
            <c:idx val="2"/>
            <c:marker>
              <c:spPr>
                <a:solidFill>
                  <a:srgbClr val="E2F0D9"/>
                </a:solidFill>
                <a:ln w="12700" cap="flat" cmpd="sng" algn="ctr">
                  <a:solidFill>
                    <a:srgbClr val="20310D"/>
                  </a:solidFill>
                  <a:prstDash val="solid"/>
                  <a:miter lim="800000"/>
                </a:ln>
                <a:effectLst/>
              </c:spPr>
            </c:marker>
            <c:bubble3D val="0"/>
            <c:spPr>
              <a:ln w="28575" cap="flat" cmpd="sng" algn="ctr">
                <a:solidFill>
                  <a:srgbClr val="548235"/>
                </a:solidFill>
                <a:prstDash val="sysDash"/>
                <a:miter lim="800000"/>
              </a:ln>
              <a:effectLst/>
            </c:spPr>
            <c:extLst>
              <c:ext xmlns:c16="http://schemas.microsoft.com/office/drawing/2014/chart" uri="{C3380CC4-5D6E-409C-BE32-E72D297353CC}">
                <c16:uniqueId val="{00000007-1914-4DE8-AED1-1FBF0ABADB8C}"/>
              </c:ext>
            </c:extLst>
          </c:dPt>
          <c:dPt>
            <c:idx val="3"/>
            <c:marker>
              <c:spPr>
                <a:solidFill>
                  <a:srgbClr val="A9D18E"/>
                </a:solidFill>
                <a:ln w="12700" cap="flat" cmpd="sng" algn="ctr">
                  <a:solidFill>
                    <a:srgbClr val="20310D"/>
                  </a:solidFill>
                  <a:prstDash val="solid"/>
                  <a:miter lim="800000"/>
                </a:ln>
                <a:effectLst/>
              </c:spPr>
            </c:marker>
            <c:bubble3D val="0"/>
            <c:extLst>
              <c:ext xmlns:c16="http://schemas.microsoft.com/office/drawing/2014/chart" uri="{C3380CC4-5D6E-409C-BE32-E72D297353CC}">
                <c16:uniqueId val="{00000008-1914-4DE8-AED1-1FBF0ABADB8C}"/>
              </c:ext>
            </c:extLst>
          </c:dPt>
          <c:dPt>
            <c:idx val="5"/>
            <c:marker>
              <c:spPr>
                <a:solidFill>
                  <a:srgbClr val="345016"/>
                </a:solidFill>
                <a:ln w="12700" cap="flat" cmpd="sng" algn="ctr">
                  <a:solidFill>
                    <a:srgbClr val="20310D"/>
                  </a:solidFill>
                  <a:prstDash val="solid"/>
                  <a:miter lim="800000"/>
                </a:ln>
                <a:effectLst/>
              </c:spPr>
            </c:marker>
            <c:bubble3D val="0"/>
            <c:extLst>
              <c:ext xmlns:c16="http://schemas.microsoft.com/office/drawing/2014/chart" uri="{C3380CC4-5D6E-409C-BE32-E72D297353CC}">
                <c16:uniqueId val="{0000000F-37B7-4AA3-93B7-B2C9485CB975}"/>
              </c:ext>
            </c:extLst>
          </c:dPt>
          <c:dPt>
            <c:idx val="6"/>
            <c:marker>
              <c:spPr>
                <a:solidFill>
                  <a:srgbClr val="20310D"/>
                </a:solidFill>
                <a:ln w="12700" cap="flat" cmpd="sng" algn="ctr">
                  <a:solidFill>
                    <a:srgbClr val="20310D"/>
                  </a:solidFill>
                  <a:prstDash val="solid"/>
                  <a:miter lim="800000"/>
                </a:ln>
                <a:effectLst/>
              </c:spPr>
            </c:marker>
            <c:bubble3D val="0"/>
            <c:extLst>
              <c:ext xmlns:c16="http://schemas.microsoft.com/office/drawing/2014/chart" uri="{C3380CC4-5D6E-409C-BE32-E72D297353CC}">
                <c16:uniqueId val="{00000013-F2D7-4EFA-B2AA-59B6625595AF}"/>
              </c:ext>
            </c:extLst>
          </c:dPt>
          <c:dLbls>
            <c:dLbl>
              <c:idx val="1"/>
              <c:numFmt formatCode="0.0&quot;%&quot;" sourceLinked="0"/>
              <c:spPr>
                <a:noFill/>
                <a:ln>
                  <a:noFill/>
                </a:ln>
                <a:effectLst/>
              </c:spPr>
              <c:txPr>
                <a:bodyPr anchorCtr="0"/>
                <a:lstStyle/>
                <a:p>
                  <a:pPr algn="ctr" rtl="0">
                    <a:defRPr lang="en-US" sz="1400" b="0" i="0" u="none" strike="noStrike" kern="1200" baseline="0">
                      <a:solidFill>
                        <a:schemeClr val="tx1"/>
                      </a:solidFill>
                      <a:latin typeface="+mn-lt"/>
                      <a:ea typeface="+mn-ea"/>
                      <a:cs typeface="+mn-cs"/>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1914-4DE8-AED1-1FBF0ABADB8C}"/>
                </c:ext>
              </c:extLst>
            </c:dLbl>
            <c:dLbl>
              <c:idx val="3"/>
              <c:numFmt formatCode="0.0&quot;%&quot;" sourceLinked="0"/>
              <c:spPr>
                <a:noFill/>
                <a:ln>
                  <a:noFill/>
                </a:ln>
                <a:effectLst/>
              </c:spPr>
              <c:txPr>
                <a:bodyPr anchorCtr="0"/>
                <a:lstStyle/>
                <a:p>
                  <a:pPr algn="ctr" rtl="0">
                    <a:defRPr lang="en-US" sz="1400" b="0" i="0" u="none" strike="noStrike" kern="1200" baseline="0">
                      <a:solidFill>
                        <a:schemeClr val="tx1"/>
                      </a:solidFill>
                      <a:latin typeface="+mn-lt"/>
                      <a:ea typeface="+mn-ea"/>
                      <a:cs typeface="+mn-cs"/>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1914-4DE8-AED1-1FBF0ABADB8C}"/>
                </c:ext>
              </c:extLst>
            </c:dLbl>
            <c:dLbl>
              <c:idx val="5"/>
              <c:numFmt formatCode="0.0&quot;%&quot;" sourceLinked="0"/>
              <c:spPr>
                <a:noFill/>
                <a:ln>
                  <a:noFill/>
                </a:ln>
                <a:effectLst/>
              </c:spPr>
              <c:txPr>
                <a:bodyPr anchorCtr="0"/>
                <a:lstStyle/>
                <a:p>
                  <a:pPr algn="ctr" rtl="0">
                    <a:defRPr lang="en-US" sz="1400" b="0" i="0" u="none" strike="noStrike" kern="1200" baseline="0">
                      <a:solidFill>
                        <a:schemeClr val="tx1"/>
                      </a:solidFill>
                      <a:latin typeface="+mn-lt"/>
                      <a:ea typeface="+mn-ea"/>
                      <a:cs typeface="+mn-cs"/>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37B7-4AA3-93B7-B2C9485CB975}"/>
                </c:ext>
              </c:extLst>
            </c:dLbl>
            <c:dLbl>
              <c:idx val="6"/>
              <c:numFmt formatCode="0.0&quot;%&quot;" sourceLinked="0"/>
              <c:spPr>
                <a:noFill/>
                <a:ln>
                  <a:noFill/>
                </a:ln>
                <a:effectLst/>
              </c:spPr>
              <c:txPr>
                <a:bodyPr wrap="square" lIns="38100" tIns="19050" rIns="38100" bIns="19050" anchor="ctr" anchorCtr="0">
                  <a:spAutoFit/>
                </a:bodyPr>
                <a:lstStyle/>
                <a:p>
                  <a:pPr algn="ctr" rtl="0">
                    <a:defRPr lang="en-US" sz="1600" b="1" i="0" u="none" strike="noStrike" kern="1200" baseline="0">
                      <a:solidFill>
                        <a:schemeClr val="tx1"/>
                      </a:solidFill>
                      <a:latin typeface="+mn-lt"/>
                      <a:ea typeface="+mn-ea"/>
                      <a:cs typeface="+mn-cs"/>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F2D7-4EFA-B2AA-59B6625595AF}"/>
                </c:ext>
              </c:extLst>
            </c:dLbl>
            <c:numFmt formatCode="0.0&quot;%&quot;" sourceLinked="0"/>
            <c:spPr>
              <a:noFill/>
              <a:ln>
                <a:noFill/>
              </a:ln>
              <a:effectLst/>
            </c:spPr>
            <c:txPr>
              <a:bodyPr wrap="square" lIns="38100" tIns="19050" rIns="38100" bIns="19050" anchor="ctr" anchorCtr="0">
                <a:spAutoFit/>
              </a:bodyPr>
              <a:lstStyle/>
              <a:p>
                <a:pPr algn="ctr" rtl="0">
                  <a:defRPr lang="en-US" sz="1400" b="0" i="0" u="none" strike="noStrike" kern="1200" baseline="0">
                    <a:solidFill>
                      <a:schemeClr val="tx1"/>
                    </a:solidFill>
                    <a:latin typeface="+mn-lt"/>
                    <a:ea typeface="+mn-ea"/>
                    <a:cs typeface="+mn-cs"/>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Hoja1!$A$2:$A$8</c:f>
              <c:numCache>
                <c:formatCode>General</c:formatCode>
                <c:ptCount val="7"/>
                <c:pt idx="0">
                  <c:v>2011</c:v>
                </c:pt>
                <c:pt idx="1">
                  <c:v>2012</c:v>
                </c:pt>
                <c:pt idx="2">
                  <c:v>2017</c:v>
                </c:pt>
                <c:pt idx="3">
                  <c:v>2018</c:v>
                </c:pt>
                <c:pt idx="4">
                  <c:v>2019</c:v>
                </c:pt>
                <c:pt idx="5">
                  <c:v>2020</c:v>
                </c:pt>
                <c:pt idx="6">
                  <c:v>2021</c:v>
                </c:pt>
              </c:numCache>
            </c:numRef>
          </c:cat>
          <c:val>
            <c:numRef>
              <c:f>Hoja1!$C$2:$C$8</c:f>
              <c:numCache>
                <c:formatCode>General</c:formatCode>
                <c:ptCount val="7"/>
                <c:pt idx="0">
                  <c:v>57.9</c:v>
                </c:pt>
                <c:pt idx="1">
                  <c:v>59.1</c:v>
                </c:pt>
                <c:pt idx="2">
                  <c:v>59.7</c:v>
                </c:pt>
                <c:pt idx="3">
                  <c:v>61.8</c:v>
                </c:pt>
                <c:pt idx="4">
                  <c:v>62.2</c:v>
                </c:pt>
                <c:pt idx="5">
                  <c:v>64</c:v>
                </c:pt>
                <c:pt idx="6">
                  <c:v>64.400000000000006</c:v>
                </c:pt>
              </c:numCache>
            </c:numRef>
          </c:val>
          <c:smooth val="0"/>
          <c:extLst>
            <c:ext xmlns:c16="http://schemas.microsoft.com/office/drawing/2014/chart" uri="{C3380CC4-5D6E-409C-BE32-E72D297353CC}">
              <c16:uniqueId val="{00000009-1914-4DE8-AED1-1FBF0ABADB8C}"/>
            </c:ext>
          </c:extLst>
        </c:ser>
        <c:ser>
          <c:idx val="2"/>
          <c:order val="2"/>
          <c:tx>
            <c:strRef>
              <c:f>Hoja1!$D$1</c:f>
              <c:strCache>
                <c:ptCount val="1"/>
                <c:pt idx="0">
                  <c:v>trabajo</c:v>
                </c:pt>
              </c:strCache>
            </c:strRef>
          </c:tx>
          <c:spPr>
            <a:ln w="28575">
              <a:solidFill>
                <a:schemeClr val="accent6">
                  <a:lumMod val="60000"/>
                  <a:lumOff val="40000"/>
                </a:schemeClr>
              </a:solidFill>
            </a:ln>
          </c:spPr>
          <c:marker>
            <c:symbol val="circle"/>
            <c:size val="12"/>
            <c:spPr>
              <a:solidFill>
                <a:schemeClr val="accent6">
                  <a:lumMod val="60000"/>
                  <a:lumOff val="40000"/>
                </a:schemeClr>
              </a:solidFill>
              <a:ln w="12700">
                <a:solidFill>
                  <a:schemeClr val="accent6">
                    <a:lumMod val="60000"/>
                    <a:lumOff val="40000"/>
                  </a:schemeClr>
                </a:solidFill>
              </a:ln>
            </c:spPr>
          </c:marker>
          <c:dPt>
            <c:idx val="0"/>
            <c:marker>
              <c:spPr>
                <a:solidFill>
                  <a:srgbClr val="FAF3DE"/>
                </a:solidFill>
                <a:ln w="12700">
                  <a:solidFill>
                    <a:schemeClr val="accent6">
                      <a:lumMod val="60000"/>
                      <a:lumOff val="40000"/>
                    </a:schemeClr>
                  </a:solidFill>
                </a:ln>
              </c:spPr>
            </c:marker>
            <c:bubble3D val="0"/>
            <c:extLst>
              <c:ext xmlns:c16="http://schemas.microsoft.com/office/drawing/2014/chart" uri="{C3380CC4-5D6E-409C-BE32-E72D297353CC}">
                <c16:uniqueId val="{0000000A-1914-4DE8-AED1-1FBF0ABADB8C}"/>
              </c:ext>
            </c:extLst>
          </c:dPt>
          <c:dPt>
            <c:idx val="1"/>
            <c:marker>
              <c:spPr>
                <a:solidFill>
                  <a:srgbClr val="D6DCE5"/>
                </a:solidFill>
                <a:ln w="12700">
                  <a:solidFill>
                    <a:schemeClr val="accent6">
                      <a:lumMod val="60000"/>
                      <a:lumOff val="40000"/>
                    </a:schemeClr>
                  </a:solidFill>
                </a:ln>
              </c:spPr>
            </c:marker>
            <c:bubble3D val="0"/>
            <c:extLst>
              <c:ext xmlns:c16="http://schemas.microsoft.com/office/drawing/2014/chart" uri="{C3380CC4-5D6E-409C-BE32-E72D297353CC}">
                <c16:uniqueId val="{0000000B-1914-4DE8-AED1-1FBF0ABADB8C}"/>
              </c:ext>
            </c:extLst>
          </c:dPt>
          <c:dPt>
            <c:idx val="2"/>
            <c:marker>
              <c:spPr>
                <a:solidFill>
                  <a:srgbClr val="E2F0D9"/>
                </a:solidFill>
                <a:ln w="12700">
                  <a:solidFill>
                    <a:schemeClr val="accent6">
                      <a:lumMod val="60000"/>
                      <a:lumOff val="40000"/>
                    </a:schemeClr>
                  </a:solidFill>
                </a:ln>
              </c:spPr>
            </c:marker>
            <c:bubble3D val="0"/>
            <c:spPr>
              <a:ln w="28575">
                <a:solidFill>
                  <a:schemeClr val="accent6">
                    <a:lumMod val="60000"/>
                    <a:lumOff val="40000"/>
                  </a:schemeClr>
                </a:solidFill>
                <a:prstDash val="sysDash"/>
              </a:ln>
            </c:spPr>
            <c:extLst>
              <c:ext xmlns:c16="http://schemas.microsoft.com/office/drawing/2014/chart" uri="{C3380CC4-5D6E-409C-BE32-E72D297353CC}">
                <c16:uniqueId val="{0000000C-1914-4DE8-AED1-1FBF0ABADB8C}"/>
              </c:ext>
            </c:extLst>
          </c:dPt>
          <c:dPt>
            <c:idx val="3"/>
            <c:marker>
              <c:spPr>
                <a:solidFill>
                  <a:srgbClr val="A9D18E"/>
                </a:solidFill>
                <a:ln w="12700">
                  <a:solidFill>
                    <a:schemeClr val="accent6">
                      <a:lumMod val="60000"/>
                      <a:lumOff val="40000"/>
                    </a:schemeClr>
                  </a:solidFill>
                </a:ln>
              </c:spPr>
            </c:marker>
            <c:bubble3D val="0"/>
            <c:extLst>
              <c:ext xmlns:c16="http://schemas.microsoft.com/office/drawing/2014/chart" uri="{C3380CC4-5D6E-409C-BE32-E72D297353CC}">
                <c16:uniqueId val="{0000000D-1914-4DE8-AED1-1FBF0ABADB8C}"/>
              </c:ext>
            </c:extLst>
          </c:dPt>
          <c:dPt>
            <c:idx val="4"/>
            <c:marker>
              <c:spPr>
                <a:solidFill>
                  <a:srgbClr val="548235"/>
                </a:solidFill>
                <a:ln w="12700">
                  <a:solidFill>
                    <a:schemeClr val="accent6">
                      <a:lumMod val="60000"/>
                      <a:lumOff val="40000"/>
                    </a:schemeClr>
                  </a:solidFill>
                </a:ln>
              </c:spPr>
            </c:marker>
            <c:bubble3D val="0"/>
            <c:extLst>
              <c:ext xmlns:c16="http://schemas.microsoft.com/office/drawing/2014/chart" uri="{C3380CC4-5D6E-409C-BE32-E72D297353CC}">
                <c16:uniqueId val="{0000000F-1914-4DE8-AED1-1FBF0ABADB8C}"/>
              </c:ext>
            </c:extLst>
          </c:dPt>
          <c:dPt>
            <c:idx val="5"/>
            <c:marker>
              <c:spPr>
                <a:solidFill>
                  <a:srgbClr val="345016"/>
                </a:solidFill>
                <a:ln w="12700">
                  <a:solidFill>
                    <a:schemeClr val="accent6">
                      <a:lumMod val="60000"/>
                      <a:lumOff val="40000"/>
                    </a:schemeClr>
                  </a:solidFill>
                </a:ln>
              </c:spPr>
            </c:marker>
            <c:bubble3D val="0"/>
            <c:extLst>
              <c:ext xmlns:c16="http://schemas.microsoft.com/office/drawing/2014/chart" uri="{C3380CC4-5D6E-409C-BE32-E72D297353CC}">
                <c16:uniqueId val="{00000010-37B7-4AA3-93B7-B2C9485CB975}"/>
              </c:ext>
            </c:extLst>
          </c:dPt>
          <c:dPt>
            <c:idx val="6"/>
            <c:marker>
              <c:spPr>
                <a:solidFill>
                  <a:srgbClr val="20310D"/>
                </a:solidFill>
                <a:ln w="12700">
                  <a:solidFill>
                    <a:schemeClr val="accent6">
                      <a:lumMod val="60000"/>
                      <a:lumOff val="40000"/>
                    </a:schemeClr>
                  </a:solidFill>
                </a:ln>
              </c:spPr>
            </c:marker>
            <c:bubble3D val="0"/>
            <c:extLst>
              <c:ext xmlns:c16="http://schemas.microsoft.com/office/drawing/2014/chart" uri="{C3380CC4-5D6E-409C-BE32-E72D297353CC}">
                <c16:uniqueId val="{00000015-F2D7-4EFA-B2AA-59B6625595AF}"/>
              </c:ext>
            </c:extLst>
          </c:dPt>
          <c:dLbls>
            <c:dLbl>
              <c:idx val="5"/>
              <c:numFmt formatCode="0.0&quot;%&quot;" sourceLinked="0"/>
              <c:spPr>
                <a:noFill/>
                <a:ln>
                  <a:noFill/>
                </a:ln>
                <a:effectLst/>
              </c:spPr>
              <c:txPr>
                <a:bodyPr/>
                <a:lstStyle/>
                <a:p>
                  <a:pPr algn="ctr">
                    <a:defRPr sz="1400" b="0"/>
                  </a:pPr>
                  <a:endParaRPr lang="es-ES_tradnl"/>
                </a:p>
              </c:txPr>
              <c:dLblPos val="b"/>
              <c:showLegendKey val="0"/>
              <c:showVal val="1"/>
              <c:showCatName val="0"/>
              <c:showSerName val="0"/>
              <c:showPercent val="0"/>
              <c:showBubbleSize val="0"/>
              <c:extLst>
                <c:ext xmlns:c16="http://schemas.microsoft.com/office/drawing/2014/chart" uri="{C3380CC4-5D6E-409C-BE32-E72D297353CC}">
                  <c16:uniqueId val="{00000010-37B7-4AA3-93B7-B2C9485CB975}"/>
                </c:ext>
              </c:extLst>
            </c:dLbl>
            <c:dLbl>
              <c:idx val="6"/>
              <c:numFmt formatCode="0.0&quot;%&quot;" sourceLinked="0"/>
              <c:spPr>
                <a:noFill/>
                <a:ln>
                  <a:noFill/>
                </a:ln>
                <a:effectLst/>
              </c:spPr>
              <c:txPr>
                <a:bodyPr/>
                <a:lstStyle/>
                <a:p>
                  <a:pPr algn="ctr">
                    <a:defRPr sz="1600" b="1"/>
                  </a:pPr>
                  <a:endParaRPr lang="es-ES_tradnl"/>
                </a:p>
              </c:txPr>
              <c:dLblPos val="b"/>
              <c:showLegendKey val="0"/>
              <c:showVal val="1"/>
              <c:showCatName val="0"/>
              <c:showSerName val="0"/>
              <c:showPercent val="0"/>
              <c:showBubbleSize val="0"/>
              <c:extLst>
                <c:ext xmlns:c16="http://schemas.microsoft.com/office/drawing/2014/chart" uri="{C3380CC4-5D6E-409C-BE32-E72D297353CC}">
                  <c16:uniqueId val="{00000015-F2D7-4EFA-B2AA-59B6625595AF}"/>
                </c:ext>
              </c:extLst>
            </c:dLbl>
            <c:numFmt formatCode="0.0&quot;%&quot;" sourceLinked="0"/>
            <c:spPr>
              <a:noFill/>
              <a:ln>
                <a:noFill/>
              </a:ln>
              <a:effectLst/>
            </c:spPr>
            <c:txPr>
              <a:bodyPr/>
              <a:lstStyle/>
              <a:p>
                <a:pPr algn="ctr">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Hoja1!$A$2:$A$8</c:f>
              <c:numCache>
                <c:formatCode>General</c:formatCode>
                <c:ptCount val="7"/>
                <c:pt idx="0">
                  <c:v>2011</c:v>
                </c:pt>
                <c:pt idx="1">
                  <c:v>2012</c:v>
                </c:pt>
                <c:pt idx="2">
                  <c:v>2017</c:v>
                </c:pt>
                <c:pt idx="3">
                  <c:v>2018</c:v>
                </c:pt>
                <c:pt idx="4">
                  <c:v>2019</c:v>
                </c:pt>
                <c:pt idx="5">
                  <c:v>2020</c:v>
                </c:pt>
                <c:pt idx="6">
                  <c:v>2021</c:v>
                </c:pt>
              </c:numCache>
            </c:numRef>
          </c:cat>
          <c:val>
            <c:numRef>
              <c:f>Hoja1!$D$2:$D$8</c:f>
              <c:numCache>
                <c:formatCode>General</c:formatCode>
                <c:ptCount val="7"/>
                <c:pt idx="0">
                  <c:v>20.100000000000001</c:v>
                </c:pt>
                <c:pt idx="1">
                  <c:v>22.2</c:v>
                </c:pt>
                <c:pt idx="2">
                  <c:v>28.1</c:v>
                </c:pt>
                <c:pt idx="3">
                  <c:v>28.9</c:v>
                </c:pt>
                <c:pt idx="4">
                  <c:v>27.5</c:v>
                </c:pt>
                <c:pt idx="5">
                  <c:v>23.1</c:v>
                </c:pt>
                <c:pt idx="6">
                  <c:v>21.2</c:v>
                </c:pt>
              </c:numCache>
            </c:numRef>
          </c:val>
          <c:smooth val="0"/>
          <c:extLst>
            <c:ext xmlns:c16="http://schemas.microsoft.com/office/drawing/2014/chart" uri="{C3380CC4-5D6E-409C-BE32-E72D297353CC}">
              <c16:uniqueId val="{0000000E-1914-4DE8-AED1-1FBF0ABADB8C}"/>
            </c:ext>
          </c:extLst>
        </c:ser>
        <c:dLbls>
          <c:showLegendKey val="0"/>
          <c:showVal val="0"/>
          <c:showCatName val="0"/>
          <c:showSerName val="0"/>
          <c:showPercent val="0"/>
          <c:showBubbleSize val="0"/>
        </c:dLbls>
        <c:marker val="1"/>
        <c:smooth val="0"/>
        <c:axId val="184117120"/>
        <c:axId val="184118656"/>
      </c:lineChart>
      <c:catAx>
        <c:axId val="184117120"/>
        <c:scaling>
          <c:orientation val="minMax"/>
        </c:scaling>
        <c:delete val="1"/>
        <c:axPos val="b"/>
        <c:numFmt formatCode="General" sourceLinked="1"/>
        <c:majorTickMark val="none"/>
        <c:minorTickMark val="none"/>
        <c:tickLblPos val="nextTo"/>
        <c:crossAx val="184118656"/>
        <c:crosses val="autoZero"/>
        <c:auto val="1"/>
        <c:lblAlgn val="ctr"/>
        <c:lblOffset val="100"/>
        <c:noMultiLvlLbl val="0"/>
      </c:catAx>
      <c:valAx>
        <c:axId val="184118656"/>
        <c:scaling>
          <c:orientation val="minMax"/>
          <c:max val="80"/>
          <c:min val="10"/>
        </c:scaling>
        <c:delete val="1"/>
        <c:axPos val="l"/>
        <c:numFmt formatCode="0&quot;%&quot;" sourceLinked="0"/>
        <c:majorTickMark val="out"/>
        <c:minorTickMark val="none"/>
        <c:tickLblPos val="nextTo"/>
        <c:crossAx val="184117120"/>
        <c:crosses val="autoZero"/>
        <c:crossBetween val="between"/>
      </c:valAx>
    </c:plotArea>
    <c:plotVisOnly val="1"/>
    <c:dispBlanksAs val="gap"/>
    <c:showDLblsOverMax val="0"/>
  </c:chart>
  <c:txPr>
    <a:bodyPr/>
    <a:lstStyle/>
    <a:p>
      <a:pPr>
        <a:defRPr sz="1400"/>
      </a:pPr>
      <a:endParaRPr lang="es-ES_tradnl"/>
    </a:p>
  </c:txPr>
  <c:externalData r:id="rId1">
    <c:autoUpdate val="0"/>
  </c:externalData>
  <c:userShapes r:id="rId2"/>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69047619047619069"/>
          <c:h val="0.97891036906854134"/>
        </c:manualLayout>
      </c:layout>
      <c:barChart>
        <c:barDir val="bar"/>
        <c:grouping val="clustered"/>
        <c:varyColors val="0"/>
        <c:ser>
          <c:idx val="2"/>
          <c:order val="0"/>
          <c:tx>
            <c:strRef>
              <c:f>Sheet1!$A$2</c:f>
              <c:strCache>
                <c:ptCount val="1"/>
                <c:pt idx="0">
                  <c:v>Total lector</c:v>
                </c:pt>
              </c:strCache>
            </c:strRef>
          </c:tx>
          <c:spPr>
            <a:solidFill>
              <a:srgbClr val="7F7F7F"/>
            </a:solidFill>
            <a:ln w="12700" cap="flat" cmpd="sng" algn="ctr">
              <a:noFill/>
              <a:prstDash val="solid"/>
              <a:miter lim="800000"/>
            </a:ln>
            <a:effectLst/>
          </c:spPr>
          <c:invertIfNegative val="0"/>
          <c:dLbls>
            <c:numFmt formatCode="0.0&quot;%&quot;" sourceLinked="0"/>
            <c:spPr>
              <a:noFill/>
              <a:ln w="25347">
                <a:noFill/>
              </a:ln>
            </c:spPr>
            <c:txPr>
              <a:bodyPr/>
              <a:lstStyle/>
              <a:p>
                <a:pPr>
                  <a:defRPr sz="1000" b="1" i="0" u="none" strike="noStrike"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Sheet1!$B$1:$AA$1</c:f>
              <c:strCache>
                <c:ptCount val="15"/>
                <c:pt idx="0">
                  <c:v>total</c:v>
                </c:pt>
                <c:pt idx="2">
                  <c:v>h</c:v>
                </c:pt>
                <c:pt idx="3">
                  <c:v>m</c:v>
                </c:pt>
                <c:pt idx="5">
                  <c:v>14-24</c:v>
                </c:pt>
                <c:pt idx="6">
                  <c:v>25-34</c:v>
                </c:pt>
                <c:pt idx="7">
                  <c:v>35-44</c:v>
                </c:pt>
                <c:pt idx="8">
                  <c:v>45-54</c:v>
                </c:pt>
                <c:pt idx="9">
                  <c:v>55-64</c:v>
                </c:pt>
                <c:pt idx="10">
                  <c:v>65+</c:v>
                </c:pt>
                <c:pt idx="12">
                  <c:v>primarios</c:v>
                </c:pt>
                <c:pt idx="13">
                  <c:v>Secundarios</c:v>
                </c:pt>
                <c:pt idx="14">
                  <c:v>universitarios</c:v>
                </c:pt>
              </c:strCache>
            </c:strRef>
          </c:cat>
          <c:val>
            <c:numRef>
              <c:f>Sheet1!$B$2:$AA$2</c:f>
              <c:numCache>
                <c:formatCode>General</c:formatCode>
                <c:ptCount val="15"/>
                <c:pt idx="0">
                  <c:v>67.900000000000006</c:v>
                </c:pt>
                <c:pt idx="2">
                  <c:v>63.1</c:v>
                </c:pt>
                <c:pt idx="3">
                  <c:v>72.400000000000006</c:v>
                </c:pt>
                <c:pt idx="5">
                  <c:v>85.5</c:v>
                </c:pt>
                <c:pt idx="6">
                  <c:v>72.599999999999994</c:v>
                </c:pt>
                <c:pt idx="7">
                  <c:v>70.900000000000006</c:v>
                </c:pt>
                <c:pt idx="8">
                  <c:v>70.3</c:v>
                </c:pt>
                <c:pt idx="9">
                  <c:v>68.400000000000006</c:v>
                </c:pt>
                <c:pt idx="10">
                  <c:v>50.1</c:v>
                </c:pt>
                <c:pt idx="12">
                  <c:v>37.9</c:v>
                </c:pt>
                <c:pt idx="13">
                  <c:v>64.7</c:v>
                </c:pt>
                <c:pt idx="14">
                  <c:v>85.2</c:v>
                </c:pt>
              </c:numCache>
            </c:numRef>
          </c:val>
          <c:extLst>
            <c:ext xmlns:c16="http://schemas.microsoft.com/office/drawing/2014/chart" uri="{C3380CC4-5D6E-409C-BE32-E72D297353CC}">
              <c16:uniqueId val="{00000001-3139-468A-A5D2-1EC66845273A}"/>
            </c:ext>
          </c:extLst>
        </c:ser>
        <c:ser>
          <c:idx val="0"/>
          <c:order val="1"/>
          <c:tx>
            <c:strRef>
              <c:f>Sheet1!$A$3</c:f>
              <c:strCache>
                <c:ptCount val="1"/>
                <c:pt idx="0">
                  <c:v>tiempo libre</c:v>
                </c:pt>
              </c:strCache>
            </c:strRef>
          </c:tx>
          <c:spPr>
            <a:solidFill>
              <a:srgbClr val="B5D64A"/>
            </a:solidFill>
            <a:ln w="12700" cap="flat" cmpd="sng" algn="ctr">
              <a:noFill/>
              <a:prstDash val="solid"/>
              <a:miter lim="800000"/>
            </a:ln>
            <a:effectLst/>
          </c:spPr>
          <c:invertIfNegative val="0"/>
          <c:dLbls>
            <c:dLbl>
              <c:idx val="0"/>
              <c:numFmt formatCode="0.0&quot;%&quot;" sourceLinked="0"/>
              <c:spPr/>
              <c:txPr>
                <a:bodyPr/>
                <a:lstStyle/>
                <a:p>
                  <a:pPr>
                    <a:defRPr sz="9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2-3139-468A-A5D2-1EC66845273A}"/>
                </c:ext>
              </c:extLst>
            </c:dLbl>
            <c:numFmt formatCode="0.0&quot;%&quot;" sourceLinked="0"/>
            <c:spPr>
              <a:noFill/>
              <a:ln>
                <a:noFill/>
              </a:ln>
              <a:effectLst/>
            </c:spPr>
            <c:txPr>
              <a:bodyPr/>
              <a:lstStyle/>
              <a:p>
                <a:pPr>
                  <a:defRPr sz="9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Sheet1!$B$1:$AA$1</c:f>
              <c:strCache>
                <c:ptCount val="15"/>
                <c:pt idx="0">
                  <c:v>total</c:v>
                </c:pt>
                <c:pt idx="2">
                  <c:v>h</c:v>
                </c:pt>
                <c:pt idx="3">
                  <c:v>m</c:v>
                </c:pt>
                <c:pt idx="5">
                  <c:v>14-24</c:v>
                </c:pt>
                <c:pt idx="6">
                  <c:v>25-34</c:v>
                </c:pt>
                <c:pt idx="7">
                  <c:v>35-44</c:v>
                </c:pt>
                <c:pt idx="8">
                  <c:v>45-54</c:v>
                </c:pt>
                <c:pt idx="9">
                  <c:v>55-64</c:v>
                </c:pt>
                <c:pt idx="10">
                  <c:v>65+</c:v>
                </c:pt>
                <c:pt idx="12">
                  <c:v>primarios</c:v>
                </c:pt>
                <c:pt idx="13">
                  <c:v>Secundarios</c:v>
                </c:pt>
                <c:pt idx="14">
                  <c:v>universitarios</c:v>
                </c:pt>
              </c:strCache>
            </c:strRef>
          </c:cat>
          <c:val>
            <c:numRef>
              <c:f>Sheet1!$B$3:$AA$3</c:f>
              <c:numCache>
                <c:formatCode>General</c:formatCode>
                <c:ptCount val="15"/>
                <c:pt idx="0">
                  <c:v>64.400000000000006</c:v>
                </c:pt>
                <c:pt idx="2">
                  <c:v>59</c:v>
                </c:pt>
                <c:pt idx="3">
                  <c:v>69.599999999999994</c:v>
                </c:pt>
                <c:pt idx="5">
                  <c:v>74.8</c:v>
                </c:pt>
                <c:pt idx="6">
                  <c:v>67.3</c:v>
                </c:pt>
                <c:pt idx="7">
                  <c:v>67.2</c:v>
                </c:pt>
                <c:pt idx="8">
                  <c:v>67.400000000000006</c:v>
                </c:pt>
                <c:pt idx="9">
                  <c:v>67.3</c:v>
                </c:pt>
                <c:pt idx="10">
                  <c:v>50.1</c:v>
                </c:pt>
                <c:pt idx="12">
                  <c:v>37.200000000000003</c:v>
                </c:pt>
                <c:pt idx="13">
                  <c:v>60</c:v>
                </c:pt>
                <c:pt idx="14">
                  <c:v>82.1</c:v>
                </c:pt>
              </c:numCache>
            </c:numRef>
          </c:val>
          <c:extLst>
            <c:ext xmlns:c16="http://schemas.microsoft.com/office/drawing/2014/chart" uri="{C3380CC4-5D6E-409C-BE32-E72D297353CC}">
              <c16:uniqueId val="{00000003-3139-468A-A5D2-1EC66845273A}"/>
            </c:ext>
          </c:extLst>
        </c:ser>
        <c:ser>
          <c:idx val="1"/>
          <c:order val="2"/>
          <c:tx>
            <c:strRef>
              <c:f>Sheet1!$A$4</c:f>
              <c:strCache>
                <c:ptCount val="1"/>
                <c:pt idx="0">
                  <c:v>trabajo</c:v>
                </c:pt>
              </c:strCache>
            </c:strRef>
          </c:tx>
          <c:spPr>
            <a:solidFill>
              <a:srgbClr val="FFE699"/>
            </a:solidFill>
          </c:spPr>
          <c:invertIfNegative val="0"/>
          <c:dLbls>
            <c:numFmt formatCode="0.0&quot;%&quot;" sourceLinked="0"/>
            <c:spPr>
              <a:noFill/>
              <a:ln>
                <a:noFill/>
              </a:ln>
              <a:effectLst/>
            </c:spPr>
            <c:txPr>
              <a:bodyPr wrap="none" lIns="38100" tIns="19050" rIns="38100" bIns="19050" anchor="ctr" anchorCtr="0">
                <a:spAutoFit/>
              </a:bodyPr>
              <a:lstStyle/>
              <a:p>
                <a:pPr algn="ctr">
                  <a:defRPr lang="es-ES_tradnl" sz="9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Sheet1!$B$1:$AA$1</c:f>
              <c:strCache>
                <c:ptCount val="15"/>
                <c:pt idx="0">
                  <c:v>total</c:v>
                </c:pt>
                <c:pt idx="2">
                  <c:v>h</c:v>
                </c:pt>
                <c:pt idx="3">
                  <c:v>m</c:v>
                </c:pt>
                <c:pt idx="5">
                  <c:v>14-24</c:v>
                </c:pt>
                <c:pt idx="6">
                  <c:v>25-34</c:v>
                </c:pt>
                <c:pt idx="7">
                  <c:v>35-44</c:v>
                </c:pt>
                <c:pt idx="8">
                  <c:v>45-54</c:v>
                </c:pt>
                <c:pt idx="9">
                  <c:v>55-64</c:v>
                </c:pt>
                <c:pt idx="10">
                  <c:v>65+</c:v>
                </c:pt>
                <c:pt idx="12">
                  <c:v>primarios</c:v>
                </c:pt>
                <c:pt idx="13">
                  <c:v>Secundarios</c:v>
                </c:pt>
                <c:pt idx="14">
                  <c:v>universitarios</c:v>
                </c:pt>
              </c:strCache>
            </c:strRef>
          </c:cat>
          <c:val>
            <c:numRef>
              <c:f>Sheet1!$B$4:$AA$4</c:f>
              <c:numCache>
                <c:formatCode>General</c:formatCode>
                <c:ptCount val="15"/>
                <c:pt idx="0">
                  <c:v>21.2</c:v>
                </c:pt>
                <c:pt idx="2">
                  <c:v>24.7</c:v>
                </c:pt>
                <c:pt idx="3">
                  <c:v>17.8</c:v>
                </c:pt>
                <c:pt idx="5">
                  <c:v>58.3</c:v>
                </c:pt>
                <c:pt idx="6">
                  <c:v>26.6</c:v>
                </c:pt>
                <c:pt idx="7">
                  <c:v>27.9</c:v>
                </c:pt>
                <c:pt idx="8">
                  <c:v>18.3</c:v>
                </c:pt>
                <c:pt idx="9">
                  <c:v>12.2</c:v>
                </c:pt>
                <c:pt idx="12">
                  <c:v>2</c:v>
                </c:pt>
                <c:pt idx="13">
                  <c:v>22.2</c:v>
                </c:pt>
                <c:pt idx="14">
                  <c:v>28.3</c:v>
                </c:pt>
              </c:numCache>
            </c:numRef>
          </c:val>
          <c:extLst>
            <c:ext xmlns:c16="http://schemas.microsoft.com/office/drawing/2014/chart" uri="{C3380CC4-5D6E-409C-BE32-E72D297353CC}">
              <c16:uniqueId val="{00000000-A920-4EE0-81EC-3F11D347D8C2}"/>
            </c:ext>
          </c:extLst>
        </c:ser>
        <c:dLbls>
          <c:showLegendKey val="0"/>
          <c:showVal val="1"/>
          <c:showCatName val="0"/>
          <c:showSerName val="0"/>
          <c:showPercent val="0"/>
          <c:showBubbleSize val="0"/>
        </c:dLbls>
        <c:gapWidth val="30"/>
        <c:axId val="109370368"/>
        <c:axId val="109441792"/>
      </c:barChart>
      <c:catAx>
        <c:axId val="109370368"/>
        <c:scaling>
          <c:orientation val="maxMin"/>
        </c:scaling>
        <c:delete val="1"/>
        <c:axPos val="l"/>
        <c:numFmt formatCode="General" sourceLinked="0"/>
        <c:majorTickMark val="out"/>
        <c:minorTickMark val="none"/>
        <c:tickLblPos val="none"/>
        <c:crossAx val="109441792"/>
        <c:crosses val="autoZero"/>
        <c:auto val="1"/>
        <c:lblAlgn val="ctr"/>
        <c:lblOffset val="100"/>
        <c:noMultiLvlLbl val="0"/>
      </c:catAx>
      <c:valAx>
        <c:axId val="109441792"/>
        <c:scaling>
          <c:orientation val="minMax"/>
          <c:max val="100"/>
          <c:min val="0"/>
        </c:scaling>
        <c:delete val="1"/>
        <c:axPos val="t"/>
        <c:numFmt formatCode="General" sourceLinked="1"/>
        <c:majorTickMark val="out"/>
        <c:minorTickMark val="none"/>
        <c:tickLblPos val="none"/>
        <c:crossAx val="10937036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
          <c:y val="0.17567629680700428"/>
          <c:w val="0.97772711614173224"/>
          <c:h val="0.64956334467599275"/>
        </c:manualLayout>
      </c:layout>
      <c:lineChart>
        <c:grouping val="standard"/>
        <c:varyColors val="0"/>
        <c:ser>
          <c:idx val="0"/>
          <c:order val="0"/>
          <c:tx>
            <c:strRef>
              <c:f>Hoja1!$B$1</c:f>
              <c:strCache>
                <c:ptCount val="1"/>
                <c:pt idx="0">
                  <c:v>Total lee</c:v>
                </c:pt>
              </c:strCache>
            </c:strRef>
          </c:tx>
          <c:spPr>
            <a:ln w="28575" cap="flat" cmpd="sng" algn="ctr">
              <a:solidFill>
                <a:schemeClr val="accent6">
                  <a:lumMod val="50000"/>
                </a:schemeClr>
              </a:solidFill>
              <a:prstDash val="solid"/>
              <a:miter lim="800000"/>
            </a:ln>
            <a:effectLst/>
          </c:spPr>
          <c:marker>
            <c:symbol val="circle"/>
            <c:size val="15"/>
            <c:spPr>
              <a:solidFill>
                <a:schemeClr val="accent5">
                  <a:lumMod val="50000"/>
                </a:schemeClr>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FDD5-4D25-AE81-2E241F7B8998}"/>
              </c:ext>
            </c:extLst>
          </c:dPt>
          <c:dPt>
            <c:idx val="1"/>
            <c:bubble3D val="0"/>
            <c:extLst>
              <c:ext xmlns:c16="http://schemas.microsoft.com/office/drawing/2014/chart" uri="{C3380CC4-5D6E-409C-BE32-E72D297353CC}">
                <c16:uniqueId val="{00000001-FDD5-4D25-AE81-2E241F7B8998}"/>
              </c:ext>
            </c:extLst>
          </c:dPt>
          <c:dPt>
            <c:idx val="2"/>
            <c:bubble3D val="0"/>
            <c:extLst>
              <c:ext xmlns:c16="http://schemas.microsoft.com/office/drawing/2014/chart" uri="{C3380CC4-5D6E-409C-BE32-E72D297353CC}">
                <c16:uniqueId val="{00000002-94E6-4848-97C2-73F33E100EC1}"/>
              </c:ext>
            </c:extLst>
          </c:dPt>
          <c:dPt>
            <c:idx val="3"/>
            <c:bubble3D val="0"/>
            <c:extLst>
              <c:ext xmlns:c16="http://schemas.microsoft.com/office/drawing/2014/chart" uri="{C3380CC4-5D6E-409C-BE32-E72D297353CC}">
                <c16:uniqueId val="{00000001-77C9-4FAE-9BDB-56CC42B06034}"/>
              </c:ext>
            </c:extLst>
          </c:dPt>
          <c:dPt>
            <c:idx val="4"/>
            <c:marker>
              <c:spPr>
                <a:solidFill>
                  <a:schemeClr val="accent5">
                    <a:lumMod val="50000"/>
                  </a:schemeClr>
                </a:solidFill>
                <a:ln w="12700" cap="flat" cmpd="sng" algn="ctr">
                  <a:solidFill>
                    <a:schemeClr val="accent5">
                      <a:lumMod val="50000"/>
                    </a:schemeClr>
                  </a:solidFill>
                  <a:prstDash val="solid"/>
                  <a:miter lim="800000"/>
                </a:ln>
                <a:effectLst/>
              </c:spPr>
            </c:marker>
            <c:bubble3D val="0"/>
            <c:spPr>
              <a:ln w="28575" cap="flat" cmpd="sng" algn="ctr">
                <a:solidFill>
                  <a:schemeClr val="accent5">
                    <a:lumMod val="50000"/>
                  </a:schemeClr>
                </a:solidFill>
                <a:prstDash val="sysDash"/>
                <a:miter lim="800000"/>
              </a:ln>
              <a:effectLst/>
            </c:spPr>
            <c:extLst>
              <c:ext xmlns:c16="http://schemas.microsoft.com/office/drawing/2014/chart" uri="{C3380CC4-5D6E-409C-BE32-E72D297353CC}">
                <c16:uniqueId val="{00000001-94E6-4848-97C2-73F33E100EC1}"/>
              </c:ext>
            </c:extLst>
          </c:dPt>
          <c:dPt>
            <c:idx val="6"/>
            <c:bubble3D val="0"/>
            <c:extLst>
              <c:ext xmlns:c16="http://schemas.microsoft.com/office/drawing/2014/chart" uri="{C3380CC4-5D6E-409C-BE32-E72D297353CC}">
                <c16:uniqueId val="{00000006-6D92-4C2A-8602-E7CCC35FD933}"/>
              </c:ext>
            </c:extLst>
          </c:dPt>
          <c:dLbls>
            <c:dLbl>
              <c:idx val="0"/>
              <c:numFmt formatCode="0.0&quot;%&quot;" sourceLinked="0"/>
              <c:spPr>
                <a:noFill/>
                <a:ln>
                  <a:noFill/>
                </a:ln>
                <a:effectLst/>
              </c:spPr>
              <c:txPr>
                <a:bodyPr anchor="b" anchorCtr="1"/>
                <a:lstStyle/>
                <a:p>
                  <a:pPr>
                    <a:defRPr sz="1600" b="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6="http://schemas.microsoft.com/office/drawing/2014/chart" uri="{C3380CC4-5D6E-409C-BE32-E72D297353CC}">
                  <c16:uniqueId val="{00000000-FDD5-4D25-AE81-2E241F7B8998}"/>
                </c:ext>
              </c:extLst>
            </c:dLbl>
            <c:dLbl>
              <c:idx val="3"/>
              <c:numFmt formatCode="0.0&quot;%&quot;" sourceLinked="0"/>
              <c:spPr>
                <a:noFill/>
                <a:ln>
                  <a:noFill/>
                </a:ln>
                <a:effectLst/>
              </c:spPr>
              <c:txPr>
                <a:bodyPr anchor="b" anchorCtr="0"/>
                <a:lstStyle/>
                <a:p>
                  <a:pPr algn="ctr" rtl="0">
                    <a:defRPr lang="en-US" sz="18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6="http://schemas.microsoft.com/office/drawing/2014/chart" uri="{C3380CC4-5D6E-409C-BE32-E72D297353CC}">
                  <c16:uniqueId val="{00000001-77C9-4FAE-9BDB-56CC42B06034}"/>
                </c:ext>
              </c:extLst>
            </c:dLbl>
            <c:dLbl>
              <c:idx val="6"/>
              <c:numFmt formatCode="0.0&quot;%&quot;" sourceLinked="0"/>
              <c:spPr>
                <a:noFill/>
                <a:ln>
                  <a:noFill/>
                </a:ln>
                <a:effectLst/>
              </c:spPr>
              <c:txPr>
                <a:bodyPr anchor="b" anchorCtr="0"/>
                <a:lstStyle/>
                <a:p>
                  <a:pPr algn="ctr" rtl="0">
                    <a:defRPr lang="es-ES_tradnl" sz="1800" b="0" i="0" u="none" strike="noStrike" kern="1200" baseline="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6="http://schemas.microsoft.com/office/drawing/2014/chart" uri="{C3380CC4-5D6E-409C-BE32-E72D297353CC}">
                  <c16:uniqueId val="{00000006-6D92-4C2A-8602-E7CCC35FD933}"/>
                </c:ext>
              </c:extLst>
            </c:dLbl>
            <c:dLbl>
              <c:idx val="7"/>
              <c:numFmt formatCode="0.0&quot;%&quot;" sourceLinked="0"/>
              <c:spPr>
                <a:noFill/>
                <a:ln>
                  <a:noFill/>
                </a:ln>
                <a:effectLst/>
              </c:spPr>
              <c:txPr>
                <a:bodyPr anchor="b" anchorCtr="0"/>
                <a:lstStyle/>
                <a:p>
                  <a:pPr algn="ctr" rtl="0">
                    <a:defRPr lang="en-US" sz="1800" b="0" i="0" u="none" strike="noStrike" kern="1200" baseline="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6="http://schemas.microsoft.com/office/drawing/2014/chart" uri="{C3380CC4-5D6E-409C-BE32-E72D297353CC}">
                  <c16:uniqueId val="{00000007-AB9A-4686-B23F-60B0A7B04324}"/>
                </c:ext>
              </c:extLst>
            </c:dLbl>
            <c:dLbl>
              <c:idx val="8"/>
              <c:numFmt formatCode="0.0&quot;%&quot;" sourceLinked="0"/>
              <c:spPr>
                <a:noFill/>
                <a:ln>
                  <a:noFill/>
                </a:ln>
                <a:effectLst/>
              </c:spPr>
              <c:txPr>
                <a:bodyPr anchor="b" anchorCtr="0"/>
                <a:lstStyle/>
                <a:p>
                  <a:pPr algn="ctr" rtl="0">
                    <a:defRPr lang="en-US" sz="2000" b="1" i="0" u="none" strike="noStrike" kern="1200" baseline="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6="http://schemas.microsoft.com/office/drawing/2014/chart" uri="{C3380CC4-5D6E-409C-BE32-E72D297353CC}">
                  <c16:uniqueId val="{00000008-21EA-4278-A6D1-368F913D7D54}"/>
                </c:ext>
              </c:extLst>
            </c:dLbl>
            <c:numFmt formatCode="0.0&quot;%&quot;" sourceLinked="0"/>
            <c:spPr>
              <a:noFill/>
              <a:ln>
                <a:noFill/>
              </a:ln>
              <a:effectLst/>
            </c:spPr>
            <c:txPr>
              <a:bodyPr anchor="b" anchorCtr="1"/>
              <a:lstStyle/>
              <a:p>
                <a:pPr>
                  <a:defRPr sz="1800" b="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Hoja1!$A$2:$A$10</c:f>
              <c:numCache>
                <c:formatCode>General</c:formatCode>
                <c:ptCount val="9"/>
                <c:pt idx="0">
                  <c:v>2009</c:v>
                </c:pt>
                <c:pt idx="1">
                  <c:v>2010</c:v>
                </c:pt>
                <c:pt idx="2">
                  <c:v>2011</c:v>
                </c:pt>
                <c:pt idx="3">
                  <c:v>2012</c:v>
                </c:pt>
                <c:pt idx="4">
                  <c:v>2017</c:v>
                </c:pt>
                <c:pt idx="5">
                  <c:v>2018</c:v>
                </c:pt>
                <c:pt idx="6">
                  <c:v>2019</c:v>
                </c:pt>
                <c:pt idx="7">
                  <c:v>2020</c:v>
                </c:pt>
                <c:pt idx="8">
                  <c:v>2021</c:v>
                </c:pt>
              </c:numCache>
            </c:numRef>
          </c:cat>
          <c:val>
            <c:numRef>
              <c:f>Hoja1!$B$2:$B$10</c:f>
              <c:numCache>
                <c:formatCode>General</c:formatCode>
                <c:ptCount val="9"/>
                <c:pt idx="0">
                  <c:v>55</c:v>
                </c:pt>
                <c:pt idx="1">
                  <c:v>57</c:v>
                </c:pt>
                <c:pt idx="2">
                  <c:v>57.9</c:v>
                </c:pt>
                <c:pt idx="3">
                  <c:v>59.1</c:v>
                </c:pt>
                <c:pt idx="4">
                  <c:v>59.7</c:v>
                </c:pt>
                <c:pt idx="5">
                  <c:v>61.8</c:v>
                </c:pt>
                <c:pt idx="6">
                  <c:v>62.2</c:v>
                </c:pt>
                <c:pt idx="7">
                  <c:v>64</c:v>
                </c:pt>
                <c:pt idx="8">
                  <c:v>64.400000000000006</c:v>
                </c:pt>
              </c:numCache>
            </c:numRef>
          </c:val>
          <c:smooth val="0"/>
          <c:extLst>
            <c:ext xmlns:c16="http://schemas.microsoft.com/office/drawing/2014/chart" uri="{C3380CC4-5D6E-409C-BE32-E72D297353CC}">
              <c16:uniqueId val="{00000000-77C9-4FAE-9BDB-56CC42B06034}"/>
            </c:ext>
          </c:extLst>
        </c:ser>
        <c:dLbls>
          <c:showLegendKey val="0"/>
          <c:showVal val="0"/>
          <c:showCatName val="0"/>
          <c:showSerName val="0"/>
          <c:showPercent val="0"/>
          <c:showBubbleSize val="0"/>
        </c:dLbls>
        <c:marker val="1"/>
        <c:smooth val="0"/>
        <c:axId val="184117120"/>
        <c:axId val="184118656"/>
      </c:lineChart>
      <c:catAx>
        <c:axId val="184117120"/>
        <c:scaling>
          <c:orientation val="minMax"/>
        </c:scaling>
        <c:delete val="1"/>
        <c:axPos val="b"/>
        <c:numFmt formatCode="General" sourceLinked="1"/>
        <c:majorTickMark val="none"/>
        <c:minorTickMark val="none"/>
        <c:tickLblPos val="nextTo"/>
        <c:crossAx val="184118656"/>
        <c:crosses val="autoZero"/>
        <c:auto val="1"/>
        <c:lblAlgn val="ctr"/>
        <c:lblOffset val="100"/>
        <c:noMultiLvlLbl val="0"/>
      </c:catAx>
      <c:valAx>
        <c:axId val="184118656"/>
        <c:scaling>
          <c:orientation val="minMax"/>
          <c:max val="70"/>
          <c:min val="30"/>
        </c:scaling>
        <c:delete val="1"/>
        <c:axPos val="l"/>
        <c:numFmt formatCode="0&quot;%&quot;" sourceLinked="0"/>
        <c:majorTickMark val="out"/>
        <c:minorTickMark val="none"/>
        <c:tickLblPos val="nextTo"/>
        <c:crossAx val="184117120"/>
        <c:crosses val="autoZero"/>
        <c:crossBetween val="between"/>
      </c:valAx>
    </c:plotArea>
    <c:plotVisOnly val="1"/>
    <c:dispBlanksAs val="gap"/>
    <c:showDLblsOverMax val="0"/>
  </c:chart>
  <c:txPr>
    <a:bodyPr/>
    <a:lstStyle/>
    <a:p>
      <a:pPr>
        <a:defRPr sz="1800"/>
      </a:pPr>
      <a:endParaRPr lang="es-ES_tradnl"/>
    </a:p>
  </c:txPr>
  <c:externalData r:id="rId1">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0450885668276974E-2"/>
          <c:y val="6.6384433824413405E-2"/>
          <c:w val="0.95909822866344607"/>
          <c:h val="0.86723113235117322"/>
        </c:manualLayout>
      </c:layout>
      <c:lineChart>
        <c:grouping val="standard"/>
        <c:varyColors val="0"/>
        <c:ser>
          <c:idx val="0"/>
          <c:order val="0"/>
          <c:tx>
            <c:strRef>
              <c:f>Hoja1!$B$1</c:f>
              <c:strCache>
                <c:ptCount val="1"/>
                <c:pt idx="0">
                  <c:v>lector frecuente</c:v>
                </c:pt>
              </c:strCache>
            </c:strRef>
          </c:tx>
          <c:spPr>
            <a:ln w="12700" cap="flat" cmpd="sng" algn="ctr">
              <a:solidFill>
                <a:schemeClr val="accent6">
                  <a:lumMod val="50000"/>
                </a:schemeClr>
              </a:solidFill>
              <a:prstDash val="solid"/>
              <a:miter lim="800000"/>
            </a:ln>
            <a:effectLst/>
          </c:spPr>
          <c:marker>
            <c:symbol val="circle"/>
            <c:size val="16"/>
            <c:spPr>
              <a:solidFill>
                <a:srgbClr val="D6DCE5"/>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27C6-49BB-8E91-0E06193F465B}"/>
              </c:ext>
            </c:extLst>
          </c:dPt>
          <c:dPt>
            <c:idx val="1"/>
            <c:marker>
              <c:spPr>
                <a:solidFill>
                  <a:srgbClr val="E2F0D9"/>
                </a:solidFill>
                <a:ln w="12700" cap="flat" cmpd="sng" algn="ctr">
                  <a:solidFill>
                    <a:schemeClr val="accent6">
                      <a:lumMod val="50000"/>
                    </a:schemeClr>
                  </a:solidFill>
                  <a:prstDash val="solid"/>
                  <a:miter lim="800000"/>
                </a:ln>
                <a:effectLst/>
              </c:spPr>
            </c:marker>
            <c:bubble3D val="0"/>
            <c:spPr>
              <a:ln w="12700" cap="flat" cmpd="sng" algn="ctr">
                <a:solidFill>
                  <a:schemeClr val="accent6">
                    <a:lumMod val="50000"/>
                  </a:schemeClr>
                </a:solidFill>
                <a:prstDash val="sysDash"/>
                <a:miter lim="800000"/>
              </a:ln>
              <a:effectLst/>
            </c:spPr>
            <c:extLst>
              <c:ext xmlns:c16="http://schemas.microsoft.com/office/drawing/2014/chart" uri="{C3380CC4-5D6E-409C-BE32-E72D297353CC}">
                <c16:uniqueId val="{00000001-27C6-49BB-8E91-0E06193F465B}"/>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27C6-49BB-8E91-0E06193F465B}"/>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27C6-49BB-8E91-0E06193F465B}"/>
              </c:ext>
            </c:extLst>
          </c:dPt>
          <c:dPt>
            <c:idx val="4"/>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5FDB-43A7-BF4A-336D2F3E2E87}"/>
              </c:ext>
            </c:extLst>
          </c:dPt>
          <c:dPt>
            <c:idx val="5"/>
            <c:marker>
              <c:spPr>
                <a:solidFill>
                  <a:srgbClr val="20310D"/>
                </a:solidFill>
                <a:ln w="12700" cap="flat" cmpd="sng" algn="ctr">
                  <a:solidFill>
                    <a:schemeClr val="accent6">
                      <a:lumMod val="50000"/>
                    </a:schemeClr>
                  </a:solidFill>
                  <a:prstDash val="solid"/>
                  <a:miter lim="800000"/>
                </a:ln>
                <a:effectLst/>
              </c:spPr>
            </c:marker>
            <c:bubble3D val="0"/>
            <c:spPr>
              <a:ln w="12700" cap="flat" cmpd="sng" algn="ctr">
                <a:solidFill>
                  <a:srgbClr val="20310D"/>
                </a:solidFill>
                <a:prstDash val="solid"/>
                <a:miter lim="800000"/>
              </a:ln>
              <a:effectLst/>
            </c:spPr>
            <c:extLst>
              <c:ext xmlns:c16="http://schemas.microsoft.com/office/drawing/2014/chart" uri="{C3380CC4-5D6E-409C-BE32-E72D297353CC}">
                <c16:uniqueId val="{00000005-2D7C-47AE-A717-792AFF35BC04}"/>
              </c:ext>
            </c:extLst>
          </c:dPt>
          <c:dLbls>
            <c:dLbl>
              <c:idx val="3"/>
              <c:numFmt formatCode="0.0&quot;%&quot;" sourceLinked="0"/>
              <c:spPr>
                <a:noFill/>
                <a:ln>
                  <a:noFill/>
                </a:ln>
                <a:effectLst/>
              </c:spPr>
              <c:txPr>
                <a:bodyPr wrap="none" anchorCtr="0"/>
                <a:lstStyle/>
                <a:p>
                  <a:pPr algn="ctr">
                    <a:defRPr lang="es-ES_tradnl"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7C6-49BB-8E91-0E06193F465B}"/>
                </c:ext>
              </c:extLst>
            </c:dLbl>
            <c:dLbl>
              <c:idx val="4"/>
              <c:numFmt formatCode="0.0&quot;%&quot;" sourceLinked="0"/>
              <c:spPr>
                <a:noFill/>
                <a:ln>
                  <a:noFill/>
                </a:ln>
                <a:effectLst/>
              </c:spPr>
              <c:txPr>
                <a:bodyPr wrap="none" anchorCtr="0"/>
                <a:lstStyle/>
                <a:p>
                  <a:pPr algn="ctr">
                    <a:defRPr lang="en-US"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5FDB-43A7-BF4A-336D2F3E2E87}"/>
                </c:ext>
              </c:extLst>
            </c:dLbl>
            <c:dLbl>
              <c:idx val="5"/>
              <c:numFmt formatCode="0.0&quot;%&quot;" sourceLinked="0"/>
              <c:spPr>
                <a:noFill/>
                <a:ln>
                  <a:noFill/>
                </a:ln>
                <a:effectLst/>
              </c:spPr>
              <c:txPr>
                <a:bodyPr wrap="none" anchorCtr="0"/>
                <a:lstStyle/>
                <a:p>
                  <a:pPr algn="ctr">
                    <a:defRPr lang="en-US" sz="80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2D7C-47AE-A717-792AFF35BC04}"/>
                </c:ext>
              </c:extLst>
            </c:dLbl>
            <c:numFmt formatCode="0.0&quot;%&quot;" sourceLinked="0"/>
            <c:spPr>
              <a:noFill/>
              <a:ln>
                <a:noFill/>
              </a:ln>
              <a:effectLst/>
            </c:spPr>
            <c:txPr>
              <a:bodyPr wrap="none" anchorCtr="0"/>
              <a:lstStyle/>
              <a:p>
                <a:pPr algn="ctr">
                  <a:defRPr lang="es-ES_tradnl"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Hoja1!$A$2:$A$8</c:f>
              <c:numCache>
                <c:formatCode>General</c:formatCode>
                <c:ptCount val="6"/>
                <c:pt idx="0">
                  <c:v>2012</c:v>
                </c:pt>
                <c:pt idx="1">
                  <c:v>2017</c:v>
                </c:pt>
                <c:pt idx="2">
                  <c:v>2018</c:v>
                </c:pt>
                <c:pt idx="3">
                  <c:v>2019</c:v>
                </c:pt>
                <c:pt idx="4">
                  <c:v>2020</c:v>
                </c:pt>
                <c:pt idx="5">
                  <c:v>2021</c:v>
                </c:pt>
              </c:numCache>
            </c:numRef>
          </c:cat>
          <c:val>
            <c:numRef>
              <c:f>Hoja1!$B$2:$B$8</c:f>
              <c:numCache>
                <c:formatCode>General</c:formatCode>
                <c:ptCount val="6"/>
                <c:pt idx="0">
                  <c:v>47.2</c:v>
                </c:pt>
                <c:pt idx="1">
                  <c:v>47.7</c:v>
                </c:pt>
                <c:pt idx="2">
                  <c:v>49.3</c:v>
                </c:pt>
                <c:pt idx="3">
                  <c:v>50</c:v>
                </c:pt>
                <c:pt idx="4">
                  <c:v>52.7</c:v>
                </c:pt>
                <c:pt idx="5">
                  <c:v>52.7</c:v>
                </c:pt>
              </c:numCache>
            </c:numRef>
          </c:val>
          <c:smooth val="0"/>
          <c:extLst>
            <c:ext xmlns:c16="http://schemas.microsoft.com/office/drawing/2014/chart" uri="{C3380CC4-5D6E-409C-BE32-E72D297353CC}">
              <c16:uniqueId val="{00000004-27C6-49BB-8E91-0E06193F465B}"/>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out"/>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6239935587761677E-2"/>
          <c:y val="6.6384433824413405E-2"/>
          <c:w val="0.94376006441223836"/>
          <c:h val="0.86723113235117322"/>
        </c:manualLayout>
      </c:layout>
      <c:lineChart>
        <c:grouping val="standard"/>
        <c:varyColors val="0"/>
        <c:ser>
          <c:idx val="0"/>
          <c:order val="0"/>
          <c:tx>
            <c:strRef>
              <c:f>Hoja1!$B$1</c:f>
              <c:strCache>
                <c:ptCount val="1"/>
                <c:pt idx="0">
                  <c:v>lector ocasional</c:v>
                </c:pt>
              </c:strCache>
            </c:strRef>
          </c:tx>
          <c:spPr>
            <a:ln w="12700" cap="flat" cmpd="sng" algn="ctr">
              <a:solidFill>
                <a:schemeClr val="accent6">
                  <a:lumMod val="50000"/>
                </a:schemeClr>
              </a:solidFill>
              <a:prstDash val="solid"/>
              <a:miter lim="800000"/>
            </a:ln>
            <a:effectLst/>
          </c:spPr>
          <c:marker>
            <c:symbol val="circle"/>
            <c:size val="16"/>
            <c:spPr>
              <a:solidFill>
                <a:srgbClr val="D6DCE5"/>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27C6-49BB-8E91-0E06193F465B}"/>
              </c:ext>
            </c:extLst>
          </c:dPt>
          <c:dPt>
            <c:idx val="1"/>
            <c:marker>
              <c:spPr>
                <a:solidFill>
                  <a:srgbClr val="E2F0D9"/>
                </a:solidFill>
                <a:ln w="12700" cap="flat" cmpd="sng" algn="ctr">
                  <a:solidFill>
                    <a:schemeClr val="accent6">
                      <a:lumMod val="50000"/>
                    </a:schemeClr>
                  </a:solidFill>
                  <a:prstDash val="solid"/>
                  <a:miter lim="800000"/>
                </a:ln>
                <a:effectLst/>
              </c:spPr>
            </c:marker>
            <c:bubble3D val="0"/>
            <c:spPr>
              <a:ln w="12700" cap="flat" cmpd="sng" algn="ctr">
                <a:solidFill>
                  <a:srgbClr val="68A02C">
                    <a:lumMod val="50000"/>
                  </a:srgbClr>
                </a:solidFill>
                <a:prstDash val="sysDash"/>
                <a:miter lim="800000"/>
              </a:ln>
              <a:effectLst/>
            </c:spPr>
            <c:extLst>
              <c:ext xmlns:c16="http://schemas.microsoft.com/office/drawing/2014/chart" uri="{C3380CC4-5D6E-409C-BE32-E72D297353CC}">
                <c16:uniqueId val="{00000001-27C6-49BB-8E91-0E06193F465B}"/>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27C6-49BB-8E91-0E06193F465B}"/>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27C6-49BB-8E91-0E06193F465B}"/>
              </c:ext>
            </c:extLst>
          </c:dPt>
          <c:dPt>
            <c:idx val="4"/>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5FDB-43A7-BF4A-336D2F3E2E87}"/>
              </c:ext>
            </c:extLst>
          </c:dPt>
          <c:dPt>
            <c:idx val="5"/>
            <c:marker>
              <c:spPr>
                <a:solidFill>
                  <a:srgbClr val="20310D"/>
                </a:solidFill>
                <a:ln w="12700" cap="flat" cmpd="sng" algn="ctr">
                  <a:solidFill>
                    <a:schemeClr val="accent6">
                      <a:lumMod val="50000"/>
                    </a:schemeClr>
                  </a:solidFill>
                  <a:prstDash val="solid"/>
                  <a:miter lim="800000"/>
                </a:ln>
                <a:effectLst/>
              </c:spPr>
            </c:marker>
            <c:bubble3D val="0"/>
            <c:spPr>
              <a:ln w="12700" cap="flat" cmpd="sng" algn="ctr">
                <a:solidFill>
                  <a:srgbClr val="20310D"/>
                </a:solidFill>
                <a:prstDash val="solid"/>
                <a:miter lim="800000"/>
              </a:ln>
              <a:effectLst/>
            </c:spPr>
            <c:extLst>
              <c:ext xmlns:c16="http://schemas.microsoft.com/office/drawing/2014/chart" uri="{C3380CC4-5D6E-409C-BE32-E72D297353CC}">
                <c16:uniqueId val="{00000005-2D7C-47AE-A717-792AFF35BC04}"/>
              </c:ext>
            </c:extLst>
          </c:dPt>
          <c:dLbls>
            <c:dLbl>
              <c:idx val="3"/>
              <c:numFmt formatCode="0.0&quot;%&quot;" sourceLinked="0"/>
              <c:spPr>
                <a:noFill/>
                <a:ln>
                  <a:noFill/>
                </a:ln>
                <a:effectLst/>
              </c:spPr>
              <c:txPr>
                <a:bodyPr wrap="none" anchorCtr="0"/>
                <a:lstStyle/>
                <a:p>
                  <a:pPr algn="ctr">
                    <a:defRPr lang="es-ES_tradnl"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7C6-49BB-8E91-0E06193F465B}"/>
                </c:ext>
              </c:extLst>
            </c:dLbl>
            <c:dLbl>
              <c:idx val="4"/>
              <c:layout>
                <c:manualLayout>
                  <c:x val="-0.14524433298775533"/>
                  <c:y val="-0.11081686117099861"/>
                </c:manualLayout>
              </c:layout>
              <c:numFmt formatCode="0.0&quot;%&quot;" sourceLinked="0"/>
              <c:spPr>
                <a:noFill/>
                <a:ln>
                  <a:noFill/>
                </a:ln>
                <a:effectLst/>
              </c:spPr>
              <c:txPr>
                <a:bodyPr wrap="none" anchorCtr="0"/>
                <a:lstStyle/>
                <a:p>
                  <a:pPr algn="ctr">
                    <a:defRPr lang="en-US"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5FDB-43A7-BF4A-336D2F3E2E87}"/>
                </c:ext>
              </c:extLst>
            </c:dLbl>
            <c:dLbl>
              <c:idx val="5"/>
              <c:layout>
                <c:manualLayout>
                  <c:x val="-1.9458220864816735E-7"/>
                  <c:y val="-0.12353515880230506"/>
                </c:manualLayout>
              </c:layout>
              <c:numFmt formatCode="0.0&quot;%&quot;" sourceLinked="0"/>
              <c:spPr>
                <a:noFill/>
                <a:ln>
                  <a:noFill/>
                </a:ln>
                <a:effectLst/>
              </c:spPr>
              <c:txPr>
                <a:bodyPr wrap="none" anchorCtr="0"/>
                <a:lstStyle/>
                <a:p>
                  <a:pPr algn="ctr">
                    <a:defRPr lang="en-US" sz="80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18237412087758131"/>
                      <c:h val="0.10223202808959664"/>
                    </c:manualLayout>
                  </c15:layout>
                </c:ext>
                <c:ext xmlns:c16="http://schemas.microsoft.com/office/drawing/2014/chart" uri="{C3380CC4-5D6E-409C-BE32-E72D297353CC}">
                  <c16:uniqueId val="{00000005-2D7C-47AE-A717-792AFF35BC04}"/>
                </c:ext>
              </c:extLst>
            </c:dLbl>
            <c:numFmt formatCode="0.0&quot;%&quot;" sourceLinked="0"/>
            <c:spPr>
              <a:noFill/>
              <a:ln>
                <a:noFill/>
              </a:ln>
              <a:effectLst/>
            </c:spPr>
            <c:txPr>
              <a:bodyPr wrap="none" anchorCtr="0"/>
              <a:lstStyle/>
              <a:p>
                <a:pPr algn="ctr">
                  <a:defRPr lang="es-ES_tradnl"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Hoja1!$A$2:$A$8</c:f>
              <c:numCache>
                <c:formatCode>General</c:formatCode>
                <c:ptCount val="6"/>
                <c:pt idx="0">
                  <c:v>2012</c:v>
                </c:pt>
                <c:pt idx="1">
                  <c:v>2017</c:v>
                </c:pt>
                <c:pt idx="2">
                  <c:v>2018</c:v>
                </c:pt>
                <c:pt idx="3">
                  <c:v>2019</c:v>
                </c:pt>
                <c:pt idx="4">
                  <c:v>2020</c:v>
                </c:pt>
                <c:pt idx="5">
                  <c:v>2021</c:v>
                </c:pt>
              </c:numCache>
            </c:numRef>
          </c:cat>
          <c:val>
            <c:numRef>
              <c:f>Hoja1!$B$2:$B$8</c:f>
              <c:numCache>
                <c:formatCode>0.0</c:formatCode>
                <c:ptCount val="6"/>
                <c:pt idx="0" formatCode="General">
                  <c:v>11.9</c:v>
                </c:pt>
                <c:pt idx="1">
                  <c:v>12</c:v>
                </c:pt>
                <c:pt idx="2" formatCode="General">
                  <c:v>12.5</c:v>
                </c:pt>
                <c:pt idx="3" formatCode="General">
                  <c:v>12.2</c:v>
                </c:pt>
                <c:pt idx="4" formatCode="General">
                  <c:v>11.3</c:v>
                </c:pt>
                <c:pt idx="5" formatCode="General">
                  <c:v>11.7</c:v>
                </c:pt>
              </c:numCache>
            </c:numRef>
          </c:val>
          <c:smooth val="0"/>
          <c:extLst>
            <c:ext xmlns:c16="http://schemas.microsoft.com/office/drawing/2014/chart" uri="{C3380CC4-5D6E-409C-BE32-E72D297353CC}">
              <c16:uniqueId val="{00000004-27C6-49BB-8E91-0E06193F465B}"/>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out"/>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6239935587761677E-2"/>
          <c:y val="6.6384433824413405E-2"/>
          <c:w val="0.94376006441223836"/>
          <c:h val="0.86723113235117322"/>
        </c:manualLayout>
      </c:layout>
      <c:lineChart>
        <c:grouping val="standard"/>
        <c:varyColors val="0"/>
        <c:ser>
          <c:idx val="0"/>
          <c:order val="0"/>
          <c:tx>
            <c:strRef>
              <c:f>Hoja1!$B$1</c:f>
              <c:strCache>
                <c:ptCount val="1"/>
                <c:pt idx="0">
                  <c:v>No lector</c:v>
                </c:pt>
              </c:strCache>
            </c:strRef>
          </c:tx>
          <c:spPr>
            <a:ln w="12700" cap="flat" cmpd="sng" algn="ctr">
              <a:solidFill>
                <a:schemeClr val="accent6">
                  <a:lumMod val="50000"/>
                </a:schemeClr>
              </a:solidFill>
              <a:prstDash val="solid"/>
              <a:miter lim="800000"/>
            </a:ln>
            <a:effectLst/>
          </c:spPr>
          <c:marker>
            <c:symbol val="circle"/>
            <c:size val="16"/>
            <c:spPr>
              <a:solidFill>
                <a:srgbClr val="D6DCE5"/>
              </a:solidFill>
              <a:ln w="12700" cap="flat" cmpd="sng" algn="ctr">
                <a:solidFill>
                  <a:schemeClr val="accent6">
                    <a:lumMod val="50000"/>
                  </a:schemeClr>
                </a:solidFill>
                <a:prstDash val="solid"/>
                <a:miter lim="800000"/>
              </a:ln>
              <a:effectLst/>
            </c:spPr>
          </c:marker>
          <c:dPt>
            <c:idx val="0"/>
            <c:bubble3D val="0"/>
            <c:extLst>
              <c:ext xmlns:c16="http://schemas.microsoft.com/office/drawing/2014/chart" uri="{C3380CC4-5D6E-409C-BE32-E72D297353CC}">
                <c16:uniqueId val="{00000000-27C6-49BB-8E91-0E06193F465B}"/>
              </c:ext>
            </c:extLst>
          </c:dPt>
          <c:dPt>
            <c:idx val="1"/>
            <c:marker>
              <c:spPr>
                <a:solidFill>
                  <a:srgbClr val="E2F0D9"/>
                </a:solidFill>
                <a:ln w="12700" cap="flat" cmpd="sng" algn="ctr">
                  <a:solidFill>
                    <a:schemeClr val="accent6">
                      <a:lumMod val="50000"/>
                    </a:schemeClr>
                  </a:solidFill>
                  <a:prstDash val="solid"/>
                  <a:miter lim="800000"/>
                </a:ln>
                <a:effectLst/>
              </c:spPr>
            </c:marker>
            <c:bubble3D val="0"/>
            <c:spPr>
              <a:ln w="12700" cap="flat" cmpd="sng" algn="ctr">
                <a:solidFill>
                  <a:srgbClr val="68A02C">
                    <a:lumMod val="50000"/>
                  </a:srgbClr>
                </a:solidFill>
                <a:prstDash val="sysDash"/>
                <a:miter lim="800000"/>
              </a:ln>
              <a:effectLst/>
            </c:spPr>
            <c:extLst>
              <c:ext xmlns:c16="http://schemas.microsoft.com/office/drawing/2014/chart" uri="{C3380CC4-5D6E-409C-BE32-E72D297353CC}">
                <c16:uniqueId val="{00000001-27C6-49BB-8E91-0E06193F465B}"/>
              </c:ext>
            </c:extLst>
          </c:dPt>
          <c:dPt>
            <c:idx val="2"/>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27C6-49BB-8E91-0E06193F465B}"/>
              </c:ext>
            </c:extLst>
          </c:dPt>
          <c:dPt>
            <c:idx val="3"/>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27C6-49BB-8E91-0E06193F465B}"/>
              </c:ext>
            </c:extLst>
          </c:dPt>
          <c:dPt>
            <c:idx val="4"/>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5FDB-43A7-BF4A-336D2F3E2E87}"/>
              </c:ext>
            </c:extLst>
          </c:dPt>
          <c:dPt>
            <c:idx val="5"/>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5-2D7C-47AE-A717-792AFF35BC04}"/>
              </c:ext>
            </c:extLst>
          </c:dPt>
          <c:dLbls>
            <c:dLbl>
              <c:idx val="3"/>
              <c:numFmt formatCode="0.0&quot;%&quot;" sourceLinked="0"/>
              <c:spPr>
                <a:noFill/>
                <a:ln>
                  <a:noFill/>
                </a:ln>
                <a:effectLst/>
              </c:spPr>
              <c:txPr>
                <a:bodyPr wrap="none" anchorCtr="0"/>
                <a:lstStyle/>
                <a:p>
                  <a:pPr algn="ctr">
                    <a:defRPr lang="es-ES_tradnl"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7C6-49BB-8E91-0E06193F465B}"/>
                </c:ext>
              </c:extLst>
            </c:dLbl>
            <c:dLbl>
              <c:idx val="4"/>
              <c:numFmt formatCode="0.0&quot;%&quot;" sourceLinked="0"/>
              <c:spPr>
                <a:noFill/>
                <a:ln>
                  <a:noFill/>
                </a:ln>
                <a:effectLst/>
              </c:spPr>
              <c:txPr>
                <a:bodyPr wrap="none" anchorCtr="0"/>
                <a:lstStyle/>
                <a:p>
                  <a:pPr algn="ctr">
                    <a:defRPr lang="en-US"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5FDB-43A7-BF4A-336D2F3E2E87}"/>
                </c:ext>
              </c:extLst>
            </c:dLbl>
            <c:dLbl>
              <c:idx val="5"/>
              <c:numFmt formatCode="0.0&quot;%&quot;" sourceLinked="0"/>
              <c:spPr>
                <a:noFill/>
                <a:ln>
                  <a:noFill/>
                </a:ln>
                <a:effectLst/>
              </c:spPr>
              <c:txPr>
                <a:bodyPr wrap="none" anchorCtr="0"/>
                <a:lstStyle/>
                <a:p>
                  <a:pPr algn="ctr">
                    <a:defRPr lang="en-US" sz="800" b="1" i="0" u="none" strike="noStrike" kern="1200" baseline="0">
                      <a:solidFill>
                        <a:srgbClr val="0D0D0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2D7C-47AE-A717-792AFF35BC04}"/>
                </c:ext>
              </c:extLst>
            </c:dLbl>
            <c:numFmt formatCode="0.0&quot;%&quot;" sourceLinked="0"/>
            <c:spPr>
              <a:noFill/>
              <a:ln>
                <a:noFill/>
              </a:ln>
              <a:effectLst/>
            </c:spPr>
            <c:txPr>
              <a:bodyPr wrap="none" anchorCtr="0"/>
              <a:lstStyle/>
              <a:p>
                <a:pPr algn="ctr">
                  <a:defRPr lang="es-ES_tradnl"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Hoja1!$A$2:$A$8</c:f>
              <c:numCache>
                <c:formatCode>General</c:formatCode>
                <c:ptCount val="6"/>
                <c:pt idx="0">
                  <c:v>2012</c:v>
                </c:pt>
                <c:pt idx="1">
                  <c:v>2017</c:v>
                </c:pt>
                <c:pt idx="2">
                  <c:v>2018</c:v>
                </c:pt>
                <c:pt idx="3">
                  <c:v>2019</c:v>
                </c:pt>
                <c:pt idx="4">
                  <c:v>2020</c:v>
                </c:pt>
                <c:pt idx="5">
                  <c:v>2021</c:v>
                </c:pt>
              </c:numCache>
            </c:numRef>
          </c:cat>
          <c:val>
            <c:numRef>
              <c:f>Hoja1!$B$2:$B$8</c:f>
              <c:numCache>
                <c:formatCode>0.0</c:formatCode>
                <c:ptCount val="6"/>
                <c:pt idx="0" formatCode="General">
                  <c:v>40.9</c:v>
                </c:pt>
                <c:pt idx="1">
                  <c:v>40.299999999999997</c:v>
                </c:pt>
                <c:pt idx="2" formatCode="General">
                  <c:v>38.200000000000003</c:v>
                </c:pt>
                <c:pt idx="3" formatCode="General">
                  <c:v>37.799999999999997</c:v>
                </c:pt>
                <c:pt idx="4" formatCode="General">
                  <c:v>36</c:v>
                </c:pt>
                <c:pt idx="5" formatCode="General">
                  <c:v>35.6</c:v>
                </c:pt>
              </c:numCache>
            </c:numRef>
          </c:val>
          <c:smooth val="0"/>
          <c:extLst>
            <c:ext xmlns:c16="http://schemas.microsoft.com/office/drawing/2014/chart" uri="{C3380CC4-5D6E-409C-BE32-E72D297353CC}">
              <c16:uniqueId val="{00000004-27C6-49BB-8E91-0E06193F465B}"/>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out"/>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Hoja1!$B$1</c:f>
              <c:strCache>
                <c:ptCount val="1"/>
                <c:pt idx="0">
                  <c:v>todos</c:v>
                </c:pt>
              </c:strCache>
            </c:strRef>
          </c:tx>
          <c:spPr>
            <a:ln w="12700" cap="flat" cmpd="sng" algn="ctr">
              <a:solidFill>
                <a:schemeClr val="accent6">
                  <a:lumMod val="50000"/>
                </a:schemeClr>
              </a:solidFill>
              <a:prstDash val="solid"/>
              <a:miter lim="800000"/>
            </a:ln>
            <a:effectLst/>
          </c:spPr>
          <c:marker>
            <c:symbol val="circle"/>
            <c:size val="16"/>
            <c:spPr>
              <a:solidFill>
                <a:srgbClr val="D6DCE5"/>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C31B-47CD-A7FF-F9D4E1EF0B99}"/>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C31B-47CD-A7FF-F9D4E1EF0B99}"/>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C31B-47CD-A7FF-F9D4E1EF0B99}"/>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C31B-47CD-A7FF-F9D4E1EF0B99}"/>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6769-484B-9B26-96A147103F12}"/>
              </c:ext>
            </c:extLst>
          </c:dPt>
          <c:dLbls>
            <c:dLbl>
              <c:idx val="2"/>
              <c:numFmt formatCode="0.0&quot;%&quot;" sourceLinked="0"/>
              <c:spPr>
                <a:noFill/>
                <a:ln>
                  <a:noFill/>
                </a:ln>
                <a:effectLst/>
              </c:spPr>
              <c:txPr>
                <a:bodyPr wrap="none" anchorCtr="0"/>
                <a:lstStyle/>
                <a:p>
                  <a:pPr algn="ctr" rtl="0">
                    <a:defRPr lang="en-US"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C31B-47CD-A7FF-F9D4E1EF0B99}"/>
                </c:ext>
              </c:extLst>
            </c:dLbl>
            <c:dLbl>
              <c:idx val="3"/>
              <c:numFmt formatCode="0.0&quot;%&quot;" sourceLinked="0"/>
              <c:spPr>
                <a:noFill/>
                <a:ln>
                  <a:noFill/>
                </a:ln>
                <a:effectLst/>
              </c:spPr>
              <c:txPr>
                <a:bodyPr wrap="none" anchorCtr="0"/>
                <a:lstStyle/>
                <a:p>
                  <a:pPr algn="ctr" rtl="0">
                    <a:defRPr lang="en-US"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31B-47CD-A7FF-F9D4E1EF0B99}"/>
                </c:ext>
              </c:extLst>
            </c:dLbl>
            <c:dLbl>
              <c:idx val="4"/>
              <c:numFmt formatCode="0.0&quot;%&quot;" sourceLinked="0"/>
              <c:spPr>
                <a:noFill/>
                <a:ln>
                  <a:noFill/>
                </a:ln>
                <a:effectLst/>
              </c:spPr>
              <c:txPr>
                <a:bodyPr wrap="none" anchorCtr="0"/>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6769-484B-9B26-96A147103F12}"/>
                </c:ext>
              </c:extLst>
            </c:dLbl>
            <c:numFmt formatCode="0.0&quot;%&quot;" sourceLinked="0"/>
            <c:spPr>
              <a:noFill/>
              <a:ln>
                <a:noFill/>
              </a:ln>
              <a:effectLst/>
            </c:spPr>
            <c:txPr>
              <a:bodyPr wrap="none"/>
              <a:lstStyle/>
              <a:p>
                <a:pPr>
                  <a:defRPr sz="80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Hoja1!$A$2:$A$8</c:f>
              <c:numCache>
                <c:formatCode>General</c:formatCode>
                <c:ptCount val="5"/>
                <c:pt idx="0">
                  <c:v>2017</c:v>
                </c:pt>
                <c:pt idx="1">
                  <c:v>2018</c:v>
                </c:pt>
                <c:pt idx="2">
                  <c:v>2019</c:v>
                </c:pt>
                <c:pt idx="3">
                  <c:v>2020</c:v>
                </c:pt>
                <c:pt idx="4">
                  <c:v>2021</c:v>
                </c:pt>
              </c:numCache>
            </c:numRef>
          </c:cat>
          <c:val>
            <c:numRef>
              <c:f>Hoja1!$B$2:$B$8</c:f>
              <c:numCache>
                <c:formatCode>General</c:formatCode>
                <c:ptCount val="5"/>
                <c:pt idx="0">
                  <c:v>29.9</c:v>
                </c:pt>
                <c:pt idx="1">
                  <c:v>32.6</c:v>
                </c:pt>
                <c:pt idx="2">
                  <c:v>32.4</c:v>
                </c:pt>
                <c:pt idx="3">
                  <c:v>34.700000000000003</c:v>
                </c:pt>
                <c:pt idx="4">
                  <c:v>33.9</c:v>
                </c:pt>
              </c:numCache>
            </c:numRef>
          </c:val>
          <c:smooth val="0"/>
          <c:extLst>
            <c:ext xmlns:c16="http://schemas.microsoft.com/office/drawing/2014/chart" uri="{C3380CC4-5D6E-409C-BE32-E72D297353CC}">
              <c16:uniqueId val="{00000004-C31B-47CD-A7FF-F9D4E1EF0B9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out"/>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Hoja1!$B$1</c:f>
              <c:strCache>
                <c:ptCount val="1"/>
                <c:pt idx="0">
                  <c:v>1-2 semana</c:v>
                </c:pt>
              </c:strCache>
            </c:strRef>
          </c:tx>
          <c:spPr>
            <a:ln w="12700" cap="flat" cmpd="sng" algn="ctr">
              <a:solidFill>
                <a:schemeClr val="accent6">
                  <a:lumMod val="50000"/>
                </a:schemeClr>
              </a:solidFill>
              <a:prstDash val="solid"/>
              <a:miter lim="800000"/>
            </a:ln>
            <a:effectLst/>
          </c:spPr>
          <c:marker>
            <c:symbol val="circle"/>
            <c:size val="16"/>
            <c:spPr>
              <a:solidFill>
                <a:srgbClr val="D6DCE5"/>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3135-488F-8B2F-75F3657E6EF4}"/>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DD5C-4128-8B2F-5FFE77D755C0}"/>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DD5C-4128-8B2F-5FFE77D755C0}"/>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DD5C-4128-8B2F-5FFE77D755C0}"/>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A889-4E07-B221-725975AC4A71}"/>
              </c:ext>
            </c:extLst>
          </c:dPt>
          <c:dLbls>
            <c:dLbl>
              <c:idx val="2"/>
              <c:numFmt formatCode="0.0&quot;%&quot;" sourceLinked="0"/>
              <c:spPr>
                <a:noFill/>
                <a:ln>
                  <a:noFill/>
                </a:ln>
                <a:effectLst/>
              </c:spPr>
              <c:txPr>
                <a:bodyPr wrap="none" anchorCtr="0"/>
                <a:lstStyle/>
                <a:p>
                  <a:pPr algn="ctr">
                    <a:defRPr lang="es-ES_tradnl"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DD5C-4128-8B2F-5FFE77D755C0}"/>
                </c:ext>
              </c:extLst>
            </c:dLbl>
            <c:dLbl>
              <c:idx val="3"/>
              <c:numFmt formatCode="0.0&quot;%&quot;" sourceLinked="0"/>
              <c:spPr>
                <a:noFill/>
                <a:ln>
                  <a:noFill/>
                </a:ln>
                <a:effectLst/>
              </c:spPr>
              <c:txPr>
                <a:bodyPr wrap="none" anchorCtr="0"/>
                <a:lstStyle/>
                <a:p>
                  <a:pPr algn="ctr" rtl="0">
                    <a:defRPr lang="en-US"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DD5C-4128-8B2F-5FFE77D755C0}"/>
                </c:ext>
              </c:extLst>
            </c:dLbl>
            <c:dLbl>
              <c:idx val="4"/>
              <c:numFmt formatCode="0.0&quot;%&quot;" sourceLinked="0"/>
              <c:spPr>
                <a:noFill/>
                <a:ln>
                  <a:noFill/>
                </a:ln>
                <a:effectLst/>
              </c:spPr>
              <c:txPr>
                <a:bodyPr wrap="none" anchorCtr="0"/>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A889-4E07-B221-725975AC4A71}"/>
                </c:ext>
              </c:extLst>
            </c:dLbl>
            <c:numFmt formatCode="0.0&quot;%&quot;" sourceLinked="0"/>
            <c:spPr>
              <a:noFill/>
              <a:ln>
                <a:noFill/>
              </a:ln>
              <a:effectLst/>
            </c:spPr>
            <c:txPr>
              <a:bodyPr wrap="none" anchorCtr="0"/>
              <a:lstStyle/>
              <a:p>
                <a:pPr algn="ctr">
                  <a:defRPr lang="es-ES_tradnl"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Hoja1!$A$2:$A$8</c:f>
              <c:numCache>
                <c:formatCode>General</c:formatCode>
                <c:ptCount val="5"/>
                <c:pt idx="0">
                  <c:v>2017</c:v>
                </c:pt>
                <c:pt idx="1">
                  <c:v>2018</c:v>
                </c:pt>
                <c:pt idx="2">
                  <c:v>2019</c:v>
                </c:pt>
                <c:pt idx="3">
                  <c:v>2020</c:v>
                </c:pt>
                <c:pt idx="4">
                  <c:v>2021</c:v>
                </c:pt>
              </c:numCache>
            </c:numRef>
          </c:cat>
          <c:val>
            <c:numRef>
              <c:f>Hoja1!$B$2:$B$8</c:f>
              <c:numCache>
                <c:formatCode>General</c:formatCode>
                <c:ptCount val="5"/>
                <c:pt idx="0">
                  <c:v>17.8</c:v>
                </c:pt>
                <c:pt idx="1">
                  <c:v>16.7</c:v>
                </c:pt>
                <c:pt idx="2">
                  <c:v>17.600000000000001</c:v>
                </c:pt>
                <c:pt idx="3">
                  <c:v>18</c:v>
                </c:pt>
                <c:pt idx="4">
                  <c:v>18.8</c:v>
                </c:pt>
              </c:numCache>
            </c:numRef>
          </c:val>
          <c:smooth val="0"/>
          <c:extLst>
            <c:ext xmlns:c16="http://schemas.microsoft.com/office/drawing/2014/chart" uri="{C3380CC4-5D6E-409C-BE32-E72D297353CC}">
              <c16:uniqueId val="{00000004-DD5C-4128-8B2F-5FFE77D755C0}"/>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out"/>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Hoja1!$B$1</c:f>
              <c:strCache>
                <c:ptCount val="1"/>
                <c:pt idx="0">
                  <c:v>alguna mes</c:v>
                </c:pt>
              </c:strCache>
            </c:strRef>
          </c:tx>
          <c:spPr>
            <a:ln w="12700">
              <a:solidFill>
                <a:schemeClr val="accent6">
                  <a:lumMod val="50000"/>
                </a:schemeClr>
              </a:solidFill>
            </a:ln>
          </c:spPr>
          <c:marker>
            <c:symbol val="circle"/>
            <c:size val="16"/>
            <c:spPr>
              <a:solidFill>
                <a:srgbClr val="D6DCE5"/>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072A-4F1E-B397-1393EBD5FC43}"/>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C31B-47CD-A7FF-F9D4E1EF0B99}"/>
              </c:ext>
            </c:extLst>
          </c:dPt>
          <c:dPt>
            <c:idx val="2"/>
            <c:marker>
              <c:spPr>
                <a:solidFill>
                  <a:srgbClr val="566D38"/>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C31B-47CD-A7FF-F9D4E1EF0B99}"/>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C31B-47CD-A7FF-F9D4E1EF0B99}"/>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78E8-4863-A45C-8CCD26EFCE8A}"/>
              </c:ext>
            </c:extLst>
          </c:dPt>
          <c:dLbls>
            <c:dLbl>
              <c:idx val="0"/>
              <c:layout>
                <c:manualLayout>
                  <c:x val="-0.17736552894527588"/>
                  <c:y val="-0.1045412844251083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72A-4F1E-B397-1393EBD5FC43}"/>
                </c:ext>
              </c:extLst>
            </c:dLbl>
            <c:dLbl>
              <c:idx val="2"/>
              <c:numFmt formatCode="0.0&quot;%&quot;" sourceLinked="0"/>
              <c:spPr>
                <a:noFill/>
                <a:ln>
                  <a:noFill/>
                </a:ln>
                <a:effectLst/>
              </c:spPr>
              <c:txPr>
                <a:bodyPr wrap="none" lIns="38100" tIns="19050" rIns="38100" bIns="19050" anchor="ctr" anchorCtr="0">
                  <a:spAutoFit/>
                </a:bodyPr>
                <a:lstStyle/>
                <a:p>
                  <a:pPr algn="ctr">
                    <a:defRPr lang="es-ES_tradnl"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C31B-47CD-A7FF-F9D4E1EF0B99}"/>
                </c:ext>
              </c:extLst>
            </c:dLbl>
            <c:dLbl>
              <c:idx val="3"/>
              <c:numFmt formatCode="0.0&quot;%&quot;" sourceLinked="0"/>
              <c:spPr>
                <a:noFill/>
                <a:ln>
                  <a:noFill/>
                </a:ln>
                <a:effectLst/>
              </c:spPr>
              <c:txPr>
                <a:bodyPr wrap="none" lIns="38100" tIns="19050" rIns="38100" bIns="19050" anchor="ctr" anchorCtr="0">
                  <a:spAutoFit/>
                </a:bodyPr>
                <a:lstStyle/>
                <a:p>
                  <a:pPr algn="ctr" rtl="0">
                    <a:defRPr lang="en-US"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31B-47CD-A7FF-F9D4E1EF0B99}"/>
                </c:ext>
              </c:extLst>
            </c:dLbl>
            <c:dLbl>
              <c:idx val="4"/>
              <c:numFmt formatCode="0.0&quot;%&quot;" sourceLinked="0"/>
              <c:spPr>
                <a:noFill/>
                <a:ln>
                  <a:noFill/>
                </a:ln>
                <a:effectLst/>
              </c:spPr>
              <c:txPr>
                <a:bodyPr wrap="none" lIns="38100" tIns="19050" rIns="38100" bIns="19050" anchor="ctr" anchorCtr="0">
                  <a:spAutoFit/>
                </a:bodyPr>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78E8-4863-A45C-8CCD26EFCE8A}"/>
                </c:ext>
              </c:extLst>
            </c:dLbl>
            <c:numFmt formatCode="0.0&quot;%&quot;" sourceLinked="0"/>
            <c:spPr>
              <a:noFill/>
              <a:ln>
                <a:noFill/>
              </a:ln>
              <a:effectLst/>
            </c:spPr>
            <c:txPr>
              <a:bodyPr wrap="none" lIns="38100" tIns="19050" rIns="38100" bIns="19050" anchor="ctr" anchorCtr="0">
                <a:spAutoFit/>
              </a:bodyPr>
              <a:lstStyle/>
              <a:p>
                <a:pPr algn="ctr">
                  <a:defRPr lang="es-ES_tradnl"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Hoja1!$A$2:$A$8</c:f>
              <c:numCache>
                <c:formatCode>General</c:formatCode>
                <c:ptCount val="5"/>
                <c:pt idx="0">
                  <c:v>2017</c:v>
                </c:pt>
                <c:pt idx="1">
                  <c:v>2018</c:v>
                </c:pt>
                <c:pt idx="2">
                  <c:v>2019</c:v>
                </c:pt>
                <c:pt idx="3">
                  <c:v>2020</c:v>
                </c:pt>
                <c:pt idx="4">
                  <c:v>2021</c:v>
                </c:pt>
              </c:numCache>
            </c:numRef>
          </c:cat>
          <c:val>
            <c:numRef>
              <c:f>Hoja1!$B$2:$B$8</c:f>
              <c:numCache>
                <c:formatCode>General</c:formatCode>
                <c:ptCount val="5"/>
                <c:pt idx="0">
                  <c:v>7.9</c:v>
                </c:pt>
                <c:pt idx="1">
                  <c:v>7.9</c:v>
                </c:pt>
                <c:pt idx="2">
                  <c:v>8.6</c:v>
                </c:pt>
                <c:pt idx="3">
                  <c:v>7</c:v>
                </c:pt>
                <c:pt idx="4">
                  <c:v>7.4</c:v>
                </c:pt>
              </c:numCache>
            </c:numRef>
          </c:val>
          <c:smooth val="0"/>
          <c:extLst>
            <c:ext xmlns:c16="http://schemas.microsoft.com/office/drawing/2014/chart" uri="{C3380CC4-5D6E-409C-BE32-E72D297353CC}">
              <c16:uniqueId val="{00000004-C31B-47CD-A7FF-F9D4E1EF0B9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out"/>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Hoja1!$B$1</c:f>
              <c:strCache>
                <c:ptCount val="1"/>
                <c:pt idx="0">
                  <c:v>alguna trimestre</c:v>
                </c:pt>
              </c:strCache>
            </c:strRef>
          </c:tx>
          <c:spPr>
            <a:ln w="12700">
              <a:solidFill>
                <a:schemeClr val="accent6">
                  <a:lumMod val="50000"/>
                </a:schemeClr>
              </a:solidFill>
            </a:ln>
          </c:spPr>
          <c:marker>
            <c:symbol val="circle"/>
            <c:size val="16"/>
            <c:spPr>
              <a:solidFill>
                <a:srgbClr val="D6DCE5"/>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1398-414E-B659-B2ACE22D5464}"/>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DD5C-4128-8B2F-5FFE77D755C0}"/>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DD5C-4128-8B2F-5FFE77D755C0}"/>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DD5C-4128-8B2F-5FFE77D755C0}"/>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BA0D-454F-BD06-703800284EBE}"/>
              </c:ext>
            </c:extLst>
          </c:dPt>
          <c:dLbls>
            <c:dLbl>
              <c:idx val="2"/>
              <c:numFmt formatCode="0.0&quot;%&quot;" sourceLinked="0"/>
              <c:spPr>
                <a:noFill/>
                <a:ln>
                  <a:noFill/>
                </a:ln>
                <a:effectLst/>
              </c:spPr>
              <c:txPr>
                <a:bodyPr wrap="none" lIns="38100" tIns="19050" rIns="38100" bIns="19050" anchor="ctr" anchorCtr="0">
                  <a:spAutoFit/>
                </a:bodyPr>
                <a:lstStyle/>
                <a:p>
                  <a:pPr algn="ctr">
                    <a:defRPr lang="es-ES_tradnl"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DD5C-4128-8B2F-5FFE77D755C0}"/>
                </c:ext>
              </c:extLst>
            </c:dLbl>
            <c:dLbl>
              <c:idx val="3"/>
              <c:numFmt formatCode="0.0&quot;%&quot;" sourceLinked="0"/>
              <c:spPr>
                <a:noFill/>
                <a:ln>
                  <a:noFill/>
                </a:ln>
                <a:effectLst/>
              </c:spPr>
              <c:txPr>
                <a:bodyPr wrap="square" lIns="38100" tIns="19050" rIns="38100" bIns="19050" anchor="ctr" anchorCtr="0">
                  <a:spAutoFit/>
                </a:bodyPr>
                <a:lstStyle/>
                <a:p>
                  <a:pPr algn="ctr" rtl="0">
                    <a:defRPr lang="en-US" sz="800" b="0" i="0" u="none" strike="noStrike" kern="1200" baseline="0">
                      <a:solidFill>
                        <a:srgbClr val="617243"/>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6="http://schemas.microsoft.com/office/drawing/2014/chart" uri="{C3380CC4-5D6E-409C-BE32-E72D297353CC}">
                  <c16:uniqueId val="{00000003-DD5C-4128-8B2F-5FFE77D755C0}"/>
                </c:ext>
              </c:extLst>
            </c:dLbl>
            <c:dLbl>
              <c:idx val="4"/>
              <c:layout>
                <c:manualLayout>
                  <c:x val="-3.1207806854790753E-2"/>
                  <c:y val="-0.10223813736720579"/>
                </c:manualLayout>
              </c:layout>
              <c:numFmt formatCode="0.0&quot;%&quot;" sourceLinked="0"/>
              <c:spPr>
                <a:noFill/>
                <a:ln>
                  <a:noFill/>
                </a:ln>
                <a:effectLst/>
              </c:spPr>
              <c:txPr>
                <a:bodyPr wrap="square" lIns="38100" tIns="19050" rIns="38100" bIns="19050" anchor="ctr" anchorCtr="0">
                  <a:spAutoFit/>
                </a:bodyPr>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layout>
                    <c:manualLayout>
                      <c:w val="0.21439765755220608"/>
                      <c:h val="0.13325117155314273"/>
                    </c:manualLayout>
                  </c15:layout>
                </c:ext>
                <c:ext xmlns:c16="http://schemas.microsoft.com/office/drawing/2014/chart" uri="{C3380CC4-5D6E-409C-BE32-E72D297353CC}">
                  <c16:uniqueId val="{00000004-BA0D-454F-BD06-703800284EBE}"/>
                </c:ext>
              </c:extLst>
            </c:dLbl>
            <c:numFmt formatCode="0.0&quot;%&quot;" sourceLinked="0"/>
            <c:spPr>
              <a:noFill/>
              <a:ln>
                <a:noFill/>
              </a:ln>
              <a:effectLst/>
            </c:spPr>
            <c:txPr>
              <a:bodyPr wrap="square" lIns="38100" tIns="19050" rIns="38100" bIns="19050" anchor="ctr" anchorCtr="0">
                <a:spAutoFit/>
              </a:bodyPr>
              <a:lstStyle/>
              <a:p>
                <a:pPr algn="ctr">
                  <a:defRPr lang="es-ES_tradnl"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Hoja1!$A$2:$A$8</c:f>
              <c:numCache>
                <c:formatCode>General</c:formatCode>
                <c:ptCount val="5"/>
                <c:pt idx="0">
                  <c:v>2017</c:v>
                </c:pt>
                <c:pt idx="1">
                  <c:v>2018</c:v>
                </c:pt>
                <c:pt idx="2">
                  <c:v>2019</c:v>
                </c:pt>
                <c:pt idx="3">
                  <c:v>2020</c:v>
                </c:pt>
                <c:pt idx="4">
                  <c:v>2021</c:v>
                </c:pt>
              </c:numCache>
            </c:numRef>
          </c:cat>
          <c:val>
            <c:numRef>
              <c:f>Hoja1!$B$2:$B$8</c:f>
              <c:numCache>
                <c:formatCode>General</c:formatCode>
                <c:ptCount val="5"/>
                <c:pt idx="0">
                  <c:v>4.0999999999999996</c:v>
                </c:pt>
                <c:pt idx="1">
                  <c:v>4.5999999999999996</c:v>
                </c:pt>
                <c:pt idx="2">
                  <c:v>3.6</c:v>
                </c:pt>
                <c:pt idx="3">
                  <c:v>4.3</c:v>
                </c:pt>
                <c:pt idx="4">
                  <c:v>4.3</c:v>
                </c:pt>
              </c:numCache>
            </c:numRef>
          </c:val>
          <c:smooth val="0"/>
          <c:extLst>
            <c:ext xmlns:c16="http://schemas.microsoft.com/office/drawing/2014/chart" uri="{C3380CC4-5D6E-409C-BE32-E72D297353CC}">
              <c16:uniqueId val="{00000004-DD5C-4128-8B2F-5FFE77D755C0}"/>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out"/>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Hoja1!$B$1</c:f>
              <c:strCache>
                <c:ptCount val="1"/>
                <c:pt idx="0">
                  <c:v>No lector (casi nunca o nunca)</c:v>
                </c:pt>
              </c:strCache>
            </c:strRef>
          </c:tx>
          <c:spPr>
            <a:ln w="12700">
              <a:solidFill>
                <a:schemeClr val="accent6">
                  <a:lumMod val="50000"/>
                </a:schemeClr>
              </a:solidFill>
            </a:ln>
          </c:spPr>
          <c:marker>
            <c:symbol val="circle"/>
            <c:size val="16"/>
            <c:spPr>
              <a:solidFill>
                <a:srgbClr val="D6DCE5"/>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ABF7-4B90-B8DE-6F0BE4387C5D}"/>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C31B-47CD-A7FF-F9D4E1EF0B99}"/>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C31B-47CD-A7FF-F9D4E1EF0B99}"/>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C31B-47CD-A7FF-F9D4E1EF0B99}"/>
              </c:ext>
            </c:extLst>
          </c:dPt>
          <c:dPt>
            <c:idx val="4"/>
            <c:marker>
              <c:spPr>
                <a:solidFill>
                  <a:srgbClr val="20310D"/>
                </a:solidFill>
                <a:ln w="12700" cap="flat" cmpd="sng" algn="ctr">
                  <a:solidFill>
                    <a:schemeClr val="accent6">
                      <a:lumMod val="50000"/>
                    </a:schemeClr>
                  </a:solidFill>
                  <a:prstDash val="solid"/>
                  <a:miter lim="800000"/>
                </a:ln>
                <a:effectLst/>
              </c:spPr>
            </c:marker>
            <c:bubble3D val="0"/>
            <c:spPr>
              <a:ln w="12700">
                <a:solidFill>
                  <a:srgbClr val="20310D"/>
                </a:solidFill>
              </a:ln>
            </c:spPr>
            <c:extLst>
              <c:ext xmlns:c16="http://schemas.microsoft.com/office/drawing/2014/chart" uri="{C3380CC4-5D6E-409C-BE32-E72D297353CC}">
                <c16:uniqueId val="{00000004-805B-45F6-A697-D3F35AD14B34}"/>
              </c:ext>
            </c:extLst>
          </c:dPt>
          <c:dLbls>
            <c:dLbl>
              <c:idx val="2"/>
              <c:numFmt formatCode="0.0&quot;%&quot;" sourceLinked="0"/>
              <c:spPr>
                <a:noFill/>
                <a:ln>
                  <a:noFill/>
                </a:ln>
                <a:effectLst/>
              </c:spPr>
              <c:txPr>
                <a:bodyPr wrap="none" lIns="38100" tIns="19050" rIns="38100" bIns="19050" anchor="ctr" anchorCtr="0">
                  <a:spAutoFit/>
                </a:bodyPr>
                <a:lstStyle/>
                <a:p>
                  <a:pPr algn="ctr">
                    <a:defRPr lang="en-US"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C31B-47CD-A7FF-F9D4E1EF0B99}"/>
                </c:ext>
              </c:extLst>
            </c:dLbl>
            <c:dLbl>
              <c:idx val="3"/>
              <c:numFmt formatCode="0.0&quot;%&quot;" sourceLinked="0"/>
              <c:spPr>
                <a:noFill/>
                <a:ln>
                  <a:noFill/>
                </a:ln>
                <a:effectLst/>
              </c:spPr>
              <c:txPr>
                <a:bodyPr wrap="none" lIns="38100" tIns="19050" rIns="38100" bIns="19050" anchor="ctr" anchorCtr="0">
                  <a:spAutoFit/>
                </a:bodyPr>
                <a:lstStyle/>
                <a:p>
                  <a:pPr algn="ctr" rtl="0">
                    <a:defRPr lang="en-US"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31B-47CD-A7FF-F9D4E1EF0B99}"/>
                </c:ext>
              </c:extLst>
            </c:dLbl>
            <c:dLbl>
              <c:idx val="4"/>
              <c:numFmt formatCode="0.0&quot;%&quot;" sourceLinked="0"/>
              <c:spPr>
                <a:noFill/>
                <a:ln>
                  <a:noFill/>
                </a:ln>
                <a:effectLst/>
              </c:spPr>
              <c:txPr>
                <a:bodyPr wrap="none" lIns="38100" tIns="19050" rIns="38100" bIns="19050" anchor="ctr" anchorCtr="0">
                  <a:spAutoFit/>
                </a:bodyPr>
                <a:lstStyle/>
                <a:p>
                  <a:pPr algn="ctr" rtl="0">
                    <a:defRPr lang="en-US" sz="8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805B-45F6-A697-D3F35AD14B34}"/>
                </c:ext>
              </c:extLst>
            </c:dLbl>
            <c:numFmt formatCode="0.0&quot;%&quot;" sourceLinked="0"/>
            <c:spPr>
              <a:noFill/>
              <a:ln>
                <a:noFill/>
              </a:ln>
              <a:effectLst/>
            </c:spPr>
            <c:txPr>
              <a:bodyPr wrap="none" lIns="38100" tIns="19050" rIns="38100" bIns="19050" anchor="ctr" anchorCtr="0">
                <a:spAutoFit/>
              </a:bodyPr>
              <a:lstStyle/>
              <a:p>
                <a:pPr algn="ctr">
                  <a:defRPr lang="es-ES_tradnl" sz="8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Hoja1!$A$2:$A$8</c:f>
              <c:numCache>
                <c:formatCode>General</c:formatCode>
                <c:ptCount val="5"/>
                <c:pt idx="0">
                  <c:v>2017</c:v>
                </c:pt>
                <c:pt idx="1">
                  <c:v>2018</c:v>
                </c:pt>
                <c:pt idx="2">
                  <c:v>2019</c:v>
                </c:pt>
                <c:pt idx="3">
                  <c:v>2020</c:v>
                </c:pt>
                <c:pt idx="4">
                  <c:v>2021</c:v>
                </c:pt>
              </c:numCache>
            </c:numRef>
          </c:cat>
          <c:val>
            <c:numRef>
              <c:f>Hoja1!$B$2:$B$8</c:f>
              <c:numCache>
                <c:formatCode>General</c:formatCode>
                <c:ptCount val="5"/>
                <c:pt idx="0">
                  <c:v>40.299999999999997</c:v>
                </c:pt>
                <c:pt idx="1">
                  <c:v>38.200000000000003</c:v>
                </c:pt>
                <c:pt idx="2">
                  <c:v>37.799999999999997</c:v>
                </c:pt>
                <c:pt idx="3">
                  <c:v>36</c:v>
                </c:pt>
                <c:pt idx="4">
                  <c:v>35.6</c:v>
                </c:pt>
              </c:numCache>
            </c:numRef>
          </c:val>
          <c:smooth val="0"/>
          <c:extLst>
            <c:ext xmlns:c16="http://schemas.microsoft.com/office/drawing/2014/chart" uri="{C3380CC4-5D6E-409C-BE32-E72D297353CC}">
              <c16:uniqueId val="{00000004-C31B-47CD-A7FF-F9D4E1EF0B9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out"/>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none"/>
        <c:minorTickMark val="none"/>
        <c:tickLblPos val="none"/>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lang="es-ES" sz="1200" b="1"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defRPr>
            </a:pPr>
            <a:r>
              <a:rPr lang="es-ES" sz="1200" b="0"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rPr>
              <a:t>Lectores de libros en tiempo libre </a:t>
            </a:r>
            <a:r>
              <a:rPr lang="es-ES" sz="1200" b="1"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rPr>
              <a:t>según sexo                             </a:t>
            </a:r>
            <a:r>
              <a:rPr lang="es-ES" sz="1100" b="0"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rPr>
              <a:t>(al menos una vez al trimestre).</a:t>
            </a:r>
            <a:endParaRPr lang="es-ES" sz="1200" b="0"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endParaRPr>
          </a:p>
        </c:rich>
      </c:tx>
      <c:layout>
        <c:manualLayout>
          <c:xMode val="edge"/>
          <c:yMode val="edge"/>
          <c:x val="0.15866516413672649"/>
          <c:y val="2.6033654748058379E-2"/>
        </c:manualLayout>
      </c:layout>
      <c:overlay val="0"/>
    </c:title>
    <c:autoTitleDeleted val="0"/>
    <c:plotArea>
      <c:layout>
        <c:manualLayout>
          <c:layoutTarget val="inner"/>
          <c:xMode val="edge"/>
          <c:yMode val="edge"/>
          <c:x val="2.1715904669510212E-2"/>
          <c:y val="0.18780146855510749"/>
          <c:w val="0.95656819066097953"/>
          <c:h val="0.68088763213807546"/>
        </c:manualLayout>
      </c:layout>
      <c:barChart>
        <c:barDir val="col"/>
        <c:grouping val="clustered"/>
        <c:varyColors val="0"/>
        <c:ser>
          <c:idx val="0"/>
          <c:order val="0"/>
          <c:tx>
            <c:strRef>
              <c:f>Sheet1!$A$2</c:f>
              <c:strCache>
                <c:ptCount val="1"/>
                <c:pt idx="0">
                  <c:v>2004*</c:v>
                </c:pt>
              </c:strCache>
            </c:strRef>
          </c:tx>
          <c:spPr>
            <a:solidFill>
              <a:schemeClr val="bg1">
                <a:lumMod val="75000"/>
              </a:schemeClr>
            </a:solidFill>
            <a:ln w="24337">
              <a:noFill/>
            </a:ln>
            <a:effectLst>
              <a:outerShdw blurRad="50800" dist="38100" dir="2700000" algn="tl" rotWithShape="0">
                <a:prstClr val="black">
                  <a:alpha val="40000"/>
                </a:prstClr>
              </a:outerShdw>
            </a:effectLst>
          </c:spPr>
          <c:invertIfNegative val="0"/>
          <c:dLbls>
            <c:numFmt formatCode="0.0&quot;%&quot;" sourceLinked="0"/>
            <c:spPr>
              <a:noFill/>
              <a:ln w="24337">
                <a:noFill/>
              </a:ln>
            </c:spPr>
            <c:txPr>
              <a:bodyPr/>
              <a:lstStyle/>
              <a:p>
                <a:pPr>
                  <a:defRPr sz="1050" b="1" i="0" u="none" strike="noStrike" baseline="0">
                    <a:solidFill>
                      <a:schemeClr val="tx1">
                        <a:lumMod val="75000"/>
                        <a:lumOff val="25000"/>
                      </a:schemeClr>
                    </a:solidFill>
                    <a:latin typeface="Calibri" pitchFamily="34" charset="0"/>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Total</c:v>
                </c:pt>
                <c:pt idx="1">
                  <c:v>Hombre</c:v>
                </c:pt>
                <c:pt idx="2">
                  <c:v>Mujer</c:v>
                </c:pt>
              </c:strCache>
            </c:strRef>
          </c:cat>
          <c:val>
            <c:numRef>
              <c:f>Sheet1!$B$2:$D$2</c:f>
            </c:numRef>
          </c:val>
          <c:extLst>
            <c:ext xmlns:c16="http://schemas.microsoft.com/office/drawing/2014/chart" uri="{C3380CC4-5D6E-409C-BE32-E72D297353CC}">
              <c16:uniqueId val="{00000000-ECC4-4A1C-A03D-DF3EFDFAFA7B}"/>
            </c:ext>
          </c:extLst>
        </c:ser>
        <c:ser>
          <c:idx val="2"/>
          <c:order val="1"/>
          <c:tx>
            <c:strRef>
              <c:f>Sheet1!$A$4</c:f>
              <c:strCache>
                <c:ptCount val="1"/>
                <c:pt idx="0">
                  <c:v>2017</c:v>
                </c:pt>
              </c:strCache>
            </c:strRef>
          </c:tx>
          <c:spPr>
            <a:solidFill>
              <a:srgbClr val="E2F0D9"/>
            </a:solidFill>
            <a:ln w="12700" cap="flat" cmpd="sng" algn="ctr">
              <a:noFill/>
              <a:prstDash val="solid"/>
              <a:miter lim="800000"/>
            </a:ln>
            <a:effectLst/>
          </c:spPr>
          <c:invertIfNegative val="0"/>
          <c:dLbls>
            <c:numFmt formatCode="0.0&quot;%&quot;" sourceLinked="0"/>
            <c:spPr>
              <a:noFill/>
              <a:ln w="24337">
                <a:noFill/>
              </a:ln>
            </c:spPr>
            <c:txPr>
              <a:bodyPr anchorCtr="0"/>
              <a:lstStyle/>
              <a:p>
                <a:pPr algn="ctr">
                  <a:defRPr lang="es-ES" sz="70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Total</c:v>
                </c:pt>
                <c:pt idx="1">
                  <c:v>Hombre</c:v>
                </c:pt>
                <c:pt idx="2">
                  <c:v>Mujer</c:v>
                </c:pt>
              </c:strCache>
            </c:strRef>
          </c:cat>
          <c:val>
            <c:numRef>
              <c:f>Sheet1!$B$4:$D$4</c:f>
              <c:numCache>
                <c:formatCode>0.0</c:formatCode>
                <c:ptCount val="3"/>
                <c:pt idx="0">
                  <c:v>59.7</c:v>
                </c:pt>
                <c:pt idx="1">
                  <c:v>54.4</c:v>
                </c:pt>
                <c:pt idx="2">
                  <c:v>64.900000000000006</c:v>
                </c:pt>
              </c:numCache>
            </c:numRef>
          </c:val>
          <c:extLst>
            <c:ext xmlns:c16="http://schemas.microsoft.com/office/drawing/2014/chart" uri="{C3380CC4-5D6E-409C-BE32-E72D297353CC}">
              <c16:uniqueId val="{00000002-ECC4-4A1C-A03D-DF3EFDFAFA7B}"/>
            </c:ext>
          </c:extLst>
        </c:ser>
        <c:ser>
          <c:idx val="3"/>
          <c:order val="2"/>
          <c:tx>
            <c:strRef>
              <c:f>Sheet1!$A$5</c:f>
              <c:strCache>
                <c:ptCount val="1"/>
                <c:pt idx="0">
                  <c:v>2018</c:v>
                </c:pt>
              </c:strCache>
            </c:strRef>
          </c:tx>
          <c:spPr>
            <a:solidFill>
              <a:srgbClr val="A9D18E"/>
            </a:solidFill>
            <a:ln w="12700" cap="flat" cmpd="sng" algn="ctr">
              <a:noFill/>
              <a:prstDash val="solid"/>
              <a:miter lim="800000"/>
            </a:ln>
            <a:effectLst/>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Sheet1!$B$5:$D$5</c:f>
              <c:numCache>
                <c:formatCode>General</c:formatCode>
                <c:ptCount val="3"/>
                <c:pt idx="0">
                  <c:v>61.8</c:v>
                </c:pt>
                <c:pt idx="1">
                  <c:v>56.2</c:v>
                </c:pt>
                <c:pt idx="2">
                  <c:v>67.2</c:v>
                </c:pt>
              </c:numCache>
            </c:numRef>
          </c:val>
          <c:extLst>
            <c:ext xmlns:c16="http://schemas.microsoft.com/office/drawing/2014/chart" uri="{C3380CC4-5D6E-409C-BE32-E72D297353CC}">
              <c16:uniqueId val="{00000003-ECC4-4A1C-A03D-DF3EFDFAFA7B}"/>
            </c:ext>
          </c:extLst>
        </c:ser>
        <c:ser>
          <c:idx val="4"/>
          <c:order val="3"/>
          <c:tx>
            <c:strRef>
              <c:f>Sheet1!$A$6</c:f>
              <c:strCache>
                <c:ptCount val="1"/>
                <c:pt idx="0">
                  <c:v>2019</c:v>
                </c:pt>
              </c:strCache>
            </c:strRef>
          </c:tx>
          <c:spPr>
            <a:solidFill>
              <a:srgbClr val="548235"/>
            </a:solidFill>
          </c:spPr>
          <c:invertIfNegative val="0"/>
          <c:dLbls>
            <c:dLbl>
              <c:idx val="0"/>
              <c:layout>
                <c:manualLayout>
                  <c:x val="1.981941238095246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CC4-4A1C-A03D-DF3EFDFAFA7B}"/>
                </c:ext>
              </c:extLst>
            </c:dLbl>
            <c:dLbl>
              <c:idx val="1"/>
              <c:layout>
                <c:manualLayout>
                  <c:x val="1.9819412380952099E-3"/>
                  <c:y val="-4.963423946261158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CC4-4A1C-A03D-DF3EFDFAFA7B}"/>
                </c:ext>
              </c:extLst>
            </c:dLbl>
            <c:dLbl>
              <c:idx val="2"/>
              <c:layout>
                <c:manualLayout>
                  <c:x val="3.9638824761905654E-3"/>
                  <c:y val="-4.659632379776503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CC4-4A1C-A03D-DF3EFDFAFA7B}"/>
                </c:ext>
              </c:extLst>
            </c:dLbl>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Sheet1!$B$6:$D$6</c:f>
              <c:numCache>
                <c:formatCode>General</c:formatCode>
                <c:ptCount val="3"/>
                <c:pt idx="0">
                  <c:v>62.2</c:v>
                </c:pt>
                <c:pt idx="1">
                  <c:v>56</c:v>
                </c:pt>
                <c:pt idx="2">
                  <c:v>68.3</c:v>
                </c:pt>
              </c:numCache>
            </c:numRef>
          </c:val>
          <c:extLst>
            <c:ext xmlns:c16="http://schemas.microsoft.com/office/drawing/2014/chart" uri="{C3380CC4-5D6E-409C-BE32-E72D297353CC}">
              <c16:uniqueId val="{00000007-ECC4-4A1C-A03D-DF3EFDFAFA7B}"/>
            </c:ext>
          </c:extLst>
        </c:ser>
        <c:ser>
          <c:idx val="5"/>
          <c:order val="4"/>
          <c:tx>
            <c:strRef>
              <c:f>Sheet1!$A$7</c:f>
              <c:strCache>
                <c:ptCount val="1"/>
                <c:pt idx="0">
                  <c:v>2020</c:v>
                </c:pt>
              </c:strCache>
            </c:strRef>
          </c:tx>
          <c:spPr>
            <a:solidFill>
              <a:srgbClr val="345016"/>
            </a:solidFill>
          </c:spPr>
          <c:invertIfNegative val="0"/>
          <c:dLbls>
            <c:dLbl>
              <c:idx val="0"/>
              <c:layout>
                <c:manualLayout>
                  <c:x val="5.9458237142858477E-3"/>
                  <c:y val="5.41470685544523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A35-4D89-B30E-4DFF3B31597A}"/>
                </c:ext>
              </c:extLst>
            </c:dLbl>
            <c:dLbl>
              <c:idx val="1"/>
              <c:layout>
                <c:manualLayout>
                  <c:x val="-7.2670339236200312E-17"/>
                  <c:y val="5.41470685544528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A35-4D89-B30E-4DFF3B31597A}"/>
                </c:ext>
              </c:extLst>
            </c:dLbl>
            <c:dLbl>
              <c:idx val="2"/>
              <c:layout>
                <c:manualLayout>
                  <c:x val="9.9097061904764132E-3"/>
                  <c:y val="-4.963423946261158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A35-4D89-B30E-4DFF3B31597A}"/>
                </c:ext>
              </c:extLst>
            </c:dLbl>
            <c:numFmt formatCode="0.0&quot;%&quot;" sourceLinked="0"/>
            <c:spPr>
              <a:noFill/>
              <a:ln>
                <a:noFill/>
              </a:ln>
              <a:effectLst/>
            </c:spPr>
            <c:txPr>
              <a:bodyPr wrap="square" lIns="38100" tIns="19050" rIns="38100" bIns="19050" anchor="ctr" anchorCtr="0">
                <a:spAutoFit/>
              </a:bodyPr>
              <a:lstStyle/>
              <a:p>
                <a:pPr algn="ctr">
                  <a:defRPr lang="en-US" sz="70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Sheet1!$B$7:$D$7</c:f>
              <c:numCache>
                <c:formatCode>General</c:formatCode>
                <c:ptCount val="3"/>
                <c:pt idx="0">
                  <c:v>64</c:v>
                </c:pt>
                <c:pt idx="1">
                  <c:v>58.2</c:v>
                </c:pt>
                <c:pt idx="2">
                  <c:v>69.599999999999994</c:v>
                </c:pt>
              </c:numCache>
            </c:numRef>
          </c:val>
          <c:extLst>
            <c:ext xmlns:c16="http://schemas.microsoft.com/office/drawing/2014/chart" uri="{C3380CC4-5D6E-409C-BE32-E72D297353CC}">
              <c16:uniqueId val="{00000000-DA35-4D89-B30E-4DFF3B31597A}"/>
            </c:ext>
          </c:extLst>
        </c:ser>
        <c:ser>
          <c:idx val="6"/>
          <c:order val="5"/>
          <c:tx>
            <c:strRef>
              <c:f>Sheet1!$A$8</c:f>
              <c:strCache>
                <c:ptCount val="1"/>
                <c:pt idx="0">
                  <c:v>2021</c:v>
                </c:pt>
              </c:strCache>
            </c:strRef>
          </c:tx>
          <c:spPr>
            <a:solidFill>
              <a:srgbClr val="20310D"/>
            </a:solidFill>
          </c:spPr>
          <c:invertIfNegative val="0"/>
          <c:dLbls>
            <c:dLbl>
              <c:idx val="0"/>
              <c:layout>
                <c:manualLayout>
                  <c:x val="3.9638824761905654E-3"/>
                  <c:y val="1.08294137108904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65F-42B0-8101-39C761B845F8}"/>
                </c:ext>
              </c:extLst>
            </c:dLbl>
            <c:dLbl>
              <c:idx val="1"/>
              <c:layout>
                <c:manualLayout>
                  <c:x val="1.9819412380952099E-3"/>
                  <c:y val="1.08294137108904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65F-42B0-8101-39C761B845F8}"/>
                </c:ext>
              </c:extLst>
            </c:dLbl>
            <c:dLbl>
              <c:idx val="2"/>
              <c:layout>
                <c:manualLayout>
                  <c:x val="9.9097061904764132E-3"/>
                  <c:y val="5.41470685544523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65F-42B0-8101-39C761B845F8}"/>
                </c:ext>
              </c:extLst>
            </c:dLbl>
            <c:numFmt formatCode="0.0&quot;%&quot;" sourceLinked="0"/>
            <c:spPr>
              <a:noFill/>
              <a:ln>
                <a:noFill/>
              </a:ln>
              <a:effectLst/>
            </c:spPr>
            <c:txPr>
              <a:bodyPr wrap="square" lIns="38100" tIns="19050" rIns="38100" bIns="19050" anchor="ctr" anchorCtr="0">
                <a:spAutoFit/>
              </a:bodyPr>
              <a:lstStyle/>
              <a:p>
                <a:pPr algn="ctr">
                  <a:defRPr lang="en-US" sz="1000" b="1" i="0" u="none" strike="noStrike" kern="1200" baseline="0">
                    <a:solidFill>
                      <a:schemeClr val="tx1"/>
                    </a:solidFill>
                    <a:latin typeface="Arial"/>
                    <a:ea typeface="Arial"/>
                    <a:cs typeface="Arial"/>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Sheet1!$B$8:$D$8</c:f>
              <c:numCache>
                <c:formatCode>General</c:formatCode>
                <c:ptCount val="3"/>
                <c:pt idx="0">
                  <c:v>64.400000000000006</c:v>
                </c:pt>
                <c:pt idx="1">
                  <c:v>59</c:v>
                </c:pt>
                <c:pt idx="2">
                  <c:v>69.599999999999994</c:v>
                </c:pt>
              </c:numCache>
            </c:numRef>
          </c:val>
          <c:extLst>
            <c:ext xmlns:c16="http://schemas.microsoft.com/office/drawing/2014/chart" uri="{C3380CC4-5D6E-409C-BE32-E72D297353CC}">
              <c16:uniqueId val="{00000001-065F-42B0-8101-39C761B845F8}"/>
            </c:ext>
          </c:extLst>
        </c:ser>
        <c:dLbls>
          <c:showLegendKey val="0"/>
          <c:showVal val="1"/>
          <c:showCatName val="0"/>
          <c:showSerName val="0"/>
          <c:showPercent val="0"/>
          <c:showBubbleSize val="0"/>
        </c:dLbls>
        <c:gapWidth val="98"/>
        <c:overlap val="-20"/>
        <c:axId val="188877056"/>
        <c:axId val="188903424"/>
      </c:barChart>
      <c:catAx>
        <c:axId val="188877056"/>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200" b="0" i="0" u="none" strike="noStrike" kern="1200" spc="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crossAx val="188903424"/>
        <c:crosses val="autoZero"/>
        <c:auto val="1"/>
        <c:lblAlgn val="ctr"/>
        <c:lblOffset val="100"/>
        <c:noMultiLvlLbl val="0"/>
      </c:catAx>
      <c:valAx>
        <c:axId val="188903424"/>
        <c:scaling>
          <c:orientation val="minMax"/>
          <c:max val="100"/>
          <c:min val="0"/>
        </c:scaling>
        <c:delete val="1"/>
        <c:axPos val="l"/>
        <c:numFmt formatCode="0.0" sourceLinked="1"/>
        <c:majorTickMark val="out"/>
        <c:minorTickMark val="none"/>
        <c:tickLblPos val="none"/>
        <c:crossAx val="188877056"/>
        <c:crosses val="autoZero"/>
        <c:crossBetween val="between"/>
      </c:valAx>
      <c:spPr>
        <a:noFill/>
        <a:ln w="24337">
          <a:noFill/>
        </a:ln>
      </c:spPr>
    </c:plotArea>
    <c:plotVisOnly val="1"/>
    <c:dispBlanksAs val="gap"/>
    <c:showDLblsOverMax val="0"/>
  </c:chart>
  <c:spPr>
    <a:noFill/>
    <a:ln>
      <a:noFill/>
    </a:ln>
  </c:spPr>
  <c:txPr>
    <a:bodyPr/>
    <a:lstStyle/>
    <a:p>
      <a:pPr>
        <a:defRPr sz="1725" b="1" i="0" u="none" strike="noStrike" baseline="0">
          <a:solidFill>
            <a:schemeClr val="tx1"/>
          </a:solidFill>
          <a:latin typeface="Arial"/>
          <a:ea typeface="Arial"/>
          <a:cs typeface="Arial"/>
        </a:defRPr>
      </a:pPr>
      <a:endParaRPr lang="es-ES_tradnl"/>
    </a:p>
  </c:txPr>
  <c:externalData r:id="rId2">
    <c:autoUpdate val="0"/>
  </c:externalData>
  <c:userShapes r:id="rId3"/>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lang="es-ES" sz="1200" b="1"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defRPr>
            </a:pPr>
            <a:r>
              <a:rPr lang="es-ES" sz="1200" b="0"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rPr>
              <a:t>Lectores frecuentes de libros en tiempo libre </a:t>
            </a:r>
            <a:r>
              <a:rPr lang="es-ES" sz="1200" b="1"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rPr>
              <a:t>según edad</a:t>
            </a:r>
          </a:p>
        </c:rich>
      </c:tx>
      <c:layout>
        <c:manualLayout>
          <c:xMode val="edge"/>
          <c:yMode val="edge"/>
          <c:x val="0.26130206814881141"/>
          <c:y val="9.7895341817226776E-3"/>
        </c:manualLayout>
      </c:layout>
      <c:overlay val="0"/>
    </c:title>
    <c:autoTitleDeleted val="0"/>
    <c:plotArea>
      <c:layout>
        <c:manualLayout>
          <c:layoutTarget val="inner"/>
          <c:xMode val="edge"/>
          <c:yMode val="edge"/>
          <c:x val="0"/>
          <c:y val="0.18780146855510782"/>
          <c:w val="1"/>
          <c:h val="0.68088763213807779"/>
        </c:manualLayout>
      </c:layout>
      <c:barChart>
        <c:barDir val="col"/>
        <c:grouping val="clustered"/>
        <c:varyColors val="0"/>
        <c:ser>
          <c:idx val="1"/>
          <c:order val="0"/>
          <c:tx>
            <c:strRef>
              <c:f>Sheet1!$A$2</c:f>
              <c:strCache>
                <c:ptCount val="1"/>
                <c:pt idx="0">
                  <c:v>2017</c:v>
                </c:pt>
              </c:strCache>
            </c:strRef>
          </c:tx>
          <c:spPr>
            <a:solidFill>
              <a:srgbClr val="E2F0D9"/>
            </a:solidFill>
            <a:ln w="12700" cap="flat" cmpd="sng" algn="ctr">
              <a:noFill/>
              <a:prstDash val="solid"/>
              <a:miter lim="800000"/>
            </a:ln>
            <a:effectLst/>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55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y más años</c:v>
                </c:pt>
              </c:strCache>
            </c:strRef>
          </c:cat>
          <c:val>
            <c:numRef>
              <c:f>Sheet1!$B$2:$H$2</c:f>
              <c:numCache>
                <c:formatCode>General</c:formatCode>
                <c:ptCount val="7"/>
                <c:pt idx="0">
                  <c:v>59.7</c:v>
                </c:pt>
                <c:pt idx="1">
                  <c:v>70.7</c:v>
                </c:pt>
                <c:pt idx="2">
                  <c:v>59.1</c:v>
                </c:pt>
                <c:pt idx="3">
                  <c:v>62.3</c:v>
                </c:pt>
                <c:pt idx="4">
                  <c:v>62.6</c:v>
                </c:pt>
                <c:pt idx="5">
                  <c:v>59.2</c:v>
                </c:pt>
                <c:pt idx="6">
                  <c:v>45</c:v>
                </c:pt>
              </c:numCache>
            </c:numRef>
          </c:val>
          <c:extLst>
            <c:ext xmlns:c16="http://schemas.microsoft.com/office/drawing/2014/chart" uri="{C3380CC4-5D6E-409C-BE32-E72D297353CC}">
              <c16:uniqueId val="{00000008-C8B5-49E7-ACF3-9ACEB5B77C8A}"/>
            </c:ext>
          </c:extLst>
        </c:ser>
        <c:ser>
          <c:idx val="2"/>
          <c:order val="1"/>
          <c:tx>
            <c:strRef>
              <c:f>Sheet1!$A$3</c:f>
              <c:strCache>
                <c:ptCount val="1"/>
                <c:pt idx="0">
                  <c:v>2018</c:v>
                </c:pt>
              </c:strCache>
            </c:strRef>
          </c:tx>
          <c:spPr>
            <a:solidFill>
              <a:srgbClr val="A9D18E"/>
            </a:solidFill>
            <a:ln w="12700" cap="flat" cmpd="sng" algn="ctr">
              <a:noFill/>
              <a:prstDash val="solid"/>
              <a:miter lim="800000"/>
            </a:ln>
            <a:effectLst/>
          </c:spPr>
          <c:invertIfNegative val="0"/>
          <c:dLbls>
            <c:numFmt formatCode="0.0&quot;%&quot;" sourceLinked="0"/>
            <c:spPr>
              <a:noFill/>
              <a:ln w="24337">
                <a:noFill/>
              </a:ln>
            </c:spPr>
            <c:txPr>
              <a:bodyPr anchorCtr="0"/>
              <a:lstStyle/>
              <a:p>
                <a:pPr algn="ctr">
                  <a:defRPr lang="es-ES" sz="55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y más años</c:v>
                </c:pt>
              </c:strCache>
            </c:strRef>
          </c:cat>
          <c:val>
            <c:numRef>
              <c:f>Sheet1!$B$3:$H$3</c:f>
              <c:numCache>
                <c:formatCode>General</c:formatCode>
                <c:ptCount val="7"/>
                <c:pt idx="0">
                  <c:v>61.8</c:v>
                </c:pt>
                <c:pt idx="1">
                  <c:v>71.7</c:v>
                </c:pt>
                <c:pt idx="2">
                  <c:v>61.5</c:v>
                </c:pt>
                <c:pt idx="3">
                  <c:v>64.099999999999994</c:v>
                </c:pt>
                <c:pt idx="4">
                  <c:v>64.7</c:v>
                </c:pt>
                <c:pt idx="5">
                  <c:v>63.2</c:v>
                </c:pt>
                <c:pt idx="6">
                  <c:v>46.5</c:v>
                </c:pt>
              </c:numCache>
            </c:numRef>
          </c:val>
          <c:extLst>
            <c:ext xmlns:c16="http://schemas.microsoft.com/office/drawing/2014/chart" uri="{C3380CC4-5D6E-409C-BE32-E72D297353CC}">
              <c16:uniqueId val="{00000010-C8B5-49E7-ACF3-9ACEB5B77C8A}"/>
            </c:ext>
          </c:extLst>
        </c:ser>
        <c:ser>
          <c:idx val="3"/>
          <c:order val="2"/>
          <c:tx>
            <c:strRef>
              <c:f>Sheet1!$A$4</c:f>
              <c:strCache>
                <c:ptCount val="1"/>
                <c:pt idx="0">
                  <c:v>2019</c:v>
                </c:pt>
              </c:strCache>
            </c:strRef>
          </c:tx>
          <c:spPr>
            <a:solidFill>
              <a:srgbClr val="548235"/>
            </a:solidFill>
          </c:spPr>
          <c:invertIfNegative val="0"/>
          <c:dLbls>
            <c:dLbl>
              <c:idx val="3"/>
              <c:layout>
                <c:manualLayout>
                  <c:x val="-2.2926277575844008E-3"/>
                  <c:y val="5.414706855445184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5F4-4EB8-9EC3-E838826D78DA}"/>
                </c:ext>
              </c:extLst>
            </c:dLbl>
            <c:dLbl>
              <c:idx val="5"/>
              <c:layout>
                <c:manualLayout>
                  <c:x val="-1.1463138787922004E-3"/>
                  <c:y val="1.082941371089046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199-4CDC-9B00-799D8C2A64E8}"/>
                </c:ext>
              </c:extLst>
            </c:dLbl>
            <c:numFmt formatCode="0.0&quot;%&quot;" sourceLinked="0"/>
            <c:spPr>
              <a:noFill/>
              <a:ln>
                <a:noFill/>
              </a:ln>
              <a:effectLst/>
            </c:spPr>
            <c:txPr>
              <a:bodyPr wrap="square" lIns="38100" tIns="19050" rIns="38100" bIns="19050" anchor="ctr" anchorCtr="0">
                <a:spAutoFit/>
              </a:bodyPr>
              <a:lstStyle/>
              <a:p>
                <a:pPr algn="ctr">
                  <a:defRPr lang="en-US" sz="55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y más años</c:v>
                </c:pt>
              </c:strCache>
            </c:strRef>
          </c:cat>
          <c:val>
            <c:numRef>
              <c:f>Sheet1!$B$4:$H$4</c:f>
              <c:numCache>
                <c:formatCode>General</c:formatCode>
                <c:ptCount val="7"/>
                <c:pt idx="0">
                  <c:v>62.2</c:v>
                </c:pt>
                <c:pt idx="1">
                  <c:v>73.099999999999994</c:v>
                </c:pt>
                <c:pt idx="2">
                  <c:v>61.8</c:v>
                </c:pt>
                <c:pt idx="3">
                  <c:v>64</c:v>
                </c:pt>
                <c:pt idx="4">
                  <c:v>64.5</c:v>
                </c:pt>
                <c:pt idx="5">
                  <c:v>63.2</c:v>
                </c:pt>
                <c:pt idx="6">
                  <c:v>48.3</c:v>
                </c:pt>
              </c:numCache>
            </c:numRef>
          </c:val>
          <c:extLst>
            <c:ext xmlns:c16="http://schemas.microsoft.com/office/drawing/2014/chart" uri="{C3380CC4-5D6E-409C-BE32-E72D297353CC}">
              <c16:uniqueId val="{00000018-C8B5-49E7-ACF3-9ACEB5B77C8A}"/>
            </c:ext>
          </c:extLst>
        </c:ser>
        <c:ser>
          <c:idx val="4"/>
          <c:order val="3"/>
          <c:tx>
            <c:strRef>
              <c:f>Sheet1!$A$5</c:f>
              <c:strCache>
                <c:ptCount val="1"/>
                <c:pt idx="0">
                  <c:v>2020</c:v>
                </c:pt>
              </c:strCache>
            </c:strRef>
          </c:tx>
          <c:spPr>
            <a:solidFill>
              <a:srgbClr val="345016"/>
            </a:solidFill>
          </c:spPr>
          <c:invertIfNegative val="0"/>
          <c:dLbls>
            <c:dLbl>
              <c:idx val="0"/>
              <c:layout>
                <c:manualLayout>
                  <c:x val="2.4254100470796915E-3"/>
                  <c:y val="2.4817119731305791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20D-41A5-BB63-71DBE295C54D}"/>
                </c:ext>
              </c:extLst>
            </c:dLbl>
            <c:dLbl>
              <c:idx val="1"/>
              <c:layout>
                <c:manualLayout>
                  <c:x val="2.4918336418752554E-3"/>
                  <c:y val="1.62441205663357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0D-41A5-BB63-71DBE295C54D}"/>
                </c:ext>
              </c:extLst>
            </c:dLbl>
            <c:dLbl>
              <c:idx val="2"/>
              <c:layout>
                <c:manualLayout>
                  <c:x val="1.2127050235398458E-3"/>
                  <c:y val="-5.414706855445233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20D-41A5-BB63-71DBE295C54D}"/>
                </c:ext>
              </c:extLst>
            </c:dLbl>
            <c:dLbl>
              <c:idx val="3"/>
              <c:layout>
                <c:manualLayout>
                  <c:x val="-8.8076620702798097E-4"/>
                  <c:y val="5.414706855445184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0D-41A5-BB63-71DBE295C54D}"/>
                </c:ext>
              </c:extLst>
            </c:dLbl>
            <c:dLbl>
              <c:idx val="4"/>
              <c:layout>
                <c:manualLayout>
                  <c:x val="3.6381150706195375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20D-41A5-BB63-71DBE295C54D}"/>
                </c:ext>
              </c:extLst>
            </c:dLbl>
            <c:dLbl>
              <c:idx val="5"/>
              <c:layout>
                <c:manualLayout>
                  <c:x val="1.1708648532039597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0D-41A5-BB63-71DBE295C54D}"/>
                </c:ext>
              </c:extLst>
            </c:dLbl>
            <c:numFmt formatCode="0.0&quot;%&quot;" sourceLinked="0"/>
            <c:spPr>
              <a:noFill/>
              <a:ln>
                <a:noFill/>
              </a:ln>
              <a:effectLst/>
            </c:spPr>
            <c:txPr>
              <a:bodyPr wrap="square" lIns="38100" tIns="19050" rIns="38100" bIns="19050" anchor="ctr" anchorCtr="0">
                <a:spAutoFit/>
              </a:bodyPr>
              <a:lstStyle/>
              <a:p>
                <a:pPr algn="ctr">
                  <a:defRPr lang="en-US" sz="55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y más años</c:v>
                </c:pt>
              </c:strCache>
            </c:strRef>
          </c:cat>
          <c:val>
            <c:numRef>
              <c:f>Sheet1!$B$5:$H$5</c:f>
              <c:numCache>
                <c:formatCode>0.0</c:formatCode>
                <c:ptCount val="7"/>
                <c:pt idx="0">
                  <c:v>64</c:v>
                </c:pt>
                <c:pt idx="1">
                  <c:v>73.8</c:v>
                </c:pt>
                <c:pt idx="2">
                  <c:v>64.2</c:v>
                </c:pt>
                <c:pt idx="3">
                  <c:v>65.5</c:v>
                </c:pt>
                <c:pt idx="4">
                  <c:v>68.099999999999994</c:v>
                </c:pt>
                <c:pt idx="5">
                  <c:v>65.599999999999994</c:v>
                </c:pt>
                <c:pt idx="6" formatCode="General">
                  <c:v>49.2</c:v>
                </c:pt>
              </c:numCache>
            </c:numRef>
          </c:val>
          <c:extLst>
            <c:ext xmlns:c16="http://schemas.microsoft.com/office/drawing/2014/chart" uri="{C3380CC4-5D6E-409C-BE32-E72D297353CC}">
              <c16:uniqueId val="{00000000-B20D-41A5-BB63-71DBE295C54D}"/>
            </c:ext>
          </c:extLst>
        </c:ser>
        <c:ser>
          <c:idx val="5"/>
          <c:order val="4"/>
          <c:tx>
            <c:strRef>
              <c:f>Sheet1!$A$6</c:f>
              <c:strCache>
                <c:ptCount val="1"/>
                <c:pt idx="0">
                  <c:v>2021</c:v>
                </c:pt>
              </c:strCache>
            </c:strRef>
          </c:tx>
          <c:spPr>
            <a:solidFill>
              <a:srgbClr val="20310D"/>
            </a:solidFill>
          </c:spPr>
          <c:invertIfNegative val="0"/>
          <c:dLbls>
            <c:dLbl>
              <c:idx val="0"/>
              <c:layout>
                <c:manualLayout>
                  <c:x val="5.731569393961001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5F4-4EB8-9EC3-E838826D78DA}"/>
                </c:ext>
              </c:extLst>
            </c:dLbl>
            <c:dLbl>
              <c:idx val="1"/>
              <c:layout>
                <c:manualLayout>
                  <c:x val="2.2926277575843587E-3"/>
                  <c:y val="1.08294137108904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199-4CDC-9B00-799D8C2A64E8}"/>
                </c:ext>
              </c:extLst>
            </c:dLbl>
            <c:dLbl>
              <c:idx val="4"/>
              <c:layout>
                <c:manualLayout>
                  <c:x val="2.2926277575844008E-3"/>
                  <c:y val="1.08294137108904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655-4D32-8B39-D99D43EA5709}"/>
                </c:ext>
              </c:extLst>
            </c:dLbl>
            <c:numFmt formatCode="0.0&quot;%&quot;" sourceLinked="0"/>
            <c:spPr>
              <a:noFill/>
              <a:ln>
                <a:noFill/>
              </a:ln>
              <a:effectLst/>
            </c:spPr>
            <c:txPr>
              <a:bodyPr wrap="square" lIns="38100" tIns="19050" rIns="38100" bIns="19050" anchor="ctr" anchorCtr="0">
                <a:spAutoFit/>
              </a:bodyPr>
              <a:lstStyle/>
              <a:p>
                <a:pPr algn="ctr">
                  <a:defRPr lang="en-US" sz="700" b="1" i="0" u="none" strike="noStrike" kern="1200" baseline="0">
                    <a:solidFill>
                      <a:schemeClr val="tx1"/>
                    </a:solidFill>
                    <a:latin typeface="Arial" panose="020B0604020202020204" pitchFamily="34" charset="0"/>
                    <a:ea typeface="Arial"/>
                    <a:cs typeface="Arial" panose="020B060402020202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y más años</c:v>
                </c:pt>
              </c:strCache>
            </c:strRef>
          </c:cat>
          <c:val>
            <c:numRef>
              <c:f>Sheet1!$B$6:$H$6</c:f>
              <c:numCache>
                <c:formatCode>0.0</c:formatCode>
                <c:ptCount val="7"/>
                <c:pt idx="0">
                  <c:v>64.400000000000006</c:v>
                </c:pt>
                <c:pt idx="1">
                  <c:v>74.8</c:v>
                </c:pt>
                <c:pt idx="2">
                  <c:v>67.3</c:v>
                </c:pt>
                <c:pt idx="3">
                  <c:v>67.2</c:v>
                </c:pt>
                <c:pt idx="4">
                  <c:v>67.400000000000006</c:v>
                </c:pt>
                <c:pt idx="5">
                  <c:v>67.3</c:v>
                </c:pt>
                <c:pt idx="6">
                  <c:v>50.1</c:v>
                </c:pt>
              </c:numCache>
            </c:numRef>
          </c:val>
          <c:extLst>
            <c:ext xmlns:c16="http://schemas.microsoft.com/office/drawing/2014/chart" uri="{C3380CC4-5D6E-409C-BE32-E72D297353CC}">
              <c16:uniqueId val="{00000001-8199-4CDC-9B00-799D8C2A64E8}"/>
            </c:ext>
          </c:extLst>
        </c:ser>
        <c:dLbls>
          <c:showLegendKey val="0"/>
          <c:showVal val="1"/>
          <c:showCatName val="0"/>
          <c:showSerName val="0"/>
          <c:showPercent val="0"/>
          <c:showBubbleSize val="0"/>
        </c:dLbls>
        <c:gapWidth val="98"/>
        <c:overlap val="-20"/>
        <c:axId val="188754176"/>
        <c:axId val="188772352"/>
      </c:barChart>
      <c:catAx>
        <c:axId val="188754176"/>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100" b="0" i="0" u="none" strike="noStrike" kern="1200" spc="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crossAx val="188772352"/>
        <c:crosses val="autoZero"/>
        <c:auto val="1"/>
        <c:lblAlgn val="ctr"/>
        <c:lblOffset val="100"/>
        <c:noMultiLvlLbl val="0"/>
      </c:catAx>
      <c:valAx>
        <c:axId val="188772352"/>
        <c:scaling>
          <c:orientation val="minMax"/>
        </c:scaling>
        <c:delete val="1"/>
        <c:axPos val="l"/>
        <c:numFmt formatCode="General" sourceLinked="1"/>
        <c:majorTickMark val="out"/>
        <c:minorTickMark val="none"/>
        <c:tickLblPos val="none"/>
        <c:crossAx val="188754176"/>
        <c:crosses val="autoZero"/>
        <c:crossBetween val="between"/>
      </c:valAx>
      <c:spPr>
        <a:noFill/>
        <a:ln w="24337">
          <a:noFill/>
        </a:ln>
      </c:spPr>
    </c:plotArea>
    <c:plotVisOnly val="1"/>
    <c:dispBlanksAs val="gap"/>
    <c:showDLblsOverMax val="0"/>
  </c:chart>
  <c:spPr>
    <a:noFill/>
    <a:ln>
      <a:noFill/>
    </a:ln>
  </c:spPr>
  <c:txPr>
    <a:bodyPr/>
    <a:lstStyle/>
    <a:p>
      <a:pPr>
        <a:defRPr sz="1725" b="1" i="0" u="none" strike="noStrike" baseline="0">
          <a:solidFill>
            <a:schemeClr val="tx1"/>
          </a:solidFill>
          <a:latin typeface="Arial"/>
          <a:ea typeface="Arial"/>
          <a:cs typeface="Arial"/>
        </a:defRPr>
      </a:pPr>
      <a:endParaRPr lang="es-ES_tradnl"/>
    </a:p>
  </c:txPr>
  <c:externalData r:id="rId2">
    <c:autoUpdate val="0"/>
  </c:externalData>
  <c:userShapes r:id="rId3"/>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5.3377819298011477E-2"/>
          <c:y val="0.2055116419224331"/>
          <c:w val="0.93660394145647052"/>
          <c:h val="0.65200799206803661"/>
        </c:manualLayout>
      </c:layout>
      <c:lineChart>
        <c:grouping val="standard"/>
        <c:varyColors val="0"/>
        <c:ser>
          <c:idx val="0"/>
          <c:order val="0"/>
          <c:tx>
            <c:strRef>
              <c:f>Sheet1!$A$2</c:f>
              <c:strCache>
                <c:ptCount val="1"/>
                <c:pt idx="0">
                  <c:v>Hombre</c:v>
                </c:pt>
              </c:strCache>
            </c:strRef>
          </c:tx>
          <c:spPr>
            <a:ln w="38100">
              <a:solidFill>
                <a:srgbClr val="417E80"/>
              </a:solidFill>
            </a:ln>
          </c:spPr>
          <c:marker>
            <c:symbol val="circle"/>
            <c:size val="12"/>
            <c:spPr>
              <a:solidFill>
                <a:schemeClr val="accent6">
                  <a:lumMod val="20000"/>
                  <a:lumOff val="80000"/>
                </a:schemeClr>
              </a:solidFill>
              <a:ln w="38100">
                <a:solidFill>
                  <a:srgbClr val="417E80"/>
                </a:solidFill>
              </a:ln>
            </c:spPr>
          </c:marker>
          <c:dLbls>
            <c:dLbl>
              <c:idx val="0"/>
              <c:layout>
                <c:manualLayout>
                  <c:x val="-7.3333333333333334E-2"/>
                  <c:y val="4.112452086775372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D32-4749-B9F7-74449AD7CDDE}"/>
                </c:ext>
              </c:extLst>
            </c:dLbl>
            <c:dLbl>
              <c:idx val="4"/>
              <c:layout>
                <c:manualLayout>
                  <c:x val="-4.2130242194301983E-2"/>
                  <c:y val="5.95814047834184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603-4BE6-8C2E-0CB134D8B071}"/>
                </c:ext>
              </c:extLst>
            </c:dLbl>
            <c:dLbl>
              <c:idx val="5"/>
              <c:layout>
                <c:manualLayout>
                  <c:x val="-3.8809555585212867E-2"/>
                  <c:y val="4.85659379132916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603-4BE6-8C2E-0CB134D8B071}"/>
                </c:ext>
              </c:extLst>
            </c:dLbl>
            <c:numFmt formatCode="0.0&quot;%&quot;" sourceLinked="0"/>
            <c:spPr>
              <a:noFill/>
              <a:ln>
                <a:noFill/>
              </a:ln>
              <a:effectLst/>
            </c:spPr>
            <c:txPr>
              <a:bodyPr/>
              <a:lstStyle/>
              <a:p>
                <a:pPr>
                  <a:defRPr sz="1600">
                    <a:solidFill>
                      <a:schemeClr val="bg2">
                        <a:lumMod val="50000"/>
                      </a:schemeClr>
                    </a:solidFill>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6"/>
                <c:pt idx="0">
                  <c:v>De 14 a 24 años</c:v>
                </c:pt>
                <c:pt idx="1">
                  <c:v>De 25 a 34 años</c:v>
                </c:pt>
                <c:pt idx="2">
                  <c:v>De 35 a 44 años</c:v>
                </c:pt>
                <c:pt idx="3">
                  <c:v>De 45 a 54 años</c:v>
                </c:pt>
                <c:pt idx="4">
                  <c:v>De 55 a 64 años</c:v>
                </c:pt>
                <c:pt idx="5">
                  <c:v>Más de 65 años</c:v>
                </c:pt>
              </c:strCache>
            </c:strRef>
          </c:cat>
          <c:val>
            <c:numRef>
              <c:f>Sheet1!$B$2:$G$2</c:f>
              <c:numCache>
                <c:formatCode>General</c:formatCode>
                <c:ptCount val="6"/>
                <c:pt idx="0">
                  <c:v>70.3</c:v>
                </c:pt>
                <c:pt idx="1">
                  <c:v>61.9</c:v>
                </c:pt>
                <c:pt idx="2">
                  <c:v>60.6</c:v>
                </c:pt>
                <c:pt idx="3">
                  <c:v>59</c:v>
                </c:pt>
                <c:pt idx="4">
                  <c:v>57</c:v>
                </c:pt>
                <c:pt idx="5">
                  <c:v>49.4</c:v>
                </c:pt>
              </c:numCache>
            </c:numRef>
          </c:val>
          <c:smooth val="0"/>
          <c:extLst>
            <c:ext xmlns:c16="http://schemas.microsoft.com/office/drawing/2014/chart" uri="{C3380CC4-5D6E-409C-BE32-E72D297353CC}">
              <c16:uniqueId val="{00000002-3603-4BE6-8C2E-0CB134D8B071}"/>
            </c:ext>
          </c:extLst>
        </c:ser>
        <c:ser>
          <c:idx val="1"/>
          <c:order val="1"/>
          <c:tx>
            <c:strRef>
              <c:f>Sheet1!$A$3</c:f>
              <c:strCache>
                <c:ptCount val="1"/>
                <c:pt idx="0">
                  <c:v>Mujer</c:v>
                </c:pt>
              </c:strCache>
            </c:strRef>
          </c:tx>
          <c:spPr>
            <a:ln w="38100">
              <a:solidFill>
                <a:srgbClr val="A4C663"/>
              </a:solidFill>
            </a:ln>
          </c:spPr>
          <c:marker>
            <c:symbol val="circle"/>
            <c:size val="12"/>
            <c:spPr>
              <a:solidFill>
                <a:schemeClr val="accent6">
                  <a:lumMod val="60000"/>
                  <a:lumOff val="40000"/>
                </a:schemeClr>
              </a:solidFill>
              <a:ln w="38100">
                <a:solidFill>
                  <a:srgbClr val="A4C663"/>
                </a:solidFill>
              </a:ln>
            </c:spPr>
          </c:marker>
          <c:dLbls>
            <c:dLbl>
              <c:idx val="0"/>
              <c:layout>
                <c:manualLayout>
                  <c:x val="-7.0104923325262303E-2"/>
                  <c:y val="-4.69960508938369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D32-4749-B9F7-74449AD7CDDE}"/>
                </c:ext>
              </c:extLst>
            </c:dLbl>
            <c:dLbl>
              <c:idx val="4"/>
              <c:layout>
                <c:manualLayout>
                  <c:x val="-3.3222499729906645E-2"/>
                  <c:y val="-5.66351337230387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603-4BE6-8C2E-0CB134D8B071}"/>
                </c:ext>
              </c:extLst>
            </c:dLbl>
            <c:dLbl>
              <c:idx val="5"/>
              <c:layout>
                <c:manualLayout>
                  <c:x val="-3.7195350581177351E-2"/>
                  <c:y val="-5.46240235018398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603-4BE6-8C2E-0CB134D8B071}"/>
                </c:ext>
              </c:extLst>
            </c:dLbl>
            <c:numFmt formatCode="0.0&quot;%&quot;" sourceLinked="0"/>
            <c:spPr>
              <a:noFill/>
              <a:ln>
                <a:noFill/>
              </a:ln>
              <a:effectLst/>
            </c:spPr>
            <c:txPr>
              <a:bodyPr/>
              <a:lstStyle/>
              <a:p>
                <a:pPr>
                  <a:defRPr sz="1600">
                    <a:solidFill>
                      <a:schemeClr val="accent6">
                        <a:lumMod val="50000"/>
                      </a:schemeClr>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6"/>
                <c:pt idx="0">
                  <c:v>De 14 a 24 años</c:v>
                </c:pt>
                <c:pt idx="1">
                  <c:v>De 25 a 34 años</c:v>
                </c:pt>
                <c:pt idx="2">
                  <c:v>De 35 a 44 años</c:v>
                </c:pt>
                <c:pt idx="3">
                  <c:v>De 45 a 54 años</c:v>
                </c:pt>
                <c:pt idx="4">
                  <c:v>De 55 a 64 años</c:v>
                </c:pt>
                <c:pt idx="5">
                  <c:v>Más de 65 años</c:v>
                </c:pt>
              </c:strCache>
            </c:strRef>
          </c:cat>
          <c:val>
            <c:numRef>
              <c:f>Sheet1!$B$3:$G$3</c:f>
              <c:numCache>
                <c:formatCode>General</c:formatCode>
                <c:ptCount val="6"/>
                <c:pt idx="0">
                  <c:v>79.5</c:v>
                </c:pt>
                <c:pt idx="1">
                  <c:v>72.7</c:v>
                </c:pt>
                <c:pt idx="2">
                  <c:v>74</c:v>
                </c:pt>
                <c:pt idx="3">
                  <c:v>75.900000000000006</c:v>
                </c:pt>
                <c:pt idx="4">
                  <c:v>77.2</c:v>
                </c:pt>
                <c:pt idx="5">
                  <c:v>50.6</c:v>
                </c:pt>
              </c:numCache>
            </c:numRef>
          </c:val>
          <c:smooth val="0"/>
          <c:extLst>
            <c:ext xmlns:c16="http://schemas.microsoft.com/office/drawing/2014/chart" uri="{C3380CC4-5D6E-409C-BE32-E72D297353CC}">
              <c16:uniqueId val="{00000005-3603-4BE6-8C2E-0CB134D8B071}"/>
            </c:ext>
          </c:extLst>
        </c:ser>
        <c:dLbls>
          <c:showLegendKey val="0"/>
          <c:showVal val="0"/>
          <c:showCatName val="0"/>
          <c:showSerName val="0"/>
          <c:showPercent val="0"/>
          <c:showBubbleSize val="0"/>
        </c:dLbls>
        <c:marker val="1"/>
        <c:smooth val="0"/>
        <c:axId val="40639488"/>
        <c:axId val="40657664"/>
      </c:lineChart>
      <c:catAx>
        <c:axId val="40639488"/>
        <c:scaling>
          <c:orientation val="minMax"/>
        </c:scaling>
        <c:delete val="0"/>
        <c:axPos val="b"/>
        <c:numFmt formatCode="General" sourceLinked="1"/>
        <c:majorTickMark val="none"/>
        <c:minorTickMark val="none"/>
        <c:tickLblPos val="nextTo"/>
        <c:spPr>
          <a:ln/>
        </c:spPr>
        <c:txPr>
          <a:bodyPr rot="0" vert="horz"/>
          <a:lstStyle/>
          <a:p>
            <a:pPr>
              <a:defRPr sz="1200">
                <a:solidFill>
                  <a:schemeClr val="tx1">
                    <a:lumMod val="95000"/>
                    <a:lumOff val="5000"/>
                  </a:schemeClr>
                </a:solidFill>
              </a:defRPr>
            </a:pPr>
            <a:endParaRPr lang="es-ES_tradnl"/>
          </a:p>
        </c:txPr>
        <c:crossAx val="40657664"/>
        <c:crosses val="autoZero"/>
        <c:auto val="1"/>
        <c:lblAlgn val="ctr"/>
        <c:lblOffset val="100"/>
        <c:tickLblSkip val="1"/>
        <c:tickMarkSkip val="1"/>
        <c:noMultiLvlLbl val="0"/>
      </c:catAx>
      <c:valAx>
        <c:axId val="40657664"/>
        <c:scaling>
          <c:orientation val="minMax"/>
          <c:max val="90"/>
          <c:min val="30"/>
        </c:scaling>
        <c:delete val="1"/>
        <c:axPos val="l"/>
        <c:numFmt formatCode="#,##0" sourceLinked="0"/>
        <c:majorTickMark val="out"/>
        <c:minorTickMark val="none"/>
        <c:tickLblPos val="nextTo"/>
        <c:crossAx val="40639488"/>
        <c:crosses val="autoZero"/>
        <c:crossBetween val="between"/>
      </c:valAx>
    </c:plotArea>
    <c:legend>
      <c:legendPos val="r"/>
      <c:layout>
        <c:manualLayout>
          <c:xMode val="edge"/>
          <c:yMode val="edge"/>
          <c:x val="3.7854074171793192E-2"/>
          <c:y val="7.0278375091218689E-2"/>
          <c:w val="0.13258962649559619"/>
          <c:h val="0.15693388469958647"/>
        </c:manualLayout>
      </c:layout>
      <c:overlay val="0"/>
      <c:txPr>
        <a:bodyPr/>
        <a:lstStyle/>
        <a:p>
          <a:pPr>
            <a:defRPr sz="1600"/>
          </a:pPr>
          <a:endParaRPr lang="es-ES_tradnl"/>
        </a:p>
      </c:txPr>
    </c:legend>
    <c:plotVisOnly val="1"/>
    <c:dispBlanksAs val="gap"/>
    <c:showDLblsOverMax val="0"/>
  </c:chart>
  <c:txPr>
    <a:bodyPr/>
    <a:lstStyle/>
    <a:p>
      <a:pPr>
        <a:defRPr sz="1800"/>
      </a:pPr>
      <a:endParaRPr lang="es-ES_tradnl"/>
    </a:p>
  </c:txPr>
  <c:externalData r:id="rId1">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a:lstStyle/>
          <a:p>
            <a:pPr>
              <a:defRPr lang="es-ES" sz="1400" b="1" kern="1200" dirty="0">
                <a:solidFill>
                  <a:srgbClr val="233616"/>
                </a:solidFill>
                <a:latin typeface="Verdana" panose="020B0604030504040204" pitchFamily="34" charset="0"/>
                <a:ea typeface="Verdana" panose="020B0604030504040204" pitchFamily="34" charset="0"/>
                <a:cs typeface="Verdana" panose="020B0604030504040204" pitchFamily="34" charset="0"/>
              </a:defRPr>
            </a:pPr>
            <a:r>
              <a:rPr lang="es-ES" sz="1400" b="0" kern="1200" dirty="0">
                <a:solidFill>
                  <a:srgbClr val="233616"/>
                </a:solidFill>
                <a:latin typeface="Verdana" panose="020B0604030504040204" pitchFamily="34" charset="0"/>
                <a:ea typeface="Verdana" panose="020B0604030504040204" pitchFamily="34" charset="0"/>
                <a:cs typeface="Verdana" panose="020B0604030504040204" pitchFamily="34" charset="0"/>
              </a:rPr>
              <a:t>Lectores de libros en tiempo libre </a:t>
            </a:r>
            <a:r>
              <a:rPr lang="es-ES" sz="1400" b="1" kern="1200" dirty="0">
                <a:solidFill>
                  <a:srgbClr val="233616"/>
                </a:solidFill>
                <a:latin typeface="Verdana" panose="020B0604030504040204" pitchFamily="34" charset="0"/>
                <a:ea typeface="Verdana" panose="020B0604030504040204" pitchFamily="34" charset="0"/>
                <a:cs typeface="Verdana" panose="020B0604030504040204" pitchFamily="34" charset="0"/>
              </a:rPr>
              <a:t>según estudios</a:t>
            </a:r>
          </a:p>
        </c:rich>
      </c:tx>
      <c:layout>
        <c:manualLayout>
          <c:xMode val="edge"/>
          <c:yMode val="edge"/>
          <c:x val="0.31687676890951899"/>
          <c:y val="3.4936156024895325E-2"/>
        </c:manualLayout>
      </c:layout>
      <c:overlay val="0"/>
    </c:title>
    <c:autoTitleDeleted val="0"/>
    <c:plotArea>
      <c:layout>
        <c:manualLayout>
          <c:layoutTarget val="inner"/>
          <c:xMode val="edge"/>
          <c:yMode val="edge"/>
          <c:x val="2.1715904669510212E-2"/>
          <c:y val="0.30894668369988526"/>
          <c:w val="0.95656819066097953"/>
          <c:h val="0.55974263829139714"/>
        </c:manualLayout>
      </c:layout>
      <c:barChart>
        <c:barDir val="col"/>
        <c:grouping val="clustered"/>
        <c:varyColors val="0"/>
        <c:ser>
          <c:idx val="0"/>
          <c:order val="0"/>
          <c:tx>
            <c:strRef>
              <c:f>Sheet1!$A$2</c:f>
              <c:strCache>
                <c:ptCount val="1"/>
                <c:pt idx="0">
                  <c:v>2011</c:v>
                </c:pt>
              </c:strCache>
            </c:strRef>
          </c:tx>
          <c:invertIfNegative val="0"/>
          <c:dLbls>
            <c:numFmt formatCode="0.0&quot;%&quot;" sourceLinked="0"/>
            <c:spPr>
              <a:noFill/>
              <a:ln>
                <a:noFill/>
              </a:ln>
              <a:effectLst/>
            </c:spPr>
            <c:txPr>
              <a:bodyPr anchorCtr="0"/>
              <a:lstStyle/>
              <a:p>
                <a:pPr algn="ctr">
                  <a:defRPr lang="es-ES_tradnl" sz="900" b="0" i="0" u="none" strike="noStrike" kern="1200" baseline="0">
                    <a:solidFill>
                      <a:schemeClr val="tx1">
                        <a:lumMod val="75000"/>
                        <a:lumOff val="25000"/>
                      </a:schemeClr>
                    </a:solidFill>
                    <a:latin typeface="Verdana (Títulos)"/>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Sheet1!$B$1:$E$1</c:f>
              <c:strCache>
                <c:ptCount val="4"/>
                <c:pt idx="0">
                  <c:v>Total</c:v>
                </c:pt>
                <c:pt idx="1">
                  <c:v>Hasta primarios</c:v>
                </c:pt>
                <c:pt idx="2">
                  <c:v>Secundarios</c:v>
                </c:pt>
                <c:pt idx="3">
                  <c:v>Universitarios</c:v>
                </c:pt>
              </c:strCache>
            </c:strRef>
          </c:cat>
          <c:val>
            <c:numRef>
              <c:f>Sheet1!$B$2:$E$2</c:f>
            </c:numRef>
          </c:val>
          <c:extLst>
            <c:ext xmlns:c16="http://schemas.microsoft.com/office/drawing/2014/chart" uri="{C3380CC4-5D6E-409C-BE32-E72D297353CC}">
              <c16:uniqueId val="{00000000-2818-4EBA-B470-B97F448AF4B4}"/>
            </c:ext>
          </c:extLst>
        </c:ser>
        <c:ser>
          <c:idx val="1"/>
          <c:order val="1"/>
          <c:tx>
            <c:strRef>
              <c:f>Sheet1!$A$3</c:f>
              <c:strCache>
                <c:ptCount val="1"/>
                <c:pt idx="0">
                  <c:v>2017</c:v>
                </c:pt>
              </c:strCache>
            </c:strRef>
          </c:tx>
          <c:spPr>
            <a:solidFill>
              <a:srgbClr val="E2F0D9"/>
            </a:solidFill>
          </c:spPr>
          <c:invertIfNegative val="0"/>
          <c:dLbls>
            <c:numFmt formatCode="0.0&quot;%&quot;" sourceLinked="0"/>
            <c:spPr>
              <a:noFill/>
              <a:ln>
                <a:noFill/>
              </a:ln>
              <a:effectLst/>
            </c:spPr>
            <c:txPr>
              <a:bodyPr anchorCtr="0"/>
              <a:lstStyle/>
              <a:p>
                <a:pPr algn="ctr">
                  <a:defRPr lang="es-ES_tradnl" sz="900" b="0" i="0" u="none" strike="noStrike" kern="1200" baseline="0">
                    <a:solidFill>
                      <a:schemeClr val="tx1">
                        <a:lumMod val="75000"/>
                        <a:lumOff val="25000"/>
                      </a:schemeClr>
                    </a:solidFill>
                    <a:latin typeface="Verdana (Títulos)"/>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Sheet1!$B$1:$E$1</c:f>
              <c:strCache>
                <c:ptCount val="4"/>
                <c:pt idx="0">
                  <c:v>Total</c:v>
                </c:pt>
                <c:pt idx="1">
                  <c:v>Hasta primarios</c:v>
                </c:pt>
                <c:pt idx="2">
                  <c:v>Secundarios</c:v>
                </c:pt>
                <c:pt idx="3">
                  <c:v>Universitarios</c:v>
                </c:pt>
              </c:strCache>
            </c:strRef>
          </c:cat>
          <c:val>
            <c:numRef>
              <c:f>Sheet1!$B$3:$E$3</c:f>
              <c:numCache>
                <c:formatCode>0.0</c:formatCode>
                <c:ptCount val="4"/>
                <c:pt idx="0">
                  <c:v>59.7</c:v>
                </c:pt>
                <c:pt idx="1">
                  <c:v>37.6</c:v>
                </c:pt>
                <c:pt idx="2">
                  <c:v>56.8</c:v>
                </c:pt>
                <c:pt idx="3">
                  <c:v>80.7</c:v>
                </c:pt>
              </c:numCache>
            </c:numRef>
          </c:val>
          <c:extLst>
            <c:ext xmlns:c16="http://schemas.microsoft.com/office/drawing/2014/chart" uri="{C3380CC4-5D6E-409C-BE32-E72D297353CC}">
              <c16:uniqueId val="{00000001-2818-4EBA-B470-B97F448AF4B4}"/>
            </c:ext>
          </c:extLst>
        </c:ser>
        <c:ser>
          <c:idx val="2"/>
          <c:order val="2"/>
          <c:tx>
            <c:strRef>
              <c:f>Sheet1!$A$4</c:f>
              <c:strCache>
                <c:ptCount val="1"/>
                <c:pt idx="0">
                  <c:v>2018</c:v>
                </c:pt>
              </c:strCache>
            </c:strRef>
          </c:tx>
          <c:spPr>
            <a:solidFill>
              <a:srgbClr val="A9D18E"/>
            </a:solidFill>
          </c:spPr>
          <c:invertIfNegative val="0"/>
          <c:dLbls>
            <c:numFmt formatCode="0.0&quot;%&quot;" sourceLinked="0"/>
            <c:spPr>
              <a:noFill/>
            </c:spPr>
            <c:txPr>
              <a:bodyPr anchorCtr="0"/>
              <a:lstStyle/>
              <a:p>
                <a:pPr algn="ctr">
                  <a:defRPr lang="es-ES_tradnl" sz="900" b="0" i="0" u="none" strike="noStrike" kern="1200" baseline="0">
                    <a:solidFill>
                      <a:schemeClr val="tx1">
                        <a:lumMod val="75000"/>
                        <a:lumOff val="25000"/>
                      </a:schemeClr>
                    </a:solidFill>
                    <a:latin typeface="Verdana (Títulos)"/>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Sheet1!$B$1:$E$1</c:f>
              <c:strCache>
                <c:ptCount val="4"/>
                <c:pt idx="0">
                  <c:v>Total</c:v>
                </c:pt>
                <c:pt idx="1">
                  <c:v>Hasta primarios</c:v>
                </c:pt>
                <c:pt idx="2">
                  <c:v>Secundarios</c:v>
                </c:pt>
                <c:pt idx="3">
                  <c:v>Universitarios</c:v>
                </c:pt>
              </c:strCache>
            </c:strRef>
          </c:cat>
          <c:val>
            <c:numRef>
              <c:f>Sheet1!$B$4:$E$4</c:f>
              <c:numCache>
                <c:formatCode>General</c:formatCode>
                <c:ptCount val="4"/>
                <c:pt idx="0">
                  <c:v>61.8</c:v>
                </c:pt>
                <c:pt idx="1">
                  <c:v>38.4</c:v>
                </c:pt>
                <c:pt idx="2">
                  <c:v>59.2</c:v>
                </c:pt>
                <c:pt idx="3">
                  <c:v>82.8</c:v>
                </c:pt>
              </c:numCache>
            </c:numRef>
          </c:val>
          <c:extLst>
            <c:ext xmlns:c16="http://schemas.microsoft.com/office/drawing/2014/chart" uri="{C3380CC4-5D6E-409C-BE32-E72D297353CC}">
              <c16:uniqueId val="{00000002-2818-4EBA-B470-B97F448AF4B4}"/>
            </c:ext>
          </c:extLst>
        </c:ser>
        <c:ser>
          <c:idx val="3"/>
          <c:order val="3"/>
          <c:tx>
            <c:strRef>
              <c:f>Sheet1!$A$5</c:f>
              <c:strCache>
                <c:ptCount val="1"/>
                <c:pt idx="0">
                  <c:v>2019</c:v>
                </c:pt>
              </c:strCache>
            </c:strRef>
          </c:tx>
          <c:spPr>
            <a:solidFill>
              <a:srgbClr val="548235"/>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900" b="0" i="0" u="none" strike="noStrike" kern="1200" baseline="0">
                    <a:solidFill>
                      <a:schemeClr val="tx1">
                        <a:lumMod val="75000"/>
                        <a:lumOff val="25000"/>
                      </a:schemeClr>
                    </a:solidFill>
                    <a:latin typeface="Verdana (Títulos)"/>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Sheet1!$B$1:$E$1</c:f>
              <c:strCache>
                <c:ptCount val="4"/>
                <c:pt idx="0">
                  <c:v>Total</c:v>
                </c:pt>
                <c:pt idx="1">
                  <c:v>Hasta primarios</c:v>
                </c:pt>
                <c:pt idx="2">
                  <c:v>Secundarios</c:v>
                </c:pt>
                <c:pt idx="3">
                  <c:v>Universitarios</c:v>
                </c:pt>
              </c:strCache>
            </c:strRef>
          </c:cat>
          <c:val>
            <c:numRef>
              <c:f>Sheet1!$B$5:$E$5</c:f>
              <c:numCache>
                <c:formatCode>General</c:formatCode>
                <c:ptCount val="4"/>
                <c:pt idx="0">
                  <c:v>62.2</c:v>
                </c:pt>
                <c:pt idx="1">
                  <c:v>39.5</c:v>
                </c:pt>
                <c:pt idx="2">
                  <c:v>59.5</c:v>
                </c:pt>
                <c:pt idx="3">
                  <c:v>83.3</c:v>
                </c:pt>
              </c:numCache>
            </c:numRef>
          </c:val>
          <c:extLst>
            <c:ext xmlns:c16="http://schemas.microsoft.com/office/drawing/2014/chart" uri="{C3380CC4-5D6E-409C-BE32-E72D297353CC}">
              <c16:uniqueId val="{00000003-2818-4EBA-B470-B97F448AF4B4}"/>
            </c:ext>
          </c:extLst>
        </c:ser>
        <c:ser>
          <c:idx val="4"/>
          <c:order val="4"/>
          <c:tx>
            <c:strRef>
              <c:f>Sheet1!$A$6</c:f>
              <c:strCache>
                <c:ptCount val="1"/>
                <c:pt idx="0">
                  <c:v>2020</c:v>
                </c:pt>
              </c:strCache>
            </c:strRef>
          </c:tx>
          <c:spPr>
            <a:solidFill>
              <a:srgbClr val="345016"/>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900" b="0" i="0" u="none" strike="noStrike" kern="1200" baseline="0">
                    <a:solidFill>
                      <a:schemeClr val="tx1">
                        <a:lumMod val="75000"/>
                        <a:lumOff val="25000"/>
                      </a:schemeClr>
                    </a:solidFill>
                    <a:latin typeface="Verdana (Títulos)"/>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Sheet1!$B$1:$E$1</c:f>
              <c:strCache>
                <c:ptCount val="4"/>
                <c:pt idx="0">
                  <c:v>Total</c:v>
                </c:pt>
                <c:pt idx="1">
                  <c:v>Hasta primarios</c:v>
                </c:pt>
                <c:pt idx="2">
                  <c:v>Secundarios</c:v>
                </c:pt>
                <c:pt idx="3">
                  <c:v>Universitarios</c:v>
                </c:pt>
              </c:strCache>
            </c:strRef>
          </c:cat>
          <c:val>
            <c:numRef>
              <c:f>Sheet1!$B$6:$E$6</c:f>
              <c:numCache>
                <c:formatCode>0.0</c:formatCode>
                <c:ptCount val="4"/>
                <c:pt idx="0">
                  <c:v>64</c:v>
                </c:pt>
                <c:pt idx="1">
                  <c:v>39.6</c:v>
                </c:pt>
                <c:pt idx="2">
                  <c:v>61.4</c:v>
                </c:pt>
                <c:pt idx="3">
                  <c:v>85.7</c:v>
                </c:pt>
              </c:numCache>
            </c:numRef>
          </c:val>
          <c:extLst>
            <c:ext xmlns:c16="http://schemas.microsoft.com/office/drawing/2014/chart" uri="{C3380CC4-5D6E-409C-BE32-E72D297353CC}">
              <c16:uniqueId val="{00000000-4353-4FCE-8A76-0AF980654C47}"/>
            </c:ext>
          </c:extLst>
        </c:ser>
        <c:ser>
          <c:idx val="5"/>
          <c:order val="5"/>
          <c:tx>
            <c:strRef>
              <c:f>Sheet1!$A$7</c:f>
              <c:strCache>
                <c:ptCount val="1"/>
                <c:pt idx="0">
                  <c:v>2021</c:v>
                </c:pt>
              </c:strCache>
            </c:strRef>
          </c:tx>
          <c:spPr>
            <a:solidFill>
              <a:srgbClr val="20310D"/>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1200" b="1" i="0" u="none" strike="noStrike" kern="1200" baseline="0">
                    <a:solidFill>
                      <a:schemeClr val="tx1"/>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Sheet1!$B$1:$E$1</c:f>
              <c:strCache>
                <c:ptCount val="4"/>
                <c:pt idx="0">
                  <c:v>Total</c:v>
                </c:pt>
                <c:pt idx="1">
                  <c:v>Hasta primarios</c:v>
                </c:pt>
                <c:pt idx="2">
                  <c:v>Secundarios</c:v>
                </c:pt>
                <c:pt idx="3">
                  <c:v>Universitarios</c:v>
                </c:pt>
              </c:strCache>
            </c:strRef>
          </c:cat>
          <c:val>
            <c:numRef>
              <c:f>Sheet1!$B$7:$E$7</c:f>
              <c:numCache>
                <c:formatCode>0.0</c:formatCode>
                <c:ptCount val="4"/>
                <c:pt idx="0">
                  <c:v>64.400000000000006</c:v>
                </c:pt>
                <c:pt idx="1">
                  <c:v>39.799999999999997</c:v>
                </c:pt>
                <c:pt idx="2">
                  <c:v>61.8</c:v>
                </c:pt>
                <c:pt idx="3">
                  <c:v>85.9</c:v>
                </c:pt>
              </c:numCache>
            </c:numRef>
          </c:val>
          <c:extLst>
            <c:ext xmlns:c16="http://schemas.microsoft.com/office/drawing/2014/chart" uri="{C3380CC4-5D6E-409C-BE32-E72D297353CC}">
              <c16:uniqueId val="{00000001-66E9-4CFC-9538-D417B0C2FFD1}"/>
            </c:ext>
          </c:extLst>
        </c:ser>
        <c:dLbls>
          <c:showLegendKey val="0"/>
          <c:showVal val="1"/>
          <c:showCatName val="0"/>
          <c:showSerName val="0"/>
          <c:showPercent val="0"/>
          <c:showBubbleSize val="0"/>
        </c:dLbls>
        <c:gapWidth val="100"/>
        <c:overlap val="-20"/>
        <c:axId val="41107456"/>
        <c:axId val="41108992"/>
      </c:barChart>
      <c:catAx>
        <c:axId val="41107456"/>
        <c:scaling>
          <c:orientation val="minMax"/>
        </c:scaling>
        <c:delete val="0"/>
        <c:axPos val="b"/>
        <c:numFmt formatCode="General" sourceLinked="1"/>
        <c:majorTickMark val="none"/>
        <c:minorTickMark val="none"/>
        <c:tickLblPos val="nextTo"/>
        <c:txPr>
          <a:bodyPr/>
          <a:lstStyle/>
          <a:p>
            <a:pPr>
              <a:defRPr sz="1200">
                <a:latin typeface="Verdana (Títulos)"/>
                <a:cs typeface="Vani" panose="020B0502040204020203" pitchFamily="34" charset="0"/>
              </a:defRPr>
            </a:pPr>
            <a:endParaRPr lang="es-ES_tradnl"/>
          </a:p>
        </c:txPr>
        <c:crossAx val="41108992"/>
        <c:crosses val="autoZero"/>
        <c:auto val="1"/>
        <c:lblAlgn val="ctr"/>
        <c:lblOffset val="100"/>
        <c:noMultiLvlLbl val="0"/>
      </c:catAx>
      <c:valAx>
        <c:axId val="41108992"/>
        <c:scaling>
          <c:orientation val="minMax"/>
        </c:scaling>
        <c:delete val="1"/>
        <c:axPos val="l"/>
        <c:numFmt formatCode="0.0" sourceLinked="1"/>
        <c:majorTickMark val="out"/>
        <c:minorTickMark val="none"/>
        <c:tickLblPos val="nextTo"/>
        <c:crossAx val="41107456"/>
        <c:crosses val="autoZero"/>
        <c:crossBetween val="between"/>
      </c:valAx>
    </c:plotArea>
    <c:plotVisOnly val="1"/>
    <c:dispBlanksAs val="gap"/>
    <c:showDLblsOverMax val="0"/>
  </c:chart>
  <c:txPr>
    <a:bodyPr/>
    <a:lstStyle/>
    <a:p>
      <a:pPr>
        <a:defRPr sz="1800"/>
      </a:pPr>
      <a:endParaRPr lang="es-ES_tradnl"/>
    </a:p>
  </c:txPr>
  <c:externalData r:id="rId2">
    <c:autoUpdate val="0"/>
  </c:externalData>
  <c:userShapes r:id="rId3"/>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1.1110531240656498E-2"/>
          <c:y val="0.17832639883208401"/>
          <c:w val="0.98888946875934347"/>
          <c:h val="0.72311586512816206"/>
        </c:manualLayout>
      </c:layout>
      <c:lineChart>
        <c:grouping val="standard"/>
        <c:varyColors val="0"/>
        <c:ser>
          <c:idx val="0"/>
          <c:order val="0"/>
          <c:tx>
            <c:strRef>
              <c:f>Sheet1!$A$2</c:f>
              <c:strCache>
                <c:ptCount val="1"/>
                <c:pt idx="0">
                  <c:v>Hombre</c:v>
                </c:pt>
              </c:strCache>
            </c:strRef>
          </c:tx>
          <c:spPr>
            <a:ln w="38100">
              <a:solidFill>
                <a:srgbClr val="417E80"/>
              </a:solidFill>
            </a:ln>
          </c:spPr>
          <c:marker>
            <c:symbol val="circle"/>
            <c:size val="12"/>
            <c:spPr>
              <a:solidFill>
                <a:schemeClr val="accent6">
                  <a:lumMod val="20000"/>
                  <a:lumOff val="80000"/>
                </a:schemeClr>
              </a:solidFill>
              <a:ln w="38100">
                <a:solidFill>
                  <a:srgbClr val="417E80"/>
                </a:solidFill>
              </a:ln>
            </c:spPr>
          </c:marker>
          <c:dLbls>
            <c:dLbl>
              <c:idx val="5"/>
              <c:layout>
                <c:manualLayout>
                  <c:x val="-3.3966940573106355E-2"/>
                  <c:y val="-6.29975351441725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FD4-45D8-BF20-45319BD011ED}"/>
                </c:ext>
              </c:extLst>
            </c:dLbl>
            <c:numFmt formatCode="0.0&quot;%&quot;" sourceLinked="0"/>
            <c:spPr>
              <a:noFill/>
              <a:ln>
                <a:noFill/>
              </a:ln>
              <a:effectLst/>
            </c:spPr>
            <c:txPr>
              <a:bodyPr/>
              <a:lstStyle/>
              <a:p>
                <a:pPr>
                  <a:defRPr sz="1400"/>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Hasta primarios</c:v>
                </c:pt>
                <c:pt idx="1">
                  <c:v>Secundarios</c:v>
                </c:pt>
                <c:pt idx="2">
                  <c:v>Universitarios</c:v>
                </c:pt>
              </c:strCache>
            </c:strRef>
          </c:cat>
          <c:val>
            <c:numRef>
              <c:f>Sheet1!$B$2:$D$2</c:f>
              <c:numCache>
                <c:formatCode>General</c:formatCode>
                <c:ptCount val="3"/>
                <c:pt idx="0">
                  <c:v>35.799999999999997</c:v>
                </c:pt>
                <c:pt idx="1">
                  <c:v>50.5</c:v>
                </c:pt>
                <c:pt idx="2">
                  <c:v>78.900000000000006</c:v>
                </c:pt>
              </c:numCache>
            </c:numRef>
          </c:val>
          <c:smooth val="0"/>
          <c:extLst>
            <c:ext xmlns:c16="http://schemas.microsoft.com/office/drawing/2014/chart" uri="{C3380CC4-5D6E-409C-BE32-E72D297353CC}">
              <c16:uniqueId val="{00000002-4FD4-45D8-BF20-45319BD011ED}"/>
            </c:ext>
          </c:extLst>
        </c:ser>
        <c:ser>
          <c:idx val="1"/>
          <c:order val="1"/>
          <c:tx>
            <c:strRef>
              <c:f>Sheet1!$A$3</c:f>
              <c:strCache>
                <c:ptCount val="1"/>
                <c:pt idx="0">
                  <c:v>Mujer</c:v>
                </c:pt>
              </c:strCache>
            </c:strRef>
          </c:tx>
          <c:spPr>
            <a:ln w="38100">
              <a:solidFill>
                <a:srgbClr val="A4C663"/>
              </a:solidFill>
            </a:ln>
          </c:spPr>
          <c:marker>
            <c:symbol val="circle"/>
            <c:size val="12"/>
            <c:spPr>
              <a:solidFill>
                <a:schemeClr val="accent6">
                  <a:lumMod val="60000"/>
                  <a:lumOff val="40000"/>
                </a:schemeClr>
              </a:solidFill>
              <a:ln w="38100">
                <a:solidFill>
                  <a:srgbClr val="A4C663"/>
                </a:solidFill>
              </a:ln>
            </c:spPr>
          </c:marker>
          <c:dLbls>
            <c:dLbl>
              <c:idx val="5"/>
              <c:layout>
                <c:manualLayout>
                  <c:x val="-3.3966940573106355E-2"/>
                  <c:y val="5.98752205154684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FD4-45D8-BF20-45319BD011ED}"/>
                </c:ext>
              </c:extLst>
            </c:dLbl>
            <c:numFmt formatCode="0.0&quot;%&quot;" sourceLinked="0"/>
            <c:spPr>
              <a:noFill/>
              <a:ln>
                <a:noFill/>
              </a:ln>
              <a:effectLst/>
            </c:spPr>
            <c:txPr>
              <a:bodyPr/>
              <a:lstStyle/>
              <a:p>
                <a:pPr>
                  <a:defRPr sz="1400"/>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Hasta primarios</c:v>
                </c:pt>
                <c:pt idx="1">
                  <c:v>Secundarios</c:v>
                </c:pt>
                <c:pt idx="2">
                  <c:v>Universitarios</c:v>
                </c:pt>
              </c:strCache>
            </c:strRef>
          </c:cat>
          <c:val>
            <c:numRef>
              <c:f>Sheet1!$B$3:$D$3</c:f>
              <c:numCache>
                <c:formatCode>General</c:formatCode>
                <c:ptCount val="3"/>
                <c:pt idx="0">
                  <c:v>38.299999999999997</c:v>
                </c:pt>
                <c:pt idx="1">
                  <c:v>70</c:v>
                </c:pt>
                <c:pt idx="2">
                  <c:v>85.3</c:v>
                </c:pt>
              </c:numCache>
            </c:numRef>
          </c:val>
          <c:smooth val="0"/>
          <c:extLst>
            <c:ext xmlns:c16="http://schemas.microsoft.com/office/drawing/2014/chart" uri="{C3380CC4-5D6E-409C-BE32-E72D297353CC}">
              <c16:uniqueId val="{00000005-4FD4-45D8-BF20-45319BD011ED}"/>
            </c:ext>
          </c:extLst>
        </c:ser>
        <c:dLbls>
          <c:showLegendKey val="0"/>
          <c:showVal val="0"/>
          <c:showCatName val="0"/>
          <c:showSerName val="0"/>
          <c:showPercent val="0"/>
          <c:showBubbleSize val="0"/>
        </c:dLbls>
        <c:marker val="1"/>
        <c:smooth val="0"/>
        <c:axId val="40639488"/>
        <c:axId val="40657664"/>
      </c:lineChart>
      <c:catAx>
        <c:axId val="40639488"/>
        <c:scaling>
          <c:orientation val="minMax"/>
        </c:scaling>
        <c:delete val="0"/>
        <c:axPos val="b"/>
        <c:numFmt formatCode="General" sourceLinked="1"/>
        <c:majorTickMark val="none"/>
        <c:minorTickMark val="none"/>
        <c:tickLblPos val="nextTo"/>
        <c:txPr>
          <a:bodyPr rot="0" vert="horz"/>
          <a:lstStyle/>
          <a:p>
            <a:pPr>
              <a:defRPr sz="1600">
                <a:solidFill>
                  <a:schemeClr val="tx1">
                    <a:lumMod val="95000"/>
                    <a:lumOff val="5000"/>
                  </a:schemeClr>
                </a:solidFill>
              </a:defRPr>
            </a:pPr>
            <a:endParaRPr lang="es-ES_tradnl"/>
          </a:p>
        </c:txPr>
        <c:crossAx val="40657664"/>
        <c:crosses val="autoZero"/>
        <c:auto val="1"/>
        <c:lblAlgn val="ctr"/>
        <c:lblOffset val="100"/>
        <c:tickLblSkip val="1"/>
        <c:tickMarkSkip val="1"/>
        <c:noMultiLvlLbl val="0"/>
      </c:catAx>
      <c:valAx>
        <c:axId val="40657664"/>
        <c:scaling>
          <c:orientation val="minMax"/>
          <c:max val="100"/>
          <c:min val="0"/>
        </c:scaling>
        <c:delete val="1"/>
        <c:axPos val="l"/>
        <c:numFmt formatCode="#,##0" sourceLinked="0"/>
        <c:majorTickMark val="out"/>
        <c:minorTickMark val="none"/>
        <c:tickLblPos val="none"/>
        <c:crossAx val="40639488"/>
        <c:crosses val="autoZero"/>
        <c:crossBetween val="between"/>
      </c:valAx>
    </c:plotArea>
    <c:legend>
      <c:legendPos val="r"/>
      <c:layout>
        <c:manualLayout>
          <c:xMode val="edge"/>
          <c:yMode val="edge"/>
          <c:x val="3.8792169793981722E-2"/>
          <c:y val="7.1968106909233845E-2"/>
          <c:w val="0.15549044909725515"/>
          <c:h val="0.20564036048176532"/>
        </c:manualLayout>
      </c:layout>
      <c:overlay val="0"/>
      <c:txPr>
        <a:bodyPr/>
        <a:lstStyle/>
        <a:p>
          <a:pPr>
            <a:defRPr sz="1400"/>
          </a:pPr>
          <a:endParaRPr lang="es-ES_tradnl"/>
        </a:p>
      </c:txPr>
    </c:legend>
    <c:plotVisOnly val="1"/>
    <c:dispBlanksAs val="gap"/>
    <c:showDLblsOverMax val="0"/>
  </c:chart>
  <c:txPr>
    <a:bodyPr/>
    <a:lstStyle/>
    <a:p>
      <a:pPr>
        <a:defRPr sz="1800"/>
      </a:pPr>
      <a:endParaRPr lang="es-ES_tradnl"/>
    </a:p>
  </c:txPr>
  <c:externalData r:id="rId1">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63089820687075393"/>
          <c:h val="0.94821898513658776"/>
        </c:manualLayout>
      </c:layout>
      <c:barChart>
        <c:barDir val="bar"/>
        <c:grouping val="clustered"/>
        <c:varyColors val="0"/>
        <c:ser>
          <c:idx val="0"/>
          <c:order val="0"/>
          <c:tx>
            <c:strRef>
              <c:f>Hoja1!$B$1</c:f>
              <c:strCache>
                <c:ptCount val="1"/>
                <c:pt idx="0">
                  <c:v>Columna1</c:v>
                </c:pt>
              </c:strCache>
            </c:strRef>
          </c:tx>
          <c:spPr>
            <a:solidFill>
              <a:schemeClr val="accent3">
                <a:lumMod val="40000"/>
                <a:lumOff val="60000"/>
              </a:schemeClr>
            </a:solidFill>
            <a:effectLst/>
          </c:spPr>
          <c:invertIfNegative val="0"/>
          <c:dPt>
            <c:idx val="0"/>
            <c:invertIfNegative val="0"/>
            <c:bubble3D val="0"/>
            <c:spPr>
              <a:solidFill>
                <a:srgbClr val="014518"/>
              </a:solidFill>
              <a:effectLst/>
            </c:spPr>
            <c:extLst>
              <c:ext xmlns:c16="http://schemas.microsoft.com/office/drawing/2014/chart" uri="{C3380CC4-5D6E-409C-BE32-E72D297353CC}">
                <c16:uniqueId val="{00000001-2E0D-491D-BD90-FDFCDC2DEF4B}"/>
              </c:ext>
            </c:extLst>
          </c:dPt>
          <c:dPt>
            <c:idx val="1"/>
            <c:invertIfNegative val="0"/>
            <c:bubble3D val="0"/>
            <c:spPr>
              <a:solidFill>
                <a:srgbClr val="255F38"/>
              </a:solidFill>
              <a:effectLst/>
            </c:spPr>
            <c:extLst>
              <c:ext xmlns:c16="http://schemas.microsoft.com/office/drawing/2014/chart" uri="{C3380CC4-5D6E-409C-BE32-E72D297353CC}">
                <c16:uniqueId val="{00000003-2E0D-491D-BD90-FDFCDC2DEF4B}"/>
              </c:ext>
            </c:extLst>
          </c:dPt>
          <c:dPt>
            <c:idx val="2"/>
            <c:invertIfNegative val="0"/>
            <c:bubble3D val="0"/>
            <c:spPr>
              <a:solidFill>
                <a:srgbClr val="548163"/>
              </a:solidFill>
              <a:effectLst/>
            </c:spPr>
            <c:extLst>
              <c:ext xmlns:c16="http://schemas.microsoft.com/office/drawing/2014/chart" uri="{C3380CC4-5D6E-409C-BE32-E72D297353CC}">
                <c16:uniqueId val="{00000005-2E0D-491D-BD90-FDFCDC2DEF4B}"/>
              </c:ext>
            </c:extLst>
          </c:dPt>
          <c:dPt>
            <c:idx val="3"/>
            <c:invertIfNegative val="0"/>
            <c:bubble3D val="0"/>
            <c:spPr>
              <a:solidFill>
                <a:srgbClr val="60896E"/>
              </a:solidFill>
              <a:effectLst/>
            </c:spPr>
            <c:extLst>
              <c:ext xmlns:c16="http://schemas.microsoft.com/office/drawing/2014/chart" uri="{C3380CC4-5D6E-409C-BE32-E72D297353CC}">
                <c16:uniqueId val="{00000007-2E0D-491D-BD90-FDFCDC2DEF4B}"/>
              </c:ext>
            </c:extLst>
          </c:dPt>
          <c:dPt>
            <c:idx val="4"/>
            <c:invertIfNegative val="0"/>
            <c:bubble3D val="0"/>
            <c:spPr>
              <a:solidFill>
                <a:srgbClr val="6B9178"/>
              </a:solidFill>
              <a:effectLst/>
            </c:spPr>
            <c:extLst>
              <c:ext xmlns:c16="http://schemas.microsoft.com/office/drawing/2014/chart" uri="{C3380CC4-5D6E-409C-BE32-E72D297353CC}">
                <c16:uniqueId val="{00000009-2E0D-491D-BD90-FDFCDC2DEF4B}"/>
              </c:ext>
            </c:extLst>
          </c:dPt>
          <c:dPt>
            <c:idx val="5"/>
            <c:invertIfNegative val="0"/>
            <c:bubble3D val="0"/>
            <c:spPr>
              <a:solidFill>
                <a:srgbClr val="83A28D"/>
              </a:solidFill>
              <a:effectLst/>
            </c:spPr>
            <c:extLst>
              <c:ext xmlns:c16="http://schemas.microsoft.com/office/drawing/2014/chart" uri="{C3380CC4-5D6E-409C-BE32-E72D297353CC}">
                <c16:uniqueId val="{0000000B-2E0D-491D-BD90-FDFCDC2DEF4B}"/>
              </c:ext>
            </c:extLst>
          </c:dPt>
          <c:dPt>
            <c:idx val="6"/>
            <c:invertIfNegative val="0"/>
            <c:bubble3D val="0"/>
            <c:spPr>
              <a:noFill/>
              <a:ln w="19050">
                <a:solidFill>
                  <a:srgbClr val="C00000"/>
                </a:solidFill>
              </a:ln>
              <a:effectLst/>
            </c:spPr>
            <c:extLst>
              <c:ext xmlns:c16="http://schemas.microsoft.com/office/drawing/2014/chart" uri="{C3380CC4-5D6E-409C-BE32-E72D297353CC}">
                <c16:uniqueId val="{0000000D-2E0D-491D-BD90-FDFCDC2DEF4B}"/>
              </c:ext>
            </c:extLst>
          </c:dPt>
          <c:dPt>
            <c:idx val="7"/>
            <c:invertIfNegative val="0"/>
            <c:bubble3D val="0"/>
            <c:spPr>
              <a:solidFill>
                <a:srgbClr val="E8E8E8"/>
              </a:solidFill>
              <a:ln>
                <a:noFill/>
              </a:ln>
              <a:effectLst/>
            </c:spPr>
            <c:extLst>
              <c:ext xmlns:c16="http://schemas.microsoft.com/office/drawing/2014/chart" uri="{C3380CC4-5D6E-409C-BE32-E72D297353CC}">
                <c16:uniqueId val="{0000000F-2E0D-491D-BD90-FDFCDC2DEF4B}"/>
              </c:ext>
            </c:extLst>
          </c:dPt>
          <c:dPt>
            <c:idx val="8"/>
            <c:invertIfNegative val="0"/>
            <c:bubble3D val="0"/>
            <c:spPr>
              <a:solidFill>
                <a:srgbClr val="E8E8E8"/>
              </a:solidFill>
              <a:ln w="28575">
                <a:noFill/>
              </a:ln>
              <a:effectLst/>
            </c:spPr>
            <c:extLst>
              <c:ext xmlns:c16="http://schemas.microsoft.com/office/drawing/2014/chart" uri="{C3380CC4-5D6E-409C-BE32-E72D297353CC}">
                <c16:uniqueId val="{00000011-2E0D-491D-BD90-FDFCDC2DEF4B}"/>
              </c:ext>
            </c:extLst>
          </c:dPt>
          <c:dPt>
            <c:idx val="9"/>
            <c:invertIfNegative val="0"/>
            <c:bubble3D val="0"/>
            <c:spPr>
              <a:solidFill>
                <a:srgbClr val="E8E8E8"/>
              </a:solidFill>
              <a:ln w="28575">
                <a:noFill/>
              </a:ln>
              <a:effectLst/>
            </c:spPr>
            <c:extLst>
              <c:ext xmlns:c16="http://schemas.microsoft.com/office/drawing/2014/chart" uri="{C3380CC4-5D6E-409C-BE32-E72D297353CC}">
                <c16:uniqueId val="{00000013-2E0D-491D-BD90-FDFCDC2DEF4B}"/>
              </c:ext>
            </c:extLst>
          </c:dPt>
          <c:dPt>
            <c:idx val="10"/>
            <c:invertIfNegative val="0"/>
            <c:bubble3D val="0"/>
            <c:spPr>
              <a:solidFill>
                <a:srgbClr val="E8E8E8"/>
              </a:solidFill>
              <a:effectLst/>
            </c:spPr>
            <c:extLst>
              <c:ext xmlns:c16="http://schemas.microsoft.com/office/drawing/2014/chart" uri="{C3380CC4-5D6E-409C-BE32-E72D297353CC}">
                <c16:uniqueId val="{00000015-2E0D-491D-BD90-FDFCDC2DEF4B}"/>
              </c:ext>
            </c:extLst>
          </c:dPt>
          <c:dPt>
            <c:idx val="11"/>
            <c:invertIfNegative val="0"/>
            <c:bubble3D val="0"/>
            <c:spPr>
              <a:solidFill>
                <a:srgbClr val="E8E8E8"/>
              </a:solidFill>
              <a:effectLst/>
            </c:spPr>
            <c:extLst>
              <c:ext xmlns:c16="http://schemas.microsoft.com/office/drawing/2014/chart" uri="{C3380CC4-5D6E-409C-BE32-E72D297353CC}">
                <c16:uniqueId val="{00000017-2E0D-491D-BD90-FDFCDC2DEF4B}"/>
              </c:ext>
            </c:extLst>
          </c:dPt>
          <c:dPt>
            <c:idx val="12"/>
            <c:invertIfNegative val="0"/>
            <c:bubble3D val="0"/>
            <c:spPr>
              <a:solidFill>
                <a:srgbClr val="D1D1D1"/>
              </a:solidFill>
              <a:effectLst/>
            </c:spPr>
            <c:extLst>
              <c:ext xmlns:c16="http://schemas.microsoft.com/office/drawing/2014/chart" uri="{C3380CC4-5D6E-409C-BE32-E72D297353CC}">
                <c16:uniqueId val="{00000019-2E0D-491D-BD90-FDFCDC2DEF4B}"/>
              </c:ext>
            </c:extLst>
          </c:dPt>
          <c:dPt>
            <c:idx val="13"/>
            <c:invertIfNegative val="0"/>
            <c:bubble3D val="0"/>
            <c:spPr>
              <a:solidFill>
                <a:srgbClr val="D1D1D1"/>
              </a:solidFill>
              <a:effectLst/>
            </c:spPr>
            <c:extLst>
              <c:ext xmlns:c16="http://schemas.microsoft.com/office/drawing/2014/chart" uri="{C3380CC4-5D6E-409C-BE32-E72D297353CC}">
                <c16:uniqueId val="{0000001B-2E0D-491D-BD90-FDFCDC2DEF4B}"/>
              </c:ext>
            </c:extLst>
          </c:dPt>
          <c:dPt>
            <c:idx val="14"/>
            <c:invertIfNegative val="0"/>
            <c:bubble3D val="0"/>
            <c:spPr>
              <a:solidFill>
                <a:srgbClr val="D1D1D1"/>
              </a:solidFill>
              <a:effectLst/>
            </c:spPr>
            <c:extLst>
              <c:ext xmlns:c16="http://schemas.microsoft.com/office/drawing/2014/chart" uri="{C3380CC4-5D6E-409C-BE32-E72D297353CC}">
                <c16:uniqueId val="{0000001D-2E0D-491D-BD90-FDFCDC2DEF4B}"/>
              </c:ext>
            </c:extLst>
          </c:dPt>
          <c:dPt>
            <c:idx val="15"/>
            <c:invertIfNegative val="0"/>
            <c:bubble3D val="0"/>
            <c:spPr>
              <a:solidFill>
                <a:srgbClr val="ADADAD"/>
              </a:solidFill>
              <a:effectLst/>
            </c:spPr>
            <c:extLst>
              <c:ext xmlns:c16="http://schemas.microsoft.com/office/drawing/2014/chart" uri="{C3380CC4-5D6E-409C-BE32-E72D297353CC}">
                <c16:uniqueId val="{0000001F-2E0D-491D-BD90-FDFCDC2DEF4B}"/>
              </c:ext>
            </c:extLst>
          </c:dPt>
          <c:dPt>
            <c:idx val="16"/>
            <c:invertIfNegative val="0"/>
            <c:bubble3D val="0"/>
            <c:spPr>
              <a:solidFill>
                <a:srgbClr val="ADADAD"/>
              </a:solidFill>
              <a:effectLst/>
            </c:spPr>
            <c:extLst>
              <c:ext xmlns:c16="http://schemas.microsoft.com/office/drawing/2014/chart" uri="{C3380CC4-5D6E-409C-BE32-E72D297353CC}">
                <c16:uniqueId val="{00000021-2E0D-491D-BD90-FDFCDC2DEF4B}"/>
              </c:ext>
            </c:extLst>
          </c:dPt>
          <c:dPt>
            <c:idx val="17"/>
            <c:invertIfNegative val="0"/>
            <c:bubble3D val="0"/>
            <c:spPr>
              <a:solidFill>
                <a:srgbClr val="848484"/>
              </a:solidFill>
              <a:effectLst/>
            </c:spPr>
            <c:extLst>
              <c:ext xmlns:c16="http://schemas.microsoft.com/office/drawing/2014/chart" uri="{C3380CC4-5D6E-409C-BE32-E72D297353CC}">
                <c16:uniqueId val="{00000023-2E0D-491D-BD90-FDFCDC2DEF4B}"/>
              </c:ext>
            </c:extLst>
          </c:dPt>
          <c:dLbls>
            <c:dLbl>
              <c:idx val="6"/>
              <c:numFmt formatCode="0.0&quot;%&quot;" sourceLinked="0"/>
              <c:spPr>
                <a:noFill/>
                <a:ln>
                  <a:noFill/>
                </a:ln>
                <a:effectLst/>
              </c:spPr>
              <c:txPr>
                <a:bodyPr wrap="square" lIns="38100" tIns="19050" rIns="38100" bIns="19050" anchor="ctr">
                  <a:spAutoFit/>
                </a:bodyPr>
                <a:lstStyle/>
                <a:p>
                  <a:pPr>
                    <a:defRPr b="1"/>
                  </a:pPr>
                  <a:endParaRPr lang="es-ES_tradnl"/>
                </a:p>
              </c:txPr>
              <c:showLegendKey val="0"/>
              <c:showVal val="1"/>
              <c:showCatName val="0"/>
              <c:showSerName val="0"/>
              <c:showPercent val="0"/>
              <c:showBubbleSize val="0"/>
              <c:extLst>
                <c:ext xmlns:c16="http://schemas.microsoft.com/office/drawing/2014/chart" uri="{C3380CC4-5D6E-409C-BE32-E72D297353CC}">
                  <c16:uniqueId val="{0000000D-2E0D-491D-BD90-FDFCDC2DEF4B}"/>
                </c:ext>
              </c:extLst>
            </c:dLbl>
            <c:dLbl>
              <c:idx val="8"/>
              <c:numFmt formatCode="0.0&quot;%&quot;" sourceLinked="0"/>
              <c:spPr/>
              <c:txPr>
                <a:bodyPr/>
                <a:lstStyle/>
                <a:p>
                  <a:pPr>
                    <a:defRPr b="0"/>
                  </a:pPr>
                  <a:endParaRPr lang="es-ES_tradnl"/>
                </a:p>
              </c:txPr>
              <c:showLegendKey val="0"/>
              <c:showVal val="1"/>
              <c:showCatName val="0"/>
              <c:showSerName val="0"/>
              <c:showPercent val="0"/>
              <c:showBubbleSize val="0"/>
              <c:extLst>
                <c:ext xmlns:c16="http://schemas.microsoft.com/office/drawing/2014/chart" uri="{C3380CC4-5D6E-409C-BE32-E72D297353CC}">
                  <c16:uniqueId val="{00000011-2E0D-491D-BD90-FDFCDC2DEF4B}"/>
                </c:ext>
              </c:extLst>
            </c:dLbl>
            <c:dLbl>
              <c:idx val="9"/>
              <c:numFmt formatCode="0.0&quot;%&quot;" sourceLinked="0"/>
              <c:spPr>
                <a:noFill/>
                <a:ln>
                  <a:noFill/>
                </a:ln>
                <a:effectLst/>
              </c:spPr>
              <c:txPr>
                <a:bodyPr wrap="square" lIns="38100" tIns="19050" rIns="38100" bIns="19050" anchor="ctr">
                  <a:spAutoFit/>
                </a:bodyPr>
                <a:lstStyle/>
                <a:p>
                  <a:pPr>
                    <a:defRPr b="0"/>
                  </a:pPr>
                  <a:endParaRPr lang="es-ES_tradnl"/>
                </a:p>
              </c:txPr>
              <c:showLegendKey val="0"/>
              <c:showVal val="1"/>
              <c:showCatName val="0"/>
              <c:showSerName val="0"/>
              <c:showPercent val="0"/>
              <c:showBubbleSize val="0"/>
              <c:extLst>
                <c:ext xmlns:c16="http://schemas.microsoft.com/office/drawing/2014/chart" uri="{C3380CC4-5D6E-409C-BE32-E72D297353CC}">
                  <c16:uniqueId val="{00000013-2E0D-491D-BD90-FDFCDC2DEF4B}"/>
                </c:ext>
              </c:extLst>
            </c:dLbl>
            <c:numFmt formatCode="0.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Hoja1!$A$2:$A$19</c:f>
              <c:strCache>
                <c:ptCount val="18"/>
                <c:pt idx="0">
                  <c:v>MADRID</c:v>
                </c:pt>
                <c:pt idx="1">
                  <c:v>PAÍS VASCO</c:v>
                </c:pt>
                <c:pt idx="2">
                  <c:v>NAVARRA</c:v>
                </c:pt>
                <c:pt idx="3">
                  <c:v>CATALUÑA</c:v>
                </c:pt>
                <c:pt idx="4">
                  <c:v>LA RIOJA</c:v>
                </c:pt>
                <c:pt idx="5">
                  <c:v>ARAGÓN</c:v>
                </c:pt>
                <c:pt idx="6">
                  <c:v>MEDIA ESPAÑA</c:v>
                </c:pt>
                <c:pt idx="7">
                  <c:v>ASTURIAS</c:v>
                </c:pt>
                <c:pt idx="8">
                  <c:v>C VALENCIANA</c:v>
                </c:pt>
                <c:pt idx="9">
                  <c:v>BALEARES</c:v>
                </c:pt>
                <c:pt idx="10">
                  <c:v>CANTABRIA</c:v>
                </c:pt>
                <c:pt idx="11">
                  <c:v>CASTILLA-LEÓN</c:v>
                </c:pt>
                <c:pt idx="12">
                  <c:v>GALICIA</c:v>
                </c:pt>
                <c:pt idx="13">
                  <c:v>MURCIA</c:v>
                </c:pt>
                <c:pt idx="14">
                  <c:v>CASTILLA-LA MANCHA</c:v>
                </c:pt>
                <c:pt idx="15">
                  <c:v>ANDALUCÍA</c:v>
                </c:pt>
                <c:pt idx="16">
                  <c:v>CANARIAS</c:v>
                </c:pt>
                <c:pt idx="17">
                  <c:v>EXTREMADURA</c:v>
                </c:pt>
              </c:strCache>
            </c:strRef>
          </c:cat>
          <c:val>
            <c:numRef>
              <c:f>Hoja1!$B$2:$B$19</c:f>
              <c:numCache>
                <c:formatCode>0.0</c:formatCode>
                <c:ptCount val="18"/>
                <c:pt idx="0">
                  <c:v>73.5</c:v>
                </c:pt>
                <c:pt idx="1">
                  <c:v>68.2</c:v>
                </c:pt>
                <c:pt idx="2">
                  <c:v>68.099999999999994</c:v>
                </c:pt>
                <c:pt idx="3">
                  <c:v>68</c:v>
                </c:pt>
                <c:pt idx="4">
                  <c:v>66.7</c:v>
                </c:pt>
                <c:pt idx="5">
                  <c:v>64.900000000000006</c:v>
                </c:pt>
                <c:pt idx="6">
                  <c:v>64.400000000000006</c:v>
                </c:pt>
                <c:pt idx="7">
                  <c:v>64.099999999999994</c:v>
                </c:pt>
                <c:pt idx="8" formatCode="General">
                  <c:v>63.8</c:v>
                </c:pt>
                <c:pt idx="9">
                  <c:v>63.1</c:v>
                </c:pt>
                <c:pt idx="10">
                  <c:v>62.7</c:v>
                </c:pt>
                <c:pt idx="11">
                  <c:v>62.6</c:v>
                </c:pt>
                <c:pt idx="12">
                  <c:v>61.9</c:v>
                </c:pt>
                <c:pt idx="13">
                  <c:v>60.3</c:v>
                </c:pt>
                <c:pt idx="14">
                  <c:v>59.8</c:v>
                </c:pt>
                <c:pt idx="15">
                  <c:v>59.3</c:v>
                </c:pt>
                <c:pt idx="16">
                  <c:v>58.8</c:v>
                </c:pt>
                <c:pt idx="17">
                  <c:v>54.7</c:v>
                </c:pt>
              </c:numCache>
            </c:numRef>
          </c:val>
          <c:extLst>
            <c:ext xmlns:c16="http://schemas.microsoft.com/office/drawing/2014/chart" uri="{C3380CC4-5D6E-409C-BE32-E72D297353CC}">
              <c16:uniqueId val="{00000024-2E0D-491D-BD90-FDFCDC2DEF4B}"/>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0"/>
        <c:axPos val="l"/>
        <c:numFmt formatCode="General" sourceLinked="0"/>
        <c:majorTickMark val="none"/>
        <c:minorTickMark val="none"/>
        <c:tickLblPos val="nextTo"/>
        <c:txPr>
          <a:bodyPr/>
          <a:lstStyle/>
          <a:p>
            <a:pPr>
              <a:defRPr sz="900"/>
            </a:pPr>
            <a:endParaRPr lang="es-ES_tradnl"/>
          </a:p>
        </c:txPr>
        <c:crossAx val="93914624"/>
        <c:crosses val="autoZero"/>
        <c:auto val="1"/>
        <c:lblAlgn val="ctr"/>
        <c:lblOffset val="100"/>
        <c:noMultiLvlLbl val="0"/>
      </c:catAx>
      <c:valAx>
        <c:axId val="93914624"/>
        <c:scaling>
          <c:orientation val="minMax"/>
          <c:min val="6"/>
        </c:scaling>
        <c:delete val="1"/>
        <c:axPos val="t"/>
        <c:numFmt formatCode="0.0" sourceLinked="1"/>
        <c:majorTickMark val="out"/>
        <c:minorTickMark val="none"/>
        <c:tickLblPos val="nextTo"/>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_tradnl"/>
    </a:p>
  </c:txPr>
  <c:externalData r:id="rId1">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351568198395315E-3"/>
          <c:y val="5.3335274966454811E-3"/>
          <c:w val="0.81342620495467743"/>
          <c:h val="0.99466666666666659"/>
        </c:manualLayout>
      </c:layout>
      <c:barChart>
        <c:barDir val="bar"/>
        <c:grouping val="clustered"/>
        <c:varyColors val="0"/>
        <c:ser>
          <c:idx val="1"/>
          <c:order val="0"/>
          <c:tx>
            <c:strRef>
              <c:f>Sheet1!$A$2</c:f>
              <c:strCache>
                <c:ptCount val="1"/>
                <c:pt idx="0">
                  <c:v>2021</c:v>
                </c:pt>
              </c:strCache>
            </c:strRef>
          </c:tx>
          <c:spPr>
            <a:solidFill>
              <a:srgbClr val="B5D64A"/>
            </a:solidFill>
            <a:ln w="16630">
              <a:noFill/>
            </a:ln>
            <a:effectLst/>
          </c:spPr>
          <c:invertIfNegative val="0"/>
          <c:dLbls>
            <c:dLbl>
              <c:idx val="0"/>
              <c:layout>
                <c:manualLayout>
                  <c:x val="-2.5391169744055152E-3"/>
                  <c:y val="-1.76366857709496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8B4-4A52-8108-AAF0B2E73BD3}"/>
                </c:ext>
              </c:extLst>
            </c:dLbl>
            <c:numFmt formatCode="0.0&quot;%&quot;" sourceLinked="0"/>
            <c:spPr>
              <a:noFill/>
              <a:ln w="16630">
                <a:noFill/>
              </a:ln>
            </c:spPr>
            <c:txPr>
              <a:bodyPr/>
              <a:lstStyle/>
              <a:p>
                <a:pPr>
                  <a:defRPr sz="1200" b="0" i="0" u="none" strike="noStrike" baseline="0">
                    <a:solidFill>
                      <a:schemeClr val="tx1">
                        <a:lumMod val="95000"/>
                        <a:lumOff val="5000"/>
                      </a:schemeClr>
                    </a:solidFill>
                    <a:latin typeface="+mn-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7"/>
                <c:pt idx="0">
                  <c:v>En su casa</c:v>
                </c:pt>
                <c:pt idx="1">
                  <c:v>Al aire libre</c:v>
                </c:pt>
                <c:pt idx="2">
                  <c:v>En el transporte público</c:v>
                </c:pt>
                <c:pt idx="3">
                  <c:v>En el trabajo</c:v>
                </c:pt>
                <c:pt idx="4">
                  <c:v>En el centro de estudio 
(colegio, instituto, 
universidad)</c:v>
                </c:pt>
                <c:pt idx="5">
                  <c:v>En una biblioteca</c:v>
                </c:pt>
                <c:pt idx="6">
                  <c:v>En otros lugares</c:v>
                </c:pt>
              </c:strCache>
            </c:strRef>
          </c:cat>
          <c:val>
            <c:numRef>
              <c:f>Sheet1!$B$2:$H$2</c:f>
              <c:numCache>
                <c:formatCode>General</c:formatCode>
                <c:ptCount val="7"/>
                <c:pt idx="0">
                  <c:v>98.3</c:v>
                </c:pt>
                <c:pt idx="1">
                  <c:v>13.9</c:v>
                </c:pt>
                <c:pt idx="2">
                  <c:v>12.3</c:v>
                </c:pt>
                <c:pt idx="3">
                  <c:v>4.9000000000000004</c:v>
                </c:pt>
                <c:pt idx="4">
                  <c:v>2.6</c:v>
                </c:pt>
                <c:pt idx="5">
                  <c:v>1.1000000000000001</c:v>
                </c:pt>
                <c:pt idx="6">
                  <c:v>2.6</c:v>
                </c:pt>
              </c:numCache>
            </c:numRef>
          </c:val>
          <c:extLst>
            <c:ext xmlns:c16="http://schemas.microsoft.com/office/drawing/2014/chart" uri="{C3380CC4-5D6E-409C-BE32-E72D297353CC}">
              <c16:uniqueId val="{00000001-58B4-4A52-8108-AAF0B2E73BD3}"/>
            </c:ext>
          </c:extLst>
        </c:ser>
        <c:dLbls>
          <c:showLegendKey val="0"/>
          <c:showVal val="1"/>
          <c:showCatName val="0"/>
          <c:showSerName val="0"/>
          <c:showPercent val="0"/>
          <c:showBubbleSize val="0"/>
        </c:dLbls>
        <c:gapWidth val="50"/>
        <c:axId val="70247552"/>
        <c:axId val="70249088"/>
      </c:barChart>
      <c:catAx>
        <c:axId val="70247552"/>
        <c:scaling>
          <c:orientation val="maxMin"/>
        </c:scaling>
        <c:delete val="0"/>
        <c:axPos val="l"/>
        <c:numFmt formatCode="General" sourceLinked="1"/>
        <c:majorTickMark val="none"/>
        <c:minorTickMark val="none"/>
        <c:tickLblPos val="none"/>
        <c:crossAx val="70249088"/>
        <c:crosses val="autoZero"/>
        <c:auto val="1"/>
        <c:lblAlgn val="ctr"/>
        <c:lblOffset val="100"/>
        <c:noMultiLvlLbl val="0"/>
      </c:catAx>
      <c:valAx>
        <c:axId val="70249088"/>
        <c:scaling>
          <c:orientation val="minMax"/>
          <c:max val="100"/>
          <c:min val="0"/>
        </c:scaling>
        <c:delete val="1"/>
        <c:axPos val="t"/>
        <c:numFmt formatCode="General" sourceLinked="1"/>
        <c:majorTickMark val="out"/>
        <c:minorTickMark val="none"/>
        <c:tickLblPos val="none"/>
        <c:crossAx val="70247552"/>
        <c:crosses val="autoZero"/>
        <c:crossBetween val="between"/>
      </c:valAx>
      <c:spPr>
        <a:noFill/>
        <a:ln w="16630">
          <a:noFill/>
        </a:ln>
      </c:spPr>
    </c:plotArea>
    <c:plotVisOnly val="1"/>
    <c:dispBlanksAs val="gap"/>
    <c:showDLblsOverMax val="0"/>
  </c:chart>
  <c:spPr>
    <a:noFill/>
    <a:ln>
      <a:noFill/>
    </a:ln>
  </c:spPr>
  <c:txPr>
    <a:bodyPr/>
    <a:lstStyle/>
    <a:p>
      <a:pPr>
        <a:defRPr sz="1179" b="1" i="0" u="none" strike="noStrike" baseline="0">
          <a:solidFill>
            <a:schemeClr val="tx1"/>
          </a:solidFill>
          <a:latin typeface="Arial"/>
          <a:ea typeface="Arial"/>
          <a:cs typeface="Arial"/>
        </a:defRPr>
      </a:pPr>
      <a:endParaRPr lang="es-ES_tradnl"/>
    </a:p>
  </c:txPr>
  <c:externalData r:id="rId1">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085525920398413E-2"/>
          <c:y val="5.3332362410272371E-3"/>
          <c:w val="0.45516005217122107"/>
          <c:h val="0.99466666666666659"/>
        </c:manualLayout>
      </c:layout>
      <c:barChart>
        <c:barDir val="bar"/>
        <c:grouping val="clustered"/>
        <c:varyColors val="0"/>
        <c:ser>
          <c:idx val="1"/>
          <c:order val="0"/>
          <c:tx>
            <c:strRef>
              <c:f>Sheet1!$A$2</c:f>
              <c:strCache>
                <c:ptCount val="1"/>
                <c:pt idx="0">
                  <c:v>2021</c:v>
                </c:pt>
              </c:strCache>
            </c:strRef>
          </c:tx>
          <c:spPr>
            <a:solidFill>
              <a:srgbClr val="B5D64A"/>
            </a:solidFill>
            <a:ln w="16630">
              <a:noFill/>
            </a:ln>
            <a:effectLst/>
          </c:spPr>
          <c:invertIfNegative val="0"/>
          <c:dLbls>
            <c:dLbl>
              <c:idx val="0"/>
              <c:layout>
                <c:manualLayout>
                  <c:x val="-2.5391169744055152E-3"/>
                  <c:y val="-1.76366857709496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C1A-4ACC-A76D-7F5D03B9564E}"/>
                </c:ext>
              </c:extLst>
            </c:dLbl>
            <c:numFmt formatCode="0.0&quot;%&quot;" sourceLinked="0"/>
            <c:spPr>
              <a:noFill/>
              <a:ln w="16630">
                <a:noFill/>
              </a:ln>
            </c:spPr>
            <c:txPr>
              <a:bodyPr/>
              <a:lstStyle/>
              <a:p>
                <a:pPr>
                  <a:defRPr sz="1600" b="0" i="0" u="none" strike="noStrike" baseline="0">
                    <a:solidFill>
                      <a:schemeClr val="tx1">
                        <a:lumMod val="95000"/>
                        <a:lumOff val="5000"/>
                      </a:schemeClr>
                    </a:solidFill>
                    <a:latin typeface="+mn-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7"/>
                <c:pt idx="0">
                  <c:v>En su casa</c:v>
                </c:pt>
                <c:pt idx="1">
                  <c:v>Al aire libre</c:v>
                </c:pt>
                <c:pt idx="2">
                  <c:v>En el transporte público</c:v>
                </c:pt>
                <c:pt idx="3">
                  <c:v>En el trabajo</c:v>
                </c:pt>
                <c:pt idx="4">
                  <c:v>En el centro de estudio 
(colegio, instituto, 
universidad)</c:v>
                </c:pt>
                <c:pt idx="5">
                  <c:v>En una biblioteca</c:v>
                </c:pt>
                <c:pt idx="6">
                  <c:v>En otros lugares</c:v>
                </c:pt>
              </c:strCache>
            </c:strRef>
          </c:cat>
          <c:val>
            <c:numRef>
              <c:f>Sheet1!$B$2:$H$2</c:f>
              <c:numCache>
                <c:formatCode>General</c:formatCode>
                <c:ptCount val="7"/>
                <c:pt idx="0">
                  <c:v>98.3</c:v>
                </c:pt>
                <c:pt idx="1">
                  <c:v>13.9</c:v>
                </c:pt>
                <c:pt idx="2">
                  <c:v>12.3</c:v>
                </c:pt>
                <c:pt idx="3">
                  <c:v>4.9000000000000004</c:v>
                </c:pt>
                <c:pt idx="4">
                  <c:v>2.6</c:v>
                </c:pt>
                <c:pt idx="5">
                  <c:v>1.1000000000000001</c:v>
                </c:pt>
                <c:pt idx="6">
                  <c:v>2.6</c:v>
                </c:pt>
              </c:numCache>
            </c:numRef>
          </c:val>
          <c:extLst>
            <c:ext xmlns:c16="http://schemas.microsoft.com/office/drawing/2014/chart" uri="{C3380CC4-5D6E-409C-BE32-E72D297353CC}">
              <c16:uniqueId val="{00000001-FC1A-4ACC-A76D-7F5D03B9564E}"/>
            </c:ext>
          </c:extLst>
        </c:ser>
        <c:dLbls>
          <c:showLegendKey val="0"/>
          <c:showVal val="1"/>
          <c:showCatName val="0"/>
          <c:showSerName val="0"/>
          <c:showPercent val="0"/>
          <c:showBubbleSize val="0"/>
        </c:dLbls>
        <c:gapWidth val="50"/>
        <c:axId val="70247552"/>
        <c:axId val="70249088"/>
      </c:barChart>
      <c:catAx>
        <c:axId val="70247552"/>
        <c:scaling>
          <c:orientation val="maxMin"/>
        </c:scaling>
        <c:delete val="0"/>
        <c:axPos val="l"/>
        <c:numFmt formatCode="General" sourceLinked="1"/>
        <c:majorTickMark val="none"/>
        <c:minorTickMark val="none"/>
        <c:tickLblPos val="none"/>
        <c:crossAx val="70249088"/>
        <c:crosses val="autoZero"/>
        <c:auto val="1"/>
        <c:lblAlgn val="ctr"/>
        <c:lblOffset val="100"/>
        <c:noMultiLvlLbl val="0"/>
      </c:catAx>
      <c:valAx>
        <c:axId val="70249088"/>
        <c:scaling>
          <c:orientation val="minMax"/>
          <c:max val="100"/>
          <c:min val="0"/>
        </c:scaling>
        <c:delete val="1"/>
        <c:axPos val="t"/>
        <c:numFmt formatCode="General" sourceLinked="1"/>
        <c:majorTickMark val="out"/>
        <c:minorTickMark val="none"/>
        <c:tickLblPos val="none"/>
        <c:crossAx val="70247552"/>
        <c:crosses val="autoZero"/>
        <c:crossBetween val="between"/>
      </c:valAx>
      <c:spPr>
        <a:noFill/>
        <a:ln w="16630">
          <a:noFill/>
        </a:ln>
      </c:spPr>
    </c:plotArea>
    <c:plotVisOnly val="1"/>
    <c:dispBlanksAs val="gap"/>
    <c:showDLblsOverMax val="0"/>
  </c:chart>
  <c:spPr>
    <a:noFill/>
    <a:ln>
      <a:noFill/>
    </a:ln>
  </c:spPr>
  <c:txPr>
    <a:bodyPr/>
    <a:lstStyle/>
    <a:p>
      <a:pPr>
        <a:defRPr sz="1179" b="1" i="0" u="none" strike="noStrike" baseline="0">
          <a:solidFill>
            <a:schemeClr val="tx1"/>
          </a:solidFill>
          <a:latin typeface="Arial"/>
          <a:ea typeface="Arial"/>
          <a:cs typeface="Arial"/>
        </a:defRPr>
      </a:pPr>
      <a:endParaRPr lang="es-ES_tradnl"/>
    </a:p>
  </c:txPr>
  <c:externalData r:id="rId1">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258591665762387"/>
          <c:y val="3.9536939634502347E-2"/>
          <c:w val="0.40022206122169135"/>
          <c:h val="0.95247665554511096"/>
        </c:manualLayout>
      </c:layout>
      <c:barChart>
        <c:barDir val="bar"/>
        <c:grouping val="clustered"/>
        <c:varyColors val="0"/>
        <c:ser>
          <c:idx val="0"/>
          <c:order val="0"/>
          <c:tx>
            <c:strRef>
              <c:f>Hoja1!$B$1</c:f>
              <c:strCache>
                <c:ptCount val="1"/>
                <c:pt idx="0">
                  <c:v>motivos</c:v>
                </c:pt>
              </c:strCache>
            </c:strRef>
          </c:tx>
          <c:spPr>
            <a:solidFill>
              <a:srgbClr val="B5D64A"/>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baseline="0">
                    <a:solidFill>
                      <a:schemeClr val="tx1"/>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Por entretenimiento</c:v>
                </c:pt>
                <c:pt idx="1">
                  <c:v>Por estudios</c:v>
                </c:pt>
                <c:pt idx="2">
                  <c:v>Por trabajo</c:v>
                </c:pt>
                <c:pt idx="3">
                  <c:v>Para mejorar su nivel 
cultural</c:v>
                </c:pt>
                <c:pt idx="4">
                  <c:v>Por consulta</c:v>
                </c:pt>
                <c:pt idx="5">
                  <c:v>Otros</c:v>
                </c:pt>
              </c:strCache>
            </c:strRef>
          </c:cat>
          <c:val>
            <c:numRef>
              <c:f>Hoja1!$B$2:$B$7</c:f>
              <c:numCache>
                <c:formatCode>General</c:formatCode>
                <c:ptCount val="6"/>
                <c:pt idx="0">
                  <c:v>87.5</c:v>
                </c:pt>
                <c:pt idx="1">
                  <c:v>6.9</c:v>
                </c:pt>
                <c:pt idx="2">
                  <c:v>3.7</c:v>
                </c:pt>
                <c:pt idx="3">
                  <c:v>3.3</c:v>
                </c:pt>
                <c:pt idx="4">
                  <c:v>0.5</c:v>
                </c:pt>
                <c:pt idx="5">
                  <c:v>0.9</c:v>
                </c:pt>
              </c:numCache>
            </c:numRef>
          </c:val>
          <c:extLst>
            <c:ext xmlns:c16="http://schemas.microsoft.com/office/drawing/2014/chart" uri="{C3380CC4-5D6E-409C-BE32-E72D297353CC}">
              <c16:uniqueId val="{00000000-504E-421A-9FF1-CF075764B408}"/>
            </c:ext>
          </c:extLst>
        </c:ser>
        <c:dLbls>
          <c:showLegendKey val="0"/>
          <c:showVal val="0"/>
          <c:showCatName val="0"/>
          <c:showSerName val="0"/>
          <c:showPercent val="0"/>
          <c:showBubbleSize val="0"/>
        </c:dLbls>
        <c:gapWidth val="60"/>
        <c:axId val="936378352"/>
        <c:axId val="936364248"/>
      </c:barChart>
      <c:catAx>
        <c:axId val="9363783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s-ES" sz="1200" b="1"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crossAx val="936364248"/>
        <c:crosses val="autoZero"/>
        <c:auto val="1"/>
        <c:lblAlgn val="ctr"/>
        <c:lblOffset val="100"/>
        <c:noMultiLvlLbl val="0"/>
      </c:catAx>
      <c:valAx>
        <c:axId val="936364248"/>
        <c:scaling>
          <c:orientation val="minMax"/>
        </c:scaling>
        <c:delete val="1"/>
        <c:axPos val="t"/>
        <c:numFmt formatCode="General" sourceLinked="1"/>
        <c:majorTickMark val="none"/>
        <c:minorTickMark val="none"/>
        <c:tickLblPos val="nextTo"/>
        <c:crossAx val="9363783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_tradnl"/>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9202389728924685E-2"/>
          <c:y val="0"/>
          <c:w val="0.98378308838309869"/>
          <c:h val="0.99466669155152232"/>
        </c:manualLayout>
      </c:layout>
      <c:barChart>
        <c:barDir val="bar"/>
        <c:grouping val="clustered"/>
        <c:varyColors val="0"/>
        <c:ser>
          <c:idx val="1"/>
          <c:order val="0"/>
          <c:tx>
            <c:strRef>
              <c:f>Sheet1!$A$2</c:f>
              <c:strCache>
                <c:ptCount val="1"/>
                <c:pt idx="0">
                  <c:v>1er semestre 2011</c:v>
                </c:pt>
              </c:strCache>
            </c:strRef>
          </c:tx>
          <c:spPr>
            <a:solidFill>
              <a:srgbClr val="319893">
                <a:lumMod val="75000"/>
              </a:srgbClr>
            </a:solidFill>
            <a:ln w="16630">
              <a:noFill/>
            </a:ln>
            <a:effectLst/>
          </c:spPr>
          <c:invertIfNegative val="0"/>
          <c:dPt>
            <c:idx val="2"/>
            <c:invertIfNegative val="0"/>
            <c:bubble3D val="0"/>
            <c:spPr>
              <a:solidFill>
                <a:srgbClr val="319893">
                  <a:lumMod val="75000"/>
                </a:srgbClr>
              </a:solidFill>
              <a:ln w="16630">
                <a:noFill/>
              </a:ln>
              <a:effectLst/>
            </c:spPr>
            <c:extLst>
              <c:ext xmlns:c16="http://schemas.microsoft.com/office/drawing/2014/chart" uri="{C3380CC4-5D6E-409C-BE32-E72D297353CC}">
                <c16:uniqueId val="{00000000-34D1-4304-99EB-A528D8B105DE}"/>
              </c:ext>
            </c:extLst>
          </c:dPt>
          <c:dLbls>
            <c:dLbl>
              <c:idx val="0"/>
              <c:layout>
                <c:manualLayout>
                  <c:x val="-7.9357356681065243E-3"/>
                  <c:y val="-1.7629579378727032E-3"/>
                </c:manualLayout>
              </c:layout>
              <c:numFmt formatCode="0.0&quot;%&quot;" sourceLinked="0"/>
              <c:spPr>
                <a:noFill/>
                <a:ln w="16630">
                  <a:noFill/>
                </a:ln>
              </c:spPr>
              <c:txPr>
                <a:bodyPr/>
                <a:lstStyle/>
                <a:p>
                  <a:pPr>
                    <a:defRPr sz="1050" b="1" i="0" u="none" strike="noStrike" baseline="0">
                      <a:solidFill>
                        <a:schemeClr val="tx1"/>
                      </a:solidFill>
                      <a:latin typeface="Verdana (Títulos)"/>
                      <a:ea typeface="Arial"/>
                      <a:cs typeface="Calibri" pitchFamily="34" charset="0"/>
                    </a:defRPr>
                  </a:pPr>
                  <a:endParaRPr lang="es-ES_tradnl"/>
                </a:p>
              </c:txPr>
              <c:dLblPos val="outEnd"/>
              <c:showLegendKey val="0"/>
              <c:showVal val="1"/>
              <c:showCatName val="0"/>
              <c:showSerName val="0"/>
              <c:showPercent val="0"/>
              <c:showBubbleSize val="0"/>
              <c:extLst>
                <c:ext xmlns:c15="http://schemas.microsoft.com/office/drawing/2012/chart" uri="{CE6537A1-D6FC-4f65-9D91-7224C49458BB}">
                  <c15:layout>
                    <c:manualLayout>
                      <c:w val="0.28304308013282886"/>
                      <c:h val="9.6721208102914291E-2"/>
                    </c:manualLayout>
                  </c15:layout>
                </c:ext>
                <c:ext xmlns:c16="http://schemas.microsoft.com/office/drawing/2014/chart" uri="{C3380CC4-5D6E-409C-BE32-E72D297353CC}">
                  <c16:uniqueId val="{00000000-2C72-4A07-8710-9B798320F7AD}"/>
                </c:ext>
              </c:extLst>
            </c:dLbl>
            <c:dLbl>
              <c:idx val="1"/>
              <c:numFmt formatCode="0.0&quot;%&quot;" sourceLinked="0"/>
              <c:spPr>
                <a:noFill/>
                <a:ln w="16630">
                  <a:noFill/>
                </a:ln>
              </c:spPr>
              <c:txPr>
                <a:bodyPr/>
                <a:lstStyle/>
                <a:p>
                  <a:pPr>
                    <a:defRPr sz="1000" b="1" i="0" u="none" strike="noStrike" baseline="0">
                      <a:solidFill>
                        <a:schemeClr val="tx1"/>
                      </a:solidFill>
                      <a:latin typeface="Verdana (Títulos)"/>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5066446276777687"/>
                      <c:h val="9.6721208102914291E-2"/>
                    </c:manualLayout>
                  </c15:layout>
                </c:ext>
                <c:ext xmlns:c16="http://schemas.microsoft.com/office/drawing/2014/chart" uri="{C3380CC4-5D6E-409C-BE32-E72D297353CC}">
                  <c16:uniqueId val="{00000002-7658-4952-BB46-0014D9B6A18F}"/>
                </c:ext>
              </c:extLst>
            </c:dLbl>
            <c:dLbl>
              <c:idx val="2"/>
              <c:layout>
                <c:manualLayout>
                  <c:x val="-0.10792872455017308"/>
                  <c:y val="3.8499533646700924E-3"/>
                </c:manualLayout>
              </c:layout>
              <c:numFmt formatCode="0.0&quot;%&quot;" sourceLinked="0"/>
              <c:spPr>
                <a:noFill/>
                <a:ln w="16630">
                  <a:noFill/>
                </a:ln>
              </c:spPr>
              <c:txPr>
                <a:bodyPr/>
                <a:lstStyle/>
                <a:p>
                  <a:pPr>
                    <a:defRPr sz="1000" b="1" i="0" u="none" strike="noStrike" baseline="0">
                      <a:solidFill>
                        <a:schemeClr val="tx1"/>
                      </a:solidFill>
                      <a:latin typeface="Verdana (Títulos)"/>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41255754959303653"/>
                      <c:h val="9.6721208102914291E-2"/>
                    </c:manualLayout>
                  </c15:layout>
                </c:ext>
                <c:ext xmlns:c16="http://schemas.microsoft.com/office/drawing/2014/chart" uri="{C3380CC4-5D6E-409C-BE32-E72D297353CC}">
                  <c16:uniqueId val="{00000000-34D1-4304-99EB-A528D8B105DE}"/>
                </c:ext>
              </c:extLst>
            </c:dLbl>
            <c:numFmt formatCode="0.0&quot;%&quot;" sourceLinked="0"/>
            <c:spPr>
              <a:noFill/>
              <a:ln w="16630">
                <a:noFill/>
              </a:ln>
            </c:spPr>
            <c:txPr>
              <a:bodyPr/>
              <a:lstStyle/>
              <a:p>
                <a:pPr>
                  <a:defRPr sz="900" b="1" i="0" u="none" strike="noStrike" baseline="0">
                    <a:solidFill>
                      <a:schemeClr val="tx1"/>
                    </a:solidFill>
                    <a:latin typeface="Verdana (Títulos)"/>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Sheet1!$B$1:$F$1</c:f>
              <c:numCache>
                <c:formatCode>General</c:formatCode>
                <c:ptCount val="5"/>
                <c:pt idx="0">
                  <c:v>1</c:v>
                </c:pt>
                <c:pt idx="1">
                  <c:v>2</c:v>
                </c:pt>
                <c:pt idx="2">
                  <c:v>3</c:v>
                </c:pt>
                <c:pt idx="3">
                  <c:v>4</c:v>
                </c:pt>
                <c:pt idx="4">
                  <c:v>5</c:v>
                </c:pt>
              </c:numCache>
            </c:numRef>
          </c:cat>
          <c:val>
            <c:numRef>
              <c:f>Sheet1!$B$2:$F$2</c:f>
              <c:numCache>
                <c:formatCode>General</c:formatCode>
                <c:ptCount val="5"/>
                <c:pt idx="0">
                  <c:v>49.8</c:v>
                </c:pt>
                <c:pt idx="1">
                  <c:v>25.1</c:v>
                </c:pt>
                <c:pt idx="2">
                  <c:v>24.9</c:v>
                </c:pt>
                <c:pt idx="3">
                  <c:v>4.8</c:v>
                </c:pt>
                <c:pt idx="4">
                  <c:v>1.45</c:v>
                </c:pt>
              </c:numCache>
            </c:numRef>
          </c:val>
          <c:extLst>
            <c:ext xmlns:c16="http://schemas.microsoft.com/office/drawing/2014/chart" uri="{C3380CC4-5D6E-409C-BE32-E72D297353CC}">
              <c16:uniqueId val="{00000001-2C72-4A07-8710-9B798320F7AD}"/>
            </c:ext>
          </c:extLst>
        </c:ser>
        <c:dLbls>
          <c:showLegendKey val="0"/>
          <c:showVal val="1"/>
          <c:showCatName val="0"/>
          <c:showSerName val="0"/>
          <c:showPercent val="0"/>
          <c:showBubbleSize val="0"/>
        </c:dLbls>
        <c:gapWidth val="50"/>
        <c:axId val="70322432"/>
        <c:axId val="70332416"/>
      </c:barChart>
      <c:catAx>
        <c:axId val="70322432"/>
        <c:scaling>
          <c:orientation val="maxMin"/>
        </c:scaling>
        <c:delete val="0"/>
        <c:axPos val="l"/>
        <c:numFmt formatCode="General" sourceLinked="1"/>
        <c:majorTickMark val="none"/>
        <c:minorTickMark val="none"/>
        <c:tickLblPos val="none"/>
        <c:crossAx val="70332416"/>
        <c:crosses val="autoZero"/>
        <c:auto val="1"/>
        <c:lblAlgn val="ctr"/>
        <c:lblOffset val="100"/>
        <c:noMultiLvlLbl val="0"/>
      </c:catAx>
      <c:valAx>
        <c:axId val="70332416"/>
        <c:scaling>
          <c:orientation val="minMax"/>
          <c:max val="70"/>
          <c:min val="0"/>
        </c:scaling>
        <c:delete val="1"/>
        <c:axPos val="t"/>
        <c:numFmt formatCode="General" sourceLinked="1"/>
        <c:majorTickMark val="out"/>
        <c:minorTickMark val="none"/>
        <c:tickLblPos val="nextTo"/>
        <c:crossAx val="70322432"/>
        <c:crosses val="autoZero"/>
        <c:crossBetween val="between"/>
      </c:valAx>
      <c:spPr>
        <a:noFill/>
        <a:ln w="16630">
          <a:noFill/>
        </a:ln>
      </c:spPr>
    </c:plotArea>
    <c:plotVisOnly val="1"/>
    <c:dispBlanksAs val="gap"/>
    <c:showDLblsOverMax val="0"/>
  </c:chart>
  <c:spPr>
    <a:noFill/>
    <a:ln>
      <a:noFill/>
    </a:ln>
  </c:spPr>
  <c:txPr>
    <a:bodyPr/>
    <a:lstStyle/>
    <a:p>
      <a:pPr>
        <a:defRPr sz="1179" b="1" i="0" u="none" strike="noStrike" baseline="0">
          <a:solidFill>
            <a:schemeClr val="tx1"/>
          </a:solidFill>
          <a:latin typeface="Arial"/>
          <a:ea typeface="Arial"/>
          <a:cs typeface="Arial"/>
        </a:defRPr>
      </a:pPr>
      <a:endParaRPr lang="es-ES_tradnl"/>
    </a:p>
  </c:txPr>
  <c:externalData r:id="rId2">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389952647246664"/>
          <c:y val="0.10367154883507373"/>
          <c:w val="0.5433256428401223"/>
          <c:h val="0.97292394087779432"/>
        </c:manualLayout>
      </c:layout>
      <c:doughnutChart>
        <c:varyColors val="1"/>
        <c:ser>
          <c:idx val="0"/>
          <c:order val="0"/>
          <c:tx>
            <c:strRef>
              <c:f>Hoja1!$B$1</c:f>
              <c:strCache>
                <c:ptCount val="1"/>
                <c:pt idx="0">
                  <c:v>Columna1</c:v>
                </c:pt>
              </c:strCache>
            </c:strRef>
          </c:tx>
          <c:spPr>
            <a:ln>
              <a:noFill/>
            </a:ln>
          </c:spPr>
          <c:explosion val="2"/>
          <c:dPt>
            <c:idx val="0"/>
            <c:bubble3D val="0"/>
            <c:explosion val="14"/>
            <c:spPr>
              <a:solidFill>
                <a:srgbClr val="B5D64A"/>
              </a:solidFill>
              <a:ln w="19050">
                <a:noFill/>
              </a:ln>
              <a:effectLst/>
            </c:spPr>
            <c:extLst>
              <c:ext xmlns:c16="http://schemas.microsoft.com/office/drawing/2014/chart" uri="{C3380CC4-5D6E-409C-BE32-E72D297353CC}">
                <c16:uniqueId val="{00000001-E0B2-403B-AA1C-4A31E6BCDBFF}"/>
              </c:ext>
            </c:extLst>
          </c:dPt>
          <c:dPt>
            <c:idx val="1"/>
            <c:bubble3D val="0"/>
            <c:spPr>
              <a:solidFill>
                <a:srgbClr val="FFC000"/>
              </a:solidFill>
              <a:ln w="19050">
                <a:noFill/>
              </a:ln>
              <a:effectLst/>
            </c:spPr>
            <c:extLst>
              <c:ext xmlns:c16="http://schemas.microsoft.com/office/drawing/2014/chart" uri="{C3380CC4-5D6E-409C-BE32-E72D297353CC}">
                <c16:uniqueId val="{00000003-E0B2-403B-AA1C-4A31E6BCDBFF}"/>
              </c:ext>
            </c:extLst>
          </c:dPt>
          <c:dPt>
            <c:idx val="2"/>
            <c:bubble3D val="0"/>
            <c:spPr>
              <a:solidFill>
                <a:schemeClr val="bg1">
                  <a:lumMod val="75000"/>
                </a:schemeClr>
              </a:solidFill>
              <a:ln w="19050">
                <a:noFill/>
              </a:ln>
              <a:effectLst/>
            </c:spPr>
            <c:extLst>
              <c:ext xmlns:c16="http://schemas.microsoft.com/office/drawing/2014/chart" uri="{C3380CC4-5D6E-409C-BE32-E72D297353CC}">
                <c16:uniqueId val="{00000005-E0B2-403B-AA1C-4A31E6BCDBFF}"/>
              </c:ext>
            </c:extLst>
          </c:dPt>
          <c:dLbls>
            <c:dLbl>
              <c:idx val="0"/>
              <c:layout>
                <c:manualLayout>
                  <c:x val="4.2132361784832434E-3"/>
                  <c:y val="-5.0705989324102869E-2"/>
                </c:manualLayout>
              </c:layout>
              <c:tx>
                <c:rich>
                  <a:bodyPr rot="0" spcFirstLastPara="1" vertOverflow="ellipsis" vert="horz" wrap="non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fld id="{15ECC94A-0F17-45B1-94C0-6C5E08B6B78B}" type="VALUE">
                      <a:rPr lang="en-US">
                        <a:latin typeface="Arial" panose="020B0604020202020204" pitchFamily="34" charset="0"/>
                      </a:rPr>
                      <a:pPr>
                        <a:defRPr sz="900" b="0" i="0" u="none" strike="noStrike" kern="1200" baseline="0">
                          <a:solidFill>
                            <a:schemeClr val="tx1">
                              <a:lumMod val="75000"/>
                              <a:lumOff val="25000"/>
                            </a:schemeClr>
                          </a:solidFill>
                          <a:latin typeface="+mn-lt"/>
                          <a:ea typeface="+mn-ea"/>
                          <a:cs typeface="+mn-cs"/>
                        </a:defRPr>
                      </a:pPr>
                      <a:t>[VALOR]</a:t>
                    </a:fld>
                    <a:endParaRPr lang="es-ES_tradnl"/>
                  </a:p>
                </c:rich>
              </c:tx>
              <c:numFmt formatCode="0.0&quot;%&quot;" sourceLinked="0"/>
              <c:spPr>
                <a:noFill/>
                <a:ln>
                  <a:noFill/>
                </a:ln>
                <a:effectLst/>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1-E0B2-403B-AA1C-4A31E6BCDBFF}"/>
                </c:ext>
              </c:extLst>
            </c:dLbl>
            <c:dLbl>
              <c:idx val="1"/>
              <c:layout>
                <c:manualLayout>
                  <c:x val="1.1083461558286878E-2"/>
                  <c:y val="7.411305086666483E-3"/>
                </c:manualLayout>
              </c:layout>
              <c:tx>
                <c:rich>
                  <a:bodyPr rot="0" spcFirstLastPara="1" vertOverflow="ellipsis" vert="horz" wrap="non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fld id="{310B0350-C18A-40C4-A61B-EFC0E6C48C0B}" type="VALUE">
                      <a:rPr lang="en-US">
                        <a:latin typeface="Arial" panose="020B0604020202020204" pitchFamily="34" charset="0"/>
                      </a:rPr>
                      <a:pPr>
                        <a:defRPr sz="1000" b="1" i="0" u="none" strike="noStrike" kern="1200" baseline="0">
                          <a:solidFill>
                            <a:schemeClr val="tx1">
                              <a:lumMod val="75000"/>
                              <a:lumOff val="25000"/>
                            </a:schemeClr>
                          </a:solidFill>
                          <a:latin typeface="+mn-lt"/>
                          <a:ea typeface="+mn-ea"/>
                          <a:cs typeface="+mn-cs"/>
                        </a:defRPr>
                      </a:pPr>
                      <a:t>[VALOR]</a:t>
                    </a:fld>
                    <a:endParaRPr lang="es-ES_tradnl"/>
                  </a:p>
                </c:rich>
              </c:tx>
              <c:numFmt formatCode="0.0&quot;%&quot;" sourceLinked="0"/>
              <c:spPr>
                <a:noFill/>
                <a:ln>
                  <a:noFill/>
                </a:ln>
                <a:effectLst/>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3-E0B2-403B-AA1C-4A31E6BCDBFF}"/>
                </c:ext>
              </c:extLst>
            </c:dLbl>
            <c:dLbl>
              <c:idx val="2"/>
              <c:layout>
                <c:manualLayout>
                  <c:x val="1.0488307675547547E-2"/>
                  <c:y val="-8.3463638583690554E-3"/>
                </c:manualLayout>
              </c:layout>
              <c:tx>
                <c:rich>
                  <a:bodyPr rot="0" spcFirstLastPara="1" vertOverflow="ellipsis" vert="horz" wrap="non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fld id="{F3BC7A8B-1DC1-488D-A746-950150519962}" type="VALUE">
                      <a:rPr lang="en-US">
                        <a:latin typeface="Arial" panose="020B0604020202020204" pitchFamily="34" charset="0"/>
                      </a:rPr>
                      <a:pPr>
                        <a:defRPr sz="1000" b="1" i="0" u="none" strike="noStrike" kern="1200" baseline="0">
                          <a:solidFill>
                            <a:schemeClr val="tx1">
                              <a:lumMod val="75000"/>
                              <a:lumOff val="25000"/>
                            </a:schemeClr>
                          </a:solidFill>
                          <a:latin typeface="+mn-lt"/>
                          <a:ea typeface="+mn-ea"/>
                          <a:cs typeface="+mn-cs"/>
                        </a:defRPr>
                      </a:pPr>
                      <a:t>[VALOR]</a:t>
                    </a:fld>
                    <a:endParaRPr lang="es-ES_tradnl"/>
                  </a:p>
                </c:rich>
              </c:tx>
              <c:numFmt formatCode="0.0&quot;%&quot;" sourceLinked="0"/>
              <c:spPr>
                <a:noFill/>
                <a:ln>
                  <a:noFill/>
                </a:ln>
                <a:effectLst/>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4295381387999487"/>
                      <c:h val="0.13935789148094868"/>
                    </c:manualLayout>
                  </c15:layout>
                  <c15:dlblFieldTable/>
                  <c15:showDataLabelsRange val="0"/>
                </c:ext>
                <c:ext xmlns:c16="http://schemas.microsoft.com/office/drawing/2014/chart" uri="{C3380CC4-5D6E-409C-BE32-E72D297353CC}">
                  <c16:uniqueId val="{00000005-E0B2-403B-AA1C-4A31E6BCDBFF}"/>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Lectores frecuentes</c:v>
                </c:pt>
                <c:pt idx="1">
                  <c:v>Lectores ocasionales</c:v>
                </c:pt>
                <c:pt idx="2">
                  <c:v>No lectores</c:v>
                </c:pt>
              </c:strCache>
            </c:strRef>
          </c:cat>
          <c:val>
            <c:numRef>
              <c:f>Hoja1!$B$2:$B$4</c:f>
              <c:numCache>
                <c:formatCode>General</c:formatCode>
                <c:ptCount val="3"/>
                <c:pt idx="0">
                  <c:v>52.7</c:v>
                </c:pt>
                <c:pt idx="1">
                  <c:v>11.7</c:v>
                </c:pt>
                <c:pt idx="2">
                  <c:v>35.6</c:v>
                </c:pt>
              </c:numCache>
            </c:numRef>
          </c:val>
          <c:extLst>
            <c:ext xmlns:c16="http://schemas.microsoft.com/office/drawing/2014/chart" uri="{C3380CC4-5D6E-409C-BE32-E72D297353CC}">
              <c16:uniqueId val="{00000006-E0B2-403B-AA1C-4A31E6BCDBFF}"/>
            </c:ext>
          </c:extLst>
        </c:ser>
        <c:dLbls>
          <c:showLegendKey val="0"/>
          <c:showVal val="0"/>
          <c:showCatName val="0"/>
          <c:showSerName val="0"/>
          <c:showPercent val="0"/>
          <c:showBubbleSize val="0"/>
          <c:showLeaderLines val="0"/>
        </c:dLbls>
        <c:firstSliceAng val="168"/>
        <c:holeSize val="40"/>
      </c:doughnutChart>
      <c:spPr>
        <a:noFill/>
        <a:ln>
          <a:noFill/>
        </a:ln>
        <a:effectLst/>
      </c:spPr>
    </c:plotArea>
    <c:plotVisOnly val="1"/>
    <c:dispBlanksAs val="gap"/>
    <c:showDLblsOverMax val="0"/>
  </c:chart>
  <c:spPr>
    <a:noFill/>
    <a:ln>
      <a:noFill/>
    </a:ln>
    <a:effectLst/>
  </c:spPr>
  <c:txPr>
    <a:bodyPr/>
    <a:lstStyle/>
    <a:p>
      <a:pPr>
        <a:defRPr/>
      </a:pPr>
      <a:endParaRPr lang="es-ES_tradnl"/>
    </a:p>
  </c:txPr>
  <c:externalData r:id="rId1">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9202389728924685E-2"/>
          <c:y val="0"/>
          <c:w val="0.98378308838309869"/>
          <c:h val="0.99466669155152232"/>
        </c:manualLayout>
      </c:layout>
      <c:barChart>
        <c:barDir val="bar"/>
        <c:grouping val="clustered"/>
        <c:varyColors val="0"/>
        <c:ser>
          <c:idx val="1"/>
          <c:order val="0"/>
          <c:tx>
            <c:strRef>
              <c:f>Sheet1!$A$2</c:f>
              <c:strCache>
                <c:ptCount val="1"/>
                <c:pt idx="0">
                  <c:v>1er semestre 2011</c:v>
                </c:pt>
              </c:strCache>
            </c:strRef>
          </c:tx>
          <c:spPr>
            <a:solidFill>
              <a:sysClr val="window" lastClr="FFFFFF">
                <a:lumMod val="85000"/>
              </a:sysClr>
            </a:solidFill>
            <a:ln w="16630">
              <a:noFill/>
            </a:ln>
            <a:effectLst/>
          </c:spPr>
          <c:invertIfNegative val="0"/>
          <c:dPt>
            <c:idx val="2"/>
            <c:invertIfNegative val="0"/>
            <c:bubble3D val="0"/>
            <c:spPr>
              <a:solidFill>
                <a:srgbClr val="68A02C">
                  <a:lumMod val="75000"/>
                </a:srgbClr>
              </a:solidFill>
              <a:ln w="16630">
                <a:noFill/>
              </a:ln>
              <a:effectLst/>
            </c:spPr>
            <c:extLst>
              <c:ext xmlns:c16="http://schemas.microsoft.com/office/drawing/2014/chart" uri="{C3380CC4-5D6E-409C-BE32-E72D297353CC}">
                <c16:uniqueId val="{00000000-34D1-4304-99EB-A528D8B105DE}"/>
              </c:ext>
            </c:extLst>
          </c:dPt>
          <c:dLbls>
            <c:dLbl>
              <c:idx val="0"/>
              <c:layout>
                <c:manualLayout>
                  <c:x val="-2.5391169744055152E-3"/>
                  <c:y val="-1.76366857709496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C72-4A07-8710-9B798320F7AD}"/>
                </c:ext>
              </c:extLst>
            </c:dLbl>
            <c:dLbl>
              <c:idx val="2"/>
              <c:layout>
                <c:manualLayout>
                  <c:x val="-5.3964362275086573E-2"/>
                  <c:y val="-7.775016728530087E-3"/>
                </c:manualLayout>
              </c:layout>
              <c:numFmt formatCode="0.0&quot;%&quot;" sourceLinked="0"/>
              <c:spPr>
                <a:noFill/>
                <a:ln w="16630">
                  <a:noFill/>
                </a:ln>
              </c:spPr>
              <c:txPr>
                <a:bodyPr/>
                <a:lstStyle/>
                <a:p>
                  <a:pPr>
                    <a:defRPr sz="1100" b="1" i="0" u="none" strike="noStrike" baseline="0">
                      <a:solidFill>
                        <a:schemeClr val="tx1">
                          <a:lumMod val="95000"/>
                          <a:lumOff val="5000"/>
                        </a:schemeClr>
                      </a:solidFill>
                      <a:latin typeface="Verdana (Títulos)"/>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41255754959303653"/>
                      <c:h val="9.6721208102914291E-2"/>
                    </c:manualLayout>
                  </c15:layout>
                </c:ext>
                <c:ext xmlns:c16="http://schemas.microsoft.com/office/drawing/2014/chart" uri="{C3380CC4-5D6E-409C-BE32-E72D297353CC}">
                  <c16:uniqueId val="{00000000-34D1-4304-99EB-A528D8B105DE}"/>
                </c:ext>
              </c:extLst>
            </c:dLbl>
            <c:numFmt formatCode="0.0&quot;%&quot;" sourceLinked="0"/>
            <c:spPr>
              <a:noFill/>
              <a:ln w="16630">
                <a:noFill/>
              </a:ln>
            </c:spPr>
            <c:txPr>
              <a:bodyPr/>
              <a:lstStyle/>
              <a:p>
                <a:pPr>
                  <a:defRPr sz="900" b="0" i="0" u="none" strike="noStrike" baseline="0">
                    <a:solidFill>
                      <a:schemeClr val="tx1">
                        <a:lumMod val="95000"/>
                        <a:lumOff val="5000"/>
                      </a:schemeClr>
                    </a:solidFill>
                    <a:latin typeface="Verdana (Títulos)"/>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Sheet1!$B$1:$F$1</c:f>
              <c:numCache>
                <c:formatCode>General</c:formatCode>
                <c:ptCount val="5"/>
                <c:pt idx="0">
                  <c:v>1</c:v>
                </c:pt>
                <c:pt idx="1">
                  <c:v>2</c:v>
                </c:pt>
                <c:pt idx="2">
                  <c:v>3</c:v>
                </c:pt>
                <c:pt idx="3">
                  <c:v>4</c:v>
                </c:pt>
                <c:pt idx="4">
                  <c:v>5</c:v>
                </c:pt>
              </c:numCache>
            </c:numRef>
          </c:cat>
          <c:val>
            <c:numRef>
              <c:f>Sheet1!$B$2:$F$2</c:f>
              <c:numCache>
                <c:formatCode>General</c:formatCode>
                <c:ptCount val="5"/>
                <c:pt idx="0">
                  <c:v>49.8</c:v>
                </c:pt>
                <c:pt idx="1">
                  <c:v>25.1</c:v>
                </c:pt>
                <c:pt idx="2">
                  <c:v>24.9</c:v>
                </c:pt>
                <c:pt idx="3">
                  <c:v>4.8</c:v>
                </c:pt>
                <c:pt idx="4">
                  <c:v>1.5</c:v>
                </c:pt>
              </c:numCache>
            </c:numRef>
          </c:val>
          <c:extLst>
            <c:ext xmlns:c16="http://schemas.microsoft.com/office/drawing/2014/chart" uri="{C3380CC4-5D6E-409C-BE32-E72D297353CC}">
              <c16:uniqueId val="{00000001-2C72-4A07-8710-9B798320F7AD}"/>
            </c:ext>
          </c:extLst>
        </c:ser>
        <c:dLbls>
          <c:showLegendKey val="0"/>
          <c:showVal val="1"/>
          <c:showCatName val="0"/>
          <c:showSerName val="0"/>
          <c:showPercent val="0"/>
          <c:showBubbleSize val="0"/>
        </c:dLbls>
        <c:gapWidth val="50"/>
        <c:axId val="70322432"/>
        <c:axId val="70332416"/>
      </c:barChart>
      <c:catAx>
        <c:axId val="70322432"/>
        <c:scaling>
          <c:orientation val="maxMin"/>
        </c:scaling>
        <c:delete val="0"/>
        <c:axPos val="l"/>
        <c:numFmt formatCode="General" sourceLinked="1"/>
        <c:majorTickMark val="none"/>
        <c:minorTickMark val="none"/>
        <c:tickLblPos val="none"/>
        <c:crossAx val="70332416"/>
        <c:crosses val="autoZero"/>
        <c:auto val="1"/>
        <c:lblAlgn val="ctr"/>
        <c:lblOffset val="100"/>
        <c:noMultiLvlLbl val="0"/>
      </c:catAx>
      <c:valAx>
        <c:axId val="70332416"/>
        <c:scaling>
          <c:orientation val="minMax"/>
          <c:max val="100"/>
          <c:min val="0"/>
        </c:scaling>
        <c:delete val="1"/>
        <c:axPos val="t"/>
        <c:numFmt formatCode="General" sourceLinked="1"/>
        <c:majorTickMark val="out"/>
        <c:minorTickMark val="none"/>
        <c:tickLblPos val="none"/>
        <c:crossAx val="70322432"/>
        <c:crosses val="autoZero"/>
        <c:crossBetween val="between"/>
      </c:valAx>
      <c:spPr>
        <a:noFill/>
        <a:ln w="16630">
          <a:noFill/>
        </a:ln>
      </c:spPr>
    </c:plotArea>
    <c:plotVisOnly val="1"/>
    <c:dispBlanksAs val="gap"/>
    <c:showDLblsOverMax val="0"/>
  </c:chart>
  <c:spPr>
    <a:noFill/>
    <a:ln>
      <a:noFill/>
    </a:ln>
  </c:spPr>
  <c:txPr>
    <a:bodyPr/>
    <a:lstStyle/>
    <a:p>
      <a:pPr>
        <a:defRPr sz="1179" b="1" i="0" u="none" strike="noStrike" baseline="0">
          <a:solidFill>
            <a:schemeClr val="tx1"/>
          </a:solidFill>
          <a:latin typeface="Arial"/>
          <a:ea typeface="Arial"/>
          <a:cs typeface="Arial"/>
        </a:defRPr>
      </a:pPr>
      <a:endParaRPr lang="es-ES_tradnl"/>
    </a:p>
  </c:txPr>
  <c:externalData r:id="rId2">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90008715728566879"/>
          <c:h val="0.92422632224039003"/>
        </c:manualLayout>
      </c:layout>
      <c:barChart>
        <c:barDir val="bar"/>
        <c:grouping val="clustered"/>
        <c:varyColors val="0"/>
        <c:ser>
          <c:idx val="0"/>
          <c:order val="0"/>
          <c:tx>
            <c:strRef>
              <c:f>Hoja1!$B$1</c:f>
              <c:strCache>
                <c:ptCount val="1"/>
                <c:pt idx="0">
                  <c:v>Serie 1</c:v>
                </c:pt>
              </c:strCache>
            </c:strRef>
          </c:tx>
          <c:spPr>
            <a:solidFill>
              <a:srgbClr val="B5D64A"/>
            </a:solidFill>
            <a:ln w="12700" cap="flat" cmpd="sng" algn="ctr">
              <a:noFill/>
              <a:prstDash val="solid"/>
              <a:miter lim="800000"/>
            </a:ln>
            <a:effectLst/>
          </c:spPr>
          <c:invertIfNegative val="0"/>
          <c:dLbls>
            <c:dLbl>
              <c:idx val="0"/>
              <c:numFmt formatCode="0.0&quot;%&quot;" sourceLinked="0"/>
              <c:spPr>
                <a:ln>
                  <a:noFill/>
                </a:ln>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701-48EC-B57A-F3156BB0FD0D}"/>
                </c:ext>
              </c:extLst>
            </c:dLbl>
            <c:dLbl>
              <c:idx val="1"/>
              <c:numFmt formatCode="0.0&quot;%&quot;" sourceLinked="0"/>
              <c:spPr>
                <a:ln>
                  <a:noFill/>
                </a:ln>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0701-48EC-B57A-F3156BB0FD0D}"/>
                </c:ext>
              </c:extLst>
            </c:dLbl>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Hoja1!$A$2:$A$14</c:f>
              <c:strCache>
                <c:ptCount val="13"/>
                <c:pt idx="0">
                  <c:v>PASEAR</c:v>
                </c:pt>
                <c:pt idx="1">
                  <c:v>PASATIEMPOS (SUDOKUS, SOPA DE LETRAS, CRUCIGRAMAS, …)</c:v>
                </c:pt>
                <c:pt idx="2">
                  <c:v>DESCANSAR, NO HACER 
NADA, DORMIR</c:v>
                </c:pt>
                <c:pt idx="3">
                  <c:v>VER LA TELEVISIÓN (EN GENERAL)</c:v>
                </c:pt>
                <c:pt idx="4">
                  <c:v>ESCUCHAR MÚSICA</c:v>
                </c:pt>
                <c:pt idx="5">
                  <c:v>PRACTICAR ALGÚN DEPORTE (FUTBOL, TENIS, MONTAR EN BICI …)</c:v>
                </c:pt>
                <c:pt idx="6">
                  <c:v>VER SERIES, PELÍCULAS (NETFLIX, HBO, AMAZON PRIME, …)</c:v>
                </c:pt>
                <c:pt idx="7">
                  <c:v>QUEDAR O REUNIRSE CON AMIGOS</c:v>
                </c:pt>
                <c:pt idx="8">
                  <c:v>VER VIDEOS EN YOUTUBE</c:v>
                </c:pt>
                <c:pt idx="9">
                  <c:v>ESCUCHAR LA RADIO</c:v>
                </c:pt>
                <c:pt idx="10">
                  <c:v>SALIR A COMER/CENAR FUERA DE CASA</c:v>
                </c:pt>
                <c:pt idx="11">
                  <c:v>USAR REDES SOCIALES (INSTAGRAM, FACEBOOK, TWITTER, …)</c:v>
                </c:pt>
                <c:pt idx="12">
                  <c:v>IR AL GIMNASIO (MUSCULACION, YOGA, FITNESS, …)</c:v>
                </c:pt>
              </c:strCache>
            </c:strRef>
          </c:cat>
          <c:val>
            <c:numRef>
              <c:f>Hoja1!$B$2:$B$14</c:f>
              <c:numCache>
                <c:formatCode>General</c:formatCode>
                <c:ptCount val="13"/>
                <c:pt idx="0">
                  <c:v>25.5</c:v>
                </c:pt>
                <c:pt idx="1">
                  <c:v>18.100000000000001</c:v>
                </c:pt>
                <c:pt idx="2">
                  <c:v>15.9</c:v>
                </c:pt>
                <c:pt idx="3">
                  <c:v>14.7</c:v>
                </c:pt>
                <c:pt idx="4">
                  <c:v>13.7</c:v>
                </c:pt>
                <c:pt idx="5">
                  <c:v>13</c:v>
                </c:pt>
                <c:pt idx="6">
                  <c:v>12.4</c:v>
                </c:pt>
                <c:pt idx="7">
                  <c:v>10.9</c:v>
                </c:pt>
                <c:pt idx="8">
                  <c:v>10.5</c:v>
                </c:pt>
                <c:pt idx="9">
                  <c:v>9.6999999999999993</c:v>
                </c:pt>
                <c:pt idx="10">
                  <c:v>8.9</c:v>
                </c:pt>
                <c:pt idx="11" formatCode="0.0">
                  <c:v>8.6</c:v>
                </c:pt>
                <c:pt idx="12" formatCode="0.0">
                  <c:v>8.4</c:v>
                </c:pt>
              </c:numCache>
            </c:numRef>
          </c:val>
          <c:extLst>
            <c:ext xmlns:c16="http://schemas.microsoft.com/office/drawing/2014/chart" uri="{C3380CC4-5D6E-409C-BE32-E72D297353CC}">
              <c16:uniqueId val="{00000002-0701-48EC-B57A-F3156BB0FD0D}"/>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90008715728566879"/>
          <c:h val="0.92728517311012459"/>
        </c:manualLayout>
      </c:layout>
      <c:barChart>
        <c:barDir val="bar"/>
        <c:grouping val="clustered"/>
        <c:varyColors val="0"/>
        <c:ser>
          <c:idx val="0"/>
          <c:order val="0"/>
          <c:tx>
            <c:strRef>
              <c:f>Hoja1!$B$1</c:f>
              <c:strCache>
                <c:ptCount val="1"/>
                <c:pt idx="0">
                  <c:v>Serie 1</c:v>
                </c:pt>
              </c:strCache>
            </c:strRef>
          </c:tx>
          <c:spPr>
            <a:solidFill>
              <a:srgbClr val="B5D64A"/>
            </a:solidFill>
            <a:ln w="12700" cap="flat" cmpd="sng" algn="ctr">
              <a:noFill/>
              <a:prstDash val="solid"/>
              <a:miter lim="800000"/>
            </a:ln>
            <a:effectLst/>
          </c:spPr>
          <c:invertIfNegative val="0"/>
          <c:dLbls>
            <c:dLbl>
              <c:idx val="0"/>
              <c:numFmt formatCode="0.0&quot;%&quot;" sourceLinked="0"/>
              <c:spPr>
                <a:ln>
                  <a:noFill/>
                </a:ln>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FAC5-4E1B-937E-99E3186FA77B}"/>
                </c:ext>
              </c:extLst>
            </c:dLbl>
            <c:dLbl>
              <c:idx val="1"/>
              <c:numFmt formatCode="0.0&quot;%&quot;" sourceLinked="0"/>
              <c:spPr>
                <a:ln>
                  <a:noFill/>
                </a:ln>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FAC5-4E1B-937E-99E3186FA77B}"/>
                </c:ext>
              </c:extLst>
            </c:dLbl>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Hoja1!$A$2:$A$12</c:f>
              <c:strCache>
                <c:ptCount val="11"/>
                <c:pt idx="0">
                  <c:v>Recomendaciones de amigos, conocidos y familiares</c:v>
                </c:pt>
                <c:pt idx="1">
                  <c:v>Búsquedas en internet en general</c:v>
                </c:pt>
                <c:pt idx="2">
                  <c:v>Redes sociales (Facebook, Twitter, etc), foros, blogs, etc</c:v>
                </c:pt>
                <c:pt idx="3">
                  <c:v>Librerías/Tiendas físicas</c:v>
                </c:pt>
                <c:pt idx="4">
                  <c:v>Páginas web especializadas en literatura</c:v>
                </c:pt>
                <c:pt idx="5">
                  <c:v>Reseñas en publicaciones (periódicos, revistas…) online</c:v>
                </c:pt>
                <c:pt idx="6">
                  <c:v>Programas de televisión</c:v>
                </c:pt>
                <c:pt idx="7">
                  <c:v>Reseñas en publicaciones (periódicos, revistas…) impresas</c:v>
                </c:pt>
                <c:pt idx="8">
                  <c:v>Programas de radio</c:v>
                </c:pt>
                <c:pt idx="9">
                  <c:v>Bibliotecas</c:v>
                </c:pt>
                <c:pt idx="10">
                  <c:v>Tiendas/Puntos de venta online</c:v>
                </c:pt>
              </c:strCache>
            </c:strRef>
          </c:cat>
          <c:val>
            <c:numRef>
              <c:f>Hoja1!$B$2:$B$12</c:f>
              <c:numCache>
                <c:formatCode>General</c:formatCode>
                <c:ptCount val="11"/>
                <c:pt idx="0">
                  <c:v>49.9</c:v>
                </c:pt>
                <c:pt idx="1">
                  <c:v>31.8</c:v>
                </c:pt>
                <c:pt idx="2">
                  <c:v>18.100000000000001</c:v>
                </c:pt>
                <c:pt idx="3">
                  <c:v>15.7</c:v>
                </c:pt>
                <c:pt idx="4">
                  <c:v>10.7</c:v>
                </c:pt>
                <c:pt idx="5">
                  <c:v>8.1999999999999993</c:v>
                </c:pt>
                <c:pt idx="6">
                  <c:v>7.6</c:v>
                </c:pt>
                <c:pt idx="7">
                  <c:v>6.6</c:v>
                </c:pt>
                <c:pt idx="8">
                  <c:v>6.1</c:v>
                </c:pt>
                <c:pt idx="9">
                  <c:v>3.4</c:v>
                </c:pt>
                <c:pt idx="10">
                  <c:v>3.1</c:v>
                </c:pt>
              </c:numCache>
            </c:numRef>
          </c:val>
          <c:extLst>
            <c:ext xmlns:c16="http://schemas.microsoft.com/office/drawing/2014/chart" uri="{C3380CC4-5D6E-409C-BE32-E72D297353CC}">
              <c16:uniqueId val="{00000002-FAC5-4E1B-937E-99E3186FA77B}"/>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923280563681036"/>
          <c:y val="8.8650853953761655E-2"/>
          <c:w val="0.52419009205440403"/>
          <c:h val="0.8067455586373804"/>
        </c:manualLayout>
      </c:layout>
      <c:doughnutChart>
        <c:varyColors val="1"/>
        <c:ser>
          <c:idx val="0"/>
          <c:order val="0"/>
          <c:tx>
            <c:strRef>
              <c:f>Hoja1!$B$1</c:f>
              <c:strCache>
                <c:ptCount val="1"/>
                <c:pt idx="0">
                  <c:v>data</c:v>
                </c:pt>
              </c:strCache>
            </c:strRef>
          </c:tx>
          <c:dPt>
            <c:idx val="0"/>
            <c:bubble3D val="0"/>
            <c:spPr>
              <a:solidFill>
                <a:srgbClr val="B5D64A"/>
              </a:solidFill>
              <a:ln w="19050">
                <a:solidFill>
                  <a:schemeClr val="lt1"/>
                </a:solidFill>
              </a:ln>
              <a:effectLst/>
            </c:spPr>
            <c:extLst>
              <c:ext xmlns:c16="http://schemas.microsoft.com/office/drawing/2014/chart" uri="{C3380CC4-5D6E-409C-BE32-E72D297353CC}">
                <c16:uniqueId val="{00000001-3417-4396-81BD-7FE8000A9F7E}"/>
              </c:ext>
            </c:extLst>
          </c:dPt>
          <c:dPt>
            <c:idx val="1"/>
            <c:bubble3D val="0"/>
            <c:spPr>
              <a:solidFill>
                <a:schemeClr val="bg1">
                  <a:lumMod val="75000"/>
                </a:schemeClr>
              </a:solidFill>
              <a:ln w="19050">
                <a:noFill/>
              </a:ln>
              <a:effectLst/>
            </c:spPr>
            <c:extLst>
              <c:ext xmlns:c16="http://schemas.microsoft.com/office/drawing/2014/chart" uri="{C3380CC4-5D6E-409C-BE32-E72D297353CC}">
                <c16:uniqueId val="{00000003-3417-4396-81BD-7FE8000A9F7E}"/>
              </c:ext>
            </c:extLst>
          </c:dPt>
          <c:dLbls>
            <c:dLbl>
              <c:idx val="0"/>
              <c:layout>
                <c:manualLayout>
                  <c:x val="0.14868283070992641"/>
                  <c:y val="-4.2615064710138727E-2"/>
                </c:manualLayout>
              </c:layout>
              <c:numFmt formatCode="0.0&quot;%&quot;" sourceLinked="0"/>
              <c:spPr>
                <a:noFill/>
                <a:ln>
                  <a:noFill/>
                </a:ln>
                <a:effectLst/>
              </c:spPr>
              <c:txPr>
                <a:bodyPr rot="0" spcFirstLastPara="1" vertOverflow="ellipsis" vert="horz" wrap="non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3417-4396-81BD-7FE8000A9F7E}"/>
                </c:ext>
              </c:extLst>
            </c:dLbl>
            <c:dLbl>
              <c:idx val="1"/>
              <c:layout>
                <c:manualLayout>
                  <c:x val="-0.14384314140045082"/>
                  <c:y val="2.5887979789709425E-2"/>
                </c:manualLayout>
              </c:layout>
              <c:numFmt formatCode="0.0&quot;%&quot;" sourceLinked="0"/>
              <c:spPr>
                <a:noFill/>
                <a:ln>
                  <a:noFill/>
                </a:ln>
                <a:effectLst/>
              </c:spPr>
              <c:txPr>
                <a:bodyPr wrap="square" lIns="38100" tIns="19050" rIns="38100" bIns="19050" anchor="ctr">
                  <a:spAutoFit/>
                </a:bodyPr>
                <a:lstStyle/>
                <a:p>
                  <a:pPr>
                    <a:defRPr/>
                  </a:pPr>
                  <a:endParaRPr lang="es-ES_tradnl"/>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417-4396-81BD-7FE8000A9F7E}"/>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ext>
            </c:extLst>
          </c:dLbls>
          <c:cat>
            <c:strRef>
              <c:f>Hoja1!$A$2:$A$3</c:f>
              <c:strCache>
                <c:ptCount val="2"/>
                <c:pt idx="0">
                  <c:v>Sí</c:v>
                </c:pt>
                <c:pt idx="1">
                  <c:v>No</c:v>
                </c:pt>
              </c:strCache>
            </c:strRef>
          </c:cat>
          <c:val>
            <c:numRef>
              <c:f>Hoja1!$B$2:$B$3</c:f>
              <c:numCache>
                <c:formatCode>General</c:formatCode>
                <c:ptCount val="2"/>
                <c:pt idx="0">
                  <c:v>62.8</c:v>
                </c:pt>
                <c:pt idx="1">
                  <c:v>37.200000000000003</c:v>
                </c:pt>
              </c:numCache>
            </c:numRef>
          </c:val>
          <c:extLst>
            <c:ext xmlns:c16="http://schemas.microsoft.com/office/drawing/2014/chart" uri="{C3380CC4-5D6E-409C-BE32-E72D297353CC}">
              <c16:uniqueId val="{00000004-3417-4396-81BD-7FE8000A9F7E}"/>
            </c:ext>
          </c:extLst>
        </c:ser>
        <c:dLbls>
          <c:showLegendKey val="0"/>
          <c:showVal val="0"/>
          <c:showCatName val="0"/>
          <c:showSerName val="0"/>
          <c:showPercent val="0"/>
          <c:showBubbleSize val="0"/>
          <c:showLeaderLines val="0"/>
        </c:dLbls>
        <c:firstSliceAng val="300"/>
        <c:holeSize val="54"/>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_tradnl"/>
    </a:p>
  </c:txPr>
  <c:externalData r:id="rId1">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638093568676153"/>
          <c:y val="2.8063924678595743E-2"/>
          <c:w val="0.2861642012317766"/>
          <c:h val="0.94387215064280849"/>
        </c:manualLayout>
      </c:layout>
      <c:barChart>
        <c:barDir val="bar"/>
        <c:grouping val="clustered"/>
        <c:varyColors val="0"/>
        <c:ser>
          <c:idx val="0"/>
          <c:order val="0"/>
          <c:tx>
            <c:strRef>
              <c:f>Hoja1!$B$1</c:f>
              <c:strCache>
                <c:ptCount val="1"/>
                <c:pt idx="0">
                  <c:v>Serie 1</c:v>
                </c:pt>
              </c:strCache>
            </c:strRef>
          </c:tx>
          <c:spPr>
            <a:solidFill>
              <a:srgbClr val="B5D64A"/>
            </a:solidFill>
            <a:ln w="12700" cap="flat" cmpd="sng" algn="ctr">
              <a:noFill/>
              <a:prstDash val="solid"/>
              <a:miter lim="800000"/>
            </a:ln>
            <a:effectLst/>
          </c:spPr>
          <c:invertIfNegative val="0"/>
          <c:dLbls>
            <c:dLbl>
              <c:idx val="0"/>
              <c:numFmt formatCode="0.0&quot;%&quot;" sourceLinked="0"/>
              <c:spPr/>
              <c:txPr>
                <a:bodyPr anchorCtr="0"/>
                <a:lstStyle/>
                <a:p>
                  <a:pPr algn="ctr">
                    <a:defRPr lang="es-ES" sz="12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0-A081-4165-98C7-B70E67D7D6A4}"/>
                </c:ext>
              </c:extLst>
            </c:dLbl>
            <c:dLbl>
              <c:idx val="1"/>
              <c:numFmt formatCode="0.0&quot;%&quot;" sourceLinked="0"/>
              <c:spPr/>
              <c:txPr>
                <a:bodyPr anchorCtr="0"/>
                <a:lstStyle/>
                <a:p>
                  <a:pPr algn="ctr">
                    <a:defRPr lang="es-ES" sz="120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1-A081-4165-98C7-B70E67D7D6A4}"/>
                </c:ext>
              </c:extLst>
            </c:dLbl>
            <c:numFmt formatCode="0.0&quot;%&quot;" sourceLinked="0"/>
            <c:spPr>
              <a:noFill/>
              <a:ln>
                <a:noFill/>
              </a:ln>
              <a:effectLst/>
            </c:spPr>
            <c:txPr>
              <a:bodyPr anchorCtr="0"/>
              <a:lstStyle/>
              <a:p>
                <a:pPr algn="ctr">
                  <a:defRPr lang="es-ES" sz="120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Hoja1!$A$2:$A$7</c:f>
              <c:numCache>
                <c:formatCode>General</c:formatCode>
                <c:ptCount val="6"/>
              </c:numCache>
            </c:numRef>
          </c:cat>
          <c:val>
            <c:numRef>
              <c:f>Hoja1!$B$2:$B$7</c:f>
              <c:numCache>
                <c:formatCode>General</c:formatCode>
                <c:ptCount val="6"/>
                <c:pt idx="0">
                  <c:v>77.599999999999994</c:v>
                </c:pt>
                <c:pt idx="1">
                  <c:v>11.2</c:v>
                </c:pt>
                <c:pt idx="2">
                  <c:v>3.2</c:v>
                </c:pt>
                <c:pt idx="3">
                  <c:v>2.9</c:v>
                </c:pt>
                <c:pt idx="4">
                  <c:v>2.9</c:v>
                </c:pt>
                <c:pt idx="5">
                  <c:v>2.2999999999999998</c:v>
                </c:pt>
              </c:numCache>
            </c:numRef>
          </c:val>
          <c:extLst>
            <c:ext xmlns:c16="http://schemas.microsoft.com/office/drawing/2014/chart" uri="{C3380CC4-5D6E-409C-BE32-E72D297353CC}">
              <c16:uniqueId val="{00000002-A081-4165-98C7-B70E67D7D6A4}"/>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0"/>
        <c:axPos val="l"/>
        <c:numFmt formatCode="General" sourceLinked="0"/>
        <c:majorTickMark val="none"/>
        <c:minorTickMark val="none"/>
        <c:tickLblPos val="nextTo"/>
        <c:spPr>
          <a:ln>
            <a:solidFill>
              <a:schemeClr val="bg1">
                <a:lumMod val="85000"/>
              </a:schemeClr>
            </a:solidFill>
          </a:ln>
        </c:spPr>
        <c:txPr>
          <a:bodyPr/>
          <a:lstStyle/>
          <a:p>
            <a:pPr algn="ctr">
              <a:defRPr lang="es-ES" sz="700" b="1"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crossAx val="190884480"/>
        <c:crosses val="autoZero"/>
        <c:auto val="1"/>
        <c:lblAlgn val="ctr"/>
        <c:lblOffset val="100"/>
        <c:noMultiLvlLbl val="0"/>
      </c:catAx>
      <c:valAx>
        <c:axId val="190884480"/>
        <c:scaling>
          <c:orientation val="minMax"/>
          <c:max val="100"/>
          <c:min val="0"/>
        </c:scaling>
        <c:delete val="1"/>
        <c:axPos val="t"/>
        <c:numFmt formatCode="General" sourceLinked="1"/>
        <c:majorTickMark val="out"/>
        <c:minorTickMark val="none"/>
        <c:tickLblPos val="none"/>
        <c:crossAx val="190882944"/>
        <c:crosses val="autoZero"/>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456978566049307E-2"/>
          <c:y val="0.19180542503032205"/>
          <c:w val="0.46033284254255297"/>
          <c:h val="0.55210527161297063"/>
        </c:manualLayout>
      </c:layout>
      <c:doughnutChart>
        <c:varyColors val="1"/>
        <c:ser>
          <c:idx val="0"/>
          <c:order val="0"/>
          <c:tx>
            <c:strRef>
              <c:f>Hoja1!$B$1</c:f>
              <c:strCache>
                <c:ptCount val="1"/>
                <c:pt idx="0">
                  <c:v>Columna1</c:v>
                </c:pt>
              </c:strCache>
            </c:strRef>
          </c:tx>
          <c:spPr>
            <a:solidFill>
              <a:srgbClr val="7F7F7F"/>
            </a:solidFill>
          </c:spPr>
          <c:dPt>
            <c:idx val="0"/>
            <c:bubble3D val="0"/>
            <c:spPr>
              <a:solidFill>
                <a:srgbClr val="7F7F7F"/>
              </a:solidFill>
              <a:ln w="19050">
                <a:solidFill>
                  <a:schemeClr val="lt1"/>
                </a:solidFill>
              </a:ln>
              <a:effectLst/>
            </c:spPr>
            <c:extLst>
              <c:ext xmlns:c16="http://schemas.microsoft.com/office/drawing/2014/chart" uri="{C3380CC4-5D6E-409C-BE32-E72D297353CC}">
                <c16:uniqueId val="{00000001-EC90-4587-93BA-518FFB6F65D7}"/>
              </c:ext>
            </c:extLst>
          </c:dPt>
          <c:dPt>
            <c:idx val="1"/>
            <c:bubble3D val="0"/>
            <c:spPr>
              <a:solidFill>
                <a:srgbClr val="FFE699"/>
              </a:solidFill>
              <a:ln w="19050">
                <a:solidFill>
                  <a:schemeClr val="lt1"/>
                </a:solidFill>
              </a:ln>
              <a:effectLst/>
            </c:spPr>
            <c:extLst>
              <c:ext xmlns:c16="http://schemas.microsoft.com/office/drawing/2014/chart" uri="{C3380CC4-5D6E-409C-BE32-E72D297353CC}">
                <c16:uniqueId val="{00000003-EC90-4587-93BA-518FFB6F65D7}"/>
              </c:ext>
            </c:extLst>
          </c:dPt>
          <c:dPt>
            <c:idx val="2"/>
            <c:bubble3D val="0"/>
            <c:spPr>
              <a:solidFill>
                <a:srgbClr val="548235"/>
              </a:solidFill>
              <a:ln w="19050">
                <a:solidFill>
                  <a:schemeClr val="lt1"/>
                </a:solidFill>
              </a:ln>
              <a:effectLst/>
            </c:spPr>
            <c:extLst>
              <c:ext xmlns:c16="http://schemas.microsoft.com/office/drawing/2014/chart" uri="{C3380CC4-5D6E-409C-BE32-E72D297353CC}">
                <c16:uniqueId val="{00000005-EC90-4587-93BA-518FFB6F65D7}"/>
              </c:ext>
            </c:extLst>
          </c:dPt>
          <c:dPt>
            <c:idx val="3"/>
            <c:bubble3D val="0"/>
            <c:spPr>
              <a:solidFill>
                <a:srgbClr val="A9D18E"/>
              </a:solidFill>
              <a:ln w="19050">
                <a:solidFill>
                  <a:schemeClr val="lt1"/>
                </a:solidFill>
              </a:ln>
              <a:effectLst/>
            </c:spPr>
            <c:extLst>
              <c:ext xmlns:c16="http://schemas.microsoft.com/office/drawing/2014/chart" uri="{C3380CC4-5D6E-409C-BE32-E72D297353CC}">
                <c16:uniqueId val="{00000007-EC90-4587-93BA-518FFB6F65D7}"/>
              </c:ext>
            </c:extLst>
          </c:dPt>
          <c:dLbls>
            <c:dLbl>
              <c:idx val="0"/>
              <c:layout>
                <c:manualLayout>
                  <c:x val="0.17073558677403111"/>
                  <c:y val="0.15711221957155594"/>
                </c:manualLayout>
              </c:layout>
              <c:numFmt formatCode="0.0&quot;%&quot;" sourceLinked="0"/>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tx1">
                          <a:lumMod val="75000"/>
                          <a:lumOff val="25000"/>
                        </a:schemeClr>
                      </a:solidFill>
                      <a:latin typeface="+mj-lt"/>
                      <a:ea typeface="+mn-ea"/>
                      <a:cs typeface="+mn-cs"/>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9187663682966791"/>
                      <c:h val="0.14293597436082797"/>
                    </c:manualLayout>
                  </c15:layout>
                </c:ext>
                <c:ext xmlns:c16="http://schemas.microsoft.com/office/drawing/2014/chart" uri="{C3380CC4-5D6E-409C-BE32-E72D297353CC}">
                  <c16:uniqueId val="{00000001-EC90-4587-93BA-518FFB6F65D7}"/>
                </c:ext>
              </c:extLst>
            </c:dLbl>
            <c:dLbl>
              <c:idx val="1"/>
              <c:layout>
                <c:manualLayout>
                  <c:x val="-0.13312362268558439"/>
                  <c:y val="5.10052451063073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C90-4587-93BA-518FFB6F65D7}"/>
                </c:ext>
              </c:extLst>
            </c:dLbl>
            <c:dLbl>
              <c:idx val="2"/>
              <c:layout>
                <c:manualLayout>
                  <c:x val="-0.11213838223884312"/>
                  <c:y val="-3.87113745712748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C90-4587-93BA-518FFB6F65D7}"/>
                </c:ext>
              </c:extLst>
            </c:dLbl>
            <c:dLbl>
              <c:idx val="3"/>
              <c:layout>
                <c:manualLayout>
                  <c:x val="-9.9507858624127143E-2"/>
                  <c:y val="-7.06189707382507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C90-4587-93BA-518FFB6F65D7}"/>
                </c:ext>
              </c:extLst>
            </c:dLbl>
            <c:numFmt formatCode="0.0&quot;%&quot;"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j-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extLst>
          </c:dLbls>
          <c:cat>
            <c:strRef>
              <c:f>Hoja1!$A$2:$A$5</c:f>
              <c:strCache>
                <c:ptCount val="4"/>
                <c:pt idx="0">
                  <c:v>NOVELA Y CUENTO</c:v>
                </c:pt>
                <c:pt idx="1">
                  <c:v>POESÍA</c:v>
                </c:pt>
                <c:pt idx="2">
                  <c:v>ENSAYO</c:v>
                </c:pt>
                <c:pt idx="3">
                  <c:v>TEATRO</c:v>
                </c:pt>
              </c:strCache>
            </c:strRef>
          </c:cat>
          <c:val>
            <c:numRef>
              <c:f>Hoja1!$B$2:$B$5</c:f>
              <c:numCache>
                <c:formatCode>General</c:formatCode>
                <c:ptCount val="4"/>
                <c:pt idx="0">
                  <c:v>91.5</c:v>
                </c:pt>
                <c:pt idx="1">
                  <c:v>1.5</c:v>
                </c:pt>
                <c:pt idx="2">
                  <c:v>6.3</c:v>
                </c:pt>
                <c:pt idx="3">
                  <c:v>0.7</c:v>
                </c:pt>
              </c:numCache>
            </c:numRef>
          </c:val>
          <c:extLst>
            <c:ext xmlns:c16="http://schemas.microsoft.com/office/drawing/2014/chart" uri="{C3380CC4-5D6E-409C-BE32-E72D297353CC}">
              <c16:uniqueId val="{00000006-EC90-4587-93BA-518FFB6F65D7}"/>
            </c:ext>
          </c:extLst>
        </c:ser>
        <c:dLbls>
          <c:showLegendKey val="0"/>
          <c:showVal val="0"/>
          <c:showCatName val="0"/>
          <c:showSerName val="0"/>
          <c:showPercent val="0"/>
          <c:showBubbleSize val="0"/>
          <c:showLeaderLines val="0"/>
        </c:dLbls>
        <c:firstSliceAng val="295"/>
        <c:holeSize val="49"/>
      </c:doughnutChart>
      <c:spPr>
        <a:noFill/>
        <a:ln>
          <a:noFill/>
        </a:ln>
        <a:effectLst/>
      </c:spPr>
    </c:plotArea>
    <c:legend>
      <c:legendPos val="b"/>
      <c:layout>
        <c:manualLayout>
          <c:xMode val="edge"/>
          <c:yMode val="edge"/>
          <c:x val="0.53158769422205199"/>
          <c:y val="5.0102412106315816E-2"/>
          <c:w val="0.46339445280288194"/>
          <c:h val="0.37292344393840815"/>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j-lt"/>
              <a:ea typeface="+mn-ea"/>
              <a:cs typeface="+mn-cs"/>
            </a:defRPr>
          </a:pPr>
          <a:endParaRPr lang="es-ES_tradnl"/>
        </a:p>
      </c:txPr>
    </c:legend>
    <c:plotVisOnly val="1"/>
    <c:dispBlanksAs val="zero"/>
    <c:showDLblsOverMax val="0"/>
  </c:chart>
  <c:spPr>
    <a:noFill/>
    <a:ln>
      <a:noFill/>
    </a:ln>
    <a:effectLst/>
  </c:spPr>
  <c:txPr>
    <a:bodyPr/>
    <a:lstStyle/>
    <a:p>
      <a:pPr>
        <a:defRPr/>
      </a:pPr>
      <a:endParaRPr lang="es-ES_tradnl"/>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9255208435604"/>
          <c:y val="0.15726274864021317"/>
          <c:w val="0.75197439472185679"/>
          <c:h val="0.71539968975199786"/>
        </c:manualLayout>
      </c:layout>
      <c:doughnutChart>
        <c:varyColors val="1"/>
        <c:ser>
          <c:idx val="0"/>
          <c:order val="0"/>
          <c:tx>
            <c:strRef>
              <c:f>Hoja1!$B$1</c:f>
              <c:strCache>
                <c:ptCount val="1"/>
                <c:pt idx="0">
                  <c:v>FORMATO</c:v>
                </c:pt>
              </c:strCache>
            </c:strRef>
          </c:tx>
          <c:explosion val="2"/>
          <c:dPt>
            <c:idx val="0"/>
            <c:bubble3D val="0"/>
            <c:spPr>
              <a:solidFill>
                <a:srgbClr val="B5D64A"/>
              </a:solidFill>
              <a:ln>
                <a:noFill/>
              </a:ln>
              <a:effectLst/>
            </c:spPr>
            <c:extLst>
              <c:ext xmlns:c16="http://schemas.microsoft.com/office/drawing/2014/chart" uri="{C3380CC4-5D6E-409C-BE32-E72D297353CC}">
                <c16:uniqueId val="{00000001-C28D-4B68-99D3-F3E522360596}"/>
              </c:ext>
            </c:extLst>
          </c:dPt>
          <c:dPt>
            <c:idx val="1"/>
            <c:bubble3D val="0"/>
            <c:spPr>
              <a:solidFill>
                <a:srgbClr val="FFC000"/>
              </a:solidFill>
              <a:ln>
                <a:noFill/>
              </a:ln>
              <a:effectLst/>
            </c:spPr>
            <c:extLst>
              <c:ext xmlns:c16="http://schemas.microsoft.com/office/drawing/2014/chart" uri="{C3380CC4-5D6E-409C-BE32-E72D297353CC}">
                <c16:uniqueId val="{00000003-C28D-4B68-99D3-F3E522360596}"/>
              </c:ext>
            </c:extLst>
          </c:dPt>
          <c:dPt>
            <c:idx val="2"/>
            <c:bubble3D val="0"/>
            <c:explosion val="0"/>
            <c:spPr>
              <a:solidFill>
                <a:sysClr val="window" lastClr="FFFFFF">
                  <a:lumMod val="75000"/>
                </a:sysClr>
              </a:solidFill>
              <a:ln>
                <a:noFill/>
              </a:ln>
              <a:effectLst/>
            </c:spPr>
            <c:extLst>
              <c:ext xmlns:c16="http://schemas.microsoft.com/office/drawing/2014/chart" uri="{C3380CC4-5D6E-409C-BE32-E72D297353CC}">
                <c16:uniqueId val="{00000005-C28D-4B68-99D3-F3E522360596}"/>
              </c:ext>
            </c:extLst>
          </c:dPt>
          <c:dPt>
            <c:idx val="3"/>
            <c:bubble3D val="0"/>
            <c:spPr>
              <a:solidFill>
                <a:schemeClr val="accent5">
                  <a:tint val="58000"/>
                </a:schemeClr>
              </a:solidFill>
              <a:ln>
                <a:noFill/>
              </a:ln>
              <a:effectLst/>
            </c:spPr>
            <c:extLst>
              <c:ext xmlns:c16="http://schemas.microsoft.com/office/drawing/2014/chart" uri="{C3380CC4-5D6E-409C-BE32-E72D297353CC}">
                <c16:uniqueId val="{00000006-8465-4BD1-99B0-3A616784E724}"/>
              </c:ext>
            </c:extLst>
          </c:dPt>
          <c:dLbls>
            <c:dLbl>
              <c:idx val="0"/>
              <c:layout>
                <c:manualLayout>
                  <c:x val="-5.3221277514874845E-3"/>
                  <c:y val="-1.8301490368566771E-2"/>
                </c:manualLayout>
              </c:layout>
              <c:numFmt formatCode="0.0&quot;%&quot;" sourceLinked="0"/>
              <c:spPr>
                <a:noFill/>
                <a:ln>
                  <a:noFill/>
                </a:ln>
                <a:effectLst/>
              </c:spPr>
              <c:txPr>
                <a:bodyPr rot="0" spcFirstLastPara="1" vertOverflow="ellipsis" vert="horz" wrap="non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1-C28D-4B68-99D3-F3E522360596}"/>
                </c:ext>
              </c:extLst>
            </c:dLbl>
            <c:dLbl>
              <c:idx val="1"/>
              <c:layout>
                <c:manualLayout>
                  <c:x val="-1.3589386114765579E-2"/>
                  <c:y val="-1.4128065662615116E-2"/>
                </c:manualLayout>
              </c:layout>
              <c:numFmt formatCode="0.0&quot;%&quot;" sourceLinked="0"/>
              <c:spPr>
                <a:noFill/>
                <a:ln>
                  <a:noFill/>
                </a:ln>
                <a:effectLst/>
              </c:spPr>
              <c:txPr>
                <a:bodyPr rot="0" spcFirstLastPara="1" vertOverflow="ellipsis" vert="horz" wrap="non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3-C28D-4B68-99D3-F3E522360596}"/>
                </c:ext>
              </c:extLst>
            </c:dLbl>
            <c:dLbl>
              <c:idx val="2"/>
              <c:layout>
                <c:manualLayout>
                  <c:x val="3.8642956049038989E-3"/>
                  <c:y val="-7.91612784345104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28D-4B68-99D3-F3E522360596}"/>
                </c:ext>
              </c:extLst>
            </c:dLbl>
            <c:dLbl>
              <c:idx val="3"/>
              <c:layout>
                <c:manualLayout>
                  <c:x val="0"/>
                  <c:y val="9.4763092269326596E-2"/>
                </c:manualLayout>
              </c:layout>
              <c:numFmt formatCode="0.0&quot;%&quot;" sourceLinked="0"/>
              <c:spPr>
                <a:noFill/>
                <a:ln>
                  <a:noFill/>
                </a:ln>
                <a:effectLst/>
              </c:spPr>
              <c:txPr>
                <a:bodyPr rot="0" spcFirstLastPara="1" vertOverflow="ellipsis" vert="horz" wrap="none" anchor="ctr" anchorCtr="0"/>
                <a:lstStyle/>
                <a:p>
                  <a:pPr algn="ctr">
                    <a:defRPr lang="es-ES"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6-8465-4BD1-99B0-3A616784E724}"/>
                </c:ext>
              </c:extLst>
            </c:dLbl>
            <c:numFmt formatCode="0.0&quot;%&quot;" sourceLinked="0"/>
            <c:spPr>
              <a:noFill/>
              <a:ln>
                <a:noFill/>
              </a:ln>
              <a:effectLst/>
            </c:spPr>
            <c:txPr>
              <a:bodyPr rot="0" spcFirstLastPara="1" vertOverflow="ellipsis" vert="horz" wrap="none" anchor="ctr" anchorCtr="1"/>
              <a:lstStyle/>
              <a:p>
                <a:pPr>
                  <a:defRPr sz="14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Hoja1!$A$2:$A$5</c:f>
              <c:strCache>
                <c:ptCount val="4"/>
                <c:pt idx="0">
                  <c:v>De bolsillo</c:v>
                </c:pt>
                <c:pt idx="1">
                  <c:v>Ebook</c:v>
                </c:pt>
                <c:pt idx="2">
                  <c:v>Otro formato</c:v>
                </c:pt>
                <c:pt idx="3">
                  <c:v>Audiolibro</c:v>
                </c:pt>
              </c:strCache>
            </c:strRef>
          </c:cat>
          <c:val>
            <c:numRef>
              <c:f>Hoja1!$B$2:$B$5</c:f>
              <c:numCache>
                <c:formatCode>General</c:formatCode>
                <c:ptCount val="4"/>
                <c:pt idx="0">
                  <c:v>28.8</c:v>
                </c:pt>
                <c:pt idx="1">
                  <c:v>18.100000000000001</c:v>
                </c:pt>
                <c:pt idx="2">
                  <c:v>52.6</c:v>
                </c:pt>
                <c:pt idx="3">
                  <c:v>0.5</c:v>
                </c:pt>
              </c:numCache>
            </c:numRef>
          </c:val>
          <c:extLst>
            <c:ext xmlns:c16="http://schemas.microsoft.com/office/drawing/2014/chart" uri="{C3380CC4-5D6E-409C-BE32-E72D297353CC}">
              <c16:uniqueId val="{00000008-C28D-4B68-99D3-F3E522360596}"/>
            </c:ext>
          </c:extLst>
        </c:ser>
        <c:dLbls>
          <c:showLegendKey val="0"/>
          <c:showVal val="0"/>
          <c:showCatName val="0"/>
          <c:showSerName val="0"/>
          <c:showPercent val="0"/>
          <c:showBubbleSize val="0"/>
          <c:showLeaderLines val="0"/>
        </c:dLbls>
        <c:firstSliceAng val="182"/>
        <c:holeSize val="2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_tradnl"/>
    </a:p>
  </c:txPr>
  <c:externalData r:id="rId4">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Literatura</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4CC5-417D-9C2C-EA62717151EF}"/>
              </c:ext>
            </c:extLst>
          </c:dPt>
          <c:dLbls>
            <c:dLbl>
              <c:idx val="3"/>
              <c:numFmt formatCode="0.0&quot;%&quot;" sourceLinked="0"/>
              <c:spPr>
                <a:noFill/>
                <a:ln>
                  <a:noFill/>
                </a:ln>
                <a:effectLst/>
              </c:spPr>
              <c:txPr>
                <a:bodyPr wrap="none" anchorCtr="0"/>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395B-42C1-BFAB-CEF23B572BA1}"/>
                </c:ext>
              </c:extLst>
            </c:dLbl>
            <c:dLbl>
              <c:idx val="4"/>
              <c:numFmt formatCode="0.0&quot;%&quot;" sourceLinked="0"/>
              <c:spPr>
                <a:noFill/>
                <a:ln>
                  <a:noFill/>
                </a:ln>
                <a:effectLst/>
              </c:spPr>
              <c:txPr>
                <a:bodyPr wrap="none" anchorCtr="0"/>
                <a:lstStyle/>
                <a:p>
                  <a:pPr algn="ctr">
                    <a:defRPr lang="en-US" sz="8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numFmt formatCode="0.0&quot;%&quot;" sourceLinked="0"/>
            <c:spPr>
              <a:noFill/>
              <a:ln>
                <a:noFill/>
              </a:ln>
              <a:effectLst/>
            </c:spPr>
            <c:txPr>
              <a:bodyPr wrap="none"/>
              <a:lstStyle/>
              <a:p>
                <a:pPr>
                  <a:defRPr sz="70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5"/>
                <c:pt idx="0">
                  <c:v>74.599999999999994</c:v>
                </c:pt>
                <c:pt idx="1">
                  <c:v>72.5</c:v>
                </c:pt>
                <c:pt idx="2">
                  <c:v>73.3</c:v>
                </c:pt>
                <c:pt idx="3">
                  <c:v>75.5</c:v>
                </c:pt>
                <c:pt idx="4">
                  <c:v>77.599999999999994</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Humanidades y Ciencias Sociales</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4CC5-417D-9C2C-EA62717151EF}"/>
              </c:ext>
            </c:extLst>
          </c:dPt>
          <c:dLbls>
            <c:dLbl>
              <c:idx val="3"/>
              <c:numFmt formatCode="0.0&quot;%&quot;" sourceLinked="0"/>
              <c:spPr>
                <a:noFill/>
                <a:ln>
                  <a:noFill/>
                </a:ln>
                <a:effectLst/>
              </c:spPr>
              <c:txPr>
                <a:bodyPr wrap="none" anchorCtr="0"/>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395B-42C1-BFAB-CEF23B572BA1}"/>
                </c:ext>
              </c:extLst>
            </c:dLbl>
            <c:dLbl>
              <c:idx val="4"/>
              <c:numFmt formatCode="0.0&quot;%&quot;" sourceLinked="0"/>
              <c:spPr>
                <a:noFill/>
                <a:ln>
                  <a:noFill/>
                </a:ln>
                <a:effectLst/>
              </c:spPr>
              <c:txPr>
                <a:bodyPr wrap="none" anchorCtr="0"/>
                <a:lstStyle/>
                <a:p>
                  <a:pPr algn="ctr">
                    <a:defRPr lang="en-US" sz="8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numFmt formatCode="0.0&quot;%&quot;" sourceLinked="0"/>
            <c:spPr>
              <a:noFill/>
              <a:ln>
                <a:noFill/>
              </a:ln>
              <a:effectLst/>
            </c:spPr>
            <c:txPr>
              <a:bodyPr wrap="none"/>
              <a:lstStyle/>
              <a:p>
                <a:pPr>
                  <a:defRPr sz="70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5"/>
                <c:pt idx="0">
                  <c:v>9.9</c:v>
                </c:pt>
                <c:pt idx="1">
                  <c:v>13.7</c:v>
                </c:pt>
                <c:pt idx="2">
                  <c:v>13.3</c:v>
                </c:pt>
                <c:pt idx="3">
                  <c:v>11.4</c:v>
                </c:pt>
                <c:pt idx="4">
                  <c:v>11.2</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Científico-técnico/Medicina-Biología</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4CC5-417D-9C2C-EA62717151EF}"/>
              </c:ext>
            </c:extLst>
          </c:dPt>
          <c:dLbls>
            <c:dLbl>
              <c:idx val="3"/>
              <c:numFmt formatCode="0.0&quot;%&quot;" sourceLinked="0"/>
              <c:spPr>
                <a:noFill/>
                <a:ln>
                  <a:noFill/>
                </a:ln>
                <a:effectLst/>
              </c:spPr>
              <c:txPr>
                <a:bodyPr wrap="none" anchorCtr="0"/>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395B-42C1-BFAB-CEF23B572BA1}"/>
                </c:ext>
              </c:extLst>
            </c:dLbl>
            <c:dLbl>
              <c:idx val="4"/>
              <c:numFmt formatCode="0.0&quot;%&quot;" sourceLinked="0"/>
              <c:spPr>
                <a:noFill/>
                <a:ln>
                  <a:noFill/>
                </a:ln>
                <a:effectLst/>
              </c:spPr>
              <c:txPr>
                <a:bodyPr wrap="none" anchorCtr="0"/>
                <a:lstStyle/>
                <a:p>
                  <a:pPr algn="ctr">
                    <a:defRPr lang="en-US" sz="8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numFmt formatCode="0.0&quot;%&quot;" sourceLinked="0"/>
            <c:spPr>
              <a:noFill/>
              <a:ln>
                <a:noFill/>
              </a:ln>
              <a:effectLst/>
            </c:spPr>
            <c:txPr>
              <a:bodyPr wrap="none"/>
              <a:lstStyle/>
              <a:p>
                <a:pPr>
                  <a:defRPr sz="70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5"/>
                <c:pt idx="0">
                  <c:v>3</c:v>
                </c:pt>
                <c:pt idx="1">
                  <c:v>2.6</c:v>
                </c:pt>
                <c:pt idx="2">
                  <c:v>3.3</c:v>
                </c:pt>
                <c:pt idx="3">
                  <c:v>3.1</c:v>
                </c:pt>
                <c:pt idx="4">
                  <c:v>2.9</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9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Libros Prácticos/Enseñanza</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4CC5-417D-9C2C-EA62717151EF}"/>
              </c:ext>
            </c:extLst>
          </c:dPt>
          <c:dLbls>
            <c:dLbl>
              <c:idx val="3"/>
              <c:numFmt formatCode="0.0&quot;%&quot;" sourceLinked="0"/>
              <c:spPr>
                <a:noFill/>
                <a:ln>
                  <a:noFill/>
                </a:ln>
                <a:effectLst/>
              </c:spPr>
              <c:txPr>
                <a:bodyPr wrap="none" anchorCtr="0"/>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395B-42C1-BFAB-CEF23B572BA1}"/>
                </c:ext>
              </c:extLst>
            </c:dLbl>
            <c:dLbl>
              <c:idx val="4"/>
              <c:numFmt formatCode="0.0&quot;%&quot;" sourceLinked="0"/>
              <c:spPr>
                <a:noFill/>
                <a:ln>
                  <a:noFill/>
                </a:ln>
                <a:effectLst/>
              </c:spPr>
              <c:txPr>
                <a:bodyPr wrap="none" anchorCtr="0"/>
                <a:lstStyle/>
                <a:p>
                  <a:pPr algn="ctr">
                    <a:defRPr lang="en-US" sz="8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numFmt formatCode="0.0&quot;%&quot;" sourceLinked="0"/>
            <c:spPr>
              <a:noFill/>
              <a:ln>
                <a:noFill/>
              </a:ln>
              <a:effectLst/>
            </c:spPr>
            <c:txPr>
              <a:bodyPr wrap="none"/>
              <a:lstStyle/>
              <a:p>
                <a:pPr>
                  <a:defRPr sz="70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5"/>
                <c:pt idx="0">
                  <c:v>6.4</c:v>
                </c:pt>
                <c:pt idx="1">
                  <c:v>3.9</c:v>
                </c:pt>
                <c:pt idx="2">
                  <c:v>3.2</c:v>
                </c:pt>
                <c:pt idx="3">
                  <c:v>3.2</c:v>
                </c:pt>
                <c:pt idx="4">
                  <c:v>3.2</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9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Infantil y Juvenil</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4CC5-417D-9C2C-EA62717151EF}"/>
              </c:ext>
            </c:extLst>
          </c:dPt>
          <c:dLbls>
            <c:dLbl>
              <c:idx val="3"/>
              <c:numFmt formatCode="0.0&quot;%&quot;" sourceLinked="0"/>
              <c:spPr>
                <a:noFill/>
                <a:ln>
                  <a:noFill/>
                </a:ln>
                <a:effectLst/>
              </c:spPr>
              <c:txPr>
                <a:bodyPr wrap="none" anchorCtr="0"/>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395B-42C1-BFAB-CEF23B572BA1}"/>
                </c:ext>
              </c:extLst>
            </c:dLbl>
            <c:dLbl>
              <c:idx val="4"/>
              <c:numFmt formatCode="0.0&quot;%&quot;" sourceLinked="0"/>
              <c:spPr>
                <a:noFill/>
                <a:ln>
                  <a:noFill/>
                </a:ln>
                <a:effectLst/>
              </c:spPr>
              <c:txPr>
                <a:bodyPr wrap="none" anchorCtr="0"/>
                <a:lstStyle/>
                <a:p>
                  <a:pPr algn="ctr">
                    <a:defRPr lang="en-US" sz="8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numFmt formatCode="0.0&quot;%&quot;" sourceLinked="0"/>
            <c:spPr>
              <a:noFill/>
              <a:ln>
                <a:noFill/>
              </a:ln>
              <a:effectLst/>
            </c:spPr>
            <c:txPr>
              <a:bodyPr wrap="none"/>
              <a:lstStyle/>
              <a:p>
                <a:pPr>
                  <a:defRPr sz="70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5"/>
                <c:pt idx="0">
                  <c:v>2.6</c:v>
                </c:pt>
                <c:pt idx="1">
                  <c:v>3.5</c:v>
                </c:pt>
                <c:pt idx="2">
                  <c:v>2.5</c:v>
                </c:pt>
                <c:pt idx="3">
                  <c:v>2.6</c:v>
                </c:pt>
                <c:pt idx="4">
                  <c:v>2.9</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9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4086463421244E-2"/>
          <c:y val="0.1287135734409717"/>
          <c:w val="0.87574424483275726"/>
          <c:h val="0.82376991771807284"/>
        </c:manualLayout>
      </c:layout>
      <c:lineChart>
        <c:grouping val="standard"/>
        <c:varyColors val="0"/>
        <c:ser>
          <c:idx val="1"/>
          <c:order val="0"/>
          <c:tx>
            <c:strRef>
              <c:f>Hoja1!$B$1</c:f>
              <c:strCache>
                <c:ptCount val="1"/>
                <c:pt idx="0">
                  <c:v>Otros</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4CC5-417D-9C2C-EA62717151EF}"/>
              </c:ext>
            </c:extLst>
          </c:dPt>
          <c:dLbls>
            <c:dLbl>
              <c:idx val="3"/>
              <c:numFmt formatCode="0.0&quot;%&quot;" sourceLinked="0"/>
              <c:spPr>
                <a:noFill/>
                <a:ln>
                  <a:noFill/>
                </a:ln>
                <a:effectLst/>
              </c:spPr>
              <c:txPr>
                <a:bodyPr wrap="none" anchorCtr="0"/>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395B-42C1-BFAB-CEF23B572BA1}"/>
                </c:ext>
              </c:extLst>
            </c:dLbl>
            <c:dLbl>
              <c:idx val="4"/>
              <c:numFmt formatCode="0.0&quot;%&quot;" sourceLinked="0"/>
              <c:spPr>
                <a:noFill/>
                <a:ln>
                  <a:noFill/>
                </a:ln>
                <a:effectLst/>
              </c:spPr>
              <c:txPr>
                <a:bodyPr wrap="none" anchorCtr="0"/>
                <a:lstStyle/>
                <a:p>
                  <a:pPr algn="ctr">
                    <a:defRPr lang="en-US" sz="8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numFmt formatCode="0.0&quot;%&quot;" sourceLinked="0"/>
            <c:spPr>
              <a:noFill/>
              <a:ln>
                <a:noFill/>
              </a:ln>
              <a:effectLst/>
            </c:spPr>
            <c:txPr>
              <a:bodyPr wrap="none"/>
              <a:lstStyle/>
              <a:p>
                <a:pPr>
                  <a:defRPr sz="70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5"/>
                <c:pt idx="0">
                  <c:v>3.5</c:v>
                </c:pt>
                <c:pt idx="1">
                  <c:v>3.8</c:v>
                </c:pt>
                <c:pt idx="2">
                  <c:v>4.4000000000000004</c:v>
                </c:pt>
                <c:pt idx="3">
                  <c:v>4.2</c:v>
                </c:pt>
                <c:pt idx="4">
                  <c:v>2.2999999999999998</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9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160741662984383"/>
          <c:y val="5.5858679940594597E-2"/>
          <c:w val="0.71912809995062499"/>
          <c:h val="0.90471756782230461"/>
        </c:manualLayout>
      </c:layout>
      <c:barChart>
        <c:barDir val="bar"/>
        <c:grouping val="clustered"/>
        <c:varyColors val="0"/>
        <c:ser>
          <c:idx val="0"/>
          <c:order val="0"/>
          <c:tx>
            <c:strRef>
              <c:f>Hoja1!$B$1</c:f>
              <c:strCache>
                <c:ptCount val="1"/>
                <c:pt idx="0">
                  <c:v>Serie 1</c:v>
                </c:pt>
              </c:strCache>
            </c:strRef>
          </c:tx>
          <c:spPr>
            <a:solidFill>
              <a:srgbClr val="B5D64A"/>
            </a:solidFill>
            <a:ln w="12700" cap="flat" cmpd="sng" algn="ctr">
              <a:noFill/>
              <a:prstDash val="solid"/>
              <a:miter lim="800000"/>
            </a:ln>
            <a:effectLst/>
          </c:spPr>
          <c:invertIfNegative val="0"/>
          <c:dPt>
            <c:idx val="4"/>
            <c:invertIfNegative val="0"/>
            <c:bubble3D val="0"/>
            <c:spPr>
              <a:solidFill>
                <a:schemeClr val="accent6">
                  <a:lumMod val="40000"/>
                  <a:lumOff val="60000"/>
                </a:schemeClr>
              </a:solidFill>
              <a:ln w="12700" cap="flat" cmpd="sng" algn="ctr">
                <a:noFill/>
                <a:prstDash val="solid"/>
                <a:miter lim="800000"/>
              </a:ln>
              <a:effectLst/>
            </c:spPr>
            <c:extLst>
              <c:ext xmlns:c16="http://schemas.microsoft.com/office/drawing/2014/chart" uri="{C3380CC4-5D6E-409C-BE32-E72D297353CC}">
                <c16:uniqueId val="{00000000-F805-433C-99F5-B7E44D915316}"/>
              </c:ext>
            </c:extLst>
          </c:dPt>
          <c:dPt>
            <c:idx val="5"/>
            <c:invertIfNegative val="0"/>
            <c:bubble3D val="0"/>
            <c:spPr>
              <a:solidFill>
                <a:schemeClr val="accent6">
                  <a:lumMod val="40000"/>
                  <a:lumOff val="60000"/>
                </a:schemeClr>
              </a:solidFill>
              <a:ln w="12700" cap="flat" cmpd="sng" algn="ctr">
                <a:noFill/>
                <a:prstDash val="solid"/>
                <a:miter lim="800000"/>
              </a:ln>
              <a:effectLst/>
            </c:spPr>
            <c:extLst>
              <c:ext xmlns:c16="http://schemas.microsoft.com/office/drawing/2014/chart" uri="{C3380CC4-5D6E-409C-BE32-E72D297353CC}">
                <c16:uniqueId val="{00000001-F805-433C-99F5-B7E44D915316}"/>
              </c:ext>
            </c:extLst>
          </c:dPt>
          <c:dPt>
            <c:idx val="8"/>
            <c:invertIfNegative val="0"/>
            <c:bubble3D val="0"/>
            <c:extLst>
              <c:ext xmlns:c16="http://schemas.microsoft.com/office/drawing/2014/chart" uri="{C3380CC4-5D6E-409C-BE32-E72D297353CC}">
                <c16:uniqueId val="{00000004-2FBD-453B-9C87-A84A65E0F8F2}"/>
              </c:ext>
            </c:extLst>
          </c:dPt>
          <c:dLbls>
            <c:dLbl>
              <c:idx val="0"/>
              <c:numFmt formatCode="0.0&quot;%&quot;" sourceLinked="0"/>
              <c:spPr/>
              <c:txPr>
                <a:bodyPr anchorCtr="0"/>
                <a:lstStyle/>
                <a:p>
                  <a:pPr algn="ctr">
                    <a:defRPr lang="es-ES" sz="14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0-17A7-4A43-AC75-8D3CC25DE8FB}"/>
                </c:ext>
              </c:extLst>
            </c:dLbl>
            <c:dLbl>
              <c:idx val="1"/>
              <c:numFmt formatCode="0.0&quot;%&quot;" sourceLinked="0"/>
              <c:spPr/>
              <c:txPr>
                <a:bodyPr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1-17A7-4A43-AC75-8D3CC25DE8FB}"/>
                </c:ext>
              </c:extLst>
            </c:dLbl>
            <c:numFmt formatCode="0.0&quot;%&quot;" sourceLinked="0"/>
            <c:spPr>
              <a:noFill/>
              <a:ln>
                <a:noFill/>
              </a:ln>
              <a:effectLst/>
            </c:spPr>
            <c:txPr>
              <a:bodyPr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Hoja1!$A$2:$A$10</c:f>
              <c:strCache>
                <c:ptCount val="9"/>
                <c:pt idx="0">
                  <c:v>Lo compró (el entrevistado o algún miembro de la familia)</c:v>
                </c:pt>
                <c:pt idx="1">
                  <c:v>Se lo regalaron</c:v>
                </c:pt>
                <c:pt idx="2">
                  <c:v>Se lo han prestado</c:v>
                </c:pt>
                <c:pt idx="3">
                  <c:v>TOTAL lo bajó de Internet</c:v>
                </c:pt>
                <c:pt idx="4">
                  <c:v>Lo bajó de Internet gratuitamente</c:v>
                </c:pt>
                <c:pt idx="5">
                  <c:v>Lo bajó de internet pagando</c:v>
                </c:pt>
                <c:pt idx="6">
                  <c:v>Estaba en el hogar, ya lo tenía con anterioridad</c:v>
                </c:pt>
                <c:pt idx="7">
                  <c:v>Lo pidió prestado en la biblioteca</c:v>
                </c:pt>
                <c:pt idx="8">
                  <c:v>Era una copia (de un ebook de un amigo o familiar)</c:v>
                </c:pt>
              </c:strCache>
            </c:strRef>
          </c:cat>
          <c:val>
            <c:numRef>
              <c:f>Hoja1!$B$2:$B$10</c:f>
              <c:numCache>
                <c:formatCode>General</c:formatCode>
                <c:ptCount val="9"/>
                <c:pt idx="0">
                  <c:v>38.9</c:v>
                </c:pt>
                <c:pt idx="1">
                  <c:v>18.2</c:v>
                </c:pt>
                <c:pt idx="2">
                  <c:v>15.3</c:v>
                </c:pt>
                <c:pt idx="3">
                  <c:v>10.9</c:v>
                </c:pt>
                <c:pt idx="4">
                  <c:v>6.3</c:v>
                </c:pt>
                <c:pt idx="5">
                  <c:v>4.5999999999999996</c:v>
                </c:pt>
                <c:pt idx="6">
                  <c:v>5.6</c:v>
                </c:pt>
                <c:pt idx="7">
                  <c:v>5</c:v>
                </c:pt>
                <c:pt idx="8">
                  <c:v>3.9</c:v>
                </c:pt>
              </c:numCache>
            </c:numRef>
          </c:val>
          <c:extLst>
            <c:ext xmlns:c16="http://schemas.microsoft.com/office/drawing/2014/chart" uri="{C3380CC4-5D6E-409C-BE32-E72D297353CC}">
              <c16:uniqueId val="{00000002-17A7-4A43-AC75-8D3CC25DE8FB}"/>
            </c:ext>
          </c:extLst>
        </c:ser>
        <c:dLbls>
          <c:showLegendKey val="0"/>
          <c:showVal val="0"/>
          <c:showCatName val="0"/>
          <c:showSerName val="0"/>
          <c:showPercent val="0"/>
          <c:showBubbleSize val="0"/>
        </c:dLbls>
        <c:gapWidth val="41"/>
        <c:axId val="190882944"/>
        <c:axId val="190884480"/>
      </c:barChart>
      <c:catAx>
        <c:axId val="190882944"/>
        <c:scaling>
          <c:orientation val="maxMin"/>
        </c:scaling>
        <c:delete val="1"/>
        <c:axPos val="l"/>
        <c:numFmt formatCode="General" sourceLinked="0"/>
        <c:majorTickMark val="out"/>
        <c:minorTickMark val="none"/>
        <c:tickLblPos val="nextTo"/>
        <c:crossAx val="190884480"/>
        <c:crosses val="autoZero"/>
        <c:auto val="1"/>
        <c:lblAlgn val="ctr"/>
        <c:lblOffset val="100"/>
        <c:noMultiLvlLbl val="0"/>
      </c:catAx>
      <c:valAx>
        <c:axId val="190884480"/>
        <c:scaling>
          <c:orientation val="minMax"/>
          <c:max val="50"/>
          <c:min val="0"/>
        </c:scaling>
        <c:delete val="1"/>
        <c:axPos val="t"/>
        <c:numFmt formatCode="General" sourceLinked="1"/>
        <c:majorTickMark val="out"/>
        <c:minorTickMark val="none"/>
        <c:tickLblPos val="nextTo"/>
        <c:crossAx val="190882944"/>
        <c:crosses val="autoZero"/>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9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Lo compró</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spPr>
              <a:ln w="28575" cap="flat" cmpd="sng" algn="ctr">
                <a:solidFill>
                  <a:srgbClr val="68A02C">
                    <a:lumMod val="50000"/>
                  </a:srgbClr>
                </a:solidFill>
                <a:prstDash val="sysDash"/>
                <a:miter lim="800000"/>
              </a:ln>
              <a:effectLst/>
            </c:spPr>
            <c:extLst>
              <c:ext xmlns:c16="http://schemas.microsoft.com/office/drawing/2014/chart" uri="{C3380CC4-5D6E-409C-BE32-E72D297353CC}">
                <c16:uniqueId val="{00000004-4CC5-417D-9C2C-EA62717151EF}"/>
              </c:ext>
            </c:extLst>
          </c:dPt>
          <c:dPt>
            <c:idx val="5"/>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5D3E-4510-8B3C-D33D38E49439}"/>
              </c:ext>
            </c:extLst>
          </c:dPt>
          <c:dLbls>
            <c:dLbl>
              <c:idx val="3"/>
              <c:numFmt formatCode="0.0&quot;%&quot;" sourceLinked="0"/>
              <c:spPr>
                <a:noFill/>
                <a:ln>
                  <a:noFill/>
                </a:ln>
                <a:effectLst/>
              </c:spPr>
              <c:txPr>
                <a:bodyPr wrap="none" anchorCtr="0"/>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395B-42C1-BFAB-CEF23B572BA1}"/>
                </c:ext>
              </c:extLst>
            </c:dLbl>
            <c:dLbl>
              <c:idx val="4"/>
              <c:numFmt formatCode="0.0&quot;%&quot;" sourceLinked="0"/>
              <c:spPr>
                <a:noFill/>
                <a:ln>
                  <a:noFill/>
                </a:ln>
                <a:effectLst/>
              </c:spPr>
              <c:txPr>
                <a:bodyPr wrap="none" anchorCtr="0"/>
                <a:lstStyle/>
                <a:p>
                  <a:pPr algn="ctr">
                    <a:defRPr lang="en-US" sz="8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dLbl>
              <c:idx val="5"/>
              <c:numFmt formatCode="0.0&quot;%&quot;" sourceLinked="0"/>
              <c:spPr>
                <a:noFill/>
                <a:ln>
                  <a:noFill/>
                </a:ln>
                <a:effectLst/>
              </c:spPr>
              <c:txPr>
                <a:bodyPr wrap="none" anchorCtr="0"/>
                <a:lstStyle/>
                <a:p>
                  <a:pPr algn="ctr">
                    <a:defRPr lang="en-US" sz="7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5D3E-4510-8B3C-D33D38E49439}"/>
                </c:ext>
              </c:extLst>
            </c:dLbl>
            <c:numFmt formatCode="0.0&quot;%&quot;" sourceLinked="0"/>
            <c:spPr>
              <a:noFill/>
              <a:ln>
                <a:noFill/>
              </a:ln>
              <a:effectLst/>
            </c:spPr>
            <c:txPr>
              <a:bodyPr wrap="none"/>
              <a:lstStyle/>
              <a:p>
                <a:pPr>
                  <a:defRPr sz="70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0.0</c:formatCode>
                <c:ptCount val="5"/>
                <c:pt idx="0">
                  <c:v>42.5</c:v>
                </c:pt>
                <c:pt idx="1">
                  <c:v>40.799999999999997</c:v>
                </c:pt>
                <c:pt idx="2">
                  <c:v>40.4</c:v>
                </c:pt>
                <c:pt idx="3">
                  <c:v>41.7</c:v>
                </c:pt>
                <c:pt idx="4" formatCode="General">
                  <c:v>38.9</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9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Se lo regalaron</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spPr>
              <a:ln w="28575" cap="flat" cmpd="sng" algn="ctr">
                <a:solidFill>
                  <a:srgbClr val="68A02C">
                    <a:lumMod val="50000"/>
                  </a:srgbClr>
                </a:solidFill>
                <a:prstDash val="sysDash"/>
                <a:miter lim="800000"/>
              </a:ln>
              <a:effectLst/>
            </c:spPr>
            <c:extLst>
              <c:ext xmlns:c16="http://schemas.microsoft.com/office/drawing/2014/chart" uri="{C3380CC4-5D6E-409C-BE32-E72D297353CC}">
                <c16:uniqueId val="{00000004-4CC5-417D-9C2C-EA62717151EF}"/>
              </c:ext>
            </c:extLst>
          </c:dPt>
          <c:dLbls>
            <c:dLbl>
              <c:idx val="4"/>
              <c:layout>
                <c:manualLayout>
                  <c:x val="-3.2910947223694989E-2"/>
                  <c:y val="-9.5741020872613936E-2"/>
                </c:manualLayout>
              </c:layout>
              <c:numFmt formatCode="0.0&quot;%&quot;" sourceLinked="0"/>
              <c:spPr>
                <a:noFill/>
                <a:ln>
                  <a:noFill/>
                </a:ln>
                <a:effectLst/>
              </c:spPr>
              <c:txPr>
                <a:bodyPr wrap="none"/>
                <a:lstStyle/>
                <a:p>
                  <a:pPr>
                    <a:defRPr sz="800" b="1">
                      <a:solidFill>
                        <a:schemeClr val="tx1"/>
                      </a:solidFill>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numFmt formatCode="0.0&quot;%&quot;" sourceLinked="0"/>
            <c:spPr>
              <a:noFill/>
              <a:ln>
                <a:noFill/>
              </a:ln>
              <a:effectLst/>
            </c:spPr>
            <c:txPr>
              <a:bodyPr wrap="none"/>
              <a:lstStyle/>
              <a:p>
                <a:pPr>
                  <a:defRPr sz="70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0.0</c:formatCode>
                <c:ptCount val="5"/>
                <c:pt idx="0">
                  <c:v>21.1</c:v>
                </c:pt>
                <c:pt idx="1">
                  <c:v>17.100000000000001</c:v>
                </c:pt>
                <c:pt idx="2">
                  <c:v>17.399999999999999</c:v>
                </c:pt>
                <c:pt idx="3">
                  <c:v>16.8</c:v>
                </c:pt>
                <c:pt idx="4" formatCode="General">
                  <c:v>18.2</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0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Se lo prestaron</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spPr>
              <a:ln w="28575" cap="flat" cmpd="sng" algn="ctr">
                <a:solidFill>
                  <a:srgbClr val="68A02C">
                    <a:lumMod val="50000"/>
                  </a:srgbClr>
                </a:solidFill>
                <a:prstDash val="sysDash"/>
                <a:miter lim="800000"/>
              </a:ln>
              <a:effectLst/>
            </c:spPr>
            <c:extLst>
              <c:ext xmlns:c16="http://schemas.microsoft.com/office/drawing/2014/chart" uri="{C3380CC4-5D6E-409C-BE32-E72D297353CC}">
                <c16:uniqueId val="{00000004-4CC5-417D-9C2C-EA62717151EF}"/>
              </c:ext>
            </c:extLst>
          </c:dPt>
          <c:dLbls>
            <c:dLbl>
              <c:idx val="4"/>
              <c:layout>
                <c:manualLayout>
                  <c:x val="-3.2910947223694989E-2"/>
                  <c:y val="-9.5741020872613936E-2"/>
                </c:manualLayout>
              </c:layout>
              <c:numFmt formatCode="0.0&quot;%&quot;" sourceLinked="0"/>
              <c:spPr>
                <a:noFill/>
                <a:ln>
                  <a:noFill/>
                </a:ln>
                <a:effectLst/>
              </c:spPr>
              <c:txPr>
                <a:bodyPr wrap="none"/>
                <a:lstStyle/>
                <a:p>
                  <a:pPr>
                    <a:defRPr sz="800" b="1">
                      <a:solidFill>
                        <a:schemeClr val="tx1"/>
                      </a:solidFill>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numFmt formatCode="0.0&quot;%&quot;" sourceLinked="0"/>
            <c:spPr>
              <a:noFill/>
              <a:ln>
                <a:noFill/>
              </a:ln>
              <a:effectLst/>
            </c:spPr>
            <c:txPr>
              <a:bodyPr wrap="none"/>
              <a:lstStyle/>
              <a:p>
                <a:pPr>
                  <a:defRPr sz="70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0.0</c:formatCode>
                <c:ptCount val="5"/>
                <c:pt idx="0">
                  <c:v>17.8</c:v>
                </c:pt>
                <c:pt idx="1">
                  <c:v>15.6</c:v>
                </c:pt>
                <c:pt idx="2">
                  <c:v>16.3</c:v>
                </c:pt>
                <c:pt idx="3">
                  <c:v>15.5</c:v>
                </c:pt>
                <c:pt idx="4" formatCode="General">
                  <c:v>15.3</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0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Lo descargó de Internet</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spPr>
              <a:ln w="28575" cap="flat" cmpd="sng" algn="ctr">
                <a:solidFill>
                  <a:srgbClr val="68A02C">
                    <a:lumMod val="50000"/>
                  </a:srgbClr>
                </a:solidFill>
                <a:prstDash val="sysDash"/>
                <a:miter lim="800000"/>
              </a:ln>
              <a:effectLst/>
            </c:spPr>
            <c:extLst>
              <c:ext xmlns:c16="http://schemas.microsoft.com/office/drawing/2014/chart" uri="{C3380CC4-5D6E-409C-BE32-E72D297353CC}">
                <c16:uniqueId val="{00000004-4CC5-417D-9C2C-EA62717151EF}"/>
              </c:ext>
            </c:extLst>
          </c:dPt>
          <c:dLbls>
            <c:dLbl>
              <c:idx val="4"/>
              <c:layout>
                <c:manualLayout>
                  <c:x val="-3.2910947223694989E-2"/>
                  <c:y val="-9.5741020872613936E-2"/>
                </c:manualLayout>
              </c:layout>
              <c:numFmt formatCode="0.0&quot;%&quot;" sourceLinked="0"/>
              <c:spPr>
                <a:noFill/>
                <a:ln>
                  <a:noFill/>
                </a:ln>
                <a:effectLst/>
              </c:spPr>
              <c:txPr>
                <a:bodyPr wrap="none"/>
                <a:lstStyle/>
                <a:p>
                  <a:pPr>
                    <a:defRPr sz="800" b="1">
                      <a:solidFill>
                        <a:schemeClr val="tx1"/>
                      </a:solidFill>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numFmt formatCode="0.0&quot;%&quot;" sourceLinked="0"/>
            <c:spPr>
              <a:noFill/>
              <a:ln>
                <a:noFill/>
              </a:ln>
              <a:effectLst/>
            </c:spPr>
            <c:txPr>
              <a:bodyPr wrap="none"/>
              <a:lstStyle/>
              <a:p>
                <a:pPr>
                  <a:defRPr sz="70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0.0</c:formatCode>
                <c:ptCount val="5"/>
                <c:pt idx="0">
                  <c:v>6.7</c:v>
                </c:pt>
                <c:pt idx="1">
                  <c:v>8.3000000000000007</c:v>
                </c:pt>
                <c:pt idx="2">
                  <c:v>8.4</c:v>
                </c:pt>
                <c:pt idx="3">
                  <c:v>9.9</c:v>
                </c:pt>
                <c:pt idx="4" formatCode="General">
                  <c:v>10.9</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0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Está en el hogar</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spPr>
              <a:ln w="28575" cap="flat" cmpd="sng" algn="ctr">
                <a:solidFill>
                  <a:srgbClr val="68A02C">
                    <a:lumMod val="50000"/>
                  </a:srgbClr>
                </a:solidFill>
                <a:prstDash val="sysDash"/>
                <a:miter lim="800000"/>
              </a:ln>
              <a:effectLst/>
            </c:spPr>
            <c:extLst>
              <c:ext xmlns:c16="http://schemas.microsoft.com/office/drawing/2014/chart" uri="{C3380CC4-5D6E-409C-BE32-E72D297353CC}">
                <c16:uniqueId val="{00000004-4CC5-417D-9C2C-EA62717151EF}"/>
              </c:ext>
            </c:extLst>
          </c:dPt>
          <c:dLbls>
            <c:dLbl>
              <c:idx val="4"/>
              <c:layout>
                <c:manualLayout>
                  <c:x val="-3.2910947223694989E-2"/>
                  <c:y val="-9.5741020872613936E-2"/>
                </c:manualLayout>
              </c:layout>
              <c:numFmt formatCode="0.0&quot;%&quot;" sourceLinked="0"/>
              <c:spPr>
                <a:noFill/>
                <a:ln>
                  <a:noFill/>
                </a:ln>
                <a:effectLst/>
              </c:spPr>
              <c:txPr>
                <a:bodyPr wrap="none"/>
                <a:lstStyle/>
                <a:p>
                  <a:pPr>
                    <a:defRPr sz="800" b="1">
                      <a:solidFill>
                        <a:schemeClr val="tx1"/>
                      </a:solidFill>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numFmt formatCode="0.0&quot;%&quot;" sourceLinked="0"/>
            <c:spPr>
              <a:noFill/>
              <a:ln>
                <a:noFill/>
              </a:ln>
              <a:effectLst/>
            </c:spPr>
            <c:txPr>
              <a:bodyPr wrap="none"/>
              <a:lstStyle/>
              <a:p>
                <a:pPr>
                  <a:defRPr sz="70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0.0</c:formatCode>
                <c:ptCount val="5"/>
                <c:pt idx="0">
                  <c:v>2.4</c:v>
                </c:pt>
                <c:pt idx="1">
                  <c:v>4.7</c:v>
                </c:pt>
                <c:pt idx="2">
                  <c:v>6.9</c:v>
                </c:pt>
                <c:pt idx="3">
                  <c:v>4.8</c:v>
                </c:pt>
                <c:pt idx="4" formatCode="General">
                  <c:v>5.6</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0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Lo pidió prestado en una biblioteca</c:v>
                </c:pt>
              </c:strCache>
            </c:strRef>
          </c:tx>
          <c:spPr>
            <a:ln w="28575"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395B-42C1-BFAB-CEF23B572BA1}"/>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395B-42C1-BFAB-CEF23B572BA1}"/>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395B-42C1-BFAB-CEF23B572BA1}"/>
              </c:ext>
            </c:extLst>
          </c:dPt>
          <c:dPt>
            <c:idx val="3"/>
            <c:marker>
              <c:spPr>
                <a:solidFill>
                  <a:srgbClr val="345016"/>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395B-42C1-BFAB-CEF23B572BA1}"/>
              </c:ext>
            </c:extLst>
          </c:dPt>
          <c:dPt>
            <c:idx val="4"/>
            <c:marker>
              <c:spPr>
                <a:solidFill>
                  <a:srgbClr val="20310D"/>
                </a:solidFill>
                <a:ln w="12700" cap="flat" cmpd="sng" algn="ctr">
                  <a:solidFill>
                    <a:schemeClr val="accent6">
                      <a:lumMod val="50000"/>
                    </a:schemeClr>
                  </a:solidFill>
                  <a:prstDash val="solid"/>
                  <a:miter lim="800000"/>
                </a:ln>
                <a:effectLst/>
              </c:spPr>
            </c:marker>
            <c:bubble3D val="0"/>
            <c:spPr>
              <a:ln w="28575" cap="flat" cmpd="sng" algn="ctr">
                <a:solidFill>
                  <a:srgbClr val="68A02C">
                    <a:lumMod val="50000"/>
                  </a:srgbClr>
                </a:solidFill>
                <a:prstDash val="sysDash"/>
                <a:miter lim="800000"/>
              </a:ln>
              <a:effectLst/>
            </c:spPr>
            <c:extLst>
              <c:ext xmlns:c16="http://schemas.microsoft.com/office/drawing/2014/chart" uri="{C3380CC4-5D6E-409C-BE32-E72D297353CC}">
                <c16:uniqueId val="{00000004-4CC5-417D-9C2C-EA62717151EF}"/>
              </c:ext>
            </c:extLst>
          </c:dPt>
          <c:dLbls>
            <c:dLbl>
              <c:idx val="4"/>
              <c:numFmt formatCode="0.0&quot;%&quot;" sourceLinked="0"/>
              <c:spPr>
                <a:noFill/>
                <a:ln>
                  <a:noFill/>
                </a:ln>
                <a:effectLst/>
              </c:spPr>
              <c:txPr>
                <a:bodyPr wrap="none"/>
                <a:lstStyle/>
                <a:p>
                  <a:pPr>
                    <a:defRPr sz="800" b="1">
                      <a:solidFill>
                        <a:schemeClr val="tx1"/>
                      </a:solidFill>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CC5-417D-9C2C-EA62717151EF}"/>
                </c:ext>
              </c:extLst>
            </c:dLbl>
            <c:numFmt formatCode="0.0&quot;%&quot;" sourceLinked="0"/>
            <c:spPr>
              <a:noFill/>
              <a:ln>
                <a:noFill/>
              </a:ln>
              <a:effectLst/>
            </c:spPr>
            <c:txPr>
              <a:bodyPr wrap="none"/>
              <a:lstStyle/>
              <a:p>
                <a:pPr>
                  <a:defRPr sz="700" b="0">
                    <a:solidFill>
                      <a:srgbClr val="4E612D"/>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0.0</c:formatCode>
                <c:ptCount val="5"/>
                <c:pt idx="0">
                  <c:v>9.5</c:v>
                </c:pt>
                <c:pt idx="1">
                  <c:v>8</c:v>
                </c:pt>
                <c:pt idx="2">
                  <c:v>6.9</c:v>
                </c:pt>
                <c:pt idx="3">
                  <c:v>6.2</c:v>
                </c:pt>
                <c:pt idx="4" formatCode="General">
                  <c:v>5</c:v>
                </c:pt>
              </c:numCache>
            </c:numRef>
          </c:val>
          <c:smooth val="0"/>
          <c:extLst>
            <c:ext xmlns:c16="http://schemas.microsoft.com/office/drawing/2014/chart" uri="{C3380CC4-5D6E-409C-BE32-E72D297353CC}">
              <c16:uniqueId val="{00000005-395B-42C1-BFAB-CEF23B572BA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0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9255208435604"/>
          <c:y val="0.15726274864021317"/>
          <c:w val="0.75197439472185679"/>
          <c:h val="0.71539968975199786"/>
        </c:manualLayout>
      </c:layout>
      <c:doughnutChart>
        <c:varyColors val="1"/>
        <c:ser>
          <c:idx val="0"/>
          <c:order val="0"/>
          <c:tx>
            <c:strRef>
              <c:f>Hoja1!$B$1</c:f>
              <c:strCache>
                <c:ptCount val="1"/>
                <c:pt idx="0">
                  <c:v>FORMATO</c:v>
                </c:pt>
              </c:strCache>
            </c:strRef>
          </c:tx>
          <c:explosion val="2"/>
          <c:dPt>
            <c:idx val="0"/>
            <c:bubble3D val="0"/>
            <c:spPr>
              <a:solidFill>
                <a:srgbClr val="E7C45A">
                  <a:lumMod val="40000"/>
                  <a:lumOff val="60000"/>
                </a:srgbClr>
              </a:solidFill>
              <a:ln>
                <a:noFill/>
              </a:ln>
              <a:effectLst/>
            </c:spPr>
            <c:extLst>
              <c:ext xmlns:c16="http://schemas.microsoft.com/office/drawing/2014/chart" uri="{C3380CC4-5D6E-409C-BE32-E72D297353CC}">
                <c16:uniqueId val="{00000001-771E-4477-8626-4B282A8D9ADA}"/>
              </c:ext>
            </c:extLst>
          </c:dPt>
          <c:dPt>
            <c:idx val="1"/>
            <c:bubble3D val="0"/>
            <c:spPr>
              <a:solidFill>
                <a:sysClr val="windowText" lastClr="000000">
                  <a:lumMod val="75000"/>
                  <a:lumOff val="25000"/>
                </a:sysClr>
              </a:solidFill>
              <a:ln>
                <a:noFill/>
              </a:ln>
              <a:effectLst/>
            </c:spPr>
            <c:extLst>
              <c:ext xmlns:c16="http://schemas.microsoft.com/office/drawing/2014/chart" uri="{C3380CC4-5D6E-409C-BE32-E72D297353CC}">
                <c16:uniqueId val="{00000003-771E-4477-8626-4B282A8D9ADA}"/>
              </c:ext>
            </c:extLst>
          </c:dPt>
          <c:dPt>
            <c:idx val="2"/>
            <c:bubble3D val="0"/>
            <c:spPr>
              <a:solidFill>
                <a:srgbClr val="68A02C">
                  <a:lumMod val="75000"/>
                </a:srgbClr>
              </a:solidFill>
              <a:ln>
                <a:noFill/>
              </a:ln>
              <a:effectLst/>
            </c:spPr>
            <c:extLst>
              <c:ext xmlns:c16="http://schemas.microsoft.com/office/drawing/2014/chart" uri="{C3380CC4-5D6E-409C-BE32-E72D297353CC}">
                <c16:uniqueId val="{00000005-771E-4477-8626-4B282A8D9ADA}"/>
              </c:ext>
            </c:extLst>
          </c:dPt>
          <c:dLbls>
            <c:dLbl>
              <c:idx val="0"/>
              <c:layout>
                <c:manualLayout>
                  <c:x val="-0.16492312525772188"/>
                  <c:y val="7.1474070728689998E-2"/>
                </c:manualLayout>
              </c:layout>
              <c:numFmt formatCode="0.0&quot;%&quot;" sourceLinked="0"/>
              <c:spPr>
                <a:noFill/>
                <a:ln>
                  <a:noFill/>
                </a:ln>
                <a:effectLst/>
              </c:spPr>
              <c:txPr>
                <a:bodyPr rot="0" spcFirstLastPara="1" vertOverflow="ellipsis" vert="horz" wrap="non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1-771E-4477-8626-4B282A8D9ADA}"/>
                </c:ext>
              </c:extLst>
            </c:dLbl>
            <c:dLbl>
              <c:idx val="1"/>
              <c:layout>
                <c:manualLayout>
                  <c:x val="-0.1532402589327207"/>
                  <c:y val="-9.1405344905452907E-3"/>
                </c:manualLayout>
              </c:layout>
              <c:numFmt formatCode="0.0&quot;%&quot;" sourceLinked="0"/>
              <c:spPr>
                <a:noFill/>
                <a:ln>
                  <a:noFill/>
                </a:ln>
                <a:effectLst/>
              </c:spPr>
              <c:txPr>
                <a:bodyPr rot="0" spcFirstLastPara="1" vertOverflow="ellipsis" vert="horz" wrap="non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3-771E-4477-8626-4B282A8D9ADA}"/>
                </c:ext>
              </c:extLst>
            </c:dLbl>
            <c:dLbl>
              <c:idx val="2"/>
              <c:layout>
                <c:manualLayout>
                  <c:x val="0.12967581047381546"/>
                  <c:y val="-9.4763092269326679E-2"/>
                </c:manualLayout>
              </c:layout>
              <c:numFmt formatCode="0.0&quot;%&quot;" sourceLinked="0"/>
              <c:spPr>
                <a:noFill/>
                <a:ln>
                  <a:noFill/>
                </a:ln>
                <a:effectLst/>
              </c:spPr>
              <c:txPr>
                <a:bodyPr rot="0" spcFirstLastPara="1" vertOverflow="ellipsis" vert="horz" wrap="none" anchor="ctr" anchorCtr="0"/>
                <a:lstStyle/>
                <a:p>
                  <a:pPr algn="ctr">
                    <a:defRPr lang="es-ES"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5-771E-4477-8626-4B282A8D9ADA}"/>
                </c:ext>
              </c:extLst>
            </c:dLbl>
            <c:numFmt formatCode="0.0&quot;%&quot;" sourceLinked="0"/>
            <c:spPr>
              <a:noFill/>
              <a:ln>
                <a:noFill/>
              </a:ln>
              <a:effectLst/>
            </c:spPr>
            <c:txPr>
              <a:bodyPr rot="0" spcFirstLastPara="1" vertOverflow="ellipsis" vert="horz" wrap="none" anchor="ctr" anchorCtr="1"/>
              <a:lstStyle/>
              <a:p>
                <a:pPr>
                  <a:defRPr sz="14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Hoja1!$A$2:$A$5</c:f>
              <c:strCache>
                <c:ptCount val="3"/>
                <c:pt idx="0">
                  <c:v>HA LEIDO ALGUNO, NO TODOS</c:v>
                </c:pt>
                <c:pt idx="1">
                  <c:v>NO HA LEIDO NINGUNO</c:v>
                </c:pt>
                <c:pt idx="2">
                  <c:v>HA LEIDO TODOS LOS QUE LE HAN REGALADO</c:v>
                </c:pt>
              </c:strCache>
            </c:strRef>
          </c:cat>
          <c:val>
            <c:numRef>
              <c:f>Hoja1!$B$2:$B$5</c:f>
              <c:numCache>
                <c:formatCode>0.0</c:formatCode>
                <c:ptCount val="3"/>
                <c:pt idx="0">
                  <c:v>26.9</c:v>
                </c:pt>
                <c:pt idx="1">
                  <c:v>14.2</c:v>
                </c:pt>
                <c:pt idx="2">
                  <c:v>58.9</c:v>
                </c:pt>
              </c:numCache>
            </c:numRef>
          </c:val>
          <c:extLst>
            <c:ext xmlns:c16="http://schemas.microsoft.com/office/drawing/2014/chart" uri="{C3380CC4-5D6E-409C-BE32-E72D297353CC}">
              <c16:uniqueId val="{00000008-771E-4477-8626-4B282A8D9ADA}"/>
            </c:ext>
          </c:extLst>
        </c:ser>
        <c:dLbls>
          <c:showLegendKey val="0"/>
          <c:showVal val="0"/>
          <c:showCatName val="0"/>
          <c:showSerName val="0"/>
          <c:showPercent val="0"/>
          <c:showBubbleSize val="0"/>
          <c:showLeaderLines val="0"/>
        </c:dLbls>
        <c:firstSliceAng val="162"/>
        <c:holeSize val="4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_tradnl"/>
    </a:p>
  </c:txPr>
  <c:externalData r:id="rId4">
    <c:autoUpdate val="0"/>
  </c:externalData>
</c:chartSpace>
</file>

<file path=ppt/charts/chart10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923280563681036"/>
          <c:y val="8.8650853953761655E-2"/>
          <c:w val="0.52419009205440403"/>
          <c:h val="0.8067455586373804"/>
        </c:manualLayout>
      </c:layout>
      <c:doughnutChart>
        <c:varyColors val="1"/>
        <c:ser>
          <c:idx val="0"/>
          <c:order val="0"/>
          <c:tx>
            <c:strRef>
              <c:f>Hoja1!$B$1</c:f>
              <c:strCache>
                <c:ptCount val="1"/>
                <c:pt idx="0">
                  <c:v>data</c:v>
                </c:pt>
              </c:strCache>
            </c:strRef>
          </c:tx>
          <c:dPt>
            <c:idx val="0"/>
            <c:bubble3D val="0"/>
            <c:spPr>
              <a:solidFill>
                <a:srgbClr val="B5D64A"/>
              </a:solidFill>
              <a:ln w="19050">
                <a:solidFill>
                  <a:schemeClr val="lt1"/>
                </a:solidFill>
              </a:ln>
              <a:effectLst/>
            </c:spPr>
            <c:extLst>
              <c:ext xmlns:c16="http://schemas.microsoft.com/office/drawing/2014/chart" uri="{C3380CC4-5D6E-409C-BE32-E72D297353CC}">
                <c16:uniqueId val="{00000001-5CB2-4B4A-AB69-38033C0D133D}"/>
              </c:ext>
            </c:extLst>
          </c:dPt>
          <c:dPt>
            <c:idx val="1"/>
            <c:bubble3D val="0"/>
            <c:spPr>
              <a:solidFill>
                <a:schemeClr val="bg1">
                  <a:lumMod val="75000"/>
                </a:schemeClr>
              </a:solidFill>
              <a:ln w="19050">
                <a:noFill/>
              </a:ln>
              <a:effectLst/>
            </c:spPr>
            <c:extLst>
              <c:ext xmlns:c16="http://schemas.microsoft.com/office/drawing/2014/chart" uri="{C3380CC4-5D6E-409C-BE32-E72D297353CC}">
                <c16:uniqueId val="{00000003-5CB2-4B4A-AB69-38033C0D133D}"/>
              </c:ext>
            </c:extLst>
          </c:dPt>
          <c:dLbls>
            <c:dLbl>
              <c:idx val="0"/>
              <c:layout>
                <c:manualLayout>
                  <c:x val="0.20753972897886935"/>
                  <c:y val="-5.5508109039623076E-2"/>
                </c:manualLayout>
              </c:layout>
              <c:numFmt formatCode="0.0&quot;%&quot;" sourceLinked="0"/>
              <c:spPr>
                <a:noFill/>
                <a:ln>
                  <a:noFill/>
                </a:ln>
                <a:effectLst/>
              </c:spPr>
              <c:txPr>
                <a:bodyPr rot="0" spcFirstLastPara="1" vertOverflow="ellipsis" vert="horz" wrap="non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5CB2-4B4A-AB69-38033C0D133D}"/>
                </c:ext>
              </c:extLst>
            </c:dLbl>
            <c:dLbl>
              <c:idx val="1"/>
              <c:layout>
                <c:manualLayout>
                  <c:x val="-0.14384314140045082"/>
                  <c:y val="2.5887979789709425E-2"/>
                </c:manualLayout>
              </c:layout>
              <c:numFmt formatCode="0.0&quot;%&quot;" sourceLinked="0"/>
              <c:spPr>
                <a:noFill/>
                <a:ln>
                  <a:noFill/>
                </a:ln>
                <a:effectLst/>
              </c:spPr>
              <c:txPr>
                <a:bodyPr wrap="square" lIns="38100" tIns="19050" rIns="38100" bIns="19050" anchor="ctr">
                  <a:spAutoFit/>
                </a:bodyPr>
                <a:lstStyle/>
                <a:p>
                  <a:pPr>
                    <a:defRPr/>
                  </a:pPr>
                  <a:endParaRPr lang="es-ES_tradnl"/>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CB2-4B4A-AB69-38033C0D133D}"/>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ext>
            </c:extLst>
          </c:dLbls>
          <c:cat>
            <c:strRef>
              <c:f>Hoja1!$A$2:$A$3</c:f>
              <c:strCache>
                <c:ptCount val="2"/>
                <c:pt idx="0">
                  <c:v>Sí</c:v>
                </c:pt>
                <c:pt idx="1">
                  <c:v>No</c:v>
                </c:pt>
              </c:strCache>
            </c:strRef>
          </c:cat>
          <c:val>
            <c:numRef>
              <c:f>Hoja1!$B$2:$B$3</c:f>
              <c:numCache>
                <c:formatCode>General</c:formatCode>
                <c:ptCount val="2"/>
                <c:pt idx="0">
                  <c:v>55.9</c:v>
                </c:pt>
                <c:pt idx="1">
                  <c:v>44.1</c:v>
                </c:pt>
              </c:numCache>
            </c:numRef>
          </c:val>
          <c:extLst>
            <c:ext xmlns:c16="http://schemas.microsoft.com/office/drawing/2014/chart" uri="{C3380CC4-5D6E-409C-BE32-E72D297353CC}">
              <c16:uniqueId val="{00000004-5CB2-4B4A-AB69-38033C0D133D}"/>
            </c:ext>
          </c:extLst>
        </c:ser>
        <c:dLbls>
          <c:showLegendKey val="0"/>
          <c:showVal val="0"/>
          <c:showCatName val="0"/>
          <c:showSerName val="0"/>
          <c:showPercent val="0"/>
          <c:showBubbleSize val="0"/>
          <c:showLeaderLines val="0"/>
        </c:dLbls>
        <c:firstSliceAng val="336"/>
        <c:holeSize val="54"/>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_tradnl"/>
    </a:p>
  </c:txPr>
  <c:externalData r:id="rId1">
    <c:autoUpdate val="0"/>
  </c:externalData>
</c:chartSpace>
</file>

<file path=ppt/charts/chart10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776672256085454"/>
          <c:y val="5.5858679940594597E-2"/>
          <c:w val="0.61223327743914557"/>
          <c:h val="0.90471756782230461"/>
        </c:manualLayout>
      </c:layout>
      <c:barChart>
        <c:barDir val="bar"/>
        <c:grouping val="clustered"/>
        <c:varyColors val="0"/>
        <c:ser>
          <c:idx val="0"/>
          <c:order val="0"/>
          <c:tx>
            <c:strRef>
              <c:f>Hoja1!$B$1</c:f>
              <c:strCache>
                <c:ptCount val="1"/>
                <c:pt idx="0">
                  <c:v>Serie 1</c:v>
                </c:pt>
              </c:strCache>
            </c:strRef>
          </c:tx>
          <c:spPr>
            <a:solidFill>
              <a:srgbClr val="B5D64A"/>
            </a:solidFill>
            <a:ln w="12700" cap="flat" cmpd="sng" algn="ctr">
              <a:noFill/>
              <a:prstDash val="solid"/>
              <a:miter lim="800000"/>
            </a:ln>
            <a:effectLst/>
          </c:spPr>
          <c:invertIfNegative val="0"/>
          <c:dPt>
            <c:idx val="4"/>
            <c:invertIfNegative val="0"/>
            <c:bubble3D val="0"/>
            <c:extLst>
              <c:ext xmlns:c16="http://schemas.microsoft.com/office/drawing/2014/chart" uri="{C3380CC4-5D6E-409C-BE32-E72D297353CC}">
                <c16:uniqueId val="{00000001-FA48-4F38-9690-936E86B33C21}"/>
              </c:ext>
            </c:extLst>
          </c:dPt>
          <c:dPt>
            <c:idx val="5"/>
            <c:invertIfNegative val="0"/>
            <c:bubble3D val="0"/>
            <c:extLst>
              <c:ext xmlns:c16="http://schemas.microsoft.com/office/drawing/2014/chart" uri="{C3380CC4-5D6E-409C-BE32-E72D297353CC}">
                <c16:uniqueId val="{00000003-FA48-4F38-9690-936E86B33C21}"/>
              </c:ext>
            </c:extLst>
          </c:dPt>
          <c:dLbls>
            <c:dLbl>
              <c:idx val="0"/>
              <c:numFmt formatCode="0.0&quot;%&quot;" sourceLinked="0"/>
              <c:spPr/>
              <c:txPr>
                <a:bodyPr anchorCtr="0"/>
                <a:lstStyle/>
                <a:p>
                  <a:pPr algn="ctr">
                    <a:defRPr lang="es-ES" sz="8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6-FA48-4F38-9690-936E86B33C21}"/>
                </c:ext>
              </c:extLst>
            </c:dLbl>
            <c:dLbl>
              <c:idx val="1"/>
              <c:numFmt formatCode="0.0&quot;%&quot;" sourceLinked="0"/>
              <c:spPr/>
              <c:txPr>
                <a:bodyPr anchorCtr="0"/>
                <a:lstStyle/>
                <a:p>
                  <a:pPr algn="ctr">
                    <a:defRPr lang="es-ES" sz="8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7-FA48-4F38-9690-936E86B33C21}"/>
                </c:ext>
              </c:extLst>
            </c:dLbl>
            <c:numFmt formatCode="0.0&quot;%&quot;" sourceLinked="0"/>
            <c:spPr>
              <a:noFill/>
              <a:ln>
                <a:noFill/>
              </a:ln>
              <a:effectLst/>
            </c:spPr>
            <c:txPr>
              <a:bodyPr anchorCtr="0"/>
              <a:lstStyle/>
              <a:p>
                <a:pPr algn="ctr">
                  <a:defRPr lang="es-ES" sz="8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7"/>
                <c:pt idx="0">
                  <c:v>1</c:v>
                </c:pt>
                <c:pt idx="1">
                  <c:v>2</c:v>
                </c:pt>
                <c:pt idx="2">
                  <c:v>3</c:v>
                </c:pt>
                <c:pt idx="3">
                  <c:v>4</c:v>
                </c:pt>
                <c:pt idx="4">
                  <c:v>5</c:v>
                </c:pt>
                <c:pt idx="5">
                  <c:v>6 a 10</c:v>
                </c:pt>
                <c:pt idx="6">
                  <c:v>11 o más</c:v>
                </c:pt>
              </c:strCache>
            </c:strRef>
          </c:cat>
          <c:val>
            <c:numRef>
              <c:f>Hoja1!$B$2:$B$8</c:f>
              <c:numCache>
                <c:formatCode>General</c:formatCode>
                <c:ptCount val="7"/>
                <c:pt idx="0">
                  <c:v>14</c:v>
                </c:pt>
                <c:pt idx="1">
                  <c:v>15.7</c:v>
                </c:pt>
                <c:pt idx="2">
                  <c:v>10</c:v>
                </c:pt>
                <c:pt idx="3">
                  <c:v>6.2</c:v>
                </c:pt>
                <c:pt idx="4">
                  <c:v>4.3</c:v>
                </c:pt>
                <c:pt idx="5">
                  <c:v>4.3</c:v>
                </c:pt>
                <c:pt idx="6">
                  <c:v>1.6</c:v>
                </c:pt>
              </c:numCache>
            </c:numRef>
          </c:val>
          <c:extLst>
            <c:ext xmlns:c16="http://schemas.microsoft.com/office/drawing/2014/chart" uri="{C3380CC4-5D6E-409C-BE32-E72D297353CC}">
              <c16:uniqueId val="{00000008-FA48-4F38-9690-936E86B33C21}"/>
            </c:ext>
          </c:extLst>
        </c:ser>
        <c:dLbls>
          <c:showLegendKey val="0"/>
          <c:showVal val="0"/>
          <c:showCatName val="0"/>
          <c:showSerName val="0"/>
          <c:showPercent val="0"/>
          <c:showBubbleSize val="0"/>
        </c:dLbls>
        <c:gapWidth val="41"/>
        <c:axId val="190882944"/>
        <c:axId val="190884480"/>
      </c:barChart>
      <c:catAx>
        <c:axId val="190882944"/>
        <c:scaling>
          <c:orientation val="maxMin"/>
        </c:scaling>
        <c:delete val="0"/>
        <c:axPos val="l"/>
        <c:numFmt formatCode="General" sourceLinked="0"/>
        <c:majorTickMark val="out"/>
        <c:minorTickMark val="none"/>
        <c:tickLblPos val="nextTo"/>
        <c:txPr>
          <a:bodyPr/>
          <a:lstStyle/>
          <a:p>
            <a:pPr>
              <a:defRPr sz="1000"/>
            </a:pPr>
            <a:endParaRPr lang="es-ES_tradnl"/>
          </a:p>
        </c:txPr>
        <c:crossAx val="190884480"/>
        <c:crosses val="autoZero"/>
        <c:auto val="1"/>
        <c:lblAlgn val="ctr"/>
        <c:lblOffset val="100"/>
        <c:noMultiLvlLbl val="0"/>
      </c:catAx>
      <c:valAx>
        <c:axId val="190884480"/>
        <c:scaling>
          <c:orientation val="minMax"/>
          <c:max val="50"/>
          <c:min val="0"/>
        </c:scaling>
        <c:delete val="1"/>
        <c:axPos val="t"/>
        <c:numFmt formatCode="General" sourceLinked="1"/>
        <c:majorTickMark val="out"/>
        <c:minorTickMark val="none"/>
        <c:tickLblPos val="nextTo"/>
        <c:crossAx val="190882944"/>
        <c:crosses val="autoZero"/>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10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3.8437100559840454E-2"/>
          <c:y val="0.1287135734409717"/>
          <c:w val="0.9364672994312343"/>
          <c:h val="0.82376991771807284"/>
        </c:manualLayout>
      </c:layout>
      <c:lineChart>
        <c:grouping val="standard"/>
        <c:varyColors val="0"/>
        <c:ser>
          <c:idx val="1"/>
          <c:order val="0"/>
          <c:tx>
            <c:strRef>
              <c:f>Hoja1!$B$1</c:f>
              <c:strCache>
                <c:ptCount val="1"/>
                <c:pt idx="0">
                  <c:v>Lector frecuente (al menos semanalmente)</c:v>
                </c:pt>
              </c:strCache>
            </c:strRef>
          </c:tx>
          <c:spPr>
            <a:ln w="28575"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FFFFFF"/>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087D-4AB4-8D6A-FC1F0D25048F}"/>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087D-4AB4-8D6A-FC1F0D25048F}"/>
              </c:ext>
            </c:extLst>
          </c:dPt>
          <c:dPt>
            <c:idx val="2"/>
            <c:marker>
              <c:spPr>
                <a:solidFill>
                  <a:srgbClr val="B8CDE8"/>
                </a:solidFill>
                <a:ln w="12700" cap="flat" cmpd="sng" algn="ctr">
                  <a:solidFill>
                    <a:srgbClr val="2E75B6"/>
                  </a:solidFill>
                  <a:prstDash val="solid"/>
                  <a:miter lim="800000"/>
                </a:ln>
                <a:effectLst/>
              </c:spPr>
            </c:marker>
            <c:bubble3D val="0"/>
            <c:spPr>
              <a:ln w="28575" cap="flat" cmpd="sng" algn="ctr">
                <a:solidFill>
                  <a:srgbClr val="2E75B6"/>
                </a:solidFill>
                <a:prstDash val="sysDash"/>
                <a:miter lim="800000"/>
              </a:ln>
              <a:effectLst/>
            </c:spPr>
            <c:extLst>
              <c:ext xmlns:c16="http://schemas.microsoft.com/office/drawing/2014/chart" uri="{C3380CC4-5D6E-409C-BE32-E72D297353CC}">
                <c16:uniqueId val="{00000002-087D-4AB4-8D6A-FC1F0D25048F}"/>
              </c:ext>
            </c:extLst>
          </c:dPt>
          <c:dPt>
            <c:idx val="3"/>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087D-4AB4-8D6A-FC1F0D25048F}"/>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AFB1-4E22-AB19-837ECC3BB195}"/>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7D0A-4330-B0E6-AAA6333FAE71}"/>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9E63-4316-AE65-56C15D934B71}"/>
              </c:ext>
            </c:extLst>
          </c:dPt>
          <c:dLbls>
            <c:dLbl>
              <c:idx val="2"/>
              <c:numFmt formatCode="0.0&quot;%&quot;" sourceLinked="0"/>
              <c:spPr>
                <a:noFill/>
                <a:ln>
                  <a:noFill/>
                </a:ln>
                <a:effectLst/>
              </c:spPr>
              <c:txPr>
                <a:bodyPr wrap="none" anchorCtr="0"/>
                <a:lstStyle/>
                <a:p>
                  <a:pPr algn="ctr">
                    <a:defRPr lang="en-US" sz="55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087D-4AB4-8D6A-FC1F0D25048F}"/>
                </c:ext>
              </c:extLst>
            </c:dLbl>
            <c:dLbl>
              <c:idx val="4"/>
              <c:numFmt formatCode="0.0&quot;%&quot;" sourceLinked="0"/>
              <c:spPr>
                <a:noFill/>
                <a:ln>
                  <a:noFill/>
                </a:ln>
                <a:effectLst/>
              </c:spPr>
              <c:txPr>
                <a:bodyPr wrap="none"/>
                <a:lstStyle/>
                <a:p>
                  <a:pPr>
                    <a:defRPr sz="550" b="0">
                      <a:solidFill>
                        <a:schemeClr val="tx1"/>
                      </a:solidFill>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AFB1-4E22-AB19-837ECC3BB195}"/>
                </c:ext>
              </c:extLst>
            </c:dLbl>
            <c:dLbl>
              <c:idx val="5"/>
              <c:layout>
                <c:manualLayout>
                  <c:x val="-0.13484014065355429"/>
                  <c:y val="-8.9097630006206727E-2"/>
                </c:manualLayout>
              </c:layout>
              <c:numFmt formatCode="0.0&quot;%&quot;" sourceLinked="0"/>
              <c:spPr>
                <a:noFill/>
                <a:ln>
                  <a:noFill/>
                </a:ln>
                <a:effectLst/>
              </c:spPr>
              <c:txPr>
                <a:bodyPr wrap="none" anchorCtr="0"/>
                <a:lstStyle/>
                <a:p>
                  <a:pPr algn="ctr" rtl="0">
                    <a:defRPr lang="en-US" sz="55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1939511160791893"/>
                      <c:h val="0.11120456075962647"/>
                    </c:manualLayout>
                  </c15:layout>
                </c:ext>
                <c:ext xmlns:c16="http://schemas.microsoft.com/office/drawing/2014/chart" uri="{C3380CC4-5D6E-409C-BE32-E72D297353CC}">
                  <c16:uniqueId val="{00000005-7D0A-4330-B0E6-AAA6333FAE71}"/>
                </c:ext>
              </c:extLst>
            </c:dLbl>
            <c:dLbl>
              <c:idx val="6"/>
              <c:layout>
                <c:manualLayout>
                  <c:x val="0"/>
                  <c:y val="-9.1218709101533402E-2"/>
                </c:manualLayout>
              </c:layout>
              <c:numFmt formatCode="0.0&quot;%&quot;" sourceLinked="0"/>
              <c:spPr>
                <a:noFill/>
                <a:ln>
                  <a:noFill/>
                </a:ln>
                <a:effectLst/>
              </c:spPr>
              <c:txPr>
                <a:bodyPr wrap="none" anchorCtr="0"/>
                <a:lstStyle/>
                <a:p>
                  <a:pPr algn="ctr" rtl="0">
                    <a:defRPr lang="en-US" sz="6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9E63-4316-AE65-56C15D934B71}"/>
                </c:ext>
              </c:extLst>
            </c:dLbl>
            <c:numFmt formatCode="0.0&quot;%&quot;" sourceLinked="0"/>
            <c:spPr>
              <a:noFill/>
              <a:ln>
                <a:noFill/>
              </a:ln>
              <a:effectLst/>
            </c:spPr>
            <c:txPr>
              <a:bodyPr wrap="none"/>
              <a:lstStyle/>
              <a:p>
                <a:pPr>
                  <a:defRPr sz="550">
                    <a:solidFill>
                      <a:schemeClr val="tx1"/>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0.0</c:formatCode>
                <c:ptCount val="7"/>
                <c:pt idx="0">
                  <c:v>49</c:v>
                </c:pt>
                <c:pt idx="1">
                  <c:v>54.3</c:v>
                </c:pt>
                <c:pt idx="2">
                  <c:v>73.400000000000006</c:v>
                </c:pt>
                <c:pt idx="3">
                  <c:v>76.5</c:v>
                </c:pt>
                <c:pt idx="4">
                  <c:v>77.400000000000006</c:v>
                </c:pt>
                <c:pt idx="5" formatCode="General">
                  <c:v>80.099999999999994</c:v>
                </c:pt>
                <c:pt idx="6" formatCode="General">
                  <c:v>80.3</c:v>
                </c:pt>
              </c:numCache>
            </c:numRef>
          </c:val>
          <c:smooth val="0"/>
          <c:extLst>
            <c:ext xmlns:c16="http://schemas.microsoft.com/office/drawing/2014/chart" uri="{C3380CC4-5D6E-409C-BE32-E72D297353CC}">
              <c16:uniqueId val="{00000004-087D-4AB4-8D6A-FC1F0D25048F}"/>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0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56471402162835"/>
          <c:y val="0.11683327816997142"/>
          <c:w val="0.74657256348943069"/>
          <c:h val="0.71199980086740811"/>
        </c:manualLayout>
      </c:layout>
      <c:doughnutChart>
        <c:varyColors val="1"/>
        <c:ser>
          <c:idx val="0"/>
          <c:order val="0"/>
          <c:tx>
            <c:strRef>
              <c:f>Hoja1!$B$1</c:f>
              <c:strCache>
                <c:ptCount val="1"/>
                <c:pt idx="0">
                  <c:v>Columna1</c:v>
                </c:pt>
              </c:strCache>
            </c:strRef>
          </c:tx>
          <c:spPr>
            <a:effectLst/>
          </c:spPr>
          <c:dPt>
            <c:idx val="0"/>
            <c:bubble3D val="0"/>
            <c:explosion val="8"/>
            <c:spPr>
              <a:solidFill>
                <a:srgbClr val="2E75B6"/>
              </a:solidFill>
              <a:ln>
                <a:noFill/>
              </a:ln>
              <a:effectLst/>
            </c:spPr>
            <c:extLst>
              <c:ext xmlns:c16="http://schemas.microsoft.com/office/drawing/2014/chart" uri="{C3380CC4-5D6E-409C-BE32-E72D297353CC}">
                <c16:uniqueId val="{00000001-1BE4-4B1F-88B9-17BA2E52067D}"/>
              </c:ext>
            </c:extLst>
          </c:dPt>
          <c:dPt>
            <c:idx val="1"/>
            <c:bubble3D val="0"/>
            <c:spPr>
              <a:solidFill>
                <a:schemeClr val="bg1">
                  <a:lumMod val="85000"/>
                </a:schemeClr>
              </a:solidFill>
              <a:ln>
                <a:noFill/>
              </a:ln>
              <a:effectLst/>
            </c:spPr>
            <c:extLst>
              <c:ext xmlns:c16="http://schemas.microsoft.com/office/drawing/2014/chart" uri="{C3380CC4-5D6E-409C-BE32-E72D297353CC}">
                <c16:uniqueId val="{00000003-1BE4-4B1F-88B9-17BA2E52067D}"/>
              </c:ext>
            </c:extLst>
          </c:dPt>
          <c:dLbls>
            <c:dLbl>
              <c:idx val="0"/>
              <c:delete val="1"/>
              <c:extLst>
                <c:ext xmlns:c15="http://schemas.microsoft.com/office/drawing/2012/chart" uri="{CE6537A1-D6FC-4f65-9D91-7224C49458BB}"/>
                <c:ext xmlns:c16="http://schemas.microsoft.com/office/drawing/2014/chart" uri="{C3380CC4-5D6E-409C-BE32-E72D297353CC}">
                  <c16:uniqueId val="{00000001-1BE4-4B1F-88B9-17BA2E52067D}"/>
                </c:ext>
              </c:extLst>
            </c:dLbl>
            <c:dLbl>
              <c:idx val="1"/>
              <c:layout>
                <c:manualLayout>
                  <c:x val="4.3883066733661604E-3"/>
                  <c:y val="-2.8544634679394127E-3"/>
                </c:manualLayout>
              </c:layout>
              <c:numFmt formatCode="0.0&quot;%&quot;" sourceLinked="0"/>
              <c:spPr>
                <a:noFill/>
                <a:ln>
                  <a:noFill/>
                </a:ln>
                <a:effectLst/>
              </c:spPr>
              <c:txPr>
                <a:bodyPr rot="0" spcFirstLastPara="1" vertOverflow="ellipsis" vert="horz" wrap="none" anchor="ctr" anchorCtr="1"/>
                <a:lstStyle/>
                <a:p>
                  <a:pPr>
                    <a:defRPr sz="1600" b="0" i="0" u="none" strike="noStrike" kern="1200" baseline="0">
                      <a:solidFill>
                        <a:schemeClr val="tx1">
                          <a:lumMod val="75000"/>
                          <a:lumOff val="25000"/>
                        </a:schemeClr>
                      </a:solidFill>
                      <a:latin typeface="+mj-lt"/>
                      <a:ea typeface="+mn-ea"/>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18389960969416297"/>
                      <c:h val="9.7207226887580683E-2"/>
                    </c:manualLayout>
                  </c15:layout>
                </c:ext>
                <c:ext xmlns:c16="http://schemas.microsoft.com/office/drawing/2014/chart" uri="{C3380CC4-5D6E-409C-BE32-E72D297353CC}">
                  <c16:uniqueId val="{00000003-1BE4-4B1F-88B9-17BA2E52067D}"/>
                </c:ext>
              </c:extLst>
            </c:dLbl>
            <c:numFmt formatCode="0.0&quot;%&quot;" sourceLinked="0"/>
            <c:spPr>
              <a:noFill/>
              <a:ln>
                <a:noFill/>
              </a:ln>
              <a:effectLst/>
            </c:spPr>
            <c:txPr>
              <a:bodyPr rot="0" spcFirstLastPara="1" vertOverflow="ellipsis" vert="horz" wrap="none" anchor="ctr" anchorCtr="1"/>
              <a:lstStyle/>
              <a:p>
                <a:pPr>
                  <a:defRPr sz="1800" b="0" i="0" u="none" strike="noStrike" kern="1200" baseline="0">
                    <a:solidFill>
                      <a:schemeClr val="tx1">
                        <a:lumMod val="75000"/>
                        <a:lumOff val="25000"/>
                      </a:schemeClr>
                    </a:solidFill>
                    <a:latin typeface="+mj-lt"/>
                    <a:ea typeface="+mn-ea"/>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extLst>
          </c:dLbls>
          <c:cat>
            <c:strRef>
              <c:f>Hoja1!$A$2:$A$3</c:f>
              <c:strCache>
                <c:ptCount val="2"/>
                <c:pt idx="0">
                  <c:v>LEE</c:v>
                </c:pt>
                <c:pt idx="1">
                  <c:v>NO LEE</c:v>
                </c:pt>
              </c:strCache>
            </c:strRef>
          </c:cat>
          <c:val>
            <c:numRef>
              <c:f>Hoja1!$B$2:$B$3</c:f>
              <c:numCache>
                <c:formatCode>General</c:formatCode>
                <c:ptCount val="2"/>
                <c:pt idx="0">
                  <c:v>82.4</c:v>
                </c:pt>
                <c:pt idx="1">
                  <c:v>17.600000000000001</c:v>
                </c:pt>
              </c:numCache>
            </c:numRef>
          </c:val>
          <c:extLst>
            <c:ext xmlns:c16="http://schemas.microsoft.com/office/drawing/2014/chart" uri="{C3380CC4-5D6E-409C-BE32-E72D297353CC}">
              <c16:uniqueId val="{00000004-1BE4-4B1F-88B9-17BA2E52067D}"/>
            </c:ext>
          </c:extLst>
        </c:ser>
        <c:dLbls>
          <c:showLegendKey val="0"/>
          <c:showVal val="0"/>
          <c:showCatName val="0"/>
          <c:showSerName val="0"/>
          <c:showPercent val="0"/>
          <c:showBubbleSize val="0"/>
          <c:showLeaderLines val="0"/>
        </c:dLbls>
        <c:firstSliceAng val="316"/>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_tradnl"/>
    </a:p>
  </c:txPr>
  <c:externalData r:id="rId3">
    <c:autoUpdate val="0"/>
  </c:externalData>
</c:chartSpace>
</file>

<file path=ppt/charts/chart10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3.8437100559840454E-2"/>
          <c:y val="0.1287135734409717"/>
          <c:w val="0.9364672994312343"/>
          <c:h val="0.82376991771807284"/>
        </c:manualLayout>
      </c:layout>
      <c:lineChart>
        <c:grouping val="standard"/>
        <c:varyColors val="0"/>
        <c:ser>
          <c:idx val="1"/>
          <c:order val="0"/>
          <c:tx>
            <c:strRef>
              <c:f>Hoja1!$B$1</c:f>
              <c:strCache>
                <c:ptCount val="1"/>
                <c:pt idx="0">
                  <c:v>Lector ocasional (al menos 1 vez al trimestre)</c:v>
                </c:pt>
              </c:strCache>
            </c:strRef>
          </c:tx>
          <c:spPr>
            <a:ln w="28575"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FFFFFF"/>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F49A-4659-9C06-6DD387D9284A}"/>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F49A-4659-9C06-6DD387D9284A}"/>
              </c:ext>
            </c:extLst>
          </c:dPt>
          <c:dPt>
            <c:idx val="2"/>
            <c:marker>
              <c:spPr>
                <a:solidFill>
                  <a:srgbClr val="B8CDE8"/>
                </a:solidFill>
                <a:ln w="12700" cap="flat" cmpd="sng" algn="ctr">
                  <a:solidFill>
                    <a:srgbClr val="2E75B6"/>
                  </a:solidFill>
                  <a:prstDash val="solid"/>
                  <a:miter lim="800000"/>
                </a:ln>
                <a:effectLst/>
              </c:spPr>
            </c:marker>
            <c:bubble3D val="0"/>
            <c:spPr>
              <a:ln w="28575" cap="flat" cmpd="sng" algn="ctr">
                <a:solidFill>
                  <a:srgbClr val="2E75B6"/>
                </a:solidFill>
                <a:prstDash val="sysDash"/>
                <a:miter lim="800000"/>
              </a:ln>
              <a:effectLst/>
            </c:spPr>
            <c:extLst>
              <c:ext xmlns:c16="http://schemas.microsoft.com/office/drawing/2014/chart" uri="{C3380CC4-5D6E-409C-BE32-E72D297353CC}">
                <c16:uniqueId val="{00000002-F49A-4659-9C06-6DD387D9284A}"/>
              </c:ext>
            </c:extLst>
          </c:dPt>
          <c:dPt>
            <c:idx val="3"/>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F49A-4659-9C06-6DD387D9284A}"/>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DE5D-40DC-9C59-DDA3B60BE9F6}"/>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416E-4EC1-9FB5-25D3CBB5FEF0}"/>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7C8B-437F-8C49-5D1BE4CD24F8}"/>
              </c:ext>
            </c:extLst>
          </c:dPt>
          <c:dLbls>
            <c:dLbl>
              <c:idx val="2"/>
              <c:numFmt formatCode="0.0&quot;%&quot;" sourceLinked="0"/>
              <c:spPr>
                <a:noFill/>
                <a:ln>
                  <a:noFill/>
                </a:ln>
                <a:effectLst/>
              </c:spPr>
              <c:txPr>
                <a:bodyPr wrap="none" anchorCtr="0"/>
                <a:lstStyle/>
                <a:p>
                  <a:pPr algn="ctr">
                    <a:defRPr lang="en-US" sz="55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F49A-4659-9C06-6DD387D9284A}"/>
                </c:ext>
              </c:extLst>
            </c:dLbl>
            <c:dLbl>
              <c:idx val="4"/>
              <c:numFmt formatCode="0.0&quot;%&quot;" sourceLinked="0"/>
              <c:spPr>
                <a:noFill/>
                <a:ln>
                  <a:noFill/>
                </a:ln>
                <a:effectLst/>
              </c:spPr>
              <c:txPr>
                <a:bodyPr wrap="none"/>
                <a:lstStyle/>
                <a:p>
                  <a:pPr>
                    <a:defRPr sz="550" b="0">
                      <a:solidFill>
                        <a:schemeClr val="tx1"/>
                      </a:solidFill>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DE5D-40DC-9C59-DDA3B60BE9F6}"/>
                </c:ext>
              </c:extLst>
            </c:dLbl>
            <c:dLbl>
              <c:idx val="5"/>
              <c:numFmt formatCode="0.0&quot;%&quot;" sourceLinked="0"/>
              <c:spPr>
                <a:noFill/>
                <a:ln>
                  <a:noFill/>
                </a:ln>
                <a:effectLst/>
              </c:spPr>
              <c:txPr>
                <a:bodyPr wrap="none" anchorCtr="0"/>
                <a:lstStyle/>
                <a:p>
                  <a:pPr algn="ctr" rtl="0">
                    <a:defRPr lang="en-US" sz="55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16840574403023467"/>
                      <c:h val="5.9100683563014324E-2"/>
                    </c:manualLayout>
                  </c15:layout>
                </c:ext>
                <c:ext xmlns:c16="http://schemas.microsoft.com/office/drawing/2014/chart" uri="{C3380CC4-5D6E-409C-BE32-E72D297353CC}">
                  <c16:uniqueId val="{00000005-416E-4EC1-9FB5-25D3CBB5FEF0}"/>
                </c:ext>
              </c:extLst>
            </c:dLbl>
            <c:dLbl>
              <c:idx val="6"/>
              <c:numFmt formatCode="0.0&quot;%&quot;" sourceLinked="0"/>
              <c:spPr>
                <a:noFill/>
                <a:ln>
                  <a:noFill/>
                </a:ln>
                <a:effectLst/>
              </c:spPr>
              <c:txPr>
                <a:bodyPr wrap="none" anchorCtr="0"/>
                <a:lstStyle/>
                <a:p>
                  <a:pPr algn="ctr" rtl="0">
                    <a:defRPr lang="en-US" sz="6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7C8B-437F-8C49-5D1BE4CD24F8}"/>
                </c:ext>
              </c:extLst>
            </c:dLbl>
            <c:numFmt formatCode="0.0&quot;%&quot;" sourceLinked="0"/>
            <c:spPr>
              <a:noFill/>
              <a:ln>
                <a:noFill/>
              </a:ln>
              <a:effectLst/>
            </c:spPr>
            <c:txPr>
              <a:bodyPr wrap="none"/>
              <a:lstStyle/>
              <a:p>
                <a:pPr>
                  <a:defRPr sz="550">
                    <a:solidFill>
                      <a:schemeClr val="tx1"/>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0.0</c:formatCode>
                <c:ptCount val="7"/>
                <c:pt idx="0">
                  <c:v>3.7</c:v>
                </c:pt>
                <c:pt idx="1">
                  <c:v>3.7</c:v>
                </c:pt>
                <c:pt idx="2">
                  <c:v>2.9</c:v>
                </c:pt>
                <c:pt idx="3">
                  <c:v>1.9</c:v>
                </c:pt>
                <c:pt idx="4">
                  <c:v>2.2999999999999998</c:v>
                </c:pt>
                <c:pt idx="5" formatCode="General">
                  <c:v>2</c:v>
                </c:pt>
                <c:pt idx="6" formatCode="General">
                  <c:v>2.1</c:v>
                </c:pt>
              </c:numCache>
            </c:numRef>
          </c:val>
          <c:smooth val="0"/>
          <c:extLst>
            <c:ext xmlns:c16="http://schemas.microsoft.com/office/drawing/2014/chart" uri="{C3380CC4-5D6E-409C-BE32-E72D297353CC}">
              <c16:uniqueId val="{00000004-F49A-4659-9C06-6DD387D9284A}"/>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
          <c:y val="0.1287135734409717"/>
          <c:w val="1"/>
          <c:h val="0.82376991771807284"/>
        </c:manualLayout>
      </c:layout>
      <c:lineChart>
        <c:grouping val="standard"/>
        <c:varyColors val="0"/>
        <c:ser>
          <c:idx val="1"/>
          <c:order val="0"/>
          <c:tx>
            <c:strRef>
              <c:f>Hoja1!$B$1</c:f>
              <c:strCache>
                <c:ptCount val="1"/>
                <c:pt idx="0">
                  <c:v>No lector (casi nunca o nunca)</c:v>
                </c:pt>
              </c:strCache>
            </c:strRef>
          </c:tx>
          <c:spPr>
            <a:ln w="28575"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FFFFFF"/>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6082-4C33-8594-A7B3226FFB9F}"/>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6082-4C33-8594-A7B3226FFB9F}"/>
              </c:ext>
            </c:extLst>
          </c:dPt>
          <c:dPt>
            <c:idx val="2"/>
            <c:marker>
              <c:spPr>
                <a:solidFill>
                  <a:srgbClr val="B8CDE8"/>
                </a:solidFill>
                <a:ln w="12700" cap="flat" cmpd="sng" algn="ctr">
                  <a:solidFill>
                    <a:srgbClr val="2E75B6"/>
                  </a:solidFill>
                  <a:prstDash val="solid"/>
                  <a:miter lim="800000"/>
                </a:ln>
                <a:effectLst/>
              </c:spPr>
            </c:marker>
            <c:bubble3D val="0"/>
            <c:spPr>
              <a:ln w="28575" cap="flat" cmpd="sng" algn="ctr">
                <a:solidFill>
                  <a:srgbClr val="2E75B6"/>
                </a:solidFill>
                <a:prstDash val="sysDash"/>
                <a:miter lim="800000"/>
              </a:ln>
              <a:effectLst/>
            </c:spPr>
            <c:extLst>
              <c:ext xmlns:c16="http://schemas.microsoft.com/office/drawing/2014/chart" uri="{C3380CC4-5D6E-409C-BE32-E72D297353CC}">
                <c16:uniqueId val="{00000002-6082-4C33-8594-A7B3226FFB9F}"/>
              </c:ext>
            </c:extLst>
          </c:dPt>
          <c:dPt>
            <c:idx val="3"/>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6082-4C33-8594-A7B3226FFB9F}"/>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F945-4914-B1C1-D568C9587A58}"/>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4C23-475C-9523-3DA673DB30BF}"/>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D363-4FA0-8F65-5E9C3E35BD45}"/>
              </c:ext>
            </c:extLst>
          </c:dPt>
          <c:dLbls>
            <c:dLbl>
              <c:idx val="1"/>
              <c:dLblPos val="t"/>
              <c:showLegendKey val="0"/>
              <c:showVal val="1"/>
              <c:showCatName val="0"/>
              <c:showSerName val="0"/>
              <c:showPercent val="0"/>
              <c:showBubbleSize val="0"/>
              <c:extLst>
                <c:ext xmlns:c15="http://schemas.microsoft.com/office/drawing/2012/chart" uri="{CE6537A1-D6FC-4f65-9D91-7224C49458BB}">
                  <c15:layout>
                    <c:manualLayout>
                      <c:w val="0.19999958684813673"/>
                      <c:h val="9.4717698380091045E-2"/>
                    </c:manualLayout>
                  </c15:layout>
                </c:ext>
                <c:ext xmlns:c16="http://schemas.microsoft.com/office/drawing/2014/chart" uri="{C3380CC4-5D6E-409C-BE32-E72D297353CC}">
                  <c16:uniqueId val="{00000001-6082-4C33-8594-A7B3226FFB9F}"/>
                </c:ext>
              </c:extLst>
            </c:dLbl>
            <c:dLbl>
              <c:idx val="2"/>
              <c:numFmt formatCode="0.0&quot;%&quot;" sourceLinked="0"/>
              <c:spPr>
                <a:noFill/>
                <a:ln>
                  <a:noFill/>
                </a:ln>
                <a:effectLst/>
              </c:spPr>
              <c:txPr>
                <a:bodyPr wrap="none" anchorCtr="0"/>
                <a:lstStyle/>
                <a:p>
                  <a:pPr algn="ctr">
                    <a:defRPr lang="en-US" sz="55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6082-4C33-8594-A7B3226FFB9F}"/>
                </c:ext>
              </c:extLst>
            </c:dLbl>
            <c:dLbl>
              <c:idx val="4"/>
              <c:numFmt formatCode="0.0&quot;%&quot;" sourceLinked="0"/>
              <c:spPr>
                <a:noFill/>
                <a:ln>
                  <a:noFill/>
                </a:ln>
                <a:effectLst/>
              </c:spPr>
              <c:txPr>
                <a:bodyPr wrap="none"/>
                <a:lstStyle/>
                <a:p>
                  <a:pPr>
                    <a:defRPr sz="550" b="0">
                      <a:solidFill>
                        <a:schemeClr val="tx1"/>
                      </a:solidFill>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F945-4914-B1C1-D568C9587A58}"/>
                </c:ext>
              </c:extLst>
            </c:dLbl>
            <c:dLbl>
              <c:idx val="5"/>
              <c:numFmt formatCode="0.0&quot;%&quot;" sourceLinked="0"/>
              <c:spPr>
                <a:noFill/>
                <a:ln>
                  <a:noFill/>
                </a:ln>
                <a:effectLst/>
              </c:spPr>
              <c:txPr>
                <a:bodyPr wrap="none" anchorCtr="0"/>
                <a:lstStyle/>
                <a:p>
                  <a:pPr algn="ctr" rtl="0">
                    <a:defRPr lang="en-US" sz="55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19344080101883249"/>
                      <c:h val="8.1430916647276683E-2"/>
                    </c:manualLayout>
                  </c15:layout>
                </c:ext>
                <c:ext xmlns:c16="http://schemas.microsoft.com/office/drawing/2014/chart" uri="{C3380CC4-5D6E-409C-BE32-E72D297353CC}">
                  <c16:uniqueId val="{00000005-4C23-475C-9523-3DA673DB30BF}"/>
                </c:ext>
              </c:extLst>
            </c:dLbl>
            <c:dLbl>
              <c:idx val="6"/>
              <c:numFmt formatCode="0.0&quot;%&quot;" sourceLinked="0"/>
              <c:spPr>
                <a:noFill/>
                <a:ln>
                  <a:noFill/>
                </a:ln>
                <a:effectLst/>
              </c:spPr>
              <c:txPr>
                <a:bodyPr wrap="none" anchorCtr="0"/>
                <a:lstStyle/>
                <a:p>
                  <a:pPr algn="ctr" rtl="0">
                    <a:defRPr lang="en-US" sz="6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D363-4FA0-8F65-5E9C3E35BD45}"/>
                </c:ext>
              </c:extLst>
            </c:dLbl>
            <c:numFmt formatCode="0.0&quot;%&quot;" sourceLinked="0"/>
            <c:spPr>
              <a:noFill/>
              <a:ln>
                <a:noFill/>
              </a:ln>
              <a:effectLst/>
            </c:spPr>
            <c:txPr>
              <a:bodyPr wrap="none"/>
              <a:lstStyle/>
              <a:p>
                <a:pPr>
                  <a:defRPr sz="550">
                    <a:solidFill>
                      <a:schemeClr val="tx1"/>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0.0</c:formatCode>
                <c:ptCount val="7"/>
                <c:pt idx="0">
                  <c:v>47.3</c:v>
                </c:pt>
                <c:pt idx="1">
                  <c:v>42</c:v>
                </c:pt>
                <c:pt idx="2">
                  <c:v>23.7</c:v>
                </c:pt>
                <c:pt idx="3">
                  <c:v>21.6</c:v>
                </c:pt>
                <c:pt idx="4">
                  <c:v>20.3</c:v>
                </c:pt>
                <c:pt idx="5" formatCode="General">
                  <c:v>17.899999999999999</c:v>
                </c:pt>
                <c:pt idx="6" formatCode="General">
                  <c:v>17.600000000000001</c:v>
                </c:pt>
              </c:numCache>
            </c:numRef>
          </c:val>
          <c:smooth val="0"/>
          <c:extLst>
            <c:ext xmlns:c16="http://schemas.microsoft.com/office/drawing/2014/chart" uri="{C3380CC4-5D6E-409C-BE32-E72D297353CC}">
              <c16:uniqueId val="{00000004-6082-4C33-8594-A7B3226FFB9F}"/>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2313176102289798E-3"/>
          <c:y val="0.17337403960949638"/>
          <c:w val="0.99363434539614237"/>
          <c:h val="0.82376991771807284"/>
        </c:manualLayout>
      </c:layout>
      <c:lineChart>
        <c:grouping val="standard"/>
        <c:varyColors val="0"/>
        <c:ser>
          <c:idx val="1"/>
          <c:order val="0"/>
          <c:tx>
            <c:strRef>
              <c:f>Hoja1!$B$1</c:f>
              <c:strCache>
                <c:ptCount val="1"/>
                <c:pt idx="0">
                  <c:v>Columna2</c:v>
                </c:pt>
              </c:strCache>
            </c:strRef>
          </c:tx>
          <c:spPr>
            <a:ln w="28575"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FFFFFF"/>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BE7A-4D46-AC42-1AC4B6D6262A}"/>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BE7A-4D46-AC42-1AC4B6D6262A}"/>
              </c:ext>
            </c:extLst>
          </c:dPt>
          <c:dPt>
            <c:idx val="2"/>
            <c:marker>
              <c:spPr>
                <a:solidFill>
                  <a:srgbClr val="B8CDE8"/>
                </a:solidFill>
                <a:ln w="12700" cap="flat" cmpd="sng" algn="ctr">
                  <a:solidFill>
                    <a:srgbClr val="2E75B6"/>
                  </a:solidFill>
                  <a:prstDash val="solid"/>
                  <a:miter lim="800000"/>
                </a:ln>
                <a:effectLst/>
              </c:spPr>
            </c:marker>
            <c:bubble3D val="0"/>
            <c:spPr>
              <a:ln w="28575" cap="flat" cmpd="sng" algn="ctr">
                <a:solidFill>
                  <a:srgbClr val="2E75B6"/>
                </a:solidFill>
                <a:prstDash val="sysDash"/>
                <a:miter lim="800000"/>
              </a:ln>
              <a:effectLst/>
            </c:spPr>
            <c:extLst>
              <c:ext xmlns:c16="http://schemas.microsoft.com/office/drawing/2014/chart" uri="{C3380CC4-5D6E-409C-BE32-E72D297353CC}">
                <c16:uniqueId val="{00000002-BE7A-4D46-AC42-1AC4B6D6262A}"/>
              </c:ext>
            </c:extLst>
          </c:dPt>
          <c:dPt>
            <c:idx val="3"/>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BE7A-4D46-AC42-1AC4B6D6262A}"/>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BE7A-4D46-AC42-1AC4B6D6262A}"/>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74C0-48B2-A45B-36F0C3FC1DC5}"/>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5D55-43DA-AE6D-FA7DA4A20B65}"/>
              </c:ext>
            </c:extLst>
          </c:dPt>
          <c:dLbls>
            <c:dLbl>
              <c:idx val="2"/>
              <c:numFmt formatCode="0.0&quot;%&quot;" sourceLinked="0"/>
              <c:spPr>
                <a:noFill/>
                <a:ln>
                  <a:noFill/>
                </a:ln>
                <a:effectLst/>
              </c:spPr>
              <c:txPr>
                <a:bodyPr wrap="none" anchorCtr="0"/>
                <a:lstStyle/>
                <a:p>
                  <a:pPr algn="ctr">
                    <a:defRPr lang="en-US"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BE7A-4D46-AC42-1AC4B6D6262A}"/>
                </c:ext>
              </c:extLst>
            </c:dLbl>
            <c:dLbl>
              <c:idx val="4"/>
              <c:numFmt formatCode="0.0&quot;%&quot;" sourceLinked="0"/>
              <c:spPr>
                <a:noFill/>
                <a:ln>
                  <a:noFill/>
                </a:ln>
                <a:effectLst/>
              </c:spPr>
              <c:txPr>
                <a:bodyPr wrap="none"/>
                <a:lstStyle/>
                <a:p>
                  <a:pPr>
                    <a:defRPr sz="1200" b="0">
                      <a:solidFill>
                        <a:schemeClr val="tx1"/>
                      </a:solidFill>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BE7A-4D46-AC42-1AC4B6D6262A}"/>
                </c:ext>
              </c:extLst>
            </c:dLbl>
            <c:dLbl>
              <c:idx val="5"/>
              <c:numFmt formatCode="0.0&quot;%&quot;" sourceLinked="0"/>
              <c:spPr>
                <a:noFill/>
                <a:ln>
                  <a:noFill/>
                </a:ln>
                <a:effectLst/>
              </c:spPr>
              <c:txPr>
                <a:bodyPr wrap="none" anchorCtr="0"/>
                <a:lstStyle/>
                <a:p>
                  <a:pPr algn="ctr" rtl="0">
                    <a:defRPr lang="en-US" sz="12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74C0-48B2-A45B-36F0C3FC1DC5}"/>
                </c:ext>
              </c:extLst>
            </c:dLbl>
            <c:dLbl>
              <c:idx val="6"/>
              <c:numFmt formatCode="0.0&quot;%&quot;" sourceLinked="0"/>
              <c:spPr>
                <a:noFill/>
                <a:ln>
                  <a:noFill/>
                </a:ln>
                <a:effectLst/>
              </c:spPr>
              <c:txPr>
                <a:bodyPr wrap="none" anchorCtr="0"/>
                <a:lstStyle/>
                <a:p>
                  <a:pPr algn="ctr" rtl="0">
                    <a:defRPr lang="en-US" sz="16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5D55-43DA-AE6D-FA7DA4A20B65}"/>
                </c:ext>
              </c:extLst>
            </c:dLbl>
            <c:numFmt formatCode="0.0&quot;%&quot;" sourceLinked="0"/>
            <c:spPr>
              <a:noFill/>
              <a:ln>
                <a:noFill/>
              </a:ln>
              <a:effectLst/>
            </c:spPr>
            <c:txPr>
              <a:bodyPr wrap="none"/>
              <a:lstStyle/>
              <a:p>
                <a:pPr>
                  <a:defRPr sz="1200">
                    <a:solidFill>
                      <a:schemeClr val="tx1"/>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0.0</c:formatCode>
                <c:ptCount val="7"/>
                <c:pt idx="0">
                  <c:v>52.7</c:v>
                </c:pt>
                <c:pt idx="1">
                  <c:v>58</c:v>
                </c:pt>
                <c:pt idx="2">
                  <c:v>76.3</c:v>
                </c:pt>
                <c:pt idx="3">
                  <c:v>78.400000000000006</c:v>
                </c:pt>
                <c:pt idx="4">
                  <c:v>79.7</c:v>
                </c:pt>
                <c:pt idx="5" formatCode="General">
                  <c:v>82.1</c:v>
                </c:pt>
                <c:pt idx="6" formatCode="General">
                  <c:v>82.4</c:v>
                </c:pt>
              </c:numCache>
            </c:numRef>
          </c:val>
          <c:smooth val="0"/>
          <c:extLst>
            <c:ext xmlns:c16="http://schemas.microsoft.com/office/drawing/2014/chart" uri="{C3380CC4-5D6E-409C-BE32-E72D297353CC}">
              <c16:uniqueId val="{00000004-BE7A-4D46-AC42-1AC4B6D6262A}"/>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1.7376044861862148E-2"/>
          <c:y val="0.39713942035142774"/>
          <c:w val="0.96524797386607863"/>
          <c:h val="0.45187844847838371"/>
        </c:manualLayout>
      </c:layout>
      <c:barChart>
        <c:barDir val="col"/>
        <c:grouping val="clustered"/>
        <c:varyColors val="0"/>
        <c:ser>
          <c:idx val="0"/>
          <c:order val="0"/>
          <c:tx>
            <c:strRef>
              <c:f>Hoja1!$B$1</c:f>
              <c:strCache>
                <c:ptCount val="1"/>
                <c:pt idx="0">
                  <c:v>Lectura Total</c:v>
                </c:pt>
              </c:strCache>
            </c:strRef>
          </c:tx>
          <c:spPr>
            <a:solidFill>
              <a:schemeClr val="accent6">
                <a:lumMod val="40000"/>
                <a:lumOff val="60000"/>
              </a:schemeClr>
            </a:solidFill>
            <a:ln>
              <a:noFill/>
            </a:ln>
            <a:effectLst/>
          </c:spPr>
          <c:invertIfNegative val="0"/>
          <c:dPt>
            <c:idx val="0"/>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0-5F79-4002-AAE9-D6175DBD3007}"/>
              </c:ext>
            </c:extLst>
          </c:dPt>
          <c:dLbls>
            <c:numFmt formatCode="0.0&quot;%&quot;" sourceLinked="0"/>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7"/>
                <c:pt idx="0">
                  <c:v>Total Lee</c:v>
                </c:pt>
                <c:pt idx="1">
                  <c:v>Libros</c:v>
                </c:pt>
                <c:pt idx="2">
                  <c:v>Revistas</c:v>
                </c:pt>
                <c:pt idx="3">
                  <c:v>Periódicos</c:v>
                </c:pt>
                <c:pt idx="4">
                  <c:v>Cómics</c:v>
                </c:pt>
                <c:pt idx="5">
                  <c:v>Webs, Blogs, Foros…</c:v>
                </c:pt>
                <c:pt idx="6">
                  <c:v>Redes sociales</c:v>
                </c:pt>
              </c:strCache>
            </c:strRef>
          </c:cat>
          <c:val>
            <c:numRef>
              <c:f>Hoja1!$B$2:$B$8</c:f>
              <c:numCache>
                <c:formatCode>General</c:formatCode>
                <c:ptCount val="7"/>
                <c:pt idx="0">
                  <c:v>95.4</c:v>
                </c:pt>
                <c:pt idx="1">
                  <c:v>67.900000000000006</c:v>
                </c:pt>
                <c:pt idx="2">
                  <c:v>27.7</c:v>
                </c:pt>
                <c:pt idx="3">
                  <c:v>71.599999999999994</c:v>
                </c:pt>
                <c:pt idx="4">
                  <c:v>10.9</c:v>
                </c:pt>
                <c:pt idx="5">
                  <c:v>61.1</c:v>
                </c:pt>
                <c:pt idx="6">
                  <c:v>57.3</c:v>
                </c:pt>
              </c:numCache>
            </c:numRef>
          </c:val>
          <c:extLst>
            <c:ext xmlns:c16="http://schemas.microsoft.com/office/drawing/2014/chart" uri="{C3380CC4-5D6E-409C-BE32-E72D297353CC}">
              <c16:uniqueId val="{00000000-13BC-44B9-B568-80AFFC6E0675}"/>
            </c:ext>
          </c:extLst>
        </c:ser>
        <c:ser>
          <c:idx val="1"/>
          <c:order val="1"/>
          <c:tx>
            <c:strRef>
              <c:f>Hoja1!$C$1</c:f>
              <c:strCache>
                <c:ptCount val="1"/>
                <c:pt idx="0">
                  <c:v>Lectura Digital</c:v>
                </c:pt>
              </c:strCache>
            </c:strRef>
          </c:tx>
          <c:spPr>
            <a:solidFill>
              <a:srgbClr val="2E75B6"/>
            </a:solidFill>
            <a:ln>
              <a:noFill/>
            </a:ln>
            <a:effectLst/>
          </c:spPr>
          <c:invertIfNegative val="0"/>
          <c:dPt>
            <c:idx val="0"/>
            <c:invertIfNegative val="0"/>
            <c:bubble3D val="0"/>
            <c:spPr>
              <a:solidFill>
                <a:srgbClr val="2E75B6"/>
              </a:solidFill>
              <a:ln>
                <a:noFill/>
              </a:ln>
              <a:effectLst/>
            </c:spPr>
            <c:extLst>
              <c:ext xmlns:c16="http://schemas.microsoft.com/office/drawing/2014/chart" uri="{C3380CC4-5D6E-409C-BE32-E72D297353CC}">
                <c16:uniqueId val="{00000001-5F79-4002-AAE9-D6175DBD3007}"/>
              </c:ext>
            </c:extLst>
          </c:dPt>
          <c:dLbls>
            <c:dLbl>
              <c:idx val="0"/>
              <c:layout>
                <c:manualLayout>
                  <c:x val="4.3622139758695147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F79-4002-AAE9-D6175DBD3007}"/>
                </c:ext>
              </c:extLst>
            </c:dLbl>
            <c:dLbl>
              <c:idx val="3"/>
              <c:layout>
                <c:manualLayout>
                  <c:x val="8.72442795173902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63C-46D5-AD9D-A5EED9940FC0}"/>
                </c:ext>
              </c:extLst>
            </c:dLbl>
            <c:numFmt formatCode="0.0&quot;%&quot;" sourceLinked="0"/>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7"/>
                <c:pt idx="0">
                  <c:v>Total Lee</c:v>
                </c:pt>
                <c:pt idx="1">
                  <c:v>Libros</c:v>
                </c:pt>
                <c:pt idx="2">
                  <c:v>Revistas</c:v>
                </c:pt>
                <c:pt idx="3">
                  <c:v>Periódicos</c:v>
                </c:pt>
                <c:pt idx="4">
                  <c:v>Cómics</c:v>
                </c:pt>
                <c:pt idx="5">
                  <c:v>Webs, Blogs, Foros…</c:v>
                </c:pt>
                <c:pt idx="6">
                  <c:v>Redes sociales</c:v>
                </c:pt>
              </c:strCache>
            </c:strRef>
          </c:cat>
          <c:val>
            <c:numRef>
              <c:f>Hoja1!$C$2:$C$8</c:f>
              <c:numCache>
                <c:formatCode>General</c:formatCode>
                <c:ptCount val="7"/>
                <c:pt idx="0">
                  <c:v>82.4</c:v>
                </c:pt>
                <c:pt idx="1">
                  <c:v>29.4</c:v>
                </c:pt>
                <c:pt idx="2">
                  <c:v>6.2</c:v>
                </c:pt>
                <c:pt idx="3">
                  <c:v>55.8</c:v>
                </c:pt>
                <c:pt idx="4">
                  <c:v>2.7</c:v>
                </c:pt>
              </c:numCache>
            </c:numRef>
          </c:val>
          <c:extLst>
            <c:ext xmlns:c16="http://schemas.microsoft.com/office/drawing/2014/chart" uri="{C3380CC4-5D6E-409C-BE32-E72D297353CC}">
              <c16:uniqueId val="{00000001-13BC-44B9-B568-80AFFC6E0675}"/>
            </c:ext>
          </c:extLst>
        </c:ser>
        <c:dLbls>
          <c:showLegendKey val="0"/>
          <c:showVal val="1"/>
          <c:showCatName val="0"/>
          <c:showSerName val="0"/>
          <c:showPercent val="0"/>
          <c:showBubbleSize val="0"/>
        </c:dLbls>
        <c:gapWidth val="45"/>
        <c:axId val="104835328"/>
        <c:axId val="104841216"/>
      </c:barChart>
      <c:catAx>
        <c:axId val="104835328"/>
        <c:scaling>
          <c:orientation val="minMax"/>
        </c:scaling>
        <c:delete val="0"/>
        <c:axPos val="b"/>
        <c:numFmt formatCode="General" sourceLinked="0"/>
        <c:majorTickMark val="none"/>
        <c:minorTickMark val="none"/>
        <c:tickLblPos val="nextTo"/>
        <c:spPr>
          <a:noFill/>
          <a:ln w="6350" cap="flat" cmpd="sng" algn="ctr">
            <a:solidFill>
              <a:sysClr val="window" lastClr="FFFFFF">
                <a:lumMod val="85000"/>
              </a:sysClr>
            </a:solidFill>
            <a:prstDash val="solid"/>
            <a:round/>
          </a:ln>
          <a:effectLst/>
        </c:spPr>
        <c:txPr>
          <a:bodyPr rot="-60000000" spcFirstLastPara="1" vertOverflow="ellipsis" vert="horz" wrap="square" anchor="ctr" anchorCtr="1"/>
          <a:lstStyle/>
          <a:p>
            <a:pPr algn="ctr">
              <a:defRPr lang="es-ES" sz="12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crossAx val="104841216"/>
        <c:crosses val="autoZero"/>
        <c:auto val="1"/>
        <c:lblAlgn val="ctr"/>
        <c:lblOffset val="100"/>
        <c:noMultiLvlLbl val="0"/>
      </c:catAx>
      <c:valAx>
        <c:axId val="104841216"/>
        <c:scaling>
          <c:orientation val="minMax"/>
        </c:scaling>
        <c:delete val="1"/>
        <c:axPos val="l"/>
        <c:numFmt formatCode="General" sourceLinked="1"/>
        <c:majorTickMark val="none"/>
        <c:minorTickMark val="none"/>
        <c:tickLblPos val="none"/>
        <c:crossAx val="104835328"/>
        <c:crosses val="autoZero"/>
        <c:crossBetween val="between"/>
      </c:valAx>
      <c:spPr>
        <a:noFill/>
        <a:ln>
          <a:noFill/>
        </a:ln>
        <a:effectLst/>
      </c:spPr>
    </c:plotArea>
    <c:legend>
      <c:legendPos val="t"/>
      <c:layout>
        <c:manualLayout>
          <c:xMode val="edge"/>
          <c:yMode val="edge"/>
          <c:x val="0.26948933792914442"/>
          <c:y val="3.1960298542863756E-3"/>
          <c:w val="0.38439625167336011"/>
          <c:h val="8.086598286748254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legend>
    <c:plotVisOnly val="1"/>
    <c:dispBlanksAs val="gap"/>
    <c:showDLblsOverMax val="0"/>
  </c:chart>
  <c:spPr>
    <a:noFill/>
    <a:ln w="6350" cap="flat" cmpd="sng" algn="ctr">
      <a:noFill/>
      <a:prstDash val="solid"/>
      <a:miter lim="800000"/>
    </a:ln>
    <a:effectLst/>
  </c:spPr>
  <c:txPr>
    <a:bodyPr/>
    <a:lstStyle/>
    <a:p>
      <a:pPr>
        <a:defRPr sz="1500" baseline="0"/>
      </a:pPr>
      <a:endParaRPr lang="es-ES_tradnl"/>
    </a:p>
  </c:txPr>
  <c:externalData r:id="rId3">
    <c:autoUpdate val="0"/>
  </c:externalData>
</c:chartSpace>
</file>

<file path=ppt/charts/chart1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2964509394571987E-2"/>
          <c:y val="4.3478718517777765E-2"/>
          <c:w val="0.4806629526050275"/>
          <c:h val="0.93116835955343291"/>
        </c:manualLayout>
      </c:layout>
      <c:barChart>
        <c:barDir val="bar"/>
        <c:grouping val="clustered"/>
        <c:varyColors val="0"/>
        <c:ser>
          <c:idx val="2"/>
          <c:order val="0"/>
          <c:tx>
            <c:strRef>
              <c:f>Sheet1!$A$2</c:f>
              <c:strCache>
                <c:ptCount val="1"/>
                <c:pt idx="0">
                  <c:v>Total lector</c:v>
                </c:pt>
              </c:strCache>
            </c:strRef>
          </c:tx>
          <c:spPr>
            <a:solidFill>
              <a:schemeClr val="accent6">
                <a:lumMod val="40000"/>
                <a:lumOff val="60000"/>
              </a:schemeClr>
            </a:solidFill>
            <a:ln>
              <a:noFill/>
            </a:ln>
            <a:effectLst/>
          </c:spPr>
          <c:invertIfNegative val="0"/>
          <c:dPt>
            <c:idx val="0"/>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0-E7D6-4515-AAEB-097412190CD2}"/>
              </c:ext>
            </c:extLst>
          </c:dPt>
          <c:dLbls>
            <c:dLbl>
              <c:idx val="0"/>
              <c:numFmt formatCode="0.0&quot;%&quot;" sourceLinked="0"/>
              <c:spPr>
                <a:noFill/>
                <a:ln w="25347">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0-E7D6-4515-AAEB-097412190CD2}"/>
                </c:ext>
              </c:extLst>
            </c:dLbl>
            <c:numFmt formatCode="0.0&quot;%&quot;" sourceLinked="0"/>
            <c:spPr>
              <a:noFill/>
              <a:ln w="25347">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Sheet1!$B$1:$AA$1</c:f>
              <c:strCache>
                <c:ptCount val="15"/>
                <c:pt idx="0">
                  <c:v>total</c:v>
                </c:pt>
                <c:pt idx="2">
                  <c:v>h</c:v>
                </c:pt>
                <c:pt idx="3">
                  <c:v>m</c:v>
                </c:pt>
                <c:pt idx="5">
                  <c:v>14-24</c:v>
                </c:pt>
                <c:pt idx="6">
                  <c:v>25-34</c:v>
                </c:pt>
                <c:pt idx="7">
                  <c:v>35-44</c:v>
                </c:pt>
                <c:pt idx="8">
                  <c:v>45-54</c:v>
                </c:pt>
                <c:pt idx="9">
                  <c:v>55-64</c:v>
                </c:pt>
                <c:pt idx="10">
                  <c:v>65+</c:v>
                </c:pt>
                <c:pt idx="12">
                  <c:v>p</c:v>
                </c:pt>
                <c:pt idx="13">
                  <c:v>s</c:v>
                </c:pt>
                <c:pt idx="14">
                  <c:v>u</c:v>
                </c:pt>
              </c:strCache>
            </c:strRef>
          </c:cat>
          <c:val>
            <c:numRef>
              <c:f>Sheet1!$B$2:$AA$2</c:f>
              <c:numCache>
                <c:formatCode>General</c:formatCode>
                <c:ptCount val="15"/>
                <c:pt idx="0" formatCode="0.0">
                  <c:v>95.4</c:v>
                </c:pt>
                <c:pt idx="2" formatCode="0.0">
                  <c:v>95.5</c:v>
                </c:pt>
                <c:pt idx="3" formatCode="0.0">
                  <c:v>95.3</c:v>
                </c:pt>
                <c:pt idx="5" formatCode="0.0">
                  <c:v>99.8</c:v>
                </c:pt>
                <c:pt idx="6" formatCode="0.0">
                  <c:v>98.2</c:v>
                </c:pt>
                <c:pt idx="7" formatCode="0.0">
                  <c:v>98.5</c:v>
                </c:pt>
                <c:pt idx="8" formatCode="0.0">
                  <c:v>96.4</c:v>
                </c:pt>
                <c:pt idx="9" formatCode="0.0">
                  <c:v>96.5</c:v>
                </c:pt>
                <c:pt idx="10" formatCode="0.0">
                  <c:v>87</c:v>
                </c:pt>
                <c:pt idx="12" formatCode="0.0">
                  <c:v>85.8</c:v>
                </c:pt>
                <c:pt idx="13" formatCode="0.0">
                  <c:v>96.4</c:v>
                </c:pt>
                <c:pt idx="14" formatCode="0.0">
                  <c:v>98.4</c:v>
                </c:pt>
              </c:numCache>
            </c:numRef>
          </c:val>
          <c:extLst>
            <c:ext xmlns:c16="http://schemas.microsoft.com/office/drawing/2014/chart" uri="{C3380CC4-5D6E-409C-BE32-E72D297353CC}">
              <c16:uniqueId val="{00000000-ED55-448B-87D2-70F022E57732}"/>
            </c:ext>
          </c:extLst>
        </c:ser>
        <c:ser>
          <c:idx val="0"/>
          <c:order val="1"/>
          <c:tx>
            <c:strRef>
              <c:f>Sheet1!$A$3</c:f>
              <c:strCache>
                <c:ptCount val="1"/>
                <c:pt idx="0">
                  <c:v>Lee en soporte digital</c:v>
                </c:pt>
              </c:strCache>
            </c:strRef>
          </c:tx>
          <c:spPr>
            <a:solidFill>
              <a:srgbClr val="2E75B6"/>
            </a:solidFill>
            <a:ln>
              <a:noFill/>
            </a:ln>
            <a:effectLst/>
          </c:spPr>
          <c:invertIfNegative val="0"/>
          <c:dPt>
            <c:idx val="0"/>
            <c:invertIfNegative val="0"/>
            <c:bubble3D val="0"/>
            <c:spPr>
              <a:solidFill>
                <a:srgbClr val="2E75B6"/>
              </a:solidFill>
              <a:ln>
                <a:noFill/>
              </a:ln>
              <a:effectLst/>
            </c:spPr>
            <c:extLst>
              <c:ext xmlns:c16="http://schemas.microsoft.com/office/drawing/2014/chart" uri="{C3380CC4-5D6E-409C-BE32-E72D297353CC}">
                <c16:uniqueId val="{00000001-E7D6-4515-AAEB-097412190CD2}"/>
              </c:ext>
            </c:extLst>
          </c:dPt>
          <c:dLbls>
            <c:dLbl>
              <c:idx val="0"/>
              <c:numFmt formatCode="0.0&quot;%&quot;" sourceLinked="0"/>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1-E7D6-4515-AAEB-097412190CD2}"/>
                </c:ext>
              </c:extLst>
            </c:dLbl>
            <c:numFmt formatCode="0.0&quot;%&quot;"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Sheet1!$B$1:$AA$1</c:f>
              <c:strCache>
                <c:ptCount val="15"/>
                <c:pt idx="0">
                  <c:v>total</c:v>
                </c:pt>
                <c:pt idx="2">
                  <c:v>h</c:v>
                </c:pt>
                <c:pt idx="3">
                  <c:v>m</c:v>
                </c:pt>
                <c:pt idx="5">
                  <c:v>14-24</c:v>
                </c:pt>
                <c:pt idx="6">
                  <c:v>25-34</c:v>
                </c:pt>
                <c:pt idx="7">
                  <c:v>35-44</c:v>
                </c:pt>
                <c:pt idx="8">
                  <c:v>45-54</c:v>
                </c:pt>
                <c:pt idx="9">
                  <c:v>55-64</c:v>
                </c:pt>
                <c:pt idx="10">
                  <c:v>65+</c:v>
                </c:pt>
                <c:pt idx="12">
                  <c:v>p</c:v>
                </c:pt>
                <c:pt idx="13">
                  <c:v>s</c:v>
                </c:pt>
                <c:pt idx="14">
                  <c:v>u</c:v>
                </c:pt>
              </c:strCache>
            </c:strRef>
          </c:cat>
          <c:val>
            <c:numRef>
              <c:f>Sheet1!$B$3:$AA$3</c:f>
              <c:numCache>
                <c:formatCode>General</c:formatCode>
                <c:ptCount val="15"/>
                <c:pt idx="0">
                  <c:v>82.4</c:v>
                </c:pt>
                <c:pt idx="2">
                  <c:v>86.2</c:v>
                </c:pt>
                <c:pt idx="3">
                  <c:v>78.7</c:v>
                </c:pt>
                <c:pt idx="5">
                  <c:v>97.5</c:v>
                </c:pt>
                <c:pt idx="6">
                  <c:v>97.6</c:v>
                </c:pt>
                <c:pt idx="7">
                  <c:v>96.3</c:v>
                </c:pt>
                <c:pt idx="8">
                  <c:v>88.6</c:v>
                </c:pt>
                <c:pt idx="9">
                  <c:v>83.7</c:v>
                </c:pt>
                <c:pt idx="10">
                  <c:v>46.6</c:v>
                </c:pt>
                <c:pt idx="12">
                  <c:v>49.2</c:v>
                </c:pt>
                <c:pt idx="13">
                  <c:v>86.2</c:v>
                </c:pt>
                <c:pt idx="14">
                  <c:v>92</c:v>
                </c:pt>
              </c:numCache>
            </c:numRef>
          </c:val>
          <c:extLst>
            <c:ext xmlns:c16="http://schemas.microsoft.com/office/drawing/2014/chart" uri="{C3380CC4-5D6E-409C-BE32-E72D297353CC}">
              <c16:uniqueId val="{00000001-ED55-448B-87D2-70F022E57732}"/>
            </c:ext>
          </c:extLst>
        </c:ser>
        <c:dLbls>
          <c:showLegendKey val="0"/>
          <c:showVal val="1"/>
          <c:showCatName val="0"/>
          <c:showSerName val="0"/>
          <c:showPercent val="0"/>
          <c:showBubbleSize val="0"/>
        </c:dLbls>
        <c:gapWidth val="65"/>
        <c:overlap val="-7"/>
        <c:axId val="210560512"/>
        <c:axId val="210562048"/>
      </c:barChart>
      <c:catAx>
        <c:axId val="210560512"/>
        <c:scaling>
          <c:orientation val="maxMin"/>
        </c:scaling>
        <c:delete val="1"/>
        <c:axPos val="l"/>
        <c:numFmt formatCode="General" sourceLinked="0"/>
        <c:majorTickMark val="none"/>
        <c:minorTickMark val="none"/>
        <c:tickLblPos val="none"/>
        <c:crossAx val="210562048"/>
        <c:crosses val="autoZero"/>
        <c:auto val="1"/>
        <c:lblAlgn val="ctr"/>
        <c:lblOffset val="100"/>
        <c:noMultiLvlLbl val="0"/>
      </c:catAx>
      <c:valAx>
        <c:axId val="210562048"/>
        <c:scaling>
          <c:orientation val="minMax"/>
          <c:max val="100"/>
          <c:min val="0"/>
        </c:scaling>
        <c:delete val="1"/>
        <c:axPos val="t"/>
        <c:numFmt formatCode="0.0" sourceLinked="1"/>
        <c:majorTickMark val="out"/>
        <c:minorTickMark val="none"/>
        <c:tickLblPos val="none"/>
        <c:crossAx val="210560512"/>
        <c:crosses val="autoZero"/>
        <c:crossBetween val="between"/>
      </c:valAx>
      <c:spPr>
        <a:noFill/>
        <a:ln w="25400">
          <a:noFill/>
        </a:ln>
        <a:effectLst/>
      </c:spPr>
    </c:plotArea>
    <c:plotVisOnly val="1"/>
    <c:dispBlanksAs val="gap"/>
    <c:showDLblsOverMax val="0"/>
  </c:chart>
  <c:spPr>
    <a:noFill/>
    <a:ln w="6350" cap="flat" cmpd="sng" algn="ctr">
      <a:noFill/>
      <a:prstDash val="solid"/>
      <a:miter lim="800000"/>
    </a:ln>
    <a:effectLst/>
  </c:spPr>
  <c:txPr>
    <a:bodyPr/>
    <a:lstStyle/>
    <a:p>
      <a:pPr>
        <a:defRPr sz="1796" b="1" i="0" u="none" strike="noStrike" baseline="0">
          <a:solidFill>
            <a:schemeClr val="tx1"/>
          </a:solidFill>
          <a:latin typeface="Arial"/>
          <a:ea typeface="Arial"/>
          <a:cs typeface="Arial"/>
        </a:defRPr>
      </a:pPr>
      <a:endParaRPr lang="es-ES_tradnl"/>
    </a:p>
  </c:txPr>
  <c:externalData r:id="rId3">
    <c:autoUpdate val="0"/>
  </c:externalData>
</c:chartSpace>
</file>

<file path=ppt/charts/chart1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
          <c:y val="0.1287135734409717"/>
          <c:w val="0.93509750659028934"/>
          <c:h val="0.82376991771807284"/>
        </c:manualLayout>
      </c:layout>
      <c:lineChart>
        <c:grouping val="standard"/>
        <c:varyColors val="0"/>
        <c:ser>
          <c:idx val="0"/>
          <c:order val="0"/>
          <c:tx>
            <c:strRef>
              <c:f>Hoja1!$B$1</c:f>
              <c:strCache>
                <c:ptCount val="1"/>
                <c:pt idx="0">
                  <c:v>Libros</c:v>
                </c:pt>
              </c:strCache>
            </c:strRef>
          </c:tx>
          <c:spPr>
            <a:ln w="19050" cap="flat" cmpd="sng" algn="ctr">
              <a:solidFill>
                <a:srgbClr val="2E75B6"/>
              </a:solidFill>
              <a:prstDash val="solid"/>
              <a:miter lim="800000"/>
            </a:ln>
            <a:effectLst/>
          </c:spPr>
          <c:marker>
            <c:symbol val="circle"/>
            <c:size val="11"/>
            <c:spPr>
              <a:solidFill>
                <a:srgbClr val="D6DCE5"/>
              </a:solidFill>
              <a:ln w="12700" cap="flat" cmpd="sng" algn="ctr">
                <a:solidFill>
                  <a:srgbClr val="2E75B6"/>
                </a:solidFill>
                <a:prstDash val="solid"/>
                <a:miter lim="800000"/>
              </a:ln>
              <a:effectLst/>
            </c:spPr>
          </c:marker>
          <c:dPt>
            <c:idx val="0"/>
            <c:marker>
              <c:spPr>
                <a:solidFill>
                  <a:schemeClr val="bg1"/>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F066-4104-93AB-ECAC2096179E}"/>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F066-4104-93AB-ECAC2096179E}"/>
              </c:ext>
            </c:extLst>
          </c:dPt>
          <c:dPt>
            <c:idx val="2"/>
            <c:marker>
              <c:spPr>
                <a:solidFill>
                  <a:srgbClr val="B8CDE8"/>
                </a:solidFill>
                <a:ln w="12700" cap="flat" cmpd="sng" algn="ctr">
                  <a:solidFill>
                    <a:srgbClr val="2E75B6"/>
                  </a:solidFill>
                  <a:prstDash val="solid"/>
                  <a:miter lim="800000"/>
                </a:ln>
                <a:effectLst/>
              </c:spPr>
            </c:marker>
            <c:bubble3D val="0"/>
            <c:spPr>
              <a:ln w="19050" cap="flat" cmpd="sng" algn="ctr">
                <a:solidFill>
                  <a:srgbClr val="2E75B6"/>
                </a:solidFill>
                <a:prstDash val="sysDash"/>
                <a:miter lim="800000"/>
              </a:ln>
              <a:effectLst/>
            </c:spPr>
            <c:extLst>
              <c:ext xmlns:c16="http://schemas.microsoft.com/office/drawing/2014/chart" uri="{C3380CC4-5D6E-409C-BE32-E72D297353CC}">
                <c16:uniqueId val="{00000002-F066-4104-93AB-ECAC2096179E}"/>
              </c:ext>
            </c:extLst>
          </c:dPt>
          <c:dPt>
            <c:idx val="3"/>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F066-4104-93AB-ECAC2096179E}"/>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F066-4104-93AB-ECAC2096179E}"/>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FF05-4E51-9BAE-E22A73DD017D}"/>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629E-46F8-BA43-EE21DEDAA595}"/>
              </c:ext>
            </c:extLst>
          </c:dPt>
          <c:dLbls>
            <c:dLbl>
              <c:idx val="5"/>
              <c:numFmt formatCode="0.0&quot;%&quot;" sourceLinked="0"/>
              <c:spPr>
                <a:noFill/>
                <a:ln>
                  <a:noFill/>
                </a:ln>
                <a:effectLst/>
              </c:spPr>
              <c:txPr>
                <a:bodyPr wrap="none" anchorCtr="0"/>
                <a:lstStyle/>
                <a:p>
                  <a:pPr algn="ctr" rtl="0">
                    <a:defRPr lang="en-US" sz="1000" b="0" i="0" u="none" strike="noStrike" kern="1200" baseline="0">
                      <a:solidFill>
                        <a:srgbClr val="0070C0"/>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FF05-4E51-9BAE-E22A73DD017D}"/>
                </c:ext>
              </c:extLst>
            </c:dLbl>
            <c:dLbl>
              <c:idx val="6"/>
              <c:numFmt formatCode="0.0&quot;%&quot;" sourceLinked="0"/>
              <c:spPr>
                <a:noFill/>
                <a:ln>
                  <a:noFill/>
                </a:ln>
                <a:effectLst/>
              </c:spPr>
              <c:txPr>
                <a:bodyPr wrap="none" anchorCtr="0"/>
                <a:lstStyle/>
                <a:p>
                  <a:pPr algn="ctr" rtl="0">
                    <a:defRPr lang="en-US" sz="1000" b="1" i="0" u="none" strike="noStrike" kern="1200" baseline="0">
                      <a:solidFill>
                        <a:srgbClr val="002060"/>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629E-46F8-BA43-EE21DEDAA595}"/>
                </c:ext>
              </c:extLst>
            </c:dLbl>
            <c:numFmt formatCode="0.0&quot;%&quot;" sourceLinked="0"/>
            <c:spPr>
              <a:noFill/>
              <a:ln>
                <a:noFill/>
              </a:ln>
              <a:effectLst/>
            </c:spPr>
            <c:txPr>
              <a:bodyPr wrap="none"/>
              <a:lstStyle/>
              <a:p>
                <a:pPr>
                  <a:defRPr sz="1000" b="0">
                    <a:solidFill>
                      <a:srgbClr val="0070C0"/>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7"/>
                <c:pt idx="0">
                  <c:v>6.8</c:v>
                </c:pt>
                <c:pt idx="1">
                  <c:v>11.7</c:v>
                </c:pt>
                <c:pt idx="2">
                  <c:v>27.2</c:v>
                </c:pt>
                <c:pt idx="3">
                  <c:v>28.7</c:v>
                </c:pt>
                <c:pt idx="4">
                  <c:v>29.1</c:v>
                </c:pt>
                <c:pt idx="5">
                  <c:v>30.3</c:v>
                </c:pt>
                <c:pt idx="6">
                  <c:v>29.4</c:v>
                </c:pt>
              </c:numCache>
            </c:numRef>
          </c:val>
          <c:smooth val="0"/>
          <c:extLst>
            <c:ext xmlns:c16="http://schemas.microsoft.com/office/drawing/2014/chart" uri="{C3380CC4-5D6E-409C-BE32-E72D297353CC}">
              <c16:uniqueId val="{00000005-F066-4104-93AB-ECAC2096179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0"/>
          <c:order val="0"/>
          <c:tx>
            <c:strRef>
              <c:f>Hoja1!$B$1</c:f>
              <c:strCache>
                <c:ptCount val="1"/>
                <c:pt idx="0">
                  <c:v>Revistas</c:v>
                </c:pt>
              </c:strCache>
            </c:strRef>
          </c:tx>
          <c:spPr>
            <a:ln w="19050" cap="flat" cmpd="sng" algn="ctr">
              <a:solidFill>
                <a:srgbClr val="2E75B6"/>
              </a:solidFill>
              <a:prstDash val="solid"/>
              <a:miter lim="800000"/>
            </a:ln>
            <a:effectLst/>
          </c:spPr>
          <c:marker>
            <c:symbol val="circle"/>
            <c:size val="11"/>
            <c:spPr>
              <a:solidFill>
                <a:srgbClr val="D6DCE5"/>
              </a:solidFill>
              <a:ln w="12700" cap="flat" cmpd="sng" algn="ctr">
                <a:solidFill>
                  <a:srgbClr val="2E75B6"/>
                </a:solidFill>
                <a:prstDash val="solid"/>
                <a:miter lim="800000"/>
              </a:ln>
              <a:effectLst/>
            </c:spPr>
          </c:marker>
          <c:dPt>
            <c:idx val="0"/>
            <c:marker>
              <c:spPr>
                <a:solidFill>
                  <a:schemeClr val="bg1"/>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F066-4104-93AB-ECAC2096179E}"/>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F066-4104-93AB-ECAC2096179E}"/>
              </c:ext>
            </c:extLst>
          </c:dPt>
          <c:dPt>
            <c:idx val="2"/>
            <c:marker>
              <c:spPr>
                <a:solidFill>
                  <a:srgbClr val="B8CDE8"/>
                </a:solidFill>
                <a:ln w="12700" cap="flat" cmpd="sng" algn="ctr">
                  <a:solidFill>
                    <a:srgbClr val="2E75B6"/>
                  </a:solidFill>
                  <a:prstDash val="solid"/>
                  <a:miter lim="800000"/>
                </a:ln>
                <a:effectLst/>
              </c:spPr>
            </c:marker>
            <c:bubble3D val="0"/>
            <c:spPr>
              <a:ln w="19050" cap="flat" cmpd="sng" algn="ctr">
                <a:solidFill>
                  <a:srgbClr val="2E75B6"/>
                </a:solidFill>
                <a:prstDash val="sysDash"/>
                <a:miter lim="800000"/>
              </a:ln>
              <a:effectLst/>
            </c:spPr>
            <c:extLst>
              <c:ext xmlns:c16="http://schemas.microsoft.com/office/drawing/2014/chart" uri="{C3380CC4-5D6E-409C-BE32-E72D297353CC}">
                <c16:uniqueId val="{00000002-F066-4104-93AB-ECAC2096179E}"/>
              </c:ext>
            </c:extLst>
          </c:dPt>
          <c:dPt>
            <c:idx val="3"/>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F066-4104-93AB-ECAC2096179E}"/>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F066-4104-93AB-ECAC2096179E}"/>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FF05-4E51-9BAE-E22A73DD017D}"/>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FE62-4386-8FDD-7F834CED4F51}"/>
              </c:ext>
            </c:extLst>
          </c:dPt>
          <c:dLbls>
            <c:dLbl>
              <c:idx val="5"/>
              <c:numFmt formatCode="0.0&quot;%&quot;" sourceLinked="0"/>
              <c:spPr>
                <a:noFill/>
                <a:ln>
                  <a:noFill/>
                </a:ln>
                <a:effectLst/>
              </c:spPr>
              <c:txPr>
                <a:bodyPr wrap="none" anchorCtr="0"/>
                <a:lstStyle/>
                <a:p>
                  <a:pPr algn="ctr" rtl="0">
                    <a:defRPr lang="en-US" sz="1000" b="0" i="0" u="none" strike="noStrike" kern="1200" baseline="0">
                      <a:solidFill>
                        <a:srgbClr val="0070C0"/>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FF05-4E51-9BAE-E22A73DD017D}"/>
                </c:ext>
              </c:extLst>
            </c:dLbl>
            <c:dLbl>
              <c:idx val="6"/>
              <c:numFmt formatCode="0.0&quot;%&quot;" sourceLinked="0"/>
              <c:spPr>
                <a:noFill/>
                <a:ln>
                  <a:noFill/>
                </a:ln>
                <a:effectLst/>
              </c:spPr>
              <c:txPr>
                <a:bodyPr wrap="none" anchorCtr="0"/>
                <a:lstStyle/>
                <a:p>
                  <a:pPr algn="ctr" rtl="0">
                    <a:defRPr lang="en-US" sz="1000" b="1" i="0" u="none" strike="noStrike" kern="1200" baseline="0">
                      <a:solidFill>
                        <a:srgbClr val="002060"/>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FE62-4386-8FDD-7F834CED4F51}"/>
                </c:ext>
              </c:extLst>
            </c:dLbl>
            <c:numFmt formatCode="0.0&quot;%&quot;" sourceLinked="0"/>
            <c:spPr>
              <a:noFill/>
              <a:ln>
                <a:noFill/>
              </a:ln>
              <a:effectLst/>
            </c:spPr>
            <c:txPr>
              <a:bodyPr wrap="none"/>
              <a:lstStyle/>
              <a:p>
                <a:pPr>
                  <a:defRPr sz="1000" b="0">
                    <a:solidFill>
                      <a:srgbClr val="0070C0"/>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7"/>
                <c:pt idx="0">
                  <c:v>7.4</c:v>
                </c:pt>
                <c:pt idx="1">
                  <c:v>7.3</c:v>
                </c:pt>
                <c:pt idx="2">
                  <c:v>7.5</c:v>
                </c:pt>
                <c:pt idx="3">
                  <c:v>6</c:v>
                </c:pt>
                <c:pt idx="4">
                  <c:v>6.6</c:v>
                </c:pt>
                <c:pt idx="5">
                  <c:v>5.5</c:v>
                </c:pt>
                <c:pt idx="6">
                  <c:v>6.2</c:v>
                </c:pt>
              </c:numCache>
            </c:numRef>
          </c:val>
          <c:smooth val="0"/>
          <c:extLst>
            <c:ext xmlns:c16="http://schemas.microsoft.com/office/drawing/2014/chart" uri="{C3380CC4-5D6E-409C-BE32-E72D297353CC}">
              <c16:uniqueId val="{00000005-F066-4104-93AB-ECAC2096179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0"/>
          <c:order val="0"/>
          <c:tx>
            <c:strRef>
              <c:f>Hoja1!$B$1</c:f>
              <c:strCache>
                <c:ptCount val="1"/>
                <c:pt idx="0">
                  <c:v>Prensa</c:v>
                </c:pt>
              </c:strCache>
            </c:strRef>
          </c:tx>
          <c:spPr>
            <a:ln w="19050" cap="flat" cmpd="sng" algn="ctr">
              <a:solidFill>
                <a:srgbClr val="2E75B6"/>
              </a:solidFill>
              <a:prstDash val="solid"/>
              <a:miter lim="800000"/>
            </a:ln>
            <a:effectLst/>
          </c:spPr>
          <c:marker>
            <c:symbol val="circle"/>
            <c:size val="11"/>
            <c:spPr>
              <a:solidFill>
                <a:srgbClr val="D6DCE5"/>
              </a:solidFill>
              <a:ln w="12700" cap="flat" cmpd="sng" algn="ctr">
                <a:solidFill>
                  <a:srgbClr val="2E75B6"/>
                </a:solidFill>
                <a:prstDash val="solid"/>
                <a:miter lim="800000"/>
              </a:ln>
              <a:effectLst/>
            </c:spPr>
          </c:marker>
          <c:dPt>
            <c:idx val="0"/>
            <c:marker>
              <c:spPr>
                <a:solidFill>
                  <a:schemeClr val="bg1"/>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F066-4104-93AB-ECAC2096179E}"/>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F066-4104-93AB-ECAC2096179E}"/>
              </c:ext>
            </c:extLst>
          </c:dPt>
          <c:dPt>
            <c:idx val="2"/>
            <c:marker>
              <c:spPr>
                <a:solidFill>
                  <a:srgbClr val="B8CDE8"/>
                </a:solidFill>
                <a:ln w="12700" cap="flat" cmpd="sng" algn="ctr">
                  <a:solidFill>
                    <a:srgbClr val="2E75B6"/>
                  </a:solidFill>
                  <a:prstDash val="solid"/>
                  <a:miter lim="800000"/>
                </a:ln>
                <a:effectLst/>
              </c:spPr>
            </c:marker>
            <c:bubble3D val="0"/>
            <c:spPr>
              <a:ln w="19050" cap="flat" cmpd="sng" algn="ctr">
                <a:solidFill>
                  <a:srgbClr val="2E75B6"/>
                </a:solidFill>
                <a:prstDash val="sysDash"/>
                <a:miter lim="800000"/>
              </a:ln>
              <a:effectLst/>
            </c:spPr>
            <c:extLst>
              <c:ext xmlns:c16="http://schemas.microsoft.com/office/drawing/2014/chart" uri="{C3380CC4-5D6E-409C-BE32-E72D297353CC}">
                <c16:uniqueId val="{00000002-F066-4104-93AB-ECAC2096179E}"/>
              </c:ext>
            </c:extLst>
          </c:dPt>
          <c:dPt>
            <c:idx val="3"/>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F066-4104-93AB-ECAC2096179E}"/>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F066-4104-93AB-ECAC2096179E}"/>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FF05-4E51-9BAE-E22A73DD017D}"/>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E333-40AE-A79E-68AC3B99E3FC}"/>
              </c:ext>
            </c:extLst>
          </c:dPt>
          <c:dLbls>
            <c:dLbl>
              <c:idx val="5"/>
              <c:numFmt formatCode="0.0&quot;%&quot;" sourceLinked="0"/>
              <c:spPr>
                <a:noFill/>
                <a:ln>
                  <a:noFill/>
                </a:ln>
                <a:effectLst/>
              </c:spPr>
              <c:txPr>
                <a:bodyPr wrap="none" anchorCtr="0"/>
                <a:lstStyle/>
                <a:p>
                  <a:pPr algn="ctr" rtl="0">
                    <a:defRPr lang="en-US" sz="1000" b="0" i="0" u="none" strike="noStrike" kern="1200" baseline="0">
                      <a:solidFill>
                        <a:srgbClr val="0070C0"/>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FF05-4E51-9BAE-E22A73DD017D}"/>
                </c:ext>
              </c:extLst>
            </c:dLbl>
            <c:dLbl>
              <c:idx val="6"/>
              <c:numFmt formatCode="0.0&quot;%&quot;" sourceLinked="0"/>
              <c:spPr>
                <a:noFill/>
                <a:ln>
                  <a:noFill/>
                </a:ln>
                <a:effectLst/>
              </c:spPr>
              <c:txPr>
                <a:bodyPr wrap="none" anchorCtr="0"/>
                <a:lstStyle/>
                <a:p>
                  <a:pPr algn="ctr" rtl="0">
                    <a:defRPr lang="en-US" sz="1000" b="1" i="0" u="none" strike="noStrike" kern="1200" baseline="0">
                      <a:solidFill>
                        <a:srgbClr val="002060"/>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E333-40AE-A79E-68AC3B99E3FC}"/>
                </c:ext>
              </c:extLst>
            </c:dLbl>
            <c:numFmt formatCode="0.0&quot;%&quot;" sourceLinked="0"/>
            <c:spPr>
              <a:noFill/>
              <a:ln>
                <a:noFill/>
              </a:ln>
              <a:effectLst/>
            </c:spPr>
            <c:txPr>
              <a:bodyPr wrap="none"/>
              <a:lstStyle/>
              <a:p>
                <a:pPr>
                  <a:defRPr sz="1000" b="0">
                    <a:solidFill>
                      <a:srgbClr val="0070C0"/>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7"/>
                <c:pt idx="0">
                  <c:v>34.9</c:v>
                </c:pt>
                <c:pt idx="1">
                  <c:v>38</c:v>
                </c:pt>
                <c:pt idx="2">
                  <c:v>41.5</c:v>
                </c:pt>
                <c:pt idx="3">
                  <c:v>46.3</c:v>
                </c:pt>
                <c:pt idx="4">
                  <c:v>48</c:v>
                </c:pt>
                <c:pt idx="5">
                  <c:v>54.5</c:v>
                </c:pt>
                <c:pt idx="6">
                  <c:v>55.8</c:v>
                </c:pt>
              </c:numCache>
            </c:numRef>
          </c:val>
          <c:smooth val="0"/>
          <c:extLst>
            <c:ext xmlns:c16="http://schemas.microsoft.com/office/drawing/2014/chart" uri="{C3380CC4-5D6E-409C-BE32-E72D297353CC}">
              <c16:uniqueId val="{00000005-F066-4104-93AB-ECAC2096179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0"/>
          <c:order val="0"/>
          <c:tx>
            <c:strRef>
              <c:f>Hoja1!$B$1</c:f>
              <c:strCache>
                <c:ptCount val="1"/>
                <c:pt idx="0">
                  <c:v>Libros</c:v>
                </c:pt>
              </c:strCache>
            </c:strRef>
          </c:tx>
          <c:spPr>
            <a:ln w="19050" cap="flat" cmpd="sng" algn="ctr">
              <a:solidFill>
                <a:srgbClr val="2E75B6"/>
              </a:solidFill>
              <a:prstDash val="solid"/>
              <a:miter lim="800000"/>
            </a:ln>
            <a:effectLst/>
          </c:spPr>
          <c:marker>
            <c:symbol val="circle"/>
            <c:size val="11"/>
            <c:spPr>
              <a:solidFill>
                <a:srgbClr val="D6DCE5"/>
              </a:solidFill>
              <a:ln w="12700" cap="flat" cmpd="sng" algn="ctr">
                <a:solidFill>
                  <a:srgbClr val="2E75B6"/>
                </a:solidFill>
                <a:prstDash val="solid"/>
                <a:miter lim="800000"/>
              </a:ln>
              <a:effectLst/>
            </c:spPr>
          </c:marker>
          <c:dPt>
            <c:idx val="0"/>
            <c:marker>
              <c:spPr>
                <a:solidFill>
                  <a:schemeClr val="bg1"/>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F066-4104-93AB-ECAC2096179E}"/>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F066-4104-93AB-ECAC2096179E}"/>
              </c:ext>
            </c:extLst>
          </c:dPt>
          <c:dPt>
            <c:idx val="2"/>
            <c:marker>
              <c:spPr>
                <a:solidFill>
                  <a:srgbClr val="B8CDE8"/>
                </a:solidFill>
                <a:ln w="12700" cap="flat" cmpd="sng" algn="ctr">
                  <a:solidFill>
                    <a:srgbClr val="2E75B6"/>
                  </a:solidFill>
                  <a:prstDash val="solid"/>
                  <a:miter lim="800000"/>
                </a:ln>
                <a:effectLst/>
              </c:spPr>
            </c:marker>
            <c:bubble3D val="0"/>
            <c:spPr>
              <a:ln w="19050" cap="flat" cmpd="sng" algn="ctr">
                <a:solidFill>
                  <a:srgbClr val="2E75B6"/>
                </a:solidFill>
                <a:prstDash val="sysDash"/>
                <a:miter lim="800000"/>
              </a:ln>
              <a:effectLst/>
            </c:spPr>
            <c:extLst>
              <c:ext xmlns:c16="http://schemas.microsoft.com/office/drawing/2014/chart" uri="{C3380CC4-5D6E-409C-BE32-E72D297353CC}">
                <c16:uniqueId val="{00000002-F066-4104-93AB-ECAC2096179E}"/>
              </c:ext>
            </c:extLst>
          </c:dPt>
          <c:dPt>
            <c:idx val="3"/>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F066-4104-93AB-ECAC2096179E}"/>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F066-4104-93AB-ECAC2096179E}"/>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FF05-4E51-9BAE-E22A73DD017D}"/>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ECFA-4D32-AB64-BEB1A9F2E6E7}"/>
              </c:ext>
            </c:extLst>
          </c:dPt>
          <c:dLbls>
            <c:dLbl>
              <c:idx val="5"/>
              <c:numFmt formatCode="0.0&quot;%&quot;" sourceLinked="0"/>
              <c:spPr>
                <a:noFill/>
                <a:ln>
                  <a:noFill/>
                </a:ln>
                <a:effectLst/>
              </c:spPr>
              <c:txPr>
                <a:bodyPr wrap="none" anchorCtr="0"/>
                <a:lstStyle/>
                <a:p>
                  <a:pPr algn="ctr" rtl="0">
                    <a:defRPr lang="en-US" sz="1050" b="0" i="0" u="none" strike="noStrike" kern="1200" baseline="0">
                      <a:solidFill>
                        <a:srgbClr val="0070C0"/>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FF05-4E51-9BAE-E22A73DD017D}"/>
                </c:ext>
              </c:extLst>
            </c:dLbl>
            <c:dLbl>
              <c:idx val="6"/>
              <c:numFmt formatCode="0.0&quot;%&quot;" sourceLinked="0"/>
              <c:spPr>
                <a:noFill/>
                <a:ln>
                  <a:noFill/>
                </a:ln>
                <a:effectLst/>
              </c:spPr>
              <c:txPr>
                <a:bodyPr wrap="none" anchorCtr="0"/>
                <a:lstStyle/>
                <a:p>
                  <a:pPr algn="ctr" rtl="0">
                    <a:defRPr lang="en-US" sz="1050" b="1" i="0" u="none" strike="noStrike" kern="1200" baseline="0">
                      <a:solidFill>
                        <a:srgbClr val="002060"/>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ECFA-4D32-AB64-BEB1A9F2E6E7}"/>
                </c:ext>
              </c:extLst>
            </c:dLbl>
            <c:numFmt formatCode="0.0&quot;%&quot;" sourceLinked="0"/>
            <c:spPr>
              <a:noFill/>
              <a:ln>
                <a:noFill/>
              </a:ln>
              <a:effectLst/>
            </c:spPr>
            <c:txPr>
              <a:bodyPr wrap="none"/>
              <a:lstStyle/>
              <a:p>
                <a:pPr>
                  <a:defRPr sz="1050" b="0">
                    <a:solidFill>
                      <a:srgbClr val="0070C0"/>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7"/>
                <c:pt idx="0">
                  <c:v>3.1</c:v>
                </c:pt>
                <c:pt idx="1">
                  <c:v>3.9</c:v>
                </c:pt>
                <c:pt idx="2">
                  <c:v>2</c:v>
                </c:pt>
                <c:pt idx="3">
                  <c:v>2.5</c:v>
                </c:pt>
                <c:pt idx="4">
                  <c:v>2.2000000000000002</c:v>
                </c:pt>
                <c:pt idx="5">
                  <c:v>2.2000000000000002</c:v>
                </c:pt>
                <c:pt idx="6">
                  <c:v>2.7</c:v>
                </c:pt>
              </c:numCache>
            </c:numRef>
          </c:val>
          <c:smooth val="0"/>
          <c:extLst>
            <c:ext xmlns:c16="http://schemas.microsoft.com/office/drawing/2014/chart" uri="{C3380CC4-5D6E-409C-BE32-E72D297353CC}">
              <c16:uniqueId val="{00000005-F066-4104-93AB-ECAC2096179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6772905414191297E-2"/>
          <c:y val="0.1287135734409717"/>
          <c:w val="0.93966916149454782"/>
          <c:h val="0.82376991771807284"/>
        </c:manualLayout>
      </c:layout>
      <c:lineChart>
        <c:grouping val="standard"/>
        <c:varyColors val="0"/>
        <c:ser>
          <c:idx val="0"/>
          <c:order val="0"/>
          <c:tx>
            <c:strRef>
              <c:f>Hoja1!$B$1</c:f>
              <c:strCache>
                <c:ptCount val="1"/>
                <c:pt idx="0">
                  <c:v>Revistas</c:v>
                </c:pt>
              </c:strCache>
            </c:strRef>
          </c:tx>
          <c:spPr>
            <a:ln w="19050" cap="flat" cmpd="sng" algn="ctr">
              <a:solidFill>
                <a:srgbClr val="2E75B6"/>
              </a:solidFill>
              <a:prstDash val="solid"/>
              <a:miter lim="800000"/>
            </a:ln>
            <a:effectLst/>
          </c:spPr>
          <c:marker>
            <c:symbol val="circle"/>
            <c:size val="11"/>
            <c:spPr>
              <a:solidFill>
                <a:srgbClr val="D6DCE5"/>
              </a:solidFill>
              <a:ln w="12700" cap="flat" cmpd="sng" algn="ctr">
                <a:solidFill>
                  <a:srgbClr val="2E75B6"/>
                </a:solidFill>
                <a:prstDash val="solid"/>
                <a:miter lim="800000"/>
              </a:ln>
              <a:effectLst/>
            </c:spPr>
          </c:marker>
          <c:dPt>
            <c:idx val="0"/>
            <c:marker>
              <c:spPr>
                <a:solidFill>
                  <a:schemeClr val="bg1"/>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F066-4104-93AB-ECAC2096179E}"/>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F066-4104-93AB-ECAC2096179E}"/>
              </c:ext>
            </c:extLst>
          </c:dPt>
          <c:dPt>
            <c:idx val="2"/>
            <c:marker>
              <c:spPr>
                <a:solidFill>
                  <a:srgbClr val="B8CDE8"/>
                </a:solidFill>
                <a:ln w="12700" cap="flat" cmpd="sng" algn="ctr">
                  <a:solidFill>
                    <a:srgbClr val="2E75B6"/>
                  </a:solidFill>
                  <a:prstDash val="solid"/>
                  <a:miter lim="800000"/>
                </a:ln>
                <a:effectLst/>
              </c:spPr>
            </c:marker>
            <c:bubble3D val="0"/>
            <c:spPr>
              <a:ln w="19050" cap="flat" cmpd="sng" algn="ctr">
                <a:solidFill>
                  <a:srgbClr val="2E75B6"/>
                </a:solidFill>
                <a:prstDash val="sysDash"/>
                <a:miter lim="800000"/>
              </a:ln>
              <a:effectLst/>
            </c:spPr>
            <c:extLst>
              <c:ext xmlns:c16="http://schemas.microsoft.com/office/drawing/2014/chart" uri="{C3380CC4-5D6E-409C-BE32-E72D297353CC}">
                <c16:uniqueId val="{00000002-F066-4104-93AB-ECAC2096179E}"/>
              </c:ext>
            </c:extLst>
          </c:dPt>
          <c:dPt>
            <c:idx val="3"/>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F066-4104-93AB-ECAC2096179E}"/>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F066-4104-93AB-ECAC2096179E}"/>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FF05-4E51-9BAE-E22A73DD017D}"/>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DFD1-4C68-916A-AD7CFE26AA9F}"/>
              </c:ext>
            </c:extLst>
          </c:dPt>
          <c:dLbls>
            <c:dLbl>
              <c:idx val="5"/>
              <c:numFmt formatCode="0.0&quot;%&quot;" sourceLinked="0"/>
              <c:spPr>
                <a:noFill/>
                <a:ln>
                  <a:noFill/>
                </a:ln>
                <a:effectLst/>
              </c:spPr>
              <c:txPr>
                <a:bodyPr wrap="none" anchorCtr="0"/>
                <a:lstStyle/>
                <a:p>
                  <a:pPr algn="ctr" rtl="0">
                    <a:defRPr lang="en-US" sz="1000" b="0" i="0" u="none" strike="noStrike" kern="1200" baseline="0">
                      <a:solidFill>
                        <a:srgbClr val="0070C0"/>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FF05-4E51-9BAE-E22A73DD017D}"/>
                </c:ext>
              </c:extLst>
            </c:dLbl>
            <c:dLbl>
              <c:idx val="6"/>
              <c:numFmt formatCode="0.0&quot;%&quot;" sourceLinked="0"/>
              <c:spPr>
                <a:noFill/>
                <a:ln>
                  <a:noFill/>
                </a:ln>
                <a:effectLst/>
              </c:spPr>
              <c:txPr>
                <a:bodyPr wrap="none" anchorCtr="0"/>
                <a:lstStyle/>
                <a:p>
                  <a:pPr algn="ctr" rtl="0">
                    <a:defRPr lang="en-US" sz="1000" b="1" i="0" u="none" strike="noStrike" kern="1200" baseline="0">
                      <a:solidFill>
                        <a:srgbClr val="002060"/>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DFD1-4C68-916A-AD7CFE26AA9F}"/>
                </c:ext>
              </c:extLst>
            </c:dLbl>
            <c:numFmt formatCode="0.0&quot;%&quot;" sourceLinked="0"/>
            <c:spPr>
              <a:noFill/>
              <a:ln>
                <a:noFill/>
              </a:ln>
              <a:effectLst/>
            </c:spPr>
            <c:txPr>
              <a:bodyPr wrap="none"/>
              <a:lstStyle/>
              <a:p>
                <a:pPr>
                  <a:defRPr sz="1000" b="0">
                    <a:solidFill>
                      <a:srgbClr val="0070C0"/>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7"/>
                <c:pt idx="0">
                  <c:v>42.4</c:v>
                </c:pt>
                <c:pt idx="1">
                  <c:v>46.9</c:v>
                </c:pt>
                <c:pt idx="2">
                  <c:v>49.5</c:v>
                </c:pt>
                <c:pt idx="3">
                  <c:v>56.4</c:v>
                </c:pt>
                <c:pt idx="4">
                  <c:v>60.2</c:v>
                </c:pt>
                <c:pt idx="5">
                  <c:v>62.4</c:v>
                </c:pt>
                <c:pt idx="6">
                  <c:v>61.1</c:v>
                </c:pt>
              </c:numCache>
            </c:numRef>
          </c:val>
          <c:smooth val="0"/>
          <c:extLst>
            <c:ext xmlns:c16="http://schemas.microsoft.com/office/drawing/2014/chart" uri="{C3380CC4-5D6E-409C-BE32-E72D297353CC}">
              <c16:uniqueId val="{00000005-F066-4104-93AB-ECAC2096179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7253100920427467E-2"/>
          <c:y val="0.1287135734409717"/>
          <c:w val="0.93858886849359291"/>
          <c:h val="0.82376991771807284"/>
        </c:manualLayout>
      </c:layout>
      <c:lineChart>
        <c:grouping val="standard"/>
        <c:varyColors val="0"/>
        <c:ser>
          <c:idx val="0"/>
          <c:order val="0"/>
          <c:tx>
            <c:strRef>
              <c:f>Hoja1!$B$1</c:f>
              <c:strCache>
                <c:ptCount val="1"/>
                <c:pt idx="0">
                  <c:v>Prensa</c:v>
                </c:pt>
              </c:strCache>
            </c:strRef>
          </c:tx>
          <c:spPr>
            <a:ln w="19050" cap="flat" cmpd="sng" algn="ctr">
              <a:solidFill>
                <a:srgbClr val="2E75B6"/>
              </a:solidFill>
              <a:prstDash val="solid"/>
              <a:miter lim="800000"/>
            </a:ln>
            <a:effectLst/>
          </c:spPr>
          <c:marker>
            <c:symbol val="circle"/>
            <c:size val="11"/>
            <c:spPr>
              <a:solidFill>
                <a:srgbClr val="D6DCE5"/>
              </a:solidFill>
              <a:ln w="12700" cap="flat" cmpd="sng" algn="ctr">
                <a:solidFill>
                  <a:srgbClr val="2E75B6"/>
                </a:solidFill>
                <a:prstDash val="solid"/>
                <a:miter lim="800000"/>
              </a:ln>
              <a:effectLst/>
            </c:spPr>
          </c:marker>
          <c:dPt>
            <c:idx val="0"/>
            <c:marker>
              <c:spPr>
                <a:solidFill>
                  <a:schemeClr val="bg1"/>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F066-4104-93AB-ECAC2096179E}"/>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F066-4104-93AB-ECAC2096179E}"/>
              </c:ext>
            </c:extLst>
          </c:dPt>
          <c:dPt>
            <c:idx val="2"/>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F066-4104-93AB-ECAC2096179E}"/>
              </c:ext>
            </c:extLst>
          </c:dPt>
          <c:dPt>
            <c:idx val="3"/>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F066-4104-93AB-ECAC2096179E}"/>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F066-4104-93AB-ECAC2096179E}"/>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FF05-4E51-9BAE-E22A73DD017D}"/>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2962-4B9F-ACB0-99E9ED11A8C7}"/>
              </c:ext>
            </c:extLst>
          </c:dPt>
          <c:dLbls>
            <c:dLbl>
              <c:idx val="5"/>
              <c:numFmt formatCode="0.0&quot;%&quot;" sourceLinked="0"/>
              <c:spPr>
                <a:noFill/>
                <a:ln>
                  <a:noFill/>
                </a:ln>
                <a:effectLst/>
              </c:spPr>
              <c:txPr>
                <a:bodyPr wrap="none" anchorCtr="0"/>
                <a:lstStyle/>
                <a:p>
                  <a:pPr algn="ctr" rtl="0">
                    <a:defRPr lang="en-US" sz="1000" b="0" i="0" u="none" strike="noStrike" kern="1200" baseline="0">
                      <a:solidFill>
                        <a:srgbClr val="0070C0"/>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FF05-4E51-9BAE-E22A73DD017D}"/>
                </c:ext>
              </c:extLst>
            </c:dLbl>
            <c:dLbl>
              <c:idx val="6"/>
              <c:numFmt formatCode="0.0&quot;%&quot;" sourceLinked="0"/>
              <c:spPr>
                <a:noFill/>
                <a:ln>
                  <a:noFill/>
                </a:ln>
                <a:effectLst/>
              </c:spPr>
              <c:txPr>
                <a:bodyPr wrap="none" anchorCtr="0"/>
                <a:lstStyle/>
                <a:p>
                  <a:pPr algn="ctr" rtl="0">
                    <a:defRPr lang="en-US" sz="1000" b="1" i="0" u="none" strike="noStrike" kern="1200" baseline="0">
                      <a:solidFill>
                        <a:srgbClr val="002060"/>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2962-4B9F-ACB0-99E9ED11A8C7}"/>
                </c:ext>
              </c:extLst>
            </c:dLbl>
            <c:numFmt formatCode="0.0&quot;%&quot;" sourceLinked="0"/>
            <c:spPr>
              <a:noFill/>
              <a:ln>
                <a:noFill/>
              </a:ln>
              <a:effectLst/>
            </c:spPr>
            <c:txPr>
              <a:bodyPr wrap="none"/>
              <a:lstStyle/>
              <a:p>
                <a:pPr>
                  <a:defRPr sz="1000" b="0">
                    <a:solidFill>
                      <a:srgbClr val="0070C0"/>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7"/>
                <c:pt idx="2">
                  <c:v>56.9</c:v>
                </c:pt>
                <c:pt idx="3">
                  <c:v>55.5</c:v>
                </c:pt>
                <c:pt idx="4">
                  <c:v>55.4</c:v>
                </c:pt>
                <c:pt idx="5">
                  <c:v>57.6</c:v>
                </c:pt>
                <c:pt idx="6">
                  <c:v>57.3</c:v>
                </c:pt>
              </c:numCache>
            </c:numRef>
          </c:val>
          <c:smooth val="0"/>
          <c:extLst>
            <c:ext xmlns:c16="http://schemas.microsoft.com/office/drawing/2014/chart" uri="{C3380CC4-5D6E-409C-BE32-E72D297353CC}">
              <c16:uniqueId val="{00000005-F066-4104-93AB-ECAC2096179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548159142976993"/>
          <c:h val="0.82376991771807284"/>
        </c:manualLayout>
      </c:layout>
      <c:lineChart>
        <c:grouping val="standard"/>
        <c:varyColors val="0"/>
        <c:ser>
          <c:idx val="0"/>
          <c:order val="0"/>
          <c:tx>
            <c:strRef>
              <c:f>Hoja1!$A$1</c:f>
              <c:strCache>
                <c:ptCount val="1"/>
                <c:pt idx="0">
                  <c:v>Columna1</c:v>
                </c:pt>
              </c:strCache>
            </c:strRef>
          </c:tx>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val>
            <c:numRef>
              <c:f>Hoja1!$A$2:$A$7</c:f>
              <c:numCache>
                <c:formatCode>General</c:formatCode>
                <c:ptCount val="5"/>
                <c:pt idx="0">
                  <c:v>2017</c:v>
                </c:pt>
                <c:pt idx="1">
                  <c:v>2018</c:v>
                </c:pt>
                <c:pt idx="2">
                  <c:v>2019</c:v>
                </c:pt>
                <c:pt idx="3">
                  <c:v>2020</c:v>
                </c:pt>
                <c:pt idx="4">
                  <c:v>2021</c:v>
                </c:pt>
              </c:numCache>
            </c:numRef>
          </c:val>
          <c:smooth val="0"/>
          <c:extLst>
            <c:ext xmlns:c16="http://schemas.microsoft.com/office/drawing/2014/chart" uri="{C3380CC4-5D6E-409C-BE32-E72D297353CC}">
              <c16:uniqueId val="{00000000-130A-412E-8A27-55AEA63C8246}"/>
            </c:ext>
          </c:extLst>
        </c:ser>
        <c:ser>
          <c:idx val="1"/>
          <c:order val="1"/>
          <c:tx>
            <c:strRef>
              <c:f>Hoja1!$B$1</c:f>
              <c:strCache>
                <c:ptCount val="1"/>
                <c:pt idx="0">
                  <c:v>Total lee</c:v>
                </c:pt>
              </c:strCache>
            </c:strRef>
          </c:tx>
          <c:spPr>
            <a:ln w="19050" cap="flat" cmpd="sng" algn="ctr">
              <a:solidFill>
                <a:schemeClr val="accent6">
                  <a:lumMod val="50000"/>
                </a:schemeClr>
              </a:solidFill>
              <a:prstDash val="solid"/>
              <a:miter lim="800000"/>
            </a:ln>
            <a:effectLst/>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130A-412E-8A27-55AEA63C8246}"/>
              </c:ext>
            </c:extLst>
          </c:dPt>
          <c:dPt>
            <c:idx val="1"/>
            <c:bubble3D val="0"/>
            <c:extLst>
              <c:ext xmlns:c16="http://schemas.microsoft.com/office/drawing/2014/chart" uri="{C3380CC4-5D6E-409C-BE32-E72D297353CC}">
                <c16:uniqueId val="{00000002-130A-412E-8A27-55AEA63C8246}"/>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5-27E1-484B-B6CF-114EF1D84B78}"/>
              </c:ext>
            </c:extLst>
          </c:dPt>
          <c:dPt>
            <c:idx val="3"/>
            <c:marker>
              <c:spPr>
                <a:solidFill>
                  <a:srgbClr val="4E612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5292-4238-8B59-50D941AFCC03}"/>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21AC-4EAA-B53F-50A400395658}"/>
              </c:ext>
            </c:extLst>
          </c:dPt>
          <c:dLbls>
            <c:dLbl>
              <c:idx val="1"/>
              <c:layout>
                <c:manualLayout>
                  <c:x val="-0.16966538672517828"/>
                  <c:y val="9.12192951968899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30A-412E-8A27-55AEA63C8246}"/>
                </c:ext>
              </c:extLst>
            </c:dLbl>
            <c:dLbl>
              <c:idx val="2"/>
              <c:layout>
                <c:manualLayout>
                  <c:x val="-0.16966538672517828"/>
                  <c:y val="8.3775884168802467E-2"/>
                </c:manualLayout>
              </c:layout>
              <c:numFmt formatCode="0.0&quot;%&quot;" sourceLinked="0"/>
              <c:spPr>
                <a:noFill/>
                <a:ln>
                  <a:noFill/>
                </a:ln>
                <a:effectLst/>
              </c:spPr>
              <c:txPr>
                <a:bodyPr wrap="none"/>
                <a:lstStyle/>
                <a:p>
                  <a:pPr>
                    <a:defRPr sz="600" b="0">
                      <a:solidFill>
                        <a:srgbClr val="4E612D"/>
                      </a:solidFill>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27E1-484B-B6CF-114EF1D84B78}"/>
                </c:ext>
              </c:extLst>
            </c:dLbl>
            <c:dLbl>
              <c:idx val="3"/>
              <c:layout>
                <c:manualLayout>
                  <c:x val="-0.1696653867251782"/>
                  <c:y val="7.6332473140715049E-2"/>
                </c:manualLayout>
              </c:layout>
              <c:numFmt formatCode="0.0&quot;%&quot;" sourceLinked="0"/>
              <c:spPr>
                <a:noFill/>
                <a:ln>
                  <a:noFill/>
                </a:ln>
                <a:effectLst/>
              </c:spPr>
              <c:txPr>
                <a:bodyPr wrap="none" anchorCtr="0"/>
                <a:lstStyle/>
                <a:p>
                  <a:pPr algn="ctr">
                    <a:defRPr lang="en-US" sz="6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5292-4238-8B59-50D941AFCC03}"/>
                </c:ext>
              </c:extLst>
            </c:dLbl>
            <c:dLbl>
              <c:idx val="4"/>
              <c:layout>
                <c:manualLayout>
                  <c:x val="-3.2783711400083897E-2"/>
                  <c:y val="-6.8014021745309933E-2"/>
                </c:manualLayout>
              </c:layout>
              <c:numFmt formatCode="0.0&quot;%&quot;" sourceLinked="0"/>
              <c:spPr>
                <a:noFill/>
                <a:ln>
                  <a:noFill/>
                </a:ln>
                <a:effectLst/>
              </c:spPr>
              <c:txPr>
                <a:bodyPr wrap="none" anchorCtr="0"/>
                <a:lstStyle/>
                <a:p>
                  <a:pPr algn="ctr">
                    <a:defRPr lang="en-US" sz="7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1AC-4EAA-B53F-50A400395658}"/>
                </c:ext>
              </c:extLst>
            </c:dLbl>
            <c:numFmt formatCode="0.0&quot;%&quot;" sourceLinked="0"/>
            <c:spPr>
              <a:noFill/>
              <a:ln>
                <a:noFill/>
              </a:ln>
              <a:effectLst/>
            </c:spPr>
            <c:txPr>
              <a:bodyPr wrap="none"/>
              <a:lstStyle/>
              <a:p>
                <a:pPr>
                  <a:defRPr sz="600">
                    <a:solidFill>
                      <a:srgbClr val="4E612D"/>
                    </a:solidFill>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94.7</c:v>
                </c:pt>
                <c:pt idx="1">
                  <c:v>96.1</c:v>
                </c:pt>
                <c:pt idx="2">
                  <c:v>95.5</c:v>
                </c:pt>
                <c:pt idx="3">
                  <c:v>95.7</c:v>
                </c:pt>
                <c:pt idx="4">
                  <c:v>95.4</c:v>
                </c:pt>
              </c:numCache>
            </c:numRef>
          </c:val>
          <c:smooth val="0"/>
          <c:extLst>
            <c:ext xmlns:c16="http://schemas.microsoft.com/office/drawing/2014/chart" uri="{C3380CC4-5D6E-409C-BE32-E72D297353CC}">
              <c16:uniqueId val="{00000005-130A-412E-8A27-55AEA63C8246}"/>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9413113484560035"/>
          <c:h val="0.82376991771807284"/>
        </c:manualLayout>
      </c:layout>
      <c:lineChart>
        <c:grouping val="standard"/>
        <c:varyColors val="0"/>
        <c:ser>
          <c:idx val="0"/>
          <c:order val="0"/>
          <c:tx>
            <c:strRef>
              <c:f>Hoja1!$B$1</c:f>
              <c:strCache>
                <c:ptCount val="1"/>
                <c:pt idx="0">
                  <c:v>Libros</c:v>
                </c:pt>
              </c:strCache>
            </c:strRef>
          </c:tx>
          <c:spPr>
            <a:ln>
              <a:solidFill>
                <a:srgbClr val="4D6633"/>
              </a:solidFill>
              <a:prstDash val="solid"/>
            </a:ln>
          </c:spPr>
          <c:marker>
            <c:symbol val="circle"/>
            <c:size val="11"/>
            <c:spPr>
              <a:solidFill>
                <a:srgbClr val="D6DCE5"/>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044D-4B74-BC23-A04D45F4F318}"/>
              </c:ext>
            </c:extLst>
          </c:dPt>
          <c:dPt>
            <c:idx val="1"/>
            <c:marker>
              <c:spPr>
                <a:solidFill>
                  <a:srgbClr val="A9D18E"/>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1-044D-4B74-BC23-A04D45F4F318}"/>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044D-4B74-BC23-A04D45F4F318}"/>
              </c:ext>
            </c:extLst>
          </c:dPt>
          <c:dPt>
            <c:idx val="3"/>
            <c:marker>
              <c:spPr>
                <a:solidFill>
                  <a:srgbClr val="4E612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10-5F21-47F0-A243-DD8121E5CB69}"/>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72A4-412A-9A52-0964BEEB216F}"/>
              </c:ext>
            </c:extLst>
          </c:dPt>
          <c:dLbls>
            <c:dLbl>
              <c:idx val="2"/>
              <c:layout>
                <c:manualLayout>
                  <c:x val="-0.16966538672517836"/>
                  <c:y val="9.1219295196889941E-2"/>
                </c:manualLayout>
              </c:layout>
              <c:numFmt formatCode="0.0&quot;%&quot;" sourceLinked="0"/>
              <c:spPr>
                <a:noFill/>
                <a:ln>
                  <a:noFill/>
                </a:ln>
                <a:effectLst/>
              </c:spPr>
              <c:txPr>
                <a:bodyPr wrap="none"/>
                <a:lstStyle/>
                <a:p>
                  <a:pPr>
                    <a:defRPr sz="600" b="0">
                      <a:solidFill>
                        <a:srgbClr val="4E612D"/>
                      </a:solidFill>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044D-4B74-BC23-A04D45F4F318}"/>
                </c:ext>
              </c:extLst>
            </c:dLbl>
            <c:dLbl>
              <c:idx val="3"/>
              <c:layout>
                <c:manualLayout>
                  <c:x val="-0.16966538672517828"/>
                  <c:y val="8.3775884168802425E-2"/>
                </c:manualLayout>
              </c:layout>
              <c:numFmt formatCode="0.0&quot;%&quot;" sourceLinked="0"/>
              <c:spPr>
                <a:noFill/>
                <a:ln>
                  <a:noFill/>
                </a:ln>
                <a:effectLst/>
              </c:spPr>
              <c:txPr>
                <a:bodyPr wrap="none" anchorCtr="0"/>
                <a:lstStyle/>
                <a:p>
                  <a:pPr algn="ctr">
                    <a:defRPr lang="en-US" sz="6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5F21-47F0-A243-DD8121E5CB69}"/>
                </c:ext>
              </c:extLst>
            </c:dLbl>
            <c:dLbl>
              <c:idx val="4"/>
              <c:layout>
                <c:manualLayout>
                  <c:x val="-4.0419476622245321E-2"/>
                  <c:y val="-9.0344254829572257E-2"/>
                </c:manualLayout>
              </c:layout>
              <c:numFmt formatCode="0.0&quot;%&quot;" sourceLinked="0"/>
              <c:spPr>
                <a:noFill/>
                <a:ln>
                  <a:noFill/>
                </a:ln>
                <a:effectLst/>
              </c:spPr>
              <c:txPr>
                <a:bodyPr wrap="none" anchorCtr="0"/>
                <a:lstStyle/>
                <a:p>
                  <a:pPr algn="ctr">
                    <a:defRPr lang="en-US" sz="7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72A4-412A-9A52-0964BEEB216F}"/>
                </c:ext>
              </c:extLst>
            </c:dLbl>
            <c:numFmt formatCode="0.0&quot;%&quot;" sourceLinked="0"/>
            <c:spPr>
              <a:noFill/>
              <a:ln>
                <a:noFill/>
              </a:ln>
              <a:effectLst/>
            </c:spPr>
            <c:txPr>
              <a:bodyPr wrap="none"/>
              <a:lstStyle/>
              <a:p>
                <a:pPr>
                  <a:defRPr sz="600">
                    <a:solidFill>
                      <a:srgbClr val="4E612D"/>
                    </a:solidFill>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65.8</c:v>
                </c:pt>
                <c:pt idx="1">
                  <c:v>67.2</c:v>
                </c:pt>
                <c:pt idx="2">
                  <c:v>68.5</c:v>
                </c:pt>
                <c:pt idx="3">
                  <c:v>68.8</c:v>
                </c:pt>
                <c:pt idx="4">
                  <c:v>67.900000000000006</c:v>
                </c:pt>
              </c:numCache>
            </c:numRef>
          </c:val>
          <c:smooth val="0"/>
          <c:extLst>
            <c:ext xmlns:c16="http://schemas.microsoft.com/office/drawing/2014/chart" uri="{C3380CC4-5D6E-409C-BE32-E72D297353CC}">
              <c16:uniqueId val="{00000004-044D-4B74-BC23-A04D45F4F318}"/>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9413113484560035"/>
          <c:h val="0.82376991771807284"/>
        </c:manualLayout>
      </c:layout>
      <c:lineChart>
        <c:grouping val="standard"/>
        <c:varyColors val="0"/>
        <c:ser>
          <c:idx val="0"/>
          <c:order val="0"/>
          <c:tx>
            <c:strRef>
              <c:f>Hoja1!$B$1</c:f>
              <c:strCache>
                <c:ptCount val="1"/>
                <c:pt idx="0">
                  <c:v>Revistas</c:v>
                </c:pt>
              </c:strCache>
            </c:strRef>
          </c:tx>
          <c:spPr>
            <a:ln>
              <a:solidFill>
                <a:srgbClr val="4D6633"/>
              </a:solidFill>
              <a:prstDash val="solid"/>
            </a:ln>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7289-4F0B-BD5B-F3574CF0C1F8}"/>
              </c:ext>
            </c:extLst>
          </c:dPt>
          <c:dPt>
            <c:idx val="1"/>
            <c:bubble3D val="0"/>
            <c:extLst>
              <c:ext xmlns:c16="http://schemas.microsoft.com/office/drawing/2014/chart" uri="{C3380CC4-5D6E-409C-BE32-E72D297353CC}">
                <c16:uniqueId val="{00000001-7289-4F0B-BD5B-F3574CF0C1F8}"/>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6-EB1C-4C21-8CB1-15EF1E1C7AD6}"/>
              </c:ext>
            </c:extLst>
          </c:dPt>
          <c:dPt>
            <c:idx val="3"/>
            <c:marker>
              <c:spPr>
                <a:solidFill>
                  <a:srgbClr val="4E612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A-78A9-46ED-A25A-24C2BADA814B}"/>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C730-4E83-B6FE-A6E97F215ADB}"/>
              </c:ext>
            </c:extLst>
          </c:dPt>
          <c:dLbls>
            <c:dLbl>
              <c:idx val="2"/>
              <c:numFmt formatCode="0.0&quot;%&quot;" sourceLinked="0"/>
              <c:spPr>
                <a:noFill/>
                <a:ln>
                  <a:noFill/>
                </a:ln>
                <a:effectLst/>
              </c:spPr>
              <c:txPr>
                <a:bodyPr wrap="none" lIns="38100" tIns="19050" rIns="38100" bIns="19050" anchor="ctr" anchorCtr="0">
                  <a:spAutoFit/>
                </a:bodyPr>
                <a:lstStyle/>
                <a:p>
                  <a:pPr algn="ctr">
                    <a:defRPr lang="en-US" sz="6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EB1C-4C21-8CB1-15EF1E1C7AD6}"/>
                </c:ext>
              </c:extLst>
            </c:dLbl>
            <c:dLbl>
              <c:idx val="3"/>
              <c:numFmt formatCode="0.0&quot;%&quot;" sourceLinked="0"/>
              <c:spPr>
                <a:noFill/>
                <a:ln>
                  <a:noFill/>
                </a:ln>
                <a:effectLst/>
              </c:spPr>
              <c:txPr>
                <a:bodyPr wrap="none" lIns="38100" tIns="19050" rIns="38100" bIns="19050" anchor="ctr" anchorCtr="0">
                  <a:spAutoFit/>
                </a:bodyPr>
                <a:lstStyle/>
                <a:p>
                  <a:pPr algn="ctr">
                    <a:defRPr lang="en-US" sz="6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78A9-46ED-A25A-24C2BADA814B}"/>
                </c:ext>
              </c:extLst>
            </c:dLbl>
            <c:dLbl>
              <c:idx val="4"/>
              <c:layout>
                <c:manualLayout>
                  <c:x val="0"/>
                  <c:y val="0.11109027216510071"/>
                </c:manualLayout>
              </c:layout>
              <c:numFmt formatCode="0.0&quot;%&quot;" sourceLinked="0"/>
              <c:spPr>
                <a:noFill/>
                <a:ln>
                  <a:noFill/>
                </a:ln>
                <a:effectLst/>
              </c:spPr>
              <c:txPr>
                <a:bodyPr wrap="none" lIns="38100" tIns="19050" rIns="38100" bIns="19050" anchor="ctr" anchorCtr="0">
                  <a:spAutoFit/>
                </a:bodyPr>
                <a:lstStyle/>
                <a:p>
                  <a:pPr algn="ctr">
                    <a:defRPr lang="en-US" sz="7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730-4E83-B6FE-A6E97F215ADB}"/>
                </c:ext>
              </c:extLst>
            </c:dLbl>
            <c:numFmt formatCode="0.0&quot;%&quot;" sourceLinked="0"/>
            <c:spPr>
              <a:noFill/>
              <a:ln>
                <a:noFill/>
              </a:ln>
              <a:effectLst/>
            </c:spPr>
            <c:txPr>
              <a:bodyPr wrap="none" lIns="38100" tIns="19050" rIns="38100" bIns="19050" anchor="ctr" anchorCtr="0">
                <a:spAutoFit/>
              </a:bodyPr>
              <a:lstStyle/>
              <a:p>
                <a:pPr algn="ctr">
                  <a:defRPr lang="es-ES_tradnl" sz="6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41.2</c:v>
                </c:pt>
                <c:pt idx="1">
                  <c:v>34.9</c:v>
                </c:pt>
                <c:pt idx="2">
                  <c:v>30.9</c:v>
                </c:pt>
                <c:pt idx="3">
                  <c:v>28.9</c:v>
                </c:pt>
                <c:pt idx="4">
                  <c:v>27.7</c:v>
                </c:pt>
              </c:numCache>
            </c:numRef>
          </c:val>
          <c:smooth val="0"/>
          <c:extLst>
            <c:ext xmlns:c16="http://schemas.microsoft.com/office/drawing/2014/chart" uri="{C3380CC4-5D6E-409C-BE32-E72D297353CC}">
              <c16:uniqueId val="{00000004-7289-4F0B-BD5B-F3574CF0C1F8}"/>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331154206059824"/>
          <c:h val="0.82376991771807284"/>
        </c:manualLayout>
      </c:layout>
      <c:lineChart>
        <c:grouping val="standard"/>
        <c:varyColors val="0"/>
        <c:ser>
          <c:idx val="0"/>
          <c:order val="0"/>
          <c:tx>
            <c:strRef>
              <c:f>Hoja1!$B$1</c:f>
              <c:strCache>
                <c:ptCount val="1"/>
                <c:pt idx="0">
                  <c:v>Periódicos</c:v>
                </c:pt>
              </c:strCache>
            </c:strRef>
          </c:tx>
          <c:spPr>
            <a:ln>
              <a:solidFill>
                <a:schemeClr val="accent6">
                  <a:lumMod val="50000"/>
                </a:schemeClr>
              </a:solidFill>
              <a:prstDash val="solid"/>
            </a:ln>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58C6-4976-9ABB-F16D80EB91EE}"/>
              </c:ext>
            </c:extLst>
          </c:dPt>
          <c:dPt>
            <c:idx val="1"/>
            <c:bubble3D val="0"/>
            <c:extLst>
              <c:ext xmlns:c16="http://schemas.microsoft.com/office/drawing/2014/chart" uri="{C3380CC4-5D6E-409C-BE32-E72D297353CC}">
                <c16:uniqueId val="{00000001-58C6-4976-9ABB-F16D80EB91EE}"/>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2-58C6-4976-9ABB-F16D80EB91EE}"/>
              </c:ext>
            </c:extLst>
          </c:dPt>
          <c:dPt>
            <c:idx val="3"/>
            <c:marker>
              <c:spPr>
                <a:solidFill>
                  <a:srgbClr val="4E612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9D98-42A7-B3DC-448B2316A208}"/>
              </c:ext>
            </c:extLst>
          </c:dPt>
          <c:dPt>
            <c:idx val="4"/>
            <c:marker>
              <c:spPr>
                <a:solidFill>
                  <a:srgbClr val="20310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E858-40A1-BCDC-13A8A7E62B98}"/>
              </c:ext>
            </c:extLst>
          </c:dPt>
          <c:dLbls>
            <c:dLbl>
              <c:idx val="3"/>
              <c:numFmt formatCode="0.0&quot;%&quot;" sourceLinked="0"/>
              <c:spPr>
                <a:noFill/>
                <a:ln>
                  <a:noFill/>
                </a:ln>
                <a:effectLst/>
              </c:spPr>
              <c:txPr>
                <a:bodyPr wrap="none" lIns="38100" tIns="19050" rIns="38100" bIns="19050" anchor="ctr" anchorCtr="0">
                  <a:spAutoFit/>
                </a:bodyPr>
                <a:lstStyle/>
                <a:p>
                  <a:pPr algn="ctr">
                    <a:defRPr lang="en-US" sz="6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9D98-42A7-B3DC-448B2316A208}"/>
                </c:ext>
              </c:extLst>
            </c:dLbl>
            <c:dLbl>
              <c:idx val="4"/>
              <c:layout>
                <c:manualLayout>
                  <c:x val="-1.6391855700041948E-2"/>
                  <c:y val="-6.9258888282605832E-2"/>
                </c:manualLayout>
              </c:layout>
              <c:numFmt formatCode="0.0&quot;%&quot;" sourceLinked="0"/>
              <c:spPr>
                <a:noFill/>
                <a:ln>
                  <a:noFill/>
                </a:ln>
                <a:effectLst/>
              </c:spPr>
              <c:txPr>
                <a:bodyPr wrap="none" lIns="38100" tIns="19050" rIns="38100" bIns="19050" anchor="ctr" anchorCtr="0">
                  <a:spAutoFit/>
                </a:bodyPr>
                <a:lstStyle/>
                <a:p>
                  <a:pPr algn="ctr">
                    <a:defRPr lang="en-US" sz="7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E858-40A1-BCDC-13A8A7E62B98}"/>
                </c:ext>
              </c:extLst>
            </c:dLbl>
            <c:numFmt formatCode="0.0&quot;%&quot;" sourceLinked="0"/>
            <c:spPr>
              <a:noFill/>
              <a:ln>
                <a:noFill/>
              </a:ln>
              <a:effectLst/>
            </c:spPr>
            <c:txPr>
              <a:bodyPr wrap="none" lIns="38100" tIns="19050" rIns="38100" bIns="19050" anchor="ctr" anchorCtr="0">
                <a:spAutoFit/>
              </a:bodyPr>
              <a:lstStyle/>
              <a:p>
                <a:pPr algn="ctr">
                  <a:defRPr lang="es-ES_tradnl" sz="6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74.599999999999994</c:v>
                </c:pt>
                <c:pt idx="1">
                  <c:v>73.900000000000006</c:v>
                </c:pt>
                <c:pt idx="2">
                  <c:v>71.400000000000006</c:v>
                </c:pt>
                <c:pt idx="3">
                  <c:v>73</c:v>
                </c:pt>
                <c:pt idx="4">
                  <c:v>71.599999999999994</c:v>
                </c:pt>
              </c:numCache>
            </c:numRef>
          </c:val>
          <c:smooth val="0"/>
          <c:extLst>
            <c:ext xmlns:c16="http://schemas.microsoft.com/office/drawing/2014/chart" uri="{C3380CC4-5D6E-409C-BE32-E72D297353CC}">
              <c16:uniqueId val="{00000004-58C6-4976-9ABB-F16D80EB91E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548159142976993"/>
          <c:h val="0.82376991771807284"/>
        </c:manualLayout>
      </c:layout>
      <c:lineChart>
        <c:grouping val="standard"/>
        <c:varyColors val="0"/>
        <c:ser>
          <c:idx val="0"/>
          <c:order val="0"/>
          <c:tx>
            <c:strRef>
              <c:f>Hoja1!$B$1</c:f>
              <c:strCache>
                <c:ptCount val="1"/>
                <c:pt idx="0">
                  <c:v>Cómics</c:v>
                </c:pt>
              </c:strCache>
            </c:strRef>
          </c:tx>
          <c:spPr>
            <a:ln>
              <a:solidFill>
                <a:schemeClr val="accent6">
                  <a:lumMod val="50000"/>
                </a:schemeClr>
              </a:solidFill>
              <a:prstDash val="solid"/>
            </a:ln>
          </c:spPr>
          <c:marker>
            <c:symbol val="circle"/>
            <c:size val="11"/>
            <c:spPr>
              <a:solidFill>
                <a:schemeClr val="accent6">
                  <a:lumMod val="60000"/>
                  <a:lumOff val="40000"/>
                </a:schemeClr>
              </a:solidFill>
              <a:ln w="12700" cap="flat" cmpd="sng" algn="ctr">
                <a:solidFill>
                  <a:schemeClr val="accent6">
                    <a:lumMod val="50000"/>
                  </a:schemeClr>
                </a:solidFill>
                <a:prstDash val="solid"/>
                <a:miter lim="800000"/>
              </a:ln>
              <a:effectLst/>
            </c:spPr>
          </c:marker>
          <c:dPt>
            <c:idx val="0"/>
            <c:marker>
              <c:spPr>
                <a:solidFill>
                  <a:srgbClr val="E2F0D9"/>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0-0198-4836-AA18-8E4F9345E046}"/>
              </c:ext>
            </c:extLst>
          </c:dPt>
          <c:dPt>
            <c:idx val="1"/>
            <c:bubble3D val="0"/>
            <c:extLst>
              <c:ext xmlns:c16="http://schemas.microsoft.com/office/drawing/2014/chart" uri="{C3380CC4-5D6E-409C-BE32-E72D297353CC}">
                <c16:uniqueId val="{00000001-0198-4836-AA18-8E4F9345E046}"/>
              </c:ext>
            </c:extLst>
          </c:dPt>
          <c:dPt>
            <c:idx val="2"/>
            <c:marker>
              <c:spPr>
                <a:solidFill>
                  <a:srgbClr val="548235"/>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3-B6E0-4963-9A9E-9ED7BDF9D435}"/>
              </c:ext>
            </c:extLst>
          </c:dPt>
          <c:dPt>
            <c:idx val="3"/>
            <c:marker>
              <c:spPr>
                <a:solidFill>
                  <a:srgbClr val="4E612D"/>
                </a:solidFill>
                <a:ln w="12700" cap="flat" cmpd="sng" algn="ctr">
                  <a:solidFill>
                    <a:schemeClr val="accent6">
                      <a:lumMod val="50000"/>
                    </a:schemeClr>
                  </a:solidFill>
                  <a:prstDash val="solid"/>
                  <a:miter lim="800000"/>
                </a:ln>
                <a:effectLst/>
              </c:spPr>
            </c:marker>
            <c:bubble3D val="0"/>
            <c:extLst>
              <c:ext xmlns:c16="http://schemas.microsoft.com/office/drawing/2014/chart" uri="{C3380CC4-5D6E-409C-BE32-E72D297353CC}">
                <c16:uniqueId val="{00000004-BB43-45C2-AC94-8FA66B0C4D3A}"/>
              </c:ext>
            </c:extLst>
          </c:dPt>
          <c:dLbls>
            <c:dLbl>
              <c:idx val="0"/>
              <c:layout>
                <c:manualLayout>
                  <c:x val="-0.17001452034461617"/>
                  <c:y val="-7.96087461837866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198-4836-AA18-8E4F9345E046}"/>
                </c:ext>
              </c:extLst>
            </c:dLbl>
            <c:dLbl>
              <c:idx val="1"/>
              <c:layout>
                <c:manualLayout>
                  <c:x val="-0.16181859249459524"/>
                  <c:y val="-7.96087461837866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198-4836-AA18-8E4F9345E046}"/>
                </c:ext>
              </c:extLst>
            </c:dLbl>
            <c:dLbl>
              <c:idx val="2"/>
              <c:layout>
                <c:manualLayout>
                  <c:x val="-0.1776051111613049"/>
                  <c:y val="-8.705215721187405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6E0-4963-9A9E-9ED7BDF9D435}"/>
                </c:ext>
              </c:extLst>
            </c:dLbl>
            <c:dLbl>
              <c:idx val="3"/>
              <c:layout>
                <c:manualLayout>
                  <c:x val="-0.16286276660966095"/>
                  <c:y val="-8.1315748909716115E-2"/>
                </c:manualLayout>
              </c:layout>
              <c:numFmt formatCode="0.0&quot;%&quot;" sourceLinked="0"/>
              <c:spPr>
                <a:noFill/>
                <a:ln>
                  <a:noFill/>
                </a:ln>
                <a:effectLst/>
              </c:spPr>
              <c:txPr>
                <a:bodyPr wrap="none" lIns="38100" tIns="19050" rIns="38100" bIns="19050" anchor="ctr" anchorCtr="0">
                  <a:noAutofit/>
                </a:bodyPr>
                <a:lstStyle/>
                <a:p>
                  <a:pPr algn="ctr" rtl="0">
                    <a:defRPr lang="en-US" sz="6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18639475976896519"/>
                      <c:h val="0.1105293789088897"/>
                    </c:manualLayout>
                  </c15:layout>
                </c:ext>
                <c:ext xmlns:c16="http://schemas.microsoft.com/office/drawing/2014/chart" uri="{C3380CC4-5D6E-409C-BE32-E72D297353CC}">
                  <c16:uniqueId val="{00000004-BB43-45C2-AC94-8FA66B0C4D3A}"/>
                </c:ext>
              </c:extLst>
            </c:dLbl>
            <c:dLbl>
              <c:idx val="4"/>
              <c:layout>
                <c:manualLayout>
                  <c:x val="0"/>
                  <c:y val="-0.10652400324227951"/>
                </c:manualLayout>
              </c:layout>
              <c:numFmt formatCode="0.0&quot;%&quot;" sourceLinked="0"/>
              <c:spPr>
                <a:noFill/>
                <a:ln>
                  <a:noFill/>
                </a:ln>
                <a:effectLst/>
              </c:spPr>
              <c:txPr>
                <a:bodyPr wrap="none" lIns="38100" tIns="19050" rIns="38100" bIns="19050" anchor="ctr" anchorCtr="0">
                  <a:spAutoFit/>
                </a:bodyPr>
                <a:lstStyle/>
                <a:p>
                  <a:pPr algn="ctr" rtl="0">
                    <a:defRPr lang="en-US" sz="7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F2F1-4C39-8832-554DEA559118}"/>
                </c:ext>
              </c:extLst>
            </c:dLbl>
            <c:numFmt formatCode="0.0&quot;%&quot;" sourceLinked="0"/>
            <c:spPr>
              <a:noFill/>
              <a:ln>
                <a:noFill/>
              </a:ln>
              <a:effectLst/>
            </c:spPr>
            <c:txPr>
              <a:bodyPr wrap="none" lIns="38100" tIns="19050" rIns="38100" bIns="19050" anchor="ctr" anchorCtr="0">
                <a:spAutoFit/>
              </a:bodyPr>
              <a:lstStyle/>
              <a:p>
                <a:pPr algn="ctr">
                  <a:defRPr lang="es-ES_tradnl" sz="600" b="0" i="0" u="none" strike="noStrike" kern="1200" baseline="0">
                    <a:solidFill>
                      <a:srgbClr val="4E612D"/>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9.6</c:v>
                </c:pt>
                <c:pt idx="1">
                  <c:v>9.3000000000000007</c:v>
                </c:pt>
                <c:pt idx="2">
                  <c:v>10.5</c:v>
                </c:pt>
                <c:pt idx="3">
                  <c:v>10.4</c:v>
                </c:pt>
                <c:pt idx="4">
                  <c:v>10.9</c:v>
                </c:pt>
              </c:numCache>
            </c:numRef>
          </c:val>
          <c:smooth val="0"/>
          <c:extLst>
            <c:ext xmlns:c16="http://schemas.microsoft.com/office/drawing/2014/chart" uri="{C3380CC4-5D6E-409C-BE32-E72D297353CC}">
              <c16:uniqueId val="{00000004-0198-4836-AA18-8E4F9345E046}"/>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spPr>
        <a:ln>
          <a:prstDash val="solid"/>
        </a:ln>
      </c:spPr>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548159142976993"/>
          <c:h val="0.82376991771807284"/>
        </c:manualLayout>
      </c:layout>
      <c:lineChart>
        <c:grouping val="standard"/>
        <c:varyColors val="0"/>
        <c:ser>
          <c:idx val="1"/>
          <c:order val="0"/>
          <c:tx>
            <c:strRef>
              <c:f>Hoja1!$B$1</c:f>
              <c:strCache>
                <c:ptCount val="1"/>
                <c:pt idx="0">
                  <c:v>Total lee</c:v>
                </c:pt>
              </c:strCache>
            </c:strRef>
          </c:tx>
          <c:spPr>
            <a:ln w="1905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30A1-4BCA-9DAC-28E2B4BD4CA0}"/>
              </c:ext>
            </c:extLst>
          </c:dPt>
          <c:dPt>
            <c:idx val="1"/>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30A1-4BCA-9DAC-28E2B4BD4CA0}"/>
              </c:ext>
            </c:extLst>
          </c:dPt>
          <c:dPt>
            <c:idx val="2"/>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30A1-4BCA-9DAC-28E2B4BD4CA0}"/>
              </c:ext>
            </c:extLst>
          </c:dPt>
          <c:dPt>
            <c:idx val="3"/>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30A1-4BCA-9DAC-28E2B4BD4CA0}"/>
              </c:ext>
            </c:extLst>
          </c:dPt>
          <c:dPt>
            <c:idx val="4"/>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77D4-4691-B1EB-D5B33BDECD8B}"/>
              </c:ext>
            </c:extLst>
          </c:dPt>
          <c:dLbls>
            <c:dLbl>
              <c:idx val="2"/>
              <c:layout>
                <c:manualLayout>
                  <c:x val="-0.16146945887515729"/>
                  <c:y val="8.3775884168802425E-2"/>
                </c:manualLayout>
              </c:layout>
              <c:numFmt formatCode="0.0&quot;%&quot;" sourceLinked="0"/>
              <c:spPr>
                <a:noFill/>
                <a:ln>
                  <a:noFill/>
                </a:ln>
                <a:effectLst/>
              </c:spPr>
              <c:txPr>
                <a:bodyPr wrap="none"/>
                <a:lstStyle/>
                <a:p>
                  <a:pPr>
                    <a:defRPr sz="600" b="0">
                      <a:solidFill>
                        <a:schemeClr val="tx1"/>
                      </a:solidFill>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30A1-4BCA-9DAC-28E2B4BD4CA0}"/>
                </c:ext>
              </c:extLst>
            </c:dLbl>
            <c:dLbl>
              <c:idx val="3"/>
              <c:layout>
                <c:manualLayout>
                  <c:x val="-0.1696653867251782"/>
                  <c:y val="7.6332473140715049E-2"/>
                </c:manualLayout>
              </c:layout>
              <c:numFmt formatCode="0.0&quot;%&quot;" sourceLinked="0"/>
              <c:spPr>
                <a:noFill/>
                <a:ln>
                  <a:noFill/>
                </a:ln>
                <a:effectLst/>
              </c:spPr>
              <c:txPr>
                <a:bodyPr wrap="none" anchorCtr="0"/>
                <a:lstStyle/>
                <a:p>
                  <a:pPr algn="ctr" rtl="0">
                    <a:defRPr lang="en-US" sz="6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30A1-4BCA-9DAC-28E2B4BD4CA0}"/>
                </c:ext>
              </c:extLst>
            </c:dLbl>
            <c:dLbl>
              <c:idx val="4"/>
              <c:layout>
                <c:manualLayout>
                  <c:x val="-3.2783711400083897E-2"/>
                  <c:y val="-7.5457432773397365E-2"/>
                </c:manualLayout>
              </c:layout>
              <c:numFmt formatCode="0.0&quot;%&quot;" sourceLinked="0"/>
              <c:spPr>
                <a:noFill/>
                <a:ln>
                  <a:noFill/>
                </a:ln>
                <a:effectLst/>
              </c:spPr>
              <c:txPr>
                <a:bodyPr wrap="none" anchorCtr="0"/>
                <a:lstStyle/>
                <a:p>
                  <a:pPr algn="ctr" rtl="0">
                    <a:defRPr lang="en-US" sz="7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77D4-4691-B1EB-D5B33BDECD8B}"/>
                </c:ext>
              </c:extLst>
            </c:dLbl>
            <c:numFmt formatCode="0.0&quot;%&quot;" sourceLinked="0"/>
            <c:spPr>
              <a:noFill/>
              <a:ln>
                <a:noFill/>
              </a:ln>
              <a:effectLst/>
            </c:spPr>
            <c:txPr>
              <a:bodyPr wrap="none"/>
              <a:lstStyle/>
              <a:p>
                <a:pPr>
                  <a:defRPr sz="600">
                    <a:solidFill>
                      <a:schemeClr val="tx1"/>
                    </a:solidFill>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76.3</c:v>
                </c:pt>
                <c:pt idx="1">
                  <c:v>78.400000000000006</c:v>
                </c:pt>
                <c:pt idx="2">
                  <c:v>79.900000000000006</c:v>
                </c:pt>
                <c:pt idx="3">
                  <c:v>82.1</c:v>
                </c:pt>
                <c:pt idx="4">
                  <c:v>82.4</c:v>
                </c:pt>
              </c:numCache>
            </c:numRef>
          </c:val>
          <c:smooth val="0"/>
          <c:extLst>
            <c:ext xmlns:c16="http://schemas.microsoft.com/office/drawing/2014/chart" uri="{C3380CC4-5D6E-409C-BE32-E72D297353CC}">
              <c16:uniqueId val="{00000004-30A1-4BCA-9DAC-28E2B4BD4CA0}"/>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2491949275596141"/>
          <c:h val="0.82376991771807284"/>
        </c:manualLayout>
      </c:layout>
      <c:lineChart>
        <c:grouping val="standard"/>
        <c:varyColors val="0"/>
        <c:ser>
          <c:idx val="0"/>
          <c:order val="0"/>
          <c:tx>
            <c:strRef>
              <c:f>Hoja1!$B$1</c:f>
              <c:strCache>
                <c:ptCount val="1"/>
                <c:pt idx="0">
                  <c:v>Libros</c:v>
                </c:pt>
              </c:strCache>
            </c:strRef>
          </c:tx>
          <c:spPr>
            <a:ln w="19050" cap="flat" cmpd="sng" algn="ctr">
              <a:solidFill>
                <a:srgbClr val="2E75B6"/>
              </a:solidFill>
              <a:prstDash val="solid"/>
              <a:miter lim="800000"/>
            </a:ln>
            <a:effectLst/>
          </c:spPr>
          <c:marker>
            <c:symbol val="circle"/>
            <c:size val="11"/>
            <c:spPr>
              <a:solidFill>
                <a:srgbClr val="D6DCE5"/>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1729-4878-A412-2766F5C67277}"/>
              </c:ext>
            </c:extLst>
          </c:dPt>
          <c:dPt>
            <c:idx val="1"/>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1729-4878-A412-2766F5C67277}"/>
              </c:ext>
            </c:extLst>
          </c:dPt>
          <c:dPt>
            <c:idx val="2"/>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1729-4878-A412-2766F5C67277}"/>
              </c:ext>
            </c:extLst>
          </c:dPt>
          <c:dPt>
            <c:idx val="3"/>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1729-4878-A412-2766F5C67277}"/>
              </c:ext>
            </c:extLst>
          </c:dPt>
          <c:dPt>
            <c:idx val="4"/>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E8AD-4B60-9B8E-1EFBAC1BBC4E}"/>
              </c:ext>
            </c:extLst>
          </c:dPt>
          <c:dLbls>
            <c:dLbl>
              <c:idx val="2"/>
              <c:layout>
                <c:manualLayout>
                  <c:x val="-0.16966538672517836"/>
                  <c:y val="8.3775884168802495E-2"/>
                </c:manualLayout>
              </c:layout>
              <c:numFmt formatCode="0.0&quot;%&quot;" sourceLinked="0"/>
              <c:spPr>
                <a:noFill/>
                <a:ln>
                  <a:noFill/>
                </a:ln>
                <a:effectLst/>
              </c:spPr>
              <c:txPr>
                <a:bodyPr wrap="none"/>
                <a:lstStyle/>
                <a:p>
                  <a:pPr>
                    <a:defRPr sz="600" b="0">
                      <a:solidFill>
                        <a:schemeClr val="tx1"/>
                      </a:solidFill>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1729-4878-A412-2766F5C67277}"/>
                </c:ext>
              </c:extLst>
            </c:dLbl>
            <c:dLbl>
              <c:idx val="3"/>
              <c:layout>
                <c:manualLayout>
                  <c:x val="-0.16966538672517836"/>
                  <c:y val="6.8889062112627603E-2"/>
                </c:manualLayout>
              </c:layout>
              <c:numFmt formatCode="0.0&quot;%&quot;" sourceLinked="0"/>
              <c:spPr>
                <a:noFill/>
                <a:ln>
                  <a:noFill/>
                </a:ln>
                <a:effectLst/>
              </c:spPr>
              <c:txPr>
                <a:bodyPr wrap="none" anchorCtr="0"/>
                <a:lstStyle/>
                <a:p>
                  <a:pPr algn="ctr" rtl="0">
                    <a:defRPr lang="en-US" sz="6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1729-4878-A412-2766F5C67277}"/>
                </c:ext>
              </c:extLst>
            </c:dLbl>
            <c:dLbl>
              <c:idx val="4"/>
              <c:layout>
                <c:manualLayout>
                  <c:x val="-5.5172146752283074E-2"/>
                  <c:y val="-9.7787665857659772E-2"/>
                </c:manualLayout>
              </c:layout>
              <c:numFmt formatCode="0.0&quot;%&quot;" sourceLinked="0"/>
              <c:spPr>
                <a:noFill/>
                <a:ln>
                  <a:noFill/>
                </a:ln>
                <a:effectLst/>
              </c:spPr>
              <c:txPr>
                <a:bodyPr wrap="none" anchorCtr="0"/>
                <a:lstStyle/>
                <a:p>
                  <a:pPr algn="ctr" rtl="0">
                    <a:defRPr lang="en-US" sz="7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8AD-4B60-9B8E-1EFBAC1BBC4E}"/>
                </c:ext>
              </c:extLst>
            </c:dLbl>
            <c:numFmt formatCode="0.0&quot;%&quot;" sourceLinked="0"/>
            <c:spPr>
              <a:noFill/>
              <a:ln>
                <a:noFill/>
              </a:ln>
              <a:effectLst/>
            </c:spPr>
            <c:txPr>
              <a:bodyPr wrap="none"/>
              <a:lstStyle/>
              <a:p>
                <a:pPr>
                  <a:defRPr sz="600">
                    <a:solidFill>
                      <a:schemeClr val="tx1"/>
                    </a:solidFill>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27.2</c:v>
                </c:pt>
                <c:pt idx="1">
                  <c:v>28.7</c:v>
                </c:pt>
                <c:pt idx="2">
                  <c:v>29.1</c:v>
                </c:pt>
                <c:pt idx="3">
                  <c:v>30.3</c:v>
                </c:pt>
                <c:pt idx="4">
                  <c:v>29.4</c:v>
                </c:pt>
              </c:numCache>
            </c:numRef>
          </c:val>
          <c:smooth val="0"/>
          <c:extLst>
            <c:ext xmlns:c16="http://schemas.microsoft.com/office/drawing/2014/chart" uri="{C3380CC4-5D6E-409C-BE32-E72D297353CC}">
              <c16:uniqueId val="{00000004-1729-4878-A412-2766F5C67277}"/>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331154206059824"/>
          <c:h val="0.82376991771807284"/>
        </c:manualLayout>
      </c:layout>
      <c:lineChart>
        <c:grouping val="standard"/>
        <c:varyColors val="0"/>
        <c:ser>
          <c:idx val="0"/>
          <c:order val="0"/>
          <c:tx>
            <c:strRef>
              <c:f>Hoja1!$B$1</c:f>
              <c:strCache>
                <c:ptCount val="1"/>
                <c:pt idx="0">
                  <c:v>Revistas</c:v>
                </c:pt>
              </c:strCache>
            </c:strRef>
          </c:tx>
          <c:spPr>
            <a:ln w="19050">
              <a:solidFill>
                <a:srgbClr val="2E75B6"/>
              </a:solidFill>
              <a:prstDash val="solid"/>
            </a:ln>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3F1A-4EE0-B890-4068CBD14431}"/>
              </c:ext>
            </c:extLst>
          </c:dPt>
          <c:dPt>
            <c:idx val="1"/>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3F1A-4EE0-B890-4068CBD14431}"/>
              </c:ext>
            </c:extLst>
          </c:dPt>
          <c:dPt>
            <c:idx val="2"/>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3F1A-4EE0-B890-4068CBD14431}"/>
              </c:ext>
            </c:extLst>
          </c:dPt>
          <c:dPt>
            <c:idx val="3"/>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3F1A-4EE0-B890-4068CBD14431}"/>
              </c:ext>
            </c:extLst>
          </c:dPt>
          <c:dPt>
            <c:idx val="4"/>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5282-4DD8-9CD8-0B9FC226A74F}"/>
              </c:ext>
            </c:extLst>
          </c:dPt>
          <c:dLbls>
            <c:dLbl>
              <c:idx val="2"/>
              <c:layout>
                <c:manualLayout>
                  <c:x val="-0.18122809848020394"/>
                  <c:y val="-8.4193770158017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F1A-4EE0-B890-4068CBD14431}"/>
                </c:ext>
              </c:extLst>
            </c:dLbl>
            <c:dLbl>
              <c:idx val="3"/>
              <c:layout>
                <c:manualLayout>
                  <c:x val="-0.17303217063018295"/>
                  <c:y val="-7.6750359129929724E-2"/>
                </c:manualLayout>
              </c:layout>
              <c:numFmt formatCode="0.0&quot;%&quot;" sourceLinked="0"/>
              <c:spPr>
                <a:noFill/>
                <a:ln>
                  <a:noFill/>
                </a:ln>
                <a:effectLst/>
              </c:spPr>
              <c:txPr>
                <a:bodyPr wrap="none" lIns="38100" tIns="19050" rIns="38100" bIns="19050" anchor="ctr" anchorCtr="0">
                  <a:spAutoFit/>
                </a:bodyPr>
                <a:lstStyle/>
                <a:p>
                  <a:pPr algn="ctr" rtl="0">
                    <a:defRPr lang="en-US" sz="6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3F1A-4EE0-B890-4068CBD14431}"/>
                </c:ext>
              </c:extLst>
            </c:dLbl>
            <c:dLbl>
              <c:idx val="4"/>
              <c:layout>
                <c:manualLayout>
                  <c:x val="0"/>
                  <c:y val="-9.6203450108925823E-2"/>
                </c:manualLayout>
              </c:layout>
              <c:numFmt formatCode="0.0&quot;%&quot;" sourceLinked="0"/>
              <c:spPr>
                <a:noFill/>
                <a:ln>
                  <a:noFill/>
                </a:ln>
                <a:effectLst/>
              </c:spPr>
              <c:txPr>
                <a:bodyPr wrap="none" lIns="38100" tIns="19050" rIns="38100" bIns="19050" anchor="ctr" anchorCtr="0">
                  <a:spAutoFit/>
                </a:bodyPr>
                <a:lstStyle/>
                <a:p>
                  <a:pPr algn="ctr" rtl="0">
                    <a:defRPr lang="en-US" sz="7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5282-4DD8-9CD8-0B9FC226A74F}"/>
                </c:ext>
              </c:extLst>
            </c:dLbl>
            <c:numFmt formatCode="0.0&quot;%&quot;" sourceLinked="0"/>
            <c:spPr>
              <a:noFill/>
              <a:ln>
                <a:noFill/>
              </a:ln>
              <a:effectLst/>
            </c:spPr>
            <c:txPr>
              <a:bodyPr wrap="none" lIns="38100" tIns="19050" rIns="38100" bIns="19050" anchor="ctr" anchorCtr="0">
                <a:spAutoFit/>
              </a:bodyPr>
              <a:lstStyle/>
              <a:p>
                <a:pPr algn="ctr">
                  <a:defRPr lang="es-ES_tradnl" sz="6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7.5</c:v>
                </c:pt>
                <c:pt idx="1">
                  <c:v>6</c:v>
                </c:pt>
                <c:pt idx="2">
                  <c:v>6.6</c:v>
                </c:pt>
                <c:pt idx="3">
                  <c:v>5.5</c:v>
                </c:pt>
                <c:pt idx="4">
                  <c:v>6.2</c:v>
                </c:pt>
              </c:numCache>
            </c:numRef>
          </c:val>
          <c:smooth val="0"/>
          <c:extLst>
            <c:ext xmlns:c16="http://schemas.microsoft.com/office/drawing/2014/chart" uri="{C3380CC4-5D6E-409C-BE32-E72D297353CC}">
              <c16:uniqueId val="{00000004-3F1A-4EE0-B890-4068CBD14431}"/>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413113484560035"/>
          <c:h val="0.82376991771807284"/>
        </c:manualLayout>
      </c:layout>
      <c:lineChart>
        <c:grouping val="standard"/>
        <c:varyColors val="0"/>
        <c:ser>
          <c:idx val="0"/>
          <c:order val="0"/>
          <c:tx>
            <c:strRef>
              <c:f>Hoja1!$B$1</c:f>
              <c:strCache>
                <c:ptCount val="1"/>
                <c:pt idx="0">
                  <c:v>Periódicos</c:v>
                </c:pt>
              </c:strCache>
            </c:strRef>
          </c:tx>
          <c:spPr>
            <a:ln w="19050">
              <a:solidFill>
                <a:srgbClr val="2E75B6"/>
              </a:solidFill>
              <a:prstDash val="solid"/>
            </a:ln>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9493-4EBF-B1C5-1A4FECE69006}"/>
              </c:ext>
            </c:extLst>
          </c:dPt>
          <c:dPt>
            <c:idx val="1"/>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9493-4EBF-B1C5-1A4FECE69006}"/>
              </c:ext>
            </c:extLst>
          </c:dPt>
          <c:dPt>
            <c:idx val="2"/>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9493-4EBF-B1C5-1A4FECE69006}"/>
              </c:ext>
            </c:extLst>
          </c:dPt>
          <c:dPt>
            <c:idx val="3"/>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9493-4EBF-B1C5-1A4FECE69006}"/>
              </c:ext>
            </c:extLst>
          </c:dPt>
          <c:dPt>
            <c:idx val="4"/>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441D-49D8-A7C3-6428ECA48428}"/>
              </c:ext>
            </c:extLst>
          </c:dPt>
          <c:dLbls>
            <c:dLbl>
              <c:idx val="3"/>
              <c:numFmt formatCode="0.0&quot;%&quot;" sourceLinked="0"/>
              <c:spPr>
                <a:noFill/>
                <a:ln>
                  <a:noFill/>
                </a:ln>
                <a:effectLst/>
              </c:spPr>
              <c:txPr>
                <a:bodyPr wrap="none" lIns="38100" tIns="19050" rIns="38100" bIns="19050" anchor="ctr" anchorCtr="0">
                  <a:spAutoFit/>
                </a:bodyPr>
                <a:lstStyle/>
                <a:p>
                  <a:pPr algn="ctr" rtl="0">
                    <a:defRPr lang="en-US" sz="6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9493-4EBF-B1C5-1A4FECE69006}"/>
                </c:ext>
              </c:extLst>
            </c:dLbl>
            <c:dLbl>
              <c:idx val="4"/>
              <c:layout>
                <c:manualLayout>
                  <c:x val="0"/>
                  <c:y val="-9.7325236621347816E-2"/>
                </c:manualLayout>
              </c:layout>
              <c:numFmt formatCode="0.0&quot;%&quot;" sourceLinked="0"/>
              <c:spPr>
                <a:noFill/>
                <a:ln>
                  <a:noFill/>
                </a:ln>
                <a:effectLst/>
              </c:spPr>
              <c:txPr>
                <a:bodyPr wrap="none" lIns="38100" tIns="19050" rIns="38100" bIns="19050" anchor="ctr" anchorCtr="0">
                  <a:spAutoFit/>
                </a:bodyPr>
                <a:lstStyle/>
                <a:p>
                  <a:pPr algn="ctr" rtl="0">
                    <a:defRPr lang="en-US" sz="7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41D-49D8-A7C3-6428ECA48428}"/>
                </c:ext>
              </c:extLst>
            </c:dLbl>
            <c:numFmt formatCode="0.0&quot;%&quot;" sourceLinked="0"/>
            <c:spPr>
              <a:noFill/>
              <a:ln>
                <a:noFill/>
              </a:ln>
              <a:effectLst/>
            </c:spPr>
            <c:txPr>
              <a:bodyPr wrap="none" lIns="38100" tIns="19050" rIns="38100" bIns="19050" anchor="ctr" anchorCtr="0">
                <a:spAutoFit/>
              </a:bodyPr>
              <a:lstStyle/>
              <a:p>
                <a:pPr algn="ctr">
                  <a:defRPr lang="es-ES_tradnl" sz="6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41.5</c:v>
                </c:pt>
                <c:pt idx="1">
                  <c:v>46.3</c:v>
                </c:pt>
                <c:pt idx="2">
                  <c:v>48</c:v>
                </c:pt>
                <c:pt idx="3">
                  <c:v>54.5</c:v>
                </c:pt>
                <c:pt idx="4">
                  <c:v>55.8</c:v>
                </c:pt>
              </c:numCache>
            </c:numRef>
          </c:val>
          <c:smooth val="0"/>
          <c:extLst>
            <c:ext xmlns:c16="http://schemas.microsoft.com/office/drawing/2014/chart" uri="{C3380CC4-5D6E-409C-BE32-E72D297353CC}">
              <c16:uniqueId val="{00000004-9493-4EBF-B1C5-1A4FECE69006}"/>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548159142976993"/>
          <c:h val="0.82376991771807284"/>
        </c:manualLayout>
      </c:layout>
      <c:lineChart>
        <c:grouping val="standard"/>
        <c:varyColors val="0"/>
        <c:ser>
          <c:idx val="0"/>
          <c:order val="0"/>
          <c:tx>
            <c:strRef>
              <c:f>Hoja1!$B$1</c:f>
              <c:strCache>
                <c:ptCount val="1"/>
                <c:pt idx="0">
                  <c:v>Cómics</c:v>
                </c:pt>
              </c:strCache>
            </c:strRef>
          </c:tx>
          <c:spPr>
            <a:ln w="19050">
              <a:solidFill>
                <a:srgbClr val="2E75B6"/>
              </a:solidFill>
              <a:prstDash val="solid"/>
            </a:ln>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CD51-44E3-8F96-8091101269B3}"/>
              </c:ext>
            </c:extLst>
          </c:dPt>
          <c:dPt>
            <c:idx val="1"/>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CD51-44E3-8F96-8091101269B3}"/>
              </c:ext>
            </c:extLst>
          </c:dPt>
          <c:dPt>
            <c:idx val="2"/>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CD51-44E3-8F96-8091101269B3}"/>
              </c:ext>
            </c:extLst>
          </c:dPt>
          <c:dPt>
            <c:idx val="3"/>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CD51-44E3-8F96-8091101269B3}"/>
              </c:ext>
            </c:extLst>
          </c:dPt>
          <c:dPt>
            <c:idx val="4"/>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9734-4ED3-BB50-FB21F32BCAE0}"/>
              </c:ext>
            </c:extLst>
          </c:dPt>
          <c:dLbls>
            <c:dLbl>
              <c:idx val="3"/>
              <c:layout>
                <c:manualLayout>
                  <c:x val="-0.16046432835339292"/>
                  <c:y val="-9.9924276479934737E-2"/>
                </c:manualLayout>
              </c:layout>
              <c:numFmt formatCode="0.0&quot;%&quot;" sourceLinked="0"/>
              <c:spPr>
                <a:noFill/>
                <a:ln>
                  <a:noFill/>
                </a:ln>
                <a:effectLst/>
              </c:spPr>
              <c:txPr>
                <a:bodyPr wrap="none" lIns="38100" tIns="19050" rIns="38100" bIns="19050" anchor="ctr" anchorCtr="0">
                  <a:noAutofit/>
                </a:bodyPr>
                <a:lstStyle/>
                <a:p>
                  <a:pPr algn="ctr" rtl="0">
                    <a:defRPr lang="en-US" sz="6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3557032686909099"/>
                      <c:h val="0.10308596788080225"/>
                    </c:manualLayout>
                  </c15:layout>
                </c:ext>
                <c:ext xmlns:c16="http://schemas.microsoft.com/office/drawing/2014/chart" uri="{C3380CC4-5D6E-409C-BE32-E72D297353CC}">
                  <c16:uniqueId val="{00000003-CD51-44E3-8F96-8091101269B3}"/>
                </c:ext>
              </c:extLst>
            </c:dLbl>
            <c:dLbl>
              <c:idx val="4"/>
              <c:layout>
                <c:manualLayout>
                  <c:x val="0"/>
                  <c:y val="-9.9925448670647815E-2"/>
                </c:manualLayout>
              </c:layout>
              <c:numFmt formatCode="0.0&quot;%&quot;" sourceLinked="0"/>
              <c:spPr>
                <a:noFill/>
                <a:ln>
                  <a:noFill/>
                </a:ln>
                <a:effectLst/>
              </c:spPr>
              <c:txPr>
                <a:bodyPr wrap="none" lIns="38100" tIns="19050" rIns="38100" bIns="19050" anchor="ctr" anchorCtr="0">
                  <a:noAutofit/>
                </a:bodyPr>
                <a:lstStyle/>
                <a:p>
                  <a:pPr algn="ctr" rtl="0">
                    <a:defRPr lang="en-US" sz="7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1917847116904907"/>
                      <c:h val="0.10308596788080225"/>
                    </c:manualLayout>
                  </c15:layout>
                </c:ext>
                <c:ext xmlns:c16="http://schemas.microsoft.com/office/drawing/2014/chart" uri="{C3380CC4-5D6E-409C-BE32-E72D297353CC}">
                  <c16:uniqueId val="{00000004-9734-4ED3-BB50-FB21F32BCAE0}"/>
                </c:ext>
              </c:extLst>
            </c:dLbl>
            <c:numFmt formatCode="0.0&quot;%&quot;" sourceLinked="0"/>
            <c:spPr>
              <a:noFill/>
              <a:ln>
                <a:noFill/>
              </a:ln>
              <a:effectLst/>
            </c:spPr>
            <c:txPr>
              <a:bodyPr wrap="none" lIns="38100" tIns="19050" rIns="38100" bIns="19050" anchor="ctr" anchorCtr="0">
                <a:spAutoFit/>
              </a:bodyPr>
              <a:lstStyle/>
              <a:p>
                <a:pPr algn="ctr">
                  <a:defRPr lang="es-ES_tradnl" sz="6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2</c:v>
                </c:pt>
                <c:pt idx="1">
                  <c:v>2.5</c:v>
                </c:pt>
                <c:pt idx="2">
                  <c:v>2.2000000000000002</c:v>
                </c:pt>
                <c:pt idx="3">
                  <c:v>2.2000000000000002</c:v>
                </c:pt>
                <c:pt idx="4">
                  <c:v>2.7</c:v>
                </c:pt>
              </c:numCache>
            </c:numRef>
          </c:val>
          <c:smooth val="0"/>
          <c:extLst>
            <c:ext xmlns:c16="http://schemas.microsoft.com/office/drawing/2014/chart" uri="{C3380CC4-5D6E-409C-BE32-E72D297353CC}">
              <c16:uniqueId val="{00000004-CD51-44E3-8F96-8091101269B3}"/>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548159142976993"/>
          <c:h val="0.82376991771807284"/>
        </c:manualLayout>
      </c:layout>
      <c:lineChart>
        <c:grouping val="standard"/>
        <c:varyColors val="0"/>
        <c:ser>
          <c:idx val="0"/>
          <c:order val="0"/>
          <c:tx>
            <c:strRef>
              <c:f>Hoja1!$B$1</c:f>
              <c:strCache>
                <c:ptCount val="1"/>
                <c:pt idx="0">
                  <c:v>Webs, Blogs, Foros…</c:v>
                </c:pt>
              </c:strCache>
            </c:strRef>
          </c:tx>
          <c:spPr>
            <a:ln w="19050">
              <a:solidFill>
                <a:srgbClr val="2E75B6"/>
              </a:solidFill>
              <a:prstDash val="solid"/>
            </a:ln>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CE82-4DEF-9ACD-A49C3EB6AF28}"/>
              </c:ext>
            </c:extLst>
          </c:dPt>
          <c:dPt>
            <c:idx val="1"/>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CE82-4DEF-9ACD-A49C3EB6AF28}"/>
              </c:ext>
            </c:extLst>
          </c:dPt>
          <c:dPt>
            <c:idx val="2"/>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CE82-4DEF-9ACD-A49C3EB6AF28}"/>
              </c:ext>
            </c:extLst>
          </c:dPt>
          <c:dPt>
            <c:idx val="3"/>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CE82-4DEF-9ACD-A49C3EB6AF28}"/>
              </c:ext>
            </c:extLst>
          </c:dPt>
          <c:dPt>
            <c:idx val="4"/>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C188-40CD-962C-93A431309869}"/>
              </c:ext>
            </c:extLst>
          </c:dPt>
          <c:dLbls>
            <c:dLbl>
              <c:idx val="3"/>
              <c:numFmt formatCode="0.0&quot;%&quot;" sourceLinked="0"/>
              <c:spPr>
                <a:noFill/>
                <a:ln>
                  <a:noFill/>
                </a:ln>
                <a:effectLst/>
              </c:spPr>
              <c:txPr>
                <a:bodyPr wrap="none" lIns="38100" tIns="19050" rIns="38100" bIns="19050" anchor="ctr" anchorCtr="0">
                  <a:spAutoFit/>
                </a:bodyPr>
                <a:lstStyle/>
                <a:p>
                  <a:pPr algn="ctr" rtl="0">
                    <a:defRPr lang="en-US" sz="6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E82-4DEF-9ACD-A49C3EB6AF28}"/>
                </c:ext>
              </c:extLst>
            </c:dLbl>
            <c:dLbl>
              <c:idx val="4"/>
              <c:layout>
                <c:manualLayout>
                  <c:x val="-8.1959278500209742E-3"/>
                  <c:y val="-9.7325236621347858E-2"/>
                </c:manualLayout>
              </c:layout>
              <c:numFmt formatCode="0.0&quot;%&quot;" sourceLinked="0"/>
              <c:spPr>
                <a:noFill/>
                <a:ln>
                  <a:noFill/>
                </a:ln>
                <a:effectLst/>
              </c:spPr>
              <c:txPr>
                <a:bodyPr wrap="none" lIns="38100" tIns="19050" rIns="38100" bIns="19050" anchor="ctr" anchorCtr="0">
                  <a:spAutoFit/>
                </a:bodyPr>
                <a:lstStyle/>
                <a:p>
                  <a:pPr algn="ctr" rtl="0">
                    <a:defRPr lang="en-US" sz="7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C188-40CD-962C-93A431309869}"/>
                </c:ext>
              </c:extLst>
            </c:dLbl>
            <c:numFmt formatCode="0.0&quot;%&quot;" sourceLinked="0"/>
            <c:spPr>
              <a:noFill/>
              <a:ln>
                <a:noFill/>
              </a:ln>
              <a:effectLst/>
            </c:spPr>
            <c:txPr>
              <a:bodyPr wrap="none" lIns="38100" tIns="19050" rIns="38100" bIns="19050" anchor="ctr" anchorCtr="0">
                <a:spAutoFit/>
              </a:bodyPr>
              <a:lstStyle/>
              <a:p>
                <a:pPr algn="ctr">
                  <a:defRPr lang="es-ES_tradnl" sz="6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5"/>
                <c:pt idx="0">
                  <c:v>49.5</c:v>
                </c:pt>
                <c:pt idx="1">
                  <c:v>56.4</c:v>
                </c:pt>
                <c:pt idx="2">
                  <c:v>60.2</c:v>
                </c:pt>
                <c:pt idx="3">
                  <c:v>62.4</c:v>
                </c:pt>
                <c:pt idx="4">
                  <c:v>61.1</c:v>
                </c:pt>
              </c:numCache>
            </c:numRef>
          </c:val>
          <c:smooth val="0"/>
          <c:extLst>
            <c:ext xmlns:c16="http://schemas.microsoft.com/office/drawing/2014/chart" uri="{C3380CC4-5D6E-409C-BE32-E72D297353CC}">
              <c16:uniqueId val="{00000004-CE82-4DEF-9ACD-A49C3EB6AF28}"/>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1.583028932658323E-2"/>
          <c:y val="0.1287135734409717"/>
          <c:w val="0.97409505985608724"/>
          <c:h val="0.82376991771807284"/>
        </c:manualLayout>
      </c:layout>
      <c:lineChart>
        <c:grouping val="standard"/>
        <c:varyColors val="0"/>
        <c:ser>
          <c:idx val="0"/>
          <c:order val="0"/>
          <c:tx>
            <c:strRef>
              <c:f>Hoja1!$B$1</c:f>
              <c:strCache>
                <c:ptCount val="1"/>
                <c:pt idx="0">
                  <c:v>Redes sociales*</c:v>
                </c:pt>
              </c:strCache>
            </c:strRef>
          </c:tx>
          <c:spPr>
            <a:ln>
              <a:solidFill>
                <a:srgbClr val="2E75B6"/>
              </a:solidFill>
            </a:ln>
          </c:spPr>
          <c:marker>
            <c:symbol val="circle"/>
            <c:size val="11"/>
            <c:spPr>
              <a:solidFill>
                <a:srgbClr val="2E75B6"/>
              </a:solidFill>
              <a:ln w="12700" cap="flat" cmpd="sng" algn="ctr">
                <a:solidFill>
                  <a:srgbClr val="2E75B6"/>
                </a:solidFill>
                <a:prstDash val="solid"/>
                <a:miter lim="800000"/>
              </a:ln>
              <a:effectLst/>
            </c:spPr>
          </c:marker>
          <c:dPt>
            <c:idx val="1"/>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3A25-46A9-A71F-A551CC8074D3}"/>
              </c:ext>
            </c:extLst>
          </c:dPt>
          <c:dPt>
            <c:idx val="2"/>
            <c:bubble3D val="0"/>
            <c:extLst>
              <c:ext xmlns:c16="http://schemas.microsoft.com/office/drawing/2014/chart" uri="{C3380CC4-5D6E-409C-BE32-E72D297353CC}">
                <c16:uniqueId val="{00000001-3A25-46A9-A71F-A551CC8074D3}"/>
              </c:ext>
            </c:extLst>
          </c:dPt>
          <c:dPt>
            <c:idx val="3"/>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B284-43B4-9E94-957F08ACEA53}"/>
              </c:ext>
            </c:extLst>
          </c:dPt>
          <c:dPt>
            <c:idx val="4"/>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5422-4606-B2D3-689B3B274B77}"/>
              </c:ext>
            </c:extLst>
          </c:dPt>
          <c:dLbls>
            <c:dLbl>
              <c:idx val="1"/>
              <c:dLblPos val="b"/>
              <c:showLegendKey val="0"/>
              <c:showVal val="1"/>
              <c:showCatName val="0"/>
              <c:showSerName val="0"/>
              <c:showPercent val="0"/>
              <c:showBubbleSize val="0"/>
              <c:extLst>
                <c:ext xmlns:c15="http://schemas.microsoft.com/office/drawing/2012/chart" uri="{CE6537A1-D6FC-4f65-9D91-7224C49458BB}">
                  <c15:layout>
                    <c:manualLayout>
                      <c:w val="0.24356232454583585"/>
                      <c:h val="8.6510605102428945E-2"/>
                    </c:manualLayout>
                  </c15:layout>
                </c:ext>
                <c:ext xmlns:c16="http://schemas.microsoft.com/office/drawing/2014/chart" uri="{C3380CC4-5D6E-409C-BE32-E72D297353CC}">
                  <c16:uniqueId val="{00000000-3A25-46A9-A71F-A551CC8074D3}"/>
                </c:ext>
              </c:extLst>
            </c:dLbl>
            <c:dLbl>
              <c:idx val="2"/>
              <c:dLblPos val="b"/>
              <c:showLegendKey val="0"/>
              <c:showVal val="1"/>
              <c:showCatName val="0"/>
              <c:showSerName val="0"/>
              <c:showPercent val="0"/>
              <c:showBubbleSize val="0"/>
              <c:extLst>
                <c:ext xmlns:c15="http://schemas.microsoft.com/office/drawing/2012/chart" uri="{CE6537A1-D6FC-4f65-9D91-7224C49458BB}">
                  <c15:layout>
                    <c:manualLayout>
                      <c:w val="0.24356232454583585"/>
                      <c:h val="8.6510605102428945E-2"/>
                    </c:manualLayout>
                  </c15:layout>
                </c:ext>
                <c:ext xmlns:c16="http://schemas.microsoft.com/office/drawing/2014/chart" uri="{C3380CC4-5D6E-409C-BE32-E72D297353CC}">
                  <c16:uniqueId val="{00000001-3A25-46A9-A71F-A551CC8074D3}"/>
                </c:ext>
              </c:extLst>
            </c:dLbl>
            <c:dLbl>
              <c:idx val="3"/>
              <c:numFmt formatCode="0.0&quot;%&quot;" sourceLinked="0"/>
              <c:spPr>
                <a:noFill/>
                <a:ln>
                  <a:noFill/>
                </a:ln>
                <a:effectLst/>
              </c:spPr>
              <c:txPr>
                <a:bodyPr wrap="none" lIns="38100" tIns="19050" rIns="38100" bIns="19050" anchor="ctr" anchorCtr="0">
                  <a:spAutoFit/>
                </a:bodyPr>
                <a:lstStyle/>
                <a:p>
                  <a:pPr algn="ctr" rtl="0">
                    <a:defRPr lang="en-US" sz="6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B284-43B4-9E94-957F08ACEA53}"/>
                </c:ext>
              </c:extLst>
            </c:dLbl>
            <c:dLbl>
              <c:idx val="4"/>
              <c:layout>
                <c:manualLayout>
                  <c:x val="-7.915144663291615E-3"/>
                  <c:y val="-8.4145710338780766E-2"/>
                </c:manualLayout>
              </c:layout>
              <c:numFmt formatCode="0.0&quot;%&quot;" sourceLinked="0"/>
              <c:spPr>
                <a:noFill/>
                <a:ln>
                  <a:noFill/>
                </a:ln>
                <a:effectLst/>
              </c:spPr>
              <c:txPr>
                <a:bodyPr wrap="none" lIns="38100" tIns="19050" rIns="38100" bIns="19050" anchor="ctr" anchorCtr="0">
                  <a:spAutoFit/>
                </a:bodyPr>
                <a:lstStyle/>
                <a:p>
                  <a:pPr algn="ctr" rtl="0">
                    <a:defRPr lang="en-US" sz="7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5422-4606-B2D3-689B3B274B77}"/>
                </c:ext>
              </c:extLst>
            </c:dLbl>
            <c:numFmt formatCode="0.0&quot;%&quot;" sourceLinked="0"/>
            <c:spPr>
              <a:noFill/>
              <a:ln>
                <a:noFill/>
              </a:ln>
              <a:effectLst/>
            </c:spPr>
            <c:txPr>
              <a:bodyPr wrap="none" lIns="38100" tIns="19050" rIns="38100" bIns="19050" anchor="ctr" anchorCtr="0">
                <a:spAutoFit/>
              </a:bodyPr>
              <a:lstStyle/>
              <a:p>
                <a:pPr algn="ctr">
                  <a:defRPr lang="es-ES" sz="6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Hoja1!$B$2:$B$6</c:f>
              <c:numCache>
                <c:formatCode>General</c:formatCode>
                <c:ptCount val="5"/>
                <c:pt idx="0">
                  <c:v>56.9</c:v>
                </c:pt>
                <c:pt idx="1">
                  <c:v>55.5</c:v>
                </c:pt>
                <c:pt idx="2">
                  <c:v>55.4</c:v>
                </c:pt>
                <c:pt idx="3">
                  <c:v>57.6</c:v>
                </c:pt>
                <c:pt idx="4">
                  <c:v>57.3</c:v>
                </c:pt>
              </c:numCache>
            </c:numRef>
          </c:val>
          <c:smooth val="0"/>
          <c:extLst>
            <c:ext xmlns:c16="http://schemas.microsoft.com/office/drawing/2014/chart" uri="{C3380CC4-5D6E-409C-BE32-E72D297353CC}">
              <c16:uniqueId val="{00000001-B284-43B4-9E94-957F08ACEA53}"/>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3615214086110099"/>
          <c:h val="0.82376991771807284"/>
        </c:manualLayout>
      </c:layout>
      <c:lineChart>
        <c:grouping val="standard"/>
        <c:varyColors val="0"/>
        <c:ser>
          <c:idx val="1"/>
          <c:order val="0"/>
          <c:tx>
            <c:strRef>
              <c:f>Hoja1!$B$1</c:f>
              <c:strCache>
                <c:ptCount val="1"/>
                <c:pt idx="0">
                  <c:v>Lee en el Ordenador</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D6DCE5"/>
                </a:solidFill>
                <a:ln w="12700" cap="flat" cmpd="sng" algn="ctr">
                  <a:solidFill>
                    <a:srgbClr val="2E75B6"/>
                  </a:solidFill>
                  <a:prstDash val="solid"/>
                  <a:miter lim="800000"/>
                </a:ln>
                <a:effectLst/>
              </c:spPr>
            </c:marker>
            <c:bubble3D val="0"/>
            <c:spPr>
              <a:ln w="25400" cap="flat" cmpd="sng" algn="ctr">
                <a:solidFill>
                  <a:srgbClr val="2E75B6"/>
                </a:solidFill>
                <a:prstDash val="dash"/>
                <a:miter lim="800000"/>
              </a:ln>
              <a:effectLst/>
            </c:spPr>
            <c:extLst>
              <c:ext xmlns:c16="http://schemas.microsoft.com/office/drawing/2014/chart" uri="{C3380CC4-5D6E-409C-BE32-E72D297353CC}">
                <c16:uniqueId val="{00000000-A2E6-4728-BB99-32E09CA6ADB8}"/>
              </c:ext>
            </c:extLst>
          </c:dPt>
          <c:dPt>
            <c:idx val="1"/>
            <c:marker>
              <c:spPr>
                <a:solidFill>
                  <a:srgbClr val="B8CDE8"/>
                </a:solidFill>
                <a:ln w="12700" cap="flat" cmpd="sng" algn="ctr">
                  <a:solidFill>
                    <a:srgbClr val="2E75B6"/>
                  </a:solidFill>
                  <a:prstDash val="solid"/>
                  <a:miter lim="800000"/>
                </a:ln>
                <a:effectLst/>
              </c:spPr>
            </c:marker>
            <c:bubble3D val="0"/>
            <c:spPr>
              <a:ln w="25400" cap="flat" cmpd="sng" algn="ctr">
                <a:solidFill>
                  <a:srgbClr val="2E75B6"/>
                </a:solidFill>
                <a:prstDash val="sysDash"/>
                <a:miter lim="800000"/>
              </a:ln>
              <a:effectLst/>
            </c:spPr>
            <c:extLst>
              <c:ext xmlns:c16="http://schemas.microsoft.com/office/drawing/2014/chart" uri="{C3380CC4-5D6E-409C-BE32-E72D297353CC}">
                <c16:uniqueId val="{00000001-A2E6-4728-BB99-32E09CA6ADB8}"/>
              </c:ext>
            </c:extLst>
          </c:dPt>
          <c:dPt>
            <c:idx val="2"/>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A2E6-4728-BB99-32E09CA6ADB8}"/>
              </c:ext>
            </c:extLst>
          </c:dPt>
          <c:dPt>
            <c:idx val="3"/>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A2E6-4728-BB99-32E09CA6ADB8}"/>
              </c:ext>
            </c:extLst>
          </c:dPt>
          <c:dPt>
            <c:idx val="4"/>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4352-4936-8822-10E770F1CE6E}"/>
              </c:ext>
            </c:extLst>
          </c:dPt>
          <c:dPt>
            <c:idx val="5"/>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867F-4013-87D3-ABE381FB3BB7}"/>
              </c:ext>
            </c:extLst>
          </c:dPt>
          <c:dLbls>
            <c:dLbl>
              <c:idx val="3"/>
              <c:numFmt formatCode="0.0&quot;%&quot;" sourceLinked="0"/>
              <c:spPr>
                <a:noFill/>
                <a:ln>
                  <a:noFill/>
                </a:ln>
                <a:effectLst/>
              </c:spPr>
              <c:txPr>
                <a:bodyPr wrap="none"/>
                <a:lstStyle/>
                <a:p>
                  <a:pPr>
                    <a:defRPr sz="900" b="0">
                      <a:solidFill>
                        <a:schemeClr val="tx1"/>
                      </a:solidFill>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2E6-4728-BB99-32E09CA6ADB8}"/>
                </c:ext>
              </c:extLst>
            </c:dLbl>
            <c:dLbl>
              <c:idx val="4"/>
              <c:numFmt formatCode="0.0&quot;%&quot;" sourceLinked="0"/>
              <c:spPr>
                <a:noFill/>
                <a:ln>
                  <a:noFill/>
                </a:ln>
                <a:effectLst/>
              </c:spPr>
              <c:txPr>
                <a:bodyPr wrap="none" anchorCtr="0"/>
                <a:lstStyle/>
                <a:p>
                  <a:pPr algn="ctr" rtl="0">
                    <a:defRPr lang="en-US" sz="9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352-4936-8822-10E770F1CE6E}"/>
                </c:ext>
              </c:extLst>
            </c:dLbl>
            <c:dLbl>
              <c:idx val="5"/>
              <c:numFmt formatCode="0.0&quot;%&quot;" sourceLinked="0"/>
              <c:spPr>
                <a:noFill/>
                <a:ln>
                  <a:noFill/>
                </a:ln>
                <a:effectLst/>
              </c:spPr>
              <c:txPr>
                <a:bodyPr wrap="none" anchorCtr="0"/>
                <a:lstStyle/>
                <a:p>
                  <a:pPr algn="ctr" rtl="0">
                    <a:defRPr lang="en-US" sz="10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867F-4013-87D3-ABE381FB3BB7}"/>
                </c:ext>
              </c:extLst>
            </c:dLbl>
            <c:numFmt formatCode="0.0&quot;%&quot;" sourceLinked="0"/>
            <c:spPr>
              <a:noFill/>
              <a:ln>
                <a:noFill/>
              </a:ln>
              <a:effectLst/>
            </c:spPr>
            <c:txPr>
              <a:bodyPr wrap="none"/>
              <a:lstStyle/>
              <a:p>
                <a:pPr>
                  <a:defRPr sz="900">
                    <a:solidFill>
                      <a:schemeClr val="tx1"/>
                    </a:solidFill>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55.8</c:v>
                </c:pt>
                <c:pt idx="1">
                  <c:v>49.6</c:v>
                </c:pt>
                <c:pt idx="2">
                  <c:v>48.9</c:v>
                </c:pt>
                <c:pt idx="3">
                  <c:v>38.5</c:v>
                </c:pt>
                <c:pt idx="4">
                  <c:v>38</c:v>
                </c:pt>
                <c:pt idx="5">
                  <c:v>37.700000000000003</c:v>
                </c:pt>
              </c:numCache>
            </c:numRef>
          </c:val>
          <c:smooth val="0"/>
          <c:extLst>
            <c:ext xmlns:c16="http://schemas.microsoft.com/office/drawing/2014/chart" uri="{C3380CC4-5D6E-409C-BE32-E72D297353CC}">
              <c16:uniqueId val="{00000004-A2E6-4728-BB99-32E09CA6ADB8}"/>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Lee en el móvil</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D6DCE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A2E6-4728-BB99-32E09CA6ADB8}"/>
              </c:ext>
            </c:extLst>
          </c:dPt>
          <c:dPt>
            <c:idx val="1"/>
            <c:marker>
              <c:spPr>
                <a:solidFill>
                  <a:srgbClr val="B8CDE8"/>
                </a:solidFill>
                <a:ln w="12700" cap="flat" cmpd="sng" algn="ctr">
                  <a:solidFill>
                    <a:srgbClr val="2E75B6"/>
                  </a:solidFill>
                  <a:prstDash val="solid"/>
                  <a:miter lim="800000"/>
                </a:ln>
                <a:effectLst/>
              </c:spPr>
            </c:marker>
            <c:bubble3D val="0"/>
            <c:spPr>
              <a:ln w="25400" cap="flat" cmpd="sng" algn="ctr">
                <a:solidFill>
                  <a:srgbClr val="2E75B6"/>
                </a:solidFill>
                <a:prstDash val="sysDash"/>
                <a:miter lim="800000"/>
              </a:ln>
              <a:effectLst/>
            </c:spPr>
            <c:extLst>
              <c:ext xmlns:c16="http://schemas.microsoft.com/office/drawing/2014/chart" uri="{C3380CC4-5D6E-409C-BE32-E72D297353CC}">
                <c16:uniqueId val="{00000001-A2E6-4728-BB99-32E09CA6ADB8}"/>
              </c:ext>
            </c:extLst>
          </c:dPt>
          <c:dPt>
            <c:idx val="2"/>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A2E6-4728-BB99-32E09CA6ADB8}"/>
              </c:ext>
            </c:extLst>
          </c:dPt>
          <c:dPt>
            <c:idx val="3"/>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A2E6-4728-BB99-32E09CA6ADB8}"/>
              </c:ext>
            </c:extLst>
          </c:dPt>
          <c:dPt>
            <c:idx val="4"/>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4352-4936-8822-10E770F1CE6E}"/>
              </c:ext>
            </c:extLst>
          </c:dPt>
          <c:dPt>
            <c:idx val="5"/>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867F-4013-87D3-ABE381FB3BB7}"/>
              </c:ext>
            </c:extLst>
          </c:dPt>
          <c:dLbls>
            <c:dLbl>
              <c:idx val="3"/>
              <c:layout>
                <c:manualLayout>
                  <c:x val="-0.10165781896324742"/>
                  <c:y val="0.10770615757642536"/>
                </c:manualLayout>
              </c:layout>
              <c:numFmt formatCode="0.0&quot;%&quot;" sourceLinked="0"/>
              <c:spPr>
                <a:noFill/>
                <a:ln>
                  <a:noFill/>
                </a:ln>
                <a:effectLst/>
              </c:spPr>
              <c:txPr>
                <a:bodyPr wrap="none"/>
                <a:lstStyle/>
                <a:p>
                  <a:pPr>
                    <a:defRPr sz="900" b="0">
                      <a:solidFill>
                        <a:schemeClr val="tx1"/>
                      </a:solidFill>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2E6-4728-BB99-32E09CA6ADB8}"/>
                </c:ext>
              </c:extLst>
            </c:dLbl>
            <c:dLbl>
              <c:idx val="4"/>
              <c:numFmt formatCode="0.0&quot;%&quot;" sourceLinked="0"/>
              <c:spPr>
                <a:noFill/>
                <a:ln>
                  <a:noFill/>
                </a:ln>
                <a:effectLst/>
              </c:spPr>
              <c:txPr>
                <a:bodyPr wrap="none" anchorCtr="0"/>
                <a:lstStyle/>
                <a:p>
                  <a:pPr algn="ctr" rtl="0">
                    <a:defRPr lang="en-US" sz="9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352-4936-8822-10E770F1CE6E}"/>
                </c:ext>
              </c:extLst>
            </c:dLbl>
            <c:dLbl>
              <c:idx val="5"/>
              <c:layout>
                <c:manualLayout>
                  <c:x val="-4.0587091129929746E-2"/>
                  <c:y val="8.2454825235156043E-2"/>
                </c:manualLayout>
              </c:layout>
              <c:numFmt formatCode="0.0&quot;%&quot;" sourceLinked="0"/>
              <c:spPr>
                <a:noFill/>
                <a:ln>
                  <a:noFill/>
                </a:ln>
                <a:effectLst/>
              </c:spPr>
              <c:txPr>
                <a:bodyPr wrap="none" anchorCtr="0"/>
                <a:lstStyle/>
                <a:p>
                  <a:pPr algn="ctr" rtl="0">
                    <a:defRPr lang="en-US" sz="10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867F-4013-87D3-ABE381FB3BB7}"/>
                </c:ext>
              </c:extLst>
            </c:dLbl>
            <c:numFmt formatCode="0.0&quot;%&quot;" sourceLinked="0"/>
            <c:spPr>
              <a:noFill/>
              <a:ln>
                <a:noFill/>
              </a:ln>
              <a:effectLst/>
            </c:spPr>
            <c:txPr>
              <a:bodyPr wrap="none"/>
              <a:lstStyle/>
              <a:p>
                <a:pPr>
                  <a:defRPr sz="900">
                    <a:solidFill>
                      <a:schemeClr val="tx1"/>
                    </a:solidFill>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12.9</c:v>
                </c:pt>
                <c:pt idx="1">
                  <c:v>20.2</c:v>
                </c:pt>
                <c:pt idx="2">
                  <c:v>31.4</c:v>
                </c:pt>
                <c:pt idx="3">
                  <c:v>63</c:v>
                </c:pt>
                <c:pt idx="4">
                  <c:v>70.3</c:v>
                </c:pt>
                <c:pt idx="5">
                  <c:v>71.3</c:v>
                </c:pt>
              </c:numCache>
            </c:numRef>
          </c:val>
          <c:smooth val="0"/>
          <c:extLst>
            <c:ext xmlns:c16="http://schemas.microsoft.com/office/drawing/2014/chart" uri="{C3380CC4-5D6E-409C-BE32-E72D297353CC}">
              <c16:uniqueId val="{00000004-A2E6-4728-BB99-32E09CA6ADB8}"/>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Lee en un E-Reader</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D6DCE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A2E6-4728-BB99-32E09CA6ADB8}"/>
              </c:ext>
            </c:extLst>
          </c:dPt>
          <c:dPt>
            <c:idx val="1"/>
            <c:marker>
              <c:spPr>
                <a:solidFill>
                  <a:srgbClr val="B8CDE8"/>
                </a:solidFill>
                <a:ln w="12700" cap="flat" cmpd="sng" algn="ctr">
                  <a:solidFill>
                    <a:srgbClr val="2E75B6"/>
                  </a:solidFill>
                  <a:prstDash val="solid"/>
                  <a:miter lim="800000"/>
                </a:ln>
                <a:effectLst/>
              </c:spPr>
            </c:marker>
            <c:bubble3D val="0"/>
            <c:spPr>
              <a:ln w="25400" cap="flat" cmpd="sng" algn="ctr">
                <a:solidFill>
                  <a:srgbClr val="2E75B6"/>
                </a:solidFill>
                <a:prstDash val="sysDash"/>
                <a:miter lim="800000"/>
              </a:ln>
              <a:effectLst/>
            </c:spPr>
            <c:extLst>
              <c:ext xmlns:c16="http://schemas.microsoft.com/office/drawing/2014/chart" uri="{C3380CC4-5D6E-409C-BE32-E72D297353CC}">
                <c16:uniqueId val="{00000001-A2E6-4728-BB99-32E09CA6ADB8}"/>
              </c:ext>
            </c:extLst>
          </c:dPt>
          <c:dPt>
            <c:idx val="2"/>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A2E6-4728-BB99-32E09CA6ADB8}"/>
              </c:ext>
            </c:extLst>
          </c:dPt>
          <c:dPt>
            <c:idx val="3"/>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A2E6-4728-BB99-32E09CA6ADB8}"/>
              </c:ext>
            </c:extLst>
          </c:dPt>
          <c:dPt>
            <c:idx val="4"/>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4352-4936-8822-10E770F1CE6E}"/>
              </c:ext>
            </c:extLst>
          </c:dPt>
          <c:dPt>
            <c:idx val="5"/>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867F-4013-87D3-ABE381FB3BB7}"/>
              </c:ext>
            </c:extLst>
          </c:dPt>
          <c:dLbls>
            <c:dLbl>
              <c:idx val="3"/>
              <c:numFmt formatCode="0.0&quot;%&quot;" sourceLinked="0"/>
              <c:spPr>
                <a:noFill/>
                <a:ln>
                  <a:noFill/>
                </a:ln>
                <a:effectLst/>
              </c:spPr>
              <c:txPr>
                <a:bodyPr wrap="none"/>
                <a:lstStyle/>
                <a:p>
                  <a:pPr>
                    <a:defRPr sz="900" b="0">
                      <a:solidFill>
                        <a:schemeClr val="tx1"/>
                      </a:solidFill>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2E6-4728-BB99-32E09CA6ADB8}"/>
                </c:ext>
              </c:extLst>
            </c:dLbl>
            <c:dLbl>
              <c:idx val="4"/>
              <c:numFmt formatCode="0.0&quot;%&quot;" sourceLinked="0"/>
              <c:spPr>
                <a:noFill/>
                <a:ln>
                  <a:noFill/>
                </a:ln>
                <a:effectLst/>
              </c:spPr>
              <c:txPr>
                <a:bodyPr wrap="none" anchorCtr="0"/>
                <a:lstStyle/>
                <a:p>
                  <a:pPr algn="ctr" rtl="0">
                    <a:defRPr lang="en-US" sz="9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352-4936-8822-10E770F1CE6E}"/>
                </c:ext>
              </c:extLst>
            </c:dLbl>
            <c:dLbl>
              <c:idx val="5"/>
              <c:numFmt formatCode="0.0&quot;%&quot;" sourceLinked="0"/>
              <c:spPr>
                <a:noFill/>
                <a:ln>
                  <a:noFill/>
                </a:ln>
                <a:effectLst/>
              </c:spPr>
              <c:txPr>
                <a:bodyPr wrap="none" anchorCtr="0"/>
                <a:lstStyle/>
                <a:p>
                  <a:pPr algn="ctr" rtl="0">
                    <a:defRPr lang="en-US" sz="10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867F-4013-87D3-ABE381FB3BB7}"/>
                </c:ext>
              </c:extLst>
            </c:dLbl>
            <c:numFmt formatCode="0.0&quot;%&quot;" sourceLinked="0"/>
            <c:spPr>
              <a:noFill/>
              <a:ln>
                <a:noFill/>
              </a:ln>
              <a:effectLst/>
            </c:spPr>
            <c:txPr>
              <a:bodyPr wrap="none"/>
              <a:lstStyle/>
              <a:p>
                <a:pPr>
                  <a:defRPr sz="900">
                    <a:solidFill>
                      <a:schemeClr val="tx1"/>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0">
                  <c:v>2.7</c:v>
                </c:pt>
                <c:pt idx="1">
                  <c:v>6.6</c:v>
                </c:pt>
                <c:pt idx="2">
                  <c:v>9.6999999999999993</c:v>
                </c:pt>
                <c:pt idx="3">
                  <c:v>10.8</c:v>
                </c:pt>
                <c:pt idx="4">
                  <c:v>12.3</c:v>
                </c:pt>
                <c:pt idx="5">
                  <c:v>12.4</c:v>
                </c:pt>
              </c:numCache>
            </c:numRef>
          </c:val>
          <c:smooth val="0"/>
          <c:extLst>
            <c:ext xmlns:c16="http://schemas.microsoft.com/office/drawing/2014/chart" uri="{C3380CC4-5D6E-409C-BE32-E72D297353CC}">
              <c16:uniqueId val="{00000004-A2E6-4728-BB99-32E09CA6ADB8}"/>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tablet</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D6DCE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A2E6-4728-BB99-32E09CA6ADB8}"/>
              </c:ext>
            </c:extLst>
          </c:dPt>
          <c:dPt>
            <c:idx val="1"/>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A2E6-4728-BB99-32E09CA6ADB8}"/>
              </c:ext>
            </c:extLst>
          </c:dPt>
          <c:dPt>
            <c:idx val="2"/>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A2E6-4728-BB99-32E09CA6ADB8}"/>
              </c:ext>
            </c:extLst>
          </c:dPt>
          <c:dPt>
            <c:idx val="3"/>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A2E6-4728-BB99-32E09CA6ADB8}"/>
              </c:ext>
            </c:extLst>
          </c:dPt>
          <c:dPt>
            <c:idx val="4"/>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4352-4936-8822-10E770F1CE6E}"/>
              </c:ext>
            </c:extLst>
          </c:dPt>
          <c:dPt>
            <c:idx val="5"/>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867F-4013-87D3-ABE381FB3BB7}"/>
              </c:ext>
            </c:extLst>
          </c:dPt>
          <c:dLbls>
            <c:dLbl>
              <c:idx val="3"/>
              <c:numFmt formatCode="0.0&quot;%&quot;" sourceLinked="0"/>
              <c:spPr>
                <a:noFill/>
                <a:ln>
                  <a:noFill/>
                </a:ln>
                <a:effectLst/>
              </c:spPr>
              <c:txPr>
                <a:bodyPr wrap="none"/>
                <a:lstStyle/>
                <a:p>
                  <a:pPr>
                    <a:defRPr sz="900" b="0">
                      <a:solidFill>
                        <a:schemeClr val="tx1"/>
                      </a:solidFill>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2E6-4728-BB99-32E09CA6ADB8}"/>
                </c:ext>
              </c:extLst>
            </c:dLbl>
            <c:dLbl>
              <c:idx val="4"/>
              <c:numFmt formatCode="0.0&quot;%&quot;" sourceLinked="0"/>
              <c:spPr>
                <a:noFill/>
                <a:ln>
                  <a:noFill/>
                </a:ln>
                <a:effectLst/>
              </c:spPr>
              <c:txPr>
                <a:bodyPr wrap="none" anchorCtr="0"/>
                <a:lstStyle/>
                <a:p>
                  <a:pPr algn="ctr" rtl="0">
                    <a:defRPr lang="en-US" sz="9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352-4936-8822-10E770F1CE6E}"/>
                </c:ext>
              </c:extLst>
            </c:dLbl>
            <c:dLbl>
              <c:idx val="5"/>
              <c:numFmt formatCode="0.0&quot;%&quot;" sourceLinked="0"/>
              <c:spPr>
                <a:noFill/>
                <a:ln>
                  <a:noFill/>
                </a:ln>
                <a:effectLst/>
              </c:spPr>
              <c:txPr>
                <a:bodyPr wrap="none" anchorCtr="0"/>
                <a:lstStyle/>
                <a:p>
                  <a:pPr algn="ctr" rtl="0">
                    <a:defRPr lang="en-US" sz="9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867F-4013-87D3-ABE381FB3BB7}"/>
                </c:ext>
              </c:extLst>
            </c:dLbl>
            <c:numFmt formatCode="0.0&quot;%&quot;" sourceLinked="0"/>
            <c:spPr>
              <a:noFill/>
              <a:ln>
                <a:noFill/>
              </a:ln>
              <a:effectLst/>
            </c:spPr>
            <c:txPr>
              <a:bodyPr wrap="none"/>
              <a:lstStyle/>
              <a:p>
                <a:pPr>
                  <a:defRPr sz="900">
                    <a:solidFill>
                      <a:schemeClr val="tx1"/>
                    </a:solidFill>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6"/>
                <c:pt idx="1">
                  <c:v>32.799999999999997</c:v>
                </c:pt>
                <c:pt idx="2">
                  <c:v>27.9</c:v>
                </c:pt>
                <c:pt idx="3">
                  <c:v>22</c:v>
                </c:pt>
                <c:pt idx="4">
                  <c:v>21.4</c:v>
                </c:pt>
                <c:pt idx="5">
                  <c:v>20.399999999999999</c:v>
                </c:pt>
              </c:numCache>
            </c:numRef>
          </c:val>
          <c:smooth val="0"/>
          <c:extLst>
            <c:ext xmlns:c16="http://schemas.microsoft.com/office/drawing/2014/chart" uri="{C3380CC4-5D6E-409C-BE32-E72D297353CC}">
              <c16:uniqueId val="{00000004-A2E6-4728-BB99-32E09CA6ADB8}"/>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Me los bajo pagando</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88BB-4762-9D79-B30712E28159}"/>
              </c:ext>
            </c:extLst>
          </c:dPt>
          <c:dPt>
            <c:idx val="1"/>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88BB-4762-9D79-B30712E28159}"/>
              </c:ext>
            </c:extLst>
          </c:dPt>
          <c:dPt>
            <c:idx val="2"/>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88BB-4762-9D79-B30712E28159}"/>
              </c:ext>
            </c:extLst>
          </c:dPt>
          <c:dPt>
            <c:idx val="3"/>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88BB-4762-9D79-B30712E28159}"/>
              </c:ext>
            </c:extLst>
          </c:dPt>
          <c:dLbls>
            <c:dLbl>
              <c:idx val="1"/>
              <c:numFmt formatCode="0.0&quot;%&quot;" sourceLinked="0"/>
              <c:spPr>
                <a:noFill/>
                <a:ln>
                  <a:noFill/>
                </a:ln>
                <a:effectLst/>
              </c:spPr>
              <c:txPr>
                <a:bodyPr wrap="none"/>
                <a:lstStyle/>
                <a:p>
                  <a:pPr>
                    <a:defRPr sz="1000" b="0">
                      <a:solidFill>
                        <a:schemeClr val="tx1"/>
                      </a:solidFill>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8BB-4762-9D79-B30712E28159}"/>
                </c:ext>
              </c:extLst>
            </c:dLbl>
            <c:dLbl>
              <c:idx val="2"/>
              <c:numFmt formatCode="0.0&quot;%&quot;" sourceLinked="0"/>
              <c:spPr>
                <a:noFill/>
                <a:ln>
                  <a:noFill/>
                </a:ln>
                <a:effectLst/>
              </c:spPr>
              <c:txPr>
                <a:bodyPr wrap="none" anchorCtr="0"/>
                <a:lstStyle/>
                <a:p>
                  <a:pPr algn="ctr" rtl="0">
                    <a:defRPr lang="en-U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8BB-4762-9D79-B30712E28159}"/>
                </c:ext>
              </c:extLst>
            </c:dLbl>
            <c:dLbl>
              <c:idx val="3"/>
              <c:numFmt formatCode="0.0&quot;%&quot;" sourceLinked="0"/>
              <c:spPr>
                <a:noFill/>
                <a:ln>
                  <a:noFill/>
                </a:ln>
                <a:effectLst/>
              </c:spPr>
              <c:txPr>
                <a:bodyPr wrap="none" anchorCtr="0"/>
                <a:lstStyle/>
                <a:p>
                  <a:pPr algn="ctr" rtl="0">
                    <a:defRPr lang="en-US" sz="12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8BB-4762-9D79-B30712E28159}"/>
                </c:ext>
              </c:extLst>
            </c:dLbl>
            <c:numFmt formatCode="0.0&quot;%&quot;" sourceLinked="0"/>
            <c:spPr>
              <a:noFill/>
              <a:ln>
                <a:noFill/>
              </a:ln>
              <a:effectLst/>
            </c:spPr>
            <c:txPr>
              <a:bodyPr wrap="none"/>
              <a:lstStyle/>
              <a:p>
                <a:pPr>
                  <a:defRPr sz="1000">
                    <a:solidFill>
                      <a:schemeClr val="tx1"/>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Hoja1!$B$2:$B$6</c:f>
              <c:numCache>
                <c:formatCode>General</c:formatCode>
                <c:ptCount val="4"/>
                <c:pt idx="0">
                  <c:v>12</c:v>
                </c:pt>
                <c:pt idx="1">
                  <c:v>12.3</c:v>
                </c:pt>
                <c:pt idx="2">
                  <c:v>12.6</c:v>
                </c:pt>
                <c:pt idx="3">
                  <c:v>12.3</c:v>
                </c:pt>
              </c:numCache>
            </c:numRef>
          </c:val>
          <c:smooth val="0"/>
          <c:extLst>
            <c:ext xmlns:c16="http://schemas.microsoft.com/office/drawing/2014/chart" uri="{C3380CC4-5D6E-409C-BE32-E72D297353CC}">
              <c16:uniqueId val="{00000004-88BB-4762-9D79-B30712E2815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Me los bajo pagando</c:v>
                </c:pt>
              </c:strCache>
            </c:strRef>
          </c:tx>
          <c:spPr>
            <a:ln w="25400" cap="flat" cmpd="sng" algn="ctr">
              <a:solidFill>
                <a:srgbClr val="2E75B6"/>
              </a:solidFill>
              <a:prstDash val="solid"/>
              <a:miter lim="800000"/>
            </a:ln>
            <a:effectLst/>
          </c:spPr>
          <c:marker>
            <c:symbol val="circle"/>
            <c:size val="11"/>
            <c:spPr>
              <a:solidFill>
                <a:srgbClr val="0D2235"/>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88BB-4762-9D79-B30712E28159}"/>
              </c:ext>
            </c:extLst>
          </c:dPt>
          <c:dPt>
            <c:idx val="1"/>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88BB-4762-9D79-B30712E28159}"/>
              </c:ext>
            </c:extLst>
          </c:dPt>
          <c:dPt>
            <c:idx val="2"/>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88BB-4762-9D79-B30712E28159}"/>
              </c:ext>
            </c:extLst>
          </c:dPt>
          <c:dLbls>
            <c:dLbl>
              <c:idx val="1"/>
              <c:numFmt formatCode="0.0&quot;%&quot;" sourceLinked="0"/>
              <c:spPr>
                <a:noFill/>
                <a:ln>
                  <a:noFill/>
                </a:ln>
                <a:effectLst/>
              </c:spPr>
              <c:txPr>
                <a:bodyPr wrap="none"/>
                <a:lstStyle/>
                <a:p>
                  <a:pPr>
                    <a:defRPr sz="1000" b="0">
                      <a:solidFill>
                        <a:schemeClr val="tx1"/>
                      </a:solidFill>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8BB-4762-9D79-B30712E28159}"/>
                </c:ext>
              </c:extLst>
            </c:dLbl>
            <c:dLbl>
              <c:idx val="2"/>
              <c:numFmt formatCode="0.0&quot;%&quot;" sourceLinked="0"/>
              <c:spPr>
                <a:noFill/>
                <a:ln>
                  <a:noFill/>
                </a:ln>
                <a:effectLst/>
              </c:spPr>
              <c:txPr>
                <a:bodyPr wrap="none"/>
                <a:lstStyle/>
                <a:p>
                  <a:pPr>
                    <a:defRPr sz="900" b="0">
                      <a:solidFill>
                        <a:schemeClr val="tx1"/>
                      </a:solidFill>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8BB-4762-9D79-B30712E28159}"/>
                </c:ext>
              </c:extLst>
            </c:dLbl>
            <c:dLbl>
              <c:idx val="3"/>
              <c:numFmt formatCode="0.0&quot;%&quot;" sourceLinked="0"/>
              <c:spPr>
                <a:noFill/>
                <a:ln>
                  <a:noFill/>
                </a:ln>
                <a:effectLst/>
              </c:spPr>
              <c:txPr>
                <a:bodyPr wrap="none"/>
                <a:lstStyle/>
                <a:p>
                  <a:pPr>
                    <a:defRPr sz="1200" b="1">
                      <a:solidFill>
                        <a:schemeClr val="tx1"/>
                      </a:solidFill>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8BB-4762-9D79-B30712E28159}"/>
                </c:ext>
              </c:extLst>
            </c:dLbl>
            <c:numFmt formatCode="0.0&quot;%&quot;" sourceLinked="0"/>
            <c:spPr>
              <a:noFill/>
              <a:ln>
                <a:noFill/>
              </a:ln>
              <a:effectLst/>
            </c:spPr>
            <c:txPr>
              <a:bodyPr wrap="none"/>
              <a:lstStyle/>
              <a:p>
                <a:pPr>
                  <a:defRPr sz="1000">
                    <a:solidFill>
                      <a:schemeClr val="tx1"/>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Hoja1!$B$2:$B$6</c:f>
              <c:numCache>
                <c:formatCode>General</c:formatCode>
                <c:ptCount val="4"/>
                <c:pt idx="0">
                  <c:v>11</c:v>
                </c:pt>
                <c:pt idx="1">
                  <c:v>11.3</c:v>
                </c:pt>
                <c:pt idx="2">
                  <c:v>12.5</c:v>
                </c:pt>
                <c:pt idx="3">
                  <c:v>9.5</c:v>
                </c:pt>
              </c:numCache>
            </c:numRef>
          </c:val>
          <c:smooth val="0"/>
          <c:extLst>
            <c:ext xmlns:c16="http://schemas.microsoft.com/office/drawing/2014/chart" uri="{C3380CC4-5D6E-409C-BE32-E72D297353CC}">
              <c16:uniqueId val="{00000004-88BB-4762-9D79-B30712E2815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3.9997241420460933E-3"/>
          <c:y val="7.6640994425960396E-2"/>
          <c:w val="0.98776345137214472"/>
          <c:h val="0.8663747570629724"/>
        </c:manualLayout>
      </c:layout>
      <c:lineChart>
        <c:grouping val="standard"/>
        <c:varyColors val="0"/>
        <c:ser>
          <c:idx val="0"/>
          <c:order val="0"/>
          <c:tx>
            <c:strRef>
              <c:f>Hoja1!$B$1</c:f>
              <c:strCache>
                <c:ptCount val="1"/>
                <c:pt idx="0">
                  <c:v>Libros</c:v>
                </c:pt>
              </c:strCache>
            </c:strRef>
          </c:tx>
          <c:spPr>
            <a:ln w="19050" cap="flat" cmpd="sng" algn="ctr">
              <a:solidFill>
                <a:srgbClr val="2E75B6"/>
              </a:solidFill>
              <a:prstDash val="solid"/>
              <a:miter lim="800000"/>
            </a:ln>
            <a:effectLst/>
          </c:spPr>
          <c:marker>
            <c:symbol val="circle"/>
            <c:size val="11"/>
            <c:spPr>
              <a:solidFill>
                <a:srgbClr val="D6DCE5"/>
              </a:solidFill>
              <a:ln w="12700" cap="flat" cmpd="sng" algn="ctr">
                <a:solidFill>
                  <a:srgbClr val="2E75B6"/>
                </a:solidFill>
                <a:prstDash val="solid"/>
                <a:miter lim="800000"/>
              </a:ln>
              <a:effectLst/>
            </c:spPr>
          </c:marker>
          <c:dPt>
            <c:idx val="0"/>
            <c:marker>
              <c:spPr>
                <a:solidFill>
                  <a:schemeClr val="bg1"/>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F066-4104-93AB-ECAC2096179E}"/>
              </c:ext>
            </c:extLst>
          </c:dPt>
          <c:dPt>
            <c:idx val="1"/>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F066-4104-93AB-ECAC2096179E}"/>
              </c:ext>
            </c:extLst>
          </c:dPt>
          <c:dPt>
            <c:idx val="2"/>
            <c:marker>
              <c:spPr>
                <a:solidFill>
                  <a:srgbClr val="B8CDE8"/>
                </a:solidFill>
                <a:ln w="12700" cap="flat" cmpd="sng" algn="ctr">
                  <a:solidFill>
                    <a:srgbClr val="2E75B6"/>
                  </a:solidFill>
                  <a:prstDash val="solid"/>
                  <a:miter lim="800000"/>
                </a:ln>
                <a:effectLst/>
              </c:spPr>
            </c:marker>
            <c:bubble3D val="0"/>
            <c:spPr>
              <a:ln w="19050" cap="flat" cmpd="sng" algn="ctr">
                <a:solidFill>
                  <a:srgbClr val="2E75B6"/>
                </a:solidFill>
                <a:prstDash val="sysDash"/>
                <a:miter lim="800000"/>
              </a:ln>
              <a:effectLst/>
            </c:spPr>
            <c:extLst>
              <c:ext xmlns:c16="http://schemas.microsoft.com/office/drawing/2014/chart" uri="{C3380CC4-5D6E-409C-BE32-E72D297353CC}">
                <c16:uniqueId val="{00000002-F066-4104-93AB-ECAC2096179E}"/>
              </c:ext>
            </c:extLst>
          </c:dPt>
          <c:dPt>
            <c:idx val="3"/>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F066-4104-93AB-ECAC2096179E}"/>
              </c:ext>
            </c:extLst>
          </c:dPt>
          <c:dPt>
            <c:idx val="4"/>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F066-4104-93AB-ECAC2096179E}"/>
              </c:ext>
            </c:extLst>
          </c:dPt>
          <c:dPt>
            <c:idx val="5"/>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D724-423B-B8DF-AEAD9BE95E33}"/>
              </c:ext>
            </c:extLst>
          </c:dPt>
          <c:dPt>
            <c:idx val="6"/>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7-E811-479D-9453-369FDE97BA31}"/>
              </c:ext>
            </c:extLst>
          </c:dPt>
          <c:dLbls>
            <c:dLbl>
              <c:idx val="5"/>
              <c:numFmt formatCode="0.0&quot;%&quot;" sourceLinked="0"/>
              <c:spPr>
                <a:noFill/>
                <a:ln>
                  <a:noFill/>
                </a:ln>
                <a:effectLst/>
              </c:spPr>
              <c:txPr>
                <a:bodyPr wrap="none" anchorCtr="0"/>
                <a:lstStyle/>
                <a:p>
                  <a:pPr algn="ctr" rtl="0">
                    <a:defRPr lang="en-US" sz="1200" b="0" i="0" u="none" strike="noStrike" kern="1200" baseline="0">
                      <a:solidFill>
                        <a:srgbClr val="0070C0"/>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D724-423B-B8DF-AEAD9BE95E33}"/>
                </c:ext>
              </c:extLst>
            </c:dLbl>
            <c:dLbl>
              <c:idx val="6"/>
              <c:numFmt formatCode="0.0&quot;%&quot;" sourceLinked="0"/>
              <c:spPr>
                <a:noFill/>
                <a:ln>
                  <a:noFill/>
                </a:ln>
                <a:effectLst/>
              </c:spPr>
              <c:txPr>
                <a:bodyPr wrap="none" anchorCtr="0"/>
                <a:lstStyle/>
                <a:p>
                  <a:pPr algn="ctr" rtl="0">
                    <a:defRPr lang="en-US" sz="14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E811-479D-9453-369FDE97BA31}"/>
                </c:ext>
              </c:extLst>
            </c:dLbl>
            <c:numFmt formatCode="0.0&quot;%&quot;" sourceLinked="0"/>
            <c:spPr>
              <a:noFill/>
              <a:ln>
                <a:noFill/>
              </a:ln>
              <a:effectLst/>
            </c:spPr>
            <c:txPr>
              <a:bodyPr wrap="none"/>
              <a:lstStyle/>
              <a:p>
                <a:pPr>
                  <a:defRPr sz="1200" b="0">
                    <a:solidFill>
                      <a:srgbClr val="0070C0"/>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Hoja1!$B$2:$B$8</c:f>
              <c:numCache>
                <c:formatCode>General</c:formatCode>
                <c:ptCount val="7"/>
                <c:pt idx="0">
                  <c:v>6.8</c:v>
                </c:pt>
                <c:pt idx="1">
                  <c:v>11.7</c:v>
                </c:pt>
                <c:pt idx="2">
                  <c:v>27.2</c:v>
                </c:pt>
                <c:pt idx="3">
                  <c:v>28.7</c:v>
                </c:pt>
                <c:pt idx="4">
                  <c:v>29.1</c:v>
                </c:pt>
                <c:pt idx="5">
                  <c:v>30.3</c:v>
                </c:pt>
                <c:pt idx="6">
                  <c:v>29.4</c:v>
                </c:pt>
              </c:numCache>
            </c:numRef>
          </c:val>
          <c:smooth val="0"/>
          <c:extLst>
            <c:ext xmlns:c16="http://schemas.microsoft.com/office/drawing/2014/chart" uri="{C3380CC4-5D6E-409C-BE32-E72D297353CC}">
              <c16:uniqueId val="{00000005-F066-4104-93AB-ECAC2096179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Me los bajo pagando</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88BB-4762-9D79-B30712E28159}"/>
              </c:ext>
            </c:extLst>
          </c:dPt>
          <c:dPt>
            <c:idx val="1"/>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88BB-4762-9D79-B30712E28159}"/>
              </c:ext>
            </c:extLst>
          </c:dPt>
          <c:dPt>
            <c:idx val="2"/>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88BB-4762-9D79-B30712E28159}"/>
              </c:ext>
            </c:extLst>
          </c:dPt>
          <c:dPt>
            <c:idx val="3"/>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88BB-4762-9D79-B30712E28159}"/>
              </c:ext>
            </c:extLst>
          </c:dPt>
          <c:dPt>
            <c:idx val="4"/>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0981-494D-9EDC-3BE769362119}"/>
              </c:ext>
            </c:extLst>
          </c:dPt>
          <c:dLbls>
            <c:dLbl>
              <c:idx val="1"/>
              <c:numFmt formatCode="0.0&quot;%&quot;" sourceLinked="0"/>
              <c:spPr>
                <a:noFill/>
                <a:ln>
                  <a:noFill/>
                </a:ln>
                <a:effectLst/>
              </c:spPr>
              <c:txPr>
                <a:bodyPr wrap="none"/>
                <a:lstStyle/>
                <a:p>
                  <a:pPr>
                    <a:defRPr sz="1000" b="0">
                      <a:solidFill>
                        <a:schemeClr val="tx1"/>
                      </a:solidFill>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8BB-4762-9D79-B30712E28159}"/>
                </c:ext>
              </c:extLst>
            </c:dLbl>
            <c:dLbl>
              <c:idx val="2"/>
              <c:numFmt formatCode="0.0&quot;%&quot;" sourceLinked="0"/>
              <c:spPr>
                <a:noFill/>
                <a:ln>
                  <a:noFill/>
                </a:ln>
                <a:effectLst/>
              </c:spPr>
              <c:txPr>
                <a:bodyPr wrap="none" anchorCtr="0"/>
                <a:lstStyle/>
                <a:p>
                  <a:pPr algn="ctr" rtl="0">
                    <a:defRPr lang="en-U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8BB-4762-9D79-B30712E28159}"/>
                </c:ext>
              </c:extLst>
            </c:dLbl>
            <c:dLbl>
              <c:idx val="3"/>
              <c:numFmt formatCode="0.0&quot;%&quot;" sourceLinked="0"/>
              <c:spPr>
                <a:noFill/>
                <a:ln>
                  <a:noFill/>
                </a:ln>
                <a:effectLst/>
              </c:spPr>
              <c:txPr>
                <a:bodyPr wrap="none" anchorCtr="0"/>
                <a:lstStyle/>
                <a:p>
                  <a:pPr algn="ctr" rtl="0">
                    <a:defRPr lang="en-US" sz="12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8BB-4762-9D79-B30712E28159}"/>
                </c:ext>
              </c:extLst>
            </c:dLbl>
            <c:numFmt formatCode="0.0&quot;%&quot;" sourceLinked="0"/>
            <c:spPr>
              <a:noFill/>
              <a:ln>
                <a:noFill/>
              </a:ln>
              <a:effectLst/>
            </c:spPr>
            <c:txPr>
              <a:bodyPr wrap="none"/>
              <a:lstStyle/>
              <a:p>
                <a:pPr>
                  <a:defRPr sz="1000">
                    <a:solidFill>
                      <a:schemeClr val="tx1"/>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Hoja1!$B$2:$B$6</c:f>
              <c:numCache>
                <c:formatCode>General</c:formatCode>
                <c:ptCount val="4"/>
                <c:pt idx="0">
                  <c:v>7.7</c:v>
                </c:pt>
                <c:pt idx="1">
                  <c:v>8.1</c:v>
                </c:pt>
                <c:pt idx="2">
                  <c:v>10.1</c:v>
                </c:pt>
                <c:pt idx="3">
                  <c:v>10.7</c:v>
                </c:pt>
              </c:numCache>
            </c:numRef>
          </c:val>
          <c:smooth val="0"/>
          <c:extLst>
            <c:ext xmlns:c16="http://schemas.microsoft.com/office/drawing/2014/chart" uri="{C3380CC4-5D6E-409C-BE32-E72D297353CC}">
              <c16:uniqueId val="{00000004-88BB-4762-9D79-B30712E2815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7702157698185389"/>
        </c:manualLayout>
      </c:layout>
      <c:lineChart>
        <c:grouping val="standard"/>
        <c:varyColors val="0"/>
        <c:ser>
          <c:idx val="1"/>
          <c:order val="0"/>
          <c:tx>
            <c:strRef>
              <c:f>Hoja1!$B$1</c:f>
              <c:strCache>
                <c:ptCount val="1"/>
                <c:pt idx="0">
                  <c:v>Me los bajo pagando</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B8CDE8"/>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88BB-4762-9D79-B30712E28159}"/>
              </c:ext>
            </c:extLst>
          </c:dPt>
          <c:dPt>
            <c:idx val="1"/>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1-88BB-4762-9D79-B30712E28159}"/>
              </c:ext>
            </c:extLst>
          </c:dPt>
          <c:dPt>
            <c:idx val="2"/>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88BB-4762-9D79-B30712E28159}"/>
              </c:ext>
            </c:extLst>
          </c:dPt>
          <c:dPt>
            <c:idx val="3"/>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88BB-4762-9D79-B30712E28159}"/>
              </c:ext>
            </c:extLst>
          </c:dPt>
          <c:dPt>
            <c:idx val="4"/>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5-E14E-49AE-BF43-088C81D99787}"/>
              </c:ext>
            </c:extLst>
          </c:dPt>
          <c:dLbls>
            <c:dLbl>
              <c:idx val="1"/>
              <c:numFmt formatCode="0.0&quot;%&quot;" sourceLinked="0"/>
              <c:spPr>
                <a:noFill/>
                <a:ln>
                  <a:noFill/>
                </a:ln>
                <a:effectLst/>
              </c:spPr>
              <c:txPr>
                <a:bodyPr wrap="none"/>
                <a:lstStyle/>
                <a:p>
                  <a:pPr>
                    <a:defRPr sz="1000" b="0">
                      <a:solidFill>
                        <a:schemeClr val="tx1"/>
                      </a:solidFill>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8BB-4762-9D79-B30712E28159}"/>
                </c:ext>
              </c:extLst>
            </c:dLbl>
            <c:dLbl>
              <c:idx val="2"/>
              <c:numFmt formatCode="0.0&quot;%&quot;" sourceLinked="0"/>
              <c:spPr>
                <a:noFill/>
                <a:ln>
                  <a:noFill/>
                </a:ln>
                <a:effectLst/>
              </c:spPr>
              <c:txPr>
                <a:bodyPr wrap="none" anchorCtr="0"/>
                <a:lstStyle/>
                <a:p>
                  <a:pPr algn="ctr" rtl="0">
                    <a:defRPr lang="en-U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8BB-4762-9D79-B30712E28159}"/>
                </c:ext>
              </c:extLst>
            </c:dLbl>
            <c:dLbl>
              <c:idx val="3"/>
              <c:numFmt formatCode="0.0&quot;%&quot;" sourceLinked="0"/>
              <c:spPr>
                <a:noFill/>
                <a:ln>
                  <a:noFill/>
                </a:ln>
                <a:effectLst/>
              </c:spPr>
              <c:txPr>
                <a:bodyPr wrap="none" anchorCtr="0"/>
                <a:lstStyle/>
                <a:p>
                  <a:pPr algn="ctr" rtl="0">
                    <a:defRPr lang="en-US" sz="12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8BB-4762-9D79-B30712E28159}"/>
                </c:ext>
              </c:extLst>
            </c:dLbl>
            <c:numFmt formatCode="0.0&quot;%&quot;" sourceLinked="0"/>
            <c:spPr>
              <a:noFill/>
              <a:ln>
                <a:noFill/>
              </a:ln>
              <a:effectLst/>
            </c:spPr>
            <c:txPr>
              <a:bodyPr wrap="none"/>
              <a:lstStyle/>
              <a:p>
                <a:pPr>
                  <a:defRPr sz="1000">
                    <a:solidFill>
                      <a:schemeClr val="tx1"/>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Hoja1!$B$2:$B$6</c:f>
              <c:numCache>
                <c:formatCode>General</c:formatCode>
                <c:ptCount val="4"/>
                <c:pt idx="0">
                  <c:v>6.7</c:v>
                </c:pt>
                <c:pt idx="1">
                  <c:v>7.2</c:v>
                </c:pt>
                <c:pt idx="2">
                  <c:v>6.2</c:v>
                </c:pt>
                <c:pt idx="3">
                  <c:v>7.3</c:v>
                </c:pt>
              </c:numCache>
            </c:numRef>
          </c:val>
          <c:smooth val="0"/>
          <c:extLst>
            <c:ext xmlns:c16="http://schemas.microsoft.com/office/drawing/2014/chart" uri="{C3380CC4-5D6E-409C-BE32-E72D297353CC}">
              <c16:uniqueId val="{00000004-88BB-4762-9D79-B30712E2815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183910969906448E-2"/>
          <c:y val="0.1287135734409717"/>
          <c:w val="0.94877558776648996"/>
          <c:h val="0.82376991771807284"/>
        </c:manualLayout>
      </c:layout>
      <c:lineChart>
        <c:grouping val="standard"/>
        <c:varyColors val="0"/>
        <c:ser>
          <c:idx val="1"/>
          <c:order val="0"/>
          <c:tx>
            <c:strRef>
              <c:f>Hoja1!$B$1</c:f>
              <c:strCache>
                <c:ptCount val="1"/>
                <c:pt idx="0">
                  <c:v>Me los bajo pagando</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93EA-48F3-9F34-57A095201169}"/>
              </c:ext>
            </c:extLst>
          </c:dPt>
          <c:dPt>
            <c:idx val="1"/>
            <c:marker>
              <c:spPr>
                <a:solidFill>
                  <a:srgbClr val="B8CDE8"/>
                </a:solidFill>
                <a:ln w="12700" cap="flat" cmpd="sng" algn="ctr">
                  <a:solidFill>
                    <a:srgbClr val="2E75B6"/>
                  </a:solidFill>
                  <a:prstDash val="solid"/>
                  <a:miter lim="800000"/>
                </a:ln>
                <a:effectLst/>
              </c:spPr>
            </c:marker>
            <c:bubble3D val="0"/>
            <c:spPr>
              <a:ln w="25400" cap="flat" cmpd="sng" algn="ctr">
                <a:solidFill>
                  <a:srgbClr val="2E75B6"/>
                </a:solidFill>
                <a:prstDash val="sysDash"/>
                <a:miter lim="800000"/>
              </a:ln>
              <a:effectLst/>
            </c:spPr>
            <c:extLst>
              <c:ext xmlns:c16="http://schemas.microsoft.com/office/drawing/2014/chart" uri="{C3380CC4-5D6E-409C-BE32-E72D297353CC}">
                <c16:uniqueId val="{00000001-93EA-48F3-9F34-57A095201169}"/>
              </c:ext>
            </c:extLst>
          </c:dPt>
          <c:dPt>
            <c:idx val="2"/>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93EA-48F3-9F34-57A095201169}"/>
              </c:ext>
            </c:extLst>
          </c:dPt>
          <c:dPt>
            <c:idx val="3"/>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93EA-48F3-9F34-57A095201169}"/>
              </c:ext>
            </c:extLst>
          </c:dPt>
          <c:dPt>
            <c:idx val="4"/>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E222-4C77-B350-CE4DEBE2784D}"/>
              </c:ext>
            </c:extLst>
          </c:dPt>
          <c:dPt>
            <c:idx val="5"/>
            <c:marker>
              <c:spPr>
                <a:solidFill>
                  <a:srgbClr val="0D2235"/>
                </a:solidFill>
                <a:ln w="12700" cap="flat" cmpd="sng" algn="ctr">
                  <a:solidFill>
                    <a:srgbClr val="2E75B6"/>
                  </a:solidFill>
                  <a:prstDash val="solid"/>
                  <a:miter lim="800000"/>
                </a:ln>
                <a:effectLst/>
              </c:spPr>
            </c:marker>
            <c:bubble3D val="0"/>
            <c:spPr>
              <a:ln w="25400" cap="flat" cmpd="sng" algn="ctr">
                <a:solidFill>
                  <a:srgbClr val="0D2235"/>
                </a:solidFill>
                <a:prstDash val="solid"/>
                <a:miter lim="800000"/>
              </a:ln>
              <a:effectLst/>
            </c:spPr>
            <c:extLst>
              <c:ext xmlns:c16="http://schemas.microsoft.com/office/drawing/2014/chart" uri="{C3380CC4-5D6E-409C-BE32-E72D297353CC}">
                <c16:uniqueId val="{00000006-8022-445D-AABC-88BE0A3C5ED9}"/>
              </c:ext>
            </c:extLst>
          </c:dPt>
          <c:dLbls>
            <c:dLbl>
              <c:idx val="2"/>
              <c:numFmt formatCode="0.0&quot;%&quot;" sourceLinked="0"/>
              <c:spPr>
                <a:noFill/>
                <a:ln>
                  <a:noFill/>
                </a:ln>
                <a:effectLst/>
              </c:spPr>
              <c:txPr>
                <a:bodyPr wrap="none" anchorCtr="0"/>
                <a:lstStyle/>
                <a:p>
                  <a:pPr algn="ctr" rtl="0">
                    <a:defRPr lang="en-US" sz="10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93EA-48F3-9F34-57A095201169}"/>
                </c:ext>
              </c:extLst>
            </c:dLbl>
            <c:dLbl>
              <c:idx val="3"/>
              <c:numFmt formatCode="0.0&quot;%&quot;" sourceLinked="0"/>
              <c:spPr>
                <a:noFill/>
                <a:ln>
                  <a:noFill/>
                </a:ln>
                <a:effectLst/>
              </c:spPr>
              <c:txPr>
                <a:bodyPr wrap="none" anchorCtr="0"/>
                <a:lstStyle/>
                <a:p>
                  <a:pPr algn="ctr" rtl="0">
                    <a:defRPr lang="es-E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93EA-48F3-9F34-57A095201169}"/>
                </c:ext>
              </c:extLst>
            </c:dLbl>
            <c:dLbl>
              <c:idx val="4"/>
              <c:numFmt formatCode="0.0&quot;%&quot;" sourceLinked="0"/>
              <c:spPr>
                <a:noFill/>
                <a:ln>
                  <a:noFill/>
                </a:ln>
                <a:effectLst/>
              </c:spPr>
              <c:txPr>
                <a:bodyPr wrap="none" anchorCtr="0"/>
                <a:lstStyle/>
                <a:p>
                  <a:pPr algn="ctr" rtl="0">
                    <a:defRPr lang="en-U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222-4C77-B350-CE4DEBE2784D}"/>
                </c:ext>
              </c:extLst>
            </c:dLbl>
            <c:dLbl>
              <c:idx val="5"/>
              <c:numFmt formatCode="0.0&quot;%&quot;" sourceLinked="0"/>
              <c:spPr>
                <a:noFill/>
                <a:ln>
                  <a:noFill/>
                </a:ln>
                <a:effectLst/>
              </c:spPr>
              <c:txPr>
                <a:bodyPr wrap="none" anchorCtr="0"/>
                <a:lstStyle/>
                <a:p>
                  <a:pPr algn="ctr" rtl="0">
                    <a:defRPr lang="en-US" sz="12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8022-445D-AABC-88BE0A3C5ED9}"/>
                </c:ext>
              </c:extLst>
            </c:dLbl>
            <c:numFmt formatCode="0.0&quot;%&quot;" sourceLinked="0"/>
            <c:spPr>
              <a:noFill/>
              <a:ln>
                <a:noFill/>
              </a:ln>
              <a:effectLst/>
            </c:spPr>
            <c:txPr>
              <a:bodyPr wrap="none"/>
              <a:lstStyle/>
              <a:p>
                <a:pPr>
                  <a:defRPr sz="1000">
                    <a:solidFill>
                      <a:schemeClr val="tx1"/>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6"/>
                <c:pt idx="0">
                  <c:v>32</c:v>
                </c:pt>
                <c:pt idx="1">
                  <c:v>29.5</c:v>
                </c:pt>
                <c:pt idx="2">
                  <c:v>34.799999999999997</c:v>
                </c:pt>
                <c:pt idx="3">
                  <c:v>35</c:v>
                </c:pt>
                <c:pt idx="4">
                  <c:v>39.799999999999997</c:v>
                </c:pt>
                <c:pt idx="5">
                  <c:v>43</c:v>
                </c:pt>
              </c:numCache>
            </c:numRef>
          </c:val>
          <c:smooth val="0"/>
          <c:extLst>
            <c:ext xmlns:c16="http://schemas.microsoft.com/office/drawing/2014/chart" uri="{C3380CC4-5D6E-409C-BE32-E72D297353CC}">
              <c16:uniqueId val="{00000004-93EA-48F3-9F34-57A09520116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1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Me los bajo gratis de Internet</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93EA-48F3-9F34-57A095201169}"/>
              </c:ext>
            </c:extLst>
          </c:dPt>
          <c:dPt>
            <c:idx val="1"/>
            <c:marker>
              <c:spPr>
                <a:solidFill>
                  <a:srgbClr val="B8CDE8"/>
                </a:solidFill>
                <a:ln w="12700" cap="flat" cmpd="sng" algn="ctr">
                  <a:solidFill>
                    <a:srgbClr val="2E75B6"/>
                  </a:solidFill>
                  <a:prstDash val="solid"/>
                  <a:miter lim="800000"/>
                </a:ln>
                <a:effectLst/>
              </c:spPr>
            </c:marker>
            <c:bubble3D val="0"/>
            <c:spPr>
              <a:ln w="25400" cap="flat" cmpd="sng" algn="ctr">
                <a:solidFill>
                  <a:srgbClr val="2E75B6"/>
                </a:solidFill>
                <a:prstDash val="sysDash"/>
                <a:miter lim="800000"/>
              </a:ln>
              <a:effectLst/>
            </c:spPr>
            <c:extLst>
              <c:ext xmlns:c16="http://schemas.microsoft.com/office/drawing/2014/chart" uri="{C3380CC4-5D6E-409C-BE32-E72D297353CC}">
                <c16:uniqueId val="{00000001-93EA-48F3-9F34-57A095201169}"/>
              </c:ext>
            </c:extLst>
          </c:dPt>
          <c:dPt>
            <c:idx val="2"/>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93EA-48F3-9F34-57A095201169}"/>
              </c:ext>
            </c:extLst>
          </c:dPt>
          <c:dPt>
            <c:idx val="3"/>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93EA-48F3-9F34-57A095201169}"/>
              </c:ext>
            </c:extLst>
          </c:dPt>
          <c:dPt>
            <c:idx val="4"/>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E222-4C77-B350-CE4DEBE2784D}"/>
              </c:ext>
            </c:extLst>
          </c:dPt>
          <c:dPt>
            <c:idx val="5"/>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6-FD9E-4AD3-9D3C-6AA8BA18EDC8}"/>
              </c:ext>
            </c:extLst>
          </c:dPt>
          <c:dLbls>
            <c:dLbl>
              <c:idx val="0"/>
              <c:layout>
                <c:manualLayout>
                  <c:x val="-9.7040478818031684E-2"/>
                  <c:y val="-9.73410611959744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3EA-48F3-9F34-57A095201169}"/>
                </c:ext>
              </c:extLst>
            </c:dLbl>
            <c:dLbl>
              <c:idx val="2"/>
              <c:numFmt formatCode="0.0&quot;%&quot;" sourceLinked="0"/>
              <c:spPr>
                <a:noFill/>
                <a:ln>
                  <a:noFill/>
                </a:ln>
                <a:effectLst/>
              </c:spPr>
              <c:txPr>
                <a:bodyPr wrap="none" anchorCtr="0"/>
                <a:lstStyle/>
                <a:p>
                  <a:pPr algn="ctr" rtl="0">
                    <a:defRPr lang="en-US" sz="10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93EA-48F3-9F34-57A095201169}"/>
                </c:ext>
              </c:extLst>
            </c:dLbl>
            <c:dLbl>
              <c:idx val="3"/>
              <c:numFmt formatCode="0.0&quot;%&quot;" sourceLinked="0"/>
              <c:spPr>
                <a:noFill/>
                <a:ln>
                  <a:noFill/>
                </a:ln>
                <a:effectLst/>
              </c:spPr>
              <c:txPr>
                <a:bodyPr wrap="none" anchorCtr="0"/>
                <a:lstStyle/>
                <a:p>
                  <a:pPr algn="ctr" rtl="0">
                    <a:defRPr lang="es-E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93EA-48F3-9F34-57A095201169}"/>
                </c:ext>
              </c:extLst>
            </c:dLbl>
            <c:dLbl>
              <c:idx val="4"/>
              <c:layout>
                <c:manualLayout>
                  <c:x val="-9.3720871754953403E-2"/>
                  <c:y val="-0.13455811633641171"/>
                </c:manualLayout>
              </c:layout>
              <c:numFmt formatCode="0.0&quot;%&quot;" sourceLinked="0"/>
              <c:spPr>
                <a:noFill/>
                <a:ln>
                  <a:noFill/>
                </a:ln>
                <a:effectLst/>
              </c:spPr>
              <c:txPr>
                <a:bodyPr wrap="none" anchorCtr="0"/>
                <a:lstStyle/>
                <a:p>
                  <a:pPr algn="ctr" rtl="0">
                    <a:defRPr lang="en-U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222-4C77-B350-CE4DEBE2784D}"/>
                </c:ext>
              </c:extLst>
            </c:dLbl>
            <c:dLbl>
              <c:idx val="5"/>
              <c:numFmt formatCode="0.0&quot;%&quot;" sourceLinked="0"/>
              <c:spPr>
                <a:noFill/>
                <a:ln>
                  <a:noFill/>
                </a:ln>
                <a:effectLst/>
              </c:spPr>
              <c:txPr>
                <a:bodyPr wrap="none" anchorCtr="0"/>
                <a:lstStyle/>
                <a:p>
                  <a:pPr algn="ctr" rtl="0">
                    <a:defRPr lang="en-US" sz="12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FD9E-4AD3-9D3C-6AA8BA18EDC8}"/>
                </c:ext>
              </c:extLst>
            </c:dLbl>
            <c:numFmt formatCode="0.0&quot;%&quot;" sourceLinked="0"/>
            <c:spPr>
              <a:noFill/>
              <a:ln>
                <a:noFill/>
              </a:ln>
              <a:effectLst/>
            </c:spPr>
            <c:txPr>
              <a:bodyPr wrap="none"/>
              <a:lstStyle/>
              <a:p>
                <a:pPr>
                  <a:defRPr sz="1000">
                    <a:solidFill>
                      <a:schemeClr val="tx1"/>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6"/>
                <c:pt idx="0">
                  <c:v>64.400000000000006</c:v>
                </c:pt>
                <c:pt idx="1">
                  <c:v>64</c:v>
                </c:pt>
                <c:pt idx="2">
                  <c:v>60.9</c:v>
                </c:pt>
                <c:pt idx="3">
                  <c:v>54.7</c:v>
                </c:pt>
                <c:pt idx="4">
                  <c:v>55</c:v>
                </c:pt>
                <c:pt idx="5">
                  <c:v>60.3</c:v>
                </c:pt>
              </c:numCache>
            </c:numRef>
          </c:val>
          <c:smooth val="0"/>
          <c:extLst>
            <c:ext xmlns:c16="http://schemas.microsoft.com/office/drawing/2014/chart" uri="{C3380CC4-5D6E-409C-BE32-E72D297353CC}">
              <c16:uniqueId val="{00000004-93EA-48F3-9F34-57A09520116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Me los consiguen amigos o familiares</c:v>
                </c:pt>
              </c:strCache>
            </c:strRef>
          </c:tx>
          <c:spPr>
            <a:ln w="25400" cap="flat" cmpd="sng" algn="ctr">
              <a:solidFill>
                <a:srgbClr val="2E75B6"/>
              </a:solidFill>
              <a:prstDash val="solid"/>
              <a:miter lim="800000"/>
            </a:ln>
            <a:effectLst/>
          </c:spPr>
          <c:marker>
            <c:symbol val="circle"/>
            <c:size val="11"/>
            <c:spPr>
              <a:solidFill>
                <a:schemeClr val="accent6">
                  <a:lumMod val="60000"/>
                  <a:lumOff val="40000"/>
                </a:schemeClr>
              </a:solidFill>
              <a:ln w="12700" cap="flat" cmpd="sng" algn="ctr">
                <a:solidFill>
                  <a:srgbClr val="2E75B6"/>
                </a:solidFill>
                <a:prstDash val="solid"/>
                <a:miter lim="800000"/>
              </a:ln>
              <a:effectLst/>
            </c:spPr>
          </c:marker>
          <c:dPt>
            <c:idx val="0"/>
            <c:marker>
              <c:spPr>
                <a:solidFill>
                  <a:srgbClr val="D9D9D9"/>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0-93EA-48F3-9F34-57A095201169}"/>
              </c:ext>
            </c:extLst>
          </c:dPt>
          <c:dPt>
            <c:idx val="1"/>
            <c:marker>
              <c:spPr>
                <a:solidFill>
                  <a:srgbClr val="B8CDE8"/>
                </a:solidFill>
                <a:ln w="12700" cap="flat" cmpd="sng" algn="ctr">
                  <a:solidFill>
                    <a:srgbClr val="2E75B6"/>
                  </a:solidFill>
                  <a:prstDash val="solid"/>
                  <a:miter lim="800000"/>
                </a:ln>
                <a:effectLst/>
              </c:spPr>
            </c:marker>
            <c:bubble3D val="0"/>
            <c:spPr>
              <a:ln w="25400" cap="flat" cmpd="sng" algn="ctr">
                <a:solidFill>
                  <a:srgbClr val="2E75B6"/>
                </a:solidFill>
                <a:prstDash val="sysDash"/>
                <a:miter lim="800000"/>
              </a:ln>
              <a:effectLst/>
            </c:spPr>
            <c:extLst>
              <c:ext xmlns:c16="http://schemas.microsoft.com/office/drawing/2014/chart" uri="{C3380CC4-5D6E-409C-BE32-E72D297353CC}">
                <c16:uniqueId val="{00000001-93EA-48F3-9F34-57A095201169}"/>
              </c:ext>
            </c:extLst>
          </c:dPt>
          <c:dPt>
            <c:idx val="2"/>
            <c:marker>
              <c:spPr>
                <a:solidFill>
                  <a:srgbClr val="5B9BD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2-93EA-48F3-9F34-57A095201169}"/>
              </c:ext>
            </c:extLst>
          </c:dPt>
          <c:dPt>
            <c:idx val="3"/>
            <c:marker>
              <c:spPr>
                <a:solidFill>
                  <a:srgbClr val="2E75B6"/>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3-93EA-48F3-9F34-57A095201169}"/>
              </c:ext>
            </c:extLst>
          </c:dPt>
          <c:dPt>
            <c:idx val="4"/>
            <c:marker>
              <c:spPr>
                <a:solidFill>
                  <a:srgbClr val="1C476E"/>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4-E222-4C77-B350-CE4DEBE2784D}"/>
              </c:ext>
            </c:extLst>
          </c:dPt>
          <c:dPt>
            <c:idx val="5"/>
            <c:marker>
              <c:spPr>
                <a:solidFill>
                  <a:srgbClr val="0D2235"/>
                </a:solidFill>
                <a:ln w="12700" cap="flat" cmpd="sng" algn="ctr">
                  <a:solidFill>
                    <a:srgbClr val="2E75B6"/>
                  </a:solidFill>
                  <a:prstDash val="solid"/>
                  <a:miter lim="800000"/>
                </a:ln>
                <a:effectLst/>
              </c:spPr>
            </c:marker>
            <c:bubble3D val="0"/>
            <c:extLst>
              <c:ext xmlns:c16="http://schemas.microsoft.com/office/drawing/2014/chart" uri="{C3380CC4-5D6E-409C-BE32-E72D297353CC}">
                <c16:uniqueId val="{00000006-1CA9-428A-AD13-F4B31BBB5DB3}"/>
              </c:ext>
            </c:extLst>
          </c:dPt>
          <c:dLbls>
            <c:dLbl>
              <c:idx val="2"/>
              <c:numFmt formatCode="0.0&quot;%&quot;" sourceLinked="0"/>
              <c:spPr>
                <a:noFill/>
                <a:ln>
                  <a:noFill/>
                </a:ln>
                <a:effectLst/>
              </c:spPr>
              <c:txPr>
                <a:bodyPr wrap="none" anchorCtr="0"/>
                <a:lstStyle/>
                <a:p>
                  <a:pPr algn="ctr" rtl="0">
                    <a:defRPr lang="en-US" sz="10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93EA-48F3-9F34-57A095201169}"/>
                </c:ext>
              </c:extLst>
            </c:dLbl>
            <c:dLbl>
              <c:idx val="3"/>
              <c:numFmt formatCode="0.0&quot;%&quot;" sourceLinked="0"/>
              <c:spPr>
                <a:noFill/>
                <a:ln>
                  <a:noFill/>
                </a:ln>
                <a:effectLst/>
              </c:spPr>
              <c:txPr>
                <a:bodyPr wrap="none" anchorCtr="0"/>
                <a:lstStyle/>
                <a:p>
                  <a:pPr algn="ctr" rtl="0">
                    <a:defRPr lang="es-E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93EA-48F3-9F34-57A095201169}"/>
                </c:ext>
              </c:extLst>
            </c:dLbl>
            <c:dLbl>
              <c:idx val="4"/>
              <c:numFmt formatCode="0.0&quot;%&quot;" sourceLinked="0"/>
              <c:spPr>
                <a:noFill/>
                <a:ln>
                  <a:noFill/>
                </a:ln>
                <a:effectLst/>
              </c:spPr>
              <c:txPr>
                <a:bodyPr wrap="none" anchorCtr="0"/>
                <a:lstStyle/>
                <a:p>
                  <a:pPr algn="ctr" rtl="0">
                    <a:defRPr lang="en-U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222-4C77-B350-CE4DEBE2784D}"/>
                </c:ext>
              </c:extLst>
            </c:dLbl>
            <c:dLbl>
              <c:idx val="5"/>
              <c:numFmt formatCode="0.0&quot;%&quot;" sourceLinked="0"/>
              <c:spPr>
                <a:noFill/>
                <a:ln>
                  <a:noFill/>
                </a:ln>
                <a:effectLst/>
              </c:spPr>
              <c:txPr>
                <a:bodyPr wrap="none" anchorCtr="0"/>
                <a:lstStyle/>
                <a:p>
                  <a:pPr algn="ctr" rtl="0">
                    <a:defRPr lang="en-US" sz="12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1CA9-428A-AD13-F4B31BBB5DB3}"/>
                </c:ext>
              </c:extLst>
            </c:dLbl>
            <c:numFmt formatCode="0.0&quot;%&quot;" sourceLinked="0"/>
            <c:spPr>
              <a:noFill/>
              <a:ln>
                <a:noFill/>
              </a:ln>
              <a:effectLst/>
            </c:spPr>
            <c:txPr>
              <a:bodyPr wrap="none"/>
              <a:lstStyle/>
              <a:p>
                <a:pPr>
                  <a:defRPr sz="1000">
                    <a:solidFill>
                      <a:schemeClr val="tx1"/>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Hoja1!$B$2:$B$7</c:f>
              <c:numCache>
                <c:formatCode>General</c:formatCode>
                <c:ptCount val="6"/>
                <c:pt idx="0">
                  <c:v>37.9</c:v>
                </c:pt>
                <c:pt idx="1">
                  <c:v>47</c:v>
                </c:pt>
                <c:pt idx="2">
                  <c:v>43.9</c:v>
                </c:pt>
                <c:pt idx="3">
                  <c:v>42</c:v>
                </c:pt>
                <c:pt idx="4">
                  <c:v>43.7</c:v>
                </c:pt>
                <c:pt idx="5">
                  <c:v>43.5</c:v>
                </c:pt>
              </c:numCache>
            </c:numRef>
          </c:val>
          <c:smooth val="0"/>
          <c:extLst>
            <c:ext xmlns:c16="http://schemas.microsoft.com/office/drawing/2014/chart" uri="{C3380CC4-5D6E-409C-BE32-E72D297353CC}">
              <c16:uniqueId val="{00000004-93EA-48F3-9F34-57A095201169}"/>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10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4153211934318944"/>
          <c:y val="0.11683327816997142"/>
          <c:w val="0.49291826433668112"/>
          <c:h val="0.51765286774217456"/>
        </c:manualLayout>
      </c:layout>
      <c:doughnutChart>
        <c:varyColors val="1"/>
        <c:ser>
          <c:idx val="0"/>
          <c:order val="0"/>
          <c:tx>
            <c:strRef>
              <c:f>Hoja1!$B$1</c:f>
              <c:strCache>
                <c:ptCount val="1"/>
                <c:pt idx="0">
                  <c:v>Columna1</c:v>
                </c:pt>
              </c:strCache>
            </c:strRef>
          </c:tx>
          <c:spPr>
            <a:effectLst/>
          </c:spPr>
          <c:dPt>
            <c:idx val="0"/>
            <c:bubble3D val="0"/>
            <c:spPr>
              <a:solidFill>
                <a:srgbClr val="2E75B6"/>
              </a:solidFill>
              <a:ln>
                <a:noFill/>
              </a:ln>
              <a:effectLst/>
            </c:spPr>
            <c:extLst>
              <c:ext xmlns:c16="http://schemas.microsoft.com/office/drawing/2014/chart" uri="{C3380CC4-5D6E-409C-BE32-E72D297353CC}">
                <c16:uniqueId val="{00000001-8022-4134-A663-E2A929B4AADD}"/>
              </c:ext>
            </c:extLst>
          </c:dPt>
          <c:dPt>
            <c:idx val="1"/>
            <c:bubble3D val="0"/>
            <c:spPr>
              <a:solidFill>
                <a:schemeClr val="bg1">
                  <a:lumMod val="85000"/>
                </a:schemeClr>
              </a:solidFill>
              <a:ln>
                <a:noFill/>
              </a:ln>
              <a:effectLst/>
            </c:spPr>
            <c:extLst>
              <c:ext xmlns:c16="http://schemas.microsoft.com/office/drawing/2014/chart" uri="{C3380CC4-5D6E-409C-BE32-E72D297353CC}">
                <c16:uniqueId val="{00000003-8022-4134-A663-E2A929B4AADD}"/>
              </c:ext>
            </c:extLst>
          </c:dPt>
          <c:dPt>
            <c:idx val="2"/>
            <c:bubble3D val="0"/>
            <c:spPr>
              <a:solidFill>
                <a:schemeClr val="accent4">
                  <a:lumMod val="10000"/>
                  <a:lumOff val="90000"/>
                </a:schemeClr>
              </a:solidFill>
              <a:ln>
                <a:noFill/>
              </a:ln>
              <a:effectLst/>
            </c:spPr>
            <c:extLst>
              <c:ext xmlns:c16="http://schemas.microsoft.com/office/drawing/2014/chart" uri="{C3380CC4-5D6E-409C-BE32-E72D297353CC}">
                <c16:uniqueId val="{00000005-8022-4134-A663-E2A929B4AADD}"/>
              </c:ext>
            </c:extLst>
          </c:dPt>
          <c:dLbls>
            <c:dLbl>
              <c:idx val="0"/>
              <c:layout>
                <c:manualLayout>
                  <c:x val="0.11522895908150889"/>
                  <c:y val="-0.15858015259874564"/>
                </c:manualLayout>
              </c:layout>
              <c:showLegendKey val="0"/>
              <c:showVal val="1"/>
              <c:showCatName val="0"/>
              <c:showSerName val="0"/>
              <c:showPercent val="0"/>
              <c:showBubbleSize val="0"/>
              <c:extLst>
                <c:ext xmlns:c15="http://schemas.microsoft.com/office/drawing/2012/chart" uri="{CE6537A1-D6FC-4f65-9D91-7224C49458BB}">
                  <c15:layout>
                    <c:manualLayout>
                      <c:w val="0.22989531367078828"/>
                      <c:h val="0.20339509493784383"/>
                    </c:manualLayout>
                  </c15:layout>
                </c:ext>
                <c:ext xmlns:c16="http://schemas.microsoft.com/office/drawing/2014/chart" uri="{C3380CC4-5D6E-409C-BE32-E72D297353CC}">
                  <c16:uniqueId val="{00000001-8022-4134-A663-E2A929B4AADD}"/>
                </c:ext>
              </c:extLst>
            </c:dLbl>
            <c:dLbl>
              <c:idx val="1"/>
              <c:layout>
                <c:manualLayout>
                  <c:x val="-4.9607326654179072E-2"/>
                  <c:y val="0.13209511239273006"/>
                </c:manualLayout>
              </c:layout>
              <c:numFmt formatCode="0.0&quot;%&quot;" sourceLinked="0"/>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tx1"/>
                      </a:solidFill>
                      <a:latin typeface="+mn-lt"/>
                      <a:ea typeface="+mn-ea"/>
                      <a:cs typeface="+mn-cs"/>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33509119725469044"/>
                      <c:h val="0.16391835895375886"/>
                    </c:manualLayout>
                  </c15:layout>
                </c:ext>
                <c:ext xmlns:c16="http://schemas.microsoft.com/office/drawing/2014/chart" uri="{C3380CC4-5D6E-409C-BE32-E72D297353CC}">
                  <c16:uniqueId val="{00000003-8022-4134-A663-E2A929B4AADD}"/>
                </c:ext>
              </c:extLst>
            </c:dLbl>
            <c:dLbl>
              <c:idx val="2"/>
              <c:layout>
                <c:manualLayout>
                  <c:x val="-0.24223891542786288"/>
                  <c:y val="-2.1280375686538934E-2"/>
                </c:manualLayout>
              </c:layout>
              <c:showLegendKey val="0"/>
              <c:showVal val="1"/>
              <c:showCatName val="0"/>
              <c:showSerName val="0"/>
              <c:showPercent val="0"/>
              <c:showBubbleSize val="0"/>
              <c:extLst>
                <c:ext xmlns:c15="http://schemas.microsoft.com/office/drawing/2012/chart" uri="{CE6537A1-D6FC-4f65-9D91-7224C49458BB}">
                  <c15:layout>
                    <c:manualLayout>
                      <c:w val="0.37651926195323449"/>
                      <c:h val="0.20339512009296104"/>
                    </c:manualLayout>
                  </c15:layout>
                </c:ext>
                <c:ext xmlns:c16="http://schemas.microsoft.com/office/drawing/2014/chart" uri="{C3380CC4-5D6E-409C-BE32-E72D297353CC}">
                  <c16:uniqueId val="{00000005-8022-4134-A663-E2A929B4AADD}"/>
                </c:ext>
              </c:extLst>
            </c:dLbl>
            <c:numFmt formatCode="0.0&quot;%&quot;"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extLst>
          </c:dLbls>
          <c:cat>
            <c:strRef>
              <c:f>Hoja1!$A$2:$A$4</c:f>
              <c:strCache>
                <c:ptCount val="3"/>
                <c:pt idx="0">
                  <c:v>Se distiguir</c:v>
                </c:pt>
                <c:pt idx="1">
                  <c:v>Tengo dudas</c:v>
                </c:pt>
                <c:pt idx="2">
                  <c:v>No se distinguir</c:v>
                </c:pt>
              </c:strCache>
            </c:strRef>
          </c:cat>
          <c:val>
            <c:numRef>
              <c:f>Hoja1!$B$2:$B$4</c:f>
              <c:numCache>
                <c:formatCode>General</c:formatCode>
                <c:ptCount val="3"/>
                <c:pt idx="0">
                  <c:v>63.9</c:v>
                </c:pt>
                <c:pt idx="1">
                  <c:v>9.3000000000000007</c:v>
                </c:pt>
                <c:pt idx="2">
                  <c:v>26.8</c:v>
                </c:pt>
              </c:numCache>
            </c:numRef>
          </c:val>
          <c:extLst>
            <c:ext xmlns:c16="http://schemas.microsoft.com/office/drawing/2014/chart" uri="{C3380CC4-5D6E-409C-BE32-E72D297353CC}">
              <c16:uniqueId val="{00000004-8022-4134-A663-E2A929B4AADD}"/>
            </c:ext>
          </c:extLst>
        </c:ser>
        <c:dLbls>
          <c:showLegendKey val="0"/>
          <c:showVal val="1"/>
          <c:showCatName val="0"/>
          <c:showSerName val="0"/>
          <c:showPercent val="0"/>
          <c:showBubbleSize val="0"/>
          <c:showLeaderLines val="0"/>
        </c:dLbls>
        <c:firstSliceAng val="316"/>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_tradnl"/>
    </a:p>
  </c:txPr>
  <c:externalData r:id="rId3">
    <c:autoUpdate val="0"/>
  </c:externalData>
</c:chartSpace>
</file>

<file path=ppt/charts/chart1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56471402162835"/>
          <c:y val="0.11683327816997142"/>
          <c:w val="0.74657256348943069"/>
          <c:h val="0.71199980086740811"/>
        </c:manualLayout>
      </c:layout>
      <c:doughnutChart>
        <c:varyColors val="1"/>
        <c:ser>
          <c:idx val="0"/>
          <c:order val="0"/>
          <c:tx>
            <c:strRef>
              <c:f>Hoja1!$B$1</c:f>
              <c:strCache>
                <c:ptCount val="1"/>
                <c:pt idx="0">
                  <c:v>Columna1</c:v>
                </c:pt>
              </c:strCache>
            </c:strRef>
          </c:tx>
          <c:spPr>
            <a:effectLst/>
          </c:spPr>
          <c:dPt>
            <c:idx val="0"/>
            <c:bubble3D val="0"/>
            <c:explosion val="8"/>
            <c:spPr>
              <a:solidFill>
                <a:schemeClr val="accent6">
                  <a:lumMod val="60000"/>
                  <a:lumOff val="40000"/>
                </a:schemeClr>
              </a:solidFill>
              <a:ln>
                <a:noFill/>
              </a:ln>
              <a:effectLst/>
            </c:spPr>
            <c:extLst>
              <c:ext xmlns:c16="http://schemas.microsoft.com/office/drawing/2014/chart" uri="{C3380CC4-5D6E-409C-BE32-E72D297353CC}">
                <c16:uniqueId val="{00000001-54B1-4969-BC3F-B19F0FAC98C8}"/>
              </c:ext>
            </c:extLst>
          </c:dPt>
          <c:dPt>
            <c:idx val="1"/>
            <c:bubble3D val="0"/>
            <c:spPr>
              <a:noFill/>
              <a:ln>
                <a:noFill/>
              </a:ln>
              <a:effectLst/>
            </c:spPr>
            <c:extLst>
              <c:ext xmlns:c16="http://schemas.microsoft.com/office/drawing/2014/chart" uri="{C3380CC4-5D6E-409C-BE32-E72D297353CC}">
                <c16:uniqueId val="{00000003-54B1-4969-BC3F-B19F0FAC98C8}"/>
              </c:ext>
            </c:extLst>
          </c:dPt>
          <c:cat>
            <c:strRef>
              <c:f>Hoja1!$A$2:$A$3</c:f>
              <c:strCache>
                <c:ptCount val="2"/>
                <c:pt idx="0">
                  <c:v>LEE</c:v>
                </c:pt>
                <c:pt idx="1">
                  <c:v>NO LEE</c:v>
                </c:pt>
              </c:strCache>
            </c:strRef>
          </c:cat>
          <c:val>
            <c:numRef>
              <c:f>Hoja1!$B$2:$B$3</c:f>
              <c:numCache>
                <c:formatCode>General</c:formatCode>
                <c:ptCount val="2"/>
                <c:pt idx="0">
                  <c:v>37.200000000000003</c:v>
                </c:pt>
                <c:pt idx="1">
                  <c:v>62.8</c:v>
                </c:pt>
              </c:numCache>
            </c:numRef>
          </c:val>
          <c:extLst>
            <c:ext xmlns:c16="http://schemas.microsoft.com/office/drawing/2014/chart" uri="{C3380CC4-5D6E-409C-BE32-E72D297353CC}">
              <c16:uniqueId val="{00000004-54B1-4969-BC3F-B19F0FAC98C8}"/>
            </c:ext>
          </c:extLst>
        </c:ser>
        <c:dLbls>
          <c:showLegendKey val="0"/>
          <c:showVal val="0"/>
          <c:showCatName val="0"/>
          <c:showSerName val="0"/>
          <c:showPercent val="0"/>
          <c:showBubbleSize val="0"/>
          <c:showLeaderLines val="0"/>
        </c:dLbls>
        <c:firstSliceAng val="334"/>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_tradnl"/>
    </a:p>
  </c:txPr>
  <c:externalData r:id="rId1">
    <c:autoUpdate val="0"/>
  </c:externalData>
</c:chartSpace>
</file>

<file path=ppt/charts/chart1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56471402162835"/>
          <c:y val="0.11683327816997142"/>
          <c:w val="0.74657256348943069"/>
          <c:h val="0.71199980086740811"/>
        </c:manualLayout>
      </c:layout>
      <c:doughnutChart>
        <c:varyColors val="1"/>
        <c:ser>
          <c:idx val="0"/>
          <c:order val="0"/>
          <c:tx>
            <c:strRef>
              <c:f>Hoja1!$B$1</c:f>
              <c:strCache>
                <c:ptCount val="1"/>
                <c:pt idx="0">
                  <c:v>Columna1</c:v>
                </c:pt>
              </c:strCache>
            </c:strRef>
          </c:tx>
          <c:spPr>
            <a:effectLst/>
          </c:spPr>
          <c:dPt>
            <c:idx val="0"/>
            <c:bubble3D val="0"/>
            <c:spPr>
              <a:solidFill>
                <a:srgbClr val="0070C0"/>
              </a:solidFill>
              <a:ln>
                <a:noFill/>
              </a:ln>
              <a:effectLst/>
            </c:spPr>
            <c:extLst>
              <c:ext xmlns:c16="http://schemas.microsoft.com/office/drawing/2014/chart" uri="{C3380CC4-5D6E-409C-BE32-E72D297353CC}">
                <c16:uniqueId val="{00000001-A9DA-43E5-82BE-EFBAA69EDB28}"/>
              </c:ext>
            </c:extLst>
          </c:dPt>
          <c:dPt>
            <c:idx val="1"/>
            <c:bubble3D val="0"/>
            <c:spPr>
              <a:noFill/>
              <a:ln>
                <a:noFill/>
              </a:ln>
              <a:effectLst/>
            </c:spPr>
            <c:extLst>
              <c:ext xmlns:c16="http://schemas.microsoft.com/office/drawing/2014/chart" uri="{C3380CC4-5D6E-409C-BE32-E72D297353CC}">
                <c16:uniqueId val="{00000003-A9DA-43E5-82BE-EFBAA69EDB28}"/>
              </c:ext>
            </c:extLst>
          </c:dPt>
          <c:cat>
            <c:strRef>
              <c:f>Hoja1!$A$2:$A$3</c:f>
              <c:strCache>
                <c:ptCount val="2"/>
                <c:pt idx="0">
                  <c:v>LEE</c:v>
                </c:pt>
                <c:pt idx="1">
                  <c:v>NO LEE</c:v>
                </c:pt>
              </c:strCache>
            </c:strRef>
          </c:cat>
          <c:val>
            <c:numRef>
              <c:f>Hoja1!$B$2:$B$3</c:f>
              <c:numCache>
                <c:formatCode>General</c:formatCode>
                <c:ptCount val="2"/>
                <c:pt idx="0">
                  <c:v>19</c:v>
                </c:pt>
                <c:pt idx="1">
                  <c:v>81</c:v>
                </c:pt>
              </c:numCache>
            </c:numRef>
          </c:val>
          <c:extLst>
            <c:ext xmlns:c16="http://schemas.microsoft.com/office/drawing/2014/chart" uri="{C3380CC4-5D6E-409C-BE32-E72D297353CC}">
              <c16:uniqueId val="{00000004-A9DA-43E5-82BE-EFBAA69EDB28}"/>
            </c:ext>
          </c:extLst>
        </c:ser>
        <c:dLbls>
          <c:showLegendKey val="0"/>
          <c:showVal val="0"/>
          <c:showCatName val="0"/>
          <c:showSerName val="0"/>
          <c:showPercent val="0"/>
          <c:showBubbleSize val="0"/>
          <c:showLeaderLines val="0"/>
        </c:dLbls>
        <c:firstSliceAng val="106"/>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_tradnl"/>
    </a:p>
  </c:txPr>
  <c:externalData r:id="rId1">
    <c:autoUpdate val="0"/>
  </c:externalData>
</c:chartSpace>
</file>

<file path=ppt/charts/chart1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56471402162835"/>
          <c:y val="0.11683327816997142"/>
          <c:w val="0.74657256348943069"/>
          <c:h val="0.71199980086740811"/>
        </c:manualLayout>
      </c:layout>
      <c:doughnutChart>
        <c:varyColors val="1"/>
        <c:ser>
          <c:idx val="0"/>
          <c:order val="0"/>
          <c:tx>
            <c:strRef>
              <c:f>Hoja1!$B$1</c:f>
              <c:strCache>
                <c:ptCount val="1"/>
                <c:pt idx="0">
                  <c:v>Columna1</c:v>
                </c:pt>
              </c:strCache>
            </c:strRef>
          </c:tx>
          <c:spPr>
            <a:effectLst/>
          </c:spPr>
          <c:dPt>
            <c:idx val="0"/>
            <c:bubble3D val="0"/>
            <c:explosion val="2"/>
            <c:spPr>
              <a:solidFill>
                <a:srgbClr val="002060"/>
              </a:solidFill>
              <a:ln>
                <a:noFill/>
              </a:ln>
              <a:effectLst/>
            </c:spPr>
            <c:extLst>
              <c:ext xmlns:c16="http://schemas.microsoft.com/office/drawing/2014/chart" uri="{C3380CC4-5D6E-409C-BE32-E72D297353CC}">
                <c16:uniqueId val="{00000001-A9DA-43E5-82BE-EFBAA69EDB28}"/>
              </c:ext>
            </c:extLst>
          </c:dPt>
          <c:dPt>
            <c:idx val="1"/>
            <c:bubble3D val="0"/>
            <c:explosion val="14"/>
            <c:spPr>
              <a:noFill/>
              <a:ln>
                <a:noFill/>
              </a:ln>
              <a:effectLst/>
            </c:spPr>
            <c:extLst>
              <c:ext xmlns:c16="http://schemas.microsoft.com/office/drawing/2014/chart" uri="{C3380CC4-5D6E-409C-BE32-E72D297353CC}">
                <c16:uniqueId val="{00000003-A9DA-43E5-82BE-EFBAA69EDB28}"/>
              </c:ext>
            </c:extLst>
          </c:dPt>
          <c:cat>
            <c:strRef>
              <c:f>Hoja1!$A$2:$A$3</c:f>
              <c:strCache>
                <c:ptCount val="2"/>
                <c:pt idx="0">
                  <c:v>LEE</c:v>
                </c:pt>
                <c:pt idx="1">
                  <c:v>NO LEE</c:v>
                </c:pt>
              </c:strCache>
            </c:strRef>
          </c:cat>
          <c:val>
            <c:numRef>
              <c:f>Hoja1!$B$2:$B$3</c:f>
              <c:numCache>
                <c:formatCode>General</c:formatCode>
                <c:ptCount val="2"/>
                <c:pt idx="0">
                  <c:v>8.1999999999999993</c:v>
                </c:pt>
                <c:pt idx="1">
                  <c:v>91.8</c:v>
                </c:pt>
              </c:numCache>
            </c:numRef>
          </c:val>
          <c:extLst>
            <c:ext xmlns:c16="http://schemas.microsoft.com/office/drawing/2014/chart" uri="{C3380CC4-5D6E-409C-BE32-E72D297353CC}">
              <c16:uniqueId val="{00000004-A9DA-43E5-82BE-EFBAA69EDB28}"/>
            </c:ext>
          </c:extLst>
        </c:ser>
        <c:dLbls>
          <c:showLegendKey val="0"/>
          <c:showVal val="0"/>
          <c:showCatName val="0"/>
          <c:showSerName val="0"/>
          <c:showPercent val="0"/>
          <c:showBubbleSize val="0"/>
          <c:showLeaderLines val="0"/>
        </c:dLbls>
        <c:firstSliceAng val="121"/>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_tradnl"/>
    </a:p>
  </c:txPr>
  <c:externalData r:id="rId1">
    <c:autoUpdate val="0"/>
  </c:externalData>
</c:chartSpace>
</file>

<file path=ppt/charts/chart1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56471402162835"/>
          <c:y val="0.11683327816997142"/>
          <c:w val="0.74657256348943069"/>
          <c:h val="0.71199980086740811"/>
        </c:manualLayout>
      </c:layout>
      <c:doughnutChart>
        <c:varyColors val="1"/>
        <c:ser>
          <c:idx val="0"/>
          <c:order val="0"/>
          <c:tx>
            <c:strRef>
              <c:f>Hoja1!$B$1</c:f>
              <c:strCache>
                <c:ptCount val="1"/>
                <c:pt idx="0">
                  <c:v>Columna1</c:v>
                </c:pt>
              </c:strCache>
            </c:strRef>
          </c:tx>
          <c:spPr>
            <a:effectLst/>
          </c:spPr>
          <c:explosion val="4"/>
          <c:dPt>
            <c:idx val="0"/>
            <c:bubble3D val="0"/>
            <c:spPr>
              <a:solidFill>
                <a:schemeClr val="accent6">
                  <a:lumMod val="75000"/>
                </a:schemeClr>
              </a:solidFill>
              <a:ln>
                <a:noFill/>
              </a:ln>
              <a:effectLst/>
            </c:spPr>
            <c:extLst>
              <c:ext xmlns:c16="http://schemas.microsoft.com/office/drawing/2014/chart" uri="{C3380CC4-5D6E-409C-BE32-E72D297353CC}">
                <c16:uniqueId val="{00000001-160A-4A51-9B90-161CF4AEB389}"/>
              </c:ext>
            </c:extLst>
          </c:dPt>
          <c:dPt>
            <c:idx val="1"/>
            <c:bubble3D val="0"/>
            <c:spPr>
              <a:noFill/>
              <a:ln>
                <a:noFill/>
              </a:ln>
              <a:effectLst/>
            </c:spPr>
            <c:extLst>
              <c:ext xmlns:c16="http://schemas.microsoft.com/office/drawing/2014/chart" uri="{C3380CC4-5D6E-409C-BE32-E72D297353CC}">
                <c16:uniqueId val="{00000003-160A-4A51-9B90-161CF4AEB389}"/>
              </c:ext>
            </c:extLst>
          </c:dPt>
          <c:cat>
            <c:strRef>
              <c:f>Hoja1!$A$2:$A$3</c:f>
              <c:strCache>
                <c:ptCount val="2"/>
                <c:pt idx="0">
                  <c:v>LEE</c:v>
                </c:pt>
                <c:pt idx="1">
                  <c:v>NO LEE</c:v>
                </c:pt>
              </c:strCache>
            </c:strRef>
          </c:cat>
          <c:val>
            <c:numRef>
              <c:f>Hoja1!$B$2:$B$3</c:f>
              <c:numCache>
                <c:formatCode>General</c:formatCode>
                <c:ptCount val="2"/>
                <c:pt idx="0">
                  <c:v>64.400000000000006</c:v>
                </c:pt>
                <c:pt idx="1">
                  <c:v>35.599999999999994</c:v>
                </c:pt>
              </c:numCache>
            </c:numRef>
          </c:val>
          <c:extLst>
            <c:ext xmlns:c16="http://schemas.microsoft.com/office/drawing/2014/chart" uri="{C3380CC4-5D6E-409C-BE32-E72D297353CC}">
              <c16:uniqueId val="{00000004-160A-4A51-9B90-161CF4AEB389}"/>
            </c:ext>
          </c:extLst>
        </c:ser>
        <c:dLbls>
          <c:showLegendKey val="0"/>
          <c:showVal val="0"/>
          <c:showCatName val="0"/>
          <c:showSerName val="0"/>
          <c:showPercent val="0"/>
          <c:showBubbleSize val="0"/>
          <c:showLeaderLines val="0"/>
        </c:dLbls>
        <c:firstSliceAng val="342"/>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_tradnl"/>
    </a:p>
  </c:txPr>
  <c:externalData r:id="rId1">
    <c:autoUpdate val="0"/>
  </c:externalData>
</c:chartSpace>
</file>

<file path=ppt/charts/chart1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56471402162835"/>
          <c:y val="0.11683327816997142"/>
          <c:w val="0.74657256348943069"/>
          <c:h val="0.71199980086740811"/>
        </c:manualLayout>
      </c:layout>
      <c:doughnutChart>
        <c:varyColors val="1"/>
        <c:ser>
          <c:idx val="0"/>
          <c:order val="0"/>
          <c:tx>
            <c:strRef>
              <c:f>Hoja1!$B$1</c:f>
              <c:strCache>
                <c:ptCount val="1"/>
                <c:pt idx="0">
                  <c:v>Columna1</c:v>
                </c:pt>
              </c:strCache>
            </c:strRef>
          </c:tx>
          <c:spPr>
            <a:effectLst/>
          </c:spPr>
          <c:explosion val="4"/>
          <c:dPt>
            <c:idx val="0"/>
            <c:bubble3D val="0"/>
            <c:spPr>
              <a:solidFill>
                <a:schemeClr val="accent6">
                  <a:lumMod val="75000"/>
                </a:schemeClr>
              </a:solidFill>
              <a:ln>
                <a:noFill/>
              </a:ln>
              <a:effectLst/>
            </c:spPr>
            <c:extLst>
              <c:ext xmlns:c16="http://schemas.microsoft.com/office/drawing/2014/chart" uri="{C3380CC4-5D6E-409C-BE32-E72D297353CC}">
                <c16:uniqueId val="{00000001-F236-4E3C-90E3-5CC3EFC51416}"/>
              </c:ext>
            </c:extLst>
          </c:dPt>
          <c:dPt>
            <c:idx val="1"/>
            <c:bubble3D val="0"/>
            <c:spPr>
              <a:solidFill>
                <a:schemeClr val="bg1">
                  <a:lumMod val="85000"/>
                </a:schemeClr>
              </a:solidFill>
              <a:ln>
                <a:noFill/>
              </a:ln>
              <a:effectLst/>
            </c:spPr>
            <c:extLst>
              <c:ext xmlns:c16="http://schemas.microsoft.com/office/drawing/2014/chart" uri="{C3380CC4-5D6E-409C-BE32-E72D297353CC}">
                <c16:uniqueId val="{00000003-F236-4E3C-90E3-5CC3EFC51416}"/>
              </c:ext>
            </c:extLst>
          </c:dPt>
          <c:dLbls>
            <c:dLbl>
              <c:idx val="0"/>
              <c:delete val="1"/>
              <c:extLst>
                <c:ext xmlns:c15="http://schemas.microsoft.com/office/drawing/2012/chart" uri="{CE6537A1-D6FC-4f65-9D91-7224C49458BB}"/>
                <c:ext xmlns:c16="http://schemas.microsoft.com/office/drawing/2014/chart" uri="{C3380CC4-5D6E-409C-BE32-E72D297353CC}">
                  <c16:uniqueId val="{00000001-F236-4E3C-90E3-5CC3EFC51416}"/>
                </c:ext>
              </c:extLst>
            </c:dLbl>
            <c:dLbl>
              <c:idx val="1"/>
              <c:layout>
                <c:manualLayout>
                  <c:x val="-0.20730058640886193"/>
                  <c:y val="1.3454886192946117E-2"/>
                </c:manualLayout>
              </c:layout>
              <c:numFmt formatCode="0.0&quot;%&quot;" sourceLinked="0"/>
              <c:spPr>
                <a:noFill/>
                <a:ln>
                  <a:noFill/>
                </a:ln>
                <a:effectLst/>
              </c:spPr>
              <c:txPr>
                <a:bodyPr rot="0" spcFirstLastPara="1" vertOverflow="ellipsis" vert="horz" wrap="none" anchor="ctr" anchorCtr="1"/>
                <a:lstStyle/>
                <a:p>
                  <a:pPr>
                    <a:defRPr sz="1400" b="0" i="0" u="none" strike="noStrike" kern="1200" baseline="0">
                      <a:solidFill>
                        <a:schemeClr val="tx1">
                          <a:lumMod val="75000"/>
                          <a:lumOff val="25000"/>
                        </a:schemeClr>
                      </a:solidFill>
                      <a:latin typeface="+mj-lt"/>
                      <a:ea typeface="+mn-ea"/>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18389960969416297"/>
                      <c:h val="9.7207226887580683E-2"/>
                    </c:manualLayout>
                  </c15:layout>
                </c:ext>
                <c:ext xmlns:c16="http://schemas.microsoft.com/office/drawing/2014/chart" uri="{C3380CC4-5D6E-409C-BE32-E72D297353CC}">
                  <c16:uniqueId val="{00000003-F236-4E3C-90E3-5CC3EFC51416}"/>
                </c:ext>
              </c:extLst>
            </c:dLbl>
            <c:numFmt formatCode="0.0&quot;%&quot;" sourceLinked="0"/>
            <c:spPr>
              <a:noFill/>
              <a:ln>
                <a:noFill/>
              </a:ln>
              <a:effectLst/>
            </c:spPr>
            <c:txPr>
              <a:bodyPr rot="0" spcFirstLastPara="1" vertOverflow="ellipsis" vert="horz" wrap="none" anchor="ctr" anchorCtr="1"/>
              <a:lstStyle/>
              <a:p>
                <a:pPr>
                  <a:defRPr sz="1800" b="0" i="0" u="none" strike="noStrike" kern="1200" baseline="0">
                    <a:solidFill>
                      <a:schemeClr val="tx1">
                        <a:lumMod val="75000"/>
                        <a:lumOff val="25000"/>
                      </a:schemeClr>
                    </a:solidFill>
                    <a:latin typeface="+mj-lt"/>
                    <a:ea typeface="+mn-ea"/>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extLst>
          </c:dLbls>
          <c:cat>
            <c:strRef>
              <c:f>Hoja1!$A$2:$A$3</c:f>
              <c:strCache>
                <c:ptCount val="2"/>
                <c:pt idx="0">
                  <c:v>LEE</c:v>
                </c:pt>
                <c:pt idx="1">
                  <c:v>NO LEE</c:v>
                </c:pt>
              </c:strCache>
            </c:strRef>
          </c:cat>
          <c:val>
            <c:numRef>
              <c:f>Hoja1!$B$2:$B$3</c:f>
              <c:numCache>
                <c:formatCode>General</c:formatCode>
                <c:ptCount val="2"/>
                <c:pt idx="0">
                  <c:v>64.400000000000006</c:v>
                </c:pt>
                <c:pt idx="1">
                  <c:v>35.599999999999994</c:v>
                </c:pt>
              </c:numCache>
            </c:numRef>
          </c:val>
          <c:extLst>
            <c:ext xmlns:c16="http://schemas.microsoft.com/office/drawing/2014/chart" uri="{C3380CC4-5D6E-409C-BE32-E72D297353CC}">
              <c16:uniqueId val="{00000004-F236-4E3C-90E3-5CC3EFC51416}"/>
            </c:ext>
          </c:extLst>
        </c:ser>
        <c:dLbls>
          <c:showLegendKey val="0"/>
          <c:showVal val="0"/>
          <c:showCatName val="0"/>
          <c:showSerName val="0"/>
          <c:showPercent val="0"/>
          <c:showBubbleSize val="0"/>
          <c:showLeaderLines val="0"/>
        </c:dLbls>
        <c:firstSliceAng val="342"/>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_tradnl"/>
    </a:p>
  </c:txPr>
  <c:externalData r:id="rId3">
    <c:autoUpdate val="0"/>
  </c:externalData>
</c:chartSpace>
</file>

<file path=ppt/charts/chart1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7210685271755385"/>
          <c:y val="0.19718037579623043"/>
          <c:w val="0.55835805518662418"/>
          <c:h val="0.67394502725265115"/>
        </c:manualLayout>
      </c:layout>
      <c:doughnutChart>
        <c:varyColors val="1"/>
        <c:ser>
          <c:idx val="0"/>
          <c:order val="0"/>
          <c:tx>
            <c:strRef>
              <c:f>Hoja1!$B$1</c:f>
              <c:strCache>
                <c:ptCount val="1"/>
                <c:pt idx="0">
                  <c:v>Columna1</c:v>
                </c:pt>
              </c:strCache>
            </c:strRef>
          </c:tx>
          <c:spPr>
            <a:effectLst/>
          </c:spPr>
          <c:explosion val="4"/>
          <c:dPt>
            <c:idx val="0"/>
            <c:bubble3D val="0"/>
            <c:spPr>
              <a:solidFill>
                <a:srgbClr val="A5D76F"/>
              </a:solidFill>
              <a:ln>
                <a:noFill/>
              </a:ln>
              <a:effectLst/>
            </c:spPr>
            <c:extLst>
              <c:ext xmlns:c16="http://schemas.microsoft.com/office/drawing/2014/chart" uri="{C3380CC4-5D6E-409C-BE32-E72D297353CC}">
                <c16:uniqueId val="{00000001-1665-42D8-9DBA-91585843F36D}"/>
              </c:ext>
            </c:extLst>
          </c:dPt>
          <c:dPt>
            <c:idx val="1"/>
            <c:bubble3D val="0"/>
            <c:spPr>
              <a:solidFill>
                <a:srgbClr val="0070C0"/>
              </a:solidFill>
              <a:ln>
                <a:noFill/>
              </a:ln>
              <a:effectLst/>
            </c:spPr>
            <c:extLst>
              <c:ext xmlns:c16="http://schemas.microsoft.com/office/drawing/2014/chart" uri="{C3380CC4-5D6E-409C-BE32-E72D297353CC}">
                <c16:uniqueId val="{00000003-1665-42D8-9DBA-91585843F36D}"/>
              </c:ext>
            </c:extLst>
          </c:dPt>
          <c:dLbls>
            <c:dLbl>
              <c:idx val="0"/>
              <c:layout>
                <c:manualLayout>
                  <c:x val="-0.22509520351605208"/>
                  <c:y val="-0.12545587840565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665-42D8-9DBA-91585843F36D}"/>
                </c:ext>
              </c:extLst>
            </c:dLbl>
            <c:dLbl>
              <c:idx val="1"/>
              <c:layout>
                <c:manualLayout>
                  <c:x val="0.25915165066256901"/>
                  <c:y val="-7.7293928089990369E-3"/>
                </c:manualLayout>
              </c:layout>
              <c:numFmt formatCode="0.0&quot;%&quot;" sourceLinked="0"/>
              <c:spPr>
                <a:noFill/>
                <a:ln>
                  <a:noFill/>
                </a:ln>
                <a:effectLst/>
              </c:spPr>
              <c:txPr>
                <a:bodyPr rot="0" spcFirstLastPara="1" vertOverflow="ellipsis" vert="horz" wrap="none" lIns="38100" tIns="19050" rIns="38100" bIns="19050" anchor="ctr" anchorCtr="1">
                  <a:noAutofit/>
                </a:bodyPr>
                <a:lstStyle/>
                <a:p>
                  <a:pPr>
                    <a:defRPr sz="1800" b="0" i="0" u="none" strike="noStrike" kern="1200" baseline="0">
                      <a:solidFill>
                        <a:schemeClr val="tx1"/>
                      </a:solidFill>
                      <a:latin typeface="+mn-lt"/>
                      <a:ea typeface="+mn-ea"/>
                      <a:cs typeface="+mn-cs"/>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26525738197979604"/>
                      <c:h val="0.14692129187296599"/>
                    </c:manualLayout>
                  </c15:layout>
                </c:ext>
                <c:ext xmlns:c16="http://schemas.microsoft.com/office/drawing/2014/chart" uri="{C3380CC4-5D6E-409C-BE32-E72D297353CC}">
                  <c16:uniqueId val="{00000003-1665-42D8-9DBA-91585843F36D}"/>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Hoja1!$A$2:$A$3</c:f>
              <c:strCache>
                <c:ptCount val="2"/>
                <c:pt idx="0">
                  <c:v>Papel</c:v>
                </c:pt>
                <c:pt idx="1">
                  <c:v>Digital</c:v>
                </c:pt>
              </c:strCache>
            </c:strRef>
          </c:cat>
          <c:val>
            <c:numRef>
              <c:f>Hoja1!$B$2:$B$3</c:f>
              <c:numCache>
                <c:formatCode>General</c:formatCode>
                <c:ptCount val="2"/>
                <c:pt idx="0">
                  <c:v>73</c:v>
                </c:pt>
                <c:pt idx="1">
                  <c:v>27</c:v>
                </c:pt>
              </c:numCache>
            </c:numRef>
          </c:val>
          <c:extLst>
            <c:ext xmlns:c16="http://schemas.microsoft.com/office/drawing/2014/chart" uri="{C3380CC4-5D6E-409C-BE32-E72D297353CC}">
              <c16:uniqueId val="{00000004-1665-42D8-9DBA-91585843F36D}"/>
            </c:ext>
          </c:extLst>
        </c:ser>
        <c:dLbls>
          <c:showLegendKey val="0"/>
          <c:showVal val="0"/>
          <c:showCatName val="0"/>
          <c:showSerName val="0"/>
          <c:showPercent val="0"/>
          <c:showBubbleSize val="0"/>
          <c:showLeaderLines val="0"/>
        </c:dLbls>
        <c:firstSliceAng val="179"/>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_tradnl"/>
    </a:p>
  </c:txPr>
  <c:externalData r:id="rId3">
    <c:autoUpdate val="0"/>
  </c:externalData>
</c:chartSpace>
</file>

<file path=ppt/charts/chart1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74860787219873"/>
          <c:y val="9.0914947992354556E-2"/>
          <c:w val="0.6925139212780127"/>
          <c:h val="0.81817010401529089"/>
        </c:manualLayout>
      </c:layout>
      <c:barChart>
        <c:barDir val="bar"/>
        <c:grouping val="clustered"/>
        <c:varyColors val="0"/>
        <c:ser>
          <c:idx val="0"/>
          <c:order val="0"/>
          <c:tx>
            <c:strRef>
              <c:f>Hoja1!$B$1</c:f>
              <c:strCache>
                <c:ptCount val="1"/>
                <c:pt idx="0">
                  <c:v>papel</c:v>
                </c:pt>
              </c:strCache>
            </c:strRef>
          </c:tx>
          <c:spPr>
            <a:solidFill>
              <a:srgbClr val="A5D76F"/>
            </a:solidFill>
            <a:ln>
              <a:noFill/>
            </a:ln>
            <a:effectLst/>
          </c:spPr>
          <c:invertIfNegative val="0"/>
          <c:dPt>
            <c:idx val="0"/>
            <c:invertIfNegative val="0"/>
            <c:bubble3D val="0"/>
            <c:spPr>
              <a:solidFill>
                <a:srgbClr val="68A02C"/>
              </a:solidFill>
              <a:ln>
                <a:noFill/>
              </a:ln>
              <a:effectLst/>
            </c:spPr>
            <c:extLst>
              <c:ext xmlns:c16="http://schemas.microsoft.com/office/drawing/2014/chart" uri="{C3380CC4-5D6E-409C-BE32-E72D297353CC}">
                <c16:uniqueId val="{00000000-9945-4890-B34E-D44CBCE8C2F9}"/>
              </c:ext>
            </c:extLst>
          </c:dPt>
          <c:dPt>
            <c:idx val="1"/>
            <c:invertIfNegative val="0"/>
            <c:bubble3D val="0"/>
            <c:spPr>
              <a:solidFill>
                <a:srgbClr val="68A02C"/>
              </a:solidFill>
              <a:ln>
                <a:noFill/>
              </a:ln>
              <a:effectLst/>
            </c:spPr>
            <c:extLst>
              <c:ext xmlns:c16="http://schemas.microsoft.com/office/drawing/2014/chart" uri="{C3380CC4-5D6E-409C-BE32-E72D297353CC}">
                <c16:uniqueId val="{00000001-9945-4890-B34E-D44CBCE8C2F9}"/>
              </c:ext>
            </c:extLst>
          </c:dPt>
          <c:dLbls>
            <c:dLbl>
              <c:idx val="0"/>
              <c:layout>
                <c:manualLayout>
                  <c:x val="-1.7573781578399821E-2"/>
                  <c:y val="5.5195390506680483E-3"/>
                </c:manualLayout>
              </c:layout>
              <c:numFmt formatCode="0.0&quot;%&quot;" sourceLinked="0"/>
              <c:spPr>
                <a:noFill/>
                <a:ln>
                  <a:noFill/>
                </a:ln>
                <a:effectLst/>
              </c:spPr>
              <c:txPr>
                <a:bodyPr rot="0" spcFirstLastPara="1" vertOverflow="ellipsis" vert="horz" wrap="none" lIns="38100" tIns="19050" rIns="38100" bIns="19050" anchor="ctr" anchorCtr="1">
                  <a:noAutofit/>
                </a:bodyPr>
                <a:lstStyle/>
                <a:p>
                  <a:pPr>
                    <a:defRPr sz="1100" b="0" i="0" u="none" strike="noStrike" kern="1200" baseline="0">
                      <a:solidFill>
                        <a:schemeClr val="accent6">
                          <a:lumMod val="50000"/>
                        </a:schemeClr>
                      </a:solidFill>
                      <a:latin typeface="+mn-lt"/>
                      <a:ea typeface="+mn-ea"/>
                      <a:cs typeface="+mn-cs"/>
                    </a:defRPr>
                  </a:pPr>
                  <a:endParaRPr lang="es-ES_tradnl"/>
                </a:p>
              </c:txPr>
              <c:dLblPos val="outEnd"/>
              <c:showLegendKey val="0"/>
              <c:showVal val="1"/>
              <c:showCatName val="0"/>
              <c:showSerName val="0"/>
              <c:showPercent val="0"/>
              <c:showBubbleSize val="0"/>
              <c:extLst>
                <c:ext xmlns:c15="http://schemas.microsoft.com/office/drawing/2012/chart" uri="{CE6537A1-D6FC-4f65-9D91-7224C49458BB}">
                  <c15:layout>
                    <c:manualLayout>
                      <c:w val="0.15618500248196643"/>
                      <c:h val="0.11262245926153003"/>
                    </c:manualLayout>
                  </c15:layout>
                </c:ext>
                <c:ext xmlns:c16="http://schemas.microsoft.com/office/drawing/2014/chart" uri="{C3380CC4-5D6E-409C-BE32-E72D297353CC}">
                  <c16:uniqueId val="{00000000-9945-4890-B34E-D44CBCE8C2F9}"/>
                </c:ext>
              </c:extLst>
            </c:dLbl>
            <c:dLbl>
              <c:idx val="1"/>
              <c:numFmt formatCode="0.0&quot;%&quot;" sourceLinked="0"/>
              <c:spPr>
                <a:noFill/>
                <a:ln>
                  <a:noFill/>
                </a:ln>
                <a:effectLst/>
              </c:spPr>
              <c:txPr>
                <a:bodyPr rot="0" spcFirstLastPara="1" vertOverflow="ellipsis" vert="horz" wrap="none" lIns="38100" tIns="19050" rIns="38100" bIns="19050" anchor="ctr" anchorCtr="1">
                  <a:spAutoFit/>
                </a:bodyPr>
                <a:lstStyle/>
                <a:p>
                  <a:pPr>
                    <a:defRPr sz="1100" b="0" i="0" u="none" strike="noStrike" kern="1200" baseline="0">
                      <a:solidFill>
                        <a:schemeClr val="accent6">
                          <a:lumMod val="50000"/>
                        </a:schemeClr>
                      </a:solidFill>
                      <a:latin typeface="+mn-lt"/>
                      <a:ea typeface="+mn-ea"/>
                      <a:cs typeface="+mn-cs"/>
                    </a:defRPr>
                  </a:pPr>
                  <a:endParaRPr lang="es-ES_tradnl"/>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9945-4890-B34E-D44CBCE8C2F9}"/>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100" b="0" i="0" u="none" strike="noStrike" kern="1200" baseline="0">
                    <a:solidFill>
                      <a:schemeClr val="accent6">
                        <a:lumMod val="50000"/>
                      </a:schemeClr>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Hoja1!$A$2:$A$3</c:f>
              <c:strCache>
                <c:ptCount val="2"/>
                <c:pt idx="0">
                  <c:v>Hombre</c:v>
                </c:pt>
                <c:pt idx="1">
                  <c:v>Mujer</c:v>
                </c:pt>
              </c:strCache>
            </c:strRef>
          </c:cat>
          <c:val>
            <c:numRef>
              <c:f>Hoja1!$B$2:$B$3</c:f>
              <c:numCache>
                <c:formatCode>General</c:formatCode>
                <c:ptCount val="2"/>
                <c:pt idx="0">
                  <c:v>32.299999999999997</c:v>
                </c:pt>
                <c:pt idx="1">
                  <c:v>41.8</c:v>
                </c:pt>
              </c:numCache>
            </c:numRef>
          </c:val>
          <c:extLst>
            <c:ext xmlns:c16="http://schemas.microsoft.com/office/drawing/2014/chart" uri="{C3380CC4-5D6E-409C-BE32-E72D297353CC}">
              <c16:uniqueId val="{00000002-9945-4890-B34E-D44CBCE8C2F9}"/>
            </c:ext>
          </c:extLst>
        </c:ser>
        <c:ser>
          <c:idx val="1"/>
          <c:order val="1"/>
          <c:tx>
            <c:strRef>
              <c:f>Hoja1!$C$1</c:f>
              <c:strCache>
                <c:ptCount val="1"/>
                <c:pt idx="0">
                  <c:v>digital</c:v>
                </c:pt>
              </c:strCache>
            </c:strRef>
          </c:tx>
          <c:spPr>
            <a:solidFill>
              <a:srgbClr val="002060"/>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2060"/>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Hombre</c:v>
                </c:pt>
                <c:pt idx="1">
                  <c:v>Mujer</c:v>
                </c:pt>
              </c:strCache>
            </c:strRef>
          </c:cat>
          <c:val>
            <c:numRef>
              <c:f>Hoja1!$C$2:$C$3</c:f>
              <c:numCache>
                <c:formatCode>General</c:formatCode>
                <c:ptCount val="2"/>
                <c:pt idx="0">
                  <c:v>8.1</c:v>
                </c:pt>
                <c:pt idx="1">
                  <c:v>8.4</c:v>
                </c:pt>
              </c:numCache>
            </c:numRef>
          </c:val>
          <c:extLst>
            <c:ext xmlns:c16="http://schemas.microsoft.com/office/drawing/2014/chart" uri="{C3380CC4-5D6E-409C-BE32-E72D297353CC}">
              <c16:uniqueId val="{00000003-9945-4890-B34E-D44CBCE8C2F9}"/>
            </c:ext>
          </c:extLst>
        </c:ser>
        <c:ser>
          <c:idx val="2"/>
          <c:order val="2"/>
          <c:tx>
            <c:strRef>
              <c:f>Hoja1!$D$1</c:f>
              <c:strCache>
                <c:ptCount val="1"/>
              </c:strCache>
            </c:strRef>
          </c:tx>
          <c:spPr>
            <a:solidFill>
              <a:srgbClr val="0057C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 sz="1100" b="0" i="0" u="none" strike="noStrike" kern="1200" baseline="0">
                    <a:solidFill>
                      <a:schemeClr val="accent4">
                        <a:lumMod val="90000"/>
                        <a:lumOff val="10000"/>
                      </a:schemeClr>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Hoja1!$A$2:$A$3</c:f>
              <c:strCache>
                <c:ptCount val="2"/>
                <c:pt idx="0">
                  <c:v>Hombre</c:v>
                </c:pt>
                <c:pt idx="1">
                  <c:v>Mujer</c:v>
                </c:pt>
              </c:strCache>
            </c:strRef>
          </c:cat>
          <c:val>
            <c:numRef>
              <c:f>Hoja1!$D$2:$D$3</c:f>
              <c:numCache>
                <c:formatCode>General</c:formatCode>
                <c:ptCount val="2"/>
                <c:pt idx="0">
                  <c:v>18.600000000000001</c:v>
                </c:pt>
                <c:pt idx="1">
                  <c:v>19.5</c:v>
                </c:pt>
              </c:numCache>
            </c:numRef>
          </c:val>
          <c:extLst>
            <c:ext xmlns:c16="http://schemas.microsoft.com/office/drawing/2014/chart" uri="{C3380CC4-5D6E-409C-BE32-E72D297353CC}">
              <c16:uniqueId val="{00000000-BDF8-4F71-8C8E-7C3386476DFA}"/>
            </c:ext>
          </c:extLst>
        </c:ser>
        <c:dLbls>
          <c:dLblPos val="outEnd"/>
          <c:showLegendKey val="0"/>
          <c:showVal val="1"/>
          <c:showCatName val="0"/>
          <c:showSerName val="0"/>
          <c:showPercent val="0"/>
          <c:showBubbleSize val="0"/>
        </c:dLbls>
        <c:gapWidth val="150"/>
        <c:axId val="406454008"/>
        <c:axId val="406483800"/>
      </c:barChart>
      <c:catAx>
        <c:axId val="4064540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s-ES_tradnl"/>
          </a:p>
        </c:txPr>
        <c:crossAx val="406483800"/>
        <c:crosses val="autoZero"/>
        <c:auto val="1"/>
        <c:lblAlgn val="ctr"/>
        <c:lblOffset val="100"/>
        <c:noMultiLvlLbl val="0"/>
      </c:catAx>
      <c:valAx>
        <c:axId val="406483800"/>
        <c:scaling>
          <c:orientation val="minMax"/>
          <c:max val="75"/>
        </c:scaling>
        <c:delete val="1"/>
        <c:axPos val="t"/>
        <c:numFmt formatCode="General" sourceLinked="1"/>
        <c:majorTickMark val="out"/>
        <c:minorTickMark val="none"/>
        <c:tickLblPos val="nextTo"/>
        <c:crossAx val="4064540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_tradnl"/>
    </a:p>
  </c:txPr>
  <c:externalData r:id="rId1">
    <c:autoUpdate val="0"/>
  </c:externalData>
</c:chartSpace>
</file>

<file path=ppt/charts/chart1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74860787219873"/>
          <c:y val="9.0914947992354556E-2"/>
          <c:w val="0.6925139212780127"/>
          <c:h val="0.81817010401529089"/>
        </c:manualLayout>
      </c:layout>
      <c:barChart>
        <c:barDir val="bar"/>
        <c:grouping val="clustered"/>
        <c:varyColors val="0"/>
        <c:ser>
          <c:idx val="0"/>
          <c:order val="0"/>
          <c:tx>
            <c:strRef>
              <c:f>Hoja1!$B$1</c:f>
              <c:strCache>
                <c:ptCount val="1"/>
                <c:pt idx="0">
                  <c:v>papel</c:v>
                </c:pt>
              </c:strCache>
            </c:strRef>
          </c:tx>
          <c:spPr>
            <a:solidFill>
              <a:srgbClr val="68A02C"/>
            </a:solidFill>
            <a:ln>
              <a:noFill/>
            </a:ln>
            <a:effectLst/>
          </c:spPr>
          <c:invertIfNegative val="0"/>
          <c:dLbls>
            <c:dLbl>
              <c:idx val="0"/>
              <c:layout>
                <c:manualLayout>
                  <c:x val="-1.7573781578399821E-2"/>
                  <c:y val="5.5195390506680483E-3"/>
                </c:manualLayout>
              </c:layout>
              <c:numFmt formatCode="0.0&quot;%&quot;" sourceLinked="0"/>
              <c:spPr>
                <a:noFill/>
                <a:ln>
                  <a:noFill/>
                </a:ln>
                <a:effectLst/>
              </c:spPr>
              <c:txPr>
                <a:bodyPr rot="0" spcFirstLastPara="1" vertOverflow="ellipsis" vert="horz" wrap="none" lIns="38100" tIns="19050" rIns="38100" bIns="19050" anchor="ctr" anchorCtr="1">
                  <a:noAutofit/>
                </a:bodyPr>
                <a:lstStyle/>
                <a:p>
                  <a:pPr>
                    <a:defRPr sz="1000" b="0" i="0" u="none" strike="noStrike" kern="1200" baseline="0">
                      <a:solidFill>
                        <a:schemeClr val="accent6">
                          <a:lumMod val="50000"/>
                        </a:schemeClr>
                      </a:solidFill>
                      <a:latin typeface="+mn-lt"/>
                      <a:ea typeface="+mn-ea"/>
                      <a:cs typeface="+mn-cs"/>
                    </a:defRPr>
                  </a:pPr>
                  <a:endParaRPr lang="es-ES_tradnl"/>
                </a:p>
              </c:txPr>
              <c:dLblPos val="outEnd"/>
              <c:showLegendKey val="0"/>
              <c:showVal val="1"/>
              <c:showCatName val="0"/>
              <c:showSerName val="0"/>
              <c:showPercent val="0"/>
              <c:showBubbleSize val="0"/>
              <c:extLst>
                <c:ext xmlns:c15="http://schemas.microsoft.com/office/drawing/2012/chart" uri="{CE6537A1-D6FC-4f65-9D91-7224C49458BB}">
                  <c15:layout>
                    <c:manualLayout>
                      <c:w val="0.15618500248196643"/>
                      <c:h val="0.11262245926153003"/>
                    </c:manualLayout>
                  </c15:layout>
                </c:ext>
                <c:ext xmlns:c16="http://schemas.microsoft.com/office/drawing/2014/chart" uri="{C3380CC4-5D6E-409C-BE32-E72D297353CC}">
                  <c16:uniqueId val="{00000000-D2D0-4593-A3B4-75DEF584A8E6}"/>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000" b="0" i="0" u="none" strike="noStrike" kern="1200" baseline="0">
                    <a:solidFill>
                      <a:schemeClr val="accent6">
                        <a:lumMod val="50000"/>
                      </a:schemeClr>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Hoja1!$A$2:$A$4</c:f>
              <c:strCache>
                <c:ptCount val="3"/>
                <c:pt idx="0">
                  <c:v>De 14 a 34</c:v>
                </c:pt>
                <c:pt idx="1">
                  <c:v>De 35 a 54</c:v>
                </c:pt>
                <c:pt idx="2">
                  <c:v>55 y más</c:v>
                </c:pt>
              </c:strCache>
            </c:strRef>
          </c:cat>
          <c:val>
            <c:numRef>
              <c:f>Hoja1!$B$2:$B$4</c:f>
              <c:numCache>
                <c:formatCode>General</c:formatCode>
                <c:ptCount val="3"/>
                <c:pt idx="0">
                  <c:v>32.700000000000003</c:v>
                </c:pt>
                <c:pt idx="1">
                  <c:v>37</c:v>
                </c:pt>
                <c:pt idx="2">
                  <c:v>40.5</c:v>
                </c:pt>
              </c:numCache>
            </c:numRef>
          </c:val>
          <c:extLst>
            <c:ext xmlns:c16="http://schemas.microsoft.com/office/drawing/2014/chart" uri="{C3380CC4-5D6E-409C-BE32-E72D297353CC}">
              <c16:uniqueId val="{00000002-D2D0-4593-A3B4-75DEF584A8E6}"/>
            </c:ext>
          </c:extLst>
        </c:ser>
        <c:ser>
          <c:idx val="1"/>
          <c:order val="1"/>
          <c:tx>
            <c:strRef>
              <c:f>Hoja1!$C$1</c:f>
              <c:strCache>
                <c:ptCount val="1"/>
                <c:pt idx="0">
                  <c:v>solo digital</c:v>
                </c:pt>
              </c:strCache>
            </c:strRef>
          </c:tx>
          <c:spPr>
            <a:solidFill>
              <a:srgbClr val="002060"/>
            </a:solidFill>
            <a:ln>
              <a:noFill/>
            </a:ln>
            <a:effectLst/>
          </c:spPr>
          <c:invertIfNegative val="0"/>
          <c:dLbls>
            <c:numFmt formatCode="0.0&quot;%&quot;" sourceLinked="0"/>
            <c:spPr>
              <a:noFill/>
              <a:ln>
                <a:noFill/>
              </a:ln>
              <a:effectLst/>
            </c:spPr>
            <c:txPr>
              <a:bodyPr wrap="square" lIns="38100" tIns="19050" rIns="38100" bIns="19050" anchor="ctr" anchorCtr="0">
                <a:spAutoFit/>
              </a:bodyPr>
              <a:lstStyle/>
              <a:p>
                <a:pPr algn="ctr">
                  <a:defRPr lang="es-ES" sz="1000" b="0" i="0" u="none" strike="noStrike" kern="1200" baseline="0">
                    <a:solidFill>
                      <a:srgbClr val="002060"/>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Hoja1!$A$2:$A$4</c:f>
              <c:strCache>
                <c:ptCount val="3"/>
                <c:pt idx="0">
                  <c:v>De 14 a 34</c:v>
                </c:pt>
                <c:pt idx="1">
                  <c:v>De 35 a 54</c:v>
                </c:pt>
                <c:pt idx="2">
                  <c:v>55 y más</c:v>
                </c:pt>
              </c:strCache>
            </c:strRef>
          </c:cat>
          <c:val>
            <c:numRef>
              <c:f>Hoja1!$C$2:$C$4</c:f>
              <c:numCache>
                <c:formatCode>General</c:formatCode>
                <c:ptCount val="3"/>
                <c:pt idx="0">
                  <c:v>10.3</c:v>
                </c:pt>
                <c:pt idx="1">
                  <c:v>9.9</c:v>
                </c:pt>
                <c:pt idx="2">
                  <c:v>5.2</c:v>
                </c:pt>
              </c:numCache>
            </c:numRef>
          </c:val>
          <c:extLst>
            <c:ext xmlns:c16="http://schemas.microsoft.com/office/drawing/2014/chart" uri="{C3380CC4-5D6E-409C-BE32-E72D297353CC}">
              <c16:uniqueId val="{00000004-D2D0-4593-A3B4-75DEF584A8E6}"/>
            </c:ext>
          </c:extLst>
        </c:ser>
        <c:ser>
          <c:idx val="2"/>
          <c:order val="2"/>
          <c:tx>
            <c:strRef>
              <c:f>Hoja1!$D$1</c:f>
              <c:strCache>
                <c:ptCount val="1"/>
                <c:pt idx="0">
                  <c:v>papel y digital</c:v>
                </c:pt>
              </c:strCache>
            </c:strRef>
          </c:tx>
          <c:spPr>
            <a:solidFill>
              <a:srgbClr val="0057C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 sz="1000" b="0" i="0" u="none" strike="noStrike" kern="1200" baseline="0">
                    <a:solidFill>
                      <a:schemeClr val="accent4">
                        <a:lumMod val="90000"/>
                        <a:lumOff val="10000"/>
                      </a:schemeClr>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Hoja1!$A$2:$A$4</c:f>
              <c:strCache>
                <c:ptCount val="3"/>
                <c:pt idx="0">
                  <c:v>De 14 a 34</c:v>
                </c:pt>
                <c:pt idx="1">
                  <c:v>De 35 a 54</c:v>
                </c:pt>
                <c:pt idx="2">
                  <c:v>55 y más</c:v>
                </c:pt>
              </c:strCache>
            </c:strRef>
          </c:cat>
          <c:val>
            <c:numRef>
              <c:f>Hoja1!$D$2:$D$4</c:f>
              <c:numCache>
                <c:formatCode>General</c:formatCode>
                <c:ptCount val="3"/>
                <c:pt idx="0">
                  <c:v>27.8</c:v>
                </c:pt>
                <c:pt idx="1">
                  <c:v>20.399999999999999</c:v>
                </c:pt>
                <c:pt idx="2">
                  <c:v>11.5</c:v>
                </c:pt>
              </c:numCache>
            </c:numRef>
          </c:val>
          <c:extLst>
            <c:ext xmlns:c16="http://schemas.microsoft.com/office/drawing/2014/chart" uri="{C3380CC4-5D6E-409C-BE32-E72D297353CC}">
              <c16:uniqueId val="{00000000-8823-45E9-98FD-955A5BAB217C}"/>
            </c:ext>
          </c:extLst>
        </c:ser>
        <c:dLbls>
          <c:dLblPos val="outEnd"/>
          <c:showLegendKey val="0"/>
          <c:showVal val="1"/>
          <c:showCatName val="0"/>
          <c:showSerName val="0"/>
          <c:showPercent val="0"/>
          <c:showBubbleSize val="0"/>
        </c:dLbls>
        <c:gapWidth val="150"/>
        <c:axId val="406454008"/>
        <c:axId val="406483800"/>
      </c:barChart>
      <c:catAx>
        <c:axId val="4064540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s-ES_tradnl"/>
          </a:p>
        </c:txPr>
        <c:crossAx val="406483800"/>
        <c:crosses val="autoZero"/>
        <c:auto val="1"/>
        <c:lblAlgn val="ctr"/>
        <c:lblOffset val="100"/>
        <c:noMultiLvlLbl val="0"/>
      </c:catAx>
      <c:valAx>
        <c:axId val="406483800"/>
        <c:scaling>
          <c:orientation val="minMax"/>
          <c:max val="75"/>
        </c:scaling>
        <c:delete val="1"/>
        <c:axPos val="t"/>
        <c:numFmt formatCode="General" sourceLinked="1"/>
        <c:majorTickMark val="out"/>
        <c:minorTickMark val="none"/>
        <c:tickLblPos val="nextTo"/>
        <c:crossAx val="4064540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_tradnl"/>
    </a:p>
  </c:txPr>
  <c:externalData r:id="rId1">
    <c:autoUpdate val="0"/>
  </c:externalData>
</c:chartSpace>
</file>

<file path=ppt/charts/chart1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7210685271755385"/>
          <c:y val="0.19718037579623043"/>
          <c:w val="0.55835805518662418"/>
          <c:h val="0.67394502725265115"/>
        </c:manualLayout>
      </c:layout>
      <c:doughnutChart>
        <c:varyColors val="1"/>
        <c:ser>
          <c:idx val="0"/>
          <c:order val="0"/>
          <c:tx>
            <c:strRef>
              <c:f>Hoja1!$B$1</c:f>
              <c:strCache>
                <c:ptCount val="1"/>
                <c:pt idx="0">
                  <c:v>Columna1</c:v>
                </c:pt>
              </c:strCache>
            </c:strRef>
          </c:tx>
          <c:spPr>
            <a:effectLst/>
          </c:spPr>
          <c:explosion val="4"/>
          <c:dPt>
            <c:idx val="0"/>
            <c:bubble3D val="0"/>
            <c:spPr>
              <a:noFill/>
              <a:ln>
                <a:noFill/>
              </a:ln>
              <a:effectLst/>
            </c:spPr>
            <c:extLst>
              <c:ext xmlns:c16="http://schemas.microsoft.com/office/drawing/2014/chart" uri="{C3380CC4-5D6E-409C-BE32-E72D297353CC}">
                <c16:uniqueId val="{00000001-3F9D-4856-9DA2-DDFB359CC226}"/>
              </c:ext>
            </c:extLst>
          </c:dPt>
          <c:dPt>
            <c:idx val="1"/>
            <c:bubble3D val="0"/>
            <c:explosion val="25"/>
            <c:spPr>
              <a:solidFill>
                <a:srgbClr val="68A02C"/>
              </a:solidFill>
              <a:ln>
                <a:noFill/>
              </a:ln>
              <a:effectLst/>
            </c:spPr>
            <c:extLst>
              <c:ext xmlns:c16="http://schemas.microsoft.com/office/drawing/2014/chart" uri="{C3380CC4-5D6E-409C-BE32-E72D297353CC}">
                <c16:uniqueId val="{00000003-3F9D-4856-9DA2-DDFB359CC226}"/>
              </c:ext>
            </c:extLst>
          </c:dPt>
          <c:dPt>
            <c:idx val="2"/>
            <c:bubble3D val="0"/>
            <c:spPr>
              <a:solidFill>
                <a:srgbClr val="002060"/>
              </a:solidFill>
              <a:ln>
                <a:noFill/>
              </a:ln>
              <a:effectLst/>
            </c:spPr>
            <c:extLst>
              <c:ext xmlns:c16="http://schemas.microsoft.com/office/drawing/2014/chart" uri="{C3380CC4-5D6E-409C-BE32-E72D297353CC}">
                <c16:uniqueId val="{00000007-3F9D-4856-9DA2-DDFB359CC226}"/>
              </c:ext>
            </c:extLst>
          </c:dPt>
          <c:dPt>
            <c:idx val="3"/>
            <c:bubble3D val="0"/>
            <c:explosion val="15"/>
            <c:spPr>
              <a:solidFill>
                <a:srgbClr val="0057C8"/>
              </a:solidFill>
              <a:ln>
                <a:noFill/>
              </a:ln>
              <a:effectLst/>
            </c:spPr>
            <c:extLst>
              <c:ext xmlns:c16="http://schemas.microsoft.com/office/drawing/2014/chart" uri="{C3380CC4-5D6E-409C-BE32-E72D297353CC}">
                <c16:uniqueId val="{00000006-3F9D-4856-9DA2-DDFB359CC226}"/>
              </c:ext>
            </c:extLst>
          </c:dPt>
          <c:cat>
            <c:strRef>
              <c:f>Hoja1!$A$2:$A$5</c:f>
              <c:strCache>
                <c:ptCount val="4"/>
                <c:pt idx="0">
                  <c:v>no lee</c:v>
                </c:pt>
                <c:pt idx="1">
                  <c:v>solo papel</c:v>
                </c:pt>
                <c:pt idx="2">
                  <c:v>solo digital</c:v>
                </c:pt>
                <c:pt idx="3">
                  <c:v>digital y papel</c:v>
                </c:pt>
              </c:strCache>
            </c:strRef>
          </c:cat>
          <c:val>
            <c:numRef>
              <c:f>Hoja1!$B$2:$B$5</c:f>
              <c:numCache>
                <c:formatCode>General</c:formatCode>
                <c:ptCount val="4"/>
                <c:pt idx="0">
                  <c:v>35.6</c:v>
                </c:pt>
                <c:pt idx="1">
                  <c:v>37.200000000000003</c:v>
                </c:pt>
                <c:pt idx="2">
                  <c:v>8.1999999999999993</c:v>
                </c:pt>
                <c:pt idx="3">
                  <c:v>19</c:v>
                </c:pt>
              </c:numCache>
            </c:numRef>
          </c:val>
          <c:extLst>
            <c:ext xmlns:c16="http://schemas.microsoft.com/office/drawing/2014/chart" uri="{C3380CC4-5D6E-409C-BE32-E72D297353CC}">
              <c16:uniqueId val="{00000004-3F9D-4856-9DA2-DDFB359CC226}"/>
            </c:ext>
          </c:extLst>
        </c:ser>
        <c:dLbls>
          <c:showLegendKey val="0"/>
          <c:showVal val="0"/>
          <c:showCatName val="0"/>
          <c:showSerName val="0"/>
          <c:showPercent val="0"/>
          <c:showBubbleSize val="0"/>
          <c:showLeaderLines val="0"/>
        </c:dLbls>
        <c:firstSliceAng val="200"/>
        <c:holeSize val="3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_tradnl"/>
    </a:p>
  </c:txPr>
  <c:externalData r:id="rId1">
    <c:autoUpdate val="0"/>
  </c:externalData>
</c:chartSpace>
</file>

<file path=ppt/charts/chart1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74860787219873"/>
          <c:y val="9.0914947992354556E-2"/>
          <c:w val="0.6925139212780127"/>
          <c:h val="0.81817010401529089"/>
        </c:manualLayout>
      </c:layout>
      <c:barChart>
        <c:barDir val="bar"/>
        <c:grouping val="clustered"/>
        <c:varyColors val="0"/>
        <c:ser>
          <c:idx val="0"/>
          <c:order val="0"/>
          <c:tx>
            <c:strRef>
              <c:f>Hoja1!$B$1</c:f>
              <c:strCache>
                <c:ptCount val="1"/>
                <c:pt idx="0">
                  <c:v>papel</c:v>
                </c:pt>
              </c:strCache>
            </c:strRef>
          </c:tx>
          <c:spPr>
            <a:solidFill>
              <a:srgbClr val="68A02C"/>
            </a:solidFill>
            <a:ln>
              <a:noFill/>
            </a:ln>
            <a:effectLst/>
          </c:spPr>
          <c:invertIfNegative val="0"/>
          <c:dLbls>
            <c:dLbl>
              <c:idx val="0"/>
              <c:layout>
                <c:manualLayout>
                  <c:x val="-1.7573781578399821E-2"/>
                  <c:y val="5.5195390506680483E-3"/>
                </c:manualLayout>
              </c:layout>
              <c:numFmt formatCode="0.0&quot;%&quot;" sourceLinked="0"/>
              <c:spPr>
                <a:noFill/>
                <a:ln>
                  <a:noFill/>
                </a:ln>
                <a:effectLst/>
              </c:spPr>
              <c:txPr>
                <a:bodyPr rot="0" spcFirstLastPara="1" vertOverflow="ellipsis" vert="horz" wrap="none" lIns="38100" tIns="19050" rIns="38100" bIns="19050" anchor="ctr" anchorCtr="1">
                  <a:noAutofit/>
                </a:bodyPr>
                <a:lstStyle/>
                <a:p>
                  <a:pPr>
                    <a:defRPr sz="1000" b="0" i="0" u="none" strike="noStrike" kern="1200" baseline="0">
                      <a:solidFill>
                        <a:schemeClr val="accent6">
                          <a:lumMod val="50000"/>
                        </a:schemeClr>
                      </a:solidFill>
                      <a:latin typeface="+mn-lt"/>
                      <a:ea typeface="+mn-ea"/>
                      <a:cs typeface="+mn-cs"/>
                    </a:defRPr>
                  </a:pPr>
                  <a:endParaRPr lang="es-ES_tradnl"/>
                </a:p>
              </c:txPr>
              <c:dLblPos val="outEnd"/>
              <c:showLegendKey val="0"/>
              <c:showVal val="1"/>
              <c:showCatName val="0"/>
              <c:showSerName val="0"/>
              <c:showPercent val="0"/>
              <c:showBubbleSize val="0"/>
              <c:extLst>
                <c:ext xmlns:c15="http://schemas.microsoft.com/office/drawing/2012/chart" uri="{CE6537A1-D6FC-4f65-9D91-7224C49458BB}">
                  <c15:layout>
                    <c:manualLayout>
                      <c:w val="0.15618500248196643"/>
                      <c:h val="0.11262245926153003"/>
                    </c:manualLayout>
                  </c15:layout>
                </c:ext>
                <c:ext xmlns:c16="http://schemas.microsoft.com/office/drawing/2014/chart" uri="{C3380CC4-5D6E-409C-BE32-E72D297353CC}">
                  <c16:uniqueId val="{00000000-294C-4E75-970B-07F72705CA74}"/>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000" b="0" i="0" u="none" strike="noStrike" kern="1200" baseline="0">
                    <a:solidFill>
                      <a:schemeClr val="accent6">
                        <a:lumMod val="50000"/>
                      </a:schemeClr>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Hoja1!$A$2:$A$4</c:f>
              <c:strCache>
                <c:ptCount val="3"/>
                <c:pt idx="0">
                  <c:v>Primarios</c:v>
                </c:pt>
                <c:pt idx="1">
                  <c:v>Secundarios</c:v>
                </c:pt>
                <c:pt idx="2">
                  <c:v>Universitarios</c:v>
                </c:pt>
              </c:strCache>
            </c:strRef>
          </c:cat>
          <c:val>
            <c:numRef>
              <c:f>Hoja1!$B$2:$B$4</c:f>
              <c:numCache>
                <c:formatCode>General</c:formatCode>
                <c:ptCount val="3"/>
                <c:pt idx="0">
                  <c:v>27.8</c:v>
                </c:pt>
                <c:pt idx="1">
                  <c:v>36.200000000000003</c:v>
                </c:pt>
                <c:pt idx="2">
                  <c:v>42.5</c:v>
                </c:pt>
              </c:numCache>
            </c:numRef>
          </c:val>
          <c:extLst>
            <c:ext xmlns:c16="http://schemas.microsoft.com/office/drawing/2014/chart" uri="{C3380CC4-5D6E-409C-BE32-E72D297353CC}">
              <c16:uniqueId val="{00000001-294C-4E75-970B-07F72705CA74}"/>
            </c:ext>
          </c:extLst>
        </c:ser>
        <c:ser>
          <c:idx val="1"/>
          <c:order val="1"/>
          <c:tx>
            <c:strRef>
              <c:f>Hoja1!$C$1</c:f>
              <c:strCache>
                <c:ptCount val="1"/>
                <c:pt idx="0">
                  <c:v>solo digital</c:v>
                </c:pt>
              </c:strCache>
            </c:strRef>
          </c:tx>
          <c:spPr>
            <a:solidFill>
              <a:srgbClr val="002060"/>
            </a:solidFill>
            <a:ln>
              <a:noFill/>
            </a:ln>
            <a:effectLst/>
          </c:spPr>
          <c:invertIfNegative val="0"/>
          <c:dLbls>
            <c:numFmt formatCode="0.0&quot;%&quot;" sourceLinked="0"/>
            <c:spPr>
              <a:noFill/>
              <a:ln>
                <a:noFill/>
              </a:ln>
              <a:effectLst/>
            </c:spPr>
            <c:txPr>
              <a:bodyPr wrap="square" lIns="38100" tIns="19050" rIns="38100" bIns="19050" anchor="ctr" anchorCtr="0">
                <a:spAutoFit/>
              </a:bodyPr>
              <a:lstStyle/>
              <a:p>
                <a:pPr algn="ctr">
                  <a:defRPr lang="es-ES" sz="1000" b="0" i="0" u="none" strike="noStrike" kern="1200" baseline="0">
                    <a:solidFill>
                      <a:srgbClr val="002060"/>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Hoja1!$A$2:$A$4</c:f>
              <c:strCache>
                <c:ptCount val="3"/>
                <c:pt idx="0">
                  <c:v>Primarios</c:v>
                </c:pt>
                <c:pt idx="1">
                  <c:v>Secundarios</c:v>
                </c:pt>
                <c:pt idx="2">
                  <c:v>Universitarios</c:v>
                </c:pt>
              </c:strCache>
            </c:strRef>
          </c:cat>
          <c:val>
            <c:numRef>
              <c:f>Hoja1!$C$2:$C$4</c:f>
              <c:numCache>
                <c:formatCode>General</c:formatCode>
                <c:ptCount val="3"/>
                <c:pt idx="0">
                  <c:v>4.3</c:v>
                </c:pt>
                <c:pt idx="1">
                  <c:v>5.9</c:v>
                </c:pt>
                <c:pt idx="2">
                  <c:v>13.1</c:v>
                </c:pt>
              </c:numCache>
            </c:numRef>
          </c:val>
          <c:extLst>
            <c:ext xmlns:c16="http://schemas.microsoft.com/office/drawing/2014/chart" uri="{C3380CC4-5D6E-409C-BE32-E72D297353CC}">
              <c16:uniqueId val="{00000002-294C-4E75-970B-07F72705CA74}"/>
            </c:ext>
          </c:extLst>
        </c:ser>
        <c:ser>
          <c:idx val="2"/>
          <c:order val="2"/>
          <c:tx>
            <c:strRef>
              <c:f>Hoja1!$D$1</c:f>
              <c:strCache>
                <c:ptCount val="1"/>
                <c:pt idx="0">
                  <c:v>papel y digital</c:v>
                </c:pt>
              </c:strCache>
            </c:strRef>
          </c:tx>
          <c:spPr>
            <a:solidFill>
              <a:srgbClr val="0057C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 sz="1000" b="0" i="0" u="none" strike="noStrike" kern="1200" baseline="0">
                    <a:solidFill>
                      <a:schemeClr val="accent4">
                        <a:lumMod val="90000"/>
                        <a:lumOff val="10000"/>
                      </a:schemeClr>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Hoja1!$A$2:$A$4</c:f>
              <c:strCache>
                <c:ptCount val="3"/>
                <c:pt idx="0">
                  <c:v>Primarios</c:v>
                </c:pt>
                <c:pt idx="1">
                  <c:v>Secundarios</c:v>
                </c:pt>
                <c:pt idx="2">
                  <c:v>Universitarios</c:v>
                </c:pt>
              </c:strCache>
            </c:strRef>
          </c:cat>
          <c:val>
            <c:numRef>
              <c:f>Hoja1!$D$2:$D$4</c:f>
              <c:numCache>
                <c:formatCode>General</c:formatCode>
                <c:ptCount val="3"/>
                <c:pt idx="0">
                  <c:v>5.0999999999999996</c:v>
                </c:pt>
                <c:pt idx="1">
                  <c:v>18</c:v>
                </c:pt>
                <c:pt idx="2">
                  <c:v>26.5</c:v>
                </c:pt>
              </c:numCache>
            </c:numRef>
          </c:val>
          <c:extLst>
            <c:ext xmlns:c16="http://schemas.microsoft.com/office/drawing/2014/chart" uri="{C3380CC4-5D6E-409C-BE32-E72D297353CC}">
              <c16:uniqueId val="{00000003-294C-4E75-970B-07F72705CA74}"/>
            </c:ext>
          </c:extLst>
        </c:ser>
        <c:dLbls>
          <c:dLblPos val="outEnd"/>
          <c:showLegendKey val="0"/>
          <c:showVal val="1"/>
          <c:showCatName val="0"/>
          <c:showSerName val="0"/>
          <c:showPercent val="0"/>
          <c:showBubbleSize val="0"/>
        </c:dLbls>
        <c:gapWidth val="150"/>
        <c:axId val="406454008"/>
        <c:axId val="406483800"/>
      </c:barChart>
      <c:catAx>
        <c:axId val="4064540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s-ES_tradnl"/>
          </a:p>
        </c:txPr>
        <c:crossAx val="406483800"/>
        <c:crosses val="autoZero"/>
        <c:auto val="1"/>
        <c:lblAlgn val="ctr"/>
        <c:lblOffset val="100"/>
        <c:noMultiLvlLbl val="0"/>
      </c:catAx>
      <c:valAx>
        <c:axId val="406483800"/>
        <c:scaling>
          <c:orientation val="minMax"/>
          <c:max val="75"/>
        </c:scaling>
        <c:delete val="1"/>
        <c:axPos val="t"/>
        <c:numFmt formatCode="General" sourceLinked="1"/>
        <c:majorTickMark val="out"/>
        <c:minorTickMark val="none"/>
        <c:tickLblPos val="nextTo"/>
        <c:crossAx val="4064540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_tradnl"/>
    </a:p>
  </c:txPr>
  <c:externalData r:id="rId1">
    <c:autoUpdate val="0"/>
  </c:externalData>
</c:chartSpace>
</file>

<file path=ppt/charts/chart1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85659393252385696"/>
          <c:h val="0.94387215064280849"/>
        </c:manualLayout>
      </c:layout>
      <c:barChart>
        <c:barDir val="bar"/>
        <c:grouping val="clustered"/>
        <c:varyColors val="0"/>
        <c:ser>
          <c:idx val="0"/>
          <c:order val="0"/>
          <c:tx>
            <c:strRef>
              <c:f>Hoja1!$B$1</c:f>
              <c:strCache>
                <c:ptCount val="1"/>
                <c:pt idx="0">
                  <c:v>Serie 1</c:v>
                </c:pt>
              </c:strCache>
            </c:strRef>
          </c:tx>
          <c:spPr>
            <a:solidFill>
              <a:srgbClr val="002060"/>
            </a:solidFill>
            <a:ln w="12700" cap="flat" cmpd="sng" algn="ctr">
              <a:noFill/>
              <a:prstDash val="solid"/>
              <a:miter lim="800000"/>
            </a:ln>
            <a:effectLst/>
          </c:spPr>
          <c:invertIfNegative val="0"/>
          <c:dLbls>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Hoja1!$A$2:$A$6</c:f>
              <c:strCache>
                <c:ptCount val="5"/>
                <c:pt idx="0">
                  <c:v>PERIODICOS</c:v>
                </c:pt>
                <c:pt idx="1">
                  <c:v>REDES SOCIALES</c:v>
                </c:pt>
                <c:pt idx="2">
                  <c:v>WEB, FOROS Y BLOGS</c:v>
                </c:pt>
                <c:pt idx="3">
                  <c:v>REVISTAS</c:v>
                </c:pt>
                <c:pt idx="4">
                  <c:v>COMIC</c:v>
                </c:pt>
              </c:strCache>
            </c:strRef>
          </c:cat>
          <c:val>
            <c:numRef>
              <c:f>Hoja1!$B$2:$B$6</c:f>
              <c:numCache>
                <c:formatCode>General</c:formatCode>
                <c:ptCount val="5"/>
                <c:pt idx="0">
                  <c:v>71.3</c:v>
                </c:pt>
                <c:pt idx="1">
                  <c:v>71.400000000000006</c:v>
                </c:pt>
                <c:pt idx="2">
                  <c:v>80.599999999999994</c:v>
                </c:pt>
                <c:pt idx="3">
                  <c:v>25.4</c:v>
                </c:pt>
                <c:pt idx="4">
                  <c:v>11</c:v>
                </c:pt>
              </c:numCache>
            </c:numRef>
          </c:val>
          <c:extLst>
            <c:ext xmlns:c16="http://schemas.microsoft.com/office/drawing/2014/chart" uri="{C3380CC4-5D6E-409C-BE32-E72D297353CC}">
              <c16:uniqueId val="{00000000-500D-42AD-90E8-CD25216994E7}"/>
            </c:ext>
          </c:extLst>
        </c:ser>
        <c:dLbls>
          <c:showLegendKey val="0"/>
          <c:showVal val="0"/>
          <c:showCatName val="0"/>
          <c:showSerName val="0"/>
          <c:showPercent val="0"/>
          <c:showBubbleSize val="0"/>
        </c:dLbls>
        <c:gapWidth val="10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1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86746723881376497"/>
          <c:h val="0.94387215064280849"/>
        </c:manualLayout>
      </c:layout>
      <c:barChart>
        <c:barDir val="bar"/>
        <c:grouping val="clustered"/>
        <c:varyColors val="0"/>
        <c:ser>
          <c:idx val="0"/>
          <c:order val="0"/>
          <c:tx>
            <c:strRef>
              <c:f>Hoja1!$B$1</c:f>
              <c:strCache>
                <c:ptCount val="1"/>
                <c:pt idx="0">
                  <c:v>Serie 1</c:v>
                </c:pt>
              </c:strCache>
            </c:strRef>
          </c:tx>
          <c:spPr>
            <a:solidFill>
              <a:srgbClr val="A5D76F"/>
            </a:solidFill>
            <a:ln w="12700" cap="flat" cmpd="sng" algn="ctr">
              <a:noFill/>
              <a:prstDash val="solid"/>
              <a:miter lim="800000"/>
            </a:ln>
            <a:effectLst/>
          </c:spPr>
          <c:invertIfNegative val="0"/>
          <c:dLbls>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Hoja1!$A$2:$A$6</c:f>
              <c:strCache>
                <c:ptCount val="5"/>
                <c:pt idx="0">
                  <c:v>PERIODICOS</c:v>
                </c:pt>
                <c:pt idx="1">
                  <c:v>REDES SOCIALES</c:v>
                </c:pt>
                <c:pt idx="2">
                  <c:v>WEB, FOROS Y BLOGS</c:v>
                </c:pt>
                <c:pt idx="3">
                  <c:v>REVISTAS</c:v>
                </c:pt>
                <c:pt idx="4">
                  <c:v>COMIC</c:v>
                </c:pt>
              </c:strCache>
            </c:strRef>
          </c:cat>
          <c:val>
            <c:numRef>
              <c:f>Hoja1!$B$2:$B$6</c:f>
              <c:numCache>
                <c:formatCode>General</c:formatCode>
                <c:ptCount val="5"/>
                <c:pt idx="0">
                  <c:v>73.7</c:v>
                </c:pt>
                <c:pt idx="1">
                  <c:v>53.8</c:v>
                </c:pt>
                <c:pt idx="2">
                  <c:v>59.9</c:v>
                </c:pt>
                <c:pt idx="3">
                  <c:v>26.5</c:v>
                </c:pt>
                <c:pt idx="4">
                  <c:v>10.5</c:v>
                </c:pt>
              </c:numCache>
            </c:numRef>
          </c:val>
          <c:extLst>
            <c:ext xmlns:c16="http://schemas.microsoft.com/office/drawing/2014/chart" uri="{C3380CC4-5D6E-409C-BE32-E72D297353CC}">
              <c16:uniqueId val="{00000000-04D6-446B-B492-2C79797767D2}"/>
            </c:ext>
          </c:extLst>
        </c:ser>
        <c:dLbls>
          <c:showLegendKey val="0"/>
          <c:showVal val="0"/>
          <c:showCatName val="0"/>
          <c:showSerName val="0"/>
          <c:showPercent val="0"/>
          <c:showBubbleSize val="0"/>
        </c:dLbls>
        <c:gapWidth val="10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1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140873026909861"/>
          <c:y val="9.5523918096096574E-2"/>
          <c:w val="0.51588368850346455"/>
          <c:h val="0.78680311425718252"/>
        </c:manualLayout>
      </c:layout>
      <c:doughnutChart>
        <c:varyColors val="1"/>
        <c:ser>
          <c:idx val="0"/>
          <c:order val="0"/>
          <c:tx>
            <c:strRef>
              <c:f>Hoja1!$A$2</c:f>
              <c:strCache>
                <c:ptCount val="1"/>
                <c:pt idx="0">
                  <c:v>HOMBRE</c:v>
                </c:pt>
              </c:strCache>
            </c:strRef>
          </c:tx>
          <c:spPr>
            <a:solidFill>
              <a:srgbClr val="003C8A"/>
            </a:solidFill>
          </c:spPr>
          <c:explosion val="13"/>
          <c:dPt>
            <c:idx val="0"/>
            <c:bubble3D val="0"/>
            <c:spPr>
              <a:solidFill>
                <a:srgbClr val="E7C45A">
                  <a:lumMod val="50000"/>
                </a:srgbClr>
              </a:solidFill>
              <a:ln>
                <a:noFill/>
              </a:ln>
              <a:effectLst/>
            </c:spPr>
            <c:extLst>
              <c:ext xmlns:c16="http://schemas.microsoft.com/office/drawing/2014/chart" uri="{C3380CC4-5D6E-409C-BE32-E72D297353CC}">
                <c16:uniqueId val="{00000001-4805-4047-94B2-DE034342CCCC}"/>
              </c:ext>
            </c:extLst>
          </c:dPt>
          <c:dPt>
            <c:idx val="1"/>
            <c:bubble3D val="0"/>
            <c:spPr>
              <a:solidFill>
                <a:srgbClr val="E7C45A">
                  <a:lumMod val="60000"/>
                  <a:lumOff val="40000"/>
                </a:srgbClr>
              </a:solidFill>
              <a:ln>
                <a:noFill/>
              </a:ln>
              <a:effectLst/>
            </c:spPr>
            <c:extLst>
              <c:ext xmlns:c16="http://schemas.microsoft.com/office/drawing/2014/chart" uri="{C3380CC4-5D6E-409C-BE32-E72D297353CC}">
                <c16:uniqueId val="{00000003-4805-4047-94B2-DE034342CCCC}"/>
              </c:ext>
            </c:extLst>
          </c:dPt>
          <c:dPt>
            <c:idx val="2"/>
            <c:bubble3D val="0"/>
            <c:spPr>
              <a:solidFill>
                <a:sysClr val="window" lastClr="FFFFFF">
                  <a:lumMod val="65000"/>
                </a:sysClr>
              </a:solidFill>
              <a:ln>
                <a:noFill/>
              </a:ln>
              <a:effectLst/>
            </c:spPr>
            <c:extLst>
              <c:ext xmlns:c16="http://schemas.microsoft.com/office/drawing/2014/chart" uri="{C3380CC4-5D6E-409C-BE32-E72D297353CC}">
                <c16:uniqueId val="{00000005-4805-4047-94B2-DE034342CCCC}"/>
              </c:ext>
            </c:extLst>
          </c:dPt>
          <c:dLbls>
            <c:dLbl>
              <c:idx val="0"/>
              <c:layout>
                <c:manualLayout>
                  <c:x val="0.12308349956740501"/>
                  <c:y val="-6.1931658668397921E-2"/>
                </c:manualLayout>
              </c:layout>
              <c:tx>
                <c:rich>
                  <a:bodyPr rot="0" spcFirstLastPara="1" vertOverflow="ellipsis" vert="horz" wrap="none" lIns="38100" tIns="19050" rIns="38100" bIns="19050" anchor="ctr" anchorCtr="1">
                    <a:spAutoFit/>
                  </a:bodyPr>
                  <a:lstStyle/>
                  <a:p>
                    <a:pPr>
                      <a:defRPr sz="1200" b="1" i="0" u="none" strike="noStrike" kern="1200" baseline="0">
                        <a:solidFill>
                          <a:schemeClr val="accent4">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fld id="{D2DEEE64-E266-4435-AE0F-70B279F5D2FD}" type="VALUE">
                      <a:rPr lang="en-US" b="1">
                        <a:solidFill>
                          <a:schemeClr val="tx1"/>
                        </a:solidFill>
                      </a:rPr>
                      <a:pPr>
                        <a:defRPr sz="1200" b="1">
                          <a:solidFill>
                            <a:schemeClr val="accent4">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t>[VALOR]</a:t>
                    </a:fld>
                    <a:endParaRPr lang="es-ES_tradnl"/>
                  </a:p>
                </c:rich>
              </c:tx>
              <c:numFmt formatCode="0.0&quot;%&quot;" sourceLinked="0"/>
              <c:spPr>
                <a:noFill/>
                <a:ln>
                  <a:noFill/>
                </a:ln>
                <a:effectLst/>
              </c:spPr>
              <c:txPr>
                <a:bodyPr rot="0" spcFirstLastPara="1" vertOverflow="ellipsis" vert="horz" wrap="none" lIns="38100" tIns="19050" rIns="38100" bIns="19050" anchor="ctr" anchorCtr="1">
                  <a:spAutoFit/>
                </a:bodyPr>
                <a:lstStyle/>
                <a:p>
                  <a:pPr>
                    <a:defRPr sz="1200" b="1" i="0" u="none" strike="noStrike" kern="1200" baseline="0">
                      <a:solidFill>
                        <a:schemeClr val="accent4">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dlblFieldTable/>
                  <c15:showDataLabelsRange val="0"/>
                </c:ext>
                <c:ext xmlns:c16="http://schemas.microsoft.com/office/drawing/2014/chart" uri="{C3380CC4-5D6E-409C-BE32-E72D297353CC}">
                  <c16:uniqueId val="{00000001-4805-4047-94B2-DE034342CCCC}"/>
                </c:ext>
              </c:extLst>
            </c:dLbl>
            <c:dLbl>
              <c:idx val="1"/>
              <c:layout>
                <c:manualLayout>
                  <c:x val="0.1328179223248718"/>
                  <c:y val="-1.4935067071405385E-2"/>
                </c:manualLayout>
              </c:layout>
              <c:numFmt formatCode="0.0&quot;%&quot;" sourceLinked="0"/>
              <c:spPr>
                <a:noFill/>
                <a:ln>
                  <a:noFill/>
                </a:ln>
                <a:effectLst/>
              </c:spPr>
              <c:txPr>
                <a:bodyPr rot="0" spcFirstLastPara="1" vertOverflow="ellipsis" vert="horz" wrap="none" lIns="38100" tIns="19050" rIns="38100" bIns="19050" anchor="ctr" anchorCtr="1">
                  <a:spAutoFit/>
                </a:bodyPr>
                <a:lstStyle/>
                <a:p>
                  <a:pPr>
                    <a:defRPr sz="12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3-4805-4047-94B2-DE034342CCCC}"/>
                </c:ext>
              </c:extLst>
            </c:dLbl>
            <c:dLbl>
              <c:idx val="2"/>
              <c:layout>
                <c:manualLayout>
                  <c:x val="-0.15240289350647201"/>
                  <c:y val="6.33101537071316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805-4047-94B2-DE034342CCCC}"/>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Hoja1!$B$1:$D$1</c:f>
              <c:strCache>
                <c:ptCount val="3"/>
                <c:pt idx="0">
                  <c:v>frecuente</c:v>
                </c:pt>
                <c:pt idx="1">
                  <c:v>ocasional</c:v>
                </c:pt>
                <c:pt idx="2">
                  <c:v>no lector</c:v>
                </c:pt>
              </c:strCache>
            </c:strRef>
          </c:cat>
          <c:val>
            <c:numRef>
              <c:f>Hoja1!$B$2:$D$2</c:f>
              <c:numCache>
                <c:formatCode>General</c:formatCode>
                <c:ptCount val="3"/>
                <c:pt idx="0">
                  <c:v>2.7</c:v>
                </c:pt>
                <c:pt idx="1">
                  <c:v>2.5</c:v>
                </c:pt>
                <c:pt idx="2">
                  <c:v>94.8</c:v>
                </c:pt>
              </c:numCache>
            </c:numRef>
          </c:val>
          <c:extLst>
            <c:ext xmlns:c16="http://schemas.microsoft.com/office/drawing/2014/chart" uri="{C3380CC4-5D6E-409C-BE32-E72D297353CC}">
              <c16:uniqueId val="{00000008-4805-4047-94B2-DE034342CCCC}"/>
            </c:ext>
          </c:extLst>
        </c:ser>
        <c:dLbls>
          <c:showLegendKey val="0"/>
          <c:showVal val="1"/>
          <c:showCatName val="0"/>
          <c:showSerName val="0"/>
          <c:showPercent val="0"/>
          <c:showBubbleSize val="0"/>
          <c:showLeaderLines val="0"/>
        </c:dLbls>
        <c:firstSliceAng val="67"/>
        <c:holeSize val="30"/>
      </c:doughnutChart>
      <c:spPr>
        <a:noFill/>
        <a:ln>
          <a:noFill/>
        </a:ln>
        <a:effectLst/>
      </c:spPr>
    </c:plotArea>
    <c:plotVisOnly val="1"/>
    <c:dispBlanksAs val="zero"/>
    <c:showDLblsOverMax val="0"/>
  </c:chart>
  <c:spPr>
    <a:noFill/>
    <a:ln w="6350" cap="flat" cmpd="sng" algn="ctr">
      <a:noFill/>
      <a:prstDash val="solid"/>
      <a:miter lim="800000"/>
    </a:ln>
    <a:effectLst/>
  </c:spPr>
  <c:txPr>
    <a:bodyPr/>
    <a:lstStyle/>
    <a:p>
      <a:pPr>
        <a:defRPr sz="1800"/>
      </a:pPr>
      <a:endParaRPr lang="es-ES_tradnl"/>
    </a:p>
  </c:txPr>
  <c:externalData r:id="rId4">
    <c:autoUpdate val="0"/>
  </c:externalData>
</c:chartSpace>
</file>

<file path=ppt/charts/chart1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183910969906448E-2"/>
          <c:y val="0.1287135734409717"/>
          <c:w val="0.87574424483275726"/>
          <c:h val="0.82376991771807284"/>
        </c:manualLayout>
      </c:layout>
      <c:lineChart>
        <c:grouping val="standard"/>
        <c:varyColors val="0"/>
        <c:ser>
          <c:idx val="1"/>
          <c:order val="0"/>
          <c:tx>
            <c:strRef>
              <c:f>Hoja1!$B$1</c:f>
              <c:strCache>
                <c:ptCount val="1"/>
                <c:pt idx="0">
                  <c:v>audiolibros</c:v>
                </c:pt>
              </c:strCache>
            </c:strRef>
          </c:tx>
          <c:spPr>
            <a:ln w="25400" cap="flat" cmpd="sng" algn="ctr">
              <a:solidFill>
                <a:srgbClr val="898989"/>
              </a:solidFill>
              <a:prstDash val="solid"/>
              <a:miter lim="800000"/>
            </a:ln>
            <a:effectLst/>
          </c:spPr>
          <c:marker>
            <c:symbol val="circle"/>
            <c:size val="11"/>
            <c:spPr>
              <a:solidFill>
                <a:schemeClr val="accent6">
                  <a:lumMod val="60000"/>
                  <a:lumOff val="40000"/>
                </a:schemeClr>
              </a:solidFill>
              <a:ln w="12700" cap="flat" cmpd="sng" algn="ctr">
                <a:solidFill>
                  <a:srgbClr val="E7C45A">
                    <a:lumMod val="50000"/>
                  </a:srgbClr>
                </a:solidFill>
                <a:prstDash val="solid"/>
                <a:miter lim="800000"/>
              </a:ln>
              <a:effectLst/>
            </c:spPr>
          </c:marker>
          <c:dPt>
            <c:idx val="0"/>
            <c:marker>
              <c:spPr>
                <a:solidFill>
                  <a:srgbClr val="E7C45A">
                    <a:lumMod val="40000"/>
                    <a:lumOff val="60000"/>
                  </a:srgbClr>
                </a:solidFill>
                <a:ln w="12700" cap="flat" cmpd="sng" algn="ctr">
                  <a:solidFill>
                    <a:srgbClr val="E7C45A">
                      <a:lumMod val="50000"/>
                    </a:srgbClr>
                  </a:solidFill>
                  <a:prstDash val="solid"/>
                  <a:miter lim="800000"/>
                </a:ln>
                <a:effectLst/>
              </c:spPr>
            </c:marker>
            <c:bubble3D val="0"/>
            <c:extLst>
              <c:ext xmlns:c16="http://schemas.microsoft.com/office/drawing/2014/chart" uri="{C3380CC4-5D6E-409C-BE32-E72D297353CC}">
                <c16:uniqueId val="{00000000-ECE2-496E-9410-2CD03D9476BE}"/>
              </c:ext>
            </c:extLst>
          </c:dPt>
          <c:dPt>
            <c:idx val="1"/>
            <c:marker>
              <c:spPr>
                <a:solidFill>
                  <a:srgbClr val="E7C45A">
                    <a:lumMod val="60000"/>
                    <a:lumOff val="40000"/>
                  </a:srgbClr>
                </a:solidFill>
                <a:ln w="12700" cap="flat" cmpd="sng" algn="ctr">
                  <a:solidFill>
                    <a:srgbClr val="E7C45A">
                      <a:lumMod val="50000"/>
                    </a:srgbClr>
                  </a:solidFill>
                  <a:prstDash val="solid"/>
                  <a:miter lim="800000"/>
                </a:ln>
                <a:effectLst/>
              </c:spPr>
            </c:marker>
            <c:bubble3D val="0"/>
            <c:extLst>
              <c:ext xmlns:c16="http://schemas.microsoft.com/office/drawing/2014/chart" uri="{C3380CC4-5D6E-409C-BE32-E72D297353CC}">
                <c16:uniqueId val="{00000001-ECE2-496E-9410-2CD03D9476BE}"/>
              </c:ext>
            </c:extLst>
          </c:dPt>
          <c:dPt>
            <c:idx val="2"/>
            <c:marker>
              <c:spPr>
                <a:solidFill>
                  <a:srgbClr val="E7C45A">
                    <a:lumMod val="75000"/>
                  </a:srgbClr>
                </a:solidFill>
                <a:ln w="12700" cap="flat" cmpd="sng" algn="ctr">
                  <a:solidFill>
                    <a:srgbClr val="E7C45A">
                      <a:lumMod val="50000"/>
                    </a:srgbClr>
                  </a:solidFill>
                  <a:prstDash val="solid"/>
                  <a:miter lim="800000"/>
                </a:ln>
                <a:effectLst/>
              </c:spPr>
            </c:marker>
            <c:bubble3D val="0"/>
            <c:extLst>
              <c:ext xmlns:c16="http://schemas.microsoft.com/office/drawing/2014/chart" uri="{C3380CC4-5D6E-409C-BE32-E72D297353CC}">
                <c16:uniqueId val="{00000002-ECE2-496E-9410-2CD03D9476BE}"/>
              </c:ext>
            </c:extLst>
          </c:dPt>
          <c:dPt>
            <c:idx val="3"/>
            <c:marker>
              <c:symbol val="circle"/>
              <c:size val="14"/>
              <c:spPr>
                <a:solidFill>
                  <a:srgbClr val="E7C45A">
                    <a:lumMod val="50000"/>
                  </a:srgbClr>
                </a:solidFill>
                <a:ln w="12700" cap="flat" cmpd="sng" algn="ctr">
                  <a:solidFill>
                    <a:srgbClr val="E7C45A">
                      <a:lumMod val="50000"/>
                    </a:srgbClr>
                  </a:solidFill>
                  <a:prstDash val="solid"/>
                  <a:miter lim="800000"/>
                </a:ln>
                <a:effectLst/>
              </c:spPr>
            </c:marker>
            <c:bubble3D val="0"/>
            <c:extLst>
              <c:ext xmlns:c16="http://schemas.microsoft.com/office/drawing/2014/chart" uri="{C3380CC4-5D6E-409C-BE32-E72D297353CC}">
                <c16:uniqueId val="{00000003-ECE2-496E-9410-2CD03D9476BE}"/>
              </c:ext>
            </c:extLst>
          </c:dPt>
          <c:dPt>
            <c:idx val="4"/>
            <c:marker>
              <c:spPr>
                <a:solidFill>
                  <a:srgbClr val="0D2235"/>
                </a:solidFill>
                <a:ln w="12700" cap="flat" cmpd="sng" algn="ctr">
                  <a:solidFill>
                    <a:srgbClr val="E7C45A">
                      <a:lumMod val="50000"/>
                    </a:srgbClr>
                  </a:solidFill>
                  <a:prstDash val="solid"/>
                  <a:miter lim="800000"/>
                </a:ln>
                <a:effectLst/>
              </c:spPr>
            </c:marker>
            <c:bubble3D val="0"/>
            <c:extLst>
              <c:ext xmlns:c16="http://schemas.microsoft.com/office/drawing/2014/chart" uri="{C3380CC4-5D6E-409C-BE32-E72D297353CC}">
                <c16:uniqueId val="{00000004-ECE2-496E-9410-2CD03D9476BE}"/>
              </c:ext>
            </c:extLst>
          </c:dPt>
          <c:dLbls>
            <c:dLbl>
              <c:idx val="1"/>
              <c:numFmt formatCode="0.0&quot;%&quot;" sourceLinked="0"/>
              <c:spPr>
                <a:noFill/>
                <a:ln>
                  <a:noFill/>
                </a:ln>
                <a:effectLst/>
              </c:spPr>
              <c:txPr>
                <a:bodyPr wrap="none"/>
                <a:lstStyle/>
                <a:p>
                  <a:pPr>
                    <a:defRPr sz="1000" b="0">
                      <a:solidFill>
                        <a:schemeClr val="tx1"/>
                      </a:solidFill>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ECE2-496E-9410-2CD03D9476BE}"/>
                </c:ext>
              </c:extLst>
            </c:dLbl>
            <c:dLbl>
              <c:idx val="2"/>
              <c:numFmt formatCode="0.0&quot;%&quot;" sourceLinked="0"/>
              <c:spPr>
                <a:noFill/>
                <a:ln>
                  <a:noFill/>
                </a:ln>
                <a:effectLst/>
              </c:spPr>
              <c:txPr>
                <a:bodyPr wrap="none" anchorCtr="0"/>
                <a:lstStyle/>
                <a:p>
                  <a:pPr algn="ctr" rtl="0">
                    <a:defRPr lang="en-US" sz="1000" b="0"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ECE2-496E-9410-2CD03D9476BE}"/>
                </c:ext>
              </c:extLst>
            </c:dLbl>
            <c:dLbl>
              <c:idx val="3"/>
              <c:numFmt formatCode="0.0&quot;%&quot;" sourceLinked="0"/>
              <c:spPr>
                <a:noFill/>
                <a:ln>
                  <a:noFill/>
                </a:ln>
                <a:effectLst/>
              </c:spPr>
              <c:txPr>
                <a:bodyPr wrap="none" anchorCtr="0"/>
                <a:lstStyle/>
                <a:p>
                  <a:pPr algn="ctr" rtl="0">
                    <a:defRPr lang="en-US" sz="1200" b="1" i="0" u="none" strike="noStrike" kern="1200" baseline="0">
                      <a:solidFill>
                        <a:prstClr val="black"/>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ECE2-496E-9410-2CD03D9476BE}"/>
                </c:ext>
              </c:extLst>
            </c:dLbl>
            <c:numFmt formatCode="0.0&quot;%&quot;" sourceLinked="0"/>
            <c:spPr>
              <a:noFill/>
              <a:ln>
                <a:noFill/>
              </a:ln>
              <a:effectLst/>
            </c:spPr>
            <c:txPr>
              <a:bodyPr wrap="none"/>
              <a:lstStyle/>
              <a:p>
                <a:pPr>
                  <a:defRPr sz="1000">
                    <a:solidFill>
                      <a:schemeClr val="tx1"/>
                    </a:solidFill>
                  </a:defRPr>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Hoja1!$B$2:$B$6</c:f>
              <c:numCache>
                <c:formatCode>General</c:formatCode>
                <c:ptCount val="4"/>
                <c:pt idx="0">
                  <c:v>2.4</c:v>
                </c:pt>
                <c:pt idx="1">
                  <c:v>3</c:v>
                </c:pt>
                <c:pt idx="2">
                  <c:v>3.1</c:v>
                </c:pt>
                <c:pt idx="3">
                  <c:v>5.2</c:v>
                </c:pt>
              </c:numCache>
            </c:numRef>
          </c:val>
          <c:smooth val="0"/>
          <c:extLst>
            <c:ext xmlns:c16="http://schemas.microsoft.com/office/drawing/2014/chart" uri="{C3380CC4-5D6E-409C-BE32-E72D297353CC}">
              <c16:uniqueId val="{00000005-ECE2-496E-9410-2CD03D9476BE}"/>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1"/>
        <c:axPos val="b"/>
        <c:numFmt formatCode="General" sourceLinked="1"/>
        <c:majorTickMark val="none"/>
        <c:minorTickMark val="none"/>
        <c:tickLblPos val="nextTo"/>
        <c:crossAx val="104563456"/>
        <c:crosses val="autoZero"/>
        <c:auto val="1"/>
        <c:lblAlgn val="ctr"/>
        <c:lblOffset val="100"/>
        <c:noMultiLvlLbl val="0"/>
      </c:catAx>
      <c:valAx>
        <c:axId val="104563456"/>
        <c:scaling>
          <c:orientation val="minMax"/>
          <c:max val="2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2">
    <c:autoUpdate val="0"/>
  </c:externalData>
</c:chartSpace>
</file>

<file path=ppt/charts/chart1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4245788749194793"/>
          <c:y val="6.8965517241379413E-3"/>
          <c:w val="0.85754213253244926"/>
          <c:h val="0.9931034742174315"/>
        </c:manualLayout>
      </c:layout>
      <c:barChart>
        <c:barDir val="bar"/>
        <c:grouping val="stacked"/>
        <c:varyColors val="0"/>
        <c:ser>
          <c:idx val="1"/>
          <c:order val="0"/>
          <c:tx>
            <c:strRef>
              <c:f>Sheet1!$A$2</c:f>
              <c:strCache>
                <c:ptCount val="1"/>
                <c:pt idx="0">
                  <c:v>Habitual</c:v>
                </c:pt>
              </c:strCache>
            </c:strRef>
          </c:tx>
          <c:spPr>
            <a:solidFill>
              <a:schemeClr val="bg2">
                <a:lumMod val="50000"/>
              </a:schemeClr>
            </a:solidFill>
            <a:ln>
              <a:noFill/>
            </a:ln>
          </c:spPr>
          <c:invertIfNegative val="0"/>
          <c:dPt>
            <c:idx val="4"/>
            <c:invertIfNegative val="0"/>
            <c:bubble3D val="0"/>
            <c:extLst>
              <c:ext xmlns:c16="http://schemas.microsoft.com/office/drawing/2014/chart" uri="{C3380CC4-5D6E-409C-BE32-E72D297353CC}">
                <c16:uniqueId val="{00000000-F0D2-4FE3-B5F9-BA9B5421F4CC}"/>
              </c:ext>
            </c:extLst>
          </c:dPt>
          <c:dLbls>
            <c:dLbl>
              <c:idx val="0"/>
              <c:numFmt formatCode="0.0&quot;%&quot;" sourceLinked="0"/>
              <c:spPr>
                <a:noFill/>
                <a:ln>
                  <a:noFill/>
                </a:ln>
                <a:effectLst/>
              </c:spPr>
              <c:txPr>
                <a:bodyPr wrap="square" lIns="38100" tIns="19050" rIns="38100" bIns="19050" anchor="ctr">
                  <a:spAutoFit/>
                </a:bodyPr>
                <a:lstStyle/>
                <a:p>
                  <a:pPr>
                    <a:defRPr sz="1100" b="1">
                      <a:solidFill>
                        <a:schemeClr val="tx1"/>
                      </a:solidFill>
                    </a:defRPr>
                  </a:pPr>
                  <a:endParaRPr lang="es-ES_tradnl"/>
                </a:p>
              </c:txPr>
              <c:dLblPos val="ctr"/>
              <c:showLegendKey val="0"/>
              <c:showVal val="1"/>
              <c:showCatName val="0"/>
              <c:showSerName val="0"/>
              <c:showPercent val="0"/>
              <c:showBubbleSize val="0"/>
              <c:extLst>
                <c:ext xmlns:c16="http://schemas.microsoft.com/office/drawing/2014/chart" uri="{C3380CC4-5D6E-409C-BE32-E72D297353CC}">
                  <c16:uniqueId val="{00000001-F0D2-4FE3-B5F9-BA9B5421F4CC}"/>
                </c:ext>
              </c:extLst>
            </c:dLbl>
            <c:dLbl>
              <c:idx val="3"/>
              <c:numFmt formatCode="0.0&quot;%&quot;" sourceLinked="0"/>
              <c:spPr>
                <a:noFill/>
                <a:ln>
                  <a:noFill/>
                </a:ln>
                <a:effectLst/>
              </c:spPr>
              <c:txPr>
                <a:bodyPr wrap="square" lIns="38100" tIns="19050" rIns="38100" bIns="19050" anchor="ctr">
                  <a:noAutofit/>
                </a:bodyPr>
                <a:lstStyle/>
                <a:p>
                  <a:pPr>
                    <a:defRPr sz="800" b="1">
                      <a:solidFill>
                        <a:schemeClr val="tx1"/>
                      </a:solidFill>
                    </a:defRPr>
                  </a:pPr>
                  <a:endParaRPr lang="es-ES_tradnl"/>
                </a:p>
              </c:txPr>
              <c:dLblPos val="ctr"/>
              <c:showLegendKey val="0"/>
              <c:showVal val="1"/>
              <c:showCatName val="0"/>
              <c:showSerName val="0"/>
              <c:showPercent val="0"/>
              <c:showBubbleSize val="0"/>
              <c:extLst>
                <c:ext xmlns:c15="http://schemas.microsoft.com/office/drawing/2012/chart" uri="{CE6537A1-D6FC-4f65-9D91-7224C49458BB}">
                  <c15:layout>
                    <c:manualLayout>
                      <c:w val="7.1337649078942661E-2"/>
                      <c:h val="7.4716715620144439E-2"/>
                    </c:manualLayout>
                  </c15:layout>
                </c:ext>
                <c:ext xmlns:c16="http://schemas.microsoft.com/office/drawing/2014/chart" uri="{C3380CC4-5D6E-409C-BE32-E72D297353CC}">
                  <c16:uniqueId val="{00000004-F0D2-4FE3-B5F9-BA9B5421F4CC}"/>
                </c:ext>
              </c:extLst>
            </c:dLbl>
            <c:dLbl>
              <c:idx val="6"/>
              <c:layout>
                <c:manualLayout>
                  <c:x val="3.0737265852577581E-2"/>
                  <c:y val="1.313149146250141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0D2-4FE3-B5F9-BA9B5421F4CC}"/>
                </c:ext>
              </c:extLst>
            </c:dLbl>
            <c:numFmt formatCode="0.0&quot;%&quot;" sourceLinked="0"/>
            <c:spPr>
              <a:noFill/>
              <a:ln>
                <a:noFill/>
              </a:ln>
              <a:effectLst/>
            </c:spPr>
            <c:txPr>
              <a:bodyPr wrap="square" lIns="38100" tIns="19050" rIns="38100" bIns="19050" anchor="ctr">
                <a:spAutoFit/>
              </a:bodyPr>
              <a:lstStyle/>
              <a:p>
                <a:pPr>
                  <a:defRPr sz="800" b="1">
                    <a:solidFill>
                      <a:schemeClr val="tx1"/>
                    </a:solidFill>
                  </a:defRPr>
                </a:pPr>
                <a:endParaRPr lang="es-ES_trad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Sheet1!$B$1:$I$1</c:f>
              <c:strCache>
                <c:ptCount val="7"/>
                <c:pt idx="0">
                  <c:v>Castellano</c:v>
                </c:pt>
                <c:pt idx="1">
                  <c:v>Inglés</c:v>
                </c:pt>
                <c:pt idx="2">
                  <c:v>Catalán</c:v>
                </c:pt>
                <c:pt idx="3">
                  <c:v>Francés</c:v>
                </c:pt>
                <c:pt idx="4">
                  <c:v>Gallego</c:v>
                </c:pt>
                <c:pt idx="5">
                  <c:v>Italiano</c:v>
                </c:pt>
                <c:pt idx="6">
                  <c:v>Otras</c:v>
                </c:pt>
              </c:strCache>
            </c:strRef>
          </c:cat>
          <c:val>
            <c:numRef>
              <c:f>Sheet1!$B$2:$I$2</c:f>
              <c:numCache>
                <c:formatCode>0.0</c:formatCode>
                <c:ptCount val="8"/>
                <c:pt idx="0">
                  <c:v>87.3</c:v>
                </c:pt>
                <c:pt idx="1">
                  <c:v>27.3</c:v>
                </c:pt>
                <c:pt idx="2">
                  <c:v>5</c:v>
                </c:pt>
                <c:pt idx="3">
                  <c:v>3.9</c:v>
                </c:pt>
                <c:pt idx="4">
                  <c:v>2.7</c:v>
                </c:pt>
                <c:pt idx="5">
                  <c:v>2.7</c:v>
                </c:pt>
                <c:pt idx="6">
                  <c:v>0.1</c:v>
                </c:pt>
              </c:numCache>
            </c:numRef>
          </c:val>
          <c:extLst>
            <c:ext xmlns:c16="http://schemas.microsoft.com/office/drawing/2014/chart" uri="{C3380CC4-5D6E-409C-BE32-E72D297353CC}">
              <c16:uniqueId val="{00000006-F0D2-4FE3-B5F9-BA9B5421F4CC}"/>
            </c:ext>
          </c:extLst>
        </c:ser>
        <c:ser>
          <c:idx val="0"/>
          <c:order val="1"/>
          <c:tx>
            <c:strRef>
              <c:f>Sheet1!$A$3</c:f>
              <c:strCache>
                <c:ptCount val="1"/>
              </c:strCache>
            </c:strRef>
          </c:tx>
          <c:spPr>
            <a:solidFill>
              <a:srgbClr val="548235"/>
            </a:solidFill>
          </c:spPr>
          <c:invertIfNegative val="0"/>
          <c:dLbls>
            <c:delete val="1"/>
          </c:dLbls>
          <c:cat>
            <c:strRef>
              <c:f>Sheet1!$B$1:$I$1</c:f>
              <c:strCache>
                <c:ptCount val="7"/>
                <c:pt idx="0">
                  <c:v>Castellano</c:v>
                </c:pt>
                <c:pt idx="1">
                  <c:v>Inglés</c:v>
                </c:pt>
                <c:pt idx="2">
                  <c:v>Catalán</c:v>
                </c:pt>
                <c:pt idx="3">
                  <c:v>Francés</c:v>
                </c:pt>
                <c:pt idx="4">
                  <c:v>Gallego</c:v>
                </c:pt>
                <c:pt idx="5">
                  <c:v>Italiano</c:v>
                </c:pt>
                <c:pt idx="6">
                  <c:v>Otras</c:v>
                </c:pt>
              </c:strCache>
            </c:strRef>
          </c:cat>
          <c:val>
            <c:numRef>
              <c:f>Sheet1!$B$3:$I$3</c:f>
              <c:numCache>
                <c:formatCode>General</c:formatCode>
                <c:ptCount val="8"/>
              </c:numCache>
            </c:numRef>
          </c:val>
          <c:extLst>
            <c:ext xmlns:c16="http://schemas.microsoft.com/office/drawing/2014/chart" uri="{C3380CC4-5D6E-409C-BE32-E72D297353CC}">
              <c16:uniqueId val="{00000007-F0D2-4FE3-B5F9-BA9B5421F4CC}"/>
            </c:ext>
          </c:extLst>
        </c:ser>
        <c:ser>
          <c:idx val="2"/>
          <c:order val="2"/>
          <c:tx>
            <c:strRef>
              <c:f>Sheet1!$A$4</c:f>
              <c:strCache>
                <c:ptCount val="1"/>
              </c:strCache>
            </c:strRef>
          </c:tx>
          <c:spPr>
            <a:noFill/>
          </c:spPr>
          <c:invertIfNegative val="0"/>
          <c:dLbls>
            <c:numFmt formatCode="0.0&quot;%&quot;" sourceLinked="0"/>
            <c:spPr>
              <a:noFill/>
              <a:ln>
                <a:noFill/>
              </a:ln>
              <a:effectLst/>
            </c:spPr>
            <c:txPr>
              <a:bodyPr wrap="square" lIns="38100" tIns="19050" rIns="38100" bIns="19050" anchor="ctr">
                <a:spAutoFit/>
              </a:bodyPr>
              <a:lstStyle/>
              <a:p>
                <a:pPr>
                  <a:defRPr sz="1400" b="0"/>
                </a:pPr>
                <a:endParaRPr lang="es-ES_tradnl"/>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7"/>
                <c:pt idx="0">
                  <c:v>Castellano</c:v>
                </c:pt>
                <c:pt idx="1">
                  <c:v>Inglés</c:v>
                </c:pt>
                <c:pt idx="2">
                  <c:v>Catalán</c:v>
                </c:pt>
                <c:pt idx="3">
                  <c:v>Francés</c:v>
                </c:pt>
                <c:pt idx="4">
                  <c:v>Gallego</c:v>
                </c:pt>
                <c:pt idx="5">
                  <c:v>Italiano</c:v>
                </c:pt>
                <c:pt idx="6">
                  <c:v>Otras</c:v>
                </c:pt>
              </c:strCache>
            </c:strRef>
          </c:cat>
          <c:val>
            <c:numRef>
              <c:f>Sheet1!$B$4:$I$4</c:f>
              <c:numCache>
                <c:formatCode>General</c:formatCode>
                <c:ptCount val="8"/>
              </c:numCache>
            </c:numRef>
          </c:val>
          <c:extLst>
            <c:ext xmlns:c16="http://schemas.microsoft.com/office/drawing/2014/chart" uri="{C3380CC4-5D6E-409C-BE32-E72D297353CC}">
              <c16:uniqueId val="{00000008-F0D2-4FE3-B5F9-BA9B5421F4CC}"/>
            </c:ext>
          </c:extLst>
        </c:ser>
        <c:dLbls>
          <c:showLegendKey val="0"/>
          <c:showVal val="1"/>
          <c:showCatName val="0"/>
          <c:showSerName val="0"/>
          <c:showPercent val="0"/>
          <c:showBubbleSize val="0"/>
        </c:dLbls>
        <c:gapWidth val="50"/>
        <c:overlap val="100"/>
        <c:axId val="113703168"/>
        <c:axId val="113717248"/>
      </c:barChart>
      <c:catAx>
        <c:axId val="113703168"/>
        <c:scaling>
          <c:orientation val="maxMin"/>
        </c:scaling>
        <c:delete val="0"/>
        <c:axPos val="l"/>
        <c:numFmt formatCode="General" sourceLinked="1"/>
        <c:majorTickMark val="none"/>
        <c:minorTickMark val="none"/>
        <c:tickLblPos val="nextTo"/>
        <c:txPr>
          <a:bodyPr/>
          <a:lstStyle/>
          <a:p>
            <a:pPr>
              <a:defRPr sz="1200">
                <a:solidFill>
                  <a:schemeClr val="tx1">
                    <a:lumMod val="85000"/>
                    <a:lumOff val="15000"/>
                  </a:schemeClr>
                </a:solidFill>
              </a:defRPr>
            </a:pPr>
            <a:endParaRPr lang="es-ES_tradnl"/>
          </a:p>
        </c:txPr>
        <c:crossAx val="113717248"/>
        <c:crosses val="autoZero"/>
        <c:auto val="1"/>
        <c:lblAlgn val="ctr"/>
        <c:lblOffset val="100"/>
        <c:noMultiLvlLbl val="0"/>
      </c:catAx>
      <c:valAx>
        <c:axId val="113717248"/>
        <c:scaling>
          <c:orientation val="minMax"/>
          <c:max val="120"/>
          <c:min val="0"/>
        </c:scaling>
        <c:delete val="1"/>
        <c:axPos val="t"/>
        <c:numFmt formatCode="0.0" sourceLinked="1"/>
        <c:majorTickMark val="out"/>
        <c:minorTickMark val="none"/>
        <c:tickLblPos val="nextTo"/>
        <c:crossAx val="113703168"/>
        <c:crosses val="autoZero"/>
        <c:crossBetween val="between"/>
      </c:valAx>
    </c:plotArea>
    <c:plotVisOnly val="1"/>
    <c:dispBlanksAs val="gap"/>
    <c:showDLblsOverMax val="0"/>
  </c:chart>
  <c:spPr>
    <a:ln>
      <a:noFill/>
    </a:ln>
  </c:spPr>
  <c:txPr>
    <a:bodyPr/>
    <a:lstStyle/>
    <a:p>
      <a:pPr>
        <a:defRPr sz="1400"/>
      </a:pPr>
      <a:endParaRPr lang="es-ES_tradnl"/>
    </a:p>
  </c:txPr>
  <c:externalData r:id="rId1">
    <c:autoUpdate val="0"/>
  </c:externalData>
</c:chartSpace>
</file>

<file path=ppt/charts/chart1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140873026909861"/>
          <c:y val="9.5523918096096574E-2"/>
          <c:w val="0.51588368850346455"/>
          <c:h val="0.78680311425718252"/>
        </c:manualLayout>
      </c:layout>
      <c:doughnutChart>
        <c:varyColors val="1"/>
        <c:ser>
          <c:idx val="0"/>
          <c:order val="0"/>
          <c:tx>
            <c:strRef>
              <c:f>Hoja1!$A$2</c:f>
              <c:strCache>
                <c:ptCount val="1"/>
                <c:pt idx="0">
                  <c:v>HOMBRE</c:v>
                </c:pt>
              </c:strCache>
            </c:strRef>
          </c:tx>
          <c:spPr>
            <a:solidFill>
              <a:srgbClr val="003C8A"/>
            </a:solidFill>
          </c:spPr>
          <c:explosion val="13"/>
          <c:dPt>
            <c:idx val="0"/>
            <c:bubble3D val="0"/>
            <c:spPr>
              <a:solidFill>
                <a:srgbClr val="E7C45A">
                  <a:lumMod val="50000"/>
                </a:srgbClr>
              </a:solidFill>
              <a:ln>
                <a:noFill/>
              </a:ln>
              <a:effectLst/>
            </c:spPr>
            <c:extLst>
              <c:ext xmlns:c16="http://schemas.microsoft.com/office/drawing/2014/chart" uri="{C3380CC4-5D6E-409C-BE32-E72D297353CC}">
                <c16:uniqueId val="{00000001-460D-4104-BED9-8E164F538AAA}"/>
              </c:ext>
            </c:extLst>
          </c:dPt>
          <c:dPt>
            <c:idx val="1"/>
            <c:bubble3D val="0"/>
            <c:spPr>
              <a:solidFill>
                <a:srgbClr val="E7C45A">
                  <a:lumMod val="60000"/>
                  <a:lumOff val="40000"/>
                </a:srgbClr>
              </a:solidFill>
              <a:ln>
                <a:noFill/>
              </a:ln>
              <a:effectLst/>
            </c:spPr>
            <c:extLst>
              <c:ext xmlns:c16="http://schemas.microsoft.com/office/drawing/2014/chart" uri="{C3380CC4-5D6E-409C-BE32-E72D297353CC}">
                <c16:uniqueId val="{00000003-460D-4104-BED9-8E164F538AAA}"/>
              </c:ext>
            </c:extLst>
          </c:dPt>
          <c:dPt>
            <c:idx val="2"/>
            <c:bubble3D val="0"/>
            <c:spPr>
              <a:solidFill>
                <a:sysClr val="window" lastClr="FFFFFF">
                  <a:lumMod val="65000"/>
                </a:sysClr>
              </a:solidFill>
              <a:ln>
                <a:noFill/>
              </a:ln>
              <a:effectLst/>
            </c:spPr>
            <c:extLst>
              <c:ext xmlns:c16="http://schemas.microsoft.com/office/drawing/2014/chart" uri="{C3380CC4-5D6E-409C-BE32-E72D297353CC}">
                <c16:uniqueId val="{00000005-460D-4104-BED9-8E164F538AAA}"/>
              </c:ext>
            </c:extLst>
          </c:dPt>
          <c:dLbls>
            <c:dLbl>
              <c:idx val="0"/>
              <c:layout>
                <c:manualLayout>
                  <c:x val="0.12308349956740501"/>
                  <c:y val="-6.1931658668397921E-2"/>
                </c:manualLayout>
              </c:layout>
              <c:tx>
                <c:rich>
                  <a:bodyPr rot="0" spcFirstLastPara="1" vertOverflow="ellipsis" vert="horz" wrap="none" lIns="38100" tIns="19050" rIns="38100" bIns="19050" anchor="ctr" anchorCtr="1">
                    <a:spAutoFit/>
                  </a:bodyPr>
                  <a:lstStyle/>
                  <a:p>
                    <a:pPr>
                      <a:defRPr sz="1200" b="1" i="0" u="none" strike="noStrike" kern="1200" baseline="0">
                        <a:solidFill>
                          <a:schemeClr val="accent4">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fld id="{D2DEEE64-E266-4435-AE0F-70B279F5D2FD}" type="VALUE">
                      <a:rPr lang="en-US" b="1">
                        <a:solidFill>
                          <a:schemeClr val="tx1"/>
                        </a:solidFill>
                      </a:rPr>
                      <a:pPr>
                        <a:defRPr sz="1200" b="1">
                          <a:solidFill>
                            <a:schemeClr val="accent4">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t>[VALOR]</a:t>
                    </a:fld>
                    <a:endParaRPr lang="es-ES_tradnl"/>
                  </a:p>
                </c:rich>
              </c:tx>
              <c:numFmt formatCode="0.0&quot;%&quot;" sourceLinked="0"/>
              <c:spPr>
                <a:noFill/>
                <a:ln>
                  <a:noFill/>
                </a:ln>
                <a:effectLst/>
              </c:spPr>
              <c:txPr>
                <a:bodyPr rot="0" spcFirstLastPara="1" vertOverflow="ellipsis" vert="horz" wrap="none" lIns="38100" tIns="19050" rIns="38100" bIns="19050" anchor="ctr" anchorCtr="1">
                  <a:spAutoFit/>
                </a:bodyPr>
                <a:lstStyle/>
                <a:p>
                  <a:pPr>
                    <a:defRPr sz="1200" b="1" i="0" u="none" strike="noStrike" kern="1200" baseline="0">
                      <a:solidFill>
                        <a:schemeClr val="accent4">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dlblFieldTable/>
                  <c15:showDataLabelsRange val="0"/>
                </c:ext>
                <c:ext xmlns:c16="http://schemas.microsoft.com/office/drawing/2014/chart" uri="{C3380CC4-5D6E-409C-BE32-E72D297353CC}">
                  <c16:uniqueId val="{00000001-460D-4104-BED9-8E164F538AAA}"/>
                </c:ext>
              </c:extLst>
            </c:dLbl>
            <c:dLbl>
              <c:idx val="1"/>
              <c:layout>
                <c:manualLayout>
                  <c:x val="0.1328179223248718"/>
                  <c:y val="-1.4935067071405385E-2"/>
                </c:manualLayout>
              </c:layout>
              <c:numFmt formatCode="0.0&quot;%&quot;" sourceLinked="0"/>
              <c:spPr>
                <a:noFill/>
                <a:ln>
                  <a:noFill/>
                </a:ln>
                <a:effectLst/>
              </c:spPr>
              <c:txPr>
                <a:bodyPr rot="0" spcFirstLastPara="1" vertOverflow="ellipsis" vert="horz" wrap="none" lIns="38100" tIns="19050" rIns="38100" bIns="19050" anchor="ctr" anchorCtr="1">
                  <a:spAutoFit/>
                </a:bodyPr>
                <a:lstStyle/>
                <a:p>
                  <a:pPr>
                    <a:defRPr sz="12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3-460D-4104-BED9-8E164F538AAA}"/>
                </c:ext>
              </c:extLst>
            </c:dLbl>
            <c:dLbl>
              <c:idx val="2"/>
              <c:layout>
                <c:manualLayout>
                  <c:x val="-0.15240289350647201"/>
                  <c:y val="6.33101537071316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60D-4104-BED9-8E164F538AAA}"/>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Hoja1!$B$1:$D$1</c:f>
              <c:strCache>
                <c:ptCount val="3"/>
                <c:pt idx="0">
                  <c:v>frecuente</c:v>
                </c:pt>
                <c:pt idx="1">
                  <c:v>ocasional</c:v>
                </c:pt>
                <c:pt idx="2">
                  <c:v>no lector</c:v>
                </c:pt>
              </c:strCache>
            </c:strRef>
          </c:cat>
          <c:val>
            <c:numRef>
              <c:f>Hoja1!$B$2:$D$2</c:f>
              <c:numCache>
                <c:formatCode>General</c:formatCode>
                <c:ptCount val="3"/>
                <c:pt idx="0">
                  <c:v>2.7</c:v>
                </c:pt>
                <c:pt idx="1">
                  <c:v>2.5</c:v>
                </c:pt>
                <c:pt idx="2">
                  <c:v>94.8</c:v>
                </c:pt>
              </c:numCache>
            </c:numRef>
          </c:val>
          <c:extLst>
            <c:ext xmlns:c16="http://schemas.microsoft.com/office/drawing/2014/chart" uri="{C3380CC4-5D6E-409C-BE32-E72D297353CC}">
              <c16:uniqueId val="{00000006-460D-4104-BED9-8E164F538AAA}"/>
            </c:ext>
          </c:extLst>
        </c:ser>
        <c:dLbls>
          <c:showLegendKey val="0"/>
          <c:showVal val="1"/>
          <c:showCatName val="0"/>
          <c:showSerName val="0"/>
          <c:showPercent val="0"/>
          <c:showBubbleSize val="0"/>
          <c:showLeaderLines val="0"/>
        </c:dLbls>
        <c:firstSliceAng val="67"/>
        <c:holeSize val="30"/>
      </c:doughnutChart>
      <c:spPr>
        <a:noFill/>
        <a:ln>
          <a:noFill/>
        </a:ln>
        <a:effectLst/>
      </c:spPr>
    </c:plotArea>
    <c:plotVisOnly val="1"/>
    <c:dispBlanksAs val="zero"/>
    <c:showDLblsOverMax val="0"/>
  </c:chart>
  <c:spPr>
    <a:noFill/>
    <a:ln w="6350" cap="flat" cmpd="sng" algn="ctr">
      <a:noFill/>
      <a:prstDash val="solid"/>
      <a:miter lim="800000"/>
    </a:ln>
    <a:effectLst/>
  </c:spPr>
  <c:txPr>
    <a:bodyPr/>
    <a:lstStyle/>
    <a:p>
      <a:pPr>
        <a:defRPr sz="1800"/>
      </a:pPr>
      <a:endParaRPr lang="es-ES_tradnl"/>
    </a:p>
  </c:txPr>
  <c:externalData r:id="rId4">
    <c:autoUpdate val="0"/>
  </c:externalData>
</c:chartSpace>
</file>

<file path=ppt/charts/chart1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140873026909861"/>
          <c:y val="9.5523918096096574E-2"/>
          <c:w val="0.51588368850346455"/>
          <c:h val="0.78680311425718252"/>
        </c:manualLayout>
      </c:layout>
      <c:doughnutChart>
        <c:varyColors val="1"/>
        <c:ser>
          <c:idx val="0"/>
          <c:order val="0"/>
          <c:tx>
            <c:strRef>
              <c:f>Hoja1!$A$2</c:f>
              <c:strCache>
                <c:ptCount val="1"/>
                <c:pt idx="0">
                  <c:v>HOMBRE</c:v>
                </c:pt>
              </c:strCache>
            </c:strRef>
          </c:tx>
          <c:spPr>
            <a:solidFill>
              <a:srgbClr val="003C8A"/>
            </a:solidFill>
          </c:spPr>
          <c:explosion val="13"/>
          <c:dPt>
            <c:idx val="0"/>
            <c:bubble3D val="0"/>
            <c:spPr>
              <a:solidFill>
                <a:srgbClr val="E7C45A">
                  <a:lumMod val="50000"/>
                </a:srgbClr>
              </a:solidFill>
              <a:ln>
                <a:noFill/>
              </a:ln>
              <a:effectLst/>
            </c:spPr>
            <c:extLst>
              <c:ext xmlns:c16="http://schemas.microsoft.com/office/drawing/2014/chart" uri="{C3380CC4-5D6E-409C-BE32-E72D297353CC}">
                <c16:uniqueId val="{00000001-38B6-4668-8B9F-3931D07847DA}"/>
              </c:ext>
            </c:extLst>
          </c:dPt>
          <c:dPt>
            <c:idx val="1"/>
            <c:bubble3D val="0"/>
            <c:spPr>
              <a:solidFill>
                <a:srgbClr val="E7C45A">
                  <a:lumMod val="60000"/>
                  <a:lumOff val="40000"/>
                </a:srgbClr>
              </a:solidFill>
              <a:ln>
                <a:noFill/>
              </a:ln>
              <a:effectLst/>
            </c:spPr>
            <c:extLst>
              <c:ext xmlns:c16="http://schemas.microsoft.com/office/drawing/2014/chart" uri="{C3380CC4-5D6E-409C-BE32-E72D297353CC}">
                <c16:uniqueId val="{00000003-38B6-4668-8B9F-3931D07847DA}"/>
              </c:ext>
            </c:extLst>
          </c:dPt>
          <c:dPt>
            <c:idx val="2"/>
            <c:bubble3D val="0"/>
            <c:spPr>
              <a:solidFill>
                <a:sysClr val="window" lastClr="FFFFFF">
                  <a:lumMod val="65000"/>
                </a:sysClr>
              </a:solidFill>
              <a:ln>
                <a:noFill/>
              </a:ln>
              <a:effectLst/>
            </c:spPr>
            <c:extLst>
              <c:ext xmlns:c16="http://schemas.microsoft.com/office/drawing/2014/chart" uri="{C3380CC4-5D6E-409C-BE32-E72D297353CC}">
                <c16:uniqueId val="{00000005-38B6-4668-8B9F-3931D07847DA}"/>
              </c:ext>
            </c:extLst>
          </c:dPt>
          <c:dLbls>
            <c:dLbl>
              <c:idx val="0"/>
              <c:layout>
                <c:manualLayout>
                  <c:x val="-4.7350130876669214E-2"/>
                  <c:y val="4.7886253094934307E-2"/>
                </c:manualLayout>
              </c:layout>
              <c:tx>
                <c:rich>
                  <a:bodyPr rot="0" spcFirstLastPara="1" vertOverflow="ellipsis" vert="horz" wrap="none" lIns="38100" tIns="19050" rIns="38100" bIns="19050" anchor="ctr" anchorCtr="1">
                    <a:spAutoFit/>
                  </a:bodyPr>
                  <a:lstStyle/>
                  <a:p>
                    <a:pPr>
                      <a:defRPr sz="1200" b="0" i="0" u="none" strike="noStrike" kern="1200" baseline="0">
                        <a:solidFill>
                          <a:schemeClr val="accent4">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fld id="{D2DEEE64-E266-4435-AE0F-70B279F5D2FD}" type="VALUE">
                      <a:rPr lang="en-US" b="0">
                        <a:solidFill>
                          <a:schemeClr val="tx1"/>
                        </a:solidFill>
                      </a:rPr>
                      <a:pPr>
                        <a:defRPr sz="1200">
                          <a:solidFill>
                            <a:schemeClr val="accent4">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t>[VALOR]</a:t>
                    </a:fld>
                    <a:endParaRPr lang="es-ES_tradnl"/>
                  </a:p>
                </c:rich>
              </c:tx>
              <c:numFmt formatCode="0.0&quot;%&quot;" sourceLinked="0"/>
              <c:spPr>
                <a:noFill/>
                <a:ln>
                  <a:noFill/>
                </a:ln>
                <a:effectLst/>
              </c:spPr>
              <c:txPr>
                <a:bodyPr rot="0" spcFirstLastPara="1" vertOverflow="ellipsis" vert="horz" wrap="none" lIns="38100" tIns="19050" rIns="38100" bIns="19050" anchor="ctr" anchorCtr="1">
                  <a:spAutoFit/>
                </a:bodyPr>
                <a:lstStyle/>
                <a:p>
                  <a:pPr>
                    <a:defRPr sz="1200" b="0" i="0" u="none" strike="noStrike" kern="1200" baseline="0">
                      <a:solidFill>
                        <a:schemeClr val="accent4">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dlblFieldTable/>
                  <c15:showDataLabelsRange val="0"/>
                </c:ext>
                <c:ext xmlns:c16="http://schemas.microsoft.com/office/drawing/2014/chart" uri="{C3380CC4-5D6E-409C-BE32-E72D297353CC}">
                  <c16:uniqueId val="{00000001-38B6-4668-8B9F-3931D07847DA}"/>
                </c:ext>
              </c:extLst>
            </c:dLbl>
            <c:dLbl>
              <c:idx val="1"/>
              <c:layout>
                <c:manualLayout>
                  <c:x val="-5.6552822709828698E-2"/>
                  <c:y val="1.3342125599811172E-3"/>
                </c:manualLayout>
              </c:layout>
              <c:numFmt formatCode="0.0&quot;%&quot;" sourceLinked="0"/>
              <c:spPr>
                <a:noFill/>
                <a:ln>
                  <a:noFill/>
                </a:ln>
                <a:effectLst/>
              </c:spPr>
              <c:txPr>
                <a:bodyPr rot="0" spcFirstLastPara="1" vertOverflow="ellipsis" vert="horz" wrap="none" lIns="38100" tIns="19050" rIns="38100" bIns="19050" anchor="ctr" anchorCtr="1">
                  <a:spAutoFit/>
                </a:bodyPr>
                <a:lstStyle/>
                <a:p>
                  <a:pPr>
                    <a:defRPr sz="12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3-38B6-4668-8B9F-3931D07847DA}"/>
                </c:ext>
              </c:extLst>
            </c:dLbl>
            <c:dLbl>
              <c:idx val="2"/>
              <c:layout>
                <c:manualLayout>
                  <c:x val="0.10189485729671513"/>
                  <c:y val="-0.2376723851627621"/>
                </c:manualLayout>
              </c:layout>
              <c:numFmt formatCode="0.0&quot;%&quot;" sourceLinked="0"/>
              <c:spPr>
                <a:noFill/>
                <a:ln>
                  <a:noFill/>
                </a:ln>
                <a:effectLst/>
              </c:spPr>
              <c:txPr>
                <a:bodyPr rot="0" spcFirstLastPara="1" vertOverflow="ellipsis" vert="horz" wrap="none" lIns="38100" tIns="19050" rIns="38100" bIns="19050" anchor="ctr" anchorCtr="1">
                  <a:spAutoFit/>
                </a:bodyPr>
                <a:lstStyle/>
                <a:p>
                  <a:pPr>
                    <a:defRPr sz="16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5-38B6-4668-8B9F-3931D07847DA}"/>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Hoja1!$B$1:$D$1</c:f>
              <c:strCache>
                <c:ptCount val="3"/>
                <c:pt idx="0">
                  <c:v>frecuente</c:v>
                </c:pt>
                <c:pt idx="1">
                  <c:v>ocasional</c:v>
                </c:pt>
                <c:pt idx="2">
                  <c:v>no lector</c:v>
                </c:pt>
              </c:strCache>
            </c:strRef>
          </c:cat>
          <c:val>
            <c:numRef>
              <c:f>Hoja1!$B$2:$D$2</c:f>
              <c:numCache>
                <c:formatCode>General</c:formatCode>
                <c:ptCount val="3"/>
                <c:pt idx="0">
                  <c:v>2.7</c:v>
                </c:pt>
                <c:pt idx="1">
                  <c:v>2.5</c:v>
                </c:pt>
                <c:pt idx="2">
                  <c:v>94.8</c:v>
                </c:pt>
              </c:numCache>
            </c:numRef>
          </c:val>
          <c:extLst>
            <c:ext xmlns:c16="http://schemas.microsoft.com/office/drawing/2014/chart" uri="{C3380CC4-5D6E-409C-BE32-E72D297353CC}">
              <c16:uniqueId val="{00000006-38B6-4668-8B9F-3931D07847DA}"/>
            </c:ext>
          </c:extLst>
        </c:ser>
        <c:dLbls>
          <c:showLegendKey val="0"/>
          <c:showVal val="1"/>
          <c:showCatName val="0"/>
          <c:showSerName val="0"/>
          <c:showPercent val="0"/>
          <c:showBubbleSize val="0"/>
          <c:showLeaderLines val="0"/>
        </c:dLbls>
        <c:firstSliceAng val="241"/>
        <c:holeSize val="30"/>
      </c:doughnutChart>
      <c:spPr>
        <a:noFill/>
        <a:ln>
          <a:noFill/>
        </a:ln>
        <a:effectLst/>
      </c:spPr>
    </c:plotArea>
    <c:plotVisOnly val="1"/>
    <c:dispBlanksAs val="zero"/>
    <c:showDLblsOverMax val="0"/>
  </c:chart>
  <c:spPr>
    <a:noFill/>
    <a:ln w="6350" cap="flat" cmpd="sng" algn="ctr">
      <a:noFill/>
      <a:prstDash val="solid"/>
      <a:miter lim="800000"/>
    </a:ln>
    <a:effectLst/>
  </c:spPr>
  <c:txPr>
    <a:bodyPr/>
    <a:lstStyle/>
    <a:p>
      <a:pPr>
        <a:defRPr sz="1800"/>
      </a:pPr>
      <a:endParaRPr lang="es-ES_tradnl"/>
    </a:p>
  </c:txPr>
  <c:externalData r:id="rId4">
    <c:autoUpdate val="0"/>
  </c:externalData>
</c:chartSpace>
</file>

<file path=ppt/charts/chart1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9202389728924685E-2"/>
          <c:y val="0"/>
          <c:w val="0.98378308838309869"/>
          <c:h val="0.99466669155152232"/>
        </c:manualLayout>
      </c:layout>
      <c:barChart>
        <c:barDir val="bar"/>
        <c:grouping val="clustered"/>
        <c:varyColors val="0"/>
        <c:ser>
          <c:idx val="1"/>
          <c:order val="0"/>
          <c:tx>
            <c:strRef>
              <c:f>Sheet1!$A$2</c:f>
              <c:strCache>
                <c:ptCount val="1"/>
                <c:pt idx="0">
                  <c:v>1er semestre 2011</c:v>
                </c:pt>
              </c:strCache>
            </c:strRef>
          </c:tx>
          <c:spPr>
            <a:solidFill>
              <a:srgbClr val="E7C45A">
                <a:lumMod val="75000"/>
              </a:srgbClr>
            </a:solidFill>
            <a:ln w="16630">
              <a:noFill/>
            </a:ln>
            <a:effectLst/>
          </c:spPr>
          <c:invertIfNegative val="0"/>
          <c:dPt>
            <c:idx val="2"/>
            <c:invertIfNegative val="0"/>
            <c:bubble3D val="0"/>
            <c:spPr>
              <a:solidFill>
                <a:srgbClr val="E7C45A">
                  <a:lumMod val="75000"/>
                </a:srgbClr>
              </a:solidFill>
              <a:ln w="16630">
                <a:noFill/>
              </a:ln>
              <a:effectLst/>
            </c:spPr>
            <c:extLst>
              <c:ext xmlns:c16="http://schemas.microsoft.com/office/drawing/2014/chart" uri="{C3380CC4-5D6E-409C-BE32-E72D297353CC}">
                <c16:uniqueId val="{00000001-1DB9-4C71-8CDE-590272CEC87B}"/>
              </c:ext>
            </c:extLst>
          </c:dPt>
          <c:dLbls>
            <c:dLbl>
              <c:idx val="0"/>
              <c:layout>
                <c:manualLayout>
                  <c:x val="-4.5758509100417601E-2"/>
                  <c:y val="6.2811675488895899E-3"/>
                </c:manualLayout>
              </c:layout>
              <c:numFmt formatCode="0.0&quot;%&quot;" sourceLinked="0"/>
              <c:spPr>
                <a:noFill/>
                <a:ln w="16630">
                  <a:noFill/>
                </a:ln>
              </c:spPr>
              <c:txPr>
                <a:bodyPr anchorCtr="0"/>
                <a:lstStyle/>
                <a:p>
                  <a:pPr algn="ctr" rtl="0">
                    <a:defRPr lang="en-US" sz="1100" b="1" i="0" u="none" strike="noStrike" kern="1200" baseline="0">
                      <a:solidFill>
                        <a:prstClr val="black"/>
                      </a:solidFill>
                      <a:latin typeface="Verdana (Títulos)"/>
                      <a:ea typeface="Arial"/>
                      <a:cs typeface="Calibri" pitchFamily="34" charset="0"/>
                    </a:defRPr>
                  </a:pPr>
                  <a:endParaRPr lang="es-ES_tradnl"/>
                </a:p>
              </c:txPr>
              <c:dLblPos val="outEnd"/>
              <c:showLegendKey val="0"/>
              <c:showVal val="1"/>
              <c:showCatName val="0"/>
              <c:showSerName val="0"/>
              <c:showPercent val="0"/>
              <c:showBubbleSize val="0"/>
              <c:extLst>
                <c:ext xmlns:c15="http://schemas.microsoft.com/office/drawing/2012/chart" uri="{CE6537A1-D6FC-4f65-9D91-7224C49458BB}">
                  <c15:layout>
                    <c:manualLayout>
                      <c:w val="0.28304308013282886"/>
                      <c:h val="9.6721208102914291E-2"/>
                    </c:manualLayout>
                  </c15:layout>
                </c:ext>
                <c:ext xmlns:c16="http://schemas.microsoft.com/office/drawing/2014/chart" uri="{C3380CC4-5D6E-409C-BE32-E72D297353CC}">
                  <c16:uniqueId val="{00000002-1DB9-4C71-8CDE-590272CEC87B}"/>
                </c:ext>
              </c:extLst>
            </c:dLbl>
            <c:dLbl>
              <c:idx val="1"/>
              <c:layout>
                <c:manualLayout>
                  <c:x val="-2.2693565170569172E-2"/>
                  <c:y val="-1.5833146500361388E-7"/>
                </c:manualLayout>
              </c:layout>
              <c:numFmt formatCode="0.0&quot;%&quot;" sourceLinked="0"/>
              <c:spPr>
                <a:noFill/>
                <a:ln w="16630">
                  <a:noFill/>
                </a:ln>
              </c:spPr>
              <c:txPr>
                <a:bodyPr/>
                <a:lstStyle/>
                <a:p>
                  <a:pPr>
                    <a:defRPr sz="1100" b="1" i="0" u="none" strike="noStrike" baseline="0">
                      <a:solidFill>
                        <a:schemeClr val="tx1"/>
                      </a:solidFill>
                      <a:latin typeface="Verdana (Títulos)"/>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5066446276777687"/>
                      <c:h val="9.6721208102914291E-2"/>
                    </c:manualLayout>
                  </c15:layout>
                </c:ext>
                <c:ext xmlns:c16="http://schemas.microsoft.com/office/drawing/2014/chart" uri="{C3380CC4-5D6E-409C-BE32-E72D297353CC}">
                  <c16:uniqueId val="{00000003-1DB9-4C71-8CDE-590272CEC87B}"/>
                </c:ext>
              </c:extLst>
            </c:dLbl>
            <c:dLbl>
              <c:idx val="2"/>
              <c:layout>
                <c:manualLayout>
                  <c:x val="-0.12305792871057045"/>
                  <c:y val="3.8499536580816791E-3"/>
                </c:manualLayout>
              </c:layout>
              <c:numFmt formatCode="0.0&quot;%&quot;" sourceLinked="0"/>
              <c:spPr>
                <a:noFill/>
                <a:ln w="16630">
                  <a:noFill/>
                </a:ln>
              </c:spPr>
              <c:txPr>
                <a:bodyPr/>
                <a:lstStyle/>
                <a:p>
                  <a:pPr>
                    <a:defRPr sz="1000" b="1" i="0" u="none" strike="noStrike" baseline="0">
                      <a:solidFill>
                        <a:schemeClr val="tx1"/>
                      </a:solidFill>
                      <a:latin typeface="Verdana (Títulos)"/>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38229914127224179"/>
                      <c:h val="9.6721208689737465E-2"/>
                    </c:manualLayout>
                  </c15:layout>
                </c:ext>
                <c:ext xmlns:c16="http://schemas.microsoft.com/office/drawing/2014/chart" uri="{C3380CC4-5D6E-409C-BE32-E72D297353CC}">
                  <c16:uniqueId val="{00000001-1DB9-4C71-8CDE-590272CEC87B}"/>
                </c:ext>
              </c:extLst>
            </c:dLbl>
            <c:numFmt formatCode="0.0&quot;%&quot;" sourceLinked="0"/>
            <c:spPr>
              <a:noFill/>
              <a:ln w="16630">
                <a:noFill/>
              </a:ln>
            </c:spPr>
            <c:txPr>
              <a:bodyPr/>
              <a:lstStyle/>
              <a:p>
                <a:pPr>
                  <a:defRPr sz="900" b="1" i="0" u="none" strike="noStrike" baseline="0">
                    <a:solidFill>
                      <a:schemeClr val="tx1"/>
                    </a:solidFill>
                    <a:latin typeface="Verdana (Títulos)"/>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Sheet1!$B$1:$H$1</c:f>
              <c:numCache>
                <c:formatCode>General</c:formatCode>
                <c:ptCount val="7"/>
                <c:pt idx="0">
                  <c:v>1</c:v>
                </c:pt>
                <c:pt idx="1">
                  <c:v>2</c:v>
                </c:pt>
                <c:pt idx="2">
                  <c:v>3</c:v>
                </c:pt>
                <c:pt idx="3">
                  <c:v>4</c:v>
                </c:pt>
                <c:pt idx="4">
                  <c:v>5</c:v>
                </c:pt>
                <c:pt idx="5">
                  <c:v>6</c:v>
                </c:pt>
                <c:pt idx="6">
                  <c:v>7</c:v>
                </c:pt>
              </c:numCache>
            </c:numRef>
          </c:cat>
          <c:val>
            <c:numRef>
              <c:f>Sheet1!$B$2:$H$2</c:f>
              <c:numCache>
                <c:formatCode>General</c:formatCode>
                <c:ptCount val="7"/>
                <c:pt idx="0">
                  <c:v>45.4</c:v>
                </c:pt>
                <c:pt idx="1">
                  <c:v>39.299999999999997</c:v>
                </c:pt>
                <c:pt idx="2">
                  <c:v>6.9</c:v>
                </c:pt>
                <c:pt idx="3">
                  <c:v>5.9</c:v>
                </c:pt>
                <c:pt idx="4">
                  <c:v>1.7</c:v>
                </c:pt>
                <c:pt idx="5">
                  <c:v>1.4</c:v>
                </c:pt>
                <c:pt idx="6">
                  <c:v>0.6</c:v>
                </c:pt>
              </c:numCache>
            </c:numRef>
          </c:val>
          <c:extLst>
            <c:ext xmlns:c16="http://schemas.microsoft.com/office/drawing/2014/chart" uri="{C3380CC4-5D6E-409C-BE32-E72D297353CC}">
              <c16:uniqueId val="{00000004-1DB9-4C71-8CDE-590272CEC87B}"/>
            </c:ext>
          </c:extLst>
        </c:ser>
        <c:dLbls>
          <c:showLegendKey val="0"/>
          <c:showVal val="1"/>
          <c:showCatName val="0"/>
          <c:showSerName val="0"/>
          <c:showPercent val="0"/>
          <c:showBubbleSize val="0"/>
        </c:dLbls>
        <c:gapWidth val="50"/>
        <c:axId val="70322432"/>
        <c:axId val="70332416"/>
      </c:barChart>
      <c:catAx>
        <c:axId val="70322432"/>
        <c:scaling>
          <c:orientation val="maxMin"/>
        </c:scaling>
        <c:delete val="0"/>
        <c:axPos val="l"/>
        <c:numFmt formatCode="General" sourceLinked="1"/>
        <c:majorTickMark val="none"/>
        <c:minorTickMark val="none"/>
        <c:tickLblPos val="none"/>
        <c:crossAx val="70332416"/>
        <c:crosses val="autoZero"/>
        <c:auto val="1"/>
        <c:lblAlgn val="ctr"/>
        <c:lblOffset val="100"/>
        <c:noMultiLvlLbl val="0"/>
      </c:catAx>
      <c:valAx>
        <c:axId val="70332416"/>
        <c:scaling>
          <c:orientation val="minMax"/>
          <c:max val="70"/>
          <c:min val="0"/>
        </c:scaling>
        <c:delete val="1"/>
        <c:axPos val="t"/>
        <c:numFmt formatCode="General" sourceLinked="1"/>
        <c:majorTickMark val="out"/>
        <c:minorTickMark val="none"/>
        <c:tickLblPos val="nextTo"/>
        <c:crossAx val="70322432"/>
        <c:crosses val="autoZero"/>
        <c:crossBetween val="between"/>
      </c:valAx>
      <c:spPr>
        <a:noFill/>
        <a:ln w="16630">
          <a:noFill/>
        </a:ln>
      </c:spPr>
    </c:plotArea>
    <c:plotVisOnly val="1"/>
    <c:dispBlanksAs val="gap"/>
    <c:showDLblsOverMax val="0"/>
  </c:chart>
  <c:spPr>
    <a:noFill/>
    <a:ln>
      <a:noFill/>
    </a:ln>
  </c:spPr>
  <c:txPr>
    <a:bodyPr/>
    <a:lstStyle/>
    <a:p>
      <a:pPr>
        <a:defRPr sz="1179" b="1" i="0" u="none" strike="noStrike" baseline="0">
          <a:solidFill>
            <a:schemeClr val="tx1"/>
          </a:solidFill>
          <a:latin typeface="Arial"/>
          <a:ea typeface="Arial"/>
          <a:cs typeface="Arial"/>
        </a:defRPr>
      </a:pPr>
      <a:endParaRPr lang="es-ES_tradnl"/>
    </a:p>
  </c:txPr>
  <c:externalData r:id="rId2">
    <c:autoUpdate val="0"/>
  </c:externalData>
</c:chartSpace>
</file>

<file path=ppt/charts/chart1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4245788749194793"/>
          <c:y val="6.8965517241379413E-3"/>
          <c:w val="0.76894644924784816"/>
          <c:h val="0.9931034742174315"/>
        </c:manualLayout>
      </c:layout>
      <c:barChart>
        <c:barDir val="bar"/>
        <c:grouping val="stacked"/>
        <c:varyColors val="0"/>
        <c:ser>
          <c:idx val="1"/>
          <c:order val="0"/>
          <c:tx>
            <c:strRef>
              <c:f>Sheet1!$A$2</c:f>
              <c:strCache>
                <c:ptCount val="1"/>
                <c:pt idx="0">
                  <c:v>Habitual</c:v>
                </c:pt>
              </c:strCache>
            </c:strRef>
          </c:tx>
          <c:spPr>
            <a:solidFill>
              <a:schemeClr val="accent2">
                <a:lumMod val="50000"/>
              </a:schemeClr>
            </a:solidFill>
            <a:ln>
              <a:noFill/>
            </a:ln>
          </c:spPr>
          <c:invertIfNegative val="0"/>
          <c:dPt>
            <c:idx val="4"/>
            <c:invertIfNegative val="0"/>
            <c:bubble3D val="0"/>
            <c:extLst>
              <c:ext xmlns:c16="http://schemas.microsoft.com/office/drawing/2014/chart" uri="{C3380CC4-5D6E-409C-BE32-E72D297353CC}">
                <c16:uniqueId val="{00000000-7638-45CE-BC57-F2B47BF17229}"/>
              </c:ext>
            </c:extLst>
          </c:dPt>
          <c:dLbls>
            <c:dLbl>
              <c:idx val="6"/>
              <c:layout>
                <c:manualLayout>
                  <c:x val="1.2002579257369431E-2"/>
                  <c:y val="2.9637188827597639E-3"/>
                </c:manualLayout>
              </c:layout>
              <c:numFmt formatCode="0.0&quot;%&quot;" sourceLinked="0"/>
              <c:spPr>
                <a:noFill/>
                <a:ln>
                  <a:noFill/>
                </a:ln>
                <a:effectLst/>
              </c:spPr>
              <c:txPr>
                <a:bodyPr wrap="square" lIns="38100" tIns="19050" rIns="38100" bIns="19050" anchor="ctr">
                  <a:noAutofit/>
                </a:bodyPr>
                <a:lstStyle/>
                <a:p>
                  <a:pPr>
                    <a:defRPr sz="1100">
                      <a:solidFill>
                        <a:schemeClr val="bg1"/>
                      </a:solidFill>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9.0456111642297415E-2"/>
                      <c:h val="5.8030842927565385E-2"/>
                    </c:manualLayout>
                  </c15:layout>
                </c:ext>
                <c:ext xmlns:c16="http://schemas.microsoft.com/office/drawing/2014/chart" uri="{C3380CC4-5D6E-409C-BE32-E72D297353CC}">
                  <c16:uniqueId val="{00000001-4DB7-4560-B4F1-3C67E25E8F06}"/>
                </c:ext>
              </c:extLst>
            </c:dLbl>
            <c:numFmt formatCode="0.0&quot;%&quot;" sourceLinked="0"/>
            <c:spPr>
              <a:noFill/>
              <a:ln>
                <a:noFill/>
              </a:ln>
              <a:effectLst/>
            </c:spPr>
            <c:txPr>
              <a:bodyPr wrap="square" lIns="38100" tIns="19050" rIns="38100" bIns="19050" anchor="ctr">
                <a:spAutoFit/>
              </a:bodyPr>
              <a:lstStyle/>
              <a:p>
                <a:pPr>
                  <a:defRPr sz="1200">
                    <a:solidFill>
                      <a:schemeClr val="bg1"/>
                    </a:solidFill>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Sheet1!$B$1:$H$1</c:f>
              <c:numCache>
                <c:formatCode>General</c:formatCode>
                <c:ptCount val="7"/>
                <c:pt idx="0">
                  <c:v>1</c:v>
                </c:pt>
                <c:pt idx="1">
                  <c:v>2</c:v>
                </c:pt>
                <c:pt idx="2">
                  <c:v>3</c:v>
                </c:pt>
                <c:pt idx="3">
                  <c:v>4</c:v>
                </c:pt>
                <c:pt idx="4">
                  <c:v>5</c:v>
                </c:pt>
                <c:pt idx="5">
                  <c:v>6</c:v>
                </c:pt>
                <c:pt idx="6">
                  <c:v>7</c:v>
                </c:pt>
              </c:numCache>
            </c:numRef>
          </c:cat>
          <c:val>
            <c:numRef>
              <c:f>Sheet1!$B$2:$H$2</c:f>
              <c:numCache>
                <c:formatCode>General</c:formatCode>
                <c:ptCount val="7"/>
                <c:pt idx="0">
                  <c:v>66.400000000000006</c:v>
                </c:pt>
                <c:pt idx="1">
                  <c:v>62.4</c:v>
                </c:pt>
                <c:pt idx="2">
                  <c:v>63.6</c:v>
                </c:pt>
                <c:pt idx="3">
                  <c:v>47.9</c:v>
                </c:pt>
                <c:pt idx="4">
                  <c:v>30</c:v>
                </c:pt>
                <c:pt idx="5">
                  <c:v>33.700000000000003</c:v>
                </c:pt>
                <c:pt idx="6">
                  <c:v>12</c:v>
                </c:pt>
              </c:numCache>
            </c:numRef>
          </c:val>
          <c:extLst>
            <c:ext xmlns:c16="http://schemas.microsoft.com/office/drawing/2014/chart" uri="{C3380CC4-5D6E-409C-BE32-E72D297353CC}">
              <c16:uniqueId val="{00000006-7638-45CE-BC57-F2B47BF17229}"/>
            </c:ext>
          </c:extLst>
        </c:ser>
        <c:ser>
          <c:idx val="0"/>
          <c:order val="1"/>
          <c:tx>
            <c:strRef>
              <c:f>Sheet1!$A$3</c:f>
              <c:strCache>
                <c:ptCount val="1"/>
                <c:pt idx="0">
                  <c:v>Ocasional</c:v>
                </c:pt>
              </c:strCache>
            </c:strRef>
          </c:tx>
          <c:spPr>
            <a:solidFill>
              <a:schemeClr val="accent2">
                <a:lumMod val="20000"/>
                <a:lumOff val="80000"/>
              </a:schemeClr>
            </a:solidFill>
          </c:spPr>
          <c:invertIfNegative val="0"/>
          <c:dLbls>
            <c:delete val="1"/>
          </c:dLbls>
          <c:cat>
            <c:numRef>
              <c:f>Sheet1!$B$1:$H$1</c:f>
              <c:numCache>
                <c:formatCode>General</c:formatCode>
                <c:ptCount val="7"/>
                <c:pt idx="0">
                  <c:v>1</c:v>
                </c:pt>
                <c:pt idx="1">
                  <c:v>2</c:v>
                </c:pt>
                <c:pt idx="2">
                  <c:v>3</c:v>
                </c:pt>
                <c:pt idx="3">
                  <c:v>4</c:v>
                </c:pt>
                <c:pt idx="4">
                  <c:v>5</c:v>
                </c:pt>
                <c:pt idx="5">
                  <c:v>6</c:v>
                </c:pt>
                <c:pt idx="6">
                  <c:v>7</c:v>
                </c:pt>
              </c:numCache>
            </c:numRef>
          </c:cat>
          <c:val>
            <c:numRef>
              <c:f>Sheet1!$B$3:$H$3</c:f>
              <c:numCache>
                <c:formatCode>0.0</c:formatCode>
                <c:ptCount val="7"/>
                <c:pt idx="0">
                  <c:v>17.799999999999997</c:v>
                </c:pt>
                <c:pt idx="1">
                  <c:v>21.000000000000007</c:v>
                </c:pt>
                <c:pt idx="2">
                  <c:v>18.600000000000001</c:v>
                </c:pt>
                <c:pt idx="3">
                  <c:v>22.6</c:v>
                </c:pt>
                <c:pt idx="4">
                  <c:v>24.4</c:v>
                </c:pt>
                <c:pt idx="5">
                  <c:v>17.099999999999994</c:v>
                </c:pt>
                <c:pt idx="6">
                  <c:v>9.6999999999999993</c:v>
                </c:pt>
              </c:numCache>
            </c:numRef>
          </c:val>
          <c:extLst>
            <c:ext xmlns:c16="http://schemas.microsoft.com/office/drawing/2014/chart" uri="{C3380CC4-5D6E-409C-BE32-E72D297353CC}">
              <c16:uniqueId val="{00000007-7638-45CE-BC57-F2B47BF17229}"/>
            </c:ext>
          </c:extLst>
        </c:ser>
        <c:ser>
          <c:idx val="2"/>
          <c:order val="2"/>
          <c:tx>
            <c:strRef>
              <c:f>Sheet1!$A$4</c:f>
              <c:strCache>
                <c:ptCount val="1"/>
              </c:strCache>
            </c:strRef>
          </c:tx>
          <c:spPr>
            <a:noFill/>
          </c:spPr>
          <c:invertIfNegative val="0"/>
          <c:dLbls>
            <c:numFmt formatCode="0.0&quot;%&quot;" sourceLinked="0"/>
            <c:spPr>
              <a:noFill/>
              <a:ln>
                <a:noFill/>
              </a:ln>
              <a:effectLst/>
            </c:spPr>
            <c:txPr>
              <a:bodyPr wrap="square" lIns="38100" tIns="19050" rIns="38100" bIns="19050" anchor="ctr">
                <a:spAutoFit/>
              </a:bodyPr>
              <a:lstStyle/>
              <a:p>
                <a:pPr>
                  <a:defRPr sz="1400" b="0"/>
                </a:pPr>
                <a:endParaRPr lang="es-ES_tradnl"/>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Sheet1!$B$1:$H$1</c:f>
              <c:numCache>
                <c:formatCode>General</c:formatCode>
                <c:ptCount val="7"/>
                <c:pt idx="0">
                  <c:v>1</c:v>
                </c:pt>
                <c:pt idx="1">
                  <c:v>2</c:v>
                </c:pt>
                <c:pt idx="2">
                  <c:v>3</c:v>
                </c:pt>
                <c:pt idx="3">
                  <c:v>4</c:v>
                </c:pt>
                <c:pt idx="4">
                  <c:v>5</c:v>
                </c:pt>
                <c:pt idx="5">
                  <c:v>6</c:v>
                </c:pt>
                <c:pt idx="6">
                  <c:v>7</c:v>
                </c:pt>
              </c:numCache>
            </c:numRef>
          </c:cat>
          <c:val>
            <c:numRef>
              <c:f>Sheet1!$B$4:$H$4</c:f>
              <c:numCache>
                <c:formatCode>General</c:formatCode>
                <c:ptCount val="7"/>
                <c:pt idx="0">
                  <c:v>84.2</c:v>
                </c:pt>
                <c:pt idx="1">
                  <c:v>83.4</c:v>
                </c:pt>
                <c:pt idx="2">
                  <c:v>82.2</c:v>
                </c:pt>
                <c:pt idx="3">
                  <c:v>70.5</c:v>
                </c:pt>
                <c:pt idx="4">
                  <c:v>54.4</c:v>
                </c:pt>
                <c:pt idx="5">
                  <c:v>50.8</c:v>
                </c:pt>
                <c:pt idx="6">
                  <c:v>21.7</c:v>
                </c:pt>
              </c:numCache>
            </c:numRef>
          </c:val>
          <c:extLst>
            <c:ext xmlns:c16="http://schemas.microsoft.com/office/drawing/2014/chart" uri="{C3380CC4-5D6E-409C-BE32-E72D297353CC}">
              <c16:uniqueId val="{00000008-7638-45CE-BC57-F2B47BF17229}"/>
            </c:ext>
          </c:extLst>
        </c:ser>
        <c:dLbls>
          <c:showLegendKey val="0"/>
          <c:showVal val="1"/>
          <c:showCatName val="0"/>
          <c:showSerName val="0"/>
          <c:showPercent val="0"/>
          <c:showBubbleSize val="0"/>
        </c:dLbls>
        <c:gapWidth val="50"/>
        <c:overlap val="100"/>
        <c:axId val="113703168"/>
        <c:axId val="113717248"/>
      </c:barChart>
      <c:catAx>
        <c:axId val="113703168"/>
        <c:scaling>
          <c:orientation val="maxMin"/>
        </c:scaling>
        <c:delete val="1"/>
        <c:axPos val="l"/>
        <c:numFmt formatCode="General" sourceLinked="1"/>
        <c:majorTickMark val="none"/>
        <c:minorTickMark val="none"/>
        <c:tickLblPos val="nextTo"/>
        <c:crossAx val="113717248"/>
        <c:crosses val="autoZero"/>
        <c:auto val="1"/>
        <c:lblAlgn val="ctr"/>
        <c:lblOffset val="100"/>
        <c:noMultiLvlLbl val="0"/>
      </c:catAx>
      <c:valAx>
        <c:axId val="113717248"/>
        <c:scaling>
          <c:orientation val="minMax"/>
          <c:max val="120"/>
          <c:min val="0"/>
        </c:scaling>
        <c:delete val="1"/>
        <c:axPos val="t"/>
        <c:numFmt formatCode="General" sourceLinked="1"/>
        <c:majorTickMark val="out"/>
        <c:minorTickMark val="none"/>
        <c:tickLblPos val="nextTo"/>
        <c:crossAx val="113703168"/>
        <c:crosses val="autoZero"/>
        <c:crossBetween val="between"/>
      </c:valAx>
    </c:plotArea>
    <c:plotVisOnly val="1"/>
    <c:dispBlanksAs val="gap"/>
    <c:showDLblsOverMax val="0"/>
  </c:chart>
  <c:spPr>
    <a:ln>
      <a:noFill/>
    </a:ln>
  </c:spPr>
  <c:txPr>
    <a:bodyPr/>
    <a:lstStyle/>
    <a:p>
      <a:pPr>
        <a:defRPr sz="1400"/>
      </a:pPr>
      <a:endParaRPr lang="es-ES_tradnl"/>
    </a:p>
  </c:txPr>
  <c:externalData r:id="rId1">
    <c:autoUpdate val="0"/>
  </c:externalData>
</c:chartSpace>
</file>

<file path=ppt/charts/chart1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528287608358E-3"/>
          <c:y val="2.1089686667512372E-2"/>
          <c:w val="0.69047619047619069"/>
          <c:h val="0.97891036906854134"/>
        </c:manualLayout>
      </c:layout>
      <c:barChart>
        <c:barDir val="bar"/>
        <c:grouping val="clustered"/>
        <c:varyColors val="0"/>
        <c:ser>
          <c:idx val="2"/>
          <c:order val="0"/>
          <c:tx>
            <c:strRef>
              <c:f>Sheet1!$A$2</c:f>
              <c:strCache>
                <c:ptCount val="1"/>
                <c:pt idx="0">
                  <c:v>hombre</c:v>
                </c:pt>
              </c:strCache>
            </c:strRef>
          </c:tx>
          <c:spPr>
            <a:solidFill>
              <a:schemeClr val="accent2">
                <a:lumMod val="50000"/>
              </a:schemeClr>
            </a:solidFill>
            <a:ln w="12700" cap="flat" cmpd="sng" algn="ctr">
              <a:noFill/>
              <a:prstDash val="solid"/>
              <a:miter lim="800000"/>
            </a:ln>
            <a:effectLst/>
          </c:spPr>
          <c:invertIfNegative val="0"/>
          <c:dPt>
            <c:idx val="0"/>
            <c:invertIfNegative val="0"/>
            <c:bubble3D val="0"/>
            <c:extLst>
              <c:ext xmlns:c16="http://schemas.microsoft.com/office/drawing/2014/chart" uri="{C3380CC4-5D6E-409C-BE32-E72D297353CC}">
                <c16:uniqueId val="{00000003-E111-4FEE-B932-A4EB4EB1DD75}"/>
              </c:ext>
            </c:extLst>
          </c:dPt>
          <c:dLbls>
            <c:dLbl>
              <c:idx val="4"/>
              <c:numFmt formatCode="0.0&quot;%&quot;" sourceLinked="0"/>
              <c:spPr>
                <a:noFill/>
                <a:ln w="25347">
                  <a:noFill/>
                </a:ln>
              </c:spPr>
              <c:txPr>
                <a:bodyPr/>
                <a:lstStyle/>
                <a:p>
                  <a:pPr>
                    <a:defRPr sz="1100" b="1" i="0" u="none" strike="noStrike"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1-467A-4913-BCFE-9D2C0C436CB3}"/>
                </c:ext>
              </c:extLst>
            </c:dLbl>
            <c:dLbl>
              <c:idx val="5"/>
              <c:numFmt formatCode="0.0&quot;%&quot;" sourceLinked="0"/>
              <c:spPr>
                <a:noFill/>
                <a:ln w="25347">
                  <a:noFill/>
                </a:ln>
              </c:spPr>
              <c:txPr>
                <a:bodyPr/>
                <a:lstStyle/>
                <a:p>
                  <a:pPr>
                    <a:defRPr sz="1100" b="1" i="0" u="none" strike="noStrike"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3-22A7-4EC2-AAEB-CC5EC8BCFF87}"/>
                </c:ext>
              </c:extLst>
            </c:dLbl>
            <c:dLbl>
              <c:idx val="6"/>
              <c:numFmt formatCode="0.0&quot;%&quot;" sourceLinked="0"/>
              <c:spPr>
                <a:noFill/>
                <a:ln w="25347">
                  <a:noFill/>
                </a:ln>
              </c:spPr>
              <c:txPr>
                <a:bodyPr/>
                <a:lstStyle/>
                <a:p>
                  <a:pPr>
                    <a:defRPr sz="1100" b="1" i="0" u="none" strike="noStrike"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2-467A-4913-BCFE-9D2C0C436CB3}"/>
                </c:ext>
              </c:extLst>
            </c:dLbl>
            <c:numFmt formatCode="0.0&quot;%&quot;" sourceLinked="0"/>
            <c:spPr>
              <a:noFill/>
              <a:ln w="25347">
                <a:noFill/>
              </a:ln>
            </c:spPr>
            <c:txPr>
              <a:bodyPr/>
              <a:lstStyle/>
              <a:p>
                <a:pPr>
                  <a:defRPr sz="1100" b="0" i="0" u="none" strike="noStrike"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Sheet1!$B$1:$S$1</c:f>
              <c:numCache>
                <c:formatCode>General</c:formatCode>
                <c:ptCount val="7"/>
              </c:numCache>
            </c:numRef>
          </c:cat>
          <c:val>
            <c:numRef>
              <c:f>Sheet1!$B$2:$S$2</c:f>
              <c:numCache>
                <c:formatCode>General</c:formatCode>
                <c:ptCount val="7"/>
                <c:pt idx="0">
                  <c:v>80</c:v>
                </c:pt>
                <c:pt idx="1">
                  <c:v>81.400000000000006</c:v>
                </c:pt>
                <c:pt idx="2">
                  <c:v>78.8</c:v>
                </c:pt>
                <c:pt idx="3">
                  <c:v>65.400000000000006</c:v>
                </c:pt>
                <c:pt idx="4">
                  <c:v>60</c:v>
                </c:pt>
                <c:pt idx="5">
                  <c:v>51.7</c:v>
                </c:pt>
                <c:pt idx="6">
                  <c:v>26.4</c:v>
                </c:pt>
              </c:numCache>
            </c:numRef>
          </c:val>
          <c:extLst>
            <c:ext xmlns:c16="http://schemas.microsoft.com/office/drawing/2014/chart" uri="{C3380CC4-5D6E-409C-BE32-E72D297353CC}">
              <c16:uniqueId val="{00000000-E111-4FEE-B932-A4EB4EB1DD75}"/>
            </c:ext>
          </c:extLst>
        </c:ser>
        <c:ser>
          <c:idx val="0"/>
          <c:order val="1"/>
          <c:tx>
            <c:strRef>
              <c:f>Sheet1!$A$3</c:f>
              <c:strCache>
                <c:ptCount val="1"/>
                <c:pt idx="0">
                  <c:v>mujer</c:v>
                </c:pt>
              </c:strCache>
            </c:strRef>
          </c:tx>
          <c:spPr>
            <a:solidFill>
              <a:schemeClr val="accent2">
                <a:lumMod val="40000"/>
                <a:lumOff val="60000"/>
              </a:schemeClr>
            </a:solidFill>
            <a:ln w="12700" cap="flat" cmpd="sng" algn="ctr">
              <a:noFill/>
              <a:prstDash val="solid"/>
              <a:miter lim="800000"/>
            </a:ln>
            <a:effectLst/>
          </c:spPr>
          <c:invertIfNegative val="0"/>
          <c:dLbls>
            <c:dLbl>
              <c:idx val="0"/>
              <c:numFmt formatCode="0.0&quot;%&quot;" sourceLinked="0"/>
              <c:spPr>
                <a:noFill/>
                <a:ln>
                  <a:noFill/>
                </a:ln>
                <a:effectLst/>
              </c:spPr>
              <c:txPr>
                <a:bodyPr/>
                <a:lstStyle/>
                <a:p>
                  <a:pPr>
                    <a:defRPr sz="1100" b="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0-7DF5-4E14-8F53-5937DE15351E}"/>
                </c:ext>
              </c:extLst>
            </c:dLbl>
            <c:dLbl>
              <c:idx val="1"/>
              <c:numFmt formatCode="0.0&quot;%&quot;" sourceLinked="0"/>
              <c:spPr>
                <a:noFill/>
                <a:ln>
                  <a:noFill/>
                </a:ln>
                <a:effectLst/>
              </c:spPr>
              <c:txPr>
                <a:bodyPr/>
                <a:lstStyle/>
                <a:p>
                  <a:pPr>
                    <a:defRPr sz="1100" b="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1-E1A5-4A7F-A310-959E12449036}"/>
                </c:ext>
              </c:extLst>
            </c:dLbl>
            <c:dLbl>
              <c:idx val="2"/>
              <c:numFmt formatCode="0.0&quot;%&quot;" sourceLinked="0"/>
              <c:spPr>
                <a:noFill/>
                <a:ln>
                  <a:noFill/>
                </a:ln>
                <a:effectLst/>
              </c:spPr>
              <c:txPr>
                <a:bodyPr/>
                <a:lstStyle/>
                <a:p>
                  <a:pPr>
                    <a:defRPr sz="1100" b="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2-22A7-4EC2-AAEB-CC5EC8BCFF87}"/>
                </c:ext>
              </c:extLst>
            </c:dLbl>
            <c:dLbl>
              <c:idx val="3"/>
              <c:numFmt formatCode="0.0&quot;%&quot;" sourceLinked="0"/>
              <c:spPr>
                <a:noFill/>
                <a:ln>
                  <a:noFill/>
                </a:ln>
                <a:effectLst/>
              </c:spPr>
              <c:txPr>
                <a:bodyPr/>
                <a:lstStyle/>
                <a:p>
                  <a:pPr>
                    <a:defRPr sz="1100" b="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0-467A-4913-BCFE-9D2C0C436CB3}"/>
                </c:ext>
              </c:extLst>
            </c:dLbl>
            <c:numFmt formatCode="0.0&quot;%&quot;" sourceLinked="0"/>
            <c:spPr>
              <a:noFill/>
              <a:ln>
                <a:noFill/>
              </a:ln>
              <a:effectLst/>
            </c:spPr>
            <c:txPr>
              <a:bodyPr/>
              <a:lstStyle/>
              <a:p>
                <a:pPr>
                  <a:defRPr sz="11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Sheet1!$B$1:$S$1</c:f>
              <c:numCache>
                <c:formatCode>General</c:formatCode>
                <c:ptCount val="7"/>
              </c:numCache>
            </c:numRef>
          </c:cat>
          <c:val>
            <c:numRef>
              <c:f>Sheet1!$B$3:$S$3</c:f>
              <c:numCache>
                <c:formatCode>General</c:formatCode>
                <c:ptCount val="7"/>
                <c:pt idx="0">
                  <c:v>88.2</c:v>
                </c:pt>
                <c:pt idx="1">
                  <c:v>85.4</c:v>
                </c:pt>
                <c:pt idx="2">
                  <c:v>85.5</c:v>
                </c:pt>
                <c:pt idx="3">
                  <c:v>75.400000000000006</c:v>
                </c:pt>
                <c:pt idx="4">
                  <c:v>49</c:v>
                </c:pt>
                <c:pt idx="5">
                  <c:v>50</c:v>
                </c:pt>
                <c:pt idx="6">
                  <c:v>17.3</c:v>
                </c:pt>
              </c:numCache>
            </c:numRef>
          </c:val>
          <c:extLst>
            <c:ext xmlns:c16="http://schemas.microsoft.com/office/drawing/2014/chart" uri="{C3380CC4-5D6E-409C-BE32-E72D297353CC}">
              <c16:uniqueId val="{00000002-E111-4FEE-B932-A4EB4EB1DD75}"/>
            </c:ext>
          </c:extLst>
        </c:ser>
        <c:dLbls>
          <c:showLegendKey val="0"/>
          <c:showVal val="1"/>
          <c:showCatName val="0"/>
          <c:showSerName val="0"/>
          <c:showPercent val="0"/>
          <c:showBubbleSize val="0"/>
        </c:dLbls>
        <c:gapWidth val="100"/>
        <c:axId val="109370368"/>
        <c:axId val="109441792"/>
      </c:barChart>
      <c:catAx>
        <c:axId val="109370368"/>
        <c:scaling>
          <c:orientation val="maxMin"/>
        </c:scaling>
        <c:delete val="1"/>
        <c:axPos val="l"/>
        <c:numFmt formatCode="General" sourceLinked="0"/>
        <c:majorTickMark val="out"/>
        <c:minorTickMark val="none"/>
        <c:tickLblPos val="none"/>
        <c:crossAx val="109441792"/>
        <c:crosses val="autoZero"/>
        <c:auto val="1"/>
        <c:lblAlgn val="ctr"/>
        <c:lblOffset val="100"/>
        <c:noMultiLvlLbl val="0"/>
      </c:catAx>
      <c:valAx>
        <c:axId val="109441792"/>
        <c:scaling>
          <c:orientation val="minMax"/>
          <c:max val="100"/>
        </c:scaling>
        <c:delete val="1"/>
        <c:axPos val="t"/>
        <c:numFmt formatCode="General" sourceLinked="1"/>
        <c:majorTickMark val="out"/>
        <c:minorTickMark val="none"/>
        <c:tickLblPos val="nextTo"/>
        <c:crossAx val="10937036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1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0782784919990574"/>
          <c:y val="2.6088849995275248E-2"/>
          <c:w val="0.5433256428401223"/>
          <c:h val="0.97292394087779432"/>
        </c:manualLayout>
      </c:layout>
      <c:doughnutChart>
        <c:varyColors val="1"/>
        <c:ser>
          <c:idx val="0"/>
          <c:order val="0"/>
          <c:tx>
            <c:strRef>
              <c:f>Hoja1!$B$1</c:f>
              <c:strCache>
                <c:ptCount val="1"/>
                <c:pt idx="0">
                  <c:v>Columna1</c:v>
                </c:pt>
              </c:strCache>
            </c:strRef>
          </c:tx>
          <c:dPt>
            <c:idx val="0"/>
            <c:bubble3D val="0"/>
            <c:explosion val="7"/>
            <c:spPr>
              <a:solidFill>
                <a:schemeClr val="accent1">
                  <a:shade val="65000"/>
                </a:schemeClr>
              </a:solidFill>
              <a:ln>
                <a:noFill/>
              </a:ln>
              <a:effectLst/>
            </c:spPr>
            <c:extLst>
              <c:ext xmlns:c16="http://schemas.microsoft.com/office/drawing/2014/chart" uri="{C3380CC4-5D6E-409C-BE32-E72D297353CC}">
                <c16:uniqueId val="{00000001-1BF3-4BBF-87B4-93242261FC6C}"/>
              </c:ext>
            </c:extLst>
          </c:dPt>
          <c:dPt>
            <c:idx val="1"/>
            <c:bubble3D val="0"/>
            <c:spPr>
              <a:solidFill>
                <a:schemeClr val="accent1"/>
              </a:solidFill>
              <a:ln>
                <a:noFill/>
              </a:ln>
              <a:effectLst/>
            </c:spPr>
            <c:extLst>
              <c:ext xmlns:c16="http://schemas.microsoft.com/office/drawing/2014/chart" uri="{C3380CC4-5D6E-409C-BE32-E72D297353CC}">
                <c16:uniqueId val="{00000003-1BF3-4BBF-87B4-93242261FC6C}"/>
              </c:ext>
            </c:extLst>
          </c:dPt>
          <c:dPt>
            <c:idx val="2"/>
            <c:bubble3D val="0"/>
            <c:spPr>
              <a:solidFill>
                <a:schemeClr val="accent1">
                  <a:tint val="65000"/>
                </a:schemeClr>
              </a:solidFill>
              <a:ln>
                <a:noFill/>
              </a:ln>
              <a:effectLst/>
            </c:spPr>
            <c:extLst>
              <c:ext xmlns:c16="http://schemas.microsoft.com/office/drawing/2014/chart" uri="{C3380CC4-5D6E-409C-BE32-E72D297353CC}">
                <c16:uniqueId val="{00000005-1BF3-4BBF-87B4-93242261FC6C}"/>
              </c:ext>
            </c:extLst>
          </c:dPt>
          <c:dLbls>
            <c:dLbl>
              <c:idx val="0"/>
              <c:layout>
                <c:manualLayout>
                  <c:x val="-0.14999965930955439"/>
                  <c:y val="0.142376916405269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F3-4BBF-87B4-93242261FC6C}"/>
                </c:ext>
              </c:extLst>
            </c:dLbl>
            <c:dLbl>
              <c:idx val="1"/>
              <c:layout>
                <c:manualLayout>
                  <c:x val="-0.13309224980927209"/>
                  <c:y val="-0.1029957273199493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BF3-4BBF-87B4-93242261FC6C}"/>
                </c:ext>
              </c:extLst>
            </c:dLbl>
            <c:dLbl>
              <c:idx val="2"/>
              <c:layout>
                <c:manualLayout>
                  <c:x val="0.21569664264838184"/>
                  <c:y val="0.12154804487319808"/>
                </c:manualLayout>
              </c:layout>
              <c:showLegendKey val="0"/>
              <c:showVal val="1"/>
              <c:showCatName val="0"/>
              <c:showSerName val="0"/>
              <c:showPercent val="0"/>
              <c:showBubbleSize val="0"/>
              <c:extLst>
                <c:ext xmlns:c15="http://schemas.microsoft.com/office/drawing/2012/chart" uri="{CE6537A1-D6FC-4f65-9D91-7224C49458BB}">
                  <c15:layout>
                    <c:manualLayout>
                      <c:w val="0.24295381387999487"/>
                      <c:h val="0.13935789148094868"/>
                    </c:manualLayout>
                  </c15:layout>
                </c:ext>
                <c:ext xmlns:c16="http://schemas.microsoft.com/office/drawing/2014/chart" uri="{C3380CC4-5D6E-409C-BE32-E72D297353CC}">
                  <c16:uniqueId val="{00000005-1BF3-4BBF-87B4-93242261FC6C}"/>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Hoja1!$A$2:$A$4</c:f>
              <c:strCache>
                <c:ptCount val="3"/>
                <c:pt idx="0">
                  <c:v>La mayor parte de los libros serán en digital y  habrá muy pocos libros impresos en papel</c:v>
                </c:pt>
                <c:pt idx="1">
                  <c:v>Los libros impresos en papel seguirán siendo los  más leídos</c:v>
                </c:pt>
                <c:pt idx="2">
                  <c:v>En el futuro ambos libros (en papel y en digital)  convivirán</c:v>
                </c:pt>
              </c:strCache>
            </c:strRef>
          </c:cat>
          <c:val>
            <c:numRef>
              <c:f>Hoja1!$B$2:$B$4</c:f>
              <c:numCache>
                <c:formatCode>General</c:formatCode>
                <c:ptCount val="3"/>
                <c:pt idx="0">
                  <c:v>36.200000000000003</c:v>
                </c:pt>
                <c:pt idx="1">
                  <c:v>5.8</c:v>
                </c:pt>
                <c:pt idx="2">
                  <c:v>58</c:v>
                </c:pt>
              </c:numCache>
            </c:numRef>
          </c:val>
          <c:extLst>
            <c:ext xmlns:c16="http://schemas.microsoft.com/office/drawing/2014/chart" uri="{C3380CC4-5D6E-409C-BE32-E72D297353CC}">
              <c16:uniqueId val="{00000006-1BF3-4BBF-87B4-93242261FC6C}"/>
            </c:ext>
          </c:extLst>
        </c:ser>
        <c:dLbls>
          <c:showLegendKey val="0"/>
          <c:showVal val="0"/>
          <c:showCatName val="0"/>
          <c:showSerName val="0"/>
          <c:showPercent val="0"/>
          <c:showBubbleSize val="0"/>
          <c:showLeaderLines val="0"/>
        </c:dLbls>
        <c:firstSliceAng val="179"/>
        <c:holeSize val="4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a:pPr>
      <a:endParaRPr lang="es-ES_tradnl"/>
    </a:p>
  </c:txPr>
  <c:externalData r:id="rId3">
    <c:autoUpdate val="0"/>
  </c:externalData>
</c:chartSpace>
</file>

<file path=ppt/charts/chart1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669984286516824"/>
          <c:y val="5.5858679940594597E-2"/>
          <c:w val="0.54330015713483171"/>
          <c:h val="0.90471756782230461"/>
        </c:manualLayout>
      </c:layout>
      <c:barChart>
        <c:barDir val="bar"/>
        <c:grouping val="clustered"/>
        <c:varyColors val="0"/>
        <c:ser>
          <c:idx val="0"/>
          <c:order val="0"/>
          <c:tx>
            <c:strRef>
              <c:f>Hoja1!$B$1</c:f>
              <c:strCache>
                <c:ptCount val="1"/>
                <c:pt idx="0">
                  <c:v>Serie 1</c:v>
                </c:pt>
              </c:strCache>
            </c:strRef>
          </c:tx>
          <c:spPr>
            <a:solidFill>
              <a:srgbClr val="B73912"/>
            </a:solidFill>
            <a:ln w="12700" cap="flat" cmpd="sng" algn="ctr">
              <a:noFill/>
              <a:prstDash val="solid"/>
              <a:miter lim="800000"/>
            </a:ln>
            <a:effectLst/>
          </c:spPr>
          <c:invertIfNegative val="0"/>
          <c:dPt>
            <c:idx val="4"/>
            <c:invertIfNegative val="0"/>
            <c:bubble3D val="0"/>
            <c:extLst>
              <c:ext xmlns:c16="http://schemas.microsoft.com/office/drawing/2014/chart" uri="{C3380CC4-5D6E-409C-BE32-E72D297353CC}">
                <c16:uniqueId val="{00000000-C394-4859-A15A-85E9F92F4034}"/>
              </c:ext>
            </c:extLst>
          </c:dPt>
          <c:dPt>
            <c:idx val="5"/>
            <c:invertIfNegative val="0"/>
            <c:bubble3D val="0"/>
            <c:extLst>
              <c:ext xmlns:c16="http://schemas.microsoft.com/office/drawing/2014/chart" uri="{C3380CC4-5D6E-409C-BE32-E72D297353CC}">
                <c16:uniqueId val="{00000001-C394-4859-A15A-85E9F92F4034}"/>
              </c:ext>
            </c:extLst>
          </c:dPt>
          <c:dLbls>
            <c:dLbl>
              <c:idx val="0"/>
              <c:numFmt formatCode="0.0&quot;%&quot;" sourceLinked="0"/>
              <c:spPr/>
              <c:txPr>
                <a:bodyPr anchorCtr="0"/>
                <a:lstStyle/>
                <a:p>
                  <a:pPr algn="ctr">
                    <a:defRPr lang="es-ES" sz="11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2-C394-4859-A15A-85E9F92F4034}"/>
                </c:ext>
              </c:extLst>
            </c:dLbl>
            <c:dLbl>
              <c:idx val="1"/>
              <c:numFmt formatCode="0.0&quot;%&quot;" sourceLinked="0"/>
              <c:spPr/>
              <c:txPr>
                <a:bodyPr anchorCtr="0"/>
                <a:lstStyle/>
                <a:p>
                  <a:pPr algn="ctr">
                    <a:defRPr lang="es-ES" sz="11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3-C394-4859-A15A-85E9F92F4034}"/>
                </c:ext>
              </c:extLst>
            </c:dLbl>
            <c:numFmt formatCode="0.0&quot;%&quot;" sourceLinked="0"/>
            <c:spPr>
              <a:noFill/>
              <a:ln>
                <a:noFill/>
              </a:ln>
              <a:effectLst/>
            </c:spPr>
            <c:txPr>
              <a:bodyPr anchorCtr="0"/>
              <a:lstStyle/>
              <a:p>
                <a:pPr algn="ctr">
                  <a:defRPr lang="es-ES" sz="11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Hoja1!$A$2:$A$7</c:f>
              <c:strCache>
                <c:ptCount val="6"/>
                <c:pt idx="0">
                  <c:v>Con 4-5 años</c:v>
                </c:pt>
                <c:pt idx="1">
                  <c:v>6-10 años</c:v>
                </c:pt>
                <c:pt idx="2">
                  <c:v>11-15 años</c:v>
                </c:pt>
                <c:pt idx="3">
                  <c:v>16-20 años</c:v>
                </c:pt>
                <c:pt idx="4">
                  <c:v>21-30 años</c:v>
                </c:pt>
                <c:pt idx="5">
                  <c:v>31 o más años</c:v>
                </c:pt>
              </c:strCache>
            </c:strRef>
          </c:cat>
          <c:val>
            <c:numRef>
              <c:f>Hoja1!$B$2:$B$7</c:f>
              <c:numCache>
                <c:formatCode>General</c:formatCode>
                <c:ptCount val="6"/>
                <c:pt idx="0">
                  <c:v>3.1</c:v>
                </c:pt>
                <c:pt idx="1">
                  <c:v>34.799999999999997</c:v>
                </c:pt>
                <c:pt idx="2">
                  <c:v>33.799999999999997</c:v>
                </c:pt>
                <c:pt idx="3">
                  <c:v>15.3</c:v>
                </c:pt>
                <c:pt idx="4">
                  <c:v>7.9</c:v>
                </c:pt>
                <c:pt idx="5">
                  <c:v>5.0999999999999996</c:v>
                </c:pt>
              </c:numCache>
            </c:numRef>
          </c:val>
          <c:extLst>
            <c:ext xmlns:c16="http://schemas.microsoft.com/office/drawing/2014/chart" uri="{C3380CC4-5D6E-409C-BE32-E72D297353CC}">
              <c16:uniqueId val="{00000004-C394-4859-A15A-85E9F92F4034}"/>
            </c:ext>
          </c:extLst>
        </c:ser>
        <c:dLbls>
          <c:showLegendKey val="0"/>
          <c:showVal val="0"/>
          <c:showCatName val="0"/>
          <c:showSerName val="0"/>
          <c:showPercent val="0"/>
          <c:showBubbleSize val="0"/>
        </c:dLbls>
        <c:gapWidth val="100"/>
        <c:axId val="190882944"/>
        <c:axId val="190884480"/>
      </c:barChart>
      <c:catAx>
        <c:axId val="190882944"/>
        <c:scaling>
          <c:orientation val="maxMin"/>
        </c:scaling>
        <c:delete val="0"/>
        <c:axPos val="l"/>
        <c:numFmt formatCode="General" sourceLinked="0"/>
        <c:majorTickMark val="out"/>
        <c:minorTickMark val="none"/>
        <c:tickLblPos val="nextTo"/>
        <c:txPr>
          <a:bodyPr/>
          <a:lstStyle/>
          <a:p>
            <a:pPr>
              <a:defRPr sz="1400"/>
            </a:pPr>
            <a:endParaRPr lang="es-ES_tradnl"/>
          </a:p>
        </c:txPr>
        <c:crossAx val="190884480"/>
        <c:crosses val="autoZero"/>
        <c:auto val="1"/>
        <c:lblAlgn val="ctr"/>
        <c:lblOffset val="100"/>
        <c:noMultiLvlLbl val="0"/>
      </c:catAx>
      <c:valAx>
        <c:axId val="190884480"/>
        <c:scaling>
          <c:orientation val="minMax"/>
          <c:max val="50"/>
          <c:min val="0"/>
        </c:scaling>
        <c:delete val="1"/>
        <c:axPos val="t"/>
        <c:numFmt formatCode="General" sourceLinked="1"/>
        <c:majorTickMark val="out"/>
        <c:minorTickMark val="none"/>
        <c:tickLblPos val="nextTo"/>
        <c:crossAx val="190882944"/>
        <c:crosses val="autoZero"/>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1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669984286516824"/>
          <c:y val="5.5858679940594597E-2"/>
          <c:w val="0.54330015119689079"/>
          <c:h val="0.90471756782230461"/>
        </c:manualLayout>
      </c:layout>
      <c:barChart>
        <c:barDir val="bar"/>
        <c:grouping val="clustered"/>
        <c:varyColors val="0"/>
        <c:ser>
          <c:idx val="0"/>
          <c:order val="0"/>
          <c:tx>
            <c:strRef>
              <c:f>Hoja1!$B$1</c:f>
              <c:strCache>
                <c:ptCount val="1"/>
                <c:pt idx="0">
                  <c:v>Serie 1</c:v>
                </c:pt>
              </c:strCache>
            </c:strRef>
          </c:tx>
          <c:spPr>
            <a:solidFill>
              <a:srgbClr val="B73912"/>
            </a:solidFill>
            <a:ln w="12700" cap="flat" cmpd="sng" algn="ctr">
              <a:noFill/>
              <a:prstDash val="solid"/>
              <a:miter lim="800000"/>
            </a:ln>
            <a:effectLst/>
          </c:spPr>
          <c:invertIfNegative val="0"/>
          <c:dPt>
            <c:idx val="4"/>
            <c:invertIfNegative val="0"/>
            <c:bubble3D val="0"/>
            <c:extLst>
              <c:ext xmlns:c16="http://schemas.microsoft.com/office/drawing/2014/chart" uri="{C3380CC4-5D6E-409C-BE32-E72D297353CC}">
                <c16:uniqueId val="{00000000-C394-4859-A15A-85E9F92F4034}"/>
              </c:ext>
            </c:extLst>
          </c:dPt>
          <c:dPt>
            <c:idx val="5"/>
            <c:invertIfNegative val="0"/>
            <c:bubble3D val="0"/>
            <c:extLst>
              <c:ext xmlns:c16="http://schemas.microsoft.com/office/drawing/2014/chart" uri="{C3380CC4-5D6E-409C-BE32-E72D297353CC}">
                <c16:uniqueId val="{00000001-C394-4859-A15A-85E9F92F4034}"/>
              </c:ext>
            </c:extLst>
          </c:dPt>
          <c:dLbls>
            <c:dLbl>
              <c:idx val="0"/>
              <c:numFmt formatCode="0.0&quot;%&quot;" sourceLinked="0"/>
              <c:spPr/>
              <c:txPr>
                <a:bodyPr anchorCtr="0"/>
                <a:lstStyle/>
                <a:p>
                  <a:pPr algn="ctr">
                    <a:defRPr lang="es-ES" sz="11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2-C394-4859-A15A-85E9F92F4034}"/>
                </c:ext>
              </c:extLst>
            </c:dLbl>
            <c:dLbl>
              <c:idx val="1"/>
              <c:numFmt formatCode="0.0&quot;%&quot;" sourceLinked="0"/>
              <c:spPr/>
              <c:txPr>
                <a:bodyPr anchorCtr="0"/>
                <a:lstStyle/>
                <a:p>
                  <a:pPr algn="ctr">
                    <a:defRPr lang="es-ES" sz="11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3-C394-4859-A15A-85E9F92F4034}"/>
                </c:ext>
              </c:extLst>
            </c:dLbl>
            <c:numFmt formatCode="0.0&quot;%&quot;" sourceLinked="0"/>
            <c:spPr>
              <a:noFill/>
              <a:ln>
                <a:noFill/>
              </a:ln>
              <a:effectLst/>
            </c:spPr>
            <c:txPr>
              <a:bodyPr anchorCtr="0"/>
              <a:lstStyle/>
              <a:p>
                <a:pPr algn="ctr">
                  <a:defRPr lang="es-ES" sz="11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Hoja1!$A$2:$A$15</c:f>
              <c:strCache>
                <c:ptCount val="14"/>
                <c:pt idx="0">
                  <c:v>Practicar algún deporte (fútbol, tenis, montar en bici …)</c:v>
                </c:pt>
                <c:pt idx="1">
                  <c:v>Pasear</c:v>
                </c:pt>
                <c:pt idx="2">
                  <c:v>Ver series, películas (netflix, HBO, amazon prime, …)</c:v>
                </c:pt>
                <c:pt idx="3">
                  <c:v>Quedar o reunirse con amigos</c:v>
                </c:pt>
                <c:pt idx="4">
                  <c:v>Ver la televisión (en general)</c:v>
                </c:pt>
                <c:pt idx="5">
                  <c:v>Escuchar música</c:v>
                </c:pt>
                <c:pt idx="6">
                  <c:v>Ir al cine</c:v>
                </c:pt>
                <c:pt idx="7">
                  <c:v>Ir al gimnasio (musculacion, yoga, fitness, …)</c:v>
                </c:pt>
                <c:pt idx="8">
                  <c:v>Dibujar, pintar</c:v>
                </c:pt>
                <c:pt idx="9">
                  <c:v>senderismo, ir  a la montaña, de excursión</c:v>
                </c:pt>
                <c:pt idx="10">
                  <c:v>Jugar con videojuegos</c:v>
                </c:pt>
                <c:pt idx="11">
                  <c:v>Estar en familia, jugar con los hijos</c:v>
                </c:pt>
                <c:pt idx="12">
                  <c:v>ir a la playa, al mar</c:v>
                </c:pt>
                <c:pt idx="13">
                  <c:v>Usar el ordenador, navegar por internet</c:v>
                </c:pt>
              </c:strCache>
            </c:strRef>
          </c:cat>
          <c:val>
            <c:numRef>
              <c:f>Hoja1!$B$2:$B$15</c:f>
              <c:numCache>
                <c:formatCode>General</c:formatCode>
                <c:ptCount val="14"/>
                <c:pt idx="0">
                  <c:v>26.5</c:v>
                </c:pt>
                <c:pt idx="1">
                  <c:v>26.3</c:v>
                </c:pt>
                <c:pt idx="2">
                  <c:v>20.2</c:v>
                </c:pt>
                <c:pt idx="3">
                  <c:v>13.9</c:v>
                </c:pt>
                <c:pt idx="4">
                  <c:v>13.7</c:v>
                </c:pt>
                <c:pt idx="5">
                  <c:v>12.1</c:v>
                </c:pt>
                <c:pt idx="6">
                  <c:v>7</c:v>
                </c:pt>
                <c:pt idx="7">
                  <c:v>6.5</c:v>
                </c:pt>
                <c:pt idx="8">
                  <c:v>5.0999999999999996</c:v>
                </c:pt>
                <c:pt idx="9">
                  <c:v>4.5</c:v>
                </c:pt>
                <c:pt idx="10">
                  <c:v>4</c:v>
                </c:pt>
                <c:pt idx="11">
                  <c:v>3.8</c:v>
                </c:pt>
                <c:pt idx="12">
                  <c:v>3.8</c:v>
                </c:pt>
                <c:pt idx="13">
                  <c:v>3.7</c:v>
                </c:pt>
              </c:numCache>
            </c:numRef>
          </c:val>
          <c:extLst>
            <c:ext xmlns:c16="http://schemas.microsoft.com/office/drawing/2014/chart" uri="{C3380CC4-5D6E-409C-BE32-E72D297353CC}">
              <c16:uniqueId val="{00000004-C394-4859-A15A-85E9F92F4034}"/>
            </c:ext>
          </c:extLst>
        </c:ser>
        <c:dLbls>
          <c:showLegendKey val="0"/>
          <c:showVal val="0"/>
          <c:showCatName val="0"/>
          <c:showSerName val="0"/>
          <c:showPercent val="0"/>
          <c:showBubbleSize val="0"/>
        </c:dLbls>
        <c:gapWidth val="100"/>
        <c:axId val="190882944"/>
        <c:axId val="190884480"/>
      </c:barChart>
      <c:catAx>
        <c:axId val="190882944"/>
        <c:scaling>
          <c:orientation val="maxMin"/>
        </c:scaling>
        <c:delete val="0"/>
        <c:axPos val="l"/>
        <c:numFmt formatCode="General" sourceLinked="0"/>
        <c:majorTickMark val="out"/>
        <c:minorTickMark val="none"/>
        <c:tickLblPos val="nextTo"/>
        <c:txPr>
          <a:bodyPr/>
          <a:lstStyle/>
          <a:p>
            <a:pPr>
              <a:defRPr sz="1200"/>
            </a:pPr>
            <a:endParaRPr lang="es-ES_tradnl"/>
          </a:p>
        </c:txPr>
        <c:crossAx val="190884480"/>
        <c:crosses val="autoZero"/>
        <c:auto val="1"/>
        <c:lblAlgn val="ctr"/>
        <c:lblOffset val="100"/>
        <c:noMultiLvlLbl val="0"/>
      </c:catAx>
      <c:valAx>
        <c:axId val="190884480"/>
        <c:scaling>
          <c:orientation val="minMax"/>
          <c:max val="50"/>
          <c:min val="0"/>
        </c:scaling>
        <c:delete val="1"/>
        <c:axPos val="t"/>
        <c:numFmt formatCode="General" sourceLinked="1"/>
        <c:majorTickMark val="out"/>
        <c:minorTickMark val="none"/>
        <c:tickLblPos val="nextTo"/>
        <c:crossAx val="190882944"/>
        <c:crosses val="autoZero"/>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1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669984286516824"/>
          <c:y val="5.5858679940594597E-2"/>
          <c:w val="0.54330015119689079"/>
          <c:h val="0.90471756782230461"/>
        </c:manualLayout>
      </c:layout>
      <c:barChart>
        <c:barDir val="bar"/>
        <c:grouping val="clustered"/>
        <c:varyColors val="0"/>
        <c:ser>
          <c:idx val="0"/>
          <c:order val="0"/>
          <c:tx>
            <c:strRef>
              <c:f>Hoja1!$B$1</c:f>
              <c:strCache>
                <c:ptCount val="1"/>
                <c:pt idx="0">
                  <c:v>Serie 1</c:v>
                </c:pt>
              </c:strCache>
            </c:strRef>
          </c:tx>
          <c:spPr>
            <a:solidFill>
              <a:srgbClr val="B73912"/>
            </a:solidFill>
            <a:ln w="12700" cap="flat" cmpd="sng" algn="ctr">
              <a:noFill/>
              <a:prstDash val="solid"/>
              <a:miter lim="800000"/>
            </a:ln>
            <a:effectLst/>
          </c:spPr>
          <c:invertIfNegative val="0"/>
          <c:dPt>
            <c:idx val="4"/>
            <c:invertIfNegative val="0"/>
            <c:bubble3D val="0"/>
            <c:extLst>
              <c:ext xmlns:c16="http://schemas.microsoft.com/office/drawing/2014/chart" uri="{C3380CC4-5D6E-409C-BE32-E72D297353CC}">
                <c16:uniqueId val="{00000000-C394-4859-A15A-85E9F92F4034}"/>
              </c:ext>
            </c:extLst>
          </c:dPt>
          <c:dPt>
            <c:idx val="5"/>
            <c:invertIfNegative val="0"/>
            <c:bubble3D val="0"/>
            <c:extLst>
              <c:ext xmlns:c16="http://schemas.microsoft.com/office/drawing/2014/chart" uri="{C3380CC4-5D6E-409C-BE32-E72D297353CC}">
                <c16:uniqueId val="{00000001-C394-4859-A15A-85E9F92F4034}"/>
              </c:ext>
            </c:extLst>
          </c:dPt>
          <c:dLbls>
            <c:dLbl>
              <c:idx val="0"/>
              <c:numFmt formatCode="0.0&quot;%&quot;" sourceLinked="0"/>
              <c:spPr/>
              <c:txPr>
                <a:bodyPr anchorCtr="0"/>
                <a:lstStyle/>
                <a:p>
                  <a:pPr algn="ctr">
                    <a:defRPr lang="es-ES" sz="11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2-C394-4859-A15A-85E9F92F4034}"/>
                </c:ext>
              </c:extLst>
            </c:dLbl>
            <c:dLbl>
              <c:idx val="1"/>
              <c:numFmt formatCode="0.0&quot;%&quot;" sourceLinked="0"/>
              <c:spPr/>
              <c:txPr>
                <a:bodyPr anchorCtr="0"/>
                <a:lstStyle/>
                <a:p>
                  <a:pPr algn="ctr">
                    <a:defRPr lang="es-ES" sz="11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3-C394-4859-A15A-85E9F92F4034}"/>
                </c:ext>
              </c:extLst>
            </c:dLbl>
            <c:numFmt formatCode="0.0&quot;%&quot;" sourceLinked="0"/>
            <c:spPr>
              <a:noFill/>
              <a:ln>
                <a:noFill/>
              </a:ln>
              <a:effectLst/>
            </c:spPr>
            <c:txPr>
              <a:bodyPr anchorCtr="0"/>
              <a:lstStyle/>
              <a:p>
                <a:pPr algn="ctr">
                  <a:defRPr lang="es-ES" sz="11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Hoja1!$A$2:$A$15</c:f>
              <c:strCache>
                <c:ptCount val="14"/>
                <c:pt idx="0">
                  <c:v>Practicar algún deporte (fútbol, tenis, bici …)</c:v>
                </c:pt>
                <c:pt idx="1">
                  <c:v>Pasear</c:v>
                </c:pt>
                <c:pt idx="2">
                  <c:v>Ver series, películas (netflix, HBO, amazon prime, …)</c:v>
                </c:pt>
                <c:pt idx="3">
                  <c:v>Quedar o reunirse con amigos</c:v>
                </c:pt>
                <c:pt idx="4">
                  <c:v>Ver la televisión (en general)</c:v>
                </c:pt>
                <c:pt idx="5">
                  <c:v>Escuchar música</c:v>
                </c:pt>
                <c:pt idx="6">
                  <c:v>Ir al cine</c:v>
                </c:pt>
                <c:pt idx="7">
                  <c:v>Ir al gimnasio (musculacion, yoga, fitness, …)</c:v>
                </c:pt>
                <c:pt idx="8">
                  <c:v>Dibujar, pintar</c:v>
                </c:pt>
                <c:pt idx="9">
                  <c:v>senderismo, ir  a la montaña, de excursión</c:v>
                </c:pt>
                <c:pt idx="10">
                  <c:v>Jugar con videojuegos</c:v>
                </c:pt>
                <c:pt idx="11">
                  <c:v>Estar en familia, jugar con los hijos</c:v>
                </c:pt>
                <c:pt idx="12">
                  <c:v>ir a la playa, al mar</c:v>
                </c:pt>
                <c:pt idx="13">
                  <c:v>Usar el ordenador, navegar por internet</c:v>
                </c:pt>
              </c:strCache>
            </c:strRef>
          </c:cat>
          <c:val>
            <c:numRef>
              <c:f>Hoja1!$B$2:$B$15</c:f>
              <c:numCache>
                <c:formatCode>General</c:formatCode>
                <c:ptCount val="14"/>
                <c:pt idx="0">
                  <c:v>26.5</c:v>
                </c:pt>
                <c:pt idx="1">
                  <c:v>26.3</c:v>
                </c:pt>
                <c:pt idx="2">
                  <c:v>20.2</c:v>
                </c:pt>
                <c:pt idx="3">
                  <c:v>13.9</c:v>
                </c:pt>
                <c:pt idx="4">
                  <c:v>13.7</c:v>
                </c:pt>
                <c:pt idx="5">
                  <c:v>12.1</c:v>
                </c:pt>
                <c:pt idx="6">
                  <c:v>7</c:v>
                </c:pt>
                <c:pt idx="7">
                  <c:v>6.5</c:v>
                </c:pt>
                <c:pt idx="8">
                  <c:v>5.0999999999999996</c:v>
                </c:pt>
                <c:pt idx="9">
                  <c:v>4.5</c:v>
                </c:pt>
                <c:pt idx="10">
                  <c:v>4</c:v>
                </c:pt>
                <c:pt idx="11">
                  <c:v>3.8</c:v>
                </c:pt>
                <c:pt idx="12">
                  <c:v>3.8</c:v>
                </c:pt>
                <c:pt idx="13">
                  <c:v>3.7</c:v>
                </c:pt>
              </c:numCache>
            </c:numRef>
          </c:val>
          <c:extLst>
            <c:ext xmlns:c16="http://schemas.microsoft.com/office/drawing/2014/chart" uri="{C3380CC4-5D6E-409C-BE32-E72D297353CC}">
              <c16:uniqueId val="{00000004-C394-4859-A15A-85E9F92F4034}"/>
            </c:ext>
          </c:extLst>
        </c:ser>
        <c:dLbls>
          <c:showLegendKey val="0"/>
          <c:showVal val="0"/>
          <c:showCatName val="0"/>
          <c:showSerName val="0"/>
          <c:showPercent val="0"/>
          <c:showBubbleSize val="0"/>
        </c:dLbls>
        <c:gapWidth val="100"/>
        <c:axId val="190882944"/>
        <c:axId val="190884480"/>
      </c:barChart>
      <c:catAx>
        <c:axId val="190882944"/>
        <c:scaling>
          <c:orientation val="maxMin"/>
        </c:scaling>
        <c:delete val="0"/>
        <c:axPos val="l"/>
        <c:numFmt formatCode="General" sourceLinked="0"/>
        <c:majorTickMark val="out"/>
        <c:minorTickMark val="none"/>
        <c:tickLblPos val="nextTo"/>
        <c:txPr>
          <a:bodyPr/>
          <a:lstStyle/>
          <a:p>
            <a:pPr>
              <a:defRPr sz="1100"/>
            </a:pPr>
            <a:endParaRPr lang="es-ES_tradnl"/>
          </a:p>
        </c:txPr>
        <c:crossAx val="190884480"/>
        <c:crosses val="autoZero"/>
        <c:auto val="1"/>
        <c:lblAlgn val="ctr"/>
        <c:lblOffset val="100"/>
        <c:noMultiLvlLbl val="0"/>
      </c:catAx>
      <c:valAx>
        <c:axId val="190884480"/>
        <c:scaling>
          <c:orientation val="minMax"/>
          <c:max val="50"/>
          <c:min val="0"/>
        </c:scaling>
        <c:delete val="1"/>
        <c:axPos val="t"/>
        <c:numFmt formatCode="General" sourceLinked="1"/>
        <c:majorTickMark val="out"/>
        <c:minorTickMark val="none"/>
        <c:tickLblPos val="nextTo"/>
        <c:crossAx val="190882944"/>
        <c:crosses val="autoZero"/>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1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669984286516824"/>
          <c:y val="5.5858679940594597E-2"/>
          <c:w val="0.54330015119689079"/>
          <c:h val="0.90471756782230461"/>
        </c:manualLayout>
      </c:layout>
      <c:barChart>
        <c:barDir val="bar"/>
        <c:grouping val="clustered"/>
        <c:varyColors val="0"/>
        <c:ser>
          <c:idx val="0"/>
          <c:order val="0"/>
          <c:tx>
            <c:strRef>
              <c:f>Hoja1!$B$1</c:f>
              <c:strCache>
                <c:ptCount val="1"/>
                <c:pt idx="0">
                  <c:v>Serie 1</c:v>
                </c:pt>
              </c:strCache>
            </c:strRef>
          </c:tx>
          <c:spPr>
            <a:solidFill>
              <a:srgbClr val="92D050"/>
            </a:solidFill>
            <a:ln w="12700" cap="flat" cmpd="sng" algn="ctr">
              <a:noFill/>
              <a:prstDash val="solid"/>
              <a:miter lim="800000"/>
            </a:ln>
            <a:effectLst/>
          </c:spPr>
          <c:invertIfNegative val="0"/>
          <c:dPt>
            <c:idx val="4"/>
            <c:invertIfNegative val="0"/>
            <c:bubble3D val="0"/>
            <c:extLst>
              <c:ext xmlns:c16="http://schemas.microsoft.com/office/drawing/2014/chart" uri="{C3380CC4-5D6E-409C-BE32-E72D297353CC}">
                <c16:uniqueId val="{00000000-C394-4859-A15A-85E9F92F4034}"/>
              </c:ext>
            </c:extLst>
          </c:dPt>
          <c:dPt>
            <c:idx val="5"/>
            <c:invertIfNegative val="0"/>
            <c:bubble3D val="0"/>
            <c:extLst>
              <c:ext xmlns:c16="http://schemas.microsoft.com/office/drawing/2014/chart" uri="{C3380CC4-5D6E-409C-BE32-E72D297353CC}">
                <c16:uniqueId val="{00000001-C394-4859-A15A-85E9F92F4034}"/>
              </c:ext>
            </c:extLst>
          </c:dPt>
          <c:dLbls>
            <c:dLbl>
              <c:idx val="0"/>
              <c:numFmt formatCode="0.0&quot;%&quot;" sourceLinked="0"/>
              <c:spPr/>
              <c:txPr>
                <a:bodyPr anchorCtr="0"/>
                <a:lstStyle/>
                <a:p>
                  <a:pPr algn="ctr">
                    <a:defRPr lang="es-ES" sz="11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2-C394-4859-A15A-85E9F92F4034}"/>
                </c:ext>
              </c:extLst>
            </c:dLbl>
            <c:dLbl>
              <c:idx val="1"/>
              <c:numFmt formatCode="0.0&quot;%&quot;" sourceLinked="0"/>
              <c:spPr/>
              <c:txPr>
                <a:bodyPr anchorCtr="0"/>
                <a:lstStyle/>
                <a:p>
                  <a:pPr algn="ctr">
                    <a:defRPr lang="es-ES" sz="11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3-C394-4859-A15A-85E9F92F4034}"/>
                </c:ext>
              </c:extLst>
            </c:dLbl>
            <c:numFmt formatCode="0.0&quot;%&quot;" sourceLinked="0"/>
            <c:spPr>
              <a:noFill/>
              <a:ln>
                <a:noFill/>
              </a:ln>
              <a:effectLst/>
            </c:spPr>
            <c:txPr>
              <a:bodyPr anchorCtr="0"/>
              <a:lstStyle/>
              <a:p>
                <a:pPr algn="ctr">
                  <a:defRPr lang="es-ES" sz="11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Hoja1!$A$2:$A$15</c:f>
              <c:strCache>
                <c:ptCount val="14"/>
                <c:pt idx="0">
                  <c:v>Practicar algún deporte (fútbol, tenis, bici …)</c:v>
                </c:pt>
                <c:pt idx="1">
                  <c:v>Pasear</c:v>
                </c:pt>
                <c:pt idx="2">
                  <c:v>Ver series, películas (netflix, HBO, amazon prime, …)</c:v>
                </c:pt>
                <c:pt idx="3">
                  <c:v>Quedar o reunirse con amigos</c:v>
                </c:pt>
                <c:pt idx="4">
                  <c:v>Ver la televisión (en general)</c:v>
                </c:pt>
                <c:pt idx="5">
                  <c:v>Escuchar música</c:v>
                </c:pt>
                <c:pt idx="6">
                  <c:v>Ir al cine</c:v>
                </c:pt>
                <c:pt idx="7">
                  <c:v>Ir al gimnasio (musculacion, yoga, fitness, …)</c:v>
                </c:pt>
                <c:pt idx="8">
                  <c:v>Dibujar, pintar</c:v>
                </c:pt>
                <c:pt idx="9">
                  <c:v>senderismo, ir  a la montaña, de excursión</c:v>
                </c:pt>
                <c:pt idx="10">
                  <c:v>Jugar con videojuegos</c:v>
                </c:pt>
                <c:pt idx="11">
                  <c:v>Estar en familia, jugar con los hijos</c:v>
                </c:pt>
                <c:pt idx="12">
                  <c:v>ir a la playa, al mar</c:v>
                </c:pt>
                <c:pt idx="13">
                  <c:v>Usar el ordenador, navegar por internet</c:v>
                </c:pt>
              </c:strCache>
            </c:strRef>
          </c:cat>
          <c:val>
            <c:numRef>
              <c:f>Hoja1!$B$2:$B$15</c:f>
              <c:numCache>
                <c:formatCode>General</c:formatCode>
                <c:ptCount val="14"/>
                <c:pt idx="0">
                  <c:v>13</c:v>
                </c:pt>
                <c:pt idx="1">
                  <c:v>25.5</c:v>
                </c:pt>
                <c:pt idx="2">
                  <c:v>12.4</c:v>
                </c:pt>
                <c:pt idx="3">
                  <c:v>10.9</c:v>
                </c:pt>
                <c:pt idx="4">
                  <c:v>14.7</c:v>
                </c:pt>
                <c:pt idx="5">
                  <c:v>13.7</c:v>
                </c:pt>
                <c:pt idx="6">
                  <c:v>2</c:v>
                </c:pt>
                <c:pt idx="7">
                  <c:v>8.4</c:v>
                </c:pt>
                <c:pt idx="8">
                  <c:v>0.8</c:v>
                </c:pt>
                <c:pt idx="9">
                  <c:v>2.8</c:v>
                </c:pt>
                <c:pt idx="10">
                  <c:v>0.5</c:v>
                </c:pt>
                <c:pt idx="11">
                  <c:v>6</c:v>
                </c:pt>
                <c:pt idx="12">
                  <c:v>1.5</c:v>
                </c:pt>
                <c:pt idx="13">
                  <c:v>5.2</c:v>
                </c:pt>
              </c:numCache>
            </c:numRef>
          </c:val>
          <c:extLst>
            <c:ext xmlns:c16="http://schemas.microsoft.com/office/drawing/2014/chart" uri="{C3380CC4-5D6E-409C-BE32-E72D297353CC}">
              <c16:uniqueId val="{00000004-C394-4859-A15A-85E9F92F4034}"/>
            </c:ext>
          </c:extLst>
        </c:ser>
        <c:dLbls>
          <c:showLegendKey val="0"/>
          <c:showVal val="0"/>
          <c:showCatName val="0"/>
          <c:showSerName val="0"/>
          <c:showPercent val="0"/>
          <c:showBubbleSize val="0"/>
        </c:dLbls>
        <c:gapWidth val="100"/>
        <c:axId val="190882944"/>
        <c:axId val="190884480"/>
      </c:barChart>
      <c:catAx>
        <c:axId val="190882944"/>
        <c:scaling>
          <c:orientation val="maxMin"/>
        </c:scaling>
        <c:delete val="1"/>
        <c:axPos val="l"/>
        <c:numFmt formatCode="General" sourceLinked="0"/>
        <c:majorTickMark val="out"/>
        <c:minorTickMark val="none"/>
        <c:tickLblPos val="nextTo"/>
        <c:crossAx val="190884480"/>
        <c:crosses val="autoZero"/>
        <c:auto val="1"/>
        <c:lblAlgn val="ctr"/>
        <c:lblOffset val="100"/>
        <c:noMultiLvlLbl val="0"/>
      </c:catAx>
      <c:valAx>
        <c:axId val="190884480"/>
        <c:scaling>
          <c:orientation val="minMax"/>
          <c:max val="50"/>
          <c:min val="0"/>
        </c:scaling>
        <c:delete val="1"/>
        <c:axPos val="t"/>
        <c:numFmt formatCode="General" sourceLinked="1"/>
        <c:majorTickMark val="out"/>
        <c:minorTickMark val="none"/>
        <c:tickLblPos val="nextTo"/>
        <c:crossAx val="190882944"/>
        <c:crosses val="autoZero"/>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1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782784919990574"/>
          <c:y val="2.6088849995275248E-2"/>
          <c:w val="0.5433256428401223"/>
          <c:h val="0.97292394087779432"/>
        </c:manualLayout>
      </c:layout>
      <c:doughnutChart>
        <c:varyColors val="1"/>
        <c:ser>
          <c:idx val="0"/>
          <c:order val="0"/>
          <c:tx>
            <c:strRef>
              <c:f>Hoja1!$B$1</c:f>
              <c:strCache>
                <c:ptCount val="1"/>
                <c:pt idx="0">
                  <c:v>Columna1</c:v>
                </c:pt>
              </c:strCache>
            </c:strRef>
          </c:tx>
          <c:spPr>
            <a:ln>
              <a:noFill/>
            </a:ln>
          </c:spPr>
          <c:dPt>
            <c:idx val="0"/>
            <c:bubble3D val="0"/>
            <c:explosion val="7"/>
            <c:spPr>
              <a:solidFill>
                <a:srgbClr val="B5D64A"/>
              </a:solidFill>
              <a:ln w="19050">
                <a:noFill/>
              </a:ln>
              <a:effectLst/>
            </c:spPr>
            <c:extLst>
              <c:ext xmlns:c16="http://schemas.microsoft.com/office/drawing/2014/chart" uri="{C3380CC4-5D6E-409C-BE32-E72D297353CC}">
                <c16:uniqueId val="{00000001-49D0-474B-A655-C053254C2D56}"/>
              </c:ext>
            </c:extLst>
          </c:dPt>
          <c:dPt>
            <c:idx val="1"/>
            <c:bubble3D val="0"/>
            <c:spPr>
              <a:solidFill>
                <a:srgbClr val="BFBFBF">
                  <a:alpha val="30196"/>
                </a:srgbClr>
              </a:solidFill>
              <a:ln w="19050">
                <a:noFill/>
              </a:ln>
              <a:effectLst/>
            </c:spPr>
            <c:extLst>
              <c:ext xmlns:c16="http://schemas.microsoft.com/office/drawing/2014/chart" uri="{C3380CC4-5D6E-409C-BE32-E72D297353CC}">
                <c16:uniqueId val="{00000003-49D0-474B-A655-C053254C2D56}"/>
              </c:ext>
            </c:extLst>
          </c:dPt>
          <c:dPt>
            <c:idx val="2"/>
            <c:bubble3D val="0"/>
            <c:spPr>
              <a:solidFill>
                <a:srgbClr val="7F7F7F">
                  <a:alpha val="30196"/>
                </a:srgbClr>
              </a:solidFill>
              <a:ln w="19050">
                <a:noFill/>
              </a:ln>
              <a:effectLst/>
            </c:spPr>
            <c:extLst>
              <c:ext xmlns:c16="http://schemas.microsoft.com/office/drawing/2014/chart" uri="{C3380CC4-5D6E-409C-BE32-E72D297353CC}">
                <c16:uniqueId val="{00000005-49D0-474B-A655-C053254C2D56}"/>
              </c:ext>
            </c:extLst>
          </c:dPt>
          <c:dLbls>
            <c:dLbl>
              <c:idx val="0"/>
              <c:delete val="1"/>
              <c:extLst>
                <c:ext xmlns:c15="http://schemas.microsoft.com/office/drawing/2012/chart" uri="{CE6537A1-D6FC-4f65-9D91-7224C49458BB}"/>
                <c:ext xmlns:c16="http://schemas.microsoft.com/office/drawing/2014/chart" uri="{C3380CC4-5D6E-409C-BE32-E72D297353CC}">
                  <c16:uniqueId val="{00000001-49D0-474B-A655-C053254C2D56}"/>
                </c:ext>
              </c:extLst>
            </c:dLbl>
            <c:dLbl>
              <c:idx val="1"/>
              <c:layout>
                <c:manualLayout>
                  <c:x val="0.18286651407623014"/>
                  <c:y val="-0.11421284012596558"/>
                </c:manualLayout>
              </c:layout>
              <c:numFmt formatCode="0.0&quot;%&quot;" sourceLinked="0"/>
              <c:spPr>
                <a:noFill/>
                <a:ln>
                  <a:noFill/>
                </a:ln>
                <a:effectLst/>
              </c:spPr>
              <c:txPr>
                <a:bodyPr rot="0" spcFirstLastPara="1" vertOverflow="ellipsis" vert="horz" wrap="none" lIns="38100" tIns="19050" rIns="38100" bIns="19050" anchor="ctr" anchorCtr="1">
                  <a:spAutoFit/>
                </a:bodyPr>
                <a:lstStyle/>
                <a:p>
                  <a:pPr>
                    <a:defRPr sz="1000" b="0" i="0" u="none" strike="noStrike" kern="1200" baseline="0">
                      <a:solidFill>
                        <a:schemeClr val="bg1">
                          <a:lumMod val="65000"/>
                        </a:schemeClr>
                      </a:solidFill>
                      <a:latin typeface="+mn-lt"/>
                      <a:ea typeface="+mn-ea"/>
                      <a:cs typeface="+mn-cs"/>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49D0-474B-A655-C053254C2D56}"/>
                </c:ext>
              </c:extLst>
            </c:dLbl>
            <c:dLbl>
              <c:idx val="2"/>
              <c:layout>
                <c:manualLayout>
                  <c:x val="9.4058441332925347E-2"/>
                  <c:y val="0.23490192656689501"/>
                </c:manualLayout>
              </c:layout>
              <c:numFmt formatCode="0.0&quot;%&quot;" sourceLinked="0"/>
              <c:spPr>
                <a:noFill/>
                <a:ln>
                  <a:noFill/>
                </a:ln>
                <a:effectLst/>
              </c:spPr>
              <c:txPr>
                <a:bodyPr rot="0" spcFirstLastPara="1" vertOverflow="ellipsis" vert="horz" wrap="none" lIns="38100" tIns="19050" rIns="38100" bIns="19050" anchor="ctr" anchorCtr="1">
                  <a:spAutoFit/>
                </a:bodyPr>
                <a:lstStyle/>
                <a:p>
                  <a:pPr>
                    <a:defRPr sz="1000" b="0" i="0" u="none" strike="noStrike" kern="1200" baseline="0">
                      <a:solidFill>
                        <a:schemeClr val="bg1">
                          <a:lumMod val="65000"/>
                        </a:schemeClr>
                      </a:solidFill>
                      <a:latin typeface="+mn-lt"/>
                      <a:ea typeface="+mn-ea"/>
                      <a:cs typeface="+mn-cs"/>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4295381387999487"/>
                      <c:h val="0.13935789148094868"/>
                    </c:manualLayout>
                  </c15:layout>
                </c:ext>
                <c:ext xmlns:c16="http://schemas.microsoft.com/office/drawing/2014/chart" uri="{C3380CC4-5D6E-409C-BE32-E72D297353CC}">
                  <c16:uniqueId val="{00000005-49D0-474B-A655-C053254C2D56}"/>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Lectores frecuentes</c:v>
                </c:pt>
                <c:pt idx="1">
                  <c:v>Lectores ocasionales</c:v>
                </c:pt>
                <c:pt idx="2">
                  <c:v>No lectores</c:v>
                </c:pt>
              </c:strCache>
            </c:strRef>
          </c:cat>
          <c:val>
            <c:numRef>
              <c:f>Hoja1!$B$2:$B$4</c:f>
              <c:numCache>
                <c:formatCode>General</c:formatCode>
                <c:ptCount val="3"/>
                <c:pt idx="0">
                  <c:v>52.7</c:v>
                </c:pt>
                <c:pt idx="1">
                  <c:v>11.7</c:v>
                </c:pt>
                <c:pt idx="2">
                  <c:v>35.6</c:v>
                </c:pt>
              </c:numCache>
            </c:numRef>
          </c:val>
          <c:extLst>
            <c:ext xmlns:c16="http://schemas.microsoft.com/office/drawing/2014/chart" uri="{C3380CC4-5D6E-409C-BE32-E72D297353CC}">
              <c16:uniqueId val="{00000006-49D0-474B-A655-C053254C2D56}"/>
            </c:ext>
          </c:extLst>
        </c:ser>
        <c:dLbls>
          <c:showLegendKey val="0"/>
          <c:showVal val="0"/>
          <c:showCatName val="0"/>
          <c:showSerName val="0"/>
          <c:showPercent val="0"/>
          <c:showBubbleSize val="0"/>
          <c:showLeaderLines val="0"/>
        </c:dLbls>
        <c:firstSliceAng val="182"/>
        <c:holeSize val="40"/>
      </c:doughnutChart>
      <c:spPr>
        <a:noFill/>
        <a:ln>
          <a:noFill/>
        </a:ln>
        <a:effectLst/>
      </c:spPr>
    </c:plotArea>
    <c:plotVisOnly val="1"/>
    <c:dispBlanksAs val="gap"/>
    <c:showDLblsOverMax val="0"/>
  </c:chart>
  <c:spPr>
    <a:noFill/>
    <a:ln>
      <a:noFill/>
    </a:ln>
    <a:effectLst/>
  </c:spPr>
  <c:txPr>
    <a:bodyPr/>
    <a:lstStyle/>
    <a:p>
      <a:pPr>
        <a:defRPr/>
      </a:pPr>
      <a:endParaRPr lang="es-ES_tradnl"/>
    </a:p>
  </c:txPr>
  <c:externalData r:id="rId1">
    <c:autoUpdate val="0"/>
  </c:externalData>
</c:chartSpace>
</file>

<file path=ppt/charts/chart1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9841263318972173"/>
          <c:h val="0.97891036906854134"/>
        </c:manualLayout>
      </c:layout>
      <c:barChart>
        <c:barDir val="bar"/>
        <c:grouping val="clustered"/>
        <c:varyColors val="0"/>
        <c:ser>
          <c:idx val="0"/>
          <c:order val="0"/>
          <c:tx>
            <c:strRef>
              <c:f>Sheet1!$A$2</c:f>
              <c:strCache>
                <c:ptCount val="1"/>
                <c:pt idx="0">
                  <c:v>FRECUENTES</c:v>
                </c:pt>
              </c:strCache>
            </c:strRef>
          </c:tx>
          <c:spPr>
            <a:solidFill>
              <a:srgbClr val="B5D64A"/>
            </a:solidFill>
            <a:ln w="12700" cap="flat" cmpd="sng" algn="ctr">
              <a:noFill/>
              <a:prstDash val="solid"/>
              <a:miter lim="800000"/>
            </a:ln>
            <a:effectLst/>
          </c:spPr>
          <c:invertIfNegative val="0"/>
          <c:dLbls>
            <c:dLbl>
              <c:idx val="0"/>
              <c:numFmt formatCode="0.0&quot;%&quot;" sourceLinked="0"/>
              <c:spPr/>
              <c:txPr>
                <a:bodyPr/>
                <a:lstStyle/>
                <a:p>
                  <a:pPr>
                    <a:defRPr sz="800" b="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2240753867322682"/>
                      <c:h val="8.2538007172409958E-2"/>
                    </c:manualLayout>
                  </c15:layout>
                </c:ext>
                <c:ext xmlns:c16="http://schemas.microsoft.com/office/drawing/2014/chart" uri="{C3380CC4-5D6E-409C-BE32-E72D297353CC}">
                  <c16:uniqueId val="{00000000-CFFB-4D48-B9BD-7A70D6FBCA91}"/>
                </c:ext>
              </c:extLst>
            </c:dLbl>
            <c:numFmt formatCode="0.0&quot;%&quot;" sourceLinked="0"/>
            <c:spPr>
              <a:noFill/>
              <a:ln>
                <a:noFill/>
              </a:ln>
              <a:effectLst/>
            </c:spPr>
            <c:txPr>
              <a:bodyPr/>
              <a:lstStyle/>
              <a:p>
                <a:pPr>
                  <a:defRPr sz="8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Sheet1!$B$1:$AA$1</c:f>
              <c:strCache>
                <c:ptCount val="15"/>
                <c:pt idx="0">
                  <c:v>total</c:v>
                </c:pt>
                <c:pt idx="2">
                  <c:v>h</c:v>
                </c:pt>
                <c:pt idx="3">
                  <c:v>m</c:v>
                </c:pt>
                <c:pt idx="5">
                  <c:v>14-24</c:v>
                </c:pt>
                <c:pt idx="6">
                  <c:v>25-34</c:v>
                </c:pt>
                <c:pt idx="7">
                  <c:v>35-44</c:v>
                </c:pt>
                <c:pt idx="8">
                  <c:v>45-54</c:v>
                </c:pt>
                <c:pt idx="9">
                  <c:v>55-64</c:v>
                </c:pt>
                <c:pt idx="10">
                  <c:v>65+</c:v>
                </c:pt>
                <c:pt idx="12">
                  <c:v>primarios</c:v>
                </c:pt>
                <c:pt idx="13">
                  <c:v>Secundarios</c:v>
                </c:pt>
                <c:pt idx="14">
                  <c:v>universitarios</c:v>
                </c:pt>
              </c:strCache>
            </c:strRef>
          </c:cat>
          <c:val>
            <c:numRef>
              <c:f>Sheet1!$B$2:$AA$2</c:f>
              <c:numCache>
                <c:formatCode>General</c:formatCode>
                <c:ptCount val="15"/>
                <c:pt idx="0">
                  <c:v>52.7</c:v>
                </c:pt>
                <c:pt idx="2">
                  <c:v>47.1</c:v>
                </c:pt>
                <c:pt idx="3">
                  <c:v>58.1</c:v>
                </c:pt>
                <c:pt idx="5">
                  <c:v>57.6</c:v>
                </c:pt>
                <c:pt idx="6">
                  <c:v>53.1</c:v>
                </c:pt>
                <c:pt idx="7">
                  <c:v>54.3</c:v>
                </c:pt>
                <c:pt idx="8">
                  <c:v>55.6</c:v>
                </c:pt>
                <c:pt idx="9">
                  <c:v>57.8</c:v>
                </c:pt>
                <c:pt idx="10">
                  <c:v>42.6</c:v>
                </c:pt>
                <c:pt idx="12">
                  <c:v>28.5</c:v>
                </c:pt>
                <c:pt idx="13">
                  <c:v>47.7</c:v>
                </c:pt>
                <c:pt idx="14">
                  <c:v>70.099999999999994</c:v>
                </c:pt>
              </c:numCache>
            </c:numRef>
          </c:val>
          <c:extLst>
            <c:ext xmlns:c16="http://schemas.microsoft.com/office/drawing/2014/chart" uri="{C3380CC4-5D6E-409C-BE32-E72D297353CC}">
              <c16:uniqueId val="{00000001-CFFB-4D48-B9BD-7A70D6FBCA91}"/>
            </c:ext>
          </c:extLst>
        </c:ser>
        <c:dLbls>
          <c:showLegendKey val="0"/>
          <c:showVal val="1"/>
          <c:showCatName val="0"/>
          <c:showSerName val="0"/>
          <c:showPercent val="0"/>
          <c:showBubbleSize val="0"/>
        </c:dLbls>
        <c:gapWidth val="30"/>
        <c:axId val="109370368"/>
        <c:axId val="109441792"/>
      </c:barChart>
      <c:catAx>
        <c:axId val="109370368"/>
        <c:scaling>
          <c:orientation val="maxMin"/>
        </c:scaling>
        <c:delete val="1"/>
        <c:axPos val="l"/>
        <c:numFmt formatCode="General" sourceLinked="0"/>
        <c:majorTickMark val="out"/>
        <c:minorTickMark val="none"/>
        <c:tickLblPos val="none"/>
        <c:crossAx val="109441792"/>
        <c:crosses val="autoZero"/>
        <c:auto val="1"/>
        <c:lblAlgn val="ctr"/>
        <c:lblOffset val="100"/>
        <c:noMultiLvlLbl val="0"/>
      </c:catAx>
      <c:valAx>
        <c:axId val="109441792"/>
        <c:scaling>
          <c:orientation val="minMax"/>
          <c:max val="100"/>
          <c:min val="0"/>
        </c:scaling>
        <c:delete val="1"/>
        <c:axPos val="t"/>
        <c:numFmt formatCode="General" sourceLinked="1"/>
        <c:majorTickMark val="out"/>
        <c:minorTickMark val="none"/>
        <c:tickLblPos val="none"/>
        <c:crossAx val="10937036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1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90008715728566879"/>
          <c:h val="0.94387215064280849"/>
        </c:manualLayout>
      </c:layout>
      <c:barChart>
        <c:barDir val="col"/>
        <c:grouping val="clustered"/>
        <c:varyColors val="0"/>
        <c:ser>
          <c:idx val="0"/>
          <c:order val="0"/>
          <c:tx>
            <c:strRef>
              <c:f>Hoja1!$B$1</c:f>
              <c:strCache>
                <c:ptCount val="1"/>
                <c:pt idx="0">
                  <c:v>Serie 1</c:v>
                </c:pt>
              </c:strCache>
            </c:strRef>
          </c:tx>
          <c:spPr>
            <a:solidFill>
              <a:schemeClr val="accent5">
                <a:lumMod val="60000"/>
                <a:lumOff val="40000"/>
              </a:schemeClr>
            </a:solidFill>
            <a:ln w="12700" cap="flat" cmpd="sng" algn="ctr">
              <a:noFill/>
              <a:prstDash val="solid"/>
              <a:miter lim="800000"/>
            </a:ln>
            <a:effectLst/>
          </c:spPr>
          <c:invertIfNegative val="0"/>
          <c:dPt>
            <c:idx val="0"/>
            <c:invertIfNegative val="0"/>
            <c:bubble3D val="0"/>
            <c:spPr>
              <a:solidFill>
                <a:schemeClr val="accent5"/>
              </a:solidFill>
              <a:ln w="12700" cap="flat" cmpd="sng" algn="ctr">
                <a:noFill/>
                <a:prstDash val="solid"/>
                <a:miter lim="800000"/>
              </a:ln>
              <a:effectLst/>
            </c:spPr>
            <c:extLst>
              <c:ext xmlns:c16="http://schemas.microsoft.com/office/drawing/2014/chart" uri="{C3380CC4-5D6E-409C-BE32-E72D297353CC}">
                <c16:uniqueId val="{00000001-1BC7-49CF-B026-E71AB8A475C2}"/>
              </c:ext>
            </c:extLst>
          </c:dPt>
          <c:dPt>
            <c:idx val="1"/>
            <c:invertIfNegative val="0"/>
            <c:bubble3D val="0"/>
            <c:spPr>
              <a:solidFill>
                <a:srgbClr val="319893"/>
              </a:solidFill>
              <a:ln w="12700" cap="flat" cmpd="sng" algn="ctr">
                <a:noFill/>
                <a:prstDash val="solid"/>
                <a:miter lim="800000"/>
              </a:ln>
              <a:effectLst/>
            </c:spPr>
            <c:extLst>
              <c:ext xmlns:c16="http://schemas.microsoft.com/office/drawing/2014/chart" uri="{C3380CC4-5D6E-409C-BE32-E72D297353CC}">
                <c16:uniqueId val="{00000003-1BC7-49CF-B026-E71AB8A475C2}"/>
              </c:ext>
            </c:extLst>
          </c:dPt>
          <c:dLbls>
            <c:dLbl>
              <c:idx val="0"/>
              <c:numFmt formatCode="0.0&quot;%&quot;" sourceLinked="0"/>
              <c:spPr>
                <a:noFill/>
                <a:ln>
                  <a:noFill/>
                </a:ln>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1BC7-49CF-B026-E71AB8A475C2}"/>
                </c:ext>
              </c:extLst>
            </c:dLbl>
            <c:dLbl>
              <c:idx val="1"/>
              <c:numFmt formatCode="0.0&quot;%&quot;" sourceLinked="0"/>
              <c:spPr>
                <a:noFill/>
                <a:ln>
                  <a:noFill/>
                </a:ln>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1BC7-49CF-B026-E71AB8A475C2}"/>
                </c:ext>
              </c:extLst>
            </c:dLbl>
            <c:numFmt formatCode="0.0&quot;%&quot;" sourceLinked="0"/>
            <c:spPr>
              <a:noFill/>
              <a:ln>
                <a:noFill/>
              </a:ln>
              <a:effectLst/>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Hoja1!$A$2:$A$9</c:f>
              <c:strCache>
                <c:ptCount val="8"/>
                <c:pt idx="0">
                  <c:v>Lee libros por trabajo o estudios</c:v>
                </c:pt>
                <c:pt idx="1">
                  <c:v>TOTAL LIBROS DIGITAL</c:v>
                </c:pt>
                <c:pt idx="3">
                  <c:v>TOTAL LEE PRENSA</c:v>
                </c:pt>
                <c:pt idx="4">
                  <c:v>LEE EN WEBS, FOROS, BLOGS</c:v>
                </c:pt>
                <c:pt idx="5">
                  <c:v>LEE EN REDES SOCIALES (FACEBOOK, TWITTER…)</c:v>
                </c:pt>
                <c:pt idx="6">
                  <c:v>TOTAL LEE REVISTAS</c:v>
                </c:pt>
                <c:pt idx="7">
                  <c:v>TOTAL LEE TEBEOS, COMICS</c:v>
                </c:pt>
              </c:strCache>
            </c:strRef>
          </c:cat>
          <c:val>
            <c:numRef>
              <c:f>Hoja1!$B$2:$B$9</c:f>
              <c:numCache>
                <c:formatCode>0</c:formatCode>
                <c:ptCount val="8"/>
                <c:pt idx="0">
                  <c:v>28.3</c:v>
                </c:pt>
                <c:pt idx="1">
                  <c:v>44.9</c:v>
                </c:pt>
                <c:pt idx="3">
                  <c:v>75.5</c:v>
                </c:pt>
                <c:pt idx="4">
                  <c:v>67.599999999999994</c:v>
                </c:pt>
                <c:pt idx="5">
                  <c:v>60.2</c:v>
                </c:pt>
                <c:pt idx="6">
                  <c:v>26.2</c:v>
                </c:pt>
                <c:pt idx="7">
                  <c:v>14.3</c:v>
                </c:pt>
              </c:numCache>
            </c:numRef>
          </c:val>
          <c:extLst>
            <c:ext xmlns:c16="http://schemas.microsoft.com/office/drawing/2014/chart" uri="{C3380CC4-5D6E-409C-BE32-E72D297353CC}">
              <c16:uniqueId val="{00000004-1BC7-49CF-B026-E71AB8A475C2}"/>
            </c:ext>
          </c:extLst>
        </c:ser>
        <c:dLbls>
          <c:showLegendKey val="0"/>
          <c:showVal val="0"/>
          <c:showCatName val="0"/>
          <c:showSerName val="0"/>
          <c:showPercent val="0"/>
          <c:showBubbleSize val="0"/>
        </c:dLbls>
        <c:gapWidth val="100"/>
        <c:axId val="190882944"/>
        <c:axId val="190884480"/>
      </c:barChart>
      <c:catAx>
        <c:axId val="190882944"/>
        <c:scaling>
          <c:orientation val="minMax"/>
        </c:scaling>
        <c:delete val="1"/>
        <c:axPos val="b"/>
        <c:numFmt formatCode="General" sourceLinked="0"/>
        <c:majorTickMark val="out"/>
        <c:minorTickMark val="none"/>
        <c:tickLblPos val="nextTo"/>
        <c:crossAx val="190884480"/>
        <c:crosses val="autoZero"/>
        <c:auto val="1"/>
        <c:lblAlgn val="ctr"/>
        <c:lblOffset val="100"/>
        <c:noMultiLvlLbl val="0"/>
      </c:catAx>
      <c:valAx>
        <c:axId val="190884480"/>
        <c:scaling>
          <c:orientation val="minMax"/>
          <c:max val="100"/>
          <c:min val="0"/>
        </c:scaling>
        <c:delete val="1"/>
        <c:axPos val="r"/>
        <c:numFmt formatCode="0"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1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83521157692139536"/>
          <c:h val="0.97891036906854134"/>
        </c:manualLayout>
      </c:layout>
      <c:barChart>
        <c:barDir val="bar"/>
        <c:grouping val="clustered"/>
        <c:varyColors val="0"/>
        <c:ser>
          <c:idx val="0"/>
          <c:order val="0"/>
          <c:tx>
            <c:strRef>
              <c:f>Sheet1!$A$2</c:f>
              <c:strCache>
                <c:ptCount val="1"/>
                <c:pt idx="0">
                  <c:v>FRECUENTES</c:v>
                </c:pt>
              </c:strCache>
            </c:strRef>
          </c:tx>
          <c:spPr>
            <a:solidFill>
              <a:srgbClr val="B5D64A"/>
            </a:solidFill>
          </c:spPr>
          <c:invertIfNegative val="0"/>
          <c:dLbls>
            <c:numFmt formatCode="0.0&quot;%&quot;" sourceLinked="0"/>
            <c:spPr>
              <a:noFill/>
              <a:ln>
                <a:noFill/>
              </a:ln>
              <a:effectLst/>
            </c:spPr>
            <c:txPr>
              <a:bodyPr/>
              <a:lstStyle/>
              <a:p>
                <a:pPr>
                  <a:defRPr sz="7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Sheet1!$B$1:$W$1</c:f>
              <c:numCache>
                <c:formatCode>General</c:formatCode>
                <c:ptCount val="9"/>
              </c:numCache>
            </c:numRef>
          </c:cat>
          <c:val>
            <c:numRef>
              <c:f>Sheet1!$B$2:$W$2</c:f>
              <c:numCache>
                <c:formatCode>General</c:formatCode>
                <c:ptCount val="9"/>
                <c:pt idx="0">
                  <c:v>78.5</c:v>
                </c:pt>
                <c:pt idx="1">
                  <c:v>69.400000000000006</c:v>
                </c:pt>
                <c:pt idx="2">
                  <c:v>74.7</c:v>
                </c:pt>
                <c:pt idx="3">
                  <c:v>62.1</c:v>
                </c:pt>
                <c:pt idx="4">
                  <c:v>56</c:v>
                </c:pt>
                <c:pt idx="5">
                  <c:v>39.700000000000003</c:v>
                </c:pt>
                <c:pt idx="6">
                  <c:v>38.799999999999997</c:v>
                </c:pt>
                <c:pt idx="7">
                  <c:v>23.6</c:v>
                </c:pt>
                <c:pt idx="8">
                  <c:v>27.2</c:v>
                </c:pt>
              </c:numCache>
            </c:numRef>
          </c:val>
          <c:extLst>
            <c:ext xmlns:c16="http://schemas.microsoft.com/office/drawing/2014/chart" uri="{C3380CC4-5D6E-409C-BE32-E72D297353CC}">
              <c16:uniqueId val="{00000001-1B92-4C3A-B674-4129D1BC8F0B}"/>
            </c:ext>
          </c:extLst>
        </c:ser>
        <c:dLbls>
          <c:showLegendKey val="0"/>
          <c:showVal val="1"/>
          <c:showCatName val="0"/>
          <c:showSerName val="0"/>
          <c:showPercent val="0"/>
          <c:showBubbleSize val="0"/>
        </c:dLbls>
        <c:gapWidth val="30"/>
        <c:axId val="109370368"/>
        <c:axId val="109441792"/>
      </c:barChart>
      <c:catAx>
        <c:axId val="109370368"/>
        <c:scaling>
          <c:orientation val="maxMin"/>
        </c:scaling>
        <c:delete val="1"/>
        <c:axPos val="l"/>
        <c:numFmt formatCode="General" sourceLinked="0"/>
        <c:majorTickMark val="out"/>
        <c:minorTickMark val="none"/>
        <c:tickLblPos val="none"/>
        <c:crossAx val="109441792"/>
        <c:crosses val="autoZero"/>
        <c:auto val="1"/>
        <c:lblAlgn val="ctr"/>
        <c:lblOffset val="100"/>
        <c:noMultiLvlLbl val="0"/>
      </c:catAx>
      <c:valAx>
        <c:axId val="109441792"/>
        <c:scaling>
          <c:orientation val="minMax"/>
          <c:max val="100"/>
          <c:min val="0"/>
        </c:scaling>
        <c:delete val="1"/>
        <c:axPos val="t"/>
        <c:numFmt formatCode="General" sourceLinked="1"/>
        <c:majorTickMark val="out"/>
        <c:minorTickMark val="none"/>
        <c:tickLblPos val="none"/>
        <c:crossAx val="10937036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1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64677603988841315"/>
          <c:h val="0.94387215064280849"/>
        </c:manualLayout>
      </c:layout>
      <c:barChart>
        <c:barDir val="bar"/>
        <c:grouping val="clustered"/>
        <c:varyColors val="0"/>
        <c:ser>
          <c:idx val="0"/>
          <c:order val="0"/>
          <c:tx>
            <c:strRef>
              <c:f>Hoja1!$B$1</c:f>
              <c:strCache>
                <c:ptCount val="1"/>
                <c:pt idx="0">
                  <c:v>Serie 1</c:v>
                </c:pt>
              </c:strCache>
            </c:strRef>
          </c:tx>
          <c:spPr>
            <a:solidFill>
              <a:srgbClr val="660A0C"/>
            </a:solidFill>
            <a:ln w="12700" cap="flat" cmpd="sng" algn="ctr">
              <a:noFill/>
              <a:prstDash val="solid"/>
              <a:miter lim="800000"/>
            </a:ln>
            <a:effectLst/>
          </c:spPr>
          <c:invertIfNegative val="0"/>
          <c:dPt>
            <c:idx val="0"/>
            <c:invertIfNegative val="0"/>
            <c:bubble3D val="0"/>
            <c:extLst>
              <c:ext xmlns:c16="http://schemas.microsoft.com/office/drawing/2014/chart" uri="{C3380CC4-5D6E-409C-BE32-E72D297353CC}">
                <c16:uniqueId val="{00000000-7BB7-4837-8F21-F4D984FE359B}"/>
              </c:ext>
            </c:extLst>
          </c:dPt>
          <c:dPt>
            <c:idx val="1"/>
            <c:invertIfNegative val="0"/>
            <c:bubble3D val="0"/>
            <c:extLst>
              <c:ext xmlns:c16="http://schemas.microsoft.com/office/drawing/2014/chart" uri="{C3380CC4-5D6E-409C-BE32-E72D297353CC}">
                <c16:uniqueId val="{00000001-7BB7-4837-8F21-F4D984FE359B}"/>
              </c:ext>
            </c:extLst>
          </c:dPt>
          <c:dLbls>
            <c:dLbl>
              <c:idx val="0"/>
              <c:numFmt formatCode="0.0&quot;%&quot;" sourceLinked="0"/>
              <c:spPr>
                <a:noFill/>
                <a:ln>
                  <a:noFill/>
                </a:ln>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BB7-4837-8F21-F4D984FE359B}"/>
                </c:ext>
              </c:extLst>
            </c:dLbl>
            <c:dLbl>
              <c:idx val="1"/>
              <c:numFmt formatCode="0.0&quot;%&quot;" sourceLinked="0"/>
              <c:spPr>
                <a:noFill/>
                <a:ln>
                  <a:noFill/>
                </a:ln>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7BB7-4837-8F21-F4D984FE359B}"/>
                </c:ext>
              </c:extLst>
            </c:dLbl>
            <c:numFmt formatCode="0.0&quot;%&quot;" sourceLinked="0"/>
            <c:spPr>
              <a:noFill/>
              <a:ln>
                <a:noFill/>
              </a:ln>
              <a:effectLst/>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Hoja1!$A$2:$A$8</c:f>
              <c:strCache>
                <c:ptCount val="7"/>
                <c:pt idx="0">
                  <c:v>Leer es una actividad emocionante y estimulante</c:v>
                </c:pt>
                <c:pt idx="1">
                  <c:v>Leer contribuye a tener una actitud más abierta y 
tolerante</c:v>
                </c:pt>
                <c:pt idx="2">
                  <c:v>Leer ayuda a comprender el mundo que nos rodea</c:v>
                </c:pt>
                <c:pt idx="3">
                  <c:v>Leer nos hace más felices</c:v>
                </c:pt>
                <c:pt idx="4">
                  <c:v>Leer requiere un esfuerzo y concentración que no 
tengo en el día a día</c:v>
                </c:pt>
                <c:pt idx="5">
                  <c:v>Hay muchas actividades de ocio más entretenidas 
que leer</c:v>
                </c:pt>
                <c:pt idx="6">
                  <c:v>Para tener cultura no hace falta leer libros</c:v>
                </c:pt>
              </c:strCache>
            </c:strRef>
          </c:cat>
          <c:val>
            <c:numRef>
              <c:f>Hoja1!$B$2:$B$8</c:f>
              <c:numCache>
                <c:formatCode>0.0</c:formatCode>
                <c:ptCount val="7"/>
                <c:pt idx="0">
                  <c:v>84.1</c:v>
                </c:pt>
                <c:pt idx="1">
                  <c:v>73.7</c:v>
                </c:pt>
                <c:pt idx="2">
                  <c:v>70.7</c:v>
                </c:pt>
                <c:pt idx="3">
                  <c:v>60.7</c:v>
                </c:pt>
                <c:pt idx="4">
                  <c:v>15.8</c:v>
                </c:pt>
                <c:pt idx="5">
                  <c:v>14.5</c:v>
                </c:pt>
                <c:pt idx="6">
                  <c:v>9.6999999999999993</c:v>
                </c:pt>
              </c:numCache>
            </c:numRef>
          </c:val>
          <c:extLst>
            <c:ext xmlns:c16="http://schemas.microsoft.com/office/drawing/2014/chart" uri="{C3380CC4-5D6E-409C-BE32-E72D297353CC}">
              <c16:uniqueId val="{00000002-7BB7-4837-8F21-F4D984FE359B}"/>
            </c:ext>
          </c:extLst>
        </c:ser>
        <c:dLbls>
          <c:showLegendKey val="0"/>
          <c:showVal val="0"/>
          <c:showCatName val="0"/>
          <c:showSerName val="0"/>
          <c:showPercent val="0"/>
          <c:showBubbleSize val="0"/>
        </c:dLbls>
        <c:gapWidth val="10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0.0"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1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782784919990574"/>
          <c:y val="2.6088849995275248E-2"/>
          <c:w val="0.5433256428401223"/>
          <c:h val="0.97292394087779432"/>
        </c:manualLayout>
      </c:layout>
      <c:doughnutChart>
        <c:varyColors val="1"/>
        <c:ser>
          <c:idx val="0"/>
          <c:order val="0"/>
          <c:tx>
            <c:strRef>
              <c:f>Hoja1!$B$1</c:f>
              <c:strCache>
                <c:ptCount val="1"/>
                <c:pt idx="0">
                  <c:v>Columna1</c:v>
                </c:pt>
              </c:strCache>
            </c:strRef>
          </c:tx>
          <c:spPr>
            <a:ln>
              <a:noFill/>
            </a:ln>
          </c:spPr>
          <c:dPt>
            <c:idx val="0"/>
            <c:bubble3D val="0"/>
            <c:explosion val="7"/>
            <c:spPr>
              <a:solidFill>
                <a:srgbClr val="B5D64A">
                  <a:alpha val="30196"/>
                </a:srgbClr>
              </a:solidFill>
              <a:ln w="19050">
                <a:noFill/>
              </a:ln>
              <a:effectLst/>
            </c:spPr>
            <c:extLst>
              <c:ext xmlns:c16="http://schemas.microsoft.com/office/drawing/2014/chart" uri="{C3380CC4-5D6E-409C-BE32-E72D297353CC}">
                <c16:uniqueId val="{00000001-49D0-474B-A655-C053254C2D56}"/>
              </c:ext>
            </c:extLst>
          </c:dPt>
          <c:dPt>
            <c:idx val="1"/>
            <c:bubble3D val="0"/>
            <c:spPr>
              <a:solidFill>
                <a:srgbClr val="BFBFBF"/>
              </a:solidFill>
              <a:ln w="19050">
                <a:noFill/>
              </a:ln>
              <a:effectLst/>
            </c:spPr>
            <c:extLst>
              <c:ext xmlns:c16="http://schemas.microsoft.com/office/drawing/2014/chart" uri="{C3380CC4-5D6E-409C-BE32-E72D297353CC}">
                <c16:uniqueId val="{00000003-49D0-474B-A655-C053254C2D56}"/>
              </c:ext>
            </c:extLst>
          </c:dPt>
          <c:dPt>
            <c:idx val="2"/>
            <c:bubble3D val="0"/>
            <c:spPr>
              <a:solidFill>
                <a:srgbClr val="7F7F7F"/>
              </a:solidFill>
              <a:ln w="19050">
                <a:noFill/>
              </a:ln>
              <a:effectLst/>
            </c:spPr>
            <c:extLst>
              <c:ext xmlns:c16="http://schemas.microsoft.com/office/drawing/2014/chart" uri="{C3380CC4-5D6E-409C-BE32-E72D297353CC}">
                <c16:uniqueId val="{00000005-49D0-474B-A655-C053254C2D56}"/>
              </c:ext>
            </c:extLst>
          </c:dPt>
          <c:dLbls>
            <c:dLbl>
              <c:idx val="0"/>
              <c:delete val="1"/>
              <c:extLst>
                <c:ext xmlns:c15="http://schemas.microsoft.com/office/drawing/2012/chart" uri="{CE6537A1-D6FC-4f65-9D91-7224C49458BB}"/>
                <c:ext xmlns:c16="http://schemas.microsoft.com/office/drawing/2014/chart" uri="{C3380CC4-5D6E-409C-BE32-E72D297353CC}">
                  <c16:uniqueId val="{00000001-49D0-474B-A655-C053254C2D56}"/>
                </c:ext>
              </c:extLst>
            </c:dLbl>
            <c:dLbl>
              <c:idx val="1"/>
              <c:layout>
                <c:manualLayout>
                  <c:x val="0.18286651407623014"/>
                  <c:y val="-0.11421284012596558"/>
                </c:manualLayout>
              </c:layout>
              <c:numFmt formatCode="0.0&quot;%&quot;" sourceLinked="0"/>
              <c:spPr>
                <a:noFill/>
                <a:ln>
                  <a:noFill/>
                </a:ln>
                <a:effectLst/>
              </c:spPr>
              <c:txPr>
                <a:bodyPr rot="0" spcFirstLastPara="1" vertOverflow="ellipsis" vert="horz" wrap="non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49D0-474B-A655-C053254C2D56}"/>
                </c:ext>
              </c:extLst>
            </c:dLbl>
            <c:dLbl>
              <c:idx val="2"/>
              <c:layout>
                <c:manualLayout>
                  <c:x val="9.4058441332925347E-2"/>
                  <c:y val="0.23490192656689501"/>
                </c:manualLayout>
              </c:layout>
              <c:numFmt formatCode="0.0&quot;%&quot;" sourceLinked="0"/>
              <c:spPr>
                <a:noFill/>
                <a:ln>
                  <a:noFill/>
                </a:ln>
                <a:effectLst/>
              </c:spPr>
              <c:txPr>
                <a:bodyPr rot="0" spcFirstLastPara="1" vertOverflow="ellipsis" vert="horz" wrap="non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4295381387999487"/>
                      <c:h val="0.13935789148094868"/>
                    </c:manualLayout>
                  </c15:layout>
                </c:ext>
                <c:ext xmlns:c16="http://schemas.microsoft.com/office/drawing/2014/chart" uri="{C3380CC4-5D6E-409C-BE32-E72D297353CC}">
                  <c16:uniqueId val="{00000005-49D0-474B-A655-C053254C2D56}"/>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Lectores frecuentes</c:v>
                </c:pt>
                <c:pt idx="1">
                  <c:v>Lectores ocasionales</c:v>
                </c:pt>
                <c:pt idx="2">
                  <c:v>No lectores</c:v>
                </c:pt>
              </c:strCache>
            </c:strRef>
          </c:cat>
          <c:val>
            <c:numRef>
              <c:f>Hoja1!$B$2:$B$4</c:f>
              <c:numCache>
                <c:formatCode>General</c:formatCode>
                <c:ptCount val="3"/>
                <c:pt idx="0">
                  <c:v>52.7</c:v>
                </c:pt>
                <c:pt idx="1">
                  <c:v>11.7</c:v>
                </c:pt>
                <c:pt idx="2">
                  <c:v>35.6</c:v>
                </c:pt>
              </c:numCache>
            </c:numRef>
          </c:val>
          <c:extLst>
            <c:ext xmlns:c16="http://schemas.microsoft.com/office/drawing/2014/chart" uri="{C3380CC4-5D6E-409C-BE32-E72D297353CC}">
              <c16:uniqueId val="{00000006-49D0-474B-A655-C053254C2D56}"/>
            </c:ext>
          </c:extLst>
        </c:ser>
        <c:dLbls>
          <c:showLegendKey val="0"/>
          <c:showVal val="0"/>
          <c:showCatName val="0"/>
          <c:showSerName val="0"/>
          <c:showPercent val="0"/>
          <c:showBubbleSize val="0"/>
          <c:showLeaderLines val="0"/>
        </c:dLbls>
        <c:firstSliceAng val="182"/>
        <c:holeSize val="40"/>
      </c:doughnutChart>
      <c:spPr>
        <a:noFill/>
        <a:ln>
          <a:noFill/>
        </a:ln>
        <a:effectLst/>
      </c:spPr>
    </c:plotArea>
    <c:plotVisOnly val="1"/>
    <c:dispBlanksAs val="gap"/>
    <c:showDLblsOverMax val="0"/>
  </c:chart>
  <c:spPr>
    <a:noFill/>
    <a:ln>
      <a:noFill/>
    </a:ln>
    <a:effectLst/>
  </c:spPr>
  <c:txPr>
    <a:bodyPr/>
    <a:lstStyle/>
    <a:p>
      <a:pPr>
        <a:defRPr/>
      </a:pPr>
      <a:endParaRPr lang="es-ES_tradnl"/>
    </a:p>
  </c:txPr>
  <c:externalData r:id="rId1">
    <c:autoUpdate val="0"/>
  </c:externalData>
</c:chartSpace>
</file>

<file path=ppt/charts/chart1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9841263318972173"/>
          <c:h val="0.97891036906854134"/>
        </c:manualLayout>
      </c:layout>
      <c:barChart>
        <c:barDir val="bar"/>
        <c:grouping val="clustered"/>
        <c:varyColors val="0"/>
        <c:ser>
          <c:idx val="0"/>
          <c:order val="0"/>
          <c:tx>
            <c:strRef>
              <c:f>Sheet1!$A$2</c:f>
              <c:strCache>
                <c:ptCount val="1"/>
                <c:pt idx="0">
                  <c:v>NO LECTOR</c:v>
                </c:pt>
              </c:strCache>
            </c:strRef>
          </c:tx>
          <c:spPr>
            <a:solidFill>
              <a:schemeClr val="tx1">
                <a:lumMod val="85000"/>
                <a:lumOff val="15000"/>
              </a:schemeClr>
            </a:solidFill>
            <a:ln w="12700" cap="flat" cmpd="sng" algn="ctr">
              <a:noFill/>
              <a:prstDash val="solid"/>
              <a:miter lim="800000"/>
            </a:ln>
            <a:effectLst/>
          </c:spPr>
          <c:invertIfNegative val="0"/>
          <c:dLbls>
            <c:dLbl>
              <c:idx val="0"/>
              <c:numFmt formatCode="0.0&quot;%&quot;" sourceLinked="0"/>
              <c:spPr/>
              <c:txPr>
                <a:bodyPr/>
                <a:lstStyle/>
                <a:p>
                  <a:pPr>
                    <a:defRPr sz="8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0-CFFB-4D48-B9BD-7A70D6FBCA91}"/>
                </c:ext>
              </c:extLst>
            </c:dLbl>
            <c:numFmt formatCode="0.0&quot;%&quot;" sourceLinked="0"/>
            <c:spPr>
              <a:noFill/>
              <a:ln>
                <a:noFill/>
              </a:ln>
              <a:effectLst/>
            </c:spPr>
            <c:txPr>
              <a:bodyPr/>
              <a:lstStyle/>
              <a:p>
                <a:pPr>
                  <a:defRPr sz="8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Sheet1!$B$1:$AA$1</c:f>
              <c:strCache>
                <c:ptCount val="15"/>
                <c:pt idx="0">
                  <c:v>total</c:v>
                </c:pt>
                <c:pt idx="2">
                  <c:v>h</c:v>
                </c:pt>
                <c:pt idx="3">
                  <c:v>m</c:v>
                </c:pt>
                <c:pt idx="5">
                  <c:v>14-24</c:v>
                </c:pt>
                <c:pt idx="6">
                  <c:v>25-34</c:v>
                </c:pt>
                <c:pt idx="7">
                  <c:v>35-44</c:v>
                </c:pt>
                <c:pt idx="8">
                  <c:v>45-54</c:v>
                </c:pt>
                <c:pt idx="9">
                  <c:v>55-64</c:v>
                </c:pt>
                <c:pt idx="10">
                  <c:v>65+</c:v>
                </c:pt>
                <c:pt idx="12">
                  <c:v>primarios</c:v>
                </c:pt>
                <c:pt idx="13">
                  <c:v>Secundarios</c:v>
                </c:pt>
                <c:pt idx="14">
                  <c:v>universitarios</c:v>
                </c:pt>
              </c:strCache>
            </c:strRef>
          </c:cat>
          <c:val>
            <c:numRef>
              <c:f>Sheet1!$B$2:$AA$2</c:f>
              <c:numCache>
                <c:formatCode>General</c:formatCode>
                <c:ptCount val="15"/>
                <c:pt idx="0">
                  <c:v>47.3</c:v>
                </c:pt>
                <c:pt idx="2">
                  <c:v>52.9</c:v>
                </c:pt>
                <c:pt idx="3">
                  <c:v>41.9</c:v>
                </c:pt>
                <c:pt idx="5">
                  <c:v>42.4</c:v>
                </c:pt>
                <c:pt idx="6">
                  <c:v>46.9</c:v>
                </c:pt>
                <c:pt idx="7">
                  <c:v>45.7</c:v>
                </c:pt>
                <c:pt idx="8">
                  <c:v>44.4</c:v>
                </c:pt>
                <c:pt idx="9">
                  <c:v>42.2</c:v>
                </c:pt>
                <c:pt idx="10">
                  <c:v>57.4</c:v>
                </c:pt>
                <c:pt idx="12">
                  <c:v>71.5</c:v>
                </c:pt>
                <c:pt idx="13">
                  <c:v>52.3</c:v>
                </c:pt>
                <c:pt idx="14">
                  <c:v>29.9</c:v>
                </c:pt>
              </c:numCache>
            </c:numRef>
          </c:val>
          <c:extLst>
            <c:ext xmlns:c16="http://schemas.microsoft.com/office/drawing/2014/chart" uri="{C3380CC4-5D6E-409C-BE32-E72D297353CC}">
              <c16:uniqueId val="{00000001-CFFB-4D48-B9BD-7A70D6FBCA91}"/>
            </c:ext>
          </c:extLst>
        </c:ser>
        <c:dLbls>
          <c:showLegendKey val="0"/>
          <c:showVal val="1"/>
          <c:showCatName val="0"/>
          <c:showSerName val="0"/>
          <c:showPercent val="0"/>
          <c:showBubbleSize val="0"/>
        </c:dLbls>
        <c:gapWidth val="30"/>
        <c:axId val="109370368"/>
        <c:axId val="109441792"/>
      </c:barChart>
      <c:catAx>
        <c:axId val="109370368"/>
        <c:scaling>
          <c:orientation val="maxMin"/>
        </c:scaling>
        <c:delete val="1"/>
        <c:axPos val="l"/>
        <c:numFmt formatCode="General" sourceLinked="0"/>
        <c:majorTickMark val="out"/>
        <c:minorTickMark val="none"/>
        <c:tickLblPos val="none"/>
        <c:crossAx val="109441792"/>
        <c:crosses val="autoZero"/>
        <c:auto val="1"/>
        <c:lblAlgn val="ctr"/>
        <c:lblOffset val="100"/>
        <c:noMultiLvlLbl val="0"/>
      </c:catAx>
      <c:valAx>
        <c:axId val="109441792"/>
        <c:scaling>
          <c:orientation val="minMax"/>
          <c:max val="100"/>
          <c:min val="0"/>
        </c:scaling>
        <c:delete val="1"/>
        <c:axPos val="t"/>
        <c:numFmt formatCode="General" sourceLinked="1"/>
        <c:majorTickMark val="out"/>
        <c:minorTickMark val="none"/>
        <c:tickLblPos val="none"/>
        <c:crossAx val="10937036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1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90008715728566879"/>
          <c:h val="0.94387215064280849"/>
        </c:manualLayout>
      </c:layout>
      <c:barChart>
        <c:barDir val="col"/>
        <c:grouping val="clustered"/>
        <c:varyColors val="0"/>
        <c:ser>
          <c:idx val="0"/>
          <c:order val="0"/>
          <c:tx>
            <c:strRef>
              <c:f>Hoja1!$B$1</c:f>
              <c:strCache>
                <c:ptCount val="1"/>
                <c:pt idx="0">
                  <c:v>Serie 1</c:v>
                </c:pt>
              </c:strCache>
            </c:strRef>
          </c:tx>
          <c:spPr>
            <a:solidFill>
              <a:schemeClr val="accent5">
                <a:lumMod val="60000"/>
                <a:lumOff val="40000"/>
              </a:schemeClr>
            </a:solidFill>
            <a:ln w="12700" cap="flat" cmpd="sng" algn="ctr">
              <a:noFill/>
              <a:prstDash val="solid"/>
              <a:miter lim="800000"/>
            </a:ln>
            <a:effectLst/>
          </c:spPr>
          <c:invertIfNegative val="0"/>
          <c:dPt>
            <c:idx val="0"/>
            <c:invertIfNegative val="0"/>
            <c:bubble3D val="0"/>
            <c:spPr>
              <a:solidFill>
                <a:schemeClr val="accent5"/>
              </a:solidFill>
              <a:ln w="12700" cap="flat" cmpd="sng" algn="ctr">
                <a:noFill/>
                <a:prstDash val="solid"/>
                <a:miter lim="800000"/>
              </a:ln>
              <a:effectLst/>
            </c:spPr>
            <c:extLst>
              <c:ext xmlns:c16="http://schemas.microsoft.com/office/drawing/2014/chart" uri="{C3380CC4-5D6E-409C-BE32-E72D297353CC}">
                <c16:uniqueId val="{00000001-1BC7-49CF-B026-E71AB8A475C2}"/>
              </c:ext>
            </c:extLst>
          </c:dPt>
          <c:dPt>
            <c:idx val="1"/>
            <c:invertIfNegative val="0"/>
            <c:bubble3D val="0"/>
            <c:spPr>
              <a:solidFill>
                <a:srgbClr val="319893"/>
              </a:solidFill>
              <a:ln w="12700" cap="flat" cmpd="sng" algn="ctr">
                <a:noFill/>
                <a:prstDash val="solid"/>
                <a:miter lim="800000"/>
              </a:ln>
              <a:effectLst/>
            </c:spPr>
            <c:extLst>
              <c:ext xmlns:c16="http://schemas.microsoft.com/office/drawing/2014/chart" uri="{C3380CC4-5D6E-409C-BE32-E72D297353CC}">
                <c16:uniqueId val="{00000003-1BC7-49CF-B026-E71AB8A475C2}"/>
              </c:ext>
            </c:extLst>
          </c:dPt>
          <c:dLbls>
            <c:dLbl>
              <c:idx val="0"/>
              <c:numFmt formatCode="0.0&quot;%&quot;" sourceLinked="0"/>
              <c:spPr>
                <a:noFill/>
                <a:ln>
                  <a:noFill/>
                </a:ln>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1BC7-49CF-B026-E71AB8A475C2}"/>
                </c:ext>
              </c:extLst>
            </c:dLbl>
            <c:dLbl>
              <c:idx val="1"/>
              <c:numFmt formatCode="0.0&quot;%&quot;" sourceLinked="0"/>
              <c:spPr>
                <a:noFill/>
                <a:ln>
                  <a:noFill/>
                </a:ln>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1BC7-49CF-B026-E71AB8A475C2}"/>
                </c:ext>
              </c:extLst>
            </c:dLbl>
            <c:numFmt formatCode="0.0&quot;%&quot;" sourceLinked="0"/>
            <c:spPr>
              <a:noFill/>
              <a:ln>
                <a:noFill/>
              </a:ln>
              <a:effectLst/>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Hoja1!$A$2:$A$9</c:f>
              <c:strCache>
                <c:ptCount val="8"/>
                <c:pt idx="0">
                  <c:v>Lee libros por trabajo o estudios</c:v>
                </c:pt>
                <c:pt idx="1">
                  <c:v>TOTAL LIBROS DIGITAL</c:v>
                </c:pt>
                <c:pt idx="3">
                  <c:v>TOTAL LEE PRENSA</c:v>
                </c:pt>
                <c:pt idx="4">
                  <c:v>LEE EN WEBS, FOROS, BLOGS</c:v>
                </c:pt>
                <c:pt idx="5">
                  <c:v>LEE EN REDES SOCIALES (FACEBOOK, TWITTER…)</c:v>
                </c:pt>
                <c:pt idx="6">
                  <c:v>TOTAL LEE REVISTAS</c:v>
                </c:pt>
                <c:pt idx="7">
                  <c:v>TOTAL LEE TEBEOS, COMICS</c:v>
                </c:pt>
              </c:strCache>
            </c:strRef>
          </c:cat>
          <c:val>
            <c:numRef>
              <c:f>Hoja1!$B$2:$B$9</c:f>
              <c:numCache>
                <c:formatCode>General</c:formatCode>
                <c:ptCount val="8"/>
                <c:pt idx="0">
                  <c:v>13.2</c:v>
                </c:pt>
                <c:pt idx="1">
                  <c:v>12</c:v>
                </c:pt>
                <c:pt idx="3">
                  <c:v>67.2</c:v>
                </c:pt>
                <c:pt idx="4">
                  <c:v>54</c:v>
                </c:pt>
                <c:pt idx="5">
                  <c:v>54.1</c:v>
                </c:pt>
                <c:pt idx="6">
                  <c:v>29.5</c:v>
                </c:pt>
                <c:pt idx="7">
                  <c:v>7.1</c:v>
                </c:pt>
              </c:numCache>
            </c:numRef>
          </c:val>
          <c:extLst>
            <c:ext xmlns:c16="http://schemas.microsoft.com/office/drawing/2014/chart" uri="{C3380CC4-5D6E-409C-BE32-E72D297353CC}">
              <c16:uniqueId val="{00000004-1BC7-49CF-B026-E71AB8A475C2}"/>
            </c:ext>
          </c:extLst>
        </c:ser>
        <c:dLbls>
          <c:showLegendKey val="0"/>
          <c:showVal val="0"/>
          <c:showCatName val="0"/>
          <c:showSerName val="0"/>
          <c:showPercent val="0"/>
          <c:showBubbleSize val="0"/>
        </c:dLbls>
        <c:gapWidth val="100"/>
        <c:axId val="190882944"/>
        <c:axId val="190884480"/>
      </c:barChart>
      <c:catAx>
        <c:axId val="190882944"/>
        <c:scaling>
          <c:orientation val="minMax"/>
        </c:scaling>
        <c:delete val="1"/>
        <c:axPos val="b"/>
        <c:numFmt formatCode="General" sourceLinked="0"/>
        <c:majorTickMark val="out"/>
        <c:minorTickMark val="none"/>
        <c:tickLblPos val="nextTo"/>
        <c:crossAx val="190884480"/>
        <c:crosses val="autoZero"/>
        <c:auto val="1"/>
        <c:lblAlgn val="ctr"/>
        <c:lblOffset val="100"/>
        <c:noMultiLvlLbl val="0"/>
      </c:catAx>
      <c:valAx>
        <c:axId val="190884480"/>
        <c:scaling>
          <c:orientation val="minMax"/>
          <c:max val="100"/>
          <c:min val="0"/>
        </c:scaling>
        <c:delete val="1"/>
        <c:axPos val="r"/>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1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83521157692139536"/>
          <c:h val="0.97891036906854134"/>
        </c:manualLayout>
      </c:layout>
      <c:barChart>
        <c:barDir val="bar"/>
        <c:grouping val="clustered"/>
        <c:varyColors val="0"/>
        <c:ser>
          <c:idx val="0"/>
          <c:order val="0"/>
          <c:tx>
            <c:strRef>
              <c:f>Sheet1!$A$2</c:f>
              <c:strCache>
                <c:ptCount val="1"/>
                <c:pt idx="0">
                  <c:v>NO LECTOR</c:v>
                </c:pt>
              </c:strCache>
            </c:strRef>
          </c:tx>
          <c:spPr>
            <a:solidFill>
              <a:schemeClr val="tx1">
                <a:lumMod val="85000"/>
                <a:lumOff val="15000"/>
              </a:schemeClr>
            </a:solidFill>
          </c:spPr>
          <c:invertIfNegative val="0"/>
          <c:dLbls>
            <c:numFmt formatCode="0.0&quot;%&quot;" sourceLinked="0"/>
            <c:spPr>
              <a:noFill/>
              <a:ln>
                <a:noFill/>
              </a:ln>
              <a:effectLst/>
            </c:spPr>
            <c:txPr>
              <a:bodyPr/>
              <a:lstStyle/>
              <a:p>
                <a:pPr>
                  <a:defRPr sz="7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Sheet1!$B$1:$W$1</c:f>
              <c:numCache>
                <c:formatCode>General</c:formatCode>
                <c:ptCount val="9"/>
              </c:numCache>
            </c:numRef>
          </c:cat>
          <c:val>
            <c:numRef>
              <c:f>Sheet1!$B$2:$W$2</c:f>
              <c:numCache>
                <c:formatCode>General</c:formatCode>
                <c:ptCount val="9"/>
                <c:pt idx="0">
                  <c:v>21.5</c:v>
                </c:pt>
                <c:pt idx="1">
                  <c:v>30.6</c:v>
                </c:pt>
                <c:pt idx="2">
                  <c:v>25.3</c:v>
                </c:pt>
                <c:pt idx="3">
                  <c:v>37.9</c:v>
                </c:pt>
                <c:pt idx="4">
                  <c:v>44</c:v>
                </c:pt>
                <c:pt idx="5">
                  <c:v>60.3</c:v>
                </c:pt>
                <c:pt idx="6">
                  <c:v>61.2</c:v>
                </c:pt>
                <c:pt idx="7">
                  <c:v>76.7</c:v>
                </c:pt>
                <c:pt idx="8">
                  <c:v>72.8</c:v>
                </c:pt>
              </c:numCache>
            </c:numRef>
          </c:val>
          <c:extLst>
            <c:ext xmlns:c16="http://schemas.microsoft.com/office/drawing/2014/chart" uri="{C3380CC4-5D6E-409C-BE32-E72D297353CC}">
              <c16:uniqueId val="{00000001-1B92-4C3A-B674-4129D1BC8F0B}"/>
            </c:ext>
          </c:extLst>
        </c:ser>
        <c:dLbls>
          <c:showLegendKey val="0"/>
          <c:showVal val="1"/>
          <c:showCatName val="0"/>
          <c:showSerName val="0"/>
          <c:showPercent val="0"/>
          <c:showBubbleSize val="0"/>
        </c:dLbls>
        <c:gapWidth val="30"/>
        <c:axId val="109370368"/>
        <c:axId val="109441792"/>
      </c:barChart>
      <c:catAx>
        <c:axId val="109370368"/>
        <c:scaling>
          <c:orientation val="maxMin"/>
        </c:scaling>
        <c:delete val="1"/>
        <c:axPos val="l"/>
        <c:numFmt formatCode="General" sourceLinked="0"/>
        <c:majorTickMark val="out"/>
        <c:minorTickMark val="none"/>
        <c:tickLblPos val="none"/>
        <c:crossAx val="109441792"/>
        <c:crosses val="autoZero"/>
        <c:auto val="1"/>
        <c:lblAlgn val="ctr"/>
        <c:lblOffset val="100"/>
        <c:noMultiLvlLbl val="0"/>
      </c:catAx>
      <c:valAx>
        <c:axId val="109441792"/>
        <c:scaling>
          <c:orientation val="minMax"/>
          <c:max val="100"/>
          <c:min val="0"/>
        </c:scaling>
        <c:delete val="1"/>
        <c:axPos val="t"/>
        <c:numFmt formatCode="General" sourceLinked="1"/>
        <c:majorTickMark val="out"/>
        <c:minorTickMark val="none"/>
        <c:tickLblPos val="none"/>
        <c:crossAx val="10937036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1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64677603988841315"/>
          <c:h val="0.94387215064280849"/>
        </c:manualLayout>
      </c:layout>
      <c:barChart>
        <c:barDir val="bar"/>
        <c:grouping val="clustered"/>
        <c:varyColors val="0"/>
        <c:ser>
          <c:idx val="0"/>
          <c:order val="0"/>
          <c:tx>
            <c:strRef>
              <c:f>Hoja1!$B$1</c:f>
              <c:strCache>
                <c:ptCount val="1"/>
                <c:pt idx="0">
                  <c:v>Serie 1</c:v>
                </c:pt>
              </c:strCache>
            </c:strRef>
          </c:tx>
          <c:spPr>
            <a:solidFill>
              <a:srgbClr val="660A0C"/>
            </a:solidFill>
            <a:ln w="12700" cap="flat" cmpd="sng" algn="ctr">
              <a:noFill/>
              <a:prstDash val="solid"/>
              <a:miter lim="800000"/>
            </a:ln>
            <a:effectLst/>
          </c:spPr>
          <c:invertIfNegative val="0"/>
          <c:dPt>
            <c:idx val="0"/>
            <c:invertIfNegative val="0"/>
            <c:bubble3D val="0"/>
            <c:extLst>
              <c:ext xmlns:c16="http://schemas.microsoft.com/office/drawing/2014/chart" uri="{C3380CC4-5D6E-409C-BE32-E72D297353CC}">
                <c16:uniqueId val="{00000000-7BB7-4837-8F21-F4D984FE359B}"/>
              </c:ext>
            </c:extLst>
          </c:dPt>
          <c:dPt>
            <c:idx val="1"/>
            <c:invertIfNegative val="0"/>
            <c:bubble3D val="0"/>
            <c:extLst>
              <c:ext xmlns:c16="http://schemas.microsoft.com/office/drawing/2014/chart" uri="{C3380CC4-5D6E-409C-BE32-E72D297353CC}">
                <c16:uniqueId val="{00000001-7BB7-4837-8F21-F4D984FE359B}"/>
              </c:ext>
            </c:extLst>
          </c:dPt>
          <c:dLbls>
            <c:dLbl>
              <c:idx val="0"/>
              <c:numFmt formatCode="0.0&quot;%&quot;" sourceLinked="0"/>
              <c:spPr>
                <a:noFill/>
                <a:ln>
                  <a:noFill/>
                </a:ln>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BB7-4837-8F21-F4D984FE359B}"/>
                </c:ext>
              </c:extLst>
            </c:dLbl>
            <c:dLbl>
              <c:idx val="1"/>
              <c:numFmt formatCode="0.0&quot;%&quot;" sourceLinked="0"/>
              <c:spPr>
                <a:noFill/>
                <a:ln>
                  <a:noFill/>
                </a:ln>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7BB7-4837-8F21-F4D984FE359B}"/>
                </c:ext>
              </c:extLst>
            </c:dLbl>
            <c:numFmt formatCode="0.0&quot;%&quot;" sourceLinked="0"/>
            <c:spPr>
              <a:noFill/>
              <a:ln>
                <a:noFill/>
              </a:ln>
              <a:effectLst/>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Hoja1!$A$2:$A$8</c:f>
              <c:strCache>
                <c:ptCount val="7"/>
                <c:pt idx="0">
                  <c:v>Leer es una actividad emocionante y estimulante</c:v>
                </c:pt>
                <c:pt idx="1">
                  <c:v>Leer contribuye a tener una actitud más abierta y  tolerante</c:v>
                </c:pt>
                <c:pt idx="2">
                  <c:v>Leer ayuda a comprender el mundo que nos rodea</c:v>
                </c:pt>
                <c:pt idx="3">
                  <c:v>Leer nos hace más felices</c:v>
                </c:pt>
                <c:pt idx="4">
                  <c:v>Leer requiere un esfuerzo y concentración que no  tengo en el día a día</c:v>
                </c:pt>
                <c:pt idx="5">
                  <c:v>Hay muchas actividades de ocio más entretenidas  que leer</c:v>
                </c:pt>
                <c:pt idx="6">
                  <c:v>Para tener cultura no hace falta leer libros</c:v>
                </c:pt>
              </c:strCache>
            </c:strRef>
          </c:cat>
          <c:val>
            <c:numRef>
              <c:f>Hoja1!$B$2:$B$8</c:f>
              <c:numCache>
                <c:formatCode>0.0</c:formatCode>
                <c:ptCount val="7"/>
                <c:pt idx="0">
                  <c:v>46.8</c:v>
                </c:pt>
                <c:pt idx="1">
                  <c:v>52.2</c:v>
                </c:pt>
                <c:pt idx="2">
                  <c:v>53.2</c:v>
                </c:pt>
                <c:pt idx="3">
                  <c:v>33.5</c:v>
                </c:pt>
                <c:pt idx="4">
                  <c:v>53.7</c:v>
                </c:pt>
                <c:pt idx="5">
                  <c:v>47.4</c:v>
                </c:pt>
                <c:pt idx="6">
                  <c:v>14.6</c:v>
                </c:pt>
              </c:numCache>
            </c:numRef>
          </c:val>
          <c:extLst>
            <c:ext xmlns:c16="http://schemas.microsoft.com/office/drawing/2014/chart" uri="{C3380CC4-5D6E-409C-BE32-E72D297353CC}">
              <c16:uniqueId val="{00000002-7BB7-4837-8F21-F4D984FE359B}"/>
            </c:ext>
          </c:extLst>
        </c:ser>
        <c:dLbls>
          <c:showLegendKey val="0"/>
          <c:showVal val="0"/>
          <c:showCatName val="0"/>
          <c:showSerName val="0"/>
          <c:showPercent val="0"/>
          <c:showBubbleSize val="0"/>
        </c:dLbls>
        <c:gapWidth val="10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0.0"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1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9841263318972173"/>
          <c:h val="0.97891033327165544"/>
        </c:manualLayout>
      </c:layout>
      <c:barChart>
        <c:barDir val="bar"/>
        <c:grouping val="clustered"/>
        <c:varyColors val="0"/>
        <c:ser>
          <c:idx val="0"/>
          <c:order val="0"/>
          <c:tx>
            <c:strRef>
              <c:f>Sheet1!$A$2</c:f>
              <c:strCache>
                <c:ptCount val="1"/>
                <c:pt idx="0">
                  <c:v>no lector</c:v>
                </c:pt>
              </c:strCache>
            </c:strRef>
          </c:tx>
          <c:spPr>
            <a:solidFill>
              <a:schemeClr val="tx2">
                <a:lumMod val="50000"/>
              </a:schemeClr>
            </a:solidFill>
            <a:ln w="12700" cap="flat" cmpd="sng" algn="ctr">
              <a:noFill/>
              <a:prstDash val="solid"/>
              <a:miter lim="800000"/>
            </a:ln>
            <a:effectLst/>
          </c:spPr>
          <c:invertIfNegative val="0"/>
          <c:dLbls>
            <c:dLbl>
              <c:idx val="0"/>
              <c:numFmt formatCode="0.0&quot;%&quot;" sourceLinked="0"/>
              <c:spPr/>
              <c:txPr>
                <a:bodyPr/>
                <a:lstStyle/>
                <a:p>
                  <a:pPr>
                    <a:defRPr sz="9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1-10C1-4D03-AC59-83E9DDA09495}"/>
                </c:ext>
              </c:extLst>
            </c:dLbl>
            <c:numFmt formatCode="0.0&quot;%&quot;" sourceLinked="0"/>
            <c:spPr>
              <a:noFill/>
              <a:ln>
                <a:noFill/>
              </a:ln>
              <a:effectLst/>
            </c:spPr>
            <c:txPr>
              <a:bodyPr/>
              <a:lstStyle/>
              <a:p>
                <a:pPr>
                  <a:defRPr sz="9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Sheet1!$B$1:$AE$1</c:f>
              <c:strCache>
                <c:ptCount val="15"/>
                <c:pt idx="0">
                  <c:v>total</c:v>
                </c:pt>
                <c:pt idx="2">
                  <c:v>h</c:v>
                </c:pt>
                <c:pt idx="3">
                  <c:v>m</c:v>
                </c:pt>
                <c:pt idx="5">
                  <c:v>14-24</c:v>
                </c:pt>
                <c:pt idx="6">
                  <c:v>25-34</c:v>
                </c:pt>
                <c:pt idx="7">
                  <c:v>35-44</c:v>
                </c:pt>
                <c:pt idx="8">
                  <c:v>45-54</c:v>
                </c:pt>
                <c:pt idx="9">
                  <c:v>55-64</c:v>
                </c:pt>
                <c:pt idx="10">
                  <c:v>65+</c:v>
                </c:pt>
                <c:pt idx="12">
                  <c:v>primarios</c:v>
                </c:pt>
                <c:pt idx="13">
                  <c:v>Secundarios</c:v>
                </c:pt>
                <c:pt idx="14">
                  <c:v>universitarios</c:v>
                </c:pt>
              </c:strCache>
            </c:strRef>
          </c:cat>
          <c:val>
            <c:numRef>
              <c:f>Sheet1!$B$2:$AE$2</c:f>
              <c:numCache>
                <c:formatCode>General</c:formatCode>
                <c:ptCount val="15"/>
                <c:pt idx="0">
                  <c:v>47.3</c:v>
                </c:pt>
                <c:pt idx="2">
                  <c:v>52.9</c:v>
                </c:pt>
                <c:pt idx="3">
                  <c:v>41.9</c:v>
                </c:pt>
                <c:pt idx="5">
                  <c:v>42.4</c:v>
                </c:pt>
                <c:pt idx="6">
                  <c:v>46.9</c:v>
                </c:pt>
                <c:pt idx="7">
                  <c:v>45.7</c:v>
                </c:pt>
                <c:pt idx="8">
                  <c:v>44.4</c:v>
                </c:pt>
                <c:pt idx="9">
                  <c:v>42.2</c:v>
                </c:pt>
                <c:pt idx="10">
                  <c:v>57.4</c:v>
                </c:pt>
                <c:pt idx="12">
                  <c:v>71.5</c:v>
                </c:pt>
                <c:pt idx="13">
                  <c:v>52.3</c:v>
                </c:pt>
                <c:pt idx="14">
                  <c:v>29.9</c:v>
                </c:pt>
              </c:numCache>
            </c:numRef>
          </c:val>
          <c:extLst>
            <c:ext xmlns:c16="http://schemas.microsoft.com/office/drawing/2014/chart" uri="{C3380CC4-5D6E-409C-BE32-E72D297353CC}">
              <c16:uniqueId val="{00000002-10C1-4D03-AC59-83E9DDA09495}"/>
            </c:ext>
          </c:extLst>
        </c:ser>
        <c:dLbls>
          <c:showLegendKey val="0"/>
          <c:showVal val="1"/>
          <c:showCatName val="0"/>
          <c:showSerName val="0"/>
          <c:showPercent val="0"/>
          <c:showBubbleSize val="0"/>
        </c:dLbls>
        <c:gapWidth val="30"/>
        <c:axId val="109370368"/>
        <c:axId val="109441792"/>
      </c:barChart>
      <c:catAx>
        <c:axId val="109370368"/>
        <c:scaling>
          <c:orientation val="maxMin"/>
        </c:scaling>
        <c:delete val="1"/>
        <c:axPos val="l"/>
        <c:numFmt formatCode="General" sourceLinked="0"/>
        <c:majorTickMark val="out"/>
        <c:minorTickMark val="none"/>
        <c:tickLblPos val="none"/>
        <c:crossAx val="109441792"/>
        <c:crosses val="autoZero"/>
        <c:auto val="1"/>
        <c:lblAlgn val="ctr"/>
        <c:lblOffset val="100"/>
        <c:noMultiLvlLbl val="0"/>
      </c:catAx>
      <c:valAx>
        <c:axId val="109441792"/>
        <c:scaling>
          <c:orientation val="minMax"/>
          <c:max val="100"/>
          <c:min val="0"/>
        </c:scaling>
        <c:delete val="1"/>
        <c:axPos val="t"/>
        <c:numFmt formatCode="General" sourceLinked="1"/>
        <c:majorTickMark val="out"/>
        <c:minorTickMark val="none"/>
        <c:tickLblPos val="none"/>
        <c:crossAx val="10937036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1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8088251682012563"/>
          <c:w val="1"/>
          <c:h val="0.81911769222282005"/>
        </c:manualLayout>
      </c:layout>
      <c:barChart>
        <c:barDir val="bar"/>
        <c:grouping val="percentStacked"/>
        <c:varyColors val="0"/>
        <c:ser>
          <c:idx val="0"/>
          <c:order val="0"/>
          <c:tx>
            <c:strRef>
              <c:f>Hoja1!$B$1</c:f>
              <c:strCache>
                <c:ptCount val="1"/>
                <c:pt idx="0">
                  <c:v>Lectores frecuentes</c:v>
                </c:pt>
              </c:strCache>
            </c:strRef>
          </c:tx>
          <c:spPr>
            <a:ln>
              <a:noFill/>
            </a:ln>
          </c:spPr>
          <c:invertIfNegative val="0"/>
          <c:dPt>
            <c:idx val="0"/>
            <c:invertIfNegative val="0"/>
            <c:bubble3D val="0"/>
            <c:explosion val="7"/>
            <c:spPr>
              <a:solidFill>
                <a:srgbClr val="B5D64A"/>
              </a:solidFill>
              <a:ln w="19050">
                <a:noFill/>
              </a:ln>
              <a:effectLst/>
            </c:spPr>
            <c:extLst>
              <c:ext xmlns:c16="http://schemas.microsoft.com/office/drawing/2014/chart" uri="{C3380CC4-5D6E-409C-BE32-E72D297353CC}">
                <c16:uniqueId val="{00000001-B47C-4DB5-A748-A051EE98FCBA}"/>
              </c:ext>
            </c:extLst>
          </c:dPt>
          <c:dLbls>
            <c:dLbl>
              <c:idx val="0"/>
              <c:layout>
                <c:manualLayout>
                  <c:x val="-2.0568583328019446E-2"/>
                  <c:y val="-0.3209204850303175"/>
                </c:manualLayout>
              </c:layout>
              <c:numFmt formatCode="0.0&quot;%&quot;" sourceLinked="0"/>
              <c:spPr/>
              <c:txPr>
                <a:bodyPr/>
                <a:lstStyle/>
                <a:p>
                  <a:pPr>
                    <a:defRPr sz="1600"/>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downArrowCallout">
                      <a:avLst/>
                    </a:prstGeom>
                  </c15:spPr>
                  <c15:layout>
                    <c:manualLayout>
                      <c:w val="0.41596171235713009"/>
                      <c:h val="0.48679610858688521"/>
                    </c:manualLayout>
                  </c15:layout>
                </c:ext>
                <c:ext xmlns:c16="http://schemas.microsoft.com/office/drawing/2014/chart" uri="{C3380CC4-5D6E-409C-BE32-E72D297353CC}">
                  <c16:uniqueId val="{00000001-B47C-4DB5-A748-A051EE98FCBA}"/>
                </c:ext>
              </c:extLst>
            </c:dLbl>
            <c:spPr>
              <a:solidFill>
                <a:prstClr val="white"/>
              </a:solidFill>
              <a:ln>
                <a:solidFill>
                  <a:prstClr val="black">
                    <a:lumMod val="65000"/>
                    <a:lumOff val="35000"/>
                  </a:prstClr>
                </a:solidFill>
              </a:ln>
              <a:effectLst/>
            </c:spPr>
            <c:txPr>
              <a:bodyPr wrap="square" lIns="38100" tIns="19050" rIns="38100" bIns="19050" anchor="ctr">
                <a:spAutoFit/>
              </a:bodyPr>
              <a:lstStyle/>
              <a:p>
                <a:pPr>
                  <a:defRPr sz="140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downArrowCallout">
                    <a:avLst/>
                  </a:prstGeom>
                </c15:spPr>
                <c15:showLeaderLines val="0"/>
              </c:ext>
            </c:extLst>
          </c:dLbls>
          <c:cat>
            <c:strRef>
              <c:f>Hoja1!$A$2</c:f>
              <c:strCache>
                <c:ptCount val="1"/>
                <c:pt idx="0">
                  <c:v>Lectores frecuentes</c:v>
                </c:pt>
              </c:strCache>
            </c:strRef>
          </c:cat>
          <c:val>
            <c:numRef>
              <c:f>Hoja1!$B$2</c:f>
              <c:numCache>
                <c:formatCode>0.0</c:formatCode>
                <c:ptCount val="1"/>
                <c:pt idx="0">
                  <c:v>52.7</c:v>
                </c:pt>
              </c:numCache>
            </c:numRef>
          </c:val>
          <c:extLst>
            <c:ext xmlns:c16="http://schemas.microsoft.com/office/drawing/2014/chart" uri="{C3380CC4-5D6E-409C-BE32-E72D297353CC}">
              <c16:uniqueId val="{00000002-B47C-4DB5-A748-A051EE98FCBA}"/>
            </c:ext>
          </c:extLst>
        </c:ser>
        <c:ser>
          <c:idx val="1"/>
          <c:order val="1"/>
          <c:tx>
            <c:strRef>
              <c:f>Hoja1!$C$1</c:f>
              <c:strCache>
                <c:ptCount val="1"/>
                <c:pt idx="0">
                  <c:v>Lectores ocasionales</c:v>
                </c:pt>
              </c:strCache>
            </c:strRef>
          </c:tx>
          <c:spPr>
            <a:solidFill>
              <a:srgbClr val="BFBFBF"/>
            </a:solidFill>
          </c:spPr>
          <c:invertIfNegative val="0"/>
          <c:dLbls>
            <c:dLbl>
              <c:idx val="0"/>
              <c:layout>
                <c:manualLayout>
                  <c:x val="6.5555661387934495E-3"/>
                  <c:y val="-0.37326710895882581"/>
                </c:manualLayout>
              </c:layout>
              <c:tx>
                <c:rich>
                  <a:bodyPr/>
                  <a:lstStyle/>
                  <a:p>
                    <a:pPr>
                      <a:defRPr sz="800"/>
                    </a:pPr>
                    <a:r>
                      <a:rPr lang="en-US" dirty="0"/>
                      <a:t>11,7%</a:t>
                    </a:r>
                  </a:p>
                </c:rich>
              </c:tx>
              <c:numFmt formatCode="0.0&quot;%&quot;" sourceLinked="0"/>
              <c:spPr>
                <a:solidFill>
                  <a:prstClr val="white"/>
                </a:solidFill>
                <a:ln>
                  <a:solidFill>
                    <a:schemeClr val="bg1">
                      <a:lumMod val="50000"/>
                    </a:schemeClr>
                  </a:solidFill>
                </a:ln>
                <a:effectLst/>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downArrowCallout">
                      <a:avLst/>
                    </a:prstGeom>
                  </c15:spPr>
                  <c15:layout>
                    <c:manualLayout>
                      <c:w val="0.18365070986035928"/>
                      <c:h val="0.2529356740465778"/>
                    </c:manualLayout>
                  </c15:layout>
                </c:ext>
                <c:ext xmlns:c16="http://schemas.microsoft.com/office/drawing/2014/chart" uri="{C3380CC4-5D6E-409C-BE32-E72D297353CC}">
                  <c16:uniqueId val="{00000003-B47C-4DB5-A748-A051EE98FCBA}"/>
                </c:ext>
              </c:extLst>
            </c:dLbl>
            <c:numFmt formatCode="0.0&quot;%&quot;" sourceLinked="0"/>
            <c:spPr>
              <a:solidFill>
                <a:prstClr val="white"/>
              </a:solidFill>
              <a:ln>
                <a:solidFill>
                  <a:schemeClr val="bg1">
                    <a:lumMod val="50000"/>
                  </a:schemeClr>
                </a:solidFill>
              </a:ln>
              <a:effectLst/>
            </c:spPr>
            <c:txPr>
              <a:bodyPr/>
              <a:lstStyle/>
              <a:p>
                <a:pPr>
                  <a:defRPr sz="80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oundRectCallout">
                    <a:avLst/>
                  </a:prstGeom>
                </c15:spPr>
                <c15:showLeaderLines val="0"/>
              </c:ext>
            </c:extLst>
          </c:dLbls>
          <c:cat>
            <c:strRef>
              <c:f>Hoja1!$A$2</c:f>
              <c:strCache>
                <c:ptCount val="1"/>
                <c:pt idx="0">
                  <c:v>Lectores frecuentes</c:v>
                </c:pt>
              </c:strCache>
            </c:strRef>
          </c:cat>
          <c:val>
            <c:numRef>
              <c:f>Hoja1!$C$2</c:f>
              <c:numCache>
                <c:formatCode>0.0</c:formatCode>
                <c:ptCount val="1"/>
                <c:pt idx="0">
                  <c:v>11.7</c:v>
                </c:pt>
              </c:numCache>
            </c:numRef>
          </c:val>
          <c:extLst>
            <c:ext xmlns:c16="http://schemas.microsoft.com/office/drawing/2014/chart" uri="{C3380CC4-5D6E-409C-BE32-E72D297353CC}">
              <c16:uniqueId val="{00000004-B47C-4DB5-A748-A051EE98FCBA}"/>
            </c:ext>
          </c:extLst>
        </c:ser>
        <c:ser>
          <c:idx val="2"/>
          <c:order val="2"/>
          <c:tx>
            <c:strRef>
              <c:f>Hoja1!$D$1</c:f>
              <c:strCache>
                <c:ptCount val="1"/>
                <c:pt idx="0">
                  <c:v>No lectores</c:v>
                </c:pt>
              </c:strCache>
            </c:strRef>
          </c:tx>
          <c:spPr>
            <a:solidFill>
              <a:srgbClr val="7F7F7F"/>
            </a:solidFill>
          </c:spPr>
          <c:invertIfNegative val="0"/>
          <c:dLbls>
            <c:dLbl>
              <c:idx val="0"/>
              <c:layout>
                <c:manualLayout>
                  <c:x val="8.0844385577675842E-2"/>
                  <c:y val="-0.37534923492682903"/>
                </c:manualLayout>
              </c:layout>
              <c:tx>
                <c:rich>
                  <a:bodyPr wrap="square" lIns="38100" tIns="19050" rIns="38100" bIns="19050" anchor="ctr">
                    <a:spAutoFit/>
                  </a:bodyPr>
                  <a:lstStyle/>
                  <a:p>
                    <a:pPr>
                      <a:defRPr/>
                    </a:pPr>
                    <a:r>
                      <a:rPr lang="en-US" dirty="0"/>
                      <a:t>35,6%</a:t>
                    </a:r>
                  </a:p>
                </c:rich>
              </c:tx>
              <c:numFmt formatCode="0.0&quot;%&quot;" sourceLinked="0"/>
              <c:spPr>
                <a:solidFill>
                  <a:prstClr val="white"/>
                </a:solidFill>
                <a:ln>
                  <a:solidFill>
                    <a:schemeClr val="bg1">
                      <a:lumMod val="50000"/>
                    </a:schemeClr>
                  </a:solidFill>
                </a:ln>
                <a:effectLst/>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downArrowCallout">
                      <a:avLst/>
                    </a:prstGeom>
                  </c15:spPr>
                  <c15:layout>
                    <c:manualLayout>
                      <c:w val="0.24432257372212057"/>
                      <c:h val="0.29830596728945996"/>
                    </c:manualLayout>
                  </c15:layout>
                </c:ext>
                <c:ext xmlns:c16="http://schemas.microsoft.com/office/drawing/2014/chart" uri="{C3380CC4-5D6E-409C-BE32-E72D297353CC}">
                  <c16:uniqueId val="{00000005-B47C-4DB5-A748-A051EE98FCBA}"/>
                </c:ext>
              </c:extLst>
            </c:dLbl>
            <c:numFmt formatCode="0.0&quot;%&quot;" sourceLinked="0"/>
            <c:spPr>
              <a:solidFill>
                <a:prstClr val="white"/>
              </a:solidFill>
              <a:ln>
                <a:solidFill>
                  <a:prstClr val="black">
                    <a:lumMod val="65000"/>
                    <a:lumOff val="35000"/>
                  </a:prstClr>
                </a:solidFill>
              </a:ln>
              <a:effectLst/>
            </c:sp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downArrowCallout">
                    <a:avLst/>
                  </a:prstGeom>
                </c15:spPr>
                <c15:showLeaderLines val="0"/>
              </c:ext>
            </c:extLst>
          </c:dLbls>
          <c:cat>
            <c:strRef>
              <c:f>Hoja1!$A$2</c:f>
              <c:strCache>
                <c:ptCount val="1"/>
                <c:pt idx="0">
                  <c:v>Lectores frecuentes</c:v>
                </c:pt>
              </c:strCache>
            </c:strRef>
          </c:cat>
          <c:val>
            <c:numRef>
              <c:f>Hoja1!$D$2</c:f>
              <c:numCache>
                <c:formatCode>0.0</c:formatCode>
                <c:ptCount val="1"/>
                <c:pt idx="0">
                  <c:v>35.6</c:v>
                </c:pt>
              </c:numCache>
            </c:numRef>
          </c:val>
          <c:extLst>
            <c:ext xmlns:c16="http://schemas.microsoft.com/office/drawing/2014/chart" uri="{C3380CC4-5D6E-409C-BE32-E72D297353CC}">
              <c16:uniqueId val="{00000006-B47C-4DB5-A748-A051EE98FCBA}"/>
            </c:ext>
          </c:extLst>
        </c:ser>
        <c:dLbls>
          <c:showLegendKey val="0"/>
          <c:showVal val="0"/>
          <c:showCatName val="0"/>
          <c:showSerName val="0"/>
          <c:showPercent val="0"/>
          <c:showBubbleSize val="0"/>
        </c:dLbls>
        <c:gapWidth val="100"/>
        <c:overlap val="100"/>
        <c:axId val="334709280"/>
        <c:axId val="334713216"/>
      </c:barChart>
      <c:valAx>
        <c:axId val="334713216"/>
        <c:scaling>
          <c:orientation val="minMax"/>
        </c:scaling>
        <c:delete val="1"/>
        <c:axPos val="b"/>
        <c:numFmt formatCode="0%" sourceLinked="1"/>
        <c:majorTickMark val="out"/>
        <c:minorTickMark val="none"/>
        <c:tickLblPos val="nextTo"/>
        <c:crossAx val="334709280"/>
        <c:crosses val="autoZero"/>
        <c:crossBetween val="between"/>
      </c:valAx>
      <c:catAx>
        <c:axId val="334709280"/>
        <c:scaling>
          <c:orientation val="minMax"/>
        </c:scaling>
        <c:delete val="1"/>
        <c:axPos val="l"/>
        <c:numFmt formatCode="General" sourceLinked="1"/>
        <c:majorTickMark val="out"/>
        <c:minorTickMark val="none"/>
        <c:tickLblPos val="nextTo"/>
        <c:crossAx val="334713216"/>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s-ES_tradnl"/>
    </a:p>
  </c:txPr>
  <c:externalData r:id="rId1">
    <c:autoUpdate val="0"/>
  </c:externalData>
</c:chartSpace>
</file>

<file path=ppt/charts/chart1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73015873015901E-3"/>
          <c:y val="2.10896309314587E-2"/>
          <c:w val="0.99841263318972173"/>
          <c:h val="0.97891036906854134"/>
        </c:manualLayout>
      </c:layout>
      <c:barChart>
        <c:barDir val="bar"/>
        <c:grouping val="clustered"/>
        <c:varyColors val="0"/>
        <c:ser>
          <c:idx val="0"/>
          <c:order val="0"/>
          <c:tx>
            <c:strRef>
              <c:f>Sheet1!$A$2</c:f>
              <c:strCache>
                <c:ptCount val="1"/>
                <c:pt idx="0">
                  <c:v>FRECUENTES</c:v>
                </c:pt>
              </c:strCache>
            </c:strRef>
          </c:tx>
          <c:spPr>
            <a:solidFill>
              <a:srgbClr val="B5D64A"/>
            </a:solidFill>
            <a:ln w="12700" cap="flat" cmpd="sng" algn="ctr">
              <a:noFill/>
              <a:prstDash val="solid"/>
              <a:miter lim="800000"/>
            </a:ln>
            <a:effectLst/>
          </c:spPr>
          <c:invertIfNegative val="0"/>
          <c:dLbls>
            <c:dLbl>
              <c:idx val="0"/>
              <c:numFmt formatCode="0.0&quot;%&quot;" sourceLinked="0"/>
              <c:spPr/>
              <c:txPr>
                <a:bodyPr/>
                <a:lstStyle/>
                <a:p>
                  <a:pPr>
                    <a:defRPr sz="9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1-10C1-4D03-AC59-83E9DDA09495}"/>
                </c:ext>
              </c:extLst>
            </c:dLbl>
            <c:dLbl>
              <c:idx val="14"/>
              <c:numFmt formatCode="0.0&quot;%&quot;" sourceLinked="0"/>
              <c:spPr>
                <a:noFill/>
                <a:ln>
                  <a:noFill/>
                </a:ln>
                <a:effectLst/>
              </c:spPr>
              <c:txPr>
                <a:bodyPr/>
                <a:lstStyle/>
                <a:p>
                  <a:pPr>
                    <a:defRPr sz="1050" b="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0-5D0C-4E4C-A6AC-F475E23E8A78}"/>
                </c:ext>
              </c:extLst>
            </c:dLbl>
            <c:numFmt formatCode="0.0&quot;%&quot;" sourceLinked="0"/>
            <c:spPr>
              <a:noFill/>
              <a:ln>
                <a:noFill/>
              </a:ln>
              <a:effectLst/>
            </c:spPr>
            <c:txPr>
              <a:bodyPr/>
              <a:lstStyle/>
              <a:p>
                <a:pPr>
                  <a:defRPr sz="90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Sheet1!$B$1:$AE$1</c:f>
              <c:strCache>
                <c:ptCount val="15"/>
                <c:pt idx="0">
                  <c:v>total</c:v>
                </c:pt>
                <c:pt idx="2">
                  <c:v>h</c:v>
                </c:pt>
                <c:pt idx="3">
                  <c:v>m</c:v>
                </c:pt>
                <c:pt idx="5">
                  <c:v>14-24</c:v>
                </c:pt>
                <c:pt idx="6">
                  <c:v>25-34</c:v>
                </c:pt>
                <c:pt idx="7">
                  <c:v>35-44</c:v>
                </c:pt>
                <c:pt idx="8">
                  <c:v>45-54</c:v>
                </c:pt>
                <c:pt idx="9">
                  <c:v>55-64</c:v>
                </c:pt>
                <c:pt idx="10">
                  <c:v>65+</c:v>
                </c:pt>
                <c:pt idx="12">
                  <c:v>primarios</c:v>
                </c:pt>
                <c:pt idx="13">
                  <c:v>Secundarios</c:v>
                </c:pt>
                <c:pt idx="14">
                  <c:v>universitarios</c:v>
                </c:pt>
              </c:strCache>
            </c:strRef>
          </c:cat>
          <c:val>
            <c:numRef>
              <c:f>Sheet1!$B$2:$AE$2</c:f>
              <c:numCache>
                <c:formatCode>General</c:formatCode>
                <c:ptCount val="15"/>
                <c:pt idx="0">
                  <c:v>52.7</c:v>
                </c:pt>
                <c:pt idx="2">
                  <c:v>47.1</c:v>
                </c:pt>
                <c:pt idx="3">
                  <c:v>58.1</c:v>
                </c:pt>
                <c:pt idx="5">
                  <c:v>57.6</c:v>
                </c:pt>
                <c:pt idx="6">
                  <c:v>53.1</c:v>
                </c:pt>
                <c:pt idx="7">
                  <c:v>54.3</c:v>
                </c:pt>
                <c:pt idx="8">
                  <c:v>55.6</c:v>
                </c:pt>
                <c:pt idx="9">
                  <c:v>57.8</c:v>
                </c:pt>
                <c:pt idx="10">
                  <c:v>42.6</c:v>
                </c:pt>
                <c:pt idx="12">
                  <c:v>28.5</c:v>
                </c:pt>
                <c:pt idx="13">
                  <c:v>47.7</c:v>
                </c:pt>
                <c:pt idx="14">
                  <c:v>70.099999999999994</c:v>
                </c:pt>
              </c:numCache>
            </c:numRef>
          </c:val>
          <c:extLst>
            <c:ext xmlns:c16="http://schemas.microsoft.com/office/drawing/2014/chart" uri="{C3380CC4-5D6E-409C-BE32-E72D297353CC}">
              <c16:uniqueId val="{00000002-10C1-4D03-AC59-83E9DDA09495}"/>
            </c:ext>
          </c:extLst>
        </c:ser>
        <c:dLbls>
          <c:showLegendKey val="0"/>
          <c:showVal val="1"/>
          <c:showCatName val="0"/>
          <c:showSerName val="0"/>
          <c:showPercent val="0"/>
          <c:showBubbleSize val="0"/>
        </c:dLbls>
        <c:gapWidth val="30"/>
        <c:axId val="109370368"/>
        <c:axId val="109441792"/>
      </c:barChart>
      <c:catAx>
        <c:axId val="109370368"/>
        <c:scaling>
          <c:orientation val="maxMin"/>
        </c:scaling>
        <c:delete val="1"/>
        <c:axPos val="l"/>
        <c:numFmt formatCode="General" sourceLinked="0"/>
        <c:majorTickMark val="out"/>
        <c:minorTickMark val="none"/>
        <c:tickLblPos val="none"/>
        <c:crossAx val="109441792"/>
        <c:crosses val="autoZero"/>
        <c:auto val="1"/>
        <c:lblAlgn val="ctr"/>
        <c:lblOffset val="100"/>
        <c:noMultiLvlLbl val="0"/>
      </c:catAx>
      <c:valAx>
        <c:axId val="109441792"/>
        <c:scaling>
          <c:orientation val="minMax"/>
          <c:max val="100"/>
          <c:min val="0"/>
        </c:scaling>
        <c:delete val="1"/>
        <c:axPos val="t"/>
        <c:numFmt formatCode="General" sourceLinked="1"/>
        <c:majorTickMark val="out"/>
        <c:minorTickMark val="none"/>
        <c:tickLblPos val="none"/>
        <c:crossAx val="10937036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1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2.1089707977009282E-2"/>
          <c:w val="0.99841263318972173"/>
          <c:h val="0.97891036906854134"/>
        </c:manualLayout>
      </c:layout>
      <c:barChart>
        <c:barDir val="bar"/>
        <c:grouping val="clustered"/>
        <c:varyColors val="0"/>
        <c:ser>
          <c:idx val="0"/>
          <c:order val="0"/>
          <c:tx>
            <c:strRef>
              <c:f>Sheet1!$A$2</c:f>
              <c:strCache>
                <c:ptCount val="1"/>
                <c:pt idx="0">
                  <c:v>FRECUENTES</c:v>
                </c:pt>
              </c:strCache>
            </c:strRef>
          </c:tx>
          <c:spPr>
            <a:solidFill>
              <a:srgbClr val="B5D64A"/>
            </a:solidFill>
          </c:spPr>
          <c:invertIfNegative val="0"/>
          <c:dLbls>
            <c:dLbl>
              <c:idx val="0"/>
              <c:numFmt formatCode="0.0&quot;%&quot;" sourceLinked="0"/>
              <c:spPr/>
              <c:txPr>
                <a:bodyPr/>
                <a:lstStyle/>
                <a:p>
                  <a:pPr>
                    <a:defRPr sz="105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0-7C56-43CA-A4D8-1DE98C3CFBD7}"/>
                </c:ext>
              </c:extLst>
            </c:dLbl>
            <c:dLbl>
              <c:idx val="2"/>
              <c:numFmt formatCode="0.0&quot;%&quot;" sourceLinked="0"/>
              <c:spPr>
                <a:noFill/>
                <a:ln>
                  <a:noFill/>
                </a:ln>
                <a:effectLst/>
              </c:spPr>
              <c:txPr>
                <a:bodyPr/>
                <a:lstStyle/>
                <a:p>
                  <a:pPr>
                    <a:defRPr sz="1050" b="0">
                      <a:solidFill>
                        <a:schemeClr val="tx1">
                          <a:lumMod val="75000"/>
                          <a:lumOff val="25000"/>
                        </a:schemeClr>
                      </a:solidFill>
                      <a:highlight>
                        <a:srgbClr val="FFFF00"/>
                      </a:highlight>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0-4F49-4493-BA7C-CF01E9420A22}"/>
                </c:ext>
              </c:extLst>
            </c:dLbl>
            <c:dLbl>
              <c:idx val="3"/>
              <c:numFmt formatCode="0.0&quot;%&quot;" sourceLinked="0"/>
              <c:spPr>
                <a:noFill/>
                <a:ln>
                  <a:noFill/>
                </a:ln>
                <a:effectLst/>
              </c:spPr>
              <c:txPr>
                <a:bodyPr/>
                <a:lstStyle/>
                <a:p>
                  <a:pPr>
                    <a:defRPr sz="1050" b="0">
                      <a:solidFill>
                        <a:schemeClr val="tx1">
                          <a:lumMod val="75000"/>
                          <a:lumOff val="25000"/>
                        </a:schemeClr>
                      </a:solidFill>
                      <a:highlight>
                        <a:srgbClr val="FFFF00"/>
                      </a:highlight>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1-4F49-4493-BA7C-CF01E9420A22}"/>
                </c:ext>
              </c:extLst>
            </c:dLbl>
            <c:dLbl>
              <c:idx val="4"/>
              <c:numFmt formatCode="0.0&quot;%&quot;" sourceLinked="0"/>
              <c:spPr>
                <a:noFill/>
                <a:ln>
                  <a:noFill/>
                </a:ln>
                <a:effectLst/>
              </c:spPr>
              <c:txPr>
                <a:bodyPr/>
                <a:lstStyle/>
                <a:p>
                  <a:pPr>
                    <a:defRPr sz="1050" b="0">
                      <a:solidFill>
                        <a:schemeClr val="tx1">
                          <a:lumMod val="75000"/>
                          <a:lumOff val="25000"/>
                        </a:schemeClr>
                      </a:solidFill>
                      <a:highlight>
                        <a:srgbClr val="FFFF00"/>
                      </a:highlight>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2-4F49-4493-BA7C-CF01E9420A22}"/>
                </c:ext>
              </c:extLst>
            </c:dLbl>
            <c:dLbl>
              <c:idx val="5"/>
              <c:numFmt formatCode="0.0&quot;%&quot;" sourceLinked="0"/>
              <c:spPr>
                <a:noFill/>
                <a:ln>
                  <a:noFill/>
                </a:ln>
                <a:effectLst/>
              </c:spPr>
              <c:txPr>
                <a:bodyPr/>
                <a:lstStyle/>
                <a:p>
                  <a:pPr>
                    <a:defRPr sz="1050" b="0">
                      <a:solidFill>
                        <a:schemeClr val="tx1">
                          <a:lumMod val="75000"/>
                          <a:lumOff val="25000"/>
                        </a:schemeClr>
                      </a:solidFill>
                      <a:highlight>
                        <a:srgbClr val="FFFF00"/>
                      </a:highlight>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3-4F49-4493-BA7C-CF01E9420A22}"/>
                </c:ext>
              </c:extLst>
            </c:dLbl>
            <c:dLbl>
              <c:idx val="6"/>
              <c:numFmt formatCode="0.0&quot;%&quot;" sourceLinked="0"/>
              <c:spPr>
                <a:noFill/>
                <a:ln>
                  <a:noFill/>
                </a:ln>
                <a:effectLst/>
              </c:spPr>
              <c:txPr>
                <a:bodyPr/>
                <a:lstStyle/>
                <a:p>
                  <a:pPr>
                    <a:defRPr sz="105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0-CC70-40F8-B20B-0F366F112FD7}"/>
                </c:ext>
              </c:extLst>
            </c:dLbl>
            <c:numFmt formatCode="0.0&quot;%&quot;" sourceLinked="0"/>
            <c:spPr>
              <a:noFill/>
              <a:ln>
                <a:noFill/>
              </a:ln>
              <a:effectLst/>
            </c:spPr>
            <c:txPr>
              <a:bodyPr/>
              <a:lstStyle/>
              <a:p>
                <a:pPr>
                  <a:defRPr sz="1050" b="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Sheet1!$B$1:$W$1</c:f>
              <c:strCache>
                <c:ptCount val="1"/>
                <c:pt idx="0">
                  <c:v>total</c:v>
                </c:pt>
              </c:strCache>
            </c:strRef>
          </c:cat>
          <c:val>
            <c:numRef>
              <c:f>Sheet1!$B$2:$W$2</c:f>
              <c:numCache>
                <c:formatCode>General</c:formatCode>
                <c:ptCount val="11"/>
                <c:pt idx="0">
                  <c:v>52.7</c:v>
                </c:pt>
                <c:pt idx="2">
                  <c:v>78.5</c:v>
                </c:pt>
                <c:pt idx="3">
                  <c:v>69.400000000000006</c:v>
                </c:pt>
                <c:pt idx="4">
                  <c:v>74.7</c:v>
                </c:pt>
                <c:pt idx="5">
                  <c:v>62.1</c:v>
                </c:pt>
                <c:pt idx="6">
                  <c:v>56</c:v>
                </c:pt>
                <c:pt idx="7">
                  <c:v>39.700000000000003</c:v>
                </c:pt>
                <c:pt idx="8">
                  <c:v>38.799999999999997</c:v>
                </c:pt>
                <c:pt idx="9">
                  <c:v>23.6</c:v>
                </c:pt>
                <c:pt idx="10">
                  <c:v>27.2</c:v>
                </c:pt>
              </c:numCache>
            </c:numRef>
          </c:val>
          <c:extLst>
            <c:ext xmlns:c16="http://schemas.microsoft.com/office/drawing/2014/chart" uri="{C3380CC4-5D6E-409C-BE32-E72D297353CC}">
              <c16:uniqueId val="{00000001-7C56-43CA-A4D8-1DE98C3CFBD7}"/>
            </c:ext>
          </c:extLst>
        </c:ser>
        <c:dLbls>
          <c:showLegendKey val="0"/>
          <c:showVal val="1"/>
          <c:showCatName val="0"/>
          <c:showSerName val="0"/>
          <c:showPercent val="0"/>
          <c:showBubbleSize val="0"/>
        </c:dLbls>
        <c:gapWidth val="30"/>
        <c:axId val="109370368"/>
        <c:axId val="109441792"/>
      </c:barChart>
      <c:catAx>
        <c:axId val="109370368"/>
        <c:scaling>
          <c:orientation val="maxMin"/>
        </c:scaling>
        <c:delete val="1"/>
        <c:axPos val="l"/>
        <c:numFmt formatCode="General" sourceLinked="0"/>
        <c:majorTickMark val="out"/>
        <c:minorTickMark val="none"/>
        <c:tickLblPos val="none"/>
        <c:crossAx val="109441792"/>
        <c:crosses val="autoZero"/>
        <c:auto val="1"/>
        <c:lblAlgn val="ctr"/>
        <c:lblOffset val="100"/>
        <c:noMultiLvlLbl val="0"/>
      </c:catAx>
      <c:valAx>
        <c:axId val="109441792"/>
        <c:scaling>
          <c:orientation val="minMax"/>
          <c:max val="100"/>
          <c:min val="0"/>
        </c:scaling>
        <c:delete val="1"/>
        <c:axPos val="t"/>
        <c:numFmt formatCode="General" sourceLinked="1"/>
        <c:majorTickMark val="out"/>
        <c:minorTickMark val="none"/>
        <c:tickLblPos val="none"/>
        <c:crossAx val="109370368"/>
        <c:crosses val="autoZero"/>
        <c:crossBetween val="between"/>
      </c:valAx>
      <c:spPr>
        <a:noFill/>
        <a:ln w="25400">
          <a:noFill/>
        </a:ln>
      </c:spPr>
    </c:plotArea>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1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8088251682012563"/>
          <c:w val="1"/>
          <c:h val="0.81911769222282005"/>
        </c:manualLayout>
      </c:layout>
      <c:barChart>
        <c:barDir val="bar"/>
        <c:grouping val="percentStacked"/>
        <c:varyColors val="0"/>
        <c:ser>
          <c:idx val="0"/>
          <c:order val="0"/>
          <c:tx>
            <c:strRef>
              <c:f>Hoja1!$B$1</c:f>
              <c:strCache>
                <c:ptCount val="1"/>
                <c:pt idx="0">
                  <c:v>Lectores frecuentes</c:v>
                </c:pt>
              </c:strCache>
            </c:strRef>
          </c:tx>
          <c:spPr>
            <a:ln>
              <a:noFill/>
            </a:ln>
          </c:spPr>
          <c:invertIfNegative val="0"/>
          <c:dPt>
            <c:idx val="0"/>
            <c:invertIfNegative val="0"/>
            <c:bubble3D val="0"/>
            <c:explosion val="7"/>
            <c:spPr>
              <a:solidFill>
                <a:srgbClr val="B5D64A"/>
              </a:solidFill>
              <a:ln w="19050">
                <a:noFill/>
              </a:ln>
              <a:effectLst/>
            </c:spPr>
            <c:extLst>
              <c:ext xmlns:c16="http://schemas.microsoft.com/office/drawing/2014/chart" uri="{C3380CC4-5D6E-409C-BE32-E72D297353CC}">
                <c16:uniqueId val="{00000001-B47C-4DB5-A748-A051EE98FCBA}"/>
              </c:ext>
            </c:extLst>
          </c:dPt>
          <c:dLbls>
            <c:dLbl>
              <c:idx val="0"/>
              <c:layout>
                <c:manualLayout>
                  <c:x val="-2.0568583328019446E-2"/>
                  <c:y val="-0.3209204850303175"/>
                </c:manualLayout>
              </c:layout>
              <c:numFmt formatCode="0.0&quot;%&quot;" sourceLinked="0"/>
              <c:spPr/>
              <c:txPr>
                <a:bodyPr/>
                <a:lstStyle/>
                <a:p>
                  <a:pPr>
                    <a:defRPr sz="1600"/>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downArrowCallout">
                      <a:avLst/>
                    </a:prstGeom>
                  </c15:spPr>
                  <c15:layout>
                    <c:manualLayout>
                      <c:w val="0.41596171235713009"/>
                      <c:h val="0.48679610858688521"/>
                    </c:manualLayout>
                  </c15:layout>
                </c:ext>
                <c:ext xmlns:c16="http://schemas.microsoft.com/office/drawing/2014/chart" uri="{C3380CC4-5D6E-409C-BE32-E72D297353CC}">
                  <c16:uniqueId val="{00000001-B47C-4DB5-A748-A051EE98FCBA}"/>
                </c:ext>
              </c:extLst>
            </c:dLbl>
            <c:spPr>
              <a:solidFill>
                <a:prstClr val="white"/>
              </a:solidFill>
              <a:ln>
                <a:solidFill>
                  <a:prstClr val="black">
                    <a:lumMod val="65000"/>
                    <a:lumOff val="35000"/>
                  </a:prstClr>
                </a:solidFill>
              </a:ln>
              <a:effectLst/>
            </c:spPr>
            <c:txPr>
              <a:bodyPr wrap="square" lIns="38100" tIns="19050" rIns="38100" bIns="19050" anchor="ctr">
                <a:spAutoFit/>
              </a:bodyPr>
              <a:lstStyle/>
              <a:p>
                <a:pPr>
                  <a:defRPr sz="140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downArrowCallout">
                    <a:avLst/>
                  </a:prstGeom>
                </c15:spPr>
                <c15:showLeaderLines val="0"/>
              </c:ext>
            </c:extLst>
          </c:dLbls>
          <c:cat>
            <c:strRef>
              <c:f>Hoja1!$A$2</c:f>
              <c:strCache>
                <c:ptCount val="1"/>
                <c:pt idx="0">
                  <c:v>Lectores frecuentes</c:v>
                </c:pt>
              </c:strCache>
            </c:strRef>
          </c:cat>
          <c:val>
            <c:numRef>
              <c:f>Hoja1!$B$2</c:f>
              <c:numCache>
                <c:formatCode>0.0</c:formatCode>
                <c:ptCount val="1"/>
                <c:pt idx="0">
                  <c:v>52.7</c:v>
                </c:pt>
              </c:numCache>
            </c:numRef>
          </c:val>
          <c:extLst>
            <c:ext xmlns:c16="http://schemas.microsoft.com/office/drawing/2014/chart" uri="{C3380CC4-5D6E-409C-BE32-E72D297353CC}">
              <c16:uniqueId val="{00000002-B47C-4DB5-A748-A051EE98FCBA}"/>
            </c:ext>
          </c:extLst>
        </c:ser>
        <c:ser>
          <c:idx val="1"/>
          <c:order val="1"/>
          <c:tx>
            <c:strRef>
              <c:f>Hoja1!$C$1</c:f>
              <c:strCache>
                <c:ptCount val="1"/>
                <c:pt idx="0">
                  <c:v>Lectores ocasionales</c:v>
                </c:pt>
              </c:strCache>
            </c:strRef>
          </c:tx>
          <c:spPr>
            <a:solidFill>
              <a:srgbClr val="BFBFBF"/>
            </a:solidFill>
          </c:spPr>
          <c:invertIfNegative val="0"/>
          <c:dLbls>
            <c:dLbl>
              <c:idx val="0"/>
              <c:layout>
                <c:manualLayout>
                  <c:x val="6.5555661387934495E-3"/>
                  <c:y val="-0.37326710895882581"/>
                </c:manualLayout>
              </c:layout>
              <c:numFmt formatCode="0.0&quot;%&quot;" sourceLinked="0"/>
              <c:spPr>
                <a:solidFill>
                  <a:prstClr val="white"/>
                </a:solidFill>
                <a:ln>
                  <a:solidFill>
                    <a:schemeClr val="bg1">
                      <a:lumMod val="50000"/>
                    </a:schemeClr>
                  </a:solidFill>
                </a:ln>
                <a:effectLst/>
              </c:spPr>
              <c:txPr>
                <a:bodyPr/>
                <a:lstStyle/>
                <a:p>
                  <a:pPr>
                    <a:defRPr sz="800"/>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downArrowCallout">
                      <a:avLst/>
                    </a:prstGeom>
                  </c15:spPr>
                  <c15:layout>
                    <c:manualLayout>
                      <c:w val="0.18365070986035928"/>
                      <c:h val="0.2529356740465778"/>
                    </c:manualLayout>
                  </c15:layout>
                </c:ext>
                <c:ext xmlns:c16="http://schemas.microsoft.com/office/drawing/2014/chart" uri="{C3380CC4-5D6E-409C-BE32-E72D297353CC}">
                  <c16:uniqueId val="{00000003-B47C-4DB5-A748-A051EE98FCBA}"/>
                </c:ext>
              </c:extLst>
            </c:dLbl>
            <c:numFmt formatCode="0.0&quot;%&quot;" sourceLinked="0"/>
            <c:spPr>
              <a:solidFill>
                <a:prstClr val="white"/>
              </a:solidFill>
              <a:ln>
                <a:solidFill>
                  <a:schemeClr val="bg1">
                    <a:lumMod val="50000"/>
                  </a:schemeClr>
                </a:solidFill>
              </a:ln>
              <a:effectLst/>
            </c:spPr>
            <c:txPr>
              <a:bodyPr/>
              <a:lstStyle/>
              <a:p>
                <a:pPr>
                  <a:defRPr sz="80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oundRectCallout">
                    <a:avLst/>
                  </a:prstGeom>
                </c15:spPr>
                <c15:showLeaderLines val="0"/>
              </c:ext>
            </c:extLst>
          </c:dLbls>
          <c:cat>
            <c:strRef>
              <c:f>Hoja1!$A$2</c:f>
              <c:strCache>
                <c:ptCount val="1"/>
                <c:pt idx="0">
                  <c:v>Lectores frecuentes</c:v>
                </c:pt>
              </c:strCache>
            </c:strRef>
          </c:cat>
          <c:val>
            <c:numRef>
              <c:f>Hoja1!$C$2</c:f>
              <c:numCache>
                <c:formatCode>0.0</c:formatCode>
                <c:ptCount val="1"/>
                <c:pt idx="0">
                  <c:v>11.7</c:v>
                </c:pt>
              </c:numCache>
            </c:numRef>
          </c:val>
          <c:extLst>
            <c:ext xmlns:c16="http://schemas.microsoft.com/office/drawing/2014/chart" uri="{C3380CC4-5D6E-409C-BE32-E72D297353CC}">
              <c16:uniqueId val="{00000004-B47C-4DB5-A748-A051EE98FCBA}"/>
            </c:ext>
          </c:extLst>
        </c:ser>
        <c:ser>
          <c:idx val="2"/>
          <c:order val="2"/>
          <c:tx>
            <c:strRef>
              <c:f>Hoja1!$D$1</c:f>
              <c:strCache>
                <c:ptCount val="1"/>
                <c:pt idx="0">
                  <c:v>No lectores</c:v>
                </c:pt>
              </c:strCache>
            </c:strRef>
          </c:tx>
          <c:spPr>
            <a:solidFill>
              <a:srgbClr val="7F7F7F"/>
            </a:solidFill>
          </c:spPr>
          <c:invertIfNegative val="0"/>
          <c:dLbls>
            <c:dLbl>
              <c:idx val="0"/>
              <c:layout>
                <c:manualLayout>
                  <c:x val="8.0844385577675842E-2"/>
                  <c:y val="-0.37534923492682903"/>
                </c:manualLayout>
              </c:layout>
              <c:numFmt formatCode="0.0&quot;%&quot;" sourceLinked="0"/>
              <c:spPr>
                <a:solidFill>
                  <a:prstClr val="white"/>
                </a:solidFill>
                <a:ln>
                  <a:solidFill>
                    <a:schemeClr val="bg1">
                      <a:lumMod val="50000"/>
                    </a:schemeClr>
                  </a:solidFill>
                </a:ln>
                <a:effectLst/>
              </c:spPr>
              <c:txPr>
                <a:bodyPr wrap="square" lIns="38100" tIns="19050" rIns="38100" bIns="19050" anchor="ctr">
                  <a:spAutoFit/>
                </a:bodyPr>
                <a:lstStyle/>
                <a:p>
                  <a:pPr>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downArrowCallout">
                      <a:avLst/>
                    </a:prstGeom>
                  </c15:spPr>
                  <c15:layout>
                    <c:manualLayout>
                      <c:w val="0.24432257372212057"/>
                      <c:h val="0.29830596728945996"/>
                    </c:manualLayout>
                  </c15:layout>
                </c:ext>
                <c:ext xmlns:c16="http://schemas.microsoft.com/office/drawing/2014/chart" uri="{C3380CC4-5D6E-409C-BE32-E72D297353CC}">
                  <c16:uniqueId val="{00000005-B47C-4DB5-A748-A051EE98FCBA}"/>
                </c:ext>
              </c:extLst>
            </c:dLbl>
            <c:numFmt formatCode="0.0&quot;%&quot;" sourceLinked="0"/>
            <c:spPr>
              <a:solidFill>
                <a:prstClr val="white"/>
              </a:solidFill>
              <a:ln>
                <a:solidFill>
                  <a:prstClr val="black">
                    <a:lumMod val="65000"/>
                    <a:lumOff val="35000"/>
                  </a:prstClr>
                </a:solidFill>
              </a:ln>
              <a:effectLst/>
            </c:sp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downArrowCallout">
                    <a:avLst/>
                  </a:prstGeom>
                </c15:spPr>
                <c15:showLeaderLines val="0"/>
              </c:ext>
            </c:extLst>
          </c:dLbls>
          <c:cat>
            <c:strRef>
              <c:f>Hoja1!$A$2</c:f>
              <c:strCache>
                <c:ptCount val="1"/>
                <c:pt idx="0">
                  <c:v>Lectores frecuentes</c:v>
                </c:pt>
              </c:strCache>
            </c:strRef>
          </c:cat>
          <c:val>
            <c:numRef>
              <c:f>Hoja1!$D$2</c:f>
              <c:numCache>
                <c:formatCode>0.0</c:formatCode>
                <c:ptCount val="1"/>
                <c:pt idx="0">
                  <c:v>35.6</c:v>
                </c:pt>
              </c:numCache>
            </c:numRef>
          </c:val>
          <c:extLst>
            <c:ext xmlns:c16="http://schemas.microsoft.com/office/drawing/2014/chart" uri="{C3380CC4-5D6E-409C-BE32-E72D297353CC}">
              <c16:uniqueId val="{00000006-B47C-4DB5-A748-A051EE98FCBA}"/>
            </c:ext>
          </c:extLst>
        </c:ser>
        <c:dLbls>
          <c:showLegendKey val="0"/>
          <c:showVal val="0"/>
          <c:showCatName val="0"/>
          <c:showSerName val="0"/>
          <c:showPercent val="0"/>
          <c:showBubbleSize val="0"/>
        </c:dLbls>
        <c:gapWidth val="100"/>
        <c:overlap val="100"/>
        <c:axId val="334709280"/>
        <c:axId val="334713216"/>
      </c:barChart>
      <c:valAx>
        <c:axId val="334713216"/>
        <c:scaling>
          <c:orientation val="minMax"/>
        </c:scaling>
        <c:delete val="1"/>
        <c:axPos val="b"/>
        <c:numFmt formatCode="0%" sourceLinked="1"/>
        <c:majorTickMark val="out"/>
        <c:minorTickMark val="none"/>
        <c:tickLblPos val="nextTo"/>
        <c:crossAx val="334709280"/>
        <c:crosses val="autoZero"/>
        <c:crossBetween val="between"/>
      </c:valAx>
      <c:catAx>
        <c:axId val="334709280"/>
        <c:scaling>
          <c:orientation val="minMax"/>
        </c:scaling>
        <c:delete val="1"/>
        <c:axPos val="l"/>
        <c:numFmt formatCode="General" sourceLinked="1"/>
        <c:majorTickMark val="out"/>
        <c:minorTickMark val="none"/>
        <c:tickLblPos val="nextTo"/>
        <c:crossAx val="334713216"/>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s-ES_tradnl"/>
    </a:p>
  </c:txPr>
  <c:externalData r:id="rId1">
    <c:autoUpdate val="0"/>
  </c:externalData>
</c:chartSpace>
</file>

<file path=ppt/charts/chart1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90008715728566879"/>
          <c:h val="0.94387215064280849"/>
        </c:manualLayout>
      </c:layout>
      <c:barChart>
        <c:barDir val="bar"/>
        <c:grouping val="clustered"/>
        <c:varyColors val="0"/>
        <c:ser>
          <c:idx val="0"/>
          <c:order val="0"/>
          <c:tx>
            <c:strRef>
              <c:f>Hoja1!$B$1</c:f>
              <c:strCache>
                <c:ptCount val="1"/>
                <c:pt idx="0">
                  <c:v>Serie 1</c:v>
                </c:pt>
              </c:strCache>
            </c:strRef>
          </c:tx>
          <c:spPr>
            <a:solidFill>
              <a:schemeClr val="accent5">
                <a:lumMod val="60000"/>
                <a:lumOff val="40000"/>
              </a:schemeClr>
            </a:solidFill>
            <a:ln w="12700" cap="flat" cmpd="sng" algn="ctr">
              <a:noFill/>
              <a:prstDash val="solid"/>
              <a:miter lim="800000"/>
            </a:ln>
            <a:effectLst/>
          </c:spPr>
          <c:invertIfNegative val="0"/>
          <c:dPt>
            <c:idx val="0"/>
            <c:invertIfNegative val="0"/>
            <c:bubble3D val="0"/>
            <c:spPr>
              <a:solidFill>
                <a:schemeClr val="accent5"/>
              </a:solidFill>
              <a:ln w="12700" cap="flat" cmpd="sng" algn="ctr">
                <a:noFill/>
                <a:prstDash val="solid"/>
                <a:miter lim="800000"/>
              </a:ln>
              <a:effectLst/>
            </c:spPr>
            <c:extLst>
              <c:ext xmlns:c16="http://schemas.microsoft.com/office/drawing/2014/chart" uri="{C3380CC4-5D6E-409C-BE32-E72D297353CC}">
                <c16:uniqueId val="{00000001-8AD6-44BB-B533-A4D585282E2F}"/>
              </c:ext>
            </c:extLst>
          </c:dPt>
          <c:dPt>
            <c:idx val="1"/>
            <c:invertIfNegative val="0"/>
            <c:bubble3D val="0"/>
            <c:spPr>
              <a:solidFill>
                <a:srgbClr val="319893"/>
              </a:solidFill>
              <a:ln w="12700" cap="flat" cmpd="sng" algn="ctr">
                <a:noFill/>
                <a:prstDash val="solid"/>
                <a:miter lim="800000"/>
              </a:ln>
              <a:effectLst/>
            </c:spPr>
            <c:extLst>
              <c:ext xmlns:c16="http://schemas.microsoft.com/office/drawing/2014/chart" uri="{C3380CC4-5D6E-409C-BE32-E72D297353CC}">
                <c16:uniqueId val="{00000002-8AD6-44BB-B533-A4D585282E2F}"/>
              </c:ext>
            </c:extLst>
          </c:dPt>
          <c:dLbls>
            <c:dLbl>
              <c:idx val="0"/>
              <c:numFmt formatCode="0.0&quot;%&quot;" sourceLinked="0"/>
              <c:spPr>
                <a:noFill/>
                <a:ln>
                  <a:noFill/>
                </a:ln>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AD6-44BB-B533-A4D585282E2F}"/>
                </c:ext>
              </c:extLst>
            </c:dLbl>
            <c:dLbl>
              <c:idx val="1"/>
              <c:numFmt formatCode="0.0&quot;%&quot;" sourceLinked="0"/>
              <c:spPr>
                <a:noFill/>
                <a:ln>
                  <a:noFill/>
                </a:ln>
              </c:spPr>
              <c:txPr>
                <a:bodyPr wrap="none" anchorCtr="0"/>
                <a:lstStyle/>
                <a:p>
                  <a:pPr algn="ctr">
                    <a:defRPr lang="es-ES" sz="1050" b="0" i="0" u="none" strike="noStrike" kern="1200" baseline="0">
                      <a:solidFill>
                        <a:schemeClr val="tx1"/>
                      </a:solidFill>
                      <a:highlight>
                        <a:srgbClr val="FFFF00"/>
                      </a:highlight>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AD6-44BB-B533-A4D585282E2F}"/>
                </c:ext>
              </c:extLst>
            </c:dLbl>
            <c:dLbl>
              <c:idx val="3"/>
              <c:numFmt formatCode="0.0&quot;%&quot;" sourceLinked="0"/>
              <c:spPr>
                <a:noFill/>
                <a:ln>
                  <a:noFill/>
                </a:ln>
                <a:effectLst/>
              </c:spPr>
              <c:txPr>
                <a:bodyPr wrap="none" anchorCtr="0"/>
                <a:lstStyle/>
                <a:p>
                  <a:pPr algn="ctr">
                    <a:defRPr lang="es-ES" sz="1050" b="0" i="0" u="none" strike="noStrike" kern="1200" baseline="0">
                      <a:solidFill>
                        <a:schemeClr val="tx1"/>
                      </a:solidFill>
                      <a:highlight>
                        <a:srgbClr val="FFFF00"/>
                      </a:highlight>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732-49A1-BE45-6074B2087EA0}"/>
                </c:ext>
              </c:extLst>
            </c:dLbl>
            <c:numFmt formatCode="0.0&quot;%&quot;" sourceLinked="0"/>
            <c:spPr>
              <a:noFill/>
              <a:ln>
                <a:noFill/>
              </a:ln>
              <a:effectLst/>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Hoja1!$A$2:$A$9</c:f>
              <c:strCache>
                <c:ptCount val="8"/>
                <c:pt idx="0">
                  <c:v>Lee libros por trabajo o estudios</c:v>
                </c:pt>
                <c:pt idx="1">
                  <c:v>TOTAL LIBROS DIGITAL</c:v>
                </c:pt>
                <c:pt idx="3">
                  <c:v>TOTAL LEE PRENSA</c:v>
                </c:pt>
                <c:pt idx="4">
                  <c:v>LEE EN WEBS, FOROS, BLOGS</c:v>
                </c:pt>
                <c:pt idx="5">
                  <c:v>LEE EN REDES SOCIALES (FACEBOOK, TWITTER…)</c:v>
                </c:pt>
                <c:pt idx="6">
                  <c:v>TOTAL LEE REVISTAS</c:v>
                </c:pt>
                <c:pt idx="7">
                  <c:v>TOTAL LEE TEBEOS, COMICS</c:v>
                </c:pt>
              </c:strCache>
            </c:strRef>
          </c:cat>
          <c:val>
            <c:numRef>
              <c:f>Hoja1!$B$2:$B$9</c:f>
              <c:numCache>
                <c:formatCode>General</c:formatCode>
                <c:ptCount val="8"/>
                <c:pt idx="0">
                  <c:v>28</c:v>
                </c:pt>
                <c:pt idx="1">
                  <c:v>45</c:v>
                </c:pt>
                <c:pt idx="3">
                  <c:v>76</c:v>
                </c:pt>
                <c:pt idx="4">
                  <c:v>68</c:v>
                </c:pt>
                <c:pt idx="5">
                  <c:v>60</c:v>
                </c:pt>
                <c:pt idx="6">
                  <c:v>26</c:v>
                </c:pt>
                <c:pt idx="7">
                  <c:v>14</c:v>
                </c:pt>
              </c:numCache>
            </c:numRef>
          </c:val>
          <c:extLst>
            <c:ext xmlns:c16="http://schemas.microsoft.com/office/drawing/2014/chart" uri="{C3380CC4-5D6E-409C-BE32-E72D297353CC}">
              <c16:uniqueId val="{00000003-8AD6-44BB-B533-A4D585282E2F}"/>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1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90008715728566879"/>
          <c:h val="0.94387215064280849"/>
        </c:manualLayout>
      </c:layout>
      <c:barChart>
        <c:barDir val="bar"/>
        <c:grouping val="clustered"/>
        <c:varyColors val="0"/>
        <c:ser>
          <c:idx val="0"/>
          <c:order val="0"/>
          <c:tx>
            <c:strRef>
              <c:f>Hoja1!$B$1</c:f>
              <c:strCache>
                <c:ptCount val="1"/>
                <c:pt idx="0">
                  <c:v>Serie 1</c:v>
                </c:pt>
              </c:strCache>
            </c:strRef>
          </c:tx>
          <c:spPr>
            <a:solidFill>
              <a:schemeClr val="accent5">
                <a:lumMod val="60000"/>
                <a:lumOff val="40000"/>
              </a:schemeClr>
            </a:solidFill>
            <a:ln w="12700" cap="flat" cmpd="sng" algn="ctr">
              <a:noFill/>
              <a:prstDash val="solid"/>
              <a:miter lim="800000"/>
            </a:ln>
            <a:effectLst/>
          </c:spPr>
          <c:invertIfNegative val="0"/>
          <c:dPt>
            <c:idx val="0"/>
            <c:invertIfNegative val="0"/>
            <c:bubble3D val="0"/>
            <c:spPr>
              <a:solidFill>
                <a:schemeClr val="accent5"/>
              </a:solidFill>
              <a:ln w="12700" cap="flat" cmpd="sng" algn="ctr">
                <a:noFill/>
                <a:prstDash val="solid"/>
                <a:miter lim="800000"/>
              </a:ln>
              <a:effectLst/>
            </c:spPr>
            <c:extLst>
              <c:ext xmlns:c16="http://schemas.microsoft.com/office/drawing/2014/chart" uri="{C3380CC4-5D6E-409C-BE32-E72D297353CC}">
                <c16:uniqueId val="{00000001-8AD6-44BB-B533-A4D585282E2F}"/>
              </c:ext>
            </c:extLst>
          </c:dPt>
          <c:dPt>
            <c:idx val="1"/>
            <c:invertIfNegative val="0"/>
            <c:bubble3D val="0"/>
            <c:spPr>
              <a:solidFill>
                <a:srgbClr val="319893"/>
              </a:solidFill>
              <a:ln w="12700" cap="flat" cmpd="sng" algn="ctr">
                <a:noFill/>
                <a:prstDash val="solid"/>
                <a:miter lim="800000"/>
              </a:ln>
              <a:effectLst/>
            </c:spPr>
            <c:extLst>
              <c:ext xmlns:c16="http://schemas.microsoft.com/office/drawing/2014/chart" uri="{C3380CC4-5D6E-409C-BE32-E72D297353CC}">
                <c16:uniqueId val="{00000002-8AD6-44BB-B533-A4D585282E2F}"/>
              </c:ext>
            </c:extLst>
          </c:dPt>
          <c:dLbls>
            <c:dLbl>
              <c:idx val="0"/>
              <c:numFmt formatCode="0.0&quot;%&quot;" sourceLinked="0"/>
              <c:spPr>
                <a:noFill/>
                <a:ln>
                  <a:noFill/>
                </a:ln>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AD6-44BB-B533-A4D585282E2F}"/>
                </c:ext>
              </c:extLst>
            </c:dLbl>
            <c:dLbl>
              <c:idx val="1"/>
              <c:numFmt formatCode="0.0&quot;%&quot;" sourceLinked="0"/>
              <c:spPr>
                <a:noFill/>
                <a:ln>
                  <a:noFill/>
                </a:ln>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AD6-44BB-B533-A4D585282E2F}"/>
                </c:ext>
              </c:extLst>
            </c:dLbl>
            <c:numFmt formatCode="0.0&quot;%&quot;" sourceLinked="0"/>
            <c:spPr>
              <a:noFill/>
              <a:ln>
                <a:noFill/>
              </a:ln>
              <a:effectLst/>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Hoja1!$A$2:$A$9</c:f>
              <c:strCache>
                <c:ptCount val="8"/>
                <c:pt idx="0">
                  <c:v>Lee libros por trabajo o estudios</c:v>
                </c:pt>
                <c:pt idx="1">
                  <c:v>TOTAL LIBROS DIGITAL</c:v>
                </c:pt>
                <c:pt idx="3">
                  <c:v>TOTAL LEE PRENSA</c:v>
                </c:pt>
                <c:pt idx="4">
                  <c:v>LEE EN WEBS, FOROS, BLOGS</c:v>
                </c:pt>
                <c:pt idx="5">
                  <c:v>LEE EN REDES SOCIALES (FACEBOOK, TWITTER…)</c:v>
                </c:pt>
                <c:pt idx="6">
                  <c:v>TOTAL LEE REVISTAS</c:v>
                </c:pt>
                <c:pt idx="7">
                  <c:v>TOTAL LEE TEBEOS, COMICS</c:v>
                </c:pt>
              </c:strCache>
            </c:strRef>
          </c:cat>
          <c:val>
            <c:numRef>
              <c:f>Hoja1!$B$2:$B$9</c:f>
              <c:numCache>
                <c:formatCode>0</c:formatCode>
                <c:ptCount val="8"/>
                <c:pt idx="0">
                  <c:v>13.2</c:v>
                </c:pt>
                <c:pt idx="1">
                  <c:v>12</c:v>
                </c:pt>
                <c:pt idx="3">
                  <c:v>67.2</c:v>
                </c:pt>
                <c:pt idx="4">
                  <c:v>54</c:v>
                </c:pt>
                <c:pt idx="5">
                  <c:v>54.1</c:v>
                </c:pt>
                <c:pt idx="6">
                  <c:v>29.5</c:v>
                </c:pt>
                <c:pt idx="7">
                  <c:v>7.1</c:v>
                </c:pt>
              </c:numCache>
            </c:numRef>
          </c:val>
          <c:extLst>
            <c:ext xmlns:c16="http://schemas.microsoft.com/office/drawing/2014/chart" uri="{C3380CC4-5D6E-409C-BE32-E72D297353CC}">
              <c16:uniqueId val="{00000003-8AD6-44BB-B533-A4D585282E2F}"/>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0"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1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8088251682012563"/>
          <c:w val="1"/>
          <c:h val="0.81911769222282005"/>
        </c:manualLayout>
      </c:layout>
      <c:barChart>
        <c:barDir val="bar"/>
        <c:grouping val="percentStacked"/>
        <c:varyColors val="0"/>
        <c:ser>
          <c:idx val="0"/>
          <c:order val="0"/>
          <c:tx>
            <c:strRef>
              <c:f>Hoja1!$B$1</c:f>
              <c:strCache>
                <c:ptCount val="1"/>
                <c:pt idx="0">
                  <c:v>Lectores frecuentes</c:v>
                </c:pt>
              </c:strCache>
            </c:strRef>
          </c:tx>
          <c:spPr>
            <a:ln>
              <a:noFill/>
            </a:ln>
          </c:spPr>
          <c:invertIfNegative val="0"/>
          <c:dPt>
            <c:idx val="0"/>
            <c:invertIfNegative val="0"/>
            <c:bubble3D val="0"/>
            <c:explosion val="7"/>
            <c:spPr>
              <a:solidFill>
                <a:srgbClr val="B5D64A"/>
              </a:solidFill>
              <a:ln w="19050">
                <a:noFill/>
              </a:ln>
              <a:effectLst/>
            </c:spPr>
            <c:extLst>
              <c:ext xmlns:c16="http://schemas.microsoft.com/office/drawing/2014/chart" uri="{C3380CC4-5D6E-409C-BE32-E72D297353CC}">
                <c16:uniqueId val="{00000001-B47C-4DB5-A748-A051EE98FCBA}"/>
              </c:ext>
            </c:extLst>
          </c:dPt>
          <c:dLbls>
            <c:dLbl>
              <c:idx val="0"/>
              <c:layout>
                <c:manualLayout>
                  <c:x val="-2.0568583328019446E-2"/>
                  <c:y val="-0.3209204850303175"/>
                </c:manualLayout>
              </c:layout>
              <c:numFmt formatCode="0.0&quot;%&quot;" sourceLinked="0"/>
              <c:spPr/>
              <c:txPr>
                <a:bodyPr/>
                <a:lstStyle/>
                <a:p>
                  <a:pPr>
                    <a:defRPr sz="1600"/>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downArrowCallout">
                      <a:avLst/>
                    </a:prstGeom>
                  </c15:spPr>
                  <c15:layout>
                    <c:manualLayout>
                      <c:w val="0.41596171235713009"/>
                      <c:h val="0.48679610858688521"/>
                    </c:manualLayout>
                  </c15:layout>
                </c:ext>
                <c:ext xmlns:c16="http://schemas.microsoft.com/office/drawing/2014/chart" uri="{C3380CC4-5D6E-409C-BE32-E72D297353CC}">
                  <c16:uniqueId val="{00000001-B47C-4DB5-A748-A051EE98FCBA}"/>
                </c:ext>
              </c:extLst>
            </c:dLbl>
            <c:spPr>
              <a:solidFill>
                <a:prstClr val="white"/>
              </a:solidFill>
              <a:ln>
                <a:solidFill>
                  <a:prstClr val="black">
                    <a:lumMod val="65000"/>
                    <a:lumOff val="35000"/>
                  </a:prstClr>
                </a:solidFill>
              </a:ln>
              <a:effectLst/>
            </c:spPr>
            <c:txPr>
              <a:bodyPr wrap="square" lIns="38100" tIns="19050" rIns="38100" bIns="19050" anchor="ctr">
                <a:spAutoFit/>
              </a:bodyPr>
              <a:lstStyle/>
              <a:p>
                <a:pPr>
                  <a:defRPr sz="140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downArrowCallout">
                    <a:avLst/>
                  </a:prstGeom>
                </c15:spPr>
                <c15:showLeaderLines val="0"/>
              </c:ext>
            </c:extLst>
          </c:dLbls>
          <c:cat>
            <c:strRef>
              <c:f>Hoja1!$A$2</c:f>
              <c:strCache>
                <c:ptCount val="1"/>
                <c:pt idx="0">
                  <c:v>Lectores frecuentes</c:v>
                </c:pt>
              </c:strCache>
            </c:strRef>
          </c:cat>
          <c:val>
            <c:numRef>
              <c:f>Hoja1!$B$2</c:f>
              <c:numCache>
                <c:formatCode>0.0</c:formatCode>
                <c:ptCount val="1"/>
                <c:pt idx="0">
                  <c:v>52.7</c:v>
                </c:pt>
              </c:numCache>
            </c:numRef>
          </c:val>
          <c:extLst>
            <c:ext xmlns:c16="http://schemas.microsoft.com/office/drawing/2014/chart" uri="{C3380CC4-5D6E-409C-BE32-E72D297353CC}">
              <c16:uniqueId val="{00000002-B47C-4DB5-A748-A051EE98FCBA}"/>
            </c:ext>
          </c:extLst>
        </c:ser>
        <c:ser>
          <c:idx val="1"/>
          <c:order val="1"/>
          <c:tx>
            <c:strRef>
              <c:f>Hoja1!$C$1</c:f>
              <c:strCache>
                <c:ptCount val="1"/>
                <c:pt idx="0">
                  <c:v>Lectores ocasionales</c:v>
                </c:pt>
              </c:strCache>
            </c:strRef>
          </c:tx>
          <c:spPr>
            <a:solidFill>
              <a:srgbClr val="BFBFBF"/>
            </a:solidFill>
          </c:spPr>
          <c:invertIfNegative val="0"/>
          <c:dLbls>
            <c:dLbl>
              <c:idx val="0"/>
              <c:layout>
                <c:manualLayout>
                  <c:x val="6.5555661387934495E-3"/>
                  <c:y val="-0.37326710895882581"/>
                </c:manualLayout>
              </c:layout>
              <c:numFmt formatCode="0.0&quot;%&quot;" sourceLinked="0"/>
              <c:spPr>
                <a:solidFill>
                  <a:prstClr val="white"/>
                </a:solidFill>
                <a:ln>
                  <a:solidFill>
                    <a:schemeClr val="bg1">
                      <a:lumMod val="50000"/>
                    </a:schemeClr>
                  </a:solidFill>
                </a:ln>
                <a:effectLst/>
              </c:spPr>
              <c:txPr>
                <a:bodyPr/>
                <a:lstStyle/>
                <a:p>
                  <a:pPr>
                    <a:defRPr sz="800"/>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downArrowCallout">
                      <a:avLst/>
                    </a:prstGeom>
                  </c15:spPr>
                  <c15:layout>
                    <c:manualLayout>
                      <c:w val="0.18365070986035928"/>
                      <c:h val="0.2529356740465778"/>
                    </c:manualLayout>
                  </c15:layout>
                </c:ext>
                <c:ext xmlns:c16="http://schemas.microsoft.com/office/drawing/2014/chart" uri="{C3380CC4-5D6E-409C-BE32-E72D297353CC}">
                  <c16:uniqueId val="{00000003-B47C-4DB5-A748-A051EE98FCBA}"/>
                </c:ext>
              </c:extLst>
            </c:dLbl>
            <c:numFmt formatCode="0.0&quot;%&quot;" sourceLinked="0"/>
            <c:spPr>
              <a:solidFill>
                <a:prstClr val="white"/>
              </a:solidFill>
              <a:ln>
                <a:solidFill>
                  <a:schemeClr val="bg1">
                    <a:lumMod val="50000"/>
                  </a:schemeClr>
                </a:solidFill>
              </a:ln>
              <a:effectLst/>
            </c:spPr>
            <c:txPr>
              <a:bodyPr/>
              <a:lstStyle/>
              <a:p>
                <a:pPr>
                  <a:defRPr sz="80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oundRectCallout">
                    <a:avLst/>
                  </a:prstGeom>
                </c15:spPr>
                <c15:showLeaderLines val="0"/>
              </c:ext>
            </c:extLst>
          </c:dLbls>
          <c:cat>
            <c:strRef>
              <c:f>Hoja1!$A$2</c:f>
              <c:strCache>
                <c:ptCount val="1"/>
                <c:pt idx="0">
                  <c:v>Lectores frecuentes</c:v>
                </c:pt>
              </c:strCache>
            </c:strRef>
          </c:cat>
          <c:val>
            <c:numRef>
              <c:f>Hoja1!$C$2</c:f>
              <c:numCache>
                <c:formatCode>0.0</c:formatCode>
                <c:ptCount val="1"/>
                <c:pt idx="0">
                  <c:v>11.7</c:v>
                </c:pt>
              </c:numCache>
            </c:numRef>
          </c:val>
          <c:extLst>
            <c:ext xmlns:c16="http://schemas.microsoft.com/office/drawing/2014/chart" uri="{C3380CC4-5D6E-409C-BE32-E72D297353CC}">
              <c16:uniqueId val="{00000004-B47C-4DB5-A748-A051EE98FCBA}"/>
            </c:ext>
          </c:extLst>
        </c:ser>
        <c:ser>
          <c:idx val="2"/>
          <c:order val="2"/>
          <c:tx>
            <c:strRef>
              <c:f>Hoja1!$D$1</c:f>
              <c:strCache>
                <c:ptCount val="1"/>
                <c:pt idx="0">
                  <c:v>No lectores</c:v>
                </c:pt>
              </c:strCache>
            </c:strRef>
          </c:tx>
          <c:spPr>
            <a:solidFill>
              <a:srgbClr val="7F7F7F"/>
            </a:solidFill>
          </c:spPr>
          <c:invertIfNegative val="0"/>
          <c:dLbls>
            <c:dLbl>
              <c:idx val="0"/>
              <c:layout>
                <c:manualLayout>
                  <c:x val="8.0844385577675842E-2"/>
                  <c:y val="-0.37534923492682903"/>
                </c:manualLayout>
              </c:layout>
              <c:numFmt formatCode="0.0&quot;%&quot;" sourceLinked="0"/>
              <c:spPr>
                <a:solidFill>
                  <a:prstClr val="white"/>
                </a:solidFill>
                <a:ln>
                  <a:solidFill>
                    <a:schemeClr val="bg1">
                      <a:lumMod val="50000"/>
                    </a:schemeClr>
                  </a:solidFill>
                </a:ln>
                <a:effectLst/>
              </c:spPr>
              <c:txPr>
                <a:bodyPr wrap="square" lIns="38100" tIns="19050" rIns="38100" bIns="19050" anchor="ctr">
                  <a:spAutoFit/>
                </a:bodyPr>
                <a:lstStyle/>
                <a:p>
                  <a:pPr>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downArrowCallout">
                      <a:avLst/>
                    </a:prstGeom>
                  </c15:spPr>
                  <c15:layout>
                    <c:manualLayout>
                      <c:w val="0.24432257372212057"/>
                      <c:h val="0.29830596728945996"/>
                    </c:manualLayout>
                  </c15:layout>
                </c:ext>
                <c:ext xmlns:c16="http://schemas.microsoft.com/office/drawing/2014/chart" uri="{C3380CC4-5D6E-409C-BE32-E72D297353CC}">
                  <c16:uniqueId val="{00000005-B47C-4DB5-A748-A051EE98FCBA}"/>
                </c:ext>
              </c:extLst>
            </c:dLbl>
            <c:numFmt formatCode="0.0&quot;%&quot;" sourceLinked="0"/>
            <c:spPr>
              <a:solidFill>
                <a:prstClr val="white"/>
              </a:solidFill>
              <a:ln>
                <a:solidFill>
                  <a:prstClr val="black">
                    <a:lumMod val="65000"/>
                    <a:lumOff val="35000"/>
                  </a:prstClr>
                </a:solidFill>
              </a:ln>
              <a:effectLst/>
            </c:sp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downArrowCallout">
                    <a:avLst/>
                  </a:prstGeom>
                </c15:spPr>
                <c15:showLeaderLines val="0"/>
              </c:ext>
            </c:extLst>
          </c:dLbls>
          <c:cat>
            <c:strRef>
              <c:f>Hoja1!$A$2</c:f>
              <c:strCache>
                <c:ptCount val="1"/>
                <c:pt idx="0">
                  <c:v>Lectores frecuentes</c:v>
                </c:pt>
              </c:strCache>
            </c:strRef>
          </c:cat>
          <c:val>
            <c:numRef>
              <c:f>Hoja1!$D$2</c:f>
              <c:numCache>
                <c:formatCode>0.0</c:formatCode>
                <c:ptCount val="1"/>
                <c:pt idx="0">
                  <c:v>35.6</c:v>
                </c:pt>
              </c:numCache>
            </c:numRef>
          </c:val>
          <c:extLst>
            <c:ext xmlns:c16="http://schemas.microsoft.com/office/drawing/2014/chart" uri="{C3380CC4-5D6E-409C-BE32-E72D297353CC}">
              <c16:uniqueId val="{00000006-B47C-4DB5-A748-A051EE98FCBA}"/>
            </c:ext>
          </c:extLst>
        </c:ser>
        <c:dLbls>
          <c:showLegendKey val="0"/>
          <c:showVal val="0"/>
          <c:showCatName val="0"/>
          <c:showSerName val="0"/>
          <c:showPercent val="0"/>
          <c:showBubbleSize val="0"/>
        </c:dLbls>
        <c:gapWidth val="100"/>
        <c:overlap val="100"/>
        <c:axId val="334709280"/>
        <c:axId val="334713216"/>
      </c:barChart>
      <c:valAx>
        <c:axId val="334713216"/>
        <c:scaling>
          <c:orientation val="minMax"/>
        </c:scaling>
        <c:delete val="1"/>
        <c:axPos val="b"/>
        <c:numFmt formatCode="0%" sourceLinked="1"/>
        <c:majorTickMark val="out"/>
        <c:minorTickMark val="none"/>
        <c:tickLblPos val="nextTo"/>
        <c:crossAx val="334709280"/>
        <c:crosses val="autoZero"/>
        <c:crossBetween val="between"/>
      </c:valAx>
      <c:catAx>
        <c:axId val="334709280"/>
        <c:scaling>
          <c:orientation val="minMax"/>
        </c:scaling>
        <c:delete val="1"/>
        <c:axPos val="l"/>
        <c:numFmt formatCode="General" sourceLinked="1"/>
        <c:majorTickMark val="out"/>
        <c:minorTickMark val="none"/>
        <c:tickLblPos val="nextTo"/>
        <c:crossAx val="334713216"/>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s-ES_tradnl"/>
    </a:p>
  </c:txPr>
  <c:externalData r:id="rId1">
    <c:autoUpdate val="0"/>
  </c:externalData>
</c:chartSpace>
</file>

<file path=ppt/charts/chart1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86488383752811338"/>
          <c:h val="0.94387215064280849"/>
        </c:manualLayout>
      </c:layout>
      <c:barChart>
        <c:barDir val="bar"/>
        <c:grouping val="clustered"/>
        <c:varyColors val="0"/>
        <c:ser>
          <c:idx val="0"/>
          <c:order val="0"/>
          <c:tx>
            <c:strRef>
              <c:f>Hoja1!$B$1</c:f>
              <c:strCache>
                <c:ptCount val="1"/>
                <c:pt idx="0">
                  <c:v>Serie 1</c:v>
                </c:pt>
              </c:strCache>
            </c:strRef>
          </c:tx>
          <c:spPr>
            <a:solidFill>
              <a:srgbClr val="660A0C"/>
            </a:solidFill>
            <a:ln w="12700" cap="flat" cmpd="sng" algn="ctr">
              <a:noFill/>
              <a:prstDash val="solid"/>
              <a:miter lim="800000"/>
            </a:ln>
            <a:effectLst/>
          </c:spPr>
          <c:invertIfNegative val="0"/>
          <c:dPt>
            <c:idx val="0"/>
            <c:invertIfNegative val="0"/>
            <c:bubble3D val="0"/>
            <c:extLst>
              <c:ext xmlns:c16="http://schemas.microsoft.com/office/drawing/2014/chart" uri="{C3380CC4-5D6E-409C-BE32-E72D297353CC}">
                <c16:uniqueId val="{00000001-7BB9-4C2E-B1F6-96D52E4FADDF}"/>
              </c:ext>
            </c:extLst>
          </c:dPt>
          <c:dPt>
            <c:idx val="1"/>
            <c:invertIfNegative val="0"/>
            <c:bubble3D val="0"/>
            <c:extLst>
              <c:ext xmlns:c16="http://schemas.microsoft.com/office/drawing/2014/chart" uri="{C3380CC4-5D6E-409C-BE32-E72D297353CC}">
                <c16:uniqueId val="{00000003-7BB9-4C2E-B1F6-96D52E4FADDF}"/>
              </c:ext>
            </c:extLst>
          </c:dPt>
          <c:dLbls>
            <c:dLbl>
              <c:idx val="0"/>
              <c:numFmt formatCode="0.0&quot;%&quot;" sourceLinked="0"/>
              <c:spPr>
                <a:noFill/>
                <a:ln>
                  <a:noFill/>
                </a:ln>
              </c:spPr>
              <c:txPr>
                <a:bodyPr wrap="none" anchorCtr="0"/>
                <a:lstStyle/>
                <a:p>
                  <a:pPr algn="ctr">
                    <a:defRPr lang="es-ES" sz="1050" b="0" i="0" u="none" strike="noStrike" kern="1200" baseline="0">
                      <a:solidFill>
                        <a:schemeClr val="tx1"/>
                      </a:solidFill>
                      <a:highlight>
                        <a:srgbClr val="FFFF00"/>
                      </a:highlight>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7BB9-4C2E-B1F6-96D52E4FADDF}"/>
                </c:ext>
              </c:extLst>
            </c:dLbl>
            <c:dLbl>
              <c:idx val="1"/>
              <c:tx>
                <c:rich>
                  <a:bodyPr wrap="none" anchorCtr="0"/>
                  <a:lstStyle/>
                  <a:p>
                    <a:pPr algn="ctr">
                      <a:defRPr lang="es-ES" sz="1050" b="0" i="0" u="none" strike="noStrike" kern="1200" baseline="0">
                        <a:solidFill>
                          <a:schemeClr val="tx1"/>
                        </a:solidFill>
                        <a:latin typeface="+mj-lt"/>
                        <a:ea typeface="Arial"/>
                        <a:cs typeface="Calibri" pitchFamily="34" charset="0"/>
                      </a:defRPr>
                    </a:pPr>
                    <a:fld id="{28011A1A-9CBE-46AB-A7CC-804886F3B0E9}" type="VALUE">
                      <a:rPr lang="en-US">
                        <a:highlight>
                          <a:srgbClr val="FFFF00"/>
                        </a:highlight>
                      </a:rPr>
                      <a:pPr algn="ctr">
                        <a:defRPr lang="es-ES" sz="1050" b="0" i="0" u="none" strike="noStrike" kern="1200" baseline="0">
                          <a:solidFill>
                            <a:schemeClr val="tx1"/>
                          </a:solidFill>
                          <a:latin typeface="+mj-lt"/>
                          <a:ea typeface="Arial"/>
                          <a:cs typeface="Calibri" pitchFamily="34" charset="0"/>
                        </a:defRPr>
                      </a:pPr>
                      <a:t>[VALOR]</a:t>
                    </a:fld>
                    <a:endParaRPr lang="es-ES_tradnl"/>
                  </a:p>
                </c:rich>
              </c:tx>
              <c:numFmt formatCode="0.0&quot;%&quot;" sourceLinked="0"/>
              <c:spPr>
                <a:noFill/>
                <a:ln>
                  <a:noFill/>
                </a:ln>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3-7BB9-4C2E-B1F6-96D52E4FADDF}"/>
                </c:ext>
              </c:extLst>
            </c:dLbl>
            <c:dLbl>
              <c:idx val="2"/>
              <c:tx>
                <c:rich>
                  <a:bodyPr/>
                  <a:lstStyle/>
                  <a:p>
                    <a:fld id="{C8273034-AB61-404C-8997-7DCD784229D4}" type="VALUE">
                      <a:rPr lang="en-US">
                        <a:highlight>
                          <a:srgbClr val="FFFF00"/>
                        </a:highlight>
                      </a:rPr>
                      <a:pPr/>
                      <a:t>[VALOR]</a:t>
                    </a:fld>
                    <a:endParaRPr lang="es-ES_tradnl"/>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C70-4705-BAD4-421F0E7B8E3B}"/>
                </c:ext>
              </c:extLst>
            </c:dLbl>
            <c:dLbl>
              <c:idx val="3"/>
              <c:numFmt formatCode="0.0&quot;%&quot;" sourceLinked="0"/>
              <c:spPr>
                <a:noFill/>
                <a:ln>
                  <a:noFill/>
                </a:ln>
                <a:effectLst/>
              </c:spPr>
              <c:txPr>
                <a:bodyPr wrap="none" anchorCtr="0"/>
                <a:lstStyle/>
                <a:p>
                  <a:pPr algn="ctr">
                    <a:defRPr lang="es-ES" sz="1050" b="0" i="0" u="none" strike="noStrike" kern="1200" baseline="0">
                      <a:solidFill>
                        <a:schemeClr val="tx1"/>
                      </a:solidFill>
                      <a:highlight>
                        <a:srgbClr val="FFFF00"/>
                      </a:highlight>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C70-4705-BAD4-421F0E7B8E3B}"/>
                </c:ext>
              </c:extLst>
            </c:dLbl>
            <c:numFmt formatCode="0.0&quot;%&quot;" sourceLinked="0"/>
            <c:spPr>
              <a:noFill/>
              <a:ln>
                <a:noFill/>
              </a:ln>
              <a:effectLst/>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Hoja1!$A$2:$A$8</c:f>
              <c:strCache>
                <c:ptCount val="7"/>
                <c:pt idx="0">
                  <c:v>Leer es una actividad emocionante y estimulante</c:v>
                </c:pt>
                <c:pt idx="1">
                  <c:v>Leer contribuye a tener una actitud más abierta y  tolerante</c:v>
                </c:pt>
                <c:pt idx="2">
                  <c:v>Leer ayuda a comprender el mundo que nos rodea</c:v>
                </c:pt>
                <c:pt idx="3">
                  <c:v>Leer nos hace más felices</c:v>
                </c:pt>
                <c:pt idx="4">
                  <c:v>Leer requiere un esfuerzo y concentración que no  tengo en el día a día</c:v>
                </c:pt>
                <c:pt idx="5">
                  <c:v>Hay muchas actividades de ocio más entretenidas  que leer</c:v>
                </c:pt>
                <c:pt idx="6">
                  <c:v>Para tener cultura no hace falta leer libros</c:v>
                </c:pt>
              </c:strCache>
            </c:strRef>
          </c:cat>
          <c:val>
            <c:numRef>
              <c:f>Hoja1!$B$2:$B$8</c:f>
              <c:numCache>
                <c:formatCode>0.0</c:formatCode>
                <c:ptCount val="7"/>
                <c:pt idx="0">
                  <c:v>84.1</c:v>
                </c:pt>
                <c:pt idx="1">
                  <c:v>73.7</c:v>
                </c:pt>
                <c:pt idx="2">
                  <c:v>70.7</c:v>
                </c:pt>
                <c:pt idx="3">
                  <c:v>60.7</c:v>
                </c:pt>
                <c:pt idx="4">
                  <c:v>15.8</c:v>
                </c:pt>
                <c:pt idx="5">
                  <c:v>14.5</c:v>
                </c:pt>
                <c:pt idx="6">
                  <c:v>9.6999999999999993</c:v>
                </c:pt>
              </c:numCache>
            </c:numRef>
          </c:val>
          <c:extLst>
            <c:ext xmlns:c16="http://schemas.microsoft.com/office/drawing/2014/chart" uri="{C3380CC4-5D6E-409C-BE32-E72D297353CC}">
              <c16:uniqueId val="{00000004-7BB9-4C2E-B1F6-96D52E4FADDF}"/>
            </c:ext>
          </c:extLst>
        </c:ser>
        <c:dLbls>
          <c:showLegendKey val="0"/>
          <c:showVal val="0"/>
          <c:showCatName val="0"/>
          <c:showSerName val="0"/>
          <c:showPercent val="0"/>
          <c:showBubbleSize val="0"/>
        </c:dLbls>
        <c:gapWidth val="10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0.0"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1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90008715728566879"/>
          <c:h val="0.94387215064280849"/>
        </c:manualLayout>
      </c:layout>
      <c:barChart>
        <c:barDir val="bar"/>
        <c:grouping val="clustered"/>
        <c:varyColors val="0"/>
        <c:ser>
          <c:idx val="0"/>
          <c:order val="0"/>
          <c:tx>
            <c:strRef>
              <c:f>Hoja1!$B$1</c:f>
              <c:strCache>
                <c:ptCount val="1"/>
                <c:pt idx="0">
                  <c:v>Serie 1</c:v>
                </c:pt>
              </c:strCache>
            </c:strRef>
          </c:tx>
          <c:spPr>
            <a:solidFill>
              <a:srgbClr val="660A0C"/>
            </a:solidFill>
            <a:ln w="12700" cap="flat" cmpd="sng" algn="ctr">
              <a:noFill/>
              <a:prstDash val="solid"/>
              <a:miter lim="800000"/>
            </a:ln>
            <a:effectLst/>
          </c:spPr>
          <c:invertIfNegative val="0"/>
          <c:dPt>
            <c:idx val="0"/>
            <c:invertIfNegative val="0"/>
            <c:bubble3D val="0"/>
            <c:extLst>
              <c:ext xmlns:c16="http://schemas.microsoft.com/office/drawing/2014/chart" uri="{C3380CC4-5D6E-409C-BE32-E72D297353CC}">
                <c16:uniqueId val="{00000001-7BB9-4C2E-B1F6-96D52E4FADDF}"/>
              </c:ext>
            </c:extLst>
          </c:dPt>
          <c:dPt>
            <c:idx val="1"/>
            <c:invertIfNegative val="0"/>
            <c:bubble3D val="0"/>
            <c:extLst>
              <c:ext xmlns:c16="http://schemas.microsoft.com/office/drawing/2014/chart" uri="{C3380CC4-5D6E-409C-BE32-E72D297353CC}">
                <c16:uniqueId val="{00000003-7BB9-4C2E-B1F6-96D52E4FADDF}"/>
              </c:ext>
            </c:extLst>
          </c:dPt>
          <c:dLbls>
            <c:dLbl>
              <c:idx val="0"/>
              <c:numFmt formatCode="0.0&quot;%&quot;" sourceLinked="0"/>
              <c:spPr>
                <a:noFill/>
                <a:ln>
                  <a:noFill/>
                </a:ln>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7BB9-4C2E-B1F6-96D52E4FADDF}"/>
                </c:ext>
              </c:extLst>
            </c:dLbl>
            <c:dLbl>
              <c:idx val="1"/>
              <c:numFmt formatCode="0.0&quot;%&quot;" sourceLinked="0"/>
              <c:spPr>
                <a:noFill/>
                <a:ln>
                  <a:noFill/>
                </a:ln>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7BB9-4C2E-B1F6-96D52E4FADDF}"/>
                </c:ext>
              </c:extLst>
            </c:dLbl>
            <c:dLbl>
              <c:idx val="4"/>
              <c:numFmt formatCode="0.0&quot;%&quot;" sourceLinked="0"/>
              <c:spPr>
                <a:noFill/>
                <a:ln>
                  <a:noFill/>
                </a:ln>
                <a:effectLst/>
              </c:spPr>
              <c:txPr>
                <a:bodyPr wrap="none" anchorCtr="0"/>
                <a:lstStyle/>
                <a:p>
                  <a:pPr algn="ctr">
                    <a:defRPr lang="es-ES" sz="1050" b="0" i="0" u="none" strike="noStrike" kern="1200" baseline="0">
                      <a:solidFill>
                        <a:schemeClr val="tx1"/>
                      </a:solidFill>
                      <a:highlight>
                        <a:srgbClr val="FFFF00"/>
                      </a:highlight>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7AE-4A15-B7D0-BBDAE23B56A4}"/>
                </c:ext>
              </c:extLst>
            </c:dLbl>
            <c:dLbl>
              <c:idx val="5"/>
              <c:tx>
                <c:rich>
                  <a:bodyPr/>
                  <a:lstStyle/>
                  <a:p>
                    <a:fld id="{0F54CC28-2238-45CA-B1CE-5C06EF12CB4F}" type="VALUE">
                      <a:rPr lang="en-US">
                        <a:highlight>
                          <a:srgbClr val="FFFF00"/>
                        </a:highlight>
                      </a:rPr>
                      <a:pPr/>
                      <a:t>[VALOR]</a:t>
                    </a:fld>
                    <a:endParaRPr lang="es-ES_tradnl"/>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7AE-4A15-B7D0-BBDAE23B56A4}"/>
                </c:ext>
              </c:extLst>
            </c:dLbl>
            <c:numFmt formatCode="0.0&quot;%&quot;" sourceLinked="0"/>
            <c:spPr>
              <a:noFill/>
              <a:ln>
                <a:noFill/>
              </a:ln>
              <a:effectLst/>
            </c:spPr>
            <c:txPr>
              <a:bodyPr wrap="none" anchorCtr="0"/>
              <a:lstStyle/>
              <a:p>
                <a:pPr algn="ctr">
                  <a:defRPr lang="es-ES" sz="1050" b="0" i="0" u="none" strike="noStrike" kern="1200"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Hoja1!$A$2:$A$8</c:f>
              <c:strCache>
                <c:ptCount val="7"/>
                <c:pt idx="0">
                  <c:v>Leer es una actividad emocionante y estimulante</c:v>
                </c:pt>
                <c:pt idx="1">
                  <c:v>Leer contribuye a tener una actitud más abierta y  tolerante</c:v>
                </c:pt>
                <c:pt idx="2">
                  <c:v>Leer ayuda a comprender el mundo que nos rodea</c:v>
                </c:pt>
                <c:pt idx="3">
                  <c:v>Leer nos hace más felices</c:v>
                </c:pt>
                <c:pt idx="4">
                  <c:v>Leer requiere un esfuerzo y concentración que no  tengo en el día a día</c:v>
                </c:pt>
                <c:pt idx="5">
                  <c:v>Hay muchas actividades de ocio más entretenidas  que leer</c:v>
                </c:pt>
                <c:pt idx="6">
                  <c:v>Para tener cultura no hace falta leer libros</c:v>
                </c:pt>
              </c:strCache>
            </c:strRef>
          </c:cat>
          <c:val>
            <c:numRef>
              <c:f>Hoja1!$B$2:$B$8</c:f>
              <c:numCache>
                <c:formatCode>0.0</c:formatCode>
                <c:ptCount val="7"/>
                <c:pt idx="0">
                  <c:v>46.8</c:v>
                </c:pt>
                <c:pt idx="1">
                  <c:v>52.2</c:v>
                </c:pt>
                <c:pt idx="2">
                  <c:v>53.2</c:v>
                </c:pt>
                <c:pt idx="3">
                  <c:v>33.5</c:v>
                </c:pt>
                <c:pt idx="4">
                  <c:v>53.7</c:v>
                </c:pt>
                <c:pt idx="5">
                  <c:v>47.4</c:v>
                </c:pt>
                <c:pt idx="6">
                  <c:v>14.6</c:v>
                </c:pt>
              </c:numCache>
            </c:numRef>
          </c:val>
          <c:extLst>
            <c:ext xmlns:c16="http://schemas.microsoft.com/office/drawing/2014/chart" uri="{C3380CC4-5D6E-409C-BE32-E72D297353CC}">
              <c16:uniqueId val="{00000004-7BB9-4C2E-B1F6-96D52E4FADDF}"/>
            </c:ext>
          </c:extLst>
        </c:ser>
        <c:dLbls>
          <c:showLegendKey val="0"/>
          <c:showVal val="0"/>
          <c:showCatName val="0"/>
          <c:showSerName val="0"/>
          <c:showPercent val="0"/>
          <c:showBubbleSize val="0"/>
        </c:dLbls>
        <c:gapWidth val="10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0.0"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1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1864986227216991E-2"/>
          <c:y val="0.2572587709062798"/>
          <c:w val="0.95717720565466069"/>
          <c:h val="0.43876712707421112"/>
        </c:manualLayout>
      </c:layout>
      <c:lineChart>
        <c:grouping val="standard"/>
        <c:varyColors val="0"/>
        <c:ser>
          <c:idx val="0"/>
          <c:order val="0"/>
          <c:tx>
            <c:strRef>
              <c:f>Hoja1!$B$1</c:f>
              <c:strCache>
                <c:ptCount val="1"/>
                <c:pt idx="0">
                  <c:v>compra</c:v>
                </c:pt>
              </c:strCache>
            </c:strRef>
          </c:tx>
          <c:spPr>
            <a:ln w="57150">
              <a:solidFill>
                <a:schemeClr val="accent4"/>
              </a:solidFill>
            </a:ln>
          </c:spPr>
          <c:marker>
            <c:symbol val="circle"/>
            <c:size val="15"/>
            <c:spPr>
              <a:solidFill>
                <a:schemeClr val="accent4">
                  <a:lumMod val="50000"/>
                  <a:lumOff val="50000"/>
                </a:schemeClr>
              </a:solidFill>
              <a:ln w="57150">
                <a:solidFill>
                  <a:schemeClr val="accent4"/>
                </a:solidFill>
              </a:ln>
            </c:spPr>
          </c:marker>
          <c:dPt>
            <c:idx val="2"/>
            <c:bubble3D val="0"/>
            <c:spPr>
              <a:ln w="57150">
                <a:solidFill>
                  <a:schemeClr val="accent4"/>
                </a:solidFill>
                <a:prstDash val="sysDash"/>
              </a:ln>
            </c:spPr>
            <c:extLst>
              <c:ext xmlns:c16="http://schemas.microsoft.com/office/drawing/2014/chart" uri="{C3380CC4-5D6E-409C-BE32-E72D297353CC}">
                <c16:uniqueId val="{00000001-B3B4-415A-9724-38D8053BEDB1}"/>
              </c:ext>
            </c:extLst>
          </c:dPt>
          <c:dLbls>
            <c:dLbl>
              <c:idx val="5"/>
              <c:layout>
                <c:manualLayout>
                  <c:x val="-6.8723076933087324E-2"/>
                  <c:y val="-6.3490262436126266E-2"/>
                </c:manualLayout>
              </c:layout>
              <c:numFmt formatCode="0.0&quot;%&quot;" sourceLinked="0"/>
              <c:spPr>
                <a:noFill/>
                <a:ln>
                  <a:noFill/>
                </a:ln>
                <a:effectLst/>
              </c:spPr>
              <c:txPr>
                <a:bodyPr wrap="square" lIns="38100" tIns="19050" rIns="38100" bIns="19050" anchor="ctr" anchorCtr="0">
                  <a:spAutoFit/>
                </a:bodyPr>
                <a:lstStyle/>
                <a:p>
                  <a:pPr algn="ctr">
                    <a:defRPr lang="en-US" sz="1800" b="0" i="0" u="none" strike="noStrike" kern="1200" baseline="0">
                      <a:solidFill>
                        <a:schemeClr val="tx1"/>
                      </a:solidFill>
                      <a:latin typeface="+mn-lt"/>
                      <a:ea typeface="+mn-ea"/>
                      <a:cs typeface="+mn-cs"/>
                    </a:defRPr>
                  </a:pPr>
                  <a:endParaRPr lang="es-ES_tradnl"/>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3E0-4BF3-AD5B-56624362FCEB}"/>
                </c:ext>
              </c:extLst>
            </c:dLbl>
            <c:dLbl>
              <c:idx val="6"/>
              <c:tx>
                <c:rich>
                  <a:bodyPr wrap="square" lIns="38100" tIns="19050" rIns="38100" bIns="19050" anchor="ctr">
                    <a:spAutoFit/>
                  </a:bodyPr>
                  <a:lstStyle/>
                  <a:p>
                    <a:pPr>
                      <a:defRPr sz="1800" b="1">
                        <a:solidFill>
                          <a:schemeClr val="tx1"/>
                        </a:solidFill>
                      </a:defRPr>
                    </a:pPr>
                    <a:fld id="{F6116FE9-90C1-4CEE-BFF8-A286AF49ADB6}" type="VALUE">
                      <a:rPr lang="en-US" sz="1800" b="1">
                        <a:solidFill>
                          <a:schemeClr val="tx1"/>
                        </a:solidFill>
                      </a:rPr>
                      <a:pPr>
                        <a:defRPr sz="1800" b="1">
                          <a:solidFill>
                            <a:schemeClr val="tx1"/>
                          </a:solidFill>
                        </a:defRPr>
                      </a:pPr>
                      <a:t>[VALOR]</a:t>
                    </a:fld>
                    <a:endParaRPr lang="es-ES_tradnl"/>
                  </a:p>
                </c:rich>
              </c:tx>
              <c:numFmt formatCode="0.0&quot;%&quot;" sourceLinked="0"/>
              <c:spPr>
                <a:noFill/>
                <a:ln>
                  <a:noFill/>
                </a:ln>
                <a:effectLst/>
              </c:spPr>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3E0-4BF3-AD5B-56624362FCEB}"/>
                </c:ext>
              </c:extLst>
            </c:dLbl>
            <c:dLbl>
              <c:idx val="7"/>
              <c:numFmt formatCode="0.0&quot;%&quot;" sourceLinked="0"/>
              <c:spPr>
                <a:noFill/>
                <a:ln>
                  <a:noFill/>
                </a:ln>
                <a:effectLst/>
              </c:spPr>
              <c:txPr>
                <a:bodyPr wrap="square" lIns="38100" tIns="19050" rIns="38100" bIns="19050" anchor="ctr">
                  <a:spAutoFit/>
                </a:bodyPr>
                <a:lstStyle/>
                <a:p>
                  <a:pPr>
                    <a:defRPr sz="2800" b="1"/>
                  </a:pPr>
                  <a:endParaRPr lang="es-ES_tradnl"/>
                </a:p>
              </c:txPr>
              <c:dLblPos val="t"/>
              <c:showLegendKey val="0"/>
              <c:showVal val="1"/>
              <c:showCatName val="0"/>
              <c:showSerName val="0"/>
              <c:showPercent val="0"/>
              <c:showBubbleSize val="0"/>
              <c:extLst>
                <c:ext xmlns:c16="http://schemas.microsoft.com/office/drawing/2014/chart" uri="{C3380CC4-5D6E-409C-BE32-E72D297353CC}">
                  <c16:uniqueId val="{00000000-5331-41D1-8E90-A5D7B99991EC}"/>
                </c:ext>
              </c:extLst>
            </c:dLbl>
            <c:numFmt formatCode="0.0&quot;%&quot;" sourceLinked="0"/>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Hoja1!$A$2:$A$8</c:f>
              <c:numCache>
                <c:formatCode>General</c:formatCode>
                <c:ptCount val="7"/>
                <c:pt idx="0">
                  <c:v>2011</c:v>
                </c:pt>
                <c:pt idx="1">
                  <c:v>2012</c:v>
                </c:pt>
                <c:pt idx="2">
                  <c:v>2017</c:v>
                </c:pt>
                <c:pt idx="3">
                  <c:v>2018</c:v>
                </c:pt>
                <c:pt idx="4">
                  <c:v>2019</c:v>
                </c:pt>
                <c:pt idx="5">
                  <c:v>2020</c:v>
                </c:pt>
                <c:pt idx="6">
                  <c:v>2021</c:v>
                </c:pt>
              </c:numCache>
            </c:numRef>
          </c:cat>
          <c:val>
            <c:numRef>
              <c:f>Hoja1!$B$2:$B$8</c:f>
              <c:numCache>
                <c:formatCode>0.0</c:formatCode>
                <c:ptCount val="7"/>
                <c:pt idx="0" formatCode="General">
                  <c:v>57.3</c:v>
                </c:pt>
                <c:pt idx="1">
                  <c:v>55.4</c:v>
                </c:pt>
                <c:pt idx="2" formatCode="General">
                  <c:v>61.3</c:v>
                </c:pt>
                <c:pt idx="3" formatCode="General">
                  <c:v>62.4</c:v>
                </c:pt>
                <c:pt idx="4" formatCode="General">
                  <c:v>62.6</c:v>
                </c:pt>
                <c:pt idx="5" formatCode="General">
                  <c:v>64.2</c:v>
                </c:pt>
                <c:pt idx="6" formatCode="General">
                  <c:v>63.1</c:v>
                </c:pt>
              </c:numCache>
            </c:numRef>
          </c:val>
          <c:smooth val="0"/>
          <c:extLst>
            <c:ext xmlns:c16="http://schemas.microsoft.com/office/drawing/2014/chart" uri="{C3380CC4-5D6E-409C-BE32-E72D297353CC}">
              <c16:uniqueId val="{00000002-B3E0-4BF3-AD5B-56624362FCEB}"/>
            </c:ext>
          </c:extLst>
        </c:ser>
        <c:ser>
          <c:idx val="1"/>
          <c:order val="1"/>
          <c:tx>
            <c:strRef>
              <c:f>Hoja1!$C$1</c:f>
              <c:strCache>
                <c:ptCount val="1"/>
                <c:pt idx="0">
                  <c:v>Libros no texto</c:v>
                </c:pt>
              </c:strCache>
            </c:strRef>
          </c:tx>
          <c:spPr>
            <a:ln>
              <a:solidFill>
                <a:schemeClr val="accent4">
                  <a:lumMod val="75000"/>
                  <a:lumOff val="25000"/>
                </a:schemeClr>
              </a:solidFill>
            </a:ln>
          </c:spPr>
          <c:marker>
            <c:symbol val="triangle"/>
            <c:size val="15"/>
            <c:spPr>
              <a:solidFill>
                <a:schemeClr val="accent4">
                  <a:lumMod val="50000"/>
                  <a:lumOff val="50000"/>
                </a:schemeClr>
              </a:solidFill>
              <a:ln>
                <a:solidFill>
                  <a:schemeClr val="accent4">
                    <a:lumMod val="90000"/>
                    <a:lumOff val="10000"/>
                  </a:schemeClr>
                </a:solidFill>
              </a:ln>
            </c:spPr>
          </c:marker>
          <c:dPt>
            <c:idx val="2"/>
            <c:bubble3D val="0"/>
            <c:spPr>
              <a:ln>
                <a:solidFill>
                  <a:schemeClr val="accent4">
                    <a:lumMod val="75000"/>
                    <a:lumOff val="25000"/>
                  </a:schemeClr>
                </a:solidFill>
                <a:prstDash val="sysDash"/>
              </a:ln>
            </c:spPr>
            <c:extLst>
              <c:ext xmlns:c16="http://schemas.microsoft.com/office/drawing/2014/chart" uri="{C3380CC4-5D6E-409C-BE32-E72D297353CC}">
                <c16:uniqueId val="{00000000-B3B4-415A-9724-38D8053BEDB1}"/>
              </c:ext>
            </c:extLst>
          </c:dPt>
          <c:dLbls>
            <c:dLbl>
              <c:idx val="6"/>
              <c:layout>
                <c:manualLayout>
                  <c:x val="-4.9211370082490408E-2"/>
                  <c:y val="6.3365770824724763E-2"/>
                </c:manualLayout>
              </c:layout>
              <c:numFmt formatCode="0.0&quot;%&quot;" sourceLinked="0"/>
              <c:spPr>
                <a:noFill/>
                <a:ln>
                  <a:noFill/>
                </a:ln>
                <a:effectLst/>
              </c:spPr>
              <c:txPr>
                <a:bodyPr wrap="square" lIns="38100" tIns="19050" rIns="38100" bIns="19050" anchor="ctr">
                  <a:spAutoFit/>
                </a:bodyPr>
                <a:lstStyle/>
                <a:p>
                  <a:pPr>
                    <a:defRPr sz="1600" b="1"/>
                  </a:pPr>
                  <a:endParaRPr lang="es-ES_tradnl"/>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23E-4C06-B19F-38A12C7C02EE}"/>
                </c:ext>
              </c:extLst>
            </c:dLbl>
            <c:numFmt formatCode="0.0&quot;%&quot;" sourceLinked="0"/>
            <c:spPr>
              <a:noFill/>
              <a:ln>
                <a:noFill/>
              </a:ln>
              <a:effectLst/>
            </c:spPr>
            <c:txPr>
              <a:bodyPr wrap="square" lIns="38100" tIns="19050" rIns="38100" bIns="19050" anchor="ctr">
                <a:spAutoFit/>
              </a:bodyPr>
              <a:lstStyle/>
              <a:p>
                <a:pPr>
                  <a:defRPr sz="1600"/>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Hoja1!$A$2:$A$8</c:f>
              <c:numCache>
                <c:formatCode>General</c:formatCode>
                <c:ptCount val="7"/>
                <c:pt idx="0">
                  <c:v>2011</c:v>
                </c:pt>
                <c:pt idx="1">
                  <c:v>2012</c:v>
                </c:pt>
                <c:pt idx="2">
                  <c:v>2017</c:v>
                </c:pt>
                <c:pt idx="3">
                  <c:v>2018</c:v>
                </c:pt>
                <c:pt idx="4">
                  <c:v>2019</c:v>
                </c:pt>
                <c:pt idx="5">
                  <c:v>2020</c:v>
                </c:pt>
                <c:pt idx="6">
                  <c:v>2021</c:v>
                </c:pt>
              </c:numCache>
            </c:numRef>
          </c:cat>
          <c:val>
            <c:numRef>
              <c:f>Hoja1!$C$2:$C$8</c:f>
              <c:numCache>
                <c:formatCode>General</c:formatCode>
                <c:ptCount val="7"/>
                <c:pt idx="0">
                  <c:v>41.6</c:v>
                </c:pt>
                <c:pt idx="1">
                  <c:v>40.299999999999997</c:v>
                </c:pt>
                <c:pt idx="2">
                  <c:v>47.3</c:v>
                </c:pt>
                <c:pt idx="3">
                  <c:v>50</c:v>
                </c:pt>
                <c:pt idx="4">
                  <c:v>50.4</c:v>
                </c:pt>
                <c:pt idx="5">
                  <c:v>51.7</c:v>
                </c:pt>
                <c:pt idx="6">
                  <c:v>52.3</c:v>
                </c:pt>
              </c:numCache>
            </c:numRef>
          </c:val>
          <c:smooth val="0"/>
          <c:extLst>
            <c:ext xmlns:c16="http://schemas.microsoft.com/office/drawing/2014/chart" uri="{C3380CC4-5D6E-409C-BE32-E72D297353CC}">
              <c16:uniqueId val="{00000000-15BC-49E8-893E-A3BB24F5DAF0}"/>
            </c:ext>
          </c:extLst>
        </c:ser>
        <c:dLbls>
          <c:showLegendKey val="0"/>
          <c:showVal val="0"/>
          <c:showCatName val="0"/>
          <c:showSerName val="0"/>
          <c:showPercent val="0"/>
          <c:showBubbleSize val="0"/>
        </c:dLbls>
        <c:marker val="1"/>
        <c:smooth val="0"/>
        <c:axId val="90849280"/>
        <c:axId val="90850816"/>
      </c:lineChart>
      <c:catAx>
        <c:axId val="90849280"/>
        <c:scaling>
          <c:orientation val="minMax"/>
        </c:scaling>
        <c:delete val="0"/>
        <c:axPos val="b"/>
        <c:numFmt formatCode="General" sourceLinked="1"/>
        <c:majorTickMark val="none"/>
        <c:minorTickMark val="none"/>
        <c:tickLblPos val="nextTo"/>
        <c:crossAx val="90850816"/>
        <c:crosses val="autoZero"/>
        <c:auto val="1"/>
        <c:lblAlgn val="ctr"/>
        <c:lblOffset val="100"/>
        <c:noMultiLvlLbl val="0"/>
      </c:catAx>
      <c:valAx>
        <c:axId val="90850816"/>
        <c:scaling>
          <c:orientation val="minMax"/>
          <c:max val="70"/>
          <c:min val="30"/>
        </c:scaling>
        <c:delete val="1"/>
        <c:axPos val="l"/>
        <c:numFmt formatCode="0&quot;%&quot;" sourceLinked="0"/>
        <c:majorTickMark val="out"/>
        <c:minorTickMark val="none"/>
        <c:tickLblPos val="nextTo"/>
        <c:crossAx val="90849280"/>
        <c:crosses val="autoZero"/>
        <c:crossBetween val="between"/>
      </c:valAx>
    </c:plotArea>
    <c:plotVisOnly val="1"/>
    <c:dispBlanksAs val="gap"/>
    <c:showDLblsOverMax val="0"/>
  </c:chart>
  <c:txPr>
    <a:bodyPr/>
    <a:lstStyle/>
    <a:p>
      <a:pPr>
        <a:defRPr sz="1800"/>
      </a:pPr>
      <a:endParaRPr lang="es-ES_tradnl"/>
    </a:p>
  </c:txPr>
  <c:externalData r:id="rId1">
    <c:autoUpdate val="0"/>
  </c:externalData>
</c:chartSpace>
</file>

<file path=ppt/charts/chart1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1.5494636471990278E-2"/>
          <c:y val="8.1526620644680178E-2"/>
          <c:w val="0.97377830750896865"/>
          <c:h val="0.91847300196094139"/>
        </c:manualLayout>
      </c:layout>
      <c:barChart>
        <c:barDir val="col"/>
        <c:grouping val="clustered"/>
        <c:varyColors val="0"/>
        <c:ser>
          <c:idx val="1"/>
          <c:order val="0"/>
          <c:tx>
            <c:strRef>
              <c:f>Sheet1!$A$2</c:f>
              <c:strCache>
                <c:ptCount val="1"/>
                <c:pt idx="0">
                  <c:v>2011</c:v>
                </c:pt>
              </c:strCache>
            </c:strRef>
          </c:tx>
          <c:invertIfNegative val="0"/>
          <c:dLbls>
            <c:numFmt formatCode="0.0&quot;%&quot;" sourceLinked="0"/>
            <c:spPr>
              <a:noFill/>
              <a:ln>
                <a:noFill/>
              </a:ln>
              <a:effectLst/>
            </c:spPr>
            <c:txPr>
              <a:bodyPr/>
              <a:lstStyle/>
              <a:p>
                <a:pPr>
                  <a:defRPr sz="900">
                    <a:solidFill>
                      <a:schemeClr val="tx1">
                        <a:lumMod val="95000"/>
                        <a:lumOff val="5000"/>
                      </a:schemeClr>
                    </a:solidFill>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Sheet1!$B$1:$F$1</c:f>
              <c:strCache>
                <c:ptCount val="5"/>
                <c:pt idx="0">
                  <c:v>Ninguno</c:v>
                </c:pt>
                <c:pt idx="1">
                  <c:v>De 1 a 5 libros</c:v>
                </c:pt>
                <c:pt idx="2">
                  <c:v>De 6 a 10 libros</c:v>
                </c:pt>
                <c:pt idx="3">
                  <c:v>De 11 a 20 libros</c:v>
                </c:pt>
                <c:pt idx="4">
                  <c:v>Más de 20 libros</c:v>
                </c:pt>
              </c:strCache>
            </c:strRef>
          </c:cat>
          <c:val>
            <c:numRef>
              <c:f>Sheet1!$B$2:$F$2</c:f>
            </c:numRef>
          </c:val>
          <c:extLst>
            <c:ext xmlns:c16="http://schemas.microsoft.com/office/drawing/2014/chart" uri="{C3380CC4-5D6E-409C-BE32-E72D297353CC}">
              <c16:uniqueId val="{00000000-531D-44B4-97F6-7B190CC488C6}"/>
            </c:ext>
          </c:extLst>
        </c:ser>
        <c:ser>
          <c:idx val="0"/>
          <c:order val="1"/>
          <c:tx>
            <c:strRef>
              <c:f>Sheet1!$A$3</c:f>
              <c:strCache>
                <c:ptCount val="1"/>
                <c:pt idx="0">
                  <c:v>2017</c:v>
                </c:pt>
              </c:strCache>
            </c:strRef>
          </c:tx>
          <c:spPr>
            <a:solidFill>
              <a:schemeClr val="accent4">
                <a:lumMod val="50000"/>
                <a:lumOff val="50000"/>
              </a:schemeClr>
            </a:solidFill>
          </c:spPr>
          <c:invertIfNegative val="0"/>
          <c:dLbls>
            <c:numFmt formatCode="0.0&quot;%&quot;" sourceLinked="0"/>
            <c:spPr>
              <a:noFill/>
              <a:ln>
                <a:noFill/>
              </a:ln>
              <a:effectLst/>
            </c:spPr>
            <c:txPr>
              <a:bodyPr/>
              <a:lstStyle/>
              <a:p>
                <a:pPr>
                  <a:defRPr sz="900">
                    <a:solidFill>
                      <a:schemeClr val="tx1">
                        <a:lumMod val="95000"/>
                        <a:lumOff val="5000"/>
                      </a:schemeClr>
                    </a:solidFill>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Sheet1!$B$1:$F$1</c:f>
              <c:strCache>
                <c:ptCount val="5"/>
                <c:pt idx="0">
                  <c:v>Ninguno</c:v>
                </c:pt>
                <c:pt idx="1">
                  <c:v>De 1 a 5 libros</c:v>
                </c:pt>
                <c:pt idx="2">
                  <c:v>De 6 a 10 libros</c:v>
                </c:pt>
                <c:pt idx="3">
                  <c:v>De 11 a 20 libros</c:v>
                </c:pt>
                <c:pt idx="4">
                  <c:v>Más de 20 libros</c:v>
                </c:pt>
              </c:strCache>
            </c:strRef>
          </c:cat>
          <c:val>
            <c:numRef>
              <c:f>Sheet1!$B$3:$F$3</c:f>
              <c:numCache>
                <c:formatCode>0.0</c:formatCode>
                <c:ptCount val="5"/>
                <c:pt idx="0">
                  <c:v>38.700000000000003</c:v>
                </c:pt>
                <c:pt idx="1">
                  <c:v>23.3</c:v>
                </c:pt>
                <c:pt idx="2">
                  <c:v>17.8</c:v>
                </c:pt>
                <c:pt idx="3">
                  <c:v>14</c:v>
                </c:pt>
                <c:pt idx="4">
                  <c:v>6.3</c:v>
                </c:pt>
              </c:numCache>
            </c:numRef>
          </c:val>
          <c:extLst>
            <c:ext xmlns:c16="http://schemas.microsoft.com/office/drawing/2014/chart" uri="{C3380CC4-5D6E-409C-BE32-E72D297353CC}">
              <c16:uniqueId val="{00000001-531D-44B4-97F6-7B190CC488C6}"/>
            </c:ext>
          </c:extLst>
        </c:ser>
        <c:ser>
          <c:idx val="2"/>
          <c:order val="2"/>
          <c:tx>
            <c:strRef>
              <c:f>Sheet1!$A$4</c:f>
              <c:strCache>
                <c:ptCount val="1"/>
                <c:pt idx="0">
                  <c:v>2018</c:v>
                </c:pt>
              </c:strCache>
            </c:strRef>
          </c:tx>
          <c:spPr>
            <a:solidFill>
              <a:schemeClr val="accent4">
                <a:lumMod val="75000"/>
                <a:lumOff val="25000"/>
              </a:schemeClr>
            </a:solidFill>
          </c:spPr>
          <c:invertIfNegative val="0"/>
          <c:dLbls>
            <c:numFmt formatCode="0.0&quot;%&quot;" sourceLinked="0"/>
            <c:spPr>
              <a:noFill/>
            </c:spPr>
            <c:txPr>
              <a:bodyPr anchorCtr="0"/>
              <a:lstStyle/>
              <a:p>
                <a:pPr algn="ctr">
                  <a:defRPr lang="es-ES_tradnl" sz="900" b="0" i="0" u="none" strike="noStrike" kern="1200" baseline="0">
                    <a:solidFill>
                      <a:schemeClr val="tx1">
                        <a:lumMod val="95000"/>
                        <a:lumOff val="5000"/>
                      </a:schemeClr>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Sheet1!$B$1:$F$1</c:f>
              <c:strCache>
                <c:ptCount val="5"/>
                <c:pt idx="0">
                  <c:v>Ninguno</c:v>
                </c:pt>
                <c:pt idx="1">
                  <c:v>De 1 a 5 libros</c:v>
                </c:pt>
                <c:pt idx="2">
                  <c:v>De 6 a 10 libros</c:v>
                </c:pt>
                <c:pt idx="3">
                  <c:v>De 11 a 20 libros</c:v>
                </c:pt>
                <c:pt idx="4">
                  <c:v>Más de 20 libros</c:v>
                </c:pt>
              </c:strCache>
            </c:strRef>
          </c:cat>
          <c:val>
            <c:numRef>
              <c:f>Sheet1!$B$4:$F$4</c:f>
              <c:numCache>
                <c:formatCode>0.0</c:formatCode>
                <c:ptCount val="5"/>
                <c:pt idx="0">
                  <c:v>37.6</c:v>
                </c:pt>
                <c:pt idx="1">
                  <c:v>24.503656597774246</c:v>
                </c:pt>
                <c:pt idx="2">
                  <c:v>16.46804451510334</c:v>
                </c:pt>
                <c:pt idx="3">
                  <c:v>13.095071542130365</c:v>
                </c:pt>
                <c:pt idx="4">
                  <c:v>8.33322734499205</c:v>
                </c:pt>
              </c:numCache>
            </c:numRef>
          </c:val>
          <c:extLst>
            <c:ext xmlns:c16="http://schemas.microsoft.com/office/drawing/2014/chart" uri="{C3380CC4-5D6E-409C-BE32-E72D297353CC}">
              <c16:uniqueId val="{00000003-531D-44B4-97F6-7B190CC488C6}"/>
            </c:ext>
          </c:extLst>
        </c:ser>
        <c:ser>
          <c:idx val="3"/>
          <c:order val="3"/>
          <c:tx>
            <c:strRef>
              <c:f>Sheet1!$A$5</c:f>
              <c:strCache>
                <c:ptCount val="1"/>
                <c:pt idx="0">
                  <c:v>2019</c:v>
                </c:pt>
              </c:strCache>
            </c:strRef>
          </c:tx>
          <c:spPr>
            <a:solidFill>
              <a:srgbClr val="003C8A"/>
            </a:solidFill>
          </c:spPr>
          <c:invertIfNegative val="0"/>
          <c:dLbls>
            <c:numFmt formatCode="0.0&quot;%&quot;" sourceLinked="0"/>
            <c:spPr>
              <a:noFill/>
              <a:ln>
                <a:noFill/>
              </a:ln>
              <a:effectLst/>
            </c:spPr>
            <c:txPr>
              <a:bodyPr wrap="square" lIns="38100" tIns="19050" rIns="38100" bIns="19050" anchor="ctr">
                <a:spAutoFit/>
              </a:bodyPr>
              <a:lstStyle/>
              <a:p>
                <a:pPr>
                  <a:defRPr sz="900"/>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Sheet1!$B$1:$F$1</c:f>
              <c:strCache>
                <c:ptCount val="5"/>
                <c:pt idx="0">
                  <c:v>Ninguno</c:v>
                </c:pt>
                <c:pt idx="1">
                  <c:v>De 1 a 5 libros</c:v>
                </c:pt>
                <c:pt idx="2">
                  <c:v>De 6 a 10 libros</c:v>
                </c:pt>
                <c:pt idx="3">
                  <c:v>De 11 a 20 libros</c:v>
                </c:pt>
                <c:pt idx="4">
                  <c:v>Más de 20 libros</c:v>
                </c:pt>
              </c:strCache>
            </c:strRef>
          </c:cat>
          <c:val>
            <c:numRef>
              <c:f>Sheet1!$B$5:$F$5</c:f>
              <c:numCache>
                <c:formatCode>0.0</c:formatCode>
                <c:ptCount val="5"/>
                <c:pt idx="0">
                  <c:v>37.4</c:v>
                </c:pt>
                <c:pt idx="1">
                  <c:v>21.8</c:v>
                </c:pt>
                <c:pt idx="2">
                  <c:v>16.399999999999999</c:v>
                </c:pt>
                <c:pt idx="3">
                  <c:v>16.3</c:v>
                </c:pt>
                <c:pt idx="4">
                  <c:v>8.1</c:v>
                </c:pt>
              </c:numCache>
            </c:numRef>
          </c:val>
          <c:extLst>
            <c:ext xmlns:c16="http://schemas.microsoft.com/office/drawing/2014/chart" uri="{C3380CC4-5D6E-409C-BE32-E72D297353CC}">
              <c16:uniqueId val="{00000008-531D-44B4-97F6-7B190CC488C6}"/>
            </c:ext>
          </c:extLst>
        </c:ser>
        <c:ser>
          <c:idx val="4"/>
          <c:order val="4"/>
          <c:tx>
            <c:strRef>
              <c:f>Sheet1!$A$6</c:f>
              <c:strCache>
                <c:ptCount val="1"/>
                <c:pt idx="0">
                  <c:v>2020</c:v>
                </c:pt>
              </c:strCache>
            </c:strRef>
          </c:tx>
          <c:spPr>
            <a:solidFill>
              <a:srgbClr val="002D6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900" b="0"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Sheet1!$B$1:$F$1</c:f>
              <c:strCache>
                <c:ptCount val="5"/>
                <c:pt idx="0">
                  <c:v>Ninguno</c:v>
                </c:pt>
                <c:pt idx="1">
                  <c:v>De 1 a 5 libros</c:v>
                </c:pt>
                <c:pt idx="2">
                  <c:v>De 6 a 10 libros</c:v>
                </c:pt>
                <c:pt idx="3">
                  <c:v>De 11 a 20 libros</c:v>
                </c:pt>
                <c:pt idx="4">
                  <c:v>Más de 20 libros</c:v>
                </c:pt>
              </c:strCache>
            </c:strRef>
          </c:cat>
          <c:val>
            <c:numRef>
              <c:f>Sheet1!$B$6:$F$6</c:f>
              <c:numCache>
                <c:formatCode>0.0</c:formatCode>
                <c:ptCount val="5"/>
                <c:pt idx="0" formatCode="General">
                  <c:v>35.799999999999997</c:v>
                </c:pt>
                <c:pt idx="1">
                  <c:v>24.1</c:v>
                </c:pt>
                <c:pt idx="2">
                  <c:v>16.399999999999999</c:v>
                </c:pt>
                <c:pt idx="3">
                  <c:v>15.8</c:v>
                </c:pt>
                <c:pt idx="4">
                  <c:v>7.9</c:v>
                </c:pt>
              </c:numCache>
            </c:numRef>
          </c:val>
          <c:extLst>
            <c:ext xmlns:c16="http://schemas.microsoft.com/office/drawing/2014/chart" uri="{C3380CC4-5D6E-409C-BE32-E72D297353CC}">
              <c16:uniqueId val="{00000000-3F6F-4F6F-B15F-E0BB9EF90809}"/>
            </c:ext>
          </c:extLst>
        </c:ser>
        <c:ser>
          <c:idx val="5"/>
          <c:order val="5"/>
          <c:tx>
            <c:strRef>
              <c:f>Sheet1!$A$7</c:f>
              <c:strCache>
                <c:ptCount val="1"/>
                <c:pt idx="0">
                  <c:v>2021</c:v>
                </c:pt>
              </c:strCache>
            </c:strRef>
          </c:tx>
          <c:spPr>
            <a:solidFill>
              <a:srgbClr val="0D2235"/>
            </a:solidFill>
          </c:spPr>
          <c:invertIfNegative val="0"/>
          <c:dLbls>
            <c:dLbl>
              <c:idx val="0"/>
              <c:layout>
                <c:manualLayout>
                  <c:x val="8.5132354836347287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708-4933-931A-AE2BD7273F3A}"/>
                </c:ext>
              </c:extLst>
            </c:dLbl>
            <c:dLbl>
              <c:idx val="1"/>
              <c:layout>
                <c:manualLayout>
                  <c:x val="9.577389919089070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708-4933-931A-AE2BD7273F3A}"/>
                </c:ext>
              </c:extLst>
            </c:dLbl>
            <c:dLbl>
              <c:idx val="2"/>
              <c:layout>
                <c:manualLayout>
                  <c:x val="6.384926612725968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708-4933-931A-AE2BD7273F3A}"/>
                </c:ext>
              </c:extLst>
            </c:dLbl>
            <c:dLbl>
              <c:idx val="3"/>
              <c:layout>
                <c:manualLayout>
                  <c:x val="6.384926612726047E-3"/>
                  <c:y val="9.585817217335297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708-4933-931A-AE2BD7273F3A}"/>
                </c:ext>
              </c:extLst>
            </c:dLbl>
            <c:dLbl>
              <c:idx val="4"/>
              <c:layout>
                <c:manualLayout>
                  <c:x val="5.3207721772717056E-3"/>
                  <c:y val="-8.786897608899775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708-4933-931A-AE2BD7273F3A}"/>
                </c:ext>
              </c:extLst>
            </c:dLbl>
            <c:numFmt formatCode="0.0&quot;%&quot;" sourceLinked="0"/>
            <c:spPr>
              <a:noFill/>
              <a:ln>
                <a:noFill/>
              </a:ln>
              <a:effectLst/>
            </c:spPr>
            <c:txPr>
              <a:bodyPr wrap="square" lIns="38100" tIns="19050" rIns="38100" bIns="19050" anchor="ctr" anchorCtr="0">
                <a:spAutoFit/>
              </a:bodyPr>
              <a:lstStyle/>
              <a:p>
                <a:pPr algn="ctr">
                  <a:defRPr lang="en-US" sz="1200" b="1" i="0" u="none" strike="noStrike" kern="1200" baseline="0">
                    <a:solidFill>
                      <a:schemeClr val="tx1"/>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Sheet1!$B$1:$F$1</c:f>
              <c:strCache>
                <c:ptCount val="5"/>
                <c:pt idx="0">
                  <c:v>Ninguno</c:v>
                </c:pt>
                <c:pt idx="1">
                  <c:v>De 1 a 5 libros</c:v>
                </c:pt>
                <c:pt idx="2">
                  <c:v>De 6 a 10 libros</c:v>
                </c:pt>
                <c:pt idx="3">
                  <c:v>De 11 a 20 libros</c:v>
                </c:pt>
                <c:pt idx="4">
                  <c:v>Más de 20 libros</c:v>
                </c:pt>
              </c:strCache>
            </c:strRef>
          </c:cat>
          <c:val>
            <c:numRef>
              <c:f>Sheet1!$B$7:$F$7</c:f>
              <c:numCache>
                <c:formatCode>0.0</c:formatCode>
                <c:ptCount val="5"/>
                <c:pt idx="0" formatCode="General">
                  <c:v>36.9</c:v>
                </c:pt>
                <c:pt idx="1">
                  <c:v>24.8</c:v>
                </c:pt>
                <c:pt idx="2">
                  <c:v>16.7</c:v>
                </c:pt>
                <c:pt idx="3">
                  <c:v>14.5</c:v>
                </c:pt>
                <c:pt idx="4">
                  <c:v>7.1</c:v>
                </c:pt>
              </c:numCache>
            </c:numRef>
          </c:val>
          <c:extLst>
            <c:ext xmlns:c16="http://schemas.microsoft.com/office/drawing/2014/chart" uri="{C3380CC4-5D6E-409C-BE32-E72D297353CC}">
              <c16:uniqueId val="{00000001-5708-4933-931A-AE2BD7273F3A}"/>
            </c:ext>
          </c:extLst>
        </c:ser>
        <c:dLbls>
          <c:showLegendKey val="0"/>
          <c:showVal val="1"/>
          <c:showCatName val="0"/>
          <c:showSerName val="0"/>
          <c:showPercent val="0"/>
          <c:showBubbleSize val="0"/>
        </c:dLbls>
        <c:gapWidth val="100"/>
        <c:overlap val="-7"/>
        <c:axId val="90900736"/>
        <c:axId val="90923008"/>
      </c:barChart>
      <c:catAx>
        <c:axId val="90900736"/>
        <c:scaling>
          <c:orientation val="minMax"/>
        </c:scaling>
        <c:delete val="0"/>
        <c:axPos val="b"/>
        <c:numFmt formatCode="General" sourceLinked="1"/>
        <c:majorTickMark val="out"/>
        <c:minorTickMark val="none"/>
        <c:tickLblPos val="nextTo"/>
        <c:txPr>
          <a:bodyPr/>
          <a:lstStyle/>
          <a:p>
            <a:pPr>
              <a:defRPr sz="1200">
                <a:solidFill>
                  <a:schemeClr val="tx1">
                    <a:lumMod val="95000"/>
                    <a:lumOff val="5000"/>
                  </a:schemeClr>
                </a:solidFill>
              </a:defRPr>
            </a:pPr>
            <a:endParaRPr lang="es-ES_tradnl"/>
          </a:p>
        </c:txPr>
        <c:crossAx val="90923008"/>
        <c:crosses val="autoZero"/>
        <c:auto val="1"/>
        <c:lblAlgn val="ctr"/>
        <c:lblOffset val="100"/>
        <c:noMultiLvlLbl val="0"/>
      </c:catAx>
      <c:valAx>
        <c:axId val="90923008"/>
        <c:scaling>
          <c:orientation val="minMax"/>
          <c:max val="65"/>
        </c:scaling>
        <c:delete val="1"/>
        <c:axPos val="l"/>
        <c:numFmt formatCode="0.0" sourceLinked="1"/>
        <c:majorTickMark val="out"/>
        <c:minorTickMark val="none"/>
        <c:tickLblPos val="none"/>
        <c:crossAx val="90900736"/>
        <c:crosses val="autoZero"/>
        <c:crossBetween val="between"/>
      </c:valAx>
    </c:plotArea>
    <c:legend>
      <c:legendPos val="t"/>
      <c:layout>
        <c:manualLayout>
          <c:xMode val="edge"/>
          <c:yMode val="edge"/>
          <c:x val="0.30777734336442725"/>
          <c:y val="3.9957987030779093E-3"/>
          <c:w val="0.42574992303733472"/>
          <c:h val="0.12102320673513103"/>
        </c:manualLayout>
      </c:layout>
      <c:overlay val="0"/>
      <c:txPr>
        <a:bodyPr/>
        <a:lstStyle/>
        <a:p>
          <a:pPr>
            <a:defRPr sz="1600">
              <a:solidFill>
                <a:schemeClr val="tx1">
                  <a:lumMod val="95000"/>
                  <a:lumOff val="5000"/>
                </a:schemeClr>
              </a:solidFill>
            </a:defRPr>
          </a:pPr>
          <a:endParaRPr lang="es-ES_tradnl"/>
        </a:p>
      </c:txPr>
    </c:legend>
    <c:plotVisOnly val="1"/>
    <c:dispBlanksAs val="gap"/>
    <c:showDLblsOverMax val="0"/>
  </c:chart>
  <c:txPr>
    <a:bodyPr/>
    <a:lstStyle/>
    <a:p>
      <a:pPr>
        <a:defRPr sz="1800"/>
      </a:pPr>
      <a:endParaRPr lang="es-ES_tradnl"/>
    </a:p>
  </c:txPr>
  <c:externalData r:id="rId1">
    <c:autoUpdate val="0"/>
  </c:externalData>
</c:chartSpace>
</file>

<file path=ppt/charts/chart1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494636471990278E-2"/>
          <c:y val="0.16829268292683044"/>
          <c:w val="0.97377830750895522"/>
          <c:h val="0.80487804878048785"/>
        </c:manualLayout>
      </c:layout>
      <c:barChart>
        <c:barDir val="col"/>
        <c:grouping val="clustered"/>
        <c:varyColors val="0"/>
        <c:ser>
          <c:idx val="1"/>
          <c:order val="0"/>
          <c:tx>
            <c:strRef>
              <c:f>Sheet1!$A$2</c:f>
              <c:strCache>
                <c:ptCount val="1"/>
                <c:pt idx="0">
                  <c:v>2011</c:v>
                </c:pt>
              </c:strCache>
            </c:strRef>
          </c:tx>
          <c:invertIfNegative val="0"/>
          <c:dLbls>
            <c:numFmt formatCode="0.0&quot;%&quot;" sourceLinked="0"/>
            <c:spPr>
              <a:noFill/>
              <a:ln w="25414">
                <a:noFill/>
              </a:ln>
            </c:spPr>
            <c:txPr>
              <a:bodyPr/>
              <a:lstStyle/>
              <a:p>
                <a:pPr>
                  <a:defRPr sz="900" b="0" i="0" u="none" strike="noStrike"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Sheet1!$B$1:$E$1</c:f>
              <c:strCache>
                <c:ptCount val="4"/>
                <c:pt idx="0">
                  <c:v>Compró sólo libros no de texto
</c:v>
                </c:pt>
                <c:pt idx="1">
                  <c:v>Compró libros de texto y no de texto</c:v>
                </c:pt>
                <c:pt idx="2">
                  <c:v>Compró sólo libros de texto</c:v>
                </c:pt>
                <c:pt idx="3">
                  <c:v>No compró libros</c:v>
                </c:pt>
              </c:strCache>
            </c:strRef>
          </c:cat>
          <c:val>
            <c:numRef>
              <c:f>Sheet1!$B$2:$E$2</c:f>
            </c:numRef>
          </c:val>
          <c:extLst>
            <c:ext xmlns:c16="http://schemas.microsoft.com/office/drawing/2014/chart" uri="{C3380CC4-5D6E-409C-BE32-E72D297353CC}">
              <c16:uniqueId val="{00000000-78D5-4718-9327-22AD0AC2D8BC}"/>
            </c:ext>
          </c:extLst>
        </c:ser>
        <c:ser>
          <c:idx val="3"/>
          <c:order val="1"/>
          <c:tx>
            <c:strRef>
              <c:f>Sheet1!$A$3</c:f>
              <c:strCache>
                <c:ptCount val="1"/>
                <c:pt idx="0">
                  <c:v>2017</c:v>
                </c:pt>
              </c:strCache>
            </c:strRef>
          </c:tx>
          <c:spPr>
            <a:solidFill>
              <a:srgbClr val="308AFF"/>
            </a:solidFill>
          </c:spPr>
          <c:invertIfNegative val="0"/>
          <c:dLbls>
            <c:numFmt formatCode="0.0&quot;%&quot;" sourceLinked="0"/>
            <c:spPr>
              <a:noFill/>
              <a:ln w="25414">
                <a:noFill/>
              </a:ln>
            </c:spPr>
            <c:txPr>
              <a:bodyPr anchorCtr="0"/>
              <a:lstStyle/>
              <a:p>
                <a:pPr algn="ctr">
                  <a:defRPr lang="es-ES_tradnl" sz="9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Sheet1!$B$1:$E$1</c:f>
              <c:strCache>
                <c:ptCount val="4"/>
                <c:pt idx="0">
                  <c:v>Compró sólo libros no de texto
</c:v>
                </c:pt>
                <c:pt idx="1">
                  <c:v>Compró libros de texto y no de texto</c:v>
                </c:pt>
                <c:pt idx="2">
                  <c:v>Compró sólo libros de texto</c:v>
                </c:pt>
                <c:pt idx="3">
                  <c:v>No compró libros</c:v>
                </c:pt>
              </c:strCache>
            </c:strRef>
          </c:cat>
          <c:val>
            <c:numRef>
              <c:f>Sheet1!$B$3:$E$3</c:f>
              <c:numCache>
                <c:formatCode>General</c:formatCode>
                <c:ptCount val="4"/>
                <c:pt idx="0" formatCode="0.0">
                  <c:v>28.5</c:v>
                </c:pt>
                <c:pt idx="1">
                  <c:v>18.8</c:v>
                </c:pt>
                <c:pt idx="2" formatCode="0.0">
                  <c:v>14</c:v>
                </c:pt>
                <c:pt idx="3">
                  <c:v>38.700000000000003</c:v>
                </c:pt>
              </c:numCache>
            </c:numRef>
          </c:val>
          <c:extLst>
            <c:ext xmlns:c16="http://schemas.microsoft.com/office/drawing/2014/chart" uri="{C3380CC4-5D6E-409C-BE32-E72D297353CC}">
              <c16:uniqueId val="{00000001-78D5-4718-9327-22AD0AC2D8BC}"/>
            </c:ext>
          </c:extLst>
        </c:ser>
        <c:ser>
          <c:idx val="0"/>
          <c:order val="2"/>
          <c:tx>
            <c:strRef>
              <c:f>Sheet1!$A$4</c:f>
              <c:strCache>
                <c:ptCount val="1"/>
                <c:pt idx="0">
                  <c:v>2018</c:v>
                </c:pt>
              </c:strCache>
            </c:strRef>
          </c:tx>
          <c:spPr>
            <a:solidFill>
              <a:srgbClr val="0057C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9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Sheet1!$B$1:$E$1</c:f>
              <c:strCache>
                <c:ptCount val="4"/>
                <c:pt idx="0">
                  <c:v>Compró sólo libros no de texto
</c:v>
                </c:pt>
                <c:pt idx="1">
                  <c:v>Compró libros de texto y no de texto</c:v>
                </c:pt>
                <c:pt idx="2">
                  <c:v>Compró sólo libros de texto</c:v>
                </c:pt>
                <c:pt idx="3">
                  <c:v>No compró libros</c:v>
                </c:pt>
              </c:strCache>
            </c:strRef>
          </c:cat>
          <c:val>
            <c:numRef>
              <c:f>Sheet1!$B$4:$E$4</c:f>
              <c:numCache>
                <c:formatCode>0.0</c:formatCode>
                <c:ptCount val="4"/>
                <c:pt idx="0">
                  <c:v>31.5</c:v>
                </c:pt>
                <c:pt idx="1">
                  <c:v>18.5</c:v>
                </c:pt>
                <c:pt idx="2">
                  <c:v>12.4</c:v>
                </c:pt>
                <c:pt idx="3">
                  <c:v>37.6</c:v>
                </c:pt>
              </c:numCache>
            </c:numRef>
          </c:val>
          <c:extLst>
            <c:ext xmlns:c16="http://schemas.microsoft.com/office/drawing/2014/chart" uri="{C3380CC4-5D6E-409C-BE32-E72D297353CC}">
              <c16:uniqueId val="{00000002-78D5-4718-9327-22AD0AC2D8BC}"/>
            </c:ext>
          </c:extLst>
        </c:ser>
        <c:ser>
          <c:idx val="2"/>
          <c:order val="3"/>
          <c:tx>
            <c:strRef>
              <c:f>Sheet1!$A$5</c:f>
              <c:strCache>
                <c:ptCount val="1"/>
                <c:pt idx="0">
                  <c:v>2019</c:v>
                </c:pt>
              </c:strCache>
            </c:strRef>
          </c:tx>
          <c:spPr>
            <a:solidFill>
              <a:srgbClr val="003C8A"/>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9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Sheet1!$B$1:$E$1</c:f>
              <c:strCache>
                <c:ptCount val="4"/>
                <c:pt idx="0">
                  <c:v>Compró sólo libros no de texto
</c:v>
                </c:pt>
                <c:pt idx="1">
                  <c:v>Compró libros de texto y no de texto</c:v>
                </c:pt>
                <c:pt idx="2">
                  <c:v>Compró sólo libros de texto</c:v>
                </c:pt>
                <c:pt idx="3">
                  <c:v>No compró libros</c:v>
                </c:pt>
              </c:strCache>
            </c:strRef>
          </c:cat>
          <c:val>
            <c:numRef>
              <c:f>Sheet1!$B$5:$E$5</c:f>
              <c:numCache>
                <c:formatCode>0.0</c:formatCode>
                <c:ptCount val="4"/>
                <c:pt idx="0">
                  <c:v>29.6</c:v>
                </c:pt>
                <c:pt idx="1">
                  <c:v>20.8</c:v>
                </c:pt>
                <c:pt idx="2">
                  <c:v>12.2</c:v>
                </c:pt>
                <c:pt idx="3">
                  <c:v>37.4</c:v>
                </c:pt>
              </c:numCache>
            </c:numRef>
          </c:val>
          <c:extLst>
            <c:ext xmlns:c16="http://schemas.microsoft.com/office/drawing/2014/chart" uri="{C3380CC4-5D6E-409C-BE32-E72D297353CC}">
              <c16:uniqueId val="{00000003-78D5-4718-9327-22AD0AC2D8BC}"/>
            </c:ext>
          </c:extLst>
        </c:ser>
        <c:ser>
          <c:idx val="4"/>
          <c:order val="4"/>
          <c:tx>
            <c:strRef>
              <c:f>Sheet1!$A$6</c:f>
              <c:strCache>
                <c:ptCount val="1"/>
                <c:pt idx="0">
                  <c:v>2020</c:v>
                </c:pt>
              </c:strCache>
            </c:strRef>
          </c:tx>
          <c:spPr>
            <a:solidFill>
              <a:srgbClr val="002D6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9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Sheet1!$B$1:$E$1</c:f>
              <c:strCache>
                <c:ptCount val="4"/>
                <c:pt idx="0">
                  <c:v>Compró sólo libros no de texto
</c:v>
                </c:pt>
                <c:pt idx="1">
                  <c:v>Compró libros de texto y no de texto</c:v>
                </c:pt>
                <c:pt idx="2">
                  <c:v>Compró sólo libros de texto</c:v>
                </c:pt>
                <c:pt idx="3">
                  <c:v>No compró libros</c:v>
                </c:pt>
              </c:strCache>
            </c:strRef>
          </c:cat>
          <c:val>
            <c:numRef>
              <c:f>Sheet1!$B$6:$E$6</c:f>
              <c:numCache>
                <c:formatCode>0.0</c:formatCode>
                <c:ptCount val="4"/>
                <c:pt idx="0">
                  <c:v>32.200000000000003</c:v>
                </c:pt>
                <c:pt idx="1">
                  <c:v>19.5</c:v>
                </c:pt>
                <c:pt idx="2">
                  <c:v>12.5</c:v>
                </c:pt>
                <c:pt idx="3">
                  <c:v>35.799999999999997</c:v>
                </c:pt>
              </c:numCache>
            </c:numRef>
          </c:val>
          <c:extLst>
            <c:ext xmlns:c16="http://schemas.microsoft.com/office/drawing/2014/chart" uri="{C3380CC4-5D6E-409C-BE32-E72D297353CC}">
              <c16:uniqueId val="{00000001-C658-46A8-B8A7-9A37F620F2B3}"/>
            </c:ext>
          </c:extLst>
        </c:ser>
        <c:ser>
          <c:idx val="5"/>
          <c:order val="5"/>
          <c:tx>
            <c:strRef>
              <c:f>Sheet1!$A$7</c:f>
              <c:strCache>
                <c:ptCount val="1"/>
                <c:pt idx="0">
                  <c:v>2021</c:v>
                </c:pt>
              </c:strCache>
            </c:strRef>
          </c:tx>
          <c:spPr>
            <a:solidFill>
              <a:srgbClr val="0D2235"/>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1200" b="1" i="0" u="none" strike="noStrike" kern="1200" baseline="0">
                    <a:solidFill>
                      <a:schemeClr val="tx1"/>
                    </a:solidFill>
                    <a:latin typeface="+mj-lt"/>
                    <a:ea typeface="Arial"/>
                    <a:cs typeface="Arial"/>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Sheet1!$B$1:$E$1</c:f>
              <c:strCache>
                <c:ptCount val="4"/>
                <c:pt idx="0">
                  <c:v>Compró sólo libros no de texto
</c:v>
                </c:pt>
                <c:pt idx="1">
                  <c:v>Compró libros de texto y no de texto</c:v>
                </c:pt>
                <c:pt idx="2">
                  <c:v>Compró sólo libros de texto</c:v>
                </c:pt>
                <c:pt idx="3">
                  <c:v>No compró libros</c:v>
                </c:pt>
              </c:strCache>
            </c:strRef>
          </c:cat>
          <c:val>
            <c:numRef>
              <c:f>Sheet1!$B$7:$E$7</c:f>
              <c:numCache>
                <c:formatCode>0.0</c:formatCode>
                <c:ptCount val="4"/>
                <c:pt idx="0">
                  <c:v>33.200000000000003</c:v>
                </c:pt>
                <c:pt idx="1">
                  <c:v>19.100000000000001</c:v>
                </c:pt>
                <c:pt idx="2">
                  <c:v>10.8</c:v>
                </c:pt>
                <c:pt idx="3">
                  <c:v>36.9</c:v>
                </c:pt>
              </c:numCache>
            </c:numRef>
          </c:val>
          <c:extLst>
            <c:ext xmlns:c16="http://schemas.microsoft.com/office/drawing/2014/chart" uri="{C3380CC4-5D6E-409C-BE32-E72D297353CC}">
              <c16:uniqueId val="{00000002-440B-4913-BA4B-3A1EF1625F51}"/>
            </c:ext>
          </c:extLst>
        </c:ser>
        <c:dLbls>
          <c:showLegendKey val="0"/>
          <c:showVal val="1"/>
          <c:showCatName val="0"/>
          <c:showSerName val="0"/>
          <c:showPercent val="0"/>
          <c:showBubbleSize val="0"/>
        </c:dLbls>
        <c:gapWidth val="100"/>
        <c:overlap val="-7"/>
        <c:axId val="78232192"/>
        <c:axId val="85131648"/>
      </c:barChart>
      <c:catAx>
        <c:axId val="78232192"/>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050" b="1"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crossAx val="85131648"/>
        <c:crosses val="autoZero"/>
        <c:auto val="1"/>
        <c:lblAlgn val="ctr"/>
        <c:lblOffset val="100"/>
        <c:noMultiLvlLbl val="0"/>
      </c:catAx>
      <c:valAx>
        <c:axId val="85131648"/>
        <c:scaling>
          <c:orientation val="minMax"/>
          <c:max val="55"/>
        </c:scaling>
        <c:delete val="1"/>
        <c:axPos val="l"/>
        <c:numFmt formatCode="0.0" sourceLinked="1"/>
        <c:majorTickMark val="out"/>
        <c:minorTickMark val="none"/>
        <c:tickLblPos val="none"/>
        <c:crossAx val="78232192"/>
        <c:crosses val="autoZero"/>
        <c:crossBetween val="between"/>
      </c:valAx>
      <c:spPr>
        <a:noFill/>
        <a:ln w="25414">
          <a:noFill/>
        </a:ln>
      </c:spPr>
    </c:plotArea>
    <c:legend>
      <c:legendPos val="t"/>
      <c:legendEntry>
        <c:idx val="2"/>
        <c:txPr>
          <a:bodyPr/>
          <a:lstStyle/>
          <a:p>
            <a:pPr>
              <a:defRPr sz="1600" b="0" i="0" u="none" strike="noStrike" baseline="0">
                <a:solidFill>
                  <a:schemeClr val="tx1">
                    <a:lumMod val="75000"/>
                    <a:lumOff val="25000"/>
                  </a:schemeClr>
                </a:solidFill>
                <a:latin typeface="+mn-lt"/>
                <a:ea typeface="Arial"/>
                <a:cs typeface="Arial"/>
              </a:defRPr>
            </a:pPr>
            <a:endParaRPr lang="es-ES_tradnl"/>
          </a:p>
        </c:txPr>
      </c:legendEntry>
      <c:legendEntry>
        <c:idx val="3"/>
        <c:txPr>
          <a:bodyPr/>
          <a:lstStyle/>
          <a:p>
            <a:pPr>
              <a:defRPr sz="1600" b="0" i="0" u="none" strike="noStrike" baseline="0">
                <a:solidFill>
                  <a:schemeClr val="tx1">
                    <a:lumMod val="75000"/>
                    <a:lumOff val="25000"/>
                  </a:schemeClr>
                </a:solidFill>
                <a:latin typeface="+mn-lt"/>
                <a:ea typeface="Arial"/>
                <a:cs typeface="Arial"/>
              </a:defRPr>
            </a:pPr>
            <a:endParaRPr lang="es-ES_tradnl"/>
          </a:p>
        </c:txPr>
      </c:legendEntry>
      <c:legendEntry>
        <c:idx val="4"/>
        <c:txPr>
          <a:bodyPr/>
          <a:lstStyle/>
          <a:p>
            <a:pPr>
              <a:defRPr sz="1600" b="1" i="0" u="none" strike="noStrike" baseline="0">
                <a:solidFill>
                  <a:schemeClr val="tx1">
                    <a:lumMod val="75000"/>
                    <a:lumOff val="25000"/>
                  </a:schemeClr>
                </a:solidFill>
                <a:latin typeface="+mn-lt"/>
                <a:ea typeface="Arial"/>
                <a:cs typeface="Arial"/>
              </a:defRPr>
            </a:pPr>
            <a:endParaRPr lang="es-ES_tradnl"/>
          </a:p>
        </c:txPr>
      </c:legendEntry>
      <c:layout>
        <c:manualLayout>
          <c:xMode val="edge"/>
          <c:yMode val="edge"/>
          <c:x val="0.27899115660830937"/>
          <c:y val="2.6226045692544072E-3"/>
          <c:w val="0.52453884319694999"/>
          <c:h val="0.10194994583920174"/>
        </c:manualLayout>
      </c:layout>
      <c:overlay val="0"/>
      <c:spPr>
        <a:noFill/>
        <a:ln w="25414">
          <a:noFill/>
        </a:ln>
      </c:spPr>
      <c:txPr>
        <a:bodyPr/>
        <a:lstStyle/>
        <a:p>
          <a:pPr>
            <a:defRPr sz="1600" b="0" i="0" u="none" strike="noStrike" baseline="0">
              <a:solidFill>
                <a:schemeClr val="tx1">
                  <a:lumMod val="75000"/>
                  <a:lumOff val="25000"/>
                </a:schemeClr>
              </a:solidFill>
              <a:latin typeface="+mn-lt"/>
              <a:ea typeface="Arial"/>
              <a:cs typeface="Arial"/>
            </a:defRPr>
          </a:pPr>
          <a:endParaRPr lang="es-ES_tradnl"/>
        </a:p>
      </c:txPr>
    </c:legend>
    <c:plotVisOnly val="1"/>
    <c:dispBlanksAs val="gap"/>
    <c:showDLblsOverMax val="0"/>
  </c:chart>
  <c:spPr>
    <a:noFill/>
    <a:ln>
      <a:noFill/>
    </a:ln>
  </c:spPr>
  <c:txPr>
    <a:bodyPr/>
    <a:lstStyle/>
    <a:p>
      <a:pPr>
        <a:defRPr sz="1801" b="1" i="0" u="none" strike="noStrike" baseline="0">
          <a:solidFill>
            <a:schemeClr val="tx1"/>
          </a:solidFill>
          <a:latin typeface="Arial"/>
          <a:ea typeface="Arial"/>
          <a:cs typeface="Arial"/>
        </a:defRPr>
      </a:pPr>
      <a:endParaRPr lang="es-ES_tradnl"/>
    </a:p>
  </c:txPr>
  <c:externalData r:id="rId1">
    <c:autoUpdate val="0"/>
  </c:externalData>
</c:chartSpace>
</file>

<file path=ppt/charts/chart1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rtl="0">
              <a:defRPr lang="es-ES" sz="1200" b="1" i="0" u="none" strike="noStrike" kern="1200" baseline="0" dirty="0" smtClean="0">
                <a:solidFill>
                  <a:srgbClr val="003C8A"/>
                </a:solidFill>
                <a:latin typeface="Verdana" panose="020B0604030504040204" pitchFamily="34" charset="0"/>
                <a:ea typeface="Verdana" panose="020B0604030504040204" pitchFamily="34" charset="0"/>
                <a:cs typeface="Verdana" panose="020B0604030504040204" pitchFamily="34" charset="0"/>
              </a:defRPr>
            </a:pPr>
            <a:endParaRPr lang="es-ES" sz="1200" b="1" i="0" u="none" strike="noStrike" kern="1200" baseline="0" dirty="0">
              <a:solidFill>
                <a:srgbClr val="003C8A"/>
              </a:solidFill>
              <a:latin typeface="Verdana" panose="020B0604030504040204" pitchFamily="34" charset="0"/>
              <a:ea typeface="Verdana" panose="020B0604030504040204" pitchFamily="34" charset="0"/>
              <a:cs typeface="Verdana" panose="020B0604030504040204" pitchFamily="34" charset="0"/>
            </a:endParaRPr>
          </a:p>
        </c:rich>
      </c:tx>
      <c:layout>
        <c:manualLayout>
          <c:xMode val="edge"/>
          <c:yMode val="edge"/>
          <c:x val="0.25900944343905574"/>
          <c:y val="3.1448552973263703E-2"/>
        </c:manualLayout>
      </c:layout>
      <c:overlay val="0"/>
    </c:title>
    <c:autoTitleDeleted val="0"/>
    <c:plotArea>
      <c:layout>
        <c:manualLayout>
          <c:layoutTarget val="inner"/>
          <c:xMode val="edge"/>
          <c:yMode val="edge"/>
          <c:x val="0"/>
          <c:y val="0.18780146855510782"/>
          <c:w val="0.95954726794806722"/>
          <c:h val="0.68088763213807779"/>
        </c:manualLayout>
      </c:layout>
      <c:barChart>
        <c:barDir val="col"/>
        <c:grouping val="clustered"/>
        <c:varyColors val="0"/>
        <c:ser>
          <c:idx val="0"/>
          <c:order val="0"/>
          <c:tx>
            <c:strRef>
              <c:f>Sheet1!$A$2</c:f>
              <c:strCache>
                <c:ptCount val="1"/>
                <c:pt idx="0">
                  <c:v>2011</c:v>
                </c:pt>
              </c:strCache>
            </c:strRef>
          </c:tx>
          <c:invertIfNegative val="0"/>
          <c:dLbls>
            <c:numFmt formatCode="0.0&quot;%&quot;" sourceLinked="0"/>
            <c:spPr>
              <a:noFill/>
              <a:ln w="24337">
                <a:noFill/>
              </a:ln>
            </c:spPr>
            <c:txPr>
              <a:bodyPr anchorCtr="0"/>
              <a:lstStyle/>
              <a:p>
                <a:pPr algn="ctr">
                  <a:defRPr lang="es-ES_tradnl" sz="70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6"/>
                <c:pt idx="0">
                  <c:v>De 14 a 24 años</c:v>
                </c:pt>
                <c:pt idx="1">
                  <c:v>De 25 a 34 años</c:v>
                </c:pt>
                <c:pt idx="2">
                  <c:v>De 35 a 44 años</c:v>
                </c:pt>
                <c:pt idx="3">
                  <c:v>De 45 a 54 años</c:v>
                </c:pt>
                <c:pt idx="4">
                  <c:v>De 55 a 64 años</c:v>
                </c:pt>
                <c:pt idx="5">
                  <c:v>65 años y más</c:v>
                </c:pt>
              </c:strCache>
            </c:strRef>
          </c:cat>
          <c:val>
            <c:numRef>
              <c:f>Sheet1!$B$2:$H$2</c:f>
            </c:numRef>
          </c:val>
          <c:extLst>
            <c:ext xmlns:c16="http://schemas.microsoft.com/office/drawing/2014/chart" uri="{C3380CC4-5D6E-409C-BE32-E72D297353CC}">
              <c16:uniqueId val="{00000000-85C3-4FD0-AF79-AE34B22D5C5B}"/>
            </c:ext>
          </c:extLst>
        </c:ser>
        <c:ser>
          <c:idx val="1"/>
          <c:order val="1"/>
          <c:tx>
            <c:strRef>
              <c:f>Sheet1!$A$3</c:f>
              <c:strCache>
                <c:ptCount val="1"/>
                <c:pt idx="0">
                  <c:v>2017</c:v>
                </c:pt>
              </c:strCache>
            </c:strRef>
          </c:tx>
          <c:spPr>
            <a:solidFill>
              <a:srgbClr val="308AFF"/>
            </a:solidFill>
            <a:ln w="12700" cap="flat" cmpd="sng" algn="ctr">
              <a:noFill/>
              <a:prstDash val="solid"/>
              <a:miter lim="800000"/>
            </a:ln>
            <a:effectLst/>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6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6"/>
                <c:pt idx="0">
                  <c:v>De 14 a 24 años</c:v>
                </c:pt>
                <c:pt idx="1">
                  <c:v>De 25 a 34 años</c:v>
                </c:pt>
                <c:pt idx="2">
                  <c:v>De 35 a 44 años</c:v>
                </c:pt>
                <c:pt idx="3">
                  <c:v>De 45 a 54 años</c:v>
                </c:pt>
                <c:pt idx="4">
                  <c:v>De 55 a 64 años</c:v>
                </c:pt>
                <c:pt idx="5">
                  <c:v>65 años y más</c:v>
                </c:pt>
              </c:strCache>
            </c:strRef>
          </c:cat>
          <c:val>
            <c:numRef>
              <c:f>Sheet1!$B$3:$H$3</c:f>
              <c:numCache>
                <c:formatCode>General</c:formatCode>
                <c:ptCount val="6"/>
                <c:pt idx="0">
                  <c:v>86.1</c:v>
                </c:pt>
                <c:pt idx="1">
                  <c:v>62.2</c:v>
                </c:pt>
                <c:pt idx="2">
                  <c:v>74.900000000000006</c:v>
                </c:pt>
                <c:pt idx="3">
                  <c:v>68.7</c:v>
                </c:pt>
                <c:pt idx="4">
                  <c:v>48</c:v>
                </c:pt>
                <c:pt idx="5">
                  <c:v>27.2</c:v>
                </c:pt>
              </c:numCache>
            </c:numRef>
          </c:val>
          <c:extLst>
            <c:ext xmlns:c16="http://schemas.microsoft.com/office/drawing/2014/chart" uri="{C3380CC4-5D6E-409C-BE32-E72D297353CC}">
              <c16:uniqueId val="{00000001-85C3-4FD0-AF79-AE34B22D5C5B}"/>
            </c:ext>
          </c:extLst>
        </c:ser>
        <c:ser>
          <c:idx val="2"/>
          <c:order val="2"/>
          <c:tx>
            <c:strRef>
              <c:f>Sheet1!$A$4</c:f>
              <c:strCache>
                <c:ptCount val="1"/>
                <c:pt idx="0">
                  <c:v>2018</c:v>
                </c:pt>
              </c:strCache>
            </c:strRef>
          </c:tx>
          <c:spPr>
            <a:solidFill>
              <a:srgbClr val="0057C8"/>
            </a:solidFill>
            <a:ln w="12700" cap="flat" cmpd="sng" algn="ctr">
              <a:noFill/>
              <a:prstDash val="solid"/>
              <a:miter lim="800000"/>
            </a:ln>
            <a:effectLst/>
          </c:spPr>
          <c:invertIfNegative val="0"/>
          <c:dLbls>
            <c:dLbl>
              <c:idx val="0"/>
              <c:layout>
                <c:manualLayout>
                  <c:x val="1.6112743753709732E-3"/>
                  <c:y val="1.39782760713192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5C3-4FD0-AF79-AE34B22D5C5B}"/>
                </c:ext>
              </c:extLst>
            </c:dLbl>
            <c:dLbl>
              <c:idx val="1"/>
              <c:layout>
                <c:manualLayout>
                  <c:x val="1.0741510873857607E-3"/>
                  <c:y val="1.86377014284257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5C3-4FD0-AF79-AE34B22D5C5B}"/>
                </c:ext>
              </c:extLst>
            </c:dLbl>
            <c:dLbl>
              <c:idx val="2"/>
              <c:layout>
                <c:manualLayout>
                  <c:x val="1.3005545213080866E-4"/>
                  <c:y val="4.659425357106387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5C3-4FD0-AF79-AE34B22D5C5B}"/>
                </c:ext>
              </c:extLst>
            </c:dLbl>
            <c:dLbl>
              <c:idx val="3"/>
              <c:layout>
                <c:manualLayout>
                  <c:x val="3.9856935183112731E-4"/>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5C3-4FD0-AF79-AE34B22D5C5B}"/>
                </c:ext>
              </c:extLst>
            </c:dLbl>
            <c:dLbl>
              <c:idx val="4"/>
              <c:layout>
                <c:manualLayout>
                  <c:x val="1.6112743753709732E-3"/>
                  <c:y val="1.39782760713192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5C3-4FD0-AF79-AE34B22D5C5B}"/>
                </c:ext>
              </c:extLst>
            </c:dLbl>
            <c:dLbl>
              <c:idx val="5"/>
              <c:layout>
                <c:manualLayout>
                  <c:x val="1.3427604756704767E-3"/>
                  <c:y val="1.54890460906669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5C3-4FD0-AF79-AE34B22D5C5B}"/>
                </c:ext>
              </c:extLst>
            </c:dLbl>
            <c:numFmt formatCode="0.0&quot;%&quot;" sourceLinked="0"/>
            <c:spPr>
              <a:noFill/>
              <a:ln w="24337">
                <a:noFill/>
              </a:ln>
            </c:spPr>
            <c:txPr>
              <a:bodyPr anchorCtr="0"/>
              <a:lstStyle/>
              <a:p>
                <a:pPr algn="ctr">
                  <a:defRPr lang="es-ES" sz="6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6"/>
                <c:pt idx="0">
                  <c:v>De 14 a 24 años</c:v>
                </c:pt>
                <c:pt idx="1">
                  <c:v>De 25 a 34 años</c:v>
                </c:pt>
                <c:pt idx="2">
                  <c:v>De 35 a 44 años</c:v>
                </c:pt>
                <c:pt idx="3">
                  <c:v>De 45 a 54 años</c:v>
                </c:pt>
                <c:pt idx="4">
                  <c:v>De 55 a 64 años</c:v>
                </c:pt>
                <c:pt idx="5">
                  <c:v>65 años y más</c:v>
                </c:pt>
              </c:strCache>
            </c:strRef>
          </c:cat>
          <c:val>
            <c:numRef>
              <c:f>Sheet1!$B$4:$H$4</c:f>
              <c:numCache>
                <c:formatCode>General</c:formatCode>
                <c:ptCount val="6"/>
                <c:pt idx="0">
                  <c:v>81.5</c:v>
                </c:pt>
                <c:pt idx="1">
                  <c:v>66.599999999999994</c:v>
                </c:pt>
                <c:pt idx="2">
                  <c:v>75.2</c:v>
                </c:pt>
                <c:pt idx="3">
                  <c:v>65.8</c:v>
                </c:pt>
                <c:pt idx="4">
                  <c:v>52.6</c:v>
                </c:pt>
                <c:pt idx="5">
                  <c:v>33.799999999999997</c:v>
                </c:pt>
              </c:numCache>
            </c:numRef>
          </c:val>
          <c:extLst>
            <c:ext xmlns:c16="http://schemas.microsoft.com/office/drawing/2014/chart" uri="{C3380CC4-5D6E-409C-BE32-E72D297353CC}">
              <c16:uniqueId val="{00000009-85C3-4FD0-AF79-AE34B22D5C5B}"/>
            </c:ext>
          </c:extLst>
        </c:ser>
        <c:ser>
          <c:idx val="3"/>
          <c:order val="3"/>
          <c:tx>
            <c:strRef>
              <c:f>Sheet1!$A$5</c:f>
              <c:strCache>
                <c:ptCount val="1"/>
                <c:pt idx="0">
                  <c:v>2019</c:v>
                </c:pt>
              </c:strCache>
            </c:strRef>
          </c:tx>
          <c:spPr>
            <a:solidFill>
              <a:srgbClr val="003C8A"/>
            </a:solidFill>
          </c:spPr>
          <c:invertIfNegative val="0"/>
          <c:dLbls>
            <c:numFmt formatCode="0.0&quot;%&quot;" sourceLinked="0"/>
            <c:spPr>
              <a:noFill/>
              <a:ln>
                <a:noFill/>
              </a:ln>
              <a:effectLst/>
            </c:spPr>
            <c:txPr>
              <a:bodyPr wrap="square" lIns="38100" tIns="19050" rIns="38100" bIns="19050" anchor="ctr" anchorCtr="0">
                <a:spAutoFit/>
              </a:bodyPr>
              <a:lstStyle/>
              <a:p>
                <a:pPr algn="r">
                  <a:defRPr sz="650" b="0">
                    <a:latin typeface="+mj-lt"/>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6"/>
                <c:pt idx="0">
                  <c:v>De 14 a 24 años</c:v>
                </c:pt>
                <c:pt idx="1">
                  <c:v>De 25 a 34 años</c:v>
                </c:pt>
                <c:pt idx="2">
                  <c:v>De 35 a 44 años</c:v>
                </c:pt>
                <c:pt idx="3">
                  <c:v>De 45 a 54 años</c:v>
                </c:pt>
                <c:pt idx="4">
                  <c:v>De 55 a 64 años</c:v>
                </c:pt>
                <c:pt idx="5">
                  <c:v>65 años y más</c:v>
                </c:pt>
              </c:strCache>
            </c:strRef>
          </c:cat>
          <c:val>
            <c:numRef>
              <c:f>Sheet1!$B$5:$H$5</c:f>
              <c:numCache>
                <c:formatCode>General</c:formatCode>
                <c:ptCount val="6"/>
                <c:pt idx="0">
                  <c:v>77.099999999999994</c:v>
                </c:pt>
                <c:pt idx="1">
                  <c:v>64</c:v>
                </c:pt>
                <c:pt idx="2">
                  <c:v>72.3</c:v>
                </c:pt>
                <c:pt idx="3">
                  <c:v>70.400000000000006</c:v>
                </c:pt>
                <c:pt idx="4">
                  <c:v>52.3</c:v>
                </c:pt>
                <c:pt idx="5">
                  <c:v>36.799999999999997</c:v>
                </c:pt>
              </c:numCache>
            </c:numRef>
          </c:val>
          <c:extLst>
            <c:ext xmlns:c16="http://schemas.microsoft.com/office/drawing/2014/chart" uri="{C3380CC4-5D6E-409C-BE32-E72D297353CC}">
              <c16:uniqueId val="{0000000F-85C3-4FD0-AF79-AE34B22D5C5B}"/>
            </c:ext>
          </c:extLst>
        </c:ser>
        <c:ser>
          <c:idx val="4"/>
          <c:order val="4"/>
          <c:tx>
            <c:strRef>
              <c:f>Sheet1!$A$6</c:f>
              <c:strCache>
                <c:ptCount val="1"/>
                <c:pt idx="0">
                  <c:v>2020</c:v>
                </c:pt>
              </c:strCache>
            </c:strRef>
          </c:tx>
          <c:spPr>
            <a:solidFill>
              <a:srgbClr val="002D68"/>
            </a:solidFill>
          </c:spPr>
          <c:invertIfNegative val="0"/>
          <c:dLbls>
            <c:numFmt formatCode="0.0&quot;%&quot;" sourceLinked="0"/>
            <c:spPr>
              <a:noFill/>
              <a:ln>
                <a:noFill/>
              </a:ln>
              <a:effectLst/>
            </c:spPr>
            <c:txPr>
              <a:bodyPr wrap="square" lIns="38100" tIns="19050" rIns="38100" bIns="19050" anchor="ctr" anchorCtr="0">
                <a:spAutoFit/>
              </a:bodyPr>
              <a:lstStyle/>
              <a:p>
                <a:pPr algn="r">
                  <a:defRPr lang="en-US" sz="650" b="0" i="0" u="none" strike="noStrike" kern="1200" baseline="0">
                    <a:solidFill>
                      <a:schemeClr val="tx1"/>
                    </a:solidFill>
                    <a:latin typeface="+mj-lt"/>
                    <a:ea typeface="Arial"/>
                    <a:cs typeface="Arial"/>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6"/>
                <c:pt idx="0">
                  <c:v>De 14 a 24 años</c:v>
                </c:pt>
                <c:pt idx="1">
                  <c:v>De 25 a 34 años</c:v>
                </c:pt>
                <c:pt idx="2">
                  <c:v>De 35 a 44 años</c:v>
                </c:pt>
                <c:pt idx="3">
                  <c:v>De 45 a 54 años</c:v>
                </c:pt>
                <c:pt idx="4">
                  <c:v>De 55 a 64 años</c:v>
                </c:pt>
                <c:pt idx="5">
                  <c:v>65 años y más</c:v>
                </c:pt>
              </c:strCache>
            </c:strRef>
          </c:cat>
          <c:val>
            <c:numRef>
              <c:f>Sheet1!$B$6:$H$6</c:f>
              <c:numCache>
                <c:formatCode>0.0</c:formatCode>
                <c:ptCount val="6"/>
                <c:pt idx="0">
                  <c:v>75.599999999999994</c:v>
                </c:pt>
                <c:pt idx="1">
                  <c:v>63.4</c:v>
                </c:pt>
                <c:pt idx="2">
                  <c:v>77.7</c:v>
                </c:pt>
                <c:pt idx="3">
                  <c:v>75.900000000000006</c:v>
                </c:pt>
                <c:pt idx="4">
                  <c:v>54.6</c:v>
                </c:pt>
                <c:pt idx="5" formatCode="General">
                  <c:v>35.700000000000003</c:v>
                </c:pt>
              </c:numCache>
            </c:numRef>
          </c:val>
          <c:extLst>
            <c:ext xmlns:c16="http://schemas.microsoft.com/office/drawing/2014/chart" uri="{C3380CC4-5D6E-409C-BE32-E72D297353CC}">
              <c16:uniqueId val="{00000000-1216-43DD-B98A-C2376F30E4CE}"/>
            </c:ext>
          </c:extLst>
        </c:ser>
        <c:ser>
          <c:idx val="5"/>
          <c:order val="5"/>
          <c:tx>
            <c:strRef>
              <c:f>Sheet1!$A$7</c:f>
              <c:strCache>
                <c:ptCount val="1"/>
                <c:pt idx="0">
                  <c:v>2021</c:v>
                </c:pt>
              </c:strCache>
            </c:strRef>
          </c:tx>
          <c:spPr>
            <a:solidFill>
              <a:srgbClr val="0D2235"/>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800" b="1" i="0" u="none" strike="noStrike" kern="1200" baseline="0">
                    <a:solidFill>
                      <a:schemeClr val="tx1"/>
                    </a:solidFill>
                    <a:latin typeface="+mj-lt"/>
                    <a:ea typeface="Arial"/>
                    <a:cs typeface="Arial"/>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6"/>
                <c:pt idx="0">
                  <c:v>De 14 a 24 años</c:v>
                </c:pt>
                <c:pt idx="1">
                  <c:v>De 25 a 34 años</c:v>
                </c:pt>
                <c:pt idx="2">
                  <c:v>De 35 a 44 años</c:v>
                </c:pt>
                <c:pt idx="3">
                  <c:v>De 45 a 54 años</c:v>
                </c:pt>
                <c:pt idx="4">
                  <c:v>De 55 a 64 años</c:v>
                </c:pt>
                <c:pt idx="5">
                  <c:v>65 años y más</c:v>
                </c:pt>
              </c:strCache>
            </c:strRef>
          </c:cat>
          <c:val>
            <c:numRef>
              <c:f>Sheet1!$B$7:$H$7</c:f>
              <c:numCache>
                <c:formatCode>0.0</c:formatCode>
                <c:ptCount val="6"/>
                <c:pt idx="0">
                  <c:v>78</c:v>
                </c:pt>
                <c:pt idx="1">
                  <c:v>65.3</c:v>
                </c:pt>
                <c:pt idx="2">
                  <c:v>79</c:v>
                </c:pt>
                <c:pt idx="3">
                  <c:v>73.2</c:v>
                </c:pt>
                <c:pt idx="4">
                  <c:v>55.1</c:v>
                </c:pt>
                <c:pt idx="5" formatCode="General">
                  <c:v>37.4</c:v>
                </c:pt>
              </c:numCache>
            </c:numRef>
          </c:val>
          <c:extLst>
            <c:ext xmlns:c16="http://schemas.microsoft.com/office/drawing/2014/chart" uri="{C3380CC4-5D6E-409C-BE32-E72D297353CC}">
              <c16:uniqueId val="{00000001-F065-4303-9714-83AEB8C6C445}"/>
            </c:ext>
          </c:extLst>
        </c:ser>
        <c:dLbls>
          <c:showLegendKey val="0"/>
          <c:showVal val="1"/>
          <c:showCatName val="0"/>
          <c:showSerName val="0"/>
          <c:showPercent val="0"/>
          <c:showBubbleSize val="0"/>
        </c:dLbls>
        <c:gapWidth val="98"/>
        <c:overlap val="-7"/>
        <c:axId val="188754176"/>
        <c:axId val="188772352"/>
      </c:barChart>
      <c:catAx>
        <c:axId val="188754176"/>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050" b="0" i="0" u="none" strike="noStrike" kern="1200" spc="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crossAx val="188772352"/>
        <c:crosses val="autoZero"/>
        <c:auto val="1"/>
        <c:lblAlgn val="ctr"/>
        <c:lblOffset val="100"/>
        <c:noMultiLvlLbl val="0"/>
      </c:catAx>
      <c:valAx>
        <c:axId val="188772352"/>
        <c:scaling>
          <c:orientation val="minMax"/>
        </c:scaling>
        <c:delete val="1"/>
        <c:axPos val="l"/>
        <c:numFmt formatCode="General" sourceLinked="1"/>
        <c:majorTickMark val="out"/>
        <c:minorTickMark val="none"/>
        <c:tickLblPos val="none"/>
        <c:crossAx val="188754176"/>
        <c:crosses val="autoZero"/>
        <c:crossBetween val="between"/>
      </c:valAx>
      <c:spPr>
        <a:noFill/>
        <a:ln w="24337">
          <a:noFill/>
        </a:ln>
      </c:spPr>
    </c:plotArea>
    <c:plotVisOnly val="1"/>
    <c:dispBlanksAs val="gap"/>
    <c:showDLblsOverMax val="0"/>
  </c:chart>
  <c:spPr>
    <a:noFill/>
    <a:ln>
      <a:noFill/>
    </a:ln>
  </c:spPr>
  <c:txPr>
    <a:bodyPr/>
    <a:lstStyle/>
    <a:p>
      <a:pPr>
        <a:defRPr sz="1725" b="1" i="0" u="none" strike="noStrike" baseline="0">
          <a:solidFill>
            <a:schemeClr val="tx1"/>
          </a:solidFill>
          <a:latin typeface="Arial"/>
          <a:ea typeface="Arial"/>
          <a:cs typeface="Arial"/>
        </a:defRPr>
      </a:pPr>
      <a:endParaRPr lang="es-ES_tradnl"/>
    </a:p>
  </c:txPr>
  <c:externalData r:id="rId2">
    <c:autoUpdate val="0"/>
  </c:externalData>
  <c:userShapes r:id="rId3"/>
</c:chartSpace>
</file>

<file path=ppt/charts/chart19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1715904669510212E-2"/>
          <c:y val="0.18780146855510749"/>
          <c:w val="0.95656819066097953"/>
          <c:h val="0.68088763213807546"/>
        </c:manualLayout>
      </c:layout>
      <c:barChart>
        <c:barDir val="col"/>
        <c:grouping val="clustered"/>
        <c:varyColors val="0"/>
        <c:ser>
          <c:idx val="0"/>
          <c:order val="0"/>
          <c:tx>
            <c:strRef>
              <c:f>Sheet1!$A$2</c:f>
              <c:strCache>
                <c:ptCount val="1"/>
                <c:pt idx="0">
                  <c:v>2011</c:v>
                </c:pt>
              </c:strCache>
            </c:strRef>
          </c:tx>
          <c:invertIfNegative val="0"/>
          <c:dLbls>
            <c:numFmt formatCode="0.0&quot;%&quot;" sourceLinked="0"/>
            <c:spPr>
              <a:noFill/>
              <a:ln w="24337">
                <a:noFill/>
              </a:ln>
            </c:spPr>
            <c:txPr>
              <a:bodyPr anchorCtr="0"/>
              <a:lstStyle/>
              <a:p>
                <a:pPr algn="ctr">
                  <a:defRPr lang="es-ES_tradnl" sz="7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Total</c:v>
                </c:pt>
                <c:pt idx="1">
                  <c:v>Hombre</c:v>
                </c:pt>
                <c:pt idx="2">
                  <c:v>Mujer</c:v>
                </c:pt>
              </c:strCache>
            </c:strRef>
          </c:cat>
          <c:val>
            <c:numRef>
              <c:f>Sheet1!$B$2:$D$2</c:f>
            </c:numRef>
          </c:val>
          <c:extLst>
            <c:ext xmlns:c16="http://schemas.microsoft.com/office/drawing/2014/chart" uri="{C3380CC4-5D6E-409C-BE32-E72D297353CC}">
              <c16:uniqueId val="{00000000-E113-494C-9776-FB53EA78AA2C}"/>
            </c:ext>
          </c:extLst>
        </c:ser>
        <c:ser>
          <c:idx val="1"/>
          <c:order val="1"/>
          <c:tx>
            <c:strRef>
              <c:f>Sheet1!$A$3</c:f>
              <c:strCache>
                <c:ptCount val="1"/>
                <c:pt idx="0">
                  <c:v>2017</c:v>
                </c:pt>
              </c:strCache>
            </c:strRef>
          </c:tx>
          <c:spPr>
            <a:solidFill>
              <a:srgbClr val="308AFF"/>
            </a:solidFill>
            <a:ln w="12700" cap="flat" cmpd="sng" algn="ctr">
              <a:noFill/>
              <a:prstDash val="solid"/>
              <a:miter lim="800000"/>
            </a:ln>
            <a:effectLst/>
          </c:spPr>
          <c:invertIfNegative val="0"/>
          <c:dLbls>
            <c:numFmt formatCode="0.0&quot;%&quot;" sourceLinked="0"/>
            <c:spPr>
              <a:noFill/>
              <a:ln w="24337">
                <a:noFill/>
              </a:ln>
            </c:spPr>
            <c:txPr>
              <a:bodyPr anchorCtr="0"/>
              <a:lstStyle/>
              <a:p>
                <a:pPr algn="ctr">
                  <a:defRPr lang="es-ES" sz="7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Total</c:v>
                </c:pt>
                <c:pt idx="1">
                  <c:v>Hombre</c:v>
                </c:pt>
                <c:pt idx="2">
                  <c:v>Mujer</c:v>
                </c:pt>
              </c:strCache>
            </c:strRef>
          </c:cat>
          <c:val>
            <c:numRef>
              <c:f>Sheet1!$B$3:$D$3</c:f>
              <c:numCache>
                <c:formatCode>General</c:formatCode>
                <c:ptCount val="3"/>
                <c:pt idx="0">
                  <c:v>61.3</c:v>
                </c:pt>
                <c:pt idx="1">
                  <c:v>60.7</c:v>
                </c:pt>
                <c:pt idx="2">
                  <c:v>61.9</c:v>
                </c:pt>
              </c:numCache>
            </c:numRef>
          </c:val>
          <c:extLst>
            <c:ext xmlns:c16="http://schemas.microsoft.com/office/drawing/2014/chart" uri="{C3380CC4-5D6E-409C-BE32-E72D297353CC}">
              <c16:uniqueId val="{00000001-E113-494C-9776-FB53EA78AA2C}"/>
            </c:ext>
          </c:extLst>
        </c:ser>
        <c:ser>
          <c:idx val="2"/>
          <c:order val="2"/>
          <c:tx>
            <c:strRef>
              <c:f>Sheet1!$A$4</c:f>
              <c:strCache>
                <c:ptCount val="1"/>
                <c:pt idx="0">
                  <c:v>2018</c:v>
                </c:pt>
              </c:strCache>
            </c:strRef>
          </c:tx>
          <c:spPr>
            <a:solidFill>
              <a:srgbClr val="0057C8"/>
            </a:solidFill>
            <a:ln w="12700" cap="flat" cmpd="sng" algn="ctr">
              <a:noFill/>
              <a:prstDash val="solid"/>
              <a:miter lim="800000"/>
            </a:ln>
            <a:effectLst/>
          </c:spPr>
          <c:invertIfNegative val="0"/>
          <c:dLbls>
            <c:numFmt formatCode="0.0&quot;%&quot;" sourceLinked="0"/>
            <c:spPr>
              <a:noFill/>
              <a:ln w="24337">
                <a:noFill/>
              </a:ln>
            </c:spPr>
            <c:txPr>
              <a:bodyPr anchorCtr="0"/>
              <a:lstStyle/>
              <a:p>
                <a:pPr algn="ctr">
                  <a:defRPr lang="es-ES" sz="7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Total</c:v>
                </c:pt>
                <c:pt idx="1">
                  <c:v>Hombre</c:v>
                </c:pt>
                <c:pt idx="2">
                  <c:v>Mujer</c:v>
                </c:pt>
              </c:strCache>
            </c:strRef>
          </c:cat>
          <c:val>
            <c:numRef>
              <c:f>Sheet1!$B$4:$D$4</c:f>
              <c:numCache>
                <c:formatCode>General</c:formatCode>
                <c:ptCount val="3"/>
                <c:pt idx="0">
                  <c:v>62.4</c:v>
                </c:pt>
                <c:pt idx="1">
                  <c:v>64</c:v>
                </c:pt>
                <c:pt idx="2">
                  <c:v>60.9</c:v>
                </c:pt>
              </c:numCache>
            </c:numRef>
          </c:val>
          <c:extLst>
            <c:ext xmlns:c16="http://schemas.microsoft.com/office/drawing/2014/chart" uri="{C3380CC4-5D6E-409C-BE32-E72D297353CC}">
              <c16:uniqueId val="{00000002-E113-494C-9776-FB53EA78AA2C}"/>
            </c:ext>
          </c:extLst>
        </c:ser>
        <c:ser>
          <c:idx val="3"/>
          <c:order val="3"/>
          <c:tx>
            <c:strRef>
              <c:f>Sheet1!$A$5</c:f>
              <c:strCache>
                <c:ptCount val="1"/>
                <c:pt idx="0">
                  <c:v>2019</c:v>
                </c:pt>
              </c:strCache>
            </c:strRef>
          </c:tx>
          <c:spPr>
            <a:solidFill>
              <a:srgbClr val="003C8A"/>
            </a:solidFill>
            <a:ln w="12700" cap="flat" cmpd="sng" algn="ctr">
              <a:noFill/>
              <a:prstDash val="solid"/>
              <a:miter lim="800000"/>
            </a:ln>
            <a:effectLst/>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Sheet1!$B$5:$D$5</c:f>
              <c:numCache>
                <c:formatCode>General</c:formatCode>
                <c:ptCount val="3"/>
                <c:pt idx="0">
                  <c:v>62.6</c:v>
                </c:pt>
                <c:pt idx="1">
                  <c:v>62.1</c:v>
                </c:pt>
                <c:pt idx="2">
                  <c:v>63.1</c:v>
                </c:pt>
              </c:numCache>
            </c:numRef>
          </c:val>
          <c:extLst>
            <c:ext xmlns:c16="http://schemas.microsoft.com/office/drawing/2014/chart" uri="{C3380CC4-5D6E-409C-BE32-E72D297353CC}">
              <c16:uniqueId val="{00000003-E113-494C-9776-FB53EA78AA2C}"/>
            </c:ext>
          </c:extLst>
        </c:ser>
        <c:ser>
          <c:idx val="4"/>
          <c:order val="4"/>
          <c:tx>
            <c:strRef>
              <c:f>Sheet1!$A$6</c:f>
              <c:strCache>
                <c:ptCount val="1"/>
                <c:pt idx="0">
                  <c:v>2020</c:v>
                </c:pt>
              </c:strCache>
            </c:strRef>
          </c:tx>
          <c:spPr>
            <a:solidFill>
              <a:srgbClr val="002D6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7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Sheet1!$B$6:$D$6</c:f>
              <c:numCache>
                <c:formatCode>General</c:formatCode>
                <c:ptCount val="3"/>
                <c:pt idx="0">
                  <c:v>64.2</c:v>
                </c:pt>
                <c:pt idx="1">
                  <c:v>63.3</c:v>
                </c:pt>
                <c:pt idx="2">
                  <c:v>65</c:v>
                </c:pt>
              </c:numCache>
            </c:numRef>
          </c:val>
          <c:extLst>
            <c:ext xmlns:c16="http://schemas.microsoft.com/office/drawing/2014/chart" uri="{C3380CC4-5D6E-409C-BE32-E72D297353CC}">
              <c16:uniqueId val="{00000000-5887-4230-B8B3-96A89EE232F6}"/>
            </c:ext>
          </c:extLst>
        </c:ser>
        <c:ser>
          <c:idx val="5"/>
          <c:order val="5"/>
          <c:tx>
            <c:strRef>
              <c:f>Sheet1!$A$7</c:f>
              <c:strCache>
                <c:ptCount val="1"/>
                <c:pt idx="0">
                  <c:v>2021</c:v>
                </c:pt>
              </c:strCache>
            </c:strRef>
          </c:tx>
          <c:spPr>
            <a:solidFill>
              <a:srgbClr val="0D2235"/>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900" b="1" i="0" u="none" strike="noStrike" kern="1200" baseline="0">
                    <a:solidFill>
                      <a:schemeClr val="tx1"/>
                    </a:solidFill>
                    <a:latin typeface="+mj-lt"/>
                    <a:ea typeface="Arial"/>
                    <a:cs typeface="Arial"/>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Sheet1!$B$7:$D$7</c:f>
              <c:numCache>
                <c:formatCode>General</c:formatCode>
                <c:ptCount val="3"/>
                <c:pt idx="0">
                  <c:v>63.1</c:v>
                </c:pt>
                <c:pt idx="1">
                  <c:v>61.7</c:v>
                </c:pt>
                <c:pt idx="2">
                  <c:v>64.5</c:v>
                </c:pt>
              </c:numCache>
            </c:numRef>
          </c:val>
          <c:extLst>
            <c:ext xmlns:c16="http://schemas.microsoft.com/office/drawing/2014/chart" uri="{C3380CC4-5D6E-409C-BE32-E72D297353CC}">
              <c16:uniqueId val="{00000001-8128-4A5D-996A-F778D57537CE}"/>
            </c:ext>
          </c:extLst>
        </c:ser>
        <c:dLbls>
          <c:showLegendKey val="0"/>
          <c:showVal val="1"/>
          <c:showCatName val="0"/>
          <c:showSerName val="0"/>
          <c:showPercent val="0"/>
          <c:showBubbleSize val="0"/>
        </c:dLbls>
        <c:gapWidth val="98"/>
        <c:overlap val="-6"/>
        <c:axId val="188877056"/>
        <c:axId val="188903424"/>
      </c:barChart>
      <c:catAx>
        <c:axId val="188877056"/>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100" b="0" i="0" u="none" strike="noStrike" kern="1200" spc="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crossAx val="188903424"/>
        <c:crosses val="autoZero"/>
        <c:auto val="1"/>
        <c:lblAlgn val="ctr"/>
        <c:lblOffset val="100"/>
        <c:noMultiLvlLbl val="0"/>
      </c:catAx>
      <c:valAx>
        <c:axId val="188903424"/>
        <c:scaling>
          <c:orientation val="minMax"/>
          <c:max val="100"/>
          <c:min val="0"/>
        </c:scaling>
        <c:delete val="1"/>
        <c:axPos val="l"/>
        <c:numFmt formatCode="General" sourceLinked="1"/>
        <c:majorTickMark val="out"/>
        <c:minorTickMark val="none"/>
        <c:tickLblPos val="none"/>
        <c:crossAx val="188877056"/>
        <c:crosses val="autoZero"/>
        <c:crossBetween val="between"/>
      </c:valAx>
      <c:spPr>
        <a:noFill/>
        <a:ln w="24337">
          <a:noFill/>
        </a:ln>
      </c:spPr>
    </c:plotArea>
    <c:legend>
      <c:legendPos val="t"/>
      <c:legendEntry>
        <c:idx val="2"/>
        <c:txPr>
          <a:bodyPr/>
          <a:lstStyle/>
          <a:p>
            <a:pPr>
              <a:defRPr sz="1600" b="0" i="0" u="none" strike="noStrike" baseline="0">
                <a:solidFill>
                  <a:schemeClr val="tx1">
                    <a:lumMod val="75000"/>
                    <a:lumOff val="25000"/>
                  </a:schemeClr>
                </a:solidFill>
                <a:latin typeface="+mj-lt"/>
                <a:ea typeface="Arial"/>
                <a:cs typeface="Arial"/>
              </a:defRPr>
            </a:pPr>
            <a:endParaRPr lang="es-ES_tradnl"/>
          </a:p>
        </c:txPr>
      </c:legendEntry>
      <c:legendEntry>
        <c:idx val="3"/>
        <c:txPr>
          <a:bodyPr/>
          <a:lstStyle/>
          <a:p>
            <a:pPr>
              <a:defRPr sz="1600" b="0" i="0" u="none" strike="noStrike" baseline="0">
                <a:solidFill>
                  <a:schemeClr val="tx1">
                    <a:lumMod val="75000"/>
                    <a:lumOff val="25000"/>
                  </a:schemeClr>
                </a:solidFill>
                <a:latin typeface="+mj-lt"/>
                <a:ea typeface="Arial"/>
                <a:cs typeface="Arial"/>
              </a:defRPr>
            </a:pPr>
            <a:endParaRPr lang="es-ES_tradnl"/>
          </a:p>
        </c:txPr>
      </c:legendEntry>
      <c:legendEntry>
        <c:idx val="4"/>
        <c:txPr>
          <a:bodyPr/>
          <a:lstStyle/>
          <a:p>
            <a:pPr>
              <a:defRPr sz="1600" b="1" i="0" u="none" strike="noStrike" baseline="0">
                <a:solidFill>
                  <a:schemeClr val="tx1">
                    <a:lumMod val="75000"/>
                    <a:lumOff val="25000"/>
                  </a:schemeClr>
                </a:solidFill>
                <a:latin typeface="+mj-lt"/>
                <a:ea typeface="Arial"/>
                <a:cs typeface="Arial"/>
              </a:defRPr>
            </a:pPr>
            <a:endParaRPr lang="es-ES_tradnl"/>
          </a:p>
        </c:txPr>
      </c:legendEntry>
      <c:layout>
        <c:manualLayout>
          <c:xMode val="edge"/>
          <c:yMode val="edge"/>
          <c:x val="7.8519865960504143E-2"/>
          <c:y val="1.0487655327749552E-2"/>
          <c:w val="0.8514515156004876"/>
          <c:h val="0.1324091259117344"/>
        </c:manualLayout>
      </c:layout>
      <c:overlay val="0"/>
      <c:spPr>
        <a:noFill/>
        <a:ln w="24337">
          <a:noFill/>
        </a:ln>
      </c:spPr>
      <c:txPr>
        <a:bodyPr/>
        <a:lstStyle/>
        <a:p>
          <a:pPr>
            <a:defRPr sz="1600" b="0" i="0" u="none" strike="noStrike" baseline="0">
              <a:solidFill>
                <a:schemeClr val="tx1">
                  <a:lumMod val="75000"/>
                  <a:lumOff val="25000"/>
                </a:schemeClr>
              </a:solidFill>
              <a:latin typeface="+mj-lt"/>
              <a:ea typeface="Arial"/>
              <a:cs typeface="Arial"/>
            </a:defRPr>
          </a:pPr>
          <a:endParaRPr lang="es-ES_tradnl"/>
        </a:p>
      </c:txPr>
    </c:legend>
    <c:plotVisOnly val="1"/>
    <c:dispBlanksAs val="gap"/>
    <c:showDLblsOverMax val="0"/>
  </c:chart>
  <c:spPr>
    <a:noFill/>
    <a:ln>
      <a:noFill/>
    </a:ln>
  </c:spPr>
  <c:txPr>
    <a:bodyPr/>
    <a:lstStyle/>
    <a:p>
      <a:pPr>
        <a:defRPr sz="1725" b="1" i="0" u="none" strike="noStrike" baseline="0">
          <a:solidFill>
            <a:schemeClr val="tx1"/>
          </a:solidFill>
          <a:latin typeface="Arial"/>
          <a:ea typeface="Arial"/>
          <a:cs typeface="Arial"/>
        </a:defRPr>
      </a:pPr>
      <a:endParaRPr lang="es-ES_tradnl"/>
    </a:p>
  </c:txPr>
  <c:externalData r:id="rId2">
    <c:autoUpdate val="0"/>
  </c:externalData>
  <c:userShapes r:id="rId3"/>
</c:chartSpace>
</file>

<file path=ppt/charts/chart19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1864986227216991E-2"/>
          <c:y val="0.11571221850915502"/>
          <c:w val="0.95717720565466069"/>
          <c:h val="0.58031351991960456"/>
        </c:manualLayout>
      </c:layout>
      <c:lineChart>
        <c:grouping val="standard"/>
        <c:varyColors val="0"/>
        <c:ser>
          <c:idx val="0"/>
          <c:order val="0"/>
          <c:tx>
            <c:strRef>
              <c:f>Hoja1!$B$1</c:f>
              <c:strCache>
                <c:ptCount val="1"/>
                <c:pt idx="0">
                  <c:v>Compra</c:v>
                </c:pt>
              </c:strCache>
            </c:strRef>
          </c:tx>
          <c:spPr>
            <a:ln w="38100">
              <a:solidFill>
                <a:schemeClr val="accent4">
                  <a:lumMod val="75000"/>
                  <a:lumOff val="25000"/>
                </a:schemeClr>
              </a:solidFill>
            </a:ln>
          </c:spPr>
          <c:marker>
            <c:symbol val="circle"/>
            <c:size val="12"/>
            <c:spPr>
              <a:solidFill>
                <a:schemeClr val="accent4">
                  <a:lumMod val="10000"/>
                  <a:lumOff val="90000"/>
                </a:schemeClr>
              </a:solidFill>
              <a:ln w="57150">
                <a:solidFill>
                  <a:schemeClr val="accent4">
                    <a:lumMod val="75000"/>
                    <a:lumOff val="25000"/>
                  </a:schemeClr>
                </a:solidFill>
              </a:ln>
            </c:spPr>
          </c:marker>
          <c:dPt>
            <c:idx val="5"/>
            <c:marker>
              <c:spPr>
                <a:solidFill>
                  <a:schemeClr val="accent4">
                    <a:lumMod val="10000"/>
                    <a:lumOff val="90000"/>
                  </a:schemeClr>
                </a:solidFill>
                <a:ln w="50800">
                  <a:solidFill>
                    <a:schemeClr val="accent4">
                      <a:lumMod val="75000"/>
                      <a:lumOff val="25000"/>
                    </a:schemeClr>
                  </a:solidFill>
                </a:ln>
              </c:spPr>
            </c:marker>
            <c:bubble3D val="0"/>
            <c:spPr>
              <a:ln w="38100">
                <a:solidFill>
                  <a:schemeClr val="accent4">
                    <a:lumMod val="75000"/>
                    <a:lumOff val="25000"/>
                  </a:schemeClr>
                </a:solidFill>
                <a:prstDash val="sysDash"/>
              </a:ln>
            </c:spPr>
            <c:extLst>
              <c:ext xmlns:c16="http://schemas.microsoft.com/office/drawing/2014/chart" uri="{C3380CC4-5D6E-409C-BE32-E72D297353CC}">
                <c16:uniqueId val="{00000000-2C1C-4938-A233-A5E4E5940301}"/>
              </c:ext>
            </c:extLst>
          </c:dPt>
          <c:dLbls>
            <c:dLbl>
              <c:idx val="5"/>
              <c:numFmt formatCode="0.0&quot;%&quot;" sourceLinked="0"/>
              <c:spPr>
                <a:noFill/>
                <a:ln>
                  <a:noFill/>
                </a:ln>
                <a:effectLst/>
              </c:spPr>
              <c:txPr>
                <a:bodyPr wrap="square" lIns="38100" tIns="19050" rIns="38100" bIns="19050" anchor="ctr">
                  <a:spAutoFit/>
                </a:bodyPr>
                <a:lstStyle/>
                <a:p>
                  <a:pPr>
                    <a:defRPr sz="1200" b="0"/>
                  </a:pPr>
                  <a:endParaRPr lang="es-ES_tradnl"/>
                </a:p>
              </c:txPr>
              <c:dLblPos val="t"/>
              <c:showLegendKey val="0"/>
              <c:showVal val="1"/>
              <c:showCatName val="0"/>
              <c:showSerName val="0"/>
              <c:showPercent val="0"/>
              <c:showBubbleSize val="0"/>
              <c:extLst>
                <c:ext xmlns:c16="http://schemas.microsoft.com/office/drawing/2014/chart" uri="{C3380CC4-5D6E-409C-BE32-E72D297353CC}">
                  <c16:uniqueId val="{00000000-2C1C-4938-A233-A5E4E5940301}"/>
                </c:ext>
              </c:extLst>
            </c:dLbl>
            <c:dLbl>
              <c:idx val="6"/>
              <c:numFmt formatCode="0.0&quot;%&quot;" sourceLinked="0"/>
              <c:spPr>
                <a:noFill/>
                <a:ln>
                  <a:noFill/>
                </a:ln>
                <a:effectLst/>
              </c:spPr>
              <c:txPr>
                <a:bodyPr wrap="square" lIns="38100" tIns="19050" rIns="38100" bIns="19050" anchor="ctr">
                  <a:spAutoFit/>
                </a:bodyPr>
                <a:lstStyle/>
                <a:p>
                  <a:pPr>
                    <a:defRPr sz="1200" b="0"/>
                  </a:pPr>
                  <a:endParaRPr lang="es-ES_tradnl"/>
                </a:p>
              </c:txPr>
              <c:dLblPos val="t"/>
              <c:showLegendKey val="0"/>
              <c:showVal val="1"/>
              <c:showCatName val="0"/>
              <c:showSerName val="0"/>
              <c:showPercent val="0"/>
              <c:showBubbleSize val="0"/>
              <c:extLst>
                <c:ext xmlns:c16="http://schemas.microsoft.com/office/drawing/2014/chart" uri="{C3380CC4-5D6E-409C-BE32-E72D297353CC}">
                  <c16:uniqueId val="{00000000-86DD-4AB7-BFAB-3A02FEFC80DD}"/>
                </c:ext>
              </c:extLst>
            </c:dLbl>
            <c:dLbl>
              <c:idx val="7"/>
              <c:numFmt formatCode="0.0&quot;%&quot;" sourceLinked="0"/>
              <c:spPr>
                <a:noFill/>
                <a:ln>
                  <a:noFill/>
                </a:ln>
                <a:effectLst/>
              </c:spPr>
              <c:txPr>
                <a:bodyPr wrap="square" lIns="38100" tIns="19050" rIns="38100" bIns="19050" anchor="ctr" anchorCtr="0">
                  <a:spAutoFit/>
                </a:bodyPr>
                <a:lstStyle/>
                <a:p>
                  <a:pPr algn="ctr" rtl="0">
                    <a:defRPr lang="en-US" sz="1200" b="0" i="0" u="none" strike="noStrike" kern="1200" baseline="0">
                      <a:solidFill>
                        <a:prstClr val="black"/>
                      </a:solidFill>
                      <a:latin typeface="+mn-lt"/>
                      <a:ea typeface="+mn-ea"/>
                      <a:cs typeface="+mn-cs"/>
                    </a:defRPr>
                  </a:pPr>
                  <a:endParaRPr lang="es-ES_tradnl"/>
                </a:p>
              </c:txPr>
              <c:dLblPos val="t"/>
              <c:showLegendKey val="0"/>
              <c:showVal val="1"/>
              <c:showCatName val="0"/>
              <c:showSerName val="0"/>
              <c:showPercent val="0"/>
              <c:showBubbleSize val="0"/>
              <c:extLst>
                <c:ext xmlns:c16="http://schemas.microsoft.com/office/drawing/2014/chart" uri="{C3380CC4-5D6E-409C-BE32-E72D297353CC}">
                  <c16:uniqueId val="{00000001-A065-4834-B04D-12F37586A82F}"/>
                </c:ext>
              </c:extLst>
            </c:dLbl>
            <c:dLbl>
              <c:idx val="8"/>
              <c:layout>
                <c:manualLayout>
                  <c:x val="0"/>
                  <c:y val="-9.5414227837849391E-2"/>
                </c:manualLayout>
              </c:layout>
              <c:numFmt formatCode="0.0&quot;%&quot;" sourceLinked="0"/>
              <c:spPr>
                <a:noFill/>
                <a:ln>
                  <a:noFill/>
                </a:ln>
                <a:effectLst/>
              </c:spPr>
              <c:txPr>
                <a:bodyPr wrap="square" lIns="38100" tIns="19050" rIns="38100" bIns="19050" anchor="ctr" anchorCtr="0">
                  <a:spAutoFit/>
                </a:bodyPr>
                <a:lstStyle/>
                <a:p>
                  <a:pPr algn="ctr" rtl="0">
                    <a:defRPr lang="en-US" sz="1400" b="1" i="0" u="none" strike="noStrike" kern="1200" baseline="0">
                      <a:solidFill>
                        <a:prstClr val="black"/>
                      </a:solidFill>
                      <a:latin typeface="+mn-lt"/>
                      <a:ea typeface="+mn-ea"/>
                      <a:cs typeface="+mn-cs"/>
                    </a:defRPr>
                  </a:pPr>
                  <a:endParaRPr lang="es-ES_tradnl"/>
                </a:p>
              </c:txPr>
              <c:dLblPos val="r"/>
              <c:showLegendKey val="0"/>
              <c:showVal val="1"/>
              <c:showCatName val="0"/>
              <c:showSerName val="0"/>
              <c:showPercent val="0"/>
              <c:showBubbleSize val="0"/>
              <c:extLst>
                <c:ext xmlns:c15="http://schemas.microsoft.com/office/drawing/2012/chart" uri="{CE6537A1-D6FC-4f65-9D91-7224C49458BB}">
                  <c15:layout>
                    <c:manualLayout>
                      <c:w val="0.14890372907540123"/>
                      <c:h val="0.10590055708391924"/>
                    </c:manualLayout>
                  </c15:layout>
                </c:ext>
                <c:ext xmlns:c16="http://schemas.microsoft.com/office/drawing/2014/chart" uri="{C3380CC4-5D6E-409C-BE32-E72D297353CC}">
                  <c16:uniqueId val="{00000002-9DD3-48E4-8C46-228C33C9EB7C}"/>
                </c:ext>
              </c:extLst>
            </c:dLbl>
            <c:numFmt formatCode="0.0&quot;%&quot;" sourceLinked="0"/>
            <c:spPr>
              <a:noFill/>
              <a:ln>
                <a:noFill/>
              </a:ln>
              <a:effectLst/>
            </c:spPr>
            <c:txPr>
              <a:bodyPr wrap="square" lIns="38100" tIns="19050" rIns="38100" bIns="19050" anchor="ctr">
                <a:spAutoFit/>
              </a:bodyPr>
              <a:lstStyle/>
              <a:p>
                <a:pPr>
                  <a:defRPr sz="1200"/>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Hoja1!$A$2:$A$10</c:f>
              <c:numCache>
                <c:formatCode>General</c:formatCode>
                <c:ptCount val="9"/>
                <c:pt idx="0">
                  <c:v>2009</c:v>
                </c:pt>
                <c:pt idx="1">
                  <c:v>2010</c:v>
                </c:pt>
                <c:pt idx="2">
                  <c:v>2011</c:v>
                </c:pt>
                <c:pt idx="3">
                  <c:v>2012</c:v>
                </c:pt>
                <c:pt idx="4">
                  <c:v>2017</c:v>
                </c:pt>
                <c:pt idx="5">
                  <c:v>2018</c:v>
                </c:pt>
                <c:pt idx="6">
                  <c:v>2019</c:v>
                </c:pt>
                <c:pt idx="7">
                  <c:v>2020</c:v>
                </c:pt>
                <c:pt idx="8">
                  <c:v>2021</c:v>
                </c:pt>
              </c:numCache>
            </c:numRef>
          </c:cat>
          <c:val>
            <c:numRef>
              <c:f>Hoja1!$B$2:$B$10</c:f>
              <c:numCache>
                <c:formatCode>General</c:formatCode>
                <c:ptCount val="9"/>
                <c:pt idx="0">
                  <c:v>40.5</c:v>
                </c:pt>
                <c:pt idx="1">
                  <c:v>40.700000000000003</c:v>
                </c:pt>
                <c:pt idx="2">
                  <c:v>41.6</c:v>
                </c:pt>
                <c:pt idx="3" formatCode="0.0">
                  <c:v>40.299999999999997</c:v>
                </c:pt>
                <c:pt idx="4">
                  <c:v>47.3</c:v>
                </c:pt>
                <c:pt idx="5">
                  <c:v>50</c:v>
                </c:pt>
                <c:pt idx="6">
                  <c:v>50.4</c:v>
                </c:pt>
                <c:pt idx="7">
                  <c:v>51.7</c:v>
                </c:pt>
                <c:pt idx="8">
                  <c:v>52.3</c:v>
                </c:pt>
              </c:numCache>
            </c:numRef>
          </c:val>
          <c:smooth val="0"/>
          <c:extLst>
            <c:ext xmlns:c16="http://schemas.microsoft.com/office/drawing/2014/chart" uri="{C3380CC4-5D6E-409C-BE32-E72D297353CC}">
              <c16:uniqueId val="{00000001-2C1C-4938-A233-A5E4E5940301}"/>
            </c:ext>
          </c:extLst>
        </c:ser>
        <c:dLbls>
          <c:showLegendKey val="0"/>
          <c:showVal val="0"/>
          <c:showCatName val="0"/>
          <c:showSerName val="0"/>
          <c:showPercent val="0"/>
          <c:showBubbleSize val="0"/>
        </c:dLbls>
        <c:marker val="1"/>
        <c:smooth val="0"/>
        <c:axId val="90849280"/>
        <c:axId val="90850816"/>
      </c:lineChart>
      <c:catAx>
        <c:axId val="90849280"/>
        <c:scaling>
          <c:orientation val="minMax"/>
        </c:scaling>
        <c:delete val="0"/>
        <c:axPos val="b"/>
        <c:numFmt formatCode="General" sourceLinked="1"/>
        <c:majorTickMark val="none"/>
        <c:minorTickMark val="none"/>
        <c:tickLblPos val="nextTo"/>
        <c:txPr>
          <a:bodyPr/>
          <a:lstStyle/>
          <a:p>
            <a:pPr>
              <a:defRPr sz="1200"/>
            </a:pPr>
            <a:endParaRPr lang="es-ES_tradnl"/>
          </a:p>
        </c:txPr>
        <c:crossAx val="90850816"/>
        <c:crosses val="autoZero"/>
        <c:auto val="1"/>
        <c:lblAlgn val="ctr"/>
        <c:lblOffset val="100"/>
        <c:noMultiLvlLbl val="0"/>
      </c:catAx>
      <c:valAx>
        <c:axId val="90850816"/>
        <c:scaling>
          <c:orientation val="minMax"/>
          <c:max val="100"/>
          <c:min val="0"/>
        </c:scaling>
        <c:delete val="1"/>
        <c:axPos val="l"/>
        <c:numFmt formatCode="0&quot;%&quot;" sourceLinked="0"/>
        <c:majorTickMark val="none"/>
        <c:minorTickMark val="none"/>
        <c:tickLblPos val="none"/>
        <c:crossAx val="90849280"/>
        <c:crosses val="autoZero"/>
        <c:crossBetween val="between"/>
      </c:valAx>
    </c:plotArea>
    <c:plotVisOnly val="1"/>
    <c:dispBlanksAs val="gap"/>
    <c:showDLblsOverMax val="0"/>
  </c:chart>
  <c:txPr>
    <a:bodyPr/>
    <a:lstStyle/>
    <a:p>
      <a:pPr>
        <a:defRPr sz="1800"/>
      </a:pPr>
      <a:endParaRPr lang="es-ES_tradnl"/>
    </a:p>
  </c:txPr>
  <c:externalData r:id="rId1">
    <c:autoUpdate val="0"/>
  </c:externalData>
</c:chartSpace>
</file>

<file path=ppt/charts/chart19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013232514177693E-2"/>
          <c:y val="0.24578471072422967"/>
          <c:w val="0.98298676748582159"/>
          <c:h val="0.62253712362624636"/>
        </c:manualLayout>
      </c:layout>
      <c:barChart>
        <c:barDir val="col"/>
        <c:grouping val="clustered"/>
        <c:varyColors val="0"/>
        <c:ser>
          <c:idx val="0"/>
          <c:order val="0"/>
          <c:tx>
            <c:strRef>
              <c:f>Sheet1!$A$2</c:f>
              <c:strCache>
                <c:ptCount val="1"/>
                <c:pt idx="0">
                  <c:v>2011</c:v>
                </c:pt>
              </c:strCache>
            </c:strRef>
          </c:tx>
          <c:invertIfNegative val="0"/>
          <c:dLbls>
            <c:numFmt formatCode="0.0&quot;%&quot;" sourceLinked="0"/>
            <c:spPr>
              <a:noFill/>
              <a:ln w="25400">
                <a:noFill/>
              </a:ln>
            </c:spPr>
            <c:txPr>
              <a:bodyPr wrap="none" anchorCtr="0"/>
              <a:lstStyle/>
              <a:p>
                <a:pPr algn="ctr">
                  <a:defRPr lang="es-ES" sz="700" b="0" i="0" u="none" strike="noStrike" kern="1200" baseline="0">
                    <a:solidFill>
                      <a:schemeClr val="tx1">
                        <a:lumMod val="75000"/>
                        <a:lumOff val="25000"/>
                      </a:schemeClr>
                    </a:solidFill>
                    <a:latin typeface="+mn-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Sheet1!$B$1:$D$1</c:f>
              <c:strCache>
                <c:ptCount val="3"/>
                <c:pt idx="0">
                  <c:v>Total</c:v>
                </c:pt>
                <c:pt idx="1">
                  <c:v>Hombre</c:v>
                </c:pt>
                <c:pt idx="2">
                  <c:v>Mujer</c:v>
                </c:pt>
              </c:strCache>
            </c:strRef>
          </c:cat>
          <c:val>
            <c:numRef>
              <c:f>Sheet1!$B$2:$D$2</c:f>
            </c:numRef>
          </c:val>
          <c:extLst>
            <c:ext xmlns:c16="http://schemas.microsoft.com/office/drawing/2014/chart" uri="{C3380CC4-5D6E-409C-BE32-E72D297353CC}">
              <c16:uniqueId val="{00000001-7183-4961-96B5-AECA3F219723}"/>
            </c:ext>
          </c:extLst>
        </c:ser>
        <c:ser>
          <c:idx val="1"/>
          <c:order val="1"/>
          <c:tx>
            <c:strRef>
              <c:f>Sheet1!$A$3</c:f>
              <c:strCache>
                <c:ptCount val="1"/>
                <c:pt idx="0">
                  <c:v>2017</c:v>
                </c:pt>
              </c:strCache>
            </c:strRef>
          </c:tx>
          <c:spPr>
            <a:solidFill>
              <a:srgbClr val="308AFF"/>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lumMod val="75000"/>
                        <a:lumOff val="25000"/>
                      </a:schemeClr>
                    </a:solidFill>
                    <a:latin typeface="+mn-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Sheet1!$B$3:$D$3</c:f>
              <c:numCache>
                <c:formatCode>0.0</c:formatCode>
                <c:ptCount val="3"/>
                <c:pt idx="0">
                  <c:v>47.3</c:v>
                </c:pt>
                <c:pt idx="1">
                  <c:v>44.6</c:v>
                </c:pt>
                <c:pt idx="2">
                  <c:v>50</c:v>
                </c:pt>
              </c:numCache>
            </c:numRef>
          </c:val>
          <c:extLst>
            <c:ext xmlns:c16="http://schemas.microsoft.com/office/drawing/2014/chart" uri="{C3380CC4-5D6E-409C-BE32-E72D297353CC}">
              <c16:uniqueId val="{00000002-7183-4961-96B5-AECA3F219723}"/>
            </c:ext>
          </c:extLst>
        </c:ser>
        <c:ser>
          <c:idx val="2"/>
          <c:order val="2"/>
          <c:tx>
            <c:strRef>
              <c:f>Sheet1!$A$4</c:f>
              <c:strCache>
                <c:ptCount val="1"/>
                <c:pt idx="0">
                  <c:v>2018</c:v>
                </c:pt>
              </c:strCache>
            </c:strRef>
          </c:tx>
          <c:spPr>
            <a:solidFill>
              <a:srgbClr val="0057C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lumMod val="75000"/>
                        <a:lumOff val="25000"/>
                      </a:schemeClr>
                    </a:solidFill>
                    <a:latin typeface="+mn-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Sheet1!$B$4:$D$4</c:f>
              <c:numCache>
                <c:formatCode>General</c:formatCode>
                <c:ptCount val="3"/>
                <c:pt idx="0" formatCode="0.0">
                  <c:v>50</c:v>
                </c:pt>
                <c:pt idx="1">
                  <c:v>48</c:v>
                </c:pt>
                <c:pt idx="2">
                  <c:v>52.1</c:v>
                </c:pt>
              </c:numCache>
            </c:numRef>
          </c:val>
          <c:extLst>
            <c:ext xmlns:c16="http://schemas.microsoft.com/office/drawing/2014/chart" uri="{C3380CC4-5D6E-409C-BE32-E72D297353CC}">
              <c16:uniqueId val="{00000003-7183-4961-96B5-AECA3F219723}"/>
            </c:ext>
          </c:extLst>
        </c:ser>
        <c:ser>
          <c:idx val="3"/>
          <c:order val="3"/>
          <c:tx>
            <c:strRef>
              <c:f>Sheet1!$A$5</c:f>
              <c:strCache>
                <c:ptCount val="1"/>
                <c:pt idx="0">
                  <c:v>2019</c:v>
                </c:pt>
              </c:strCache>
            </c:strRef>
          </c:tx>
          <c:spPr>
            <a:solidFill>
              <a:srgbClr val="003C8A"/>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700" b="0" i="0" u="none" strike="noStrike" kern="1200" baseline="0">
                    <a:solidFill>
                      <a:schemeClr val="tx1">
                        <a:lumMod val="75000"/>
                        <a:lumOff val="25000"/>
                      </a:schemeClr>
                    </a:solidFill>
                    <a:latin typeface="+mn-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Sheet1!$B$5:$D$5</c:f>
              <c:numCache>
                <c:formatCode>General</c:formatCode>
                <c:ptCount val="3"/>
                <c:pt idx="0" formatCode="0.0">
                  <c:v>50.4</c:v>
                </c:pt>
                <c:pt idx="1">
                  <c:v>48</c:v>
                </c:pt>
                <c:pt idx="2">
                  <c:v>52.8</c:v>
                </c:pt>
              </c:numCache>
            </c:numRef>
          </c:val>
          <c:extLst>
            <c:ext xmlns:c16="http://schemas.microsoft.com/office/drawing/2014/chart" uri="{C3380CC4-5D6E-409C-BE32-E72D297353CC}">
              <c16:uniqueId val="{00000004-7183-4961-96B5-AECA3F219723}"/>
            </c:ext>
          </c:extLst>
        </c:ser>
        <c:ser>
          <c:idx val="4"/>
          <c:order val="4"/>
          <c:tx>
            <c:strRef>
              <c:f>Sheet1!$A$6</c:f>
              <c:strCache>
                <c:ptCount val="1"/>
                <c:pt idx="0">
                  <c:v>2020</c:v>
                </c:pt>
              </c:strCache>
            </c:strRef>
          </c:tx>
          <c:spPr>
            <a:solidFill>
              <a:srgbClr val="002D6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700" b="0" i="0" u="none" strike="noStrike" kern="1200" baseline="0">
                    <a:solidFill>
                      <a:schemeClr val="tx1">
                        <a:lumMod val="75000"/>
                        <a:lumOff val="25000"/>
                      </a:schemeClr>
                    </a:solidFill>
                    <a:latin typeface="+mn-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Total</c:v>
                </c:pt>
                <c:pt idx="1">
                  <c:v>Hombre</c:v>
                </c:pt>
                <c:pt idx="2">
                  <c:v>Mujer</c:v>
                </c:pt>
              </c:strCache>
            </c:strRef>
          </c:cat>
          <c:val>
            <c:numRef>
              <c:f>Sheet1!$B$6:$D$6</c:f>
              <c:numCache>
                <c:formatCode>General</c:formatCode>
                <c:ptCount val="3"/>
                <c:pt idx="0" formatCode="0.0">
                  <c:v>51.7</c:v>
                </c:pt>
                <c:pt idx="1">
                  <c:v>48.6</c:v>
                </c:pt>
                <c:pt idx="2">
                  <c:v>54.7</c:v>
                </c:pt>
              </c:numCache>
            </c:numRef>
          </c:val>
          <c:extLst>
            <c:ext xmlns:c16="http://schemas.microsoft.com/office/drawing/2014/chart" uri="{C3380CC4-5D6E-409C-BE32-E72D297353CC}">
              <c16:uniqueId val="{00000001-F2B1-49E3-8710-12AD77423C5D}"/>
            </c:ext>
          </c:extLst>
        </c:ser>
        <c:ser>
          <c:idx val="5"/>
          <c:order val="5"/>
          <c:tx>
            <c:strRef>
              <c:f>Sheet1!$A$7</c:f>
              <c:strCache>
                <c:ptCount val="1"/>
                <c:pt idx="0">
                  <c:v>2021</c:v>
                </c:pt>
              </c:strCache>
            </c:strRef>
          </c:tx>
          <c:spPr>
            <a:solidFill>
              <a:srgbClr val="0D2235"/>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800" b="1" i="0" u="none" strike="noStrike" kern="1200" baseline="0">
                    <a:solidFill>
                      <a:schemeClr val="tx1"/>
                    </a:solidFill>
                    <a:latin typeface="+mj-lt"/>
                    <a:ea typeface="Arial"/>
                    <a:cs typeface="Arial"/>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Total</c:v>
                </c:pt>
                <c:pt idx="1">
                  <c:v>Hombre</c:v>
                </c:pt>
                <c:pt idx="2">
                  <c:v>Mujer</c:v>
                </c:pt>
              </c:strCache>
            </c:strRef>
          </c:cat>
          <c:val>
            <c:numRef>
              <c:f>Sheet1!$B$7:$D$7</c:f>
              <c:numCache>
                <c:formatCode>General</c:formatCode>
                <c:ptCount val="3"/>
                <c:pt idx="0" formatCode="0.0">
                  <c:v>52.3</c:v>
                </c:pt>
                <c:pt idx="1">
                  <c:v>50.7</c:v>
                </c:pt>
                <c:pt idx="2">
                  <c:v>53.9</c:v>
                </c:pt>
              </c:numCache>
            </c:numRef>
          </c:val>
          <c:extLst>
            <c:ext xmlns:c16="http://schemas.microsoft.com/office/drawing/2014/chart" uri="{C3380CC4-5D6E-409C-BE32-E72D297353CC}">
              <c16:uniqueId val="{00000002-260B-485E-ABE0-CCC206EC074C}"/>
            </c:ext>
          </c:extLst>
        </c:ser>
        <c:dLbls>
          <c:showLegendKey val="0"/>
          <c:showVal val="1"/>
          <c:showCatName val="0"/>
          <c:showSerName val="0"/>
          <c:showPercent val="0"/>
          <c:showBubbleSize val="0"/>
        </c:dLbls>
        <c:gapWidth val="70"/>
        <c:overlap val="-7"/>
        <c:axId val="95241728"/>
        <c:axId val="95243264"/>
      </c:barChart>
      <c:catAx>
        <c:axId val="95241728"/>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0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crossAx val="95243264"/>
        <c:crosses val="autoZero"/>
        <c:auto val="1"/>
        <c:lblAlgn val="ctr"/>
        <c:lblOffset val="100"/>
        <c:noMultiLvlLbl val="0"/>
      </c:catAx>
      <c:valAx>
        <c:axId val="95243264"/>
        <c:scaling>
          <c:orientation val="minMax"/>
          <c:max val="100"/>
          <c:min val="0"/>
        </c:scaling>
        <c:delete val="1"/>
        <c:axPos val="l"/>
        <c:numFmt formatCode="0.0" sourceLinked="1"/>
        <c:majorTickMark val="out"/>
        <c:minorTickMark val="none"/>
        <c:tickLblPos val="nextTo"/>
        <c:crossAx val="95241728"/>
        <c:crosses val="autoZero"/>
        <c:crossBetween val="between"/>
      </c:valAx>
      <c:spPr>
        <a:noFill/>
        <a:ln w="25400">
          <a:noFill/>
        </a:ln>
      </c:spPr>
    </c:plotArea>
    <c:legend>
      <c:legendPos val="t"/>
      <c:legendEntry>
        <c:idx val="2"/>
        <c:txPr>
          <a:bodyPr/>
          <a:lstStyle/>
          <a:p>
            <a:pPr>
              <a:defRPr sz="1100" b="0">
                <a:latin typeface="+mj-lt"/>
              </a:defRPr>
            </a:pPr>
            <a:endParaRPr lang="es-ES_tradnl"/>
          </a:p>
        </c:txPr>
      </c:legendEntry>
      <c:legendEntry>
        <c:idx val="3"/>
        <c:txPr>
          <a:bodyPr/>
          <a:lstStyle/>
          <a:p>
            <a:pPr>
              <a:defRPr sz="1100" b="0">
                <a:latin typeface="+mj-lt"/>
              </a:defRPr>
            </a:pPr>
            <a:endParaRPr lang="es-ES_tradnl"/>
          </a:p>
        </c:txPr>
      </c:legendEntry>
      <c:legendEntry>
        <c:idx val="4"/>
        <c:txPr>
          <a:bodyPr/>
          <a:lstStyle/>
          <a:p>
            <a:pPr>
              <a:defRPr sz="1100" b="1">
                <a:latin typeface="+mj-lt"/>
              </a:defRPr>
            </a:pPr>
            <a:endParaRPr lang="es-ES_tradnl"/>
          </a:p>
        </c:txPr>
      </c:legendEntry>
      <c:layout>
        <c:manualLayout>
          <c:xMode val="edge"/>
          <c:yMode val="edge"/>
          <c:x val="0.25121632993910803"/>
          <c:y val="0.10595343460579065"/>
          <c:w val="0.57450119692615276"/>
          <c:h val="9.2053994827853702E-2"/>
        </c:manualLayout>
      </c:layout>
      <c:overlay val="0"/>
      <c:txPr>
        <a:bodyPr/>
        <a:lstStyle/>
        <a:p>
          <a:pPr>
            <a:defRPr sz="1100" b="0">
              <a:latin typeface="+mj-lt"/>
            </a:defRPr>
          </a:pPr>
          <a:endParaRPr lang="es-ES_tradnl"/>
        </a:p>
      </c:txPr>
    </c:legend>
    <c:plotVisOnly val="1"/>
    <c:dispBlanksAs val="gap"/>
    <c:showDLblsOverMax val="0"/>
  </c:chart>
  <c:spPr>
    <a:noFill/>
    <a:ln>
      <a:noFill/>
    </a:ln>
  </c:spPr>
  <c:txPr>
    <a:bodyPr/>
    <a:lstStyle/>
    <a:p>
      <a:pPr>
        <a:defRPr sz="1350" b="1" i="0" u="none" strike="noStrike" baseline="0">
          <a:solidFill>
            <a:schemeClr val="tx1"/>
          </a:solidFill>
          <a:latin typeface="Arial"/>
          <a:ea typeface="Arial"/>
          <a:cs typeface="Arial"/>
        </a:defRPr>
      </a:pPr>
      <a:endParaRPr lang="es-ES_tradnl"/>
    </a:p>
  </c:txPr>
  <c:externalData r:id="rId1">
    <c:autoUpdate val="0"/>
  </c:externalData>
</c:chartSpace>
</file>

<file path=ppt/charts/chart19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1.7013232514177693E-2"/>
          <c:y val="0.11033901009242571"/>
          <c:w val="0.95824950452621993"/>
          <c:h val="0.68982495825757562"/>
        </c:manualLayout>
      </c:layout>
      <c:barChart>
        <c:barDir val="col"/>
        <c:grouping val="clustered"/>
        <c:varyColors val="0"/>
        <c:ser>
          <c:idx val="0"/>
          <c:order val="0"/>
          <c:tx>
            <c:strRef>
              <c:f>Sheet1!$A$2</c:f>
              <c:strCache>
                <c:ptCount val="1"/>
                <c:pt idx="0">
                  <c:v>2011</c:v>
                </c:pt>
              </c:strCache>
            </c:strRef>
          </c:tx>
          <c:invertIfNegative val="0"/>
          <c:dLbls>
            <c:numFmt formatCode="0.0&quot;%&quot;" sourceLinked="0"/>
            <c:spPr>
              <a:noFill/>
              <a:ln>
                <a:noFill/>
              </a:ln>
              <a:effectLst/>
            </c:spPr>
            <c:txPr>
              <a:bodyPr/>
              <a:lstStyle/>
              <a:p>
                <a:pPr algn="ctr">
                  <a:defRPr lang="es-ES" sz="700" b="0" i="0" u="none" strike="noStrike" kern="1200" baseline="0">
                    <a:solidFill>
                      <a:prstClr val="black"/>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años y más</c:v>
                </c:pt>
              </c:strCache>
            </c:strRef>
          </c:cat>
          <c:val>
            <c:numRef>
              <c:f>Sheet1!$B$2:$H$2</c:f>
            </c:numRef>
          </c:val>
          <c:extLst>
            <c:ext xmlns:c16="http://schemas.microsoft.com/office/drawing/2014/chart" uri="{C3380CC4-5D6E-409C-BE32-E72D297353CC}">
              <c16:uniqueId val="{00000007-EFF1-4837-8C98-82F2E5BB47E6}"/>
            </c:ext>
          </c:extLst>
        </c:ser>
        <c:ser>
          <c:idx val="1"/>
          <c:order val="1"/>
          <c:tx>
            <c:strRef>
              <c:f>Sheet1!$A$3</c:f>
              <c:strCache>
                <c:ptCount val="1"/>
                <c:pt idx="0">
                  <c:v>2017</c:v>
                </c:pt>
              </c:strCache>
            </c:strRef>
          </c:tx>
          <c:spPr>
            <a:solidFill>
              <a:srgbClr val="308AFF"/>
            </a:solidFill>
          </c:spPr>
          <c:invertIfNegative val="0"/>
          <c:dLbls>
            <c:numFmt formatCode="0.0&quot;%&quot;" sourceLinked="0"/>
            <c:spPr>
              <a:noFill/>
              <a:ln>
                <a:noFill/>
              </a:ln>
              <a:effectLst/>
            </c:spPr>
            <c:txPr>
              <a:bodyPr anchorCtr="0"/>
              <a:lstStyle/>
              <a:p>
                <a:pPr algn="ctr">
                  <a:defRPr lang="es-ES_tradnl" sz="600" b="0" i="0" u="none" strike="noStrike" kern="1200" baseline="0">
                    <a:solidFill>
                      <a:prstClr val="black"/>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años y más</c:v>
                </c:pt>
              </c:strCache>
            </c:strRef>
          </c:cat>
          <c:val>
            <c:numRef>
              <c:f>Sheet1!$B$3:$H$3</c:f>
              <c:numCache>
                <c:formatCode>General</c:formatCode>
                <c:ptCount val="7"/>
                <c:pt idx="0">
                  <c:v>47.3</c:v>
                </c:pt>
                <c:pt idx="1">
                  <c:v>58.5</c:v>
                </c:pt>
                <c:pt idx="2">
                  <c:v>49</c:v>
                </c:pt>
                <c:pt idx="3">
                  <c:v>53.7</c:v>
                </c:pt>
                <c:pt idx="4">
                  <c:v>52.8</c:v>
                </c:pt>
                <c:pt idx="5">
                  <c:v>43.9</c:v>
                </c:pt>
                <c:pt idx="6">
                  <c:v>25.4</c:v>
                </c:pt>
              </c:numCache>
            </c:numRef>
          </c:val>
          <c:extLst>
            <c:ext xmlns:c16="http://schemas.microsoft.com/office/drawing/2014/chart" uri="{C3380CC4-5D6E-409C-BE32-E72D297353CC}">
              <c16:uniqueId val="{00000009-EFF1-4837-8C98-82F2E5BB47E6}"/>
            </c:ext>
          </c:extLst>
        </c:ser>
        <c:ser>
          <c:idx val="2"/>
          <c:order val="2"/>
          <c:tx>
            <c:strRef>
              <c:f>Sheet1!$A$4</c:f>
              <c:strCache>
                <c:ptCount val="1"/>
                <c:pt idx="0">
                  <c:v>2018</c:v>
                </c:pt>
              </c:strCache>
            </c:strRef>
          </c:tx>
          <c:spPr>
            <a:solidFill>
              <a:srgbClr val="0057C8"/>
            </a:solidFill>
          </c:spPr>
          <c:invertIfNegative val="0"/>
          <c:dLbls>
            <c:dLbl>
              <c:idx val="3"/>
              <c:layout>
                <c:manualLayout>
                  <c:x val="0"/>
                  <c:y val="1.003081909931142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788-443C-B0F2-861154A9EE28}"/>
                </c:ext>
              </c:extLst>
            </c:dLbl>
            <c:dLbl>
              <c:idx val="6"/>
              <c:layout>
                <c:manualLayout>
                  <c:x val="1.2268543541302534E-3"/>
                  <c:y val="2.006163819862285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788-443C-B0F2-861154A9EE28}"/>
                </c:ext>
              </c:extLst>
            </c:dLbl>
            <c:numFmt formatCode="0.0&quot;%&quot;" sourceLinked="0"/>
            <c:spPr>
              <a:noFill/>
            </c:spPr>
            <c:txPr>
              <a:bodyPr anchorCtr="0"/>
              <a:lstStyle/>
              <a:p>
                <a:pPr algn="ctr">
                  <a:defRPr lang="es-ES_tradnl" sz="600" b="0" i="0" u="none" strike="noStrike" kern="1200" baseline="0">
                    <a:solidFill>
                      <a:prstClr val="black"/>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años y más</c:v>
                </c:pt>
              </c:strCache>
            </c:strRef>
          </c:cat>
          <c:val>
            <c:numRef>
              <c:f>Sheet1!$B$4:$H$4</c:f>
              <c:numCache>
                <c:formatCode>General</c:formatCode>
                <c:ptCount val="7"/>
                <c:pt idx="0">
                  <c:v>50</c:v>
                </c:pt>
                <c:pt idx="1">
                  <c:v>64.099999999999994</c:v>
                </c:pt>
                <c:pt idx="2">
                  <c:v>56.2</c:v>
                </c:pt>
                <c:pt idx="3">
                  <c:v>53.8</c:v>
                </c:pt>
                <c:pt idx="4">
                  <c:v>48.1</c:v>
                </c:pt>
                <c:pt idx="5">
                  <c:v>49.6</c:v>
                </c:pt>
                <c:pt idx="6">
                  <c:v>31.5</c:v>
                </c:pt>
              </c:numCache>
            </c:numRef>
          </c:val>
          <c:extLst>
            <c:ext xmlns:c16="http://schemas.microsoft.com/office/drawing/2014/chart" uri="{C3380CC4-5D6E-409C-BE32-E72D297353CC}">
              <c16:uniqueId val="{0000000C-EFF1-4837-8C98-82F2E5BB47E6}"/>
            </c:ext>
          </c:extLst>
        </c:ser>
        <c:ser>
          <c:idx val="3"/>
          <c:order val="3"/>
          <c:tx>
            <c:strRef>
              <c:f>Sheet1!$A$5</c:f>
              <c:strCache>
                <c:ptCount val="1"/>
                <c:pt idx="0">
                  <c:v>2019</c:v>
                </c:pt>
              </c:strCache>
            </c:strRef>
          </c:tx>
          <c:spPr>
            <a:solidFill>
              <a:srgbClr val="003C8A"/>
            </a:solidFill>
          </c:spPr>
          <c:invertIfNegative val="0"/>
          <c:dLbls>
            <c:dLbl>
              <c:idx val="1"/>
              <c:numFmt formatCode="0.0&quot;%&quot;" sourceLinked="0"/>
              <c:spPr>
                <a:noFill/>
                <a:ln>
                  <a:noFill/>
                </a:ln>
                <a:effectLst/>
              </c:spPr>
              <c:txPr>
                <a:bodyPr wrap="none" lIns="38100" tIns="19050" rIns="38100" bIns="19050" anchor="ctr" anchorCtr="0">
                  <a:noAutofit/>
                </a:bodyPr>
                <a:lstStyle/>
                <a:p>
                  <a:pPr algn="ctr">
                    <a:defRPr lang="es-ES_tradnl" sz="600" b="0" i="0" u="none" strike="noStrike" kern="1200" baseline="0">
                      <a:solidFill>
                        <a:prstClr val="black"/>
                      </a:solidFill>
                      <a:latin typeface="+mn-lt"/>
                      <a:ea typeface="+mn-ea"/>
                      <a:cs typeface="+mn-cs"/>
                    </a:defRPr>
                  </a:pPr>
                  <a:endParaRPr lang="es-ES_tradnl"/>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3.523206916135424E-2"/>
                      <c:h val="6.3306710854925924E-2"/>
                    </c:manualLayout>
                  </c15:layout>
                </c:ext>
                <c:ext xmlns:c16="http://schemas.microsoft.com/office/drawing/2014/chart" uri="{C3380CC4-5D6E-409C-BE32-E72D297353CC}">
                  <c16:uniqueId val="{0000000A-E703-4625-B2DC-11677C0CE287}"/>
                </c:ext>
              </c:extLst>
            </c:dLbl>
            <c:dLbl>
              <c:idx val="6"/>
              <c:layout>
                <c:manualLayout>
                  <c:x val="0"/>
                  <c:y val="1.504622864896714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788-443C-B0F2-861154A9EE28}"/>
                </c:ext>
              </c:extLst>
            </c:dLbl>
            <c:numFmt formatCode="0.0&quot;%&quot;" sourceLinked="0"/>
            <c:spPr>
              <a:noFill/>
              <a:ln>
                <a:noFill/>
              </a:ln>
              <a:effectLst/>
            </c:spPr>
            <c:txPr>
              <a:bodyPr wrap="none" lIns="38100" tIns="19050" rIns="38100" bIns="19050" anchor="ctr" anchorCtr="0">
                <a:spAutoFit/>
              </a:bodyPr>
              <a:lstStyle/>
              <a:p>
                <a:pPr algn="ctr">
                  <a:defRPr lang="es-ES_tradnl" sz="600" b="0" i="0" u="none" strike="noStrike" kern="1200" baseline="0">
                    <a:solidFill>
                      <a:prstClr val="black"/>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años y más</c:v>
                </c:pt>
              </c:strCache>
            </c:strRef>
          </c:cat>
          <c:val>
            <c:numRef>
              <c:f>Sheet1!$B$5:$H$5</c:f>
              <c:numCache>
                <c:formatCode>General</c:formatCode>
                <c:ptCount val="7"/>
                <c:pt idx="0">
                  <c:v>50.4</c:v>
                </c:pt>
                <c:pt idx="1">
                  <c:v>60.4</c:v>
                </c:pt>
                <c:pt idx="2">
                  <c:v>50.8</c:v>
                </c:pt>
                <c:pt idx="3">
                  <c:v>57.5</c:v>
                </c:pt>
                <c:pt idx="4">
                  <c:v>55.9</c:v>
                </c:pt>
                <c:pt idx="5">
                  <c:v>46.1</c:v>
                </c:pt>
                <c:pt idx="6">
                  <c:v>31.4</c:v>
                </c:pt>
              </c:numCache>
            </c:numRef>
          </c:val>
          <c:extLst>
            <c:ext xmlns:c16="http://schemas.microsoft.com/office/drawing/2014/chart" uri="{C3380CC4-5D6E-409C-BE32-E72D297353CC}">
              <c16:uniqueId val="{0000000D-EFF1-4837-8C98-82F2E5BB47E6}"/>
            </c:ext>
          </c:extLst>
        </c:ser>
        <c:ser>
          <c:idx val="4"/>
          <c:order val="4"/>
          <c:tx>
            <c:strRef>
              <c:f>Sheet1!$A$6</c:f>
              <c:strCache>
                <c:ptCount val="1"/>
                <c:pt idx="0">
                  <c:v>2020</c:v>
                </c:pt>
              </c:strCache>
            </c:strRef>
          </c:tx>
          <c:spPr>
            <a:solidFill>
              <a:srgbClr val="002D68"/>
            </a:solidFill>
          </c:spPr>
          <c:invertIfNegative val="0"/>
          <c:dLbls>
            <c:dLbl>
              <c:idx val="4"/>
              <c:layout>
                <c:manualLayout>
                  <c:x val="-8.996827998163761E-17"/>
                  <c:y val="5.015409549655713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703-4625-B2DC-11677C0CE287}"/>
                </c:ext>
              </c:extLst>
            </c:dLbl>
            <c:numFmt formatCode="0.0&quot;%&quot;" sourceLinked="0"/>
            <c:spPr>
              <a:noFill/>
              <a:ln>
                <a:noFill/>
              </a:ln>
              <a:effectLst/>
            </c:spPr>
            <c:txPr>
              <a:bodyPr wrap="square" lIns="38100" tIns="19050" rIns="38100" bIns="19050" anchor="ctr" anchorCtr="0">
                <a:spAutoFit/>
              </a:bodyPr>
              <a:lstStyle/>
              <a:p>
                <a:pPr algn="ctr">
                  <a:defRPr lang="en-US" sz="600" b="0" i="0" u="none" strike="noStrike" kern="1200" baseline="0">
                    <a:solidFill>
                      <a:prstClr val="black"/>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años y más</c:v>
                </c:pt>
              </c:strCache>
            </c:strRef>
          </c:cat>
          <c:val>
            <c:numRef>
              <c:f>Sheet1!$B$6:$H$6</c:f>
              <c:numCache>
                <c:formatCode>General</c:formatCode>
                <c:ptCount val="7"/>
                <c:pt idx="0">
                  <c:v>51.7</c:v>
                </c:pt>
                <c:pt idx="1">
                  <c:v>55.9</c:v>
                </c:pt>
                <c:pt idx="2">
                  <c:v>57</c:v>
                </c:pt>
                <c:pt idx="3">
                  <c:v>58.8</c:v>
                </c:pt>
                <c:pt idx="4">
                  <c:v>57.2</c:v>
                </c:pt>
                <c:pt idx="5">
                  <c:v>49.5</c:v>
                </c:pt>
                <c:pt idx="6">
                  <c:v>31.8</c:v>
                </c:pt>
              </c:numCache>
            </c:numRef>
          </c:val>
          <c:extLst>
            <c:ext xmlns:c16="http://schemas.microsoft.com/office/drawing/2014/chart" uri="{C3380CC4-5D6E-409C-BE32-E72D297353CC}">
              <c16:uniqueId val="{00000000-E703-4625-B2DC-11677C0CE287}"/>
            </c:ext>
          </c:extLst>
        </c:ser>
        <c:ser>
          <c:idx val="5"/>
          <c:order val="5"/>
          <c:tx>
            <c:strRef>
              <c:f>Sheet1!$A$7</c:f>
              <c:strCache>
                <c:ptCount val="1"/>
                <c:pt idx="0">
                  <c:v>2021</c:v>
                </c:pt>
              </c:strCache>
            </c:strRef>
          </c:tx>
          <c:spPr>
            <a:solidFill>
              <a:srgbClr val="0D2235"/>
            </a:solidFill>
          </c:spPr>
          <c:invertIfNegative val="0"/>
          <c:dLbls>
            <c:dLbl>
              <c:idx val="1"/>
              <c:layout>
                <c:manualLayout>
                  <c:x val="3.6805630623907605E-3"/>
                  <c:y val="1.504622864896709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788-443C-B0F2-861154A9EE28}"/>
                </c:ext>
              </c:extLst>
            </c:dLbl>
            <c:dLbl>
              <c:idx val="2"/>
              <c:layout>
                <c:manualLayout>
                  <c:x val="4.9074174165210137E-3"/>
                  <c:y val="1.504622864896714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788-443C-B0F2-861154A9EE28}"/>
                </c:ext>
              </c:extLst>
            </c:dLbl>
            <c:dLbl>
              <c:idx val="4"/>
              <c:layout>
                <c:manualLayout>
                  <c:x val="4.9074174165210137E-3"/>
                  <c:y val="5.015409549655667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788-443C-B0F2-861154A9EE28}"/>
                </c:ext>
              </c:extLst>
            </c:dLbl>
            <c:dLbl>
              <c:idx val="6"/>
              <c:layout>
                <c:manualLayout>
                  <c:x val="4.9074174165210137E-3"/>
                  <c:y val="1.003081909931142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788-443C-B0F2-861154A9EE28}"/>
                </c:ext>
              </c:extLst>
            </c:dLbl>
            <c:numFmt formatCode="0.0&quot;%&quot;" sourceLinked="0"/>
            <c:spPr>
              <a:noFill/>
              <a:ln>
                <a:noFill/>
              </a:ln>
              <a:effectLst/>
            </c:spPr>
            <c:txPr>
              <a:bodyPr wrap="square" lIns="38100" tIns="19050" rIns="38100" bIns="19050" anchor="ctr" anchorCtr="0">
                <a:spAutoFit/>
              </a:bodyPr>
              <a:lstStyle/>
              <a:p>
                <a:pPr algn="ctr">
                  <a:defRPr lang="en-US" sz="700" b="1" i="0" u="none" strike="noStrike" kern="1200" baseline="0">
                    <a:solidFill>
                      <a:schemeClr val="tx1"/>
                    </a:solidFill>
                    <a:latin typeface="+mj-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7"/>
                <c:pt idx="0">
                  <c:v>Total</c:v>
                </c:pt>
                <c:pt idx="1">
                  <c:v>De 14 a 24 años</c:v>
                </c:pt>
                <c:pt idx="2">
                  <c:v>De 25 a 34 años</c:v>
                </c:pt>
                <c:pt idx="3">
                  <c:v>De 35 a 44 años</c:v>
                </c:pt>
                <c:pt idx="4">
                  <c:v>De 45 a 54 años</c:v>
                </c:pt>
                <c:pt idx="5">
                  <c:v>De 55 a 64 años</c:v>
                </c:pt>
                <c:pt idx="6">
                  <c:v>65 años y más</c:v>
                </c:pt>
              </c:strCache>
            </c:strRef>
          </c:cat>
          <c:val>
            <c:numRef>
              <c:f>Sheet1!$B$7:$H$7</c:f>
              <c:numCache>
                <c:formatCode>General</c:formatCode>
                <c:ptCount val="7"/>
                <c:pt idx="0">
                  <c:v>52.3</c:v>
                </c:pt>
                <c:pt idx="1">
                  <c:v>61.4</c:v>
                </c:pt>
                <c:pt idx="2">
                  <c:v>58.6</c:v>
                </c:pt>
                <c:pt idx="3">
                  <c:v>61.8</c:v>
                </c:pt>
                <c:pt idx="4">
                  <c:v>56.6</c:v>
                </c:pt>
                <c:pt idx="5">
                  <c:v>50.7</c:v>
                </c:pt>
                <c:pt idx="6">
                  <c:v>32.9</c:v>
                </c:pt>
              </c:numCache>
            </c:numRef>
          </c:val>
          <c:extLst>
            <c:ext xmlns:c16="http://schemas.microsoft.com/office/drawing/2014/chart" uri="{C3380CC4-5D6E-409C-BE32-E72D297353CC}">
              <c16:uniqueId val="{00000001-9788-443C-B0F2-861154A9EE28}"/>
            </c:ext>
          </c:extLst>
        </c:ser>
        <c:dLbls>
          <c:showLegendKey val="0"/>
          <c:showVal val="1"/>
          <c:showCatName val="0"/>
          <c:showSerName val="0"/>
          <c:showPercent val="0"/>
          <c:showBubbleSize val="0"/>
        </c:dLbls>
        <c:gapWidth val="100"/>
        <c:overlap val="-7"/>
        <c:axId val="93271552"/>
        <c:axId val="93273088"/>
      </c:barChart>
      <c:catAx>
        <c:axId val="93271552"/>
        <c:scaling>
          <c:orientation val="minMax"/>
        </c:scaling>
        <c:delete val="0"/>
        <c:axPos val="b"/>
        <c:numFmt formatCode="General" sourceLinked="1"/>
        <c:majorTickMark val="none"/>
        <c:minorTickMark val="none"/>
        <c:tickLblPos val="nextTo"/>
        <c:txPr>
          <a:bodyPr/>
          <a:lstStyle/>
          <a:p>
            <a:pPr>
              <a:defRPr sz="1000"/>
            </a:pPr>
            <a:endParaRPr lang="es-ES_tradnl"/>
          </a:p>
        </c:txPr>
        <c:crossAx val="93273088"/>
        <c:crosses val="autoZero"/>
        <c:auto val="1"/>
        <c:lblAlgn val="ctr"/>
        <c:lblOffset val="100"/>
        <c:noMultiLvlLbl val="0"/>
      </c:catAx>
      <c:valAx>
        <c:axId val="93273088"/>
        <c:scaling>
          <c:orientation val="minMax"/>
          <c:max val="80"/>
          <c:min val="0"/>
        </c:scaling>
        <c:delete val="1"/>
        <c:axPos val="l"/>
        <c:numFmt formatCode="General" sourceLinked="1"/>
        <c:majorTickMark val="out"/>
        <c:minorTickMark val="none"/>
        <c:tickLblPos val="none"/>
        <c:crossAx val="93271552"/>
        <c:crosses val="autoZero"/>
        <c:crossBetween val="between"/>
      </c:valAx>
    </c:plotArea>
    <c:legend>
      <c:legendPos val="r"/>
      <c:legendEntry>
        <c:idx val="2"/>
        <c:txPr>
          <a:bodyPr/>
          <a:lstStyle/>
          <a:p>
            <a:pPr>
              <a:defRPr sz="1400" b="0"/>
            </a:pPr>
            <a:endParaRPr lang="es-ES_tradnl"/>
          </a:p>
        </c:txPr>
      </c:legendEntry>
      <c:legendEntry>
        <c:idx val="4"/>
        <c:txPr>
          <a:bodyPr/>
          <a:lstStyle/>
          <a:p>
            <a:pPr>
              <a:defRPr sz="1400" b="1"/>
            </a:pPr>
            <a:endParaRPr lang="es-ES_tradnl"/>
          </a:p>
        </c:txPr>
      </c:legendEntry>
      <c:layout>
        <c:manualLayout>
          <c:xMode val="edge"/>
          <c:yMode val="edge"/>
          <c:x val="0.16534007001957268"/>
          <c:y val="1.9765847509434494E-2"/>
          <c:w val="0.56670054523532754"/>
          <c:h val="0.12650876946334325"/>
        </c:manualLayout>
      </c:layout>
      <c:overlay val="0"/>
      <c:txPr>
        <a:bodyPr/>
        <a:lstStyle/>
        <a:p>
          <a:pPr>
            <a:defRPr sz="1400"/>
          </a:pPr>
          <a:endParaRPr lang="es-ES_tradnl"/>
        </a:p>
      </c:txPr>
    </c:legend>
    <c:plotVisOnly val="1"/>
    <c:dispBlanksAs val="gap"/>
    <c:showDLblsOverMax val="0"/>
  </c:chart>
  <c:txPr>
    <a:bodyPr/>
    <a:lstStyle/>
    <a:p>
      <a:pPr>
        <a:defRPr sz="1800"/>
      </a:pPr>
      <a:endParaRPr lang="es-ES_tradnl"/>
    </a:p>
  </c:txPr>
  <c:externalData r:id="rId1">
    <c:autoUpdate val="0"/>
  </c:externalData>
</c:chartSpace>
</file>

<file path=ppt/charts/chart19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2743650268395792E-2"/>
          <c:y val="8.710163766741548E-2"/>
          <c:w val="0.97377830750896865"/>
          <c:h val="0.90636633884904017"/>
        </c:manualLayout>
      </c:layout>
      <c:barChart>
        <c:barDir val="col"/>
        <c:grouping val="clustered"/>
        <c:varyColors val="0"/>
        <c:ser>
          <c:idx val="1"/>
          <c:order val="0"/>
          <c:tx>
            <c:strRef>
              <c:f>Sheet1!$A$2</c:f>
              <c:strCache>
                <c:ptCount val="1"/>
                <c:pt idx="0">
                  <c:v>2011</c:v>
                </c:pt>
              </c:strCache>
            </c:strRef>
          </c:tx>
          <c:invertIfNegative val="0"/>
          <c:dLbls>
            <c:numFmt formatCode="0.0&quot;%&quot;" sourceLinked="0"/>
            <c:spPr>
              <a:noFill/>
              <a:ln>
                <a:noFill/>
              </a:ln>
              <a:effectLst/>
            </c:spPr>
            <c:txPr>
              <a:bodyPr anchorCtr="0"/>
              <a:lstStyle/>
              <a:p>
                <a:pPr algn="ctr">
                  <a:defRPr lang="es-ES_tradnl" sz="700" b="0" i="0" u="none" strike="noStrike" kern="1200" baseline="0">
                    <a:solidFill>
                      <a:prstClr val="black"/>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4"/>
                <c:pt idx="0">
                  <c:v>Total</c:v>
                </c:pt>
                <c:pt idx="1">
                  <c:v>Hasta primarios</c:v>
                </c:pt>
                <c:pt idx="2">
                  <c:v>Secundarios</c:v>
                </c:pt>
                <c:pt idx="3">
                  <c:v>Universitarios</c:v>
                </c:pt>
              </c:strCache>
            </c:strRef>
          </c:cat>
          <c:val>
            <c:numRef>
              <c:f>Sheet1!$B$2:$G$2</c:f>
            </c:numRef>
          </c:val>
          <c:extLst>
            <c:ext xmlns:c16="http://schemas.microsoft.com/office/drawing/2014/chart" uri="{C3380CC4-5D6E-409C-BE32-E72D297353CC}">
              <c16:uniqueId val="{00000004-5BF7-4824-8F4C-C07318DA08E2}"/>
            </c:ext>
          </c:extLst>
        </c:ser>
        <c:ser>
          <c:idx val="0"/>
          <c:order val="1"/>
          <c:tx>
            <c:strRef>
              <c:f>Sheet1!$A$3</c:f>
              <c:strCache>
                <c:ptCount val="1"/>
                <c:pt idx="0">
                  <c:v>2012</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4"/>
                <c:pt idx="0">
                  <c:v>Total</c:v>
                </c:pt>
                <c:pt idx="1">
                  <c:v>Hasta primarios</c:v>
                </c:pt>
                <c:pt idx="2">
                  <c:v>Secundarios</c:v>
                </c:pt>
                <c:pt idx="3">
                  <c:v>Universitarios</c:v>
                </c:pt>
              </c:strCache>
            </c:strRef>
          </c:cat>
          <c:val>
            <c:numRef>
              <c:f>Sheet1!$B$3:$G$3</c:f>
            </c:numRef>
          </c:val>
          <c:extLst>
            <c:ext xmlns:c16="http://schemas.microsoft.com/office/drawing/2014/chart" uri="{C3380CC4-5D6E-409C-BE32-E72D297353CC}">
              <c16:uniqueId val="{00000005-5BF7-4824-8F4C-C07318DA08E2}"/>
            </c:ext>
          </c:extLst>
        </c:ser>
        <c:ser>
          <c:idx val="2"/>
          <c:order val="2"/>
          <c:tx>
            <c:strRef>
              <c:f>Sheet1!$A$4</c:f>
              <c:strCache>
                <c:ptCount val="1"/>
                <c:pt idx="0">
                  <c:v>2017</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4"/>
                <c:pt idx="0">
                  <c:v>Total</c:v>
                </c:pt>
                <c:pt idx="1">
                  <c:v>Hasta primarios</c:v>
                </c:pt>
                <c:pt idx="2">
                  <c:v>Secundarios</c:v>
                </c:pt>
                <c:pt idx="3">
                  <c:v>Universitarios</c:v>
                </c:pt>
              </c:strCache>
            </c:strRef>
          </c:cat>
          <c:val>
            <c:numRef>
              <c:f>Sheet1!$B$4:$G$4</c:f>
            </c:numRef>
          </c:val>
          <c:extLst>
            <c:ext xmlns:c16="http://schemas.microsoft.com/office/drawing/2014/chart" uri="{C3380CC4-5D6E-409C-BE32-E72D297353CC}">
              <c16:uniqueId val="{00000006-5BF7-4824-8F4C-C07318DA08E2}"/>
            </c:ext>
          </c:extLst>
        </c:ser>
        <c:ser>
          <c:idx val="3"/>
          <c:order val="3"/>
          <c:tx>
            <c:strRef>
              <c:f>Sheet1!$A$5</c:f>
              <c:strCache>
                <c:ptCount val="1"/>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4"/>
                <c:pt idx="0">
                  <c:v>Total</c:v>
                </c:pt>
                <c:pt idx="1">
                  <c:v>Hasta primarios</c:v>
                </c:pt>
                <c:pt idx="2">
                  <c:v>Secundarios</c:v>
                </c:pt>
                <c:pt idx="3">
                  <c:v>Universitarios</c:v>
                </c:pt>
              </c:strCache>
            </c:strRef>
          </c:cat>
          <c:val>
            <c:numRef>
              <c:f>Sheet1!$B$5:$G$5</c:f>
            </c:numRef>
          </c:val>
          <c:extLst>
            <c:ext xmlns:c16="http://schemas.microsoft.com/office/drawing/2014/chart" uri="{C3380CC4-5D6E-409C-BE32-E72D297353CC}">
              <c16:uniqueId val="{00000007-5BF7-4824-8F4C-C07318DA08E2}"/>
            </c:ext>
          </c:extLst>
        </c:ser>
        <c:ser>
          <c:idx val="4"/>
          <c:order val="4"/>
          <c:tx>
            <c:strRef>
              <c:f>Sheet1!$A$6</c:f>
              <c:strCache>
                <c:ptCount val="1"/>
                <c:pt idx="0">
                  <c:v>2017</c:v>
                </c:pt>
              </c:strCache>
            </c:strRef>
          </c:tx>
          <c:spPr>
            <a:solidFill>
              <a:srgbClr val="308AFF"/>
            </a:solidFill>
          </c:spPr>
          <c:invertIfNegative val="0"/>
          <c:dLbls>
            <c:dLbl>
              <c:idx val="0"/>
              <c:layout>
                <c:manualLayout>
                  <c:x val="0"/>
                  <c:y val="3.382949932340995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BF7-4824-8F4C-C07318DA08E2}"/>
                </c:ext>
              </c:extLst>
            </c:dLbl>
            <c:dLbl>
              <c:idx val="3"/>
              <c:layout>
                <c:manualLayout>
                  <c:x val="-3.9714369252947697E-3"/>
                  <c:y val="3.382949932341001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BF7-4824-8F4C-C07318DA08E2}"/>
                </c:ext>
              </c:extLst>
            </c:dLbl>
            <c:numFmt formatCode="0.0&quot;%&quot;" sourceLinked="0"/>
            <c:spPr>
              <a:noFill/>
              <a:ln>
                <a:noFill/>
              </a:ln>
              <a:effectLst/>
            </c:spPr>
            <c:txPr>
              <a:bodyPr anchorCtr="0"/>
              <a:lstStyle/>
              <a:p>
                <a:pPr algn="ctr">
                  <a:defRPr lang="es-ES_tradnl" sz="600" b="0" i="0" u="none" strike="noStrike" kern="1200" baseline="0">
                    <a:solidFill>
                      <a:prstClr val="black"/>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4"/>
                <c:pt idx="0">
                  <c:v>Total</c:v>
                </c:pt>
                <c:pt idx="1">
                  <c:v>Hasta primarios</c:v>
                </c:pt>
                <c:pt idx="2">
                  <c:v>Secundarios</c:v>
                </c:pt>
                <c:pt idx="3">
                  <c:v>Universitarios</c:v>
                </c:pt>
              </c:strCache>
            </c:strRef>
          </c:cat>
          <c:val>
            <c:numRef>
              <c:f>Sheet1!$B$6:$G$6</c:f>
              <c:numCache>
                <c:formatCode>General</c:formatCode>
                <c:ptCount val="4"/>
                <c:pt idx="0">
                  <c:v>47.3</c:v>
                </c:pt>
                <c:pt idx="1">
                  <c:v>21.7</c:v>
                </c:pt>
                <c:pt idx="2">
                  <c:v>47.6</c:v>
                </c:pt>
                <c:pt idx="3">
                  <c:v>65.599999999999994</c:v>
                </c:pt>
              </c:numCache>
            </c:numRef>
          </c:val>
          <c:extLst>
            <c:ext xmlns:c16="http://schemas.microsoft.com/office/drawing/2014/chart" uri="{C3380CC4-5D6E-409C-BE32-E72D297353CC}">
              <c16:uniqueId val="{0000000C-5BF7-4824-8F4C-C07318DA08E2}"/>
            </c:ext>
          </c:extLst>
        </c:ser>
        <c:ser>
          <c:idx val="5"/>
          <c:order val="5"/>
          <c:tx>
            <c:strRef>
              <c:f>Sheet1!$A$7</c:f>
              <c:strCache>
                <c:ptCount val="1"/>
                <c:pt idx="0">
                  <c:v>2018</c:v>
                </c:pt>
              </c:strCache>
            </c:strRef>
          </c:tx>
          <c:spPr>
            <a:solidFill>
              <a:srgbClr val="0057C8"/>
            </a:solidFill>
          </c:spPr>
          <c:invertIfNegative val="0"/>
          <c:dLbls>
            <c:dLbl>
              <c:idx val="0"/>
              <c:layout>
                <c:manualLayout>
                  <c:x val="-1.9857184626473848E-3"/>
                  <c:y val="3.382949932341001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E73-416F-84DC-7A01F69F6663}"/>
                </c:ext>
              </c:extLst>
            </c:dLbl>
            <c:dLbl>
              <c:idx val="2"/>
              <c:layout>
                <c:manualLayout>
                  <c:x val="-1.9857184626474577E-3"/>
                  <c:y val="2.706359945872801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E73-416F-84DC-7A01F69F6663}"/>
                </c:ext>
              </c:extLst>
            </c:dLbl>
            <c:numFmt formatCode="0.0&quot;%&quot;" sourceLinked="0"/>
            <c:spPr>
              <a:noFill/>
            </c:spPr>
            <c:txPr>
              <a:bodyPr anchorCtr="0"/>
              <a:lstStyle/>
              <a:p>
                <a:pPr algn="ctr">
                  <a:defRPr lang="es-ES_tradnl" sz="600" b="0" i="0" u="none" strike="noStrike" kern="1200" baseline="0">
                    <a:solidFill>
                      <a:prstClr val="black"/>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4"/>
                <c:pt idx="0">
                  <c:v>Total</c:v>
                </c:pt>
                <c:pt idx="1">
                  <c:v>Hasta primarios</c:v>
                </c:pt>
                <c:pt idx="2">
                  <c:v>Secundarios</c:v>
                </c:pt>
                <c:pt idx="3">
                  <c:v>Universitarios</c:v>
                </c:pt>
              </c:strCache>
            </c:strRef>
          </c:cat>
          <c:val>
            <c:numRef>
              <c:f>Sheet1!$B$7:$G$7</c:f>
              <c:numCache>
                <c:formatCode>General</c:formatCode>
                <c:ptCount val="4"/>
                <c:pt idx="0" formatCode="0.0">
                  <c:v>50</c:v>
                </c:pt>
                <c:pt idx="1">
                  <c:v>22.6</c:v>
                </c:pt>
                <c:pt idx="2">
                  <c:v>49.3</c:v>
                </c:pt>
                <c:pt idx="3">
                  <c:v>70.7</c:v>
                </c:pt>
              </c:numCache>
            </c:numRef>
          </c:val>
          <c:extLst>
            <c:ext xmlns:c16="http://schemas.microsoft.com/office/drawing/2014/chart" uri="{C3380CC4-5D6E-409C-BE32-E72D297353CC}">
              <c16:uniqueId val="{0000000D-5BF7-4824-8F4C-C07318DA08E2}"/>
            </c:ext>
          </c:extLst>
        </c:ser>
        <c:ser>
          <c:idx val="6"/>
          <c:order val="6"/>
          <c:tx>
            <c:strRef>
              <c:f>Sheet1!$A$8</c:f>
              <c:strCache>
                <c:ptCount val="1"/>
                <c:pt idx="0">
                  <c:v>2019</c:v>
                </c:pt>
              </c:strCache>
            </c:strRef>
          </c:tx>
          <c:spPr>
            <a:solidFill>
              <a:srgbClr val="003C8A"/>
            </a:solidFill>
          </c:spPr>
          <c:invertIfNegative val="0"/>
          <c:dLbls>
            <c:dLbl>
              <c:idx val="0"/>
              <c:layout>
                <c:manualLayout>
                  <c:x val="-1.8202208967463115E-17"/>
                  <c:y val="1.35317997293639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E73-416F-84DC-7A01F69F6663}"/>
                </c:ext>
              </c:extLst>
            </c:dLbl>
            <c:dLbl>
              <c:idx val="2"/>
              <c:layout>
                <c:manualLayout>
                  <c:x val="1.985718462647312E-3"/>
                  <c:y val="2.706359945872794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E73-416F-84DC-7A01F69F6663}"/>
                </c:ext>
              </c:extLst>
            </c:dLbl>
            <c:numFmt formatCode="0.0&quot;%&quot;" sourceLinked="0"/>
            <c:spPr>
              <a:noFill/>
              <a:ln>
                <a:noFill/>
              </a:ln>
              <a:effectLst/>
            </c:spPr>
            <c:txPr>
              <a:bodyPr wrap="square" lIns="38100" tIns="19050" rIns="38100" bIns="19050" anchor="ctr" anchorCtr="0">
                <a:spAutoFit/>
              </a:bodyPr>
              <a:lstStyle/>
              <a:p>
                <a:pPr algn="ctr">
                  <a:defRPr lang="es-ES_tradnl" sz="600" b="0" i="0" u="none" strike="noStrike" kern="1200" baseline="0">
                    <a:solidFill>
                      <a:prstClr val="black"/>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Sheet1!$B$1:$G$1</c:f>
              <c:strCache>
                <c:ptCount val="4"/>
                <c:pt idx="0">
                  <c:v>Total</c:v>
                </c:pt>
                <c:pt idx="1">
                  <c:v>Hasta primarios</c:v>
                </c:pt>
                <c:pt idx="2">
                  <c:v>Secundarios</c:v>
                </c:pt>
                <c:pt idx="3">
                  <c:v>Universitarios</c:v>
                </c:pt>
              </c:strCache>
            </c:strRef>
          </c:cat>
          <c:val>
            <c:numRef>
              <c:f>Sheet1!$B$8:$G$8</c:f>
              <c:numCache>
                <c:formatCode>General</c:formatCode>
                <c:ptCount val="4"/>
                <c:pt idx="0" formatCode="0.0">
                  <c:v>50.4</c:v>
                </c:pt>
                <c:pt idx="1">
                  <c:v>27.6</c:v>
                </c:pt>
                <c:pt idx="2">
                  <c:v>49.9</c:v>
                </c:pt>
                <c:pt idx="3">
                  <c:v>67.900000000000006</c:v>
                </c:pt>
              </c:numCache>
            </c:numRef>
          </c:val>
          <c:extLst>
            <c:ext xmlns:c16="http://schemas.microsoft.com/office/drawing/2014/chart" uri="{C3380CC4-5D6E-409C-BE32-E72D297353CC}">
              <c16:uniqueId val="{0000000E-5BF7-4824-8F4C-C07318DA08E2}"/>
            </c:ext>
          </c:extLst>
        </c:ser>
        <c:ser>
          <c:idx val="7"/>
          <c:order val="7"/>
          <c:tx>
            <c:strRef>
              <c:f>Sheet1!$A$9</c:f>
              <c:strCache>
                <c:ptCount val="1"/>
                <c:pt idx="0">
                  <c:v>2020</c:v>
                </c:pt>
              </c:strCache>
            </c:strRef>
          </c:tx>
          <c:spPr>
            <a:solidFill>
              <a:srgbClr val="002D68"/>
            </a:solidFill>
          </c:spPr>
          <c:invertIfNegative val="0"/>
          <c:dLbls>
            <c:dLbl>
              <c:idx val="1"/>
              <c:layout>
                <c:manualLayout>
                  <c:x val="-3.9714369252947697E-3"/>
                  <c:y val="6.765899864682002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00-4344-8B30-D2F71C6A2D36}"/>
                </c:ext>
              </c:extLst>
            </c:dLbl>
            <c:dLbl>
              <c:idx val="2"/>
              <c:layout>
                <c:manualLayout>
                  <c:x val="7.280883586985246E-17"/>
                  <c:y val="1.35317997293639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000-4344-8B30-D2F71C6A2D36}"/>
                </c:ext>
              </c:extLst>
            </c:dLbl>
            <c:numFmt formatCode="0.0&quot;%&quot;" sourceLinked="0"/>
            <c:spPr>
              <a:noFill/>
              <a:ln>
                <a:noFill/>
              </a:ln>
              <a:effectLst/>
            </c:spPr>
            <c:txPr>
              <a:bodyPr wrap="square" lIns="38100" tIns="19050" rIns="38100" bIns="19050" anchor="ctr" anchorCtr="0">
                <a:spAutoFit/>
              </a:bodyPr>
              <a:lstStyle/>
              <a:p>
                <a:pPr algn="ctr">
                  <a:defRPr lang="en-US" sz="600" b="0" i="0" u="none" strike="noStrike" kern="1200" baseline="0">
                    <a:solidFill>
                      <a:prstClr val="black"/>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Sheet1!$B$1:$G$1</c:f>
              <c:strCache>
                <c:ptCount val="4"/>
                <c:pt idx="0">
                  <c:v>Total</c:v>
                </c:pt>
                <c:pt idx="1">
                  <c:v>Hasta primarios</c:v>
                </c:pt>
                <c:pt idx="2">
                  <c:v>Secundarios</c:v>
                </c:pt>
                <c:pt idx="3">
                  <c:v>Universitarios</c:v>
                </c:pt>
              </c:strCache>
            </c:strRef>
          </c:cat>
          <c:val>
            <c:numRef>
              <c:f>Sheet1!$B$9:$G$9</c:f>
              <c:numCache>
                <c:formatCode>General</c:formatCode>
                <c:ptCount val="4"/>
                <c:pt idx="0" formatCode="0.0">
                  <c:v>51.7</c:v>
                </c:pt>
                <c:pt idx="1">
                  <c:v>27.3</c:v>
                </c:pt>
                <c:pt idx="2">
                  <c:v>50.6</c:v>
                </c:pt>
                <c:pt idx="3">
                  <c:v>70.900000000000006</c:v>
                </c:pt>
              </c:numCache>
            </c:numRef>
          </c:val>
          <c:extLst>
            <c:ext xmlns:c16="http://schemas.microsoft.com/office/drawing/2014/chart" uri="{C3380CC4-5D6E-409C-BE32-E72D297353CC}">
              <c16:uniqueId val="{00000000-E8DE-4DD0-8BED-79E804D2AEB6}"/>
            </c:ext>
          </c:extLst>
        </c:ser>
        <c:ser>
          <c:idx val="8"/>
          <c:order val="8"/>
          <c:tx>
            <c:strRef>
              <c:f>Sheet1!$A$10</c:f>
              <c:strCache>
                <c:ptCount val="1"/>
                <c:pt idx="0">
                  <c:v>2021</c:v>
                </c:pt>
              </c:strCache>
            </c:strRef>
          </c:tx>
          <c:spPr>
            <a:solidFill>
              <a:srgbClr val="0D2235"/>
            </a:solidFill>
          </c:spPr>
          <c:invertIfNegative val="0"/>
          <c:dLbls>
            <c:dLbl>
              <c:idx val="0"/>
              <c:layout>
                <c:manualLayout>
                  <c:x val="7.9428738505895394E-3"/>
                  <c:y val="6.765899864682002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E73-416F-84DC-7A01F69F6663}"/>
                </c:ext>
              </c:extLst>
            </c:dLbl>
            <c:dLbl>
              <c:idx val="1"/>
              <c:layout>
                <c:manualLayout>
                  <c:x val="1.9857184626473848E-3"/>
                  <c:y val="1.353179972936394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E73-416F-84DC-7A01F69F6663}"/>
                </c:ext>
              </c:extLst>
            </c:dLbl>
            <c:dLbl>
              <c:idx val="2"/>
              <c:layout>
                <c:manualLayout>
                  <c:x val="5.9571553879421545E-3"/>
                  <c:y val="2.029769959404597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E73-416F-84DC-7A01F69F6663}"/>
                </c:ext>
              </c:extLst>
            </c:dLbl>
            <c:numFmt formatCode="0.0&quot;%&quot;" sourceLinked="0"/>
            <c:spPr>
              <a:noFill/>
              <a:ln>
                <a:noFill/>
              </a:ln>
              <a:effectLst/>
            </c:spPr>
            <c:txPr>
              <a:bodyPr wrap="square" lIns="38100" tIns="19050" rIns="38100" bIns="19050" anchor="ctr" anchorCtr="0">
                <a:spAutoFit/>
              </a:bodyPr>
              <a:lstStyle/>
              <a:p>
                <a:pPr algn="ctr">
                  <a:defRPr lang="en-US" sz="800" b="1"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Sheet1!$B$1:$G$1</c:f>
              <c:strCache>
                <c:ptCount val="4"/>
                <c:pt idx="0">
                  <c:v>Total</c:v>
                </c:pt>
                <c:pt idx="1">
                  <c:v>Hasta primarios</c:v>
                </c:pt>
                <c:pt idx="2">
                  <c:v>Secundarios</c:v>
                </c:pt>
                <c:pt idx="3">
                  <c:v>Universitarios</c:v>
                </c:pt>
              </c:strCache>
            </c:strRef>
          </c:cat>
          <c:val>
            <c:numRef>
              <c:f>Sheet1!$B$10:$G$10</c:f>
              <c:numCache>
                <c:formatCode>General</c:formatCode>
                <c:ptCount val="4"/>
                <c:pt idx="0" formatCode="0.0">
                  <c:v>52.3</c:v>
                </c:pt>
                <c:pt idx="1">
                  <c:v>27.4</c:v>
                </c:pt>
                <c:pt idx="2">
                  <c:v>51.2</c:v>
                </c:pt>
                <c:pt idx="3">
                  <c:v>71.400000000000006</c:v>
                </c:pt>
              </c:numCache>
            </c:numRef>
          </c:val>
          <c:extLst>
            <c:ext xmlns:c16="http://schemas.microsoft.com/office/drawing/2014/chart" uri="{C3380CC4-5D6E-409C-BE32-E72D297353CC}">
              <c16:uniqueId val="{00000001-AE73-416F-84DC-7A01F69F6663}"/>
            </c:ext>
          </c:extLst>
        </c:ser>
        <c:dLbls>
          <c:showLegendKey val="0"/>
          <c:showVal val="1"/>
          <c:showCatName val="0"/>
          <c:showSerName val="0"/>
          <c:showPercent val="0"/>
          <c:showBubbleSize val="0"/>
        </c:dLbls>
        <c:gapWidth val="100"/>
        <c:overlap val="-7"/>
        <c:axId val="93387008"/>
        <c:axId val="93491200"/>
      </c:barChart>
      <c:catAx>
        <c:axId val="93387008"/>
        <c:scaling>
          <c:orientation val="minMax"/>
        </c:scaling>
        <c:delete val="0"/>
        <c:axPos val="b"/>
        <c:numFmt formatCode="General" sourceLinked="1"/>
        <c:majorTickMark val="none"/>
        <c:minorTickMark val="none"/>
        <c:tickLblPos val="nextTo"/>
        <c:txPr>
          <a:bodyPr/>
          <a:lstStyle/>
          <a:p>
            <a:pPr>
              <a:defRPr sz="1000"/>
            </a:pPr>
            <a:endParaRPr lang="es-ES_tradnl"/>
          </a:p>
        </c:txPr>
        <c:crossAx val="93491200"/>
        <c:crosses val="autoZero"/>
        <c:auto val="1"/>
        <c:lblAlgn val="ctr"/>
        <c:lblOffset val="100"/>
        <c:noMultiLvlLbl val="0"/>
      </c:catAx>
      <c:valAx>
        <c:axId val="93491200"/>
        <c:scaling>
          <c:orientation val="minMax"/>
          <c:max val="80"/>
        </c:scaling>
        <c:delete val="1"/>
        <c:axPos val="l"/>
        <c:numFmt formatCode="General" sourceLinked="1"/>
        <c:majorTickMark val="out"/>
        <c:minorTickMark val="none"/>
        <c:tickLblPos val="nextTo"/>
        <c:crossAx val="93387008"/>
        <c:crosses val="autoZero"/>
        <c:crossBetween val="between"/>
      </c:valAx>
    </c:plotArea>
    <c:plotVisOnly val="1"/>
    <c:dispBlanksAs val="gap"/>
    <c:showDLblsOverMax val="0"/>
  </c:chart>
  <c:txPr>
    <a:bodyPr/>
    <a:lstStyle/>
    <a:p>
      <a:pPr>
        <a:defRPr sz="1800"/>
      </a:pPr>
      <a:endParaRPr lang="es-ES_tradnl"/>
    </a:p>
  </c:txPr>
  <c:externalData r:id="rId1">
    <c:autoUpdate val="0"/>
  </c:externalData>
</c:chartSpace>
</file>

<file path=ppt/charts/chart19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91414645381393145"/>
          <c:h val="0.94821898513658776"/>
        </c:manualLayout>
      </c:layout>
      <c:barChart>
        <c:barDir val="bar"/>
        <c:grouping val="clustered"/>
        <c:varyColors val="0"/>
        <c:ser>
          <c:idx val="0"/>
          <c:order val="0"/>
          <c:tx>
            <c:strRef>
              <c:f>Hoja1!$B$1</c:f>
              <c:strCache>
                <c:ptCount val="1"/>
                <c:pt idx="0">
                  <c:v>Columna1</c:v>
                </c:pt>
              </c:strCache>
            </c:strRef>
          </c:tx>
          <c:spPr>
            <a:solidFill>
              <a:schemeClr val="tx2">
                <a:lumMod val="60000"/>
                <a:lumOff val="40000"/>
              </a:schemeClr>
            </a:solidFill>
            <a:effectLst/>
          </c:spPr>
          <c:invertIfNegative val="0"/>
          <c:dPt>
            <c:idx val="0"/>
            <c:invertIfNegative val="0"/>
            <c:bubble3D val="0"/>
            <c:spPr>
              <a:solidFill>
                <a:srgbClr val="002060"/>
              </a:solidFill>
              <a:effectLst/>
            </c:spPr>
            <c:extLst>
              <c:ext xmlns:c16="http://schemas.microsoft.com/office/drawing/2014/chart" uri="{C3380CC4-5D6E-409C-BE32-E72D297353CC}">
                <c16:uniqueId val="{00000004-BDA5-4C0E-8660-A92C2374AB85}"/>
              </c:ext>
            </c:extLst>
          </c:dPt>
          <c:dPt>
            <c:idx val="1"/>
            <c:invertIfNegative val="0"/>
            <c:bubble3D val="0"/>
            <c:spPr>
              <a:solidFill>
                <a:srgbClr val="8C9AB7"/>
              </a:solidFill>
              <a:effectLst/>
            </c:spPr>
            <c:extLst>
              <c:ext xmlns:c16="http://schemas.microsoft.com/office/drawing/2014/chart" uri="{C3380CC4-5D6E-409C-BE32-E72D297353CC}">
                <c16:uniqueId val="{00000005-BDA5-4C0E-8660-A92C2374AB85}"/>
              </c:ext>
            </c:extLst>
          </c:dPt>
          <c:dPt>
            <c:idx val="2"/>
            <c:invertIfNegative val="0"/>
            <c:bubble3D val="0"/>
            <c:spPr>
              <a:solidFill>
                <a:srgbClr val="A5B0C7"/>
              </a:solidFill>
              <a:effectLst/>
            </c:spPr>
            <c:extLst>
              <c:ext xmlns:c16="http://schemas.microsoft.com/office/drawing/2014/chart" uri="{C3380CC4-5D6E-409C-BE32-E72D297353CC}">
                <c16:uniqueId val="{00000006-BDA5-4C0E-8660-A92C2374AB85}"/>
              </c:ext>
            </c:extLst>
          </c:dPt>
          <c:dPt>
            <c:idx val="3"/>
            <c:invertIfNegative val="0"/>
            <c:bubble3D val="0"/>
            <c:spPr>
              <a:solidFill>
                <a:srgbClr val="BFC7D7"/>
              </a:solidFill>
              <a:effectLst/>
            </c:spPr>
            <c:extLst>
              <c:ext xmlns:c16="http://schemas.microsoft.com/office/drawing/2014/chart" uri="{C3380CC4-5D6E-409C-BE32-E72D297353CC}">
                <c16:uniqueId val="{00000007-BDA5-4C0E-8660-A92C2374AB85}"/>
              </c:ext>
            </c:extLst>
          </c:dPt>
          <c:dPt>
            <c:idx val="4"/>
            <c:invertIfNegative val="0"/>
            <c:bubble3D val="0"/>
            <c:spPr>
              <a:solidFill>
                <a:srgbClr val="C8CFDD"/>
              </a:solidFill>
              <a:effectLst/>
            </c:spPr>
            <c:extLst>
              <c:ext xmlns:c16="http://schemas.microsoft.com/office/drawing/2014/chart" uri="{C3380CC4-5D6E-409C-BE32-E72D297353CC}">
                <c16:uniqueId val="{00000008-BDA5-4C0E-8660-A92C2374AB85}"/>
              </c:ext>
            </c:extLst>
          </c:dPt>
          <c:dPt>
            <c:idx val="5"/>
            <c:invertIfNegative val="0"/>
            <c:bubble3D val="0"/>
            <c:spPr>
              <a:solidFill>
                <a:srgbClr val="C8CFDD"/>
              </a:solidFill>
              <a:effectLst/>
            </c:spPr>
            <c:extLst>
              <c:ext xmlns:c16="http://schemas.microsoft.com/office/drawing/2014/chart" uri="{C3380CC4-5D6E-409C-BE32-E72D297353CC}">
                <c16:uniqueId val="{00000009-BDA5-4C0E-8660-A92C2374AB85}"/>
              </c:ext>
            </c:extLst>
          </c:dPt>
          <c:dPt>
            <c:idx val="6"/>
            <c:invertIfNegative val="0"/>
            <c:bubble3D val="0"/>
            <c:spPr>
              <a:solidFill>
                <a:srgbClr val="D8DDE7"/>
              </a:solidFill>
              <a:effectLst/>
            </c:spPr>
            <c:extLst>
              <c:ext xmlns:c16="http://schemas.microsoft.com/office/drawing/2014/chart" uri="{C3380CC4-5D6E-409C-BE32-E72D297353CC}">
                <c16:uniqueId val="{0000000A-BDA5-4C0E-8660-A92C2374AB85}"/>
              </c:ext>
            </c:extLst>
          </c:dPt>
          <c:dPt>
            <c:idx val="7"/>
            <c:invertIfNegative val="0"/>
            <c:bubble3D val="0"/>
            <c:spPr>
              <a:solidFill>
                <a:srgbClr val="E2E6ED"/>
              </a:solidFill>
              <a:effectLst/>
            </c:spPr>
            <c:extLst>
              <c:ext xmlns:c16="http://schemas.microsoft.com/office/drawing/2014/chart" uri="{C3380CC4-5D6E-409C-BE32-E72D297353CC}">
                <c16:uniqueId val="{0000000B-BDA5-4C0E-8660-A92C2374AB85}"/>
              </c:ext>
            </c:extLst>
          </c:dPt>
          <c:dPt>
            <c:idx val="8"/>
            <c:invertIfNegative val="0"/>
            <c:bubble3D val="0"/>
            <c:spPr>
              <a:solidFill>
                <a:srgbClr val="E2E6ED"/>
              </a:solidFill>
              <a:ln w="19050">
                <a:noFill/>
              </a:ln>
              <a:effectLst/>
            </c:spPr>
            <c:extLst>
              <c:ext xmlns:c16="http://schemas.microsoft.com/office/drawing/2014/chart" uri="{C3380CC4-5D6E-409C-BE32-E72D297353CC}">
                <c16:uniqueId val="{00000000-BDA5-4C0E-8660-A92C2374AB85}"/>
              </c:ext>
            </c:extLst>
          </c:dPt>
          <c:dPt>
            <c:idx val="9"/>
            <c:invertIfNegative val="0"/>
            <c:bubble3D val="0"/>
            <c:spPr>
              <a:solidFill>
                <a:srgbClr val="FDFEFE"/>
              </a:solidFill>
              <a:ln w="19050">
                <a:solidFill>
                  <a:srgbClr val="C00000"/>
                </a:solidFill>
              </a:ln>
              <a:effectLst/>
            </c:spPr>
            <c:extLst>
              <c:ext xmlns:c16="http://schemas.microsoft.com/office/drawing/2014/chart" uri="{C3380CC4-5D6E-409C-BE32-E72D297353CC}">
                <c16:uniqueId val="{0000000C-BDA5-4C0E-8660-A92C2374AB85}"/>
              </c:ext>
            </c:extLst>
          </c:dPt>
          <c:dPt>
            <c:idx val="10"/>
            <c:invertIfNegative val="0"/>
            <c:bubble3D val="0"/>
            <c:spPr>
              <a:solidFill>
                <a:srgbClr val="FDFDFD"/>
              </a:solidFill>
              <a:ln w="19050">
                <a:noFill/>
              </a:ln>
              <a:effectLst/>
            </c:spPr>
            <c:extLst>
              <c:ext xmlns:c16="http://schemas.microsoft.com/office/drawing/2014/chart" uri="{C3380CC4-5D6E-409C-BE32-E72D297353CC}">
                <c16:uniqueId val="{0000000D-BDA5-4C0E-8660-A92C2374AB85}"/>
              </c:ext>
            </c:extLst>
          </c:dPt>
          <c:dPt>
            <c:idx val="11"/>
            <c:invertIfNegative val="0"/>
            <c:bubble3D val="0"/>
            <c:spPr>
              <a:solidFill>
                <a:srgbClr val="F6F6F6"/>
              </a:solidFill>
              <a:ln w="28575">
                <a:noFill/>
              </a:ln>
              <a:effectLst/>
            </c:spPr>
            <c:extLst>
              <c:ext xmlns:c16="http://schemas.microsoft.com/office/drawing/2014/chart" uri="{C3380CC4-5D6E-409C-BE32-E72D297353CC}">
                <c16:uniqueId val="{00000002-BDA5-4C0E-8660-A92C2374AB85}"/>
              </c:ext>
            </c:extLst>
          </c:dPt>
          <c:dPt>
            <c:idx val="12"/>
            <c:invertIfNegative val="0"/>
            <c:bubble3D val="0"/>
            <c:spPr>
              <a:solidFill>
                <a:srgbClr val="C8C8C8"/>
              </a:solidFill>
              <a:effectLst/>
            </c:spPr>
            <c:extLst>
              <c:ext xmlns:c16="http://schemas.microsoft.com/office/drawing/2014/chart" uri="{C3380CC4-5D6E-409C-BE32-E72D297353CC}">
                <c16:uniqueId val="{0000000E-BDA5-4C0E-8660-A92C2374AB85}"/>
              </c:ext>
            </c:extLst>
          </c:dPt>
          <c:dPt>
            <c:idx val="13"/>
            <c:invertIfNegative val="0"/>
            <c:bubble3D val="0"/>
            <c:spPr>
              <a:solidFill>
                <a:srgbClr val="BFBFBF"/>
              </a:solidFill>
              <a:effectLst/>
            </c:spPr>
            <c:extLst>
              <c:ext xmlns:c16="http://schemas.microsoft.com/office/drawing/2014/chart" uri="{C3380CC4-5D6E-409C-BE32-E72D297353CC}">
                <c16:uniqueId val="{0000000F-BDA5-4C0E-8660-A92C2374AB85}"/>
              </c:ext>
            </c:extLst>
          </c:dPt>
          <c:dPt>
            <c:idx val="14"/>
            <c:invertIfNegative val="0"/>
            <c:bubble3D val="0"/>
            <c:spPr>
              <a:solidFill>
                <a:srgbClr val="BCBCBC"/>
              </a:solidFill>
              <a:effectLst/>
            </c:spPr>
            <c:extLst>
              <c:ext xmlns:c16="http://schemas.microsoft.com/office/drawing/2014/chart" uri="{C3380CC4-5D6E-409C-BE32-E72D297353CC}">
                <c16:uniqueId val="{00000010-BDA5-4C0E-8660-A92C2374AB85}"/>
              </c:ext>
            </c:extLst>
          </c:dPt>
          <c:dPt>
            <c:idx val="15"/>
            <c:invertIfNegative val="0"/>
            <c:bubble3D val="0"/>
            <c:spPr>
              <a:solidFill>
                <a:srgbClr val="909090"/>
              </a:solidFill>
              <a:effectLst/>
            </c:spPr>
            <c:extLst>
              <c:ext xmlns:c16="http://schemas.microsoft.com/office/drawing/2014/chart" uri="{C3380CC4-5D6E-409C-BE32-E72D297353CC}">
                <c16:uniqueId val="{00000011-BDA5-4C0E-8660-A92C2374AB85}"/>
              </c:ext>
            </c:extLst>
          </c:dPt>
          <c:dPt>
            <c:idx val="16"/>
            <c:invertIfNegative val="0"/>
            <c:bubble3D val="0"/>
            <c:spPr>
              <a:solidFill>
                <a:srgbClr val="626262"/>
              </a:solidFill>
              <a:effectLst/>
            </c:spPr>
            <c:extLst>
              <c:ext xmlns:c16="http://schemas.microsoft.com/office/drawing/2014/chart" uri="{C3380CC4-5D6E-409C-BE32-E72D297353CC}">
                <c16:uniqueId val="{00000012-BDA5-4C0E-8660-A92C2374AB85}"/>
              </c:ext>
            </c:extLst>
          </c:dPt>
          <c:dPt>
            <c:idx val="17"/>
            <c:invertIfNegative val="0"/>
            <c:bubble3D val="0"/>
            <c:spPr>
              <a:solidFill>
                <a:srgbClr val="626262"/>
              </a:solidFill>
              <a:effectLst/>
            </c:spPr>
            <c:extLst>
              <c:ext xmlns:c16="http://schemas.microsoft.com/office/drawing/2014/chart" uri="{C3380CC4-5D6E-409C-BE32-E72D297353CC}">
                <c16:uniqueId val="{00000013-BDA5-4C0E-8660-A92C2374AB85}"/>
              </c:ext>
            </c:extLst>
          </c:dPt>
          <c:dLbls>
            <c:dLbl>
              <c:idx val="8"/>
              <c:numFmt formatCode="0.0&quot;%&quot;" sourceLinked="0"/>
              <c:spPr/>
              <c:txPr>
                <a:bodyPr/>
                <a:lstStyle/>
                <a:p>
                  <a:pPr>
                    <a:defRPr sz="1200" b="0"/>
                  </a:pPr>
                  <a:endParaRPr lang="es-ES_tradnl"/>
                </a:p>
              </c:txPr>
              <c:showLegendKey val="0"/>
              <c:showVal val="1"/>
              <c:showCatName val="0"/>
              <c:showSerName val="0"/>
              <c:showPercent val="0"/>
              <c:showBubbleSize val="0"/>
              <c:extLst>
                <c:ext xmlns:c16="http://schemas.microsoft.com/office/drawing/2014/chart" uri="{C3380CC4-5D6E-409C-BE32-E72D297353CC}">
                  <c16:uniqueId val="{00000000-BDA5-4C0E-8660-A92C2374AB85}"/>
                </c:ext>
              </c:extLst>
            </c:dLbl>
            <c:dLbl>
              <c:idx val="9"/>
              <c:numFmt formatCode="0.0&quot;%&quot;" sourceLinked="0"/>
              <c:spPr>
                <a:noFill/>
                <a:ln>
                  <a:noFill/>
                </a:ln>
                <a:effectLst/>
              </c:spPr>
              <c:txPr>
                <a:bodyPr wrap="square" lIns="38100" tIns="19050" rIns="38100" bIns="19050" anchor="ctr">
                  <a:spAutoFit/>
                </a:bodyPr>
                <a:lstStyle/>
                <a:p>
                  <a:pPr>
                    <a:defRPr sz="1200" b="1"/>
                  </a:pPr>
                  <a:endParaRPr lang="es-ES_tradnl"/>
                </a:p>
              </c:txPr>
              <c:showLegendKey val="0"/>
              <c:showVal val="1"/>
              <c:showCatName val="0"/>
              <c:showSerName val="0"/>
              <c:showPercent val="0"/>
              <c:showBubbleSize val="0"/>
              <c:extLst>
                <c:ext xmlns:c16="http://schemas.microsoft.com/office/drawing/2014/chart" uri="{C3380CC4-5D6E-409C-BE32-E72D297353CC}">
                  <c16:uniqueId val="{0000000C-BDA5-4C0E-8660-A92C2374AB85}"/>
                </c:ext>
              </c:extLst>
            </c:dLbl>
            <c:numFmt formatCode="0.0&quot;%&quot;" sourceLinked="0"/>
            <c:spPr>
              <a:noFill/>
              <a:ln>
                <a:noFill/>
              </a:ln>
              <a:effectLst/>
            </c:spPr>
            <c:txPr>
              <a:bodyPr wrap="square" lIns="38100" tIns="19050" rIns="38100" bIns="19050" anchor="ctr">
                <a:spAutoFit/>
              </a:bodyPr>
              <a:lstStyle/>
              <a:p>
                <a:pPr>
                  <a:defRPr sz="1200" b="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Hoja1!$A$2:$A$19</c:f>
              <c:strCache>
                <c:ptCount val="18"/>
                <c:pt idx="0">
                  <c:v>Madrid</c:v>
                </c:pt>
                <c:pt idx="1">
                  <c:v>País Vasco</c:v>
                </c:pt>
                <c:pt idx="2">
                  <c:v>La Rioja</c:v>
                </c:pt>
                <c:pt idx="3">
                  <c:v>Baleares</c:v>
                </c:pt>
                <c:pt idx="4">
                  <c:v>Castilla-León</c:v>
                </c:pt>
                <c:pt idx="5">
                  <c:v>Cantabria</c:v>
                </c:pt>
                <c:pt idx="6">
                  <c:v>Aragón</c:v>
                </c:pt>
                <c:pt idx="7">
                  <c:v>Castilla-La Mancha</c:v>
                </c:pt>
                <c:pt idx="8">
                  <c:v>Asturias</c:v>
                </c:pt>
                <c:pt idx="9">
                  <c:v>Media de España</c:v>
                </c:pt>
                <c:pt idx="10">
                  <c:v>C Valenciana</c:v>
                </c:pt>
                <c:pt idx="11">
                  <c:v>Navarra</c:v>
                </c:pt>
                <c:pt idx="12">
                  <c:v>Cataluña</c:v>
                </c:pt>
                <c:pt idx="13">
                  <c:v>Murcia</c:v>
                </c:pt>
                <c:pt idx="14">
                  <c:v>Andalucía</c:v>
                </c:pt>
                <c:pt idx="15">
                  <c:v>Galicia</c:v>
                </c:pt>
                <c:pt idx="16">
                  <c:v>Canarias</c:v>
                </c:pt>
                <c:pt idx="17">
                  <c:v>Extremadura</c:v>
                </c:pt>
              </c:strCache>
            </c:strRef>
          </c:cat>
          <c:val>
            <c:numRef>
              <c:f>Hoja1!$B$2:$B$19</c:f>
              <c:numCache>
                <c:formatCode>0.0</c:formatCode>
                <c:ptCount val="18"/>
                <c:pt idx="0">
                  <c:v>61.2</c:v>
                </c:pt>
                <c:pt idx="1">
                  <c:v>60</c:v>
                </c:pt>
                <c:pt idx="2">
                  <c:v>57.8</c:v>
                </c:pt>
                <c:pt idx="3">
                  <c:v>55.2</c:v>
                </c:pt>
                <c:pt idx="4">
                  <c:v>55</c:v>
                </c:pt>
                <c:pt idx="5">
                  <c:v>54.5</c:v>
                </c:pt>
                <c:pt idx="6">
                  <c:v>53</c:v>
                </c:pt>
                <c:pt idx="7">
                  <c:v>52.7</c:v>
                </c:pt>
                <c:pt idx="8">
                  <c:v>52.3</c:v>
                </c:pt>
                <c:pt idx="9">
                  <c:v>52.3</c:v>
                </c:pt>
                <c:pt idx="10">
                  <c:v>52.1</c:v>
                </c:pt>
                <c:pt idx="11">
                  <c:v>50</c:v>
                </c:pt>
                <c:pt idx="12">
                  <c:v>49.9</c:v>
                </c:pt>
                <c:pt idx="13">
                  <c:v>49.5</c:v>
                </c:pt>
                <c:pt idx="14">
                  <c:v>49.4</c:v>
                </c:pt>
                <c:pt idx="15">
                  <c:v>47.7</c:v>
                </c:pt>
                <c:pt idx="16">
                  <c:v>44.9</c:v>
                </c:pt>
                <c:pt idx="17">
                  <c:v>40.700000000000003</c:v>
                </c:pt>
              </c:numCache>
            </c:numRef>
          </c:val>
          <c:extLst>
            <c:ext xmlns:c16="http://schemas.microsoft.com/office/drawing/2014/chart" uri="{C3380CC4-5D6E-409C-BE32-E72D297353CC}">
              <c16:uniqueId val="{00000003-BDA5-4C0E-8660-A92C2374AB85}"/>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0"/>
        <c:axPos val="l"/>
        <c:numFmt formatCode="General" sourceLinked="0"/>
        <c:majorTickMark val="none"/>
        <c:minorTickMark val="none"/>
        <c:tickLblPos val="nextTo"/>
        <c:txPr>
          <a:bodyPr/>
          <a:lstStyle/>
          <a:p>
            <a:pPr>
              <a:defRPr sz="1000"/>
            </a:pPr>
            <a:endParaRPr lang="es-ES_tradnl"/>
          </a:p>
        </c:txPr>
        <c:crossAx val="93914624"/>
        <c:crosses val="autoZero"/>
        <c:auto val="1"/>
        <c:lblAlgn val="ctr"/>
        <c:lblOffset val="100"/>
        <c:noMultiLvlLbl val="0"/>
      </c:catAx>
      <c:valAx>
        <c:axId val="93914624"/>
        <c:scaling>
          <c:orientation val="minMax"/>
          <c:max val="80"/>
        </c:scaling>
        <c:delete val="1"/>
        <c:axPos val="t"/>
        <c:numFmt formatCode="0.0" sourceLinked="1"/>
        <c:majorTickMark val="out"/>
        <c:minorTickMark val="none"/>
        <c:tickLblPos val="nextTo"/>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_tradnl"/>
    </a:p>
  </c:txPr>
  <c:externalData r:id="rId1">
    <c:autoUpdate val="0"/>
  </c:externalData>
</c:chartSpace>
</file>

<file path=ppt/charts/chart20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0"/>
    <c:plotArea>
      <c:layout>
        <c:manualLayout>
          <c:layoutTarget val="inner"/>
          <c:xMode val="edge"/>
          <c:yMode val="edge"/>
          <c:x val="0.2835937292880425"/>
          <c:y val="3.0471346137696895E-2"/>
          <c:w val="0.7164062707119575"/>
          <c:h val="0.93905730772460616"/>
        </c:manualLayout>
      </c:layout>
      <c:barChart>
        <c:barDir val="bar"/>
        <c:grouping val="clustered"/>
        <c:varyColors val="0"/>
        <c:ser>
          <c:idx val="0"/>
          <c:order val="0"/>
          <c:tx>
            <c:strRef>
              <c:f>Hoja1!$B$1</c:f>
              <c:strCache>
                <c:ptCount val="1"/>
                <c:pt idx="0">
                  <c:v>Compra habitual</c:v>
                </c:pt>
              </c:strCache>
            </c:strRef>
          </c:tx>
          <c:spPr>
            <a:solidFill>
              <a:schemeClr val="accent4">
                <a:lumMod val="50000"/>
                <a:lumOff val="50000"/>
              </a:schemeClr>
            </a:solidFill>
            <a:effectLst/>
          </c:spPr>
          <c:invertIfNegative val="0"/>
          <c:dLbls>
            <c:dLbl>
              <c:idx val="0"/>
              <c:numFmt formatCode="0.0&quot;%&quot;" sourceLinked="0"/>
              <c:spPr>
                <a:noFill/>
                <a:ln>
                  <a:noFill/>
                </a:ln>
                <a:effectLst/>
              </c:spPr>
              <c:txPr>
                <a:bodyPr/>
                <a:lstStyle/>
                <a:p>
                  <a:pPr>
                    <a:defRPr sz="1200" b="1">
                      <a:solidFill>
                        <a:schemeClr val="tx1">
                          <a:lumMod val="95000"/>
                          <a:lumOff val="5000"/>
                        </a:schemeClr>
                      </a:solidFill>
                      <a:latin typeface="+mj-lt"/>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0-7EB3-42F2-B20F-FD1191FFEAE1}"/>
                </c:ext>
              </c:extLst>
            </c:dLbl>
            <c:numFmt formatCode="0.0&quot;%&quot;" sourceLinked="0"/>
            <c:spPr>
              <a:noFill/>
              <a:ln>
                <a:noFill/>
              </a:ln>
              <a:effectLst/>
            </c:spPr>
            <c:txPr>
              <a:bodyPr/>
              <a:lstStyle/>
              <a:p>
                <a:pPr>
                  <a:defRPr sz="1200" b="0">
                    <a:solidFill>
                      <a:schemeClr val="tx1">
                        <a:lumMod val="95000"/>
                        <a:lumOff val="5000"/>
                      </a:schemeClr>
                    </a:solidFill>
                    <a:latin typeface="+mj-lt"/>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Hoja1!$A$2:$A$10</c:f>
              <c:strCache>
                <c:ptCount val="9"/>
                <c:pt idx="0">
                  <c:v>Librería</c:v>
                </c:pt>
                <c:pt idx="1">
                  <c:v>Internet</c:v>
                </c:pt>
                <c:pt idx="2">
                  <c:v>Cadena de librerías</c:v>
                </c:pt>
                <c:pt idx="3">
                  <c:v>Grandes almacenes</c:v>
                </c:pt>
                <c:pt idx="4">
                  <c:v>Hipermercados</c:v>
                </c:pt>
                <c:pt idx="5">
                  <c:v>Feria del libro, mercadillos</c:v>
                </c:pt>
                <c:pt idx="6">
                  <c:v>Quiosco</c:v>
                </c:pt>
                <c:pt idx="7">
                  <c:v>Editorial</c:v>
                </c:pt>
                <c:pt idx="8">
                  <c:v>Centro de estudios</c:v>
                </c:pt>
              </c:strCache>
            </c:strRef>
          </c:cat>
          <c:val>
            <c:numRef>
              <c:f>Hoja1!$B$2:$B$10</c:f>
              <c:numCache>
                <c:formatCode>0.0</c:formatCode>
                <c:ptCount val="9"/>
                <c:pt idx="0">
                  <c:v>68.5</c:v>
                </c:pt>
                <c:pt idx="1">
                  <c:v>42.6</c:v>
                </c:pt>
                <c:pt idx="2">
                  <c:v>35.200000000000003</c:v>
                </c:pt>
                <c:pt idx="3">
                  <c:v>19.2</c:v>
                </c:pt>
                <c:pt idx="4">
                  <c:v>12.3</c:v>
                </c:pt>
                <c:pt idx="5">
                  <c:v>11.7</c:v>
                </c:pt>
                <c:pt idx="6">
                  <c:v>1.9</c:v>
                </c:pt>
                <c:pt idx="7">
                  <c:v>1.1000000000000001</c:v>
                </c:pt>
                <c:pt idx="8">
                  <c:v>0.5</c:v>
                </c:pt>
              </c:numCache>
            </c:numRef>
          </c:val>
          <c:extLst>
            <c:ext xmlns:c16="http://schemas.microsoft.com/office/drawing/2014/chart" uri="{C3380CC4-5D6E-409C-BE32-E72D297353CC}">
              <c16:uniqueId val="{00000000-E196-4A15-974F-EFB4E6B4C461}"/>
            </c:ext>
          </c:extLst>
        </c:ser>
        <c:ser>
          <c:idx val="1"/>
          <c:order val="1"/>
          <c:tx>
            <c:strRef>
              <c:f>Hoja1!$C$1</c:f>
              <c:strCache>
                <c:ptCount val="1"/>
                <c:pt idx="0">
                  <c:v>Última compra</c:v>
                </c:pt>
              </c:strCache>
            </c:strRef>
          </c:tx>
          <c:spPr>
            <a:solidFill>
              <a:schemeClr val="accent4">
                <a:lumMod val="90000"/>
                <a:lumOff val="10000"/>
              </a:schemeClr>
            </a:solidFill>
            <a:effectLst/>
          </c:spPr>
          <c:invertIfNegative val="0"/>
          <c:dLbls>
            <c:dLbl>
              <c:idx val="0"/>
              <c:numFmt formatCode="0.0&quot;%&quot;" sourceLinked="0"/>
              <c:spPr>
                <a:noFill/>
                <a:ln>
                  <a:noFill/>
                </a:ln>
                <a:effectLst/>
              </c:spPr>
              <c:txPr>
                <a:bodyPr/>
                <a:lstStyle/>
                <a:p>
                  <a:pPr algn="ctr">
                    <a:defRPr lang="es-ES" sz="1200" b="1" i="0" u="none" strike="noStrike" kern="1200" baseline="0">
                      <a:solidFill>
                        <a:schemeClr val="tx1">
                          <a:lumMod val="95000"/>
                          <a:lumOff val="5000"/>
                        </a:schemeClr>
                      </a:solidFill>
                      <a:latin typeface="+mj-lt"/>
                      <a:ea typeface="+mn-ea"/>
                      <a:cs typeface="Calibri" pitchFamily="34" charset="0"/>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1-7EB3-42F2-B20F-FD1191FFEAE1}"/>
                </c:ext>
              </c:extLst>
            </c:dLbl>
            <c:numFmt formatCode="0.0&quot;%&quot;" sourceLinked="0"/>
            <c:spPr>
              <a:noFill/>
              <a:ln>
                <a:noFill/>
              </a:ln>
              <a:effectLst/>
            </c:spPr>
            <c:txPr>
              <a:bodyPr/>
              <a:lstStyle/>
              <a:p>
                <a:pPr algn="ctr">
                  <a:defRPr lang="es-ES" sz="1200" b="0" i="0" u="none" strike="noStrike" kern="1200" baseline="0">
                    <a:solidFill>
                      <a:schemeClr val="tx1">
                        <a:lumMod val="95000"/>
                        <a:lumOff val="5000"/>
                      </a:schemeClr>
                    </a:solidFill>
                    <a:latin typeface="+mj-lt"/>
                    <a:ea typeface="+mn-ea"/>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Hoja1!$A$2:$A$10</c:f>
              <c:strCache>
                <c:ptCount val="9"/>
                <c:pt idx="0">
                  <c:v>Librería</c:v>
                </c:pt>
                <c:pt idx="1">
                  <c:v>Internet</c:v>
                </c:pt>
                <c:pt idx="2">
                  <c:v>Cadena de librerías</c:v>
                </c:pt>
                <c:pt idx="3">
                  <c:v>Grandes almacenes</c:v>
                </c:pt>
                <c:pt idx="4">
                  <c:v>Hipermercados</c:v>
                </c:pt>
                <c:pt idx="5">
                  <c:v>Feria del libro, mercadillos</c:v>
                </c:pt>
                <c:pt idx="6">
                  <c:v>Quiosco</c:v>
                </c:pt>
                <c:pt idx="7">
                  <c:v>Editorial</c:v>
                </c:pt>
                <c:pt idx="8">
                  <c:v>Centro de estudios</c:v>
                </c:pt>
              </c:strCache>
            </c:strRef>
          </c:cat>
          <c:val>
            <c:numRef>
              <c:f>Hoja1!$C$2:$C$10</c:f>
              <c:numCache>
                <c:formatCode>0.0</c:formatCode>
                <c:ptCount val="9"/>
                <c:pt idx="0">
                  <c:v>43.6</c:v>
                </c:pt>
                <c:pt idx="1">
                  <c:v>25.3</c:v>
                </c:pt>
                <c:pt idx="2">
                  <c:v>11.8</c:v>
                </c:pt>
                <c:pt idx="3">
                  <c:v>6.7</c:v>
                </c:pt>
                <c:pt idx="4">
                  <c:v>5.3</c:v>
                </c:pt>
                <c:pt idx="5">
                  <c:v>2.8</c:v>
                </c:pt>
                <c:pt idx="6">
                  <c:v>0.7</c:v>
                </c:pt>
                <c:pt idx="7">
                  <c:v>0.5</c:v>
                </c:pt>
                <c:pt idx="8">
                  <c:v>0.2</c:v>
                </c:pt>
              </c:numCache>
            </c:numRef>
          </c:val>
          <c:extLst>
            <c:ext xmlns:c16="http://schemas.microsoft.com/office/drawing/2014/chart" uri="{C3380CC4-5D6E-409C-BE32-E72D297353CC}">
              <c16:uniqueId val="{00000001-E196-4A15-974F-EFB4E6B4C461}"/>
            </c:ext>
          </c:extLst>
        </c:ser>
        <c:dLbls>
          <c:showLegendKey val="0"/>
          <c:showVal val="0"/>
          <c:showCatName val="0"/>
          <c:showSerName val="0"/>
          <c:showPercent val="0"/>
          <c:showBubbleSize val="0"/>
        </c:dLbls>
        <c:gapWidth val="70"/>
        <c:overlap val="-7"/>
        <c:axId val="94011392"/>
        <c:axId val="94012928"/>
      </c:barChart>
      <c:catAx>
        <c:axId val="94011392"/>
        <c:scaling>
          <c:orientation val="maxMin"/>
        </c:scaling>
        <c:delete val="0"/>
        <c:axPos val="l"/>
        <c:numFmt formatCode="General" sourceLinked="0"/>
        <c:majorTickMark val="none"/>
        <c:minorTickMark val="none"/>
        <c:tickLblPos val="nextTo"/>
        <c:txPr>
          <a:bodyPr/>
          <a:lstStyle/>
          <a:p>
            <a:pPr>
              <a:defRPr sz="1050" b="0" i="0">
                <a:latin typeface="+mj-lt"/>
              </a:defRPr>
            </a:pPr>
            <a:endParaRPr lang="es-ES_tradnl"/>
          </a:p>
        </c:txPr>
        <c:crossAx val="94012928"/>
        <c:crosses val="autoZero"/>
        <c:auto val="1"/>
        <c:lblAlgn val="ctr"/>
        <c:lblOffset val="100"/>
        <c:noMultiLvlLbl val="0"/>
      </c:catAx>
      <c:valAx>
        <c:axId val="94012928"/>
        <c:scaling>
          <c:orientation val="minMax"/>
          <c:max val="100"/>
        </c:scaling>
        <c:delete val="1"/>
        <c:axPos val="t"/>
        <c:numFmt formatCode="0.0" sourceLinked="1"/>
        <c:majorTickMark val="out"/>
        <c:minorTickMark val="none"/>
        <c:tickLblPos val="nextTo"/>
        <c:crossAx val="94011392"/>
        <c:crosses val="autoZero"/>
        <c:crossBetween val="between"/>
      </c:valAx>
    </c:plotArea>
    <c:legend>
      <c:legendPos val="r"/>
      <c:layout>
        <c:manualLayout>
          <c:xMode val="edge"/>
          <c:yMode val="edge"/>
          <c:x val="0.4996175923292045"/>
          <c:y val="0.54452731787808628"/>
          <c:w val="0.30200618931508399"/>
          <c:h val="0.13189054308576365"/>
        </c:manualLayout>
      </c:layout>
      <c:overlay val="1"/>
      <c:txPr>
        <a:bodyPr/>
        <a:lstStyle/>
        <a:p>
          <a:pPr>
            <a:defRPr sz="1600" b="0">
              <a:solidFill>
                <a:schemeClr val="tx1">
                  <a:lumMod val="95000"/>
                  <a:lumOff val="5000"/>
                </a:schemeClr>
              </a:solidFill>
              <a:latin typeface="+mj-lt"/>
            </a:defRPr>
          </a:pPr>
          <a:endParaRPr lang="es-ES_tradnl"/>
        </a:p>
      </c:txPr>
    </c:legend>
    <c:plotVisOnly val="1"/>
    <c:dispBlanksAs val="gap"/>
    <c:showDLblsOverMax val="0"/>
  </c:chart>
  <c:txPr>
    <a:bodyPr/>
    <a:lstStyle/>
    <a:p>
      <a:pPr>
        <a:defRPr sz="1800">
          <a:solidFill>
            <a:schemeClr val="tx1">
              <a:lumMod val="75000"/>
              <a:lumOff val="25000"/>
            </a:schemeClr>
          </a:solidFill>
          <a:latin typeface="Calibri" pitchFamily="34" charset="0"/>
          <a:cs typeface="Calibri" pitchFamily="34" charset="0"/>
        </a:defRPr>
      </a:pPr>
      <a:endParaRPr lang="es-ES_tradnl"/>
    </a:p>
  </c:txPr>
  <c:externalData r:id="rId1">
    <c:autoUpdate val="0"/>
  </c:externalData>
</c:chartSpace>
</file>

<file path=ppt/charts/chart20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830362354099695"/>
          <c:y val="9.5779581711687226E-3"/>
          <c:w val="0.5193058820817924"/>
          <c:h val="0.97804277161581465"/>
        </c:manualLayout>
      </c:layout>
      <c:barChart>
        <c:barDir val="bar"/>
        <c:grouping val="clustered"/>
        <c:varyColors val="0"/>
        <c:ser>
          <c:idx val="3"/>
          <c:order val="0"/>
          <c:tx>
            <c:strRef>
              <c:f>Hoja1!$C$1</c:f>
              <c:strCache>
                <c:ptCount val="1"/>
                <c:pt idx="0">
                  <c:v>2021</c:v>
                </c:pt>
              </c:strCache>
            </c:strRef>
          </c:tx>
          <c:spPr>
            <a:solidFill>
              <a:srgbClr val="003C8A"/>
            </a:solidFill>
          </c:spPr>
          <c:invertIfNegative val="0"/>
          <c:dPt>
            <c:idx val="0"/>
            <c:invertIfNegative val="0"/>
            <c:bubble3D val="0"/>
            <c:spPr>
              <a:solidFill>
                <a:srgbClr val="0D2235"/>
              </a:solidFill>
            </c:spPr>
            <c:extLst>
              <c:ext xmlns:c16="http://schemas.microsoft.com/office/drawing/2014/chart" uri="{C3380CC4-5D6E-409C-BE32-E72D297353CC}">
                <c16:uniqueId val="{00000000-4E93-49BA-9C5E-2B3616B67E1B}"/>
              </c:ext>
            </c:extLst>
          </c:dPt>
          <c:dLbls>
            <c:dLbl>
              <c:idx val="0"/>
              <c:layout>
                <c:manualLayout>
                  <c:x val="-2.7638230304085692E-3"/>
                  <c:y val="2.319461415435712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E93-49BA-9C5E-2B3616B67E1B}"/>
                </c:ext>
              </c:extLst>
            </c:dLbl>
            <c:numFmt formatCode="0.0&quot;%&quot;" sourceLinked="0"/>
            <c:spPr>
              <a:noFill/>
            </c:spPr>
            <c:txPr>
              <a:bodyPr/>
              <a:lstStyle/>
              <a:p>
                <a:pPr>
                  <a:defRPr sz="800" b="1"/>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Hoja1!$A$2:$A$11</c:f>
              <c:strCache>
                <c:ptCount val="10"/>
                <c:pt idx="0">
                  <c:v>Librería</c:v>
                </c:pt>
                <c:pt idx="1">
                  <c:v>Internet</c:v>
                </c:pt>
                <c:pt idx="2">
                  <c:v>Cadena de librerías</c:v>
                </c:pt>
                <c:pt idx="3">
                  <c:v>Grandes almacenes</c:v>
                </c:pt>
                <c:pt idx="4">
                  <c:v>Hipermercado</c:v>
                </c:pt>
                <c:pt idx="5">
                  <c:v>Feria del libro, mercadillos</c:v>
                </c:pt>
                <c:pt idx="6">
                  <c:v>Quiosco</c:v>
                </c:pt>
                <c:pt idx="7">
                  <c:v>Editorial</c:v>
                </c:pt>
                <c:pt idx="8">
                  <c:v>Centro de estudios</c:v>
                </c:pt>
                <c:pt idx="9">
                  <c:v>Club de Lectores</c:v>
                </c:pt>
              </c:strCache>
            </c:strRef>
          </c:cat>
          <c:val>
            <c:numRef>
              <c:f>Hoja1!$C$2:$C$11</c:f>
              <c:numCache>
                <c:formatCode>General</c:formatCode>
                <c:ptCount val="10"/>
                <c:pt idx="0">
                  <c:v>43.6</c:v>
                </c:pt>
                <c:pt idx="1">
                  <c:v>25.3</c:v>
                </c:pt>
                <c:pt idx="2">
                  <c:v>11.8</c:v>
                </c:pt>
                <c:pt idx="3">
                  <c:v>6.7</c:v>
                </c:pt>
                <c:pt idx="4">
                  <c:v>5.3</c:v>
                </c:pt>
                <c:pt idx="5">
                  <c:v>2.8</c:v>
                </c:pt>
                <c:pt idx="6">
                  <c:v>0.7</c:v>
                </c:pt>
                <c:pt idx="7">
                  <c:v>0.5</c:v>
                </c:pt>
                <c:pt idx="8">
                  <c:v>0.2</c:v>
                </c:pt>
                <c:pt idx="9">
                  <c:v>0</c:v>
                </c:pt>
              </c:numCache>
            </c:numRef>
          </c:val>
          <c:extLst>
            <c:ext xmlns:c16="http://schemas.microsoft.com/office/drawing/2014/chart" uri="{C3380CC4-5D6E-409C-BE32-E72D297353CC}">
              <c16:uniqueId val="{00000001-930F-4E63-B45E-CA025768EECF}"/>
            </c:ext>
          </c:extLst>
        </c:ser>
        <c:ser>
          <c:idx val="0"/>
          <c:order val="1"/>
          <c:tx>
            <c:strRef>
              <c:f>Hoja1!$D$1</c:f>
              <c:strCache>
                <c:ptCount val="1"/>
                <c:pt idx="0">
                  <c:v>2020</c:v>
                </c:pt>
              </c:strCache>
            </c:strRef>
          </c:tx>
          <c:spPr>
            <a:solidFill>
              <a:srgbClr val="0057C8"/>
            </a:solidFill>
          </c:spPr>
          <c:invertIfNegative val="0"/>
          <c:dLbls>
            <c:numFmt formatCode="0.0&quot;%&quot;" sourceLinked="0"/>
            <c:spPr>
              <a:noFill/>
              <a:ln>
                <a:noFill/>
              </a:ln>
              <a:effectLst/>
            </c:spPr>
            <c:txPr>
              <a:bodyPr anchorCtr="0"/>
              <a:lstStyle/>
              <a:p>
                <a:pPr algn="ctr">
                  <a:defRPr lang="en-US" sz="800" b="0" i="0" u="none" strike="noStrike" kern="1200" baseline="0">
                    <a:solidFill>
                      <a:schemeClr val="tx1"/>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Hoja1!$A$2:$A$11</c:f>
              <c:strCache>
                <c:ptCount val="10"/>
                <c:pt idx="0">
                  <c:v>Librería</c:v>
                </c:pt>
                <c:pt idx="1">
                  <c:v>Internet</c:v>
                </c:pt>
                <c:pt idx="2">
                  <c:v>Cadena de librerías</c:v>
                </c:pt>
                <c:pt idx="3">
                  <c:v>Grandes almacenes</c:v>
                </c:pt>
                <c:pt idx="4">
                  <c:v>Hipermercado</c:v>
                </c:pt>
                <c:pt idx="5">
                  <c:v>Feria del libro, mercadillos</c:v>
                </c:pt>
                <c:pt idx="6">
                  <c:v>Quiosco</c:v>
                </c:pt>
                <c:pt idx="7">
                  <c:v>Editorial</c:v>
                </c:pt>
                <c:pt idx="8">
                  <c:v>Centro de estudios</c:v>
                </c:pt>
                <c:pt idx="9">
                  <c:v>Club de Lectores</c:v>
                </c:pt>
              </c:strCache>
            </c:strRef>
          </c:cat>
          <c:val>
            <c:numRef>
              <c:f>Hoja1!$D$2:$D$11</c:f>
              <c:numCache>
                <c:formatCode>General</c:formatCode>
                <c:ptCount val="10"/>
                <c:pt idx="0">
                  <c:v>44.4</c:v>
                </c:pt>
                <c:pt idx="1">
                  <c:v>24.6</c:v>
                </c:pt>
                <c:pt idx="2">
                  <c:v>9.3000000000000007</c:v>
                </c:pt>
                <c:pt idx="3">
                  <c:v>7.5</c:v>
                </c:pt>
                <c:pt idx="4">
                  <c:v>5.6</c:v>
                </c:pt>
                <c:pt idx="5">
                  <c:v>1.8</c:v>
                </c:pt>
                <c:pt idx="6">
                  <c:v>0.9</c:v>
                </c:pt>
                <c:pt idx="7">
                  <c:v>0.4</c:v>
                </c:pt>
                <c:pt idx="8">
                  <c:v>0.3</c:v>
                </c:pt>
                <c:pt idx="9">
                  <c:v>0.6</c:v>
                </c:pt>
              </c:numCache>
            </c:numRef>
          </c:val>
          <c:extLst>
            <c:ext xmlns:c16="http://schemas.microsoft.com/office/drawing/2014/chart" uri="{C3380CC4-5D6E-409C-BE32-E72D297353CC}">
              <c16:uniqueId val="{00000002-930F-4E63-B45E-CA025768EECF}"/>
            </c:ext>
          </c:extLst>
        </c:ser>
        <c:ser>
          <c:idx val="1"/>
          <c:order val="2"/>
          <c:tx>
            <c:strRef>
              <c:f>Hoja1!$E$1</c:f>
              <c:strCache>
                <c:ptCount val="1"/>
                <c:pt idx="0">
                  <c:v>2019</c:v>
                </c:pt>
              </c:strCache>
            </c:strRef>
          </c:tx>
          <c:spPr>
            <a:solidFill>
              <a:srgbClr val="002A61">
                <a:lumMod val="10000"/>
                <a:lumOff val="90000"/>
              </a:srgbClr>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n-US" sz="800" b="0" i="0" u="none" strike="noStrike" kern="1200" baseline="0">
                    <a:solidFill>
                      <a:schemeClr val="tx1"/>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Hoja1!$A$2:$A$11</c:f>
              <c:strCache>
                <c:ptCount val="10"/>
                <c:pt idx="0">
                  <c:v>Librería</c:v>
                </c:pt>
                <c:pt idx="1">
                  <c:v>Internet</c:v>
                </c:pt>
                <c:pt idx="2">
                  <c:v>Cadena de librerías</c:v>
                </c:pt>
                <c:pt idx="3">
                  <c:v>Grandes almacenes</c:v>
                </c:pt>
                <c:pt idx="4">
                  <c:v>Hipermercado</c:v>
                </c:pt>
                <c:pt idx="5">
                  <c:v>Feria del libro, mercadillos</c:v>
                </c:pt>
                <c:pt idx="6">
                  <c:v>Quiosco</c:v>
                </c:pt>
                <c:pt idx="7">
                  <c:v>Editorial</c:v>
                </c:pt>
                <c:pt idx="8">
                  <c:v>Centro de estudios</c:v>
                </c:pt>
                <c:pt idx="9">
                  <c:v>Club de Lectores</c:v>
                </c:pt>
              </c:strCache>
            </c:strRef>
          </c:cat>
          <c:val>
            <c:numRef>
              <c:f>Hoja1!$E$2:$E$11</c:f>
              <c:numCache>
                <c:formatCode>0.0</c:formatCode>
                <c:ptCount val="10"/>
                <c:pt idx="0">
                  <c:v>42.3</c:v>
                </c:pt>
                <c:pt idx="1">
                  <c:v>19</c:v>
                </c:pt>
                <c:pt idx="2">
                  <c:v>11.9</c:v>
                </c:pt>
                <c:pt idx="3">
                  <c:v>7.8</c:v>
                </c:pt>
                <c:pt idx="4">
                  <c:v>5.4</c:v>
                </c:pt>
                <c:pt idx="5">
                  <c:v>3.8</c:v>
                </c:pt>
                <c:pt idx="6">
                  <c:v>1</c:v>
                </c:pt>
                <c:pt idx="7">
                  <c:v>0.3</c:v>
                </c:pt>
                <c:pt idx="8">
                  <c:v>0.4</c:v>
                </c:pt>
                <c:pt idx="9">
                  <c:v>2.2999999999999998</c:v>
                </c:pt>
              </c:numCache>
            </c:numRef>
          </c:val>
          <c:extLst>
            <c:ext xmlns:c16="http://schemas.microsoft.com/office/drawing/2014/chart" uri="{C3380CC4-5D6E-409C-BE32-E72D297353CC}">
              <c16:uniqueId val="{00000003-930F-4E63-B45E-CA025768EECF}"/>
            </c:ext>
          </c:extLst>
        </c:ser>
        <c:dLbls>
          <c:showLegendKey val="0"/>
          <c:showVal val="1"/>
          <c:showCatName val="0"/>
          <c:showSerName val="0"/>
          <c:showPercent val="0"/>
          <c:showBubbleSize val="0"/>
        </c:dLbls>
        <c:gapWidth val="100"/>
        <c:overlap val="-7"/>
        <c:axId val="94155904"/>
        <c:axId val="94157440"/>
      </c:barChart>
      <c:catAx>
        <c:axId val="94155904"/>
        <c:scaling>
          <c:orientation val="maxMin"/>
        </c:scaling>
        <c:delete val="0"/>
        <c:axPos val="l"/>
        <c:numFmt formatCode="General" sourceLinked="0"/>
        <c:majorTickMark val="none"/>
        <c:minorTickMark val="none"/>
        <c:tickLblPos val="nextTo"/>
        <c:txPr>
          <a:bodyPr/>
          <a:lstStyle/>
          <a:p>
            <a:pPr>
              <a:defRPr sz="1100"/>
            </a:pPr>
            <a:endParaRPr lang="es-ES_tradnl"/>
          </a:p>
        </c:txPr>
        <c:crossAx val="94157440"/>
        <c:crosses val="autoZero"/>
        <c:auto val="1"/>
        <c:lblAlgn val="ctr"/>
        <c:lblOffset val="100"/>
        <c:noMultiLvlLbl val="0"/>
      </c:catAx>
      <c:valAx>
        <c:axId val="94157440"/>
        <c:scaling>
          <c:orientation val="minMax"/>
          <c:max val="75"/>
          <c:min val="0"/>
        </c:scaling>
        <c:delete val="1"/>
        <c:axPos val="t"/>
        <c:numFmt formatCode="General" sourceLinked="1"/>
        <c:majorTickMark val="out"/>
        <c:minorTickMark val="none"/>
        <c:tickLblPos val="none"/>
        <c:crossAx val="94155904"/>
        <c:crosses val="autoZero"/>
        <c:crossBetween val="between"/>
      </c:valAx>
    </c:plotArea>
    <c:legend>
      <c:legendPos val="r"/>
      <c:legendEntry>
        <c:idx val="0"/>
        <c:txPr>
          <a:bodyPr/>
          <a:lstStyle/>
          <a:p>
            <a:pPr>
              <a:defRPr sz="1400" b="0"/>
            </a:pPr>
            <a:endParaRPr lang="es-ES_tradnl"/>
          </a:p>
        </c:txPr>
      </c:legendEntry>
      <c:layout>
        <c:manualLayout>
          <c:xMode val="edge"/>
          <c:yMode val="edge"/>
          <c:x val="0.79245643189628923"/>
          <c:y val="2.5171330328789227E-2"/>
          <c:w val="0.16992181439329512"/>
          <c:h val="0.3113713438038917"/>
        </c:manualLayout>
      </c:layout>
      <c:overlay val="0"/>
      <c:txPr>
        <a:bodyPr/>
        <a:lstStyle/>
        <a:p>
          <a:pPr>
            <a:defRPr sz="1400"/>
          </a:pPr>
          <a:endParaRPr lang="es-ES_tradnl"/>
        </a:p>
      </c:txPr>
    </c:legend>
    <c:plotVisOnly val="1"/>
    <c:dispBlanksAs val="gap"/>
    <c:showDLblsOverMax val="0"/>
  </c:chart>
  <c:txPr>
    <a:bodyPr/>
    <a:lstStyle/>
    <a:p>
      <a:pPr>
        <a:defRPr sz="1800"/>
      </a:pPr>
      <a:endParaRPr lang="es-ES_tradnl"/>
    </a:p>
  </c:txPr>
  <c:externalData r:id="rId2">
    <c:autoUpdate val="0"/>
  </c:externalData>
</c:chartSpace>
</file>

<file path=ppt/charts/chart20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140873026909861"/>
          <c:y val="9.5523918096096574E-2"/>
          <c:w val="0.51588368850346455"/>
          <c:h val="0.78680311425718252"/>
        </c:manualLayout>
      </c:layout>
      <c:doughnutChart>
        <c:varyColors val="1"/>
        <c:ser>
          <c:idx val="0"/>
          <c:order val="0"/>
          <c:tx>
            <c:strRef>
              <c:f>Hoja1!$A$2</c:f>
              <c:strCache>
                <c:ptCount val="1"/>
                <c:pt idx="0">
                  <c:v>HOMBRE</c:v>
                </c:pt>
              </c:strCache>
            </c:strRef>
          </c:tx>
          <c:spPr>
            <a:solidFill>
              <a:srgbClr val="003C8A"/>
            </a:solidFill>
          </c:spPr>
          <c:explosion val="13"/>
          <c:dPt>
            <c:idx val="0"/>
            <c:bubble3D val="0"/>
            <c:spPr>
              <a:solidFill>
                <a:srgbClr val="003C8A"/>
              </a:solidFill>
              <a:ln>
                <a:noFill/>
              </a:ln>
              <a:effectLst/>
            </c:spPr>
            <c:extLst>
              <c:ext xmlns:c16="http://schemas.microsoft.com/office/drawing/2014/chart" uri="{C3380CC4-5D6E-409C-BE32-E72D297353CC}">
                <c16:uniqueId val="{00000001-1566-48B4-B3C2-F57FC1881371}"/>
              </c:ext>
            </c:extLst>
          </c:dPt>
          <c:dPt>
            <c:idx val="1"/>
            <c:bubble3D val="0"/>
            <c:spPr>
              <a:solidFill>
                <a:sysClr val="window" lastClr="FFFFFF">
                  <a:lumMod val="85000"/>
                </a:sysClr>
              </a:solidFill>
              <a:ln>
                <a:noFill/>
              </a:ln>
              <a:effectLst/>
            </c:spPr>
            <c:extLst>
              <c:ext xmlns:c16="http://schemas.microsoft.com/office/drawing/2014/chart" uri="{C3380CC4-5D6E-409C-BE32-E72D297353CC}">
                <c16:uniqueId val="{00000003-1566-48B4-B3C2-F57FC1881371}"/>
              </c:ext>
            </c:extLst>
          </c:dPt>
          <c:dPt>
            <c:idx val="2"/>
            <c:bubble3D val="0"/>
            <c:spPr>
              <a:solidFill>
                <a:sysClr val="window" lastClr="FFFFFF">
                  <a:lumMod val="50000"/>
                </a:sysClr>
              </a:solidFill>
              <a:ln>
                <a:noFill/>
              </a:ln>
              <a:effectLst/>
            </c:spPr>
            <c:extLst>
              <c:ext xmlns:c16="http://schemas.microsoft.com/office/drawing/2014/chart" uri="{C3380CC4-5D6E-409C-BE32-E72D297353CC}">
                <c16:uniqueId val="{00000005-1566-48B4-B3C2-F57FC1881371}"/>
              </c:ext>
            </c:extLst>
          </c:dPt>
          <c:dPt>
            <c:idx val="3"/>
            <c:bubble3D val="0"/>
            <c:spPr>
              <a:solidFill>
                <a:srgbClr val="4F5358">
                  <a:lumMod val="75000"/>
                </a:srgbClr>
              </a:solidFill>
              <a:ln>
                <a:noFill/>
              </a:ln>
              <a:effectLst/>
            </c:spPr>
            <c:extLst>
              <c:ext xmlns:c16="http://schemas.microsoft.com/office/drawing/2014/chart" uri="{C3380CC4-5D6E-409C-BE32-E72D297353CC}">
                <c16:uniqueId val="{00000007-1566-48B4-B3C2-F57FC1881371}"/>
              </c:ext>
            </c:extLst>
          </c:dPt>
          <c:dLbls>
            <c:dLbl>
              <c:idx val="0"/>
              <c:layout>
                <c:manualLayout>
                  <c:x val="-0.20015983119452493"/>
                  <c:y val="7.1829405162738419E-2"/>
                </c:manualLayout>
              </c:layout>
              <c:tx>
                <c:rich>
                  <a:bodyPr rot="0" spcFirstLastPara="1" vertOverflow="ellipsis" vert="horz" wrap="none" lIns="38100" tIns="19050" rIns="38100" bIns="19050" anchor="ctr" anchorCtr="1">
                    <a:spAutoFit/>
                  </a:bodyPr>
                  <a:lstStyle/>
                  <a:p>
                    <a:pPr>
                      <a:defRPr sz="1200" b="0" i="0" u="none" strike="noStrike" kern="1200" baseline="0">
                        <a:solidFill>
                          <a:schemeClr val="accent4">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fld id="{D2DEEE64-E266-4435-AE0F-70B279F5D2FD}" type="VALUE">
                      <a:rPr lang="en-US">
                        <a:solidFill>
                          <a:schemeClr val="tx1"/>
                        </a:solidFill>
                      </a:rPr>
                      <a:pPr>
                        <a:defRPr sz="1200">
                          <a:solidFill>
                            <a:schemeClr val="accent4">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t>[VALOR]</a:t>
                    </a:fld>
                    <a:endParaRPr lang="es-ES_tradnl"/>
                  </a:p>
                </c:rich>
              </c:tx>
              <c:numFmt formatCode="0.0&quot;%&quot;" sourceLinked="0"/>
              <c:spPr>
                <a:noFill/>
                <a:ln>
                  <a:noFill/>
                </a:ln>
                <a:effectLst/>
              </c:spPr>
              <c:txPr>
                <a:bodyPr rot="0" spcFirstLastPara="1" vertOverflow="ellipsis" vert="horz" wrap="none" lIns="38100" tIns="19050" rIns="38100" bIns="19050" anchor="ctr" anchorCtr="1">
                  <a:spAutoFit/>
                </a:bodyPr>
                <a:lstStyle/>
                <a:p>
                  <a:pPr>
                    <a:defRPr sz="1200" b="0" i="0" u="none" strike="noStrike" kern="1200" baseline="0">
                      <a:solidFill>
                        <a:schemeClr val="accent4">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dlblFieldTable/>
                  <c15:showDataLabelsRange val="0"/>
                </c:ext>
                <c:ext xmlns:c16="http://schemas.microsoft.com/office/drawing/2014/chart" uri="{C3380CC4-5D6E-409C-BE32-E72D297353CC}">
                  <c16:uniqueId val="{00000001-1566-48B4-B3C2-F57FC1881371}"/>
                </c:ext>
              </c:extLst>
            </c:dLbl>
            <c:dLbl>
              <c:idx val="1"/>
              <c:layout>
                <c:manualLayout>
                  <c:x val="-1.4717634646656354E-2"/>
                  <c:y val="-0.2199775533108866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566-48B4-B3C2-F57FC1881371}"/>
                </c:ext>
              </c:extLst>
            </c:dLbl>
            <c:dLbl>
              <c:idx val="2"/>
              <c:layout>
                <c:manualLayout>
                  <c:x val="0.20899041198251858"/>
                  <c:y val="-0.1122334455667789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566-48B4-B3C2-F57FC1881371}"/>
                </c:ext>
              </c:extLst>
            </c:dLbl>
            <c:dLbl>
              <c:idx val="3"/>
              <c:layout>
                <c:manualLayout>
                  <c:x val="0.21487746584118109"/>
                  <c:y val="0.1795735129068462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566-48B4-B3C2-F57FC1881371}"/>
                </c:ext>
              </c:extLst>
            </c:dLbl>
            <c:numFmt formatCode="0.0&quot;%&quot;" sourceLinked="0"/>
            <c:spPr>
              <a:noFill/>
              <a:ln>
                <a:noFill/>
              </a:ln>
              <a:effectLst/>
            </c:spPr>
            <c:txPr>
              <a:bodyPr rot="0" spcFirstLastPara="1" vertOverflow="ellipsis" vert="horz" wrap="none" lIns="38100" tIns="19050" rIns="38100" bIns="19050" anchor="ctr" anchorCtr="1">
                <a:spAutoFit/>
              </a:bodyPr>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Hoja1!$B$1:$E$1</c:f>
              <c:strCache>
                <c:ptCount val="4"/>
                <c:pt idx="0">
                  <c:v>NOVELA  Y CUENTO</c:v>
                </c:pt>
                <c:pt idx="1">
                  <c:v>ENSAYO</c:v>
                </c:pt>
                <c:pt idx="2">
                  <c:v>POESÍA..</c:v>
                </c:pt>
                <c:pt idx="3">
                  <c:v>TEATRO</c:v>
                </c:pt>
              </c:strCache>
            </c:strRef>
          </c:cat>
          <c:val>
            <c:numRef>
              <c:f>Hoja1!$B$2:$E$2</c:f>
              <c:numCache>
                <c:formatCode>General</c:formatCode>
                <c:ptCount val="4"/>
                <c:pt idx="0">
                  <c:v>91.3</c:v>
                </c:pt>
                <c:pt idx="1">
                  <c:v>3</c:v>
                </c:pt>
                <c:pt idx="2">
                  <c:v>4.5999999999999996</c:v>
                </c:pt>
                <c:pt idx="3">
                  <c:v>1</c:v>
                </c:pt>
              </c:numCache>
            </c:numRef>
          </c:val>
          <c:extLst>
            <c:ext xmlns:c16="http://schemas.microsoft.com/office/drawing/2014/chart" uri="{C3380CC4-5D6E-409C-BE32-E72D297353CC}">
              <c16:uniqueId val="{00000008-1566-48B4-B3C2-F57FC1881371}"/>
            </c:ext>
          </c:extLst>
        </c:ser>
        <c:dLbls>
          <c:showLegendKey val="0"/>
          <c:showVal val="1"/>
          <c:showCatName val="0"/>
          <c:showSerName val="0"/>
          <c:showPercent val="0"/>
          <c:showBubbleSize val="0"/>
          <c:showLeaderLines val="0"/>
        </c:dLbls>
        <c:firstSliceAng val="67"/>
        <c:holeSize val="30"/>
      </c:doughnutChart>
      <c:spPr>
        <a:noFill/>
        <a:ln>
          <a:noFill/>
        </a:ln>
        <a:effectLst/>
      </c:spPr>
    </c:plotArea>
    <c:plotVisOnly val="1"/>
    <c:dispBlanksAs val="zero"/>
    <c:showDLblsOverMax val="0"/>
  </c:chart>
  <c:spPr>
    <a:noFill/>
    <a:ln w="6350" cap="flat" cmpd="sng" algn="ctr">
      <a:noFill/>
      <a:prstDash val="solid"/>
      <a:miter lim="800000"/>
    </a:ln>
    <a:effectLst/>
  </c:spPr>
  <c:txPr>
    <a:bodyPr/>
    <a:lstStyle/>
    <a:p>
      <a:pPr>
        <a:defRPr sz="1800"/>
      </a:pPr>
      <a:endParaRPr lang="es-ES_tradnl"/>
    </a:p>
  </c:txPr>
  <c:externalData r:id="rId4">
    <c:autoUpdate val="0"/>
  </c:externalData>
</c:chartSpace>
</file>

<file path=ppt/charts/chart20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49891643102623223"/>
          <c:y val="9.5779581711687226E-3"/>
          <c:w val="0.50108356897376782"/>
          <c:h val="0.97804277161581465"/>
        </c:manualLayout>
      </c:layout>
      <c:barChart>
        <c:barDir val="bar"/>
        <c:grouping val="clustered"/>
        <c:varyColors val="0"/>
        <c:ser>
          <c:idx val="3"/>
          <c:order val="0"/>
          <c:tx>
            <c:strRef>
              <c:f>Sheet1!$A$2</c:f>
              <c:strCache>
                <c:ptCount val="1"/>
                <c:pt idx="0">
                  <c:v>2021</c:v>
                </c:pt>
              </c:strCache>
            </c:strRef>
          </c:tx>
          <c:spPr>
            <a:solidFill>
              <a:srgbClr val="002D68"/>
            </a:solidFill>
          </c:spPr>
          <c:invertIfNegative val="0"/>
          <c:dLbls>
            <c:dLbl>
              <c:idx val="0"/>
              <c:numFmt formatCode="0.0&quot;%&quot;" sourceLinked="0"/>
              <c:spPr>
                <a:noFill/>
              </c:spPr>
              <c:txPr>
                <a:bodyPr/>
                <a:lstStyle/>
                <a:p>
                  <a:pPr>
                    <a:defRPr sz="800" b="1"/>
                  </a:pPr>
                  <a:endParaRPr lang="es-ES_tradnl"/>
                </a:p>
              </c:txPr>
              <c:showLegendKey val="0"/>
              <c:showVal val="1"/>
              <c:showCatName val="0"/>
              <c:showSerName val="0"/>
              <c:showPercent val="0"/>
              <c:showBubbleSize val="0"/>
              <c:extLst>
                <c:ext xmlns:c16="http://schemas.microsoft.com/office/drawing/2014/chart" uri="{C3380CC4-5D6E-409C-BE32-E72D297353CC}">
                  <c16:uniqueId val="{00000000-B862-446B-B456-B22EB5A60D67}"/>
                </c:ext>
              </c:extLst>
            </c:dLbl>
            <c:dLbl>
              <c:idx val="1"/>
              <c:numFmt formatCode="0.0&quot;%&quot;" sourceLinked="0"/>
              <c:spPr>
                <a:noFill/>
              </c:spPr>
              <c:txPr>
                <a:bodyPr/>
                <a:lstStyle/>
                <a:p>
                  <a:pPr>
                    <a:defRPr sz="800" b="1"/>
                  </a:pPr>
                  <a:endParaRPr lang="es-ES_tradnl"/>
                </a:p>
              </c:txPr>
              <c:showLegendKey val="0"/>
              <c:showVal val="1"/>
              <c:showCatName val="0"/>
              <c:showSerName val="0"/>
              <c:showPercent val="0"/>
              <c:showBubbleSize val="0"/>
              <c:extLst>
                <c:ext xmlns:c16="http://schemas.microsoft.com/office/drawing/2014/chart" uri="{C3380CC4-5D6E-409C-BE32-E72D297353CC}">
                  <c16:uniqueId val="{00000001-EAC8-4097-9FB3-0EC1C516F40B}"/>
                </c:ext>
              </c:extLst>
            </c:dLbl>
            <c:dLbl>
              <c:idx val="2"/>
              <c:numFmt formatCode="0.0&quot;%&quot;" sourceLinked="0"/>
              <c:spPr>
                <a:noFill/>
              </c:spPr>
              <c:txPr>
                <a:bodyPr/>
                <a:lstStyle/>
                <a:p>
                  <a:pPr>
                    <a:defRPr sz="800" b="1"/>
                  </a:pPr>
                  <a:endParaRPr lang="es-ES_tradnl"/>
                </a:p>
              </c:txPr>
              <c:showLegendKey val="0"/>
              <c:showVal val="1"/>
              <c:showCatName val="0"/>
              <c:showSerName val="0"/>
              <c:showPercent val="0"/>
              <c:showBubbleSize val="0"/>
              <c:extLst>
                <c:ext xmlns:c16="http://schemas.microsoft.com/office/drawing/2014/chart" uri="{C3380CC4-5D6E-409C-BE32-E72D297353CC}">
                  <c16:uniqueId val="{00000002-EAC8-4097-9FB3-0EC1C516F40B}"/>
                </c:ext>
              </c:extLst>
            </c:dLbl>
            <c:dLbl>
              <c:idx val="3"/>
              <c:numFmt formatCode="0.0&quot;%&quot;" sourceLinked="0"/>
              <c:spPr>
                <a:noFill/>
              </c:spPr>
              <c:txPr>
                <a:bodyPr/>
                <a:lstStyle/>
                <a:p>
                  <a:pPr>
                    <a:defRPr sz="800" b="1"/>
                  </a:pPr>
                  <a:endParaRPr lang="es-ES_tradnl"/>
                </a:p>
              </c:txPr>
              <c:showLegendKey val="0"/>
              <c:showVal val="1"/>
              <c:showCatName val="0"/>
              <c:showSerName val="0"/>
              <c:showPercent val="0"/>
              <c:showBubbleSize val="0"/>
              <c:extLst>
                <c:ext xmlns:c16="http://schemas.microsoft.com/office/drawing/2014/chart" uri="{C3380CC4-5D6E-409C-BE32-E72D297353CC}">
                  <c16:uniqueId val="{00000003-EAC8-4097-9FB3-0EC1C516F40B}"/>
                </c:ext>
              </c:extLst>
            </c:dLbl>
            <c:dLbl>
              <c:idx val="4"/>
              <c:numFmt formatCode="0.0&quot;%&quot;" sourceLinked="0"/>
              <c:spPr>
                <a:noFill/>
              </c:spPr>
              <c:txPr>
                <a:bodyPr/>
                <a:lstStyle/>
                <a:p>
                  <a:pPr>
                    <a:defRPr sz="800" b="1"/>
                  </a:pPr>
                  <a:endParaRPr lang="es-ES_tradnl"/>
                </a:p>
              </c:txPr>
              <c:showLegendKey val="0"/>
              <c:showVal val="1"/>
              <c:showCatName val="0"/>
              <c:showSerName val="0"/>
              <c:showPercent val="0"/>
              <c:showBubbleSize val="0"/>
              <c:extLst>
                <c:ext xmlns:c16="http://schemas.microsoft.com/office/drawing/2014/chart" uri="{C3380CC4-5D6E-409C-BE32-E72D297353CC}">
                  <c16:uniqueId val="{00000004-EAC8-4097-9FB3-0EC1C516F40B}"/>
                </c:ext>
              </c:extLst>
            </c:dLbl>
            <c:dLbl>
              <c:idx val="5"/>
              <c:numFmt formatCode="0.0&quot;%&quot;" sourceLinked="0"/>
              <c:spPr>
                <a:noFill/>
              </c:spPr>
              <c:txPr>
                <a:bodyPr/>
                <a:lstStyle/>
                <a:p>
                  <a:pPr>
                    <a:defRPr sz="800" b="1"/>
                  </a:pPr>
                  <a:endParaRPr lang="es-ES_tradnl"/>
                </a:p>
              </c:txPr>
              <c:showLegendKey val="0"/>
              <c:showVal val="1"/>
              <c:showCatName val="0"/>
              <c:showSerName val="0"/>
              <c:showPercent val="0"/>
              <c:showBubbleSize val="0"/>
              <c:extLst>
                <c:ext xmlns:c16="http://schemas.microsoft.com/office/drawing/2014/chart" uri="{C3380CC4-5D6E-409C-BE32-E72D297353CC}">
                  <c16:uniqueId val="{00000005-EAC8-4097-9FB3-0EC1C516F40B}"/>
                </c:ext>
              </c:extLst>
            </c:dLbl>
            <c:numFmt formatCode="0.0&quot;%&quot;" sourceLinked="0"/>
            <c:spPr>
              <a:noFill/>
            </c:spPr>
            <c:txPr>
              <a:bodyPr/>
              <a:lstStyle/>
              <a:p>
                <a:pPr>
                  <a:defRPr sz="800" b="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6"/>
                <c:pt idx="0">
                  <c:v>Literatura</c:v>
                </c:pt>
                <c:pt idx="1">
                  <c:v>Humanidades</c:v>
                </c:pt>
                <c:pt idx="2">
                  <c:v>Infantil juvenil</c:v>
                </c:pt>
                <c:pt idx="3">
                  <c:v>Libros prácticos</c:v>
                </c:pt>
                <c:pt idx="4">
                  <c:v>Científico técnico</c:v>
                </c:pt>
                <c:pt idx="5">
                  <c:v>Otras materias</c:v>
                </c:pt>
              </c:strCache>
            </c:strRef>
          </c:cat>
          <c:val>
            <c:numRef>
              <c:f>Sheet1!$B$2:$G$2</c:f>
              <c:numCache>
                <c:formatCode>0.0</c:formatCode>
                <c:ptCount val="6"/>
                <c:pt idx="0">
                  <c:v>65.2</c:v>
                </c:pt>
                <c:pt idx="1">
                  <c:v>8.9</c:v>
                </c:pt>
                <c:pt idx="2" formatCode="General">
                  <c:v>9.8000000000000007</c:v>
                </c:pt>
                <c:pt idx="3" formatCode="General">
                  <c:v>5.9</c:v>
                </c:pt>
                <c:pt idx="4" formatCode="General">
                  <c:v>2.2000000000000002</c:v>
                </c:pt>
                <c:pt idx="5" formatCode="General">
                  <c:v>8</c:v>
                </c:pt>
              </c:numCache>
            </c:numRef>
          </c:val>
          <c:extLst>
            <c:ext xmlns:c16="http://schemas.microsoft.com/office/drawing/2014/chart" uri="{C3380CC4-5D6E-409C-BE32-E72D297353CC}">
              <c16:uniqueId val="{00000001-B862-446B-B456-B22EB5A60D67}"/>
            </c:ext>
          </c:extLst>
        </c:ser>
        <c:ser>
          <c:idx val="0"/>
          <c:order val="1"/>
          <c:tx>
            <c:strRef>
              <c:f>Sheet1!$A$3</c:f>
              <c:strCache>
                <c:ptCount val="1"/>
                <c:pt idx="0">
                  <c:v>2019</c:v>
                </c:pt>
              </c:strCache>
            </c:strRef>
          </c:tx>
          <c:spPr>
            <a:solidFill>
              <a:srgbClr val="003C8A"/>
            </a:solidFill>
          </c:spPr>
          <c:invertIfNegative val="0"/>
          <c:dLbls>
            <c:dLbl>
              <c:idx val="0"/>
              <c:layout>
                <c:manualLayout>
                  <c:x val="-2.7638230304085692E-3"/>
                  <c:y val="2.319461415435712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CD5-4643-BD37-975DB50D2BCE}"/>
                </c:ext>
              </c:extLst>
            </c:dLbl>
            <c:numFmt formatCode="0.0&quot;%&quot;" sourceLinked="0"/>
            <c:spPr>
              <a:noFill/>
            </c:spPr>
            <c:txPr>
              <a:bodyPr/>
              <a:lstStyle/>
              <a:p>
                <a:pPr>
                  <a:defRPr sz="800" b="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6"/>
                <c:pt idx="0">
                  <c:v>Literatura</c:v>
                </c:pt>
                <c:pt idx="1">
                  <c:v>Humanidades</c:v>
                </c:pt>
                <c:pt idx="2">
                  <c:v>Infantil juvenil</c:v>
                </c:pt>
                <c:pt idx="3">
                  <c:v>Libros prácticos</c:v>
                </c:pt>
                <c:pt idx="4">
                  <c:v>Científico técnico</c:v>
                </c:pt>
                <c:pt idx="5">
                  <c:v>Otras materias</c:v>
                </c:pt>
              </c:strCache>
            </c:strRef>
          </c:cat>
          <c:val>
            <c:numRef>
              <c:f>Sheet1!$B$3:$G$3</c:f>
              <c:numCache>
                <c:formatCode>General</c:formatCode>
                <c:ptCount val="6"/>
                <c:pt idx="0">
                  <c:v>63.1</c:v>
                </c:pt>
                <c:pt idx="1">
                  <c:v>10.9</c:v>
                </c:pt>
                <c:pt idx="2">
                  <c:v>10.3</c:v>
                </c:pt>
                <c:pt idx="3">
                  <c:v>5.0999999999999996</c:v>
                </c:pt>
                <c:pt idx="4">
                  <c:v>2.6</c:v>
                </c:pt>
                <c:pt idx="5">
                  <c:v>8</c:v>
                </c:pt>
              </c:numCache>
            </c:numRef>
          </c:val>
          <c:extLst>
            <c:ext xmlns:c16="http://schemas.microsoft.com/office/drawing/2014/chart" uri="{C3380CC4-5D6E-409C-BE32-E72D297353CC}">
              <c16:uniqueId val="{00000002-B862-446B-B456-B22EB5A60D67}"/>
            </c:ext>
          </c:extLst>
        </c:ser>
        <c:ser>
          <c:idx val="1"/>
          <c:order val="2"/>
          <c:tx>
            <c:strRef>
              <c:f>Sheet1!$A$4</c:f>
              <c:strCache>
                <c:ptCount val="1"/>
                <c:pt idx="0">
                  <c:v>2018</c:v>
                </c:pt>
              </c:strCache>
            </c:strRef>
          </c:tx>
          <c:spPr>
            <a:solidFill>
              <a:srgbClr val="0057C8"/>
            </a:solidFill>
          </c:spPr>
          <c:invertIfNegative val="0"/>
          <c:dLbls>
            <c:numFmt formatCode="0.0&quot;%&quot;" sourceLinked="0"/>
            <c:spPr>
              <a:noFill/>
              <a:ln>
                <a:noFill/>
              </a:ln>
              <a:effectLst/>
            </c:spPr>
            <c:txPr>
              <a:bodyPr anchorCtr="0"/>
              <a:lstStyle/>
              <a:p>
                <a:pPr algn="ctr">
                  <a:defRPr lang="es-ES_tradnl" sz="800" b="0" i="0" u="none" strike="noStrike" kern="1200" baseline="0">
                    <a:solidFill>
                      <a:schemeClr val="tx1"/>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6"/>
                <c:pt idx="0">
                  <c:v>Literatura</c:v>
                </c:pt>
                <c:pt idx="1">
                  <c:v>Humanidades</c:v>
                </c:pt>
                <c:pt idx="2">
                  <c:v>Infantil juvenil</c:v>
                </c:pt>
                <c:pt idx="3">
                  <c:v>Libros prácticos</c:v>
                </c:pt>
                <c:pt idx="4">
                  <c:v>Científico técnico</c:v>
                </c:pt>
                <c:pt idx="5">
                  <c:v>Otras materias</c:v>
                </c:pt>
              </c:strCache>
            </c:strRef>
          </c:cat>
          <c:val>
            <c:numRef>
              <c:f>Sheet1!$B$4:$G$4</c:f>
              <c:numCache>
                <c:formatCode>General</c:formatCode>
                <c:ptCount val="6"/>
                <c:pt idx="0">
                  <c:v>57.8</c:v>
                </c:pt>
                <c:pt idx="1">
                  <c:v>12.5</c:v>
                </c:pt>
                <c:pt idx="2">
                  <c:v>12.1</c:v>
                </c:pt>
                <c:pt idx="3">
                  <c:v>6.6</c:v>
                </c:pt>
                <c:pt idx="4">
                  <c:v>2.8</c:v>
                </c:pt>
                <c:pt idx="5">
                  <c:v>6.6</c:v>
                </c:pt>
              </c:numCache>
            </c:numRef>
          </c:val>
          <c:extLst>
            <c:ext xmlns:c16="http://schemas.microsoft.com/office/drawing/2014/chart" uri="{C3380CC4-5D6E-409C-BE32-E72D297353CC}">
              <c16:uniqueId val="{00000003-B862-446B-B456-B22EB5A60D67}"/>
            </c:ext>
          </c:extLst>
        </c:ser>
        <c:dLbls>
          <c:showLegendKey val="0"/>
          <c:showVal val="1"/>
          <c:showCatName val="0"/>
          <c:showSerName val="0"/>
          <c:showPercent val="0"/>
          <c:showBubbleSize val="0"/>
        </c:dLbls>
        <c:gapWidth val="100"/>
        <c:overlap val="-7"/>
        <c:axId val="94155904"/>
        <c:axId val="94157440"/>
      </c:barChart>
      <c:catAx>
        <c:axId val="94155904"/>
        <c:scaling>
          <c:orientation val="maxMin"/>
        </c:scaling>
        <c:delete val="0"/>
        <c:axPos val="l"/>
        <c:numFmt formatCode="General" sourceLinked="0"/>
        <c:majorTickMark val="none"/>
        <c:minorTickMark val="none"/>
        <c:tickLblPos val="nextTo"/>
        <c:txPr>
          <a:bodyPr/>
          <a:lstStyle/>
          <a:p>
            <a:pPr>
              <a:defRPr sz="1100"/>
            </a:pPr>
            <a:endParaRPr lang="es-ES_tradnl"/>
          </a:p>
        </c:txPr>
        <c:crossAx val="94157440"/>
        <c:crosses val="autoZero"/>
        <c:auto val="1"/>
        <c:lblAlgn val="ctr"/>
        <c:lblOffset val="100"/>
        <c:noMultiLvlLbl val="0"/>
      </c:catAx>
      <c:valAx>
        <c:axId val="94157440"/>
        <c:scaling>
          <c:orientation val="minMax"/>
          <c:max val="100"/>
          <c:min val="0"/>
        </c:scaling>
        <c:delete val="1"/>
        <c:axPos val="t"/>
        <c:numFmt formatCode="0.0" sourceLinked="1"/>
        <c:majorTickMark val="out"/>
        <c:minorTickMark val="none"/>
        <c:tickLblPos val="nextTo"/>
        <c:crossAx val="94155904"/>
        <c:crosses val="autoZero"/>
        <c:crossBetween val="between"/>
      </c:valAx>
    </c:plotArea>
    <c:legend>
      <c:legendPos val="r"/>
      <c:legendEntry>
        <c:idx val="0"/>
        <c:txPr>
          <a:bodyPr/>
          <a:lstStyle/>
          <a:p>
            <a:pPr>
              <a:defRPr sz="1400" b="1"/>
            </a:pPr>
            <a:endParaRPr lang="es-ES_tradnl"/>
          </a:p>
        </c:txPr>
      </c:legendEntry>
      <c:layout>
        <c:manualLayout>
          <c:xMode val="edge"/>
          <c:yMode val="edge"/>
          <c:x val="0.81234593465872018"/>
          <c:y val="0.21290706122466108"/>
          <c:w val="0.13510192717623004"/>
          <c:h val="0.17386969526203999"/>
        </c:manualLayout>
      </c:layout>
      <c:overlay val="0"/>
      <c:txPr>
        <a:bodyPr/>
        <a:lstStyle/>
        <a:p>
          <a:pPr>
            <a:defRPr sz="1400"/>
          </a:pPr>
          <a:endParaRPr lang="es-ES_tradnl"/>
        </a:p>
      </c:txPr>
    </c:legend>
    <c:plotVisOnly val="1"/>
    <c:dispBlanksAs val="gap"/>
    <c:showDLblsOverMax val="0"/>
  </c:chart>
  <c:txPr>
    <a:bodyPr/>
    <a:lstStyle/>
    <a:p>
      <a:pPr>
        <a:defRPr sz="1800"/>
      </a:pPr>
      <a:endParaRPr lang="es-ES_tradnl"/>
    </a:p>
  </c:txPr>
  <c:externalData r:id="rId1">
    <c:autoUpdate val="0"/>
  </c:externalData>
  <c:userShapes r:id="rId2"/>
</c:chartSpace>
</file>

<file path=ppt/charts/chart20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129910098791681E-2"/>
          <c:y val="0.26728840713092689"/>
          <c:w val="0.96026313972348476"/>
          <c:h val="0.61520309961254838"/>
        </c:manualLayout>
      </c:layout>
      <c:barChart>
        <c:barDir val="col"/>
        <c:grouping val="clustered"/>
        <c:varyColors val="0"/>
        <c:ser>
          <c:idx val="1"/>
          <c:order val="0"/>
          <c:tx>
            <c:strRef>
              <c:f>Sheet1!$A$5</c:f>
              <c:strCache>
                <c:ptCount val="1"/>
                <c:pt idx="0">
                  <c:v>2018</c:v>
                </c:pt>
              </c:strCache>
            </c:strRef>
          </c:tx>
          <c:spPr>
            <a:solidFill>
              <a:srgbClr val="0057C8"/>
            </a:solidFill>
          </c:spPr>
          <c:invertIfNegative val="0"/>
          <c:dLbls>
            <c:numFmt formatCode="0.0&quot;%&quot;" sourceLinked="0"/>
            <c:spPr>
              <a:noFill/>
              <a:ln>
                <a:noFill/>
              </a:ln>
              <a:effectLst/>
            </c:spPr>
            <c:txPr>
              <a:bodyPr wrap="square" lIns="38100" tIns="19050" rIns="38100" bIns="19050" anchor="ctr" anchorCtr="0">
                <a:spAutoFit/>
              </a:bodyPr>
              <a:lstStyle/>
              <a:p>
                <a:pPr algn="ctr">
                  <a:defRPr lang="es-ES_tradnl" sz="80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7"/>
                <c:pt idx="0">
                  <c:v>Castellano</c:v>
                </c:pt>
                <c:pt idx="1">
                  <c:v>Catalán</c:v>
                </c:pt>
                <c:pt idx="2">
                  <c:v>Inglés</c:v>
                </c:pt>
                <c:pt idx="3">
                  <c:v>Francés</c:v>
                </c:pt>
                <c:pt idx="4">
                  <c:v>Gallego</c:v>
                </c:pt>
                <c:pt idx="5">
                  <c:v>Euskera</c:v>
                </c:pt>
                <c:pt idx="6">
                  <c:v>Otras</c:v>
                </c:pt>
              </c:strCache>
            </c:strRef>
          </c:cat>
          <c:val>
            <c:numRef>
              <c:f>Sheet1!$B$5:$H$5</c:f>
              <c:numCache>
                <c:formatCode>General</c:formatCode>
                <c:ptCount val="7"/>
                <c:pt idx="0">
                  <c:v>88.3</c:v>
                </c:pt>
                <c:pt idx="1">
                  <c:v>6.5</c:v>
                </c:pt>
                <c:pt idx="2">
                  <c:v>2.9</c:v>
                </c:pt>
                <c:pt idx="3">
                  <c:v>0.3</c:v>
                </c:pt>
                <c:pt idx="4">
                  <c:v>0.5</c:v>
                </c:pt>
                <c:pt idx="5">
                  <c:v>0.3</c:v>
                </c:pt>
                <c:pt idx="6">
                  <c:v>1</c:v>
                </c:pt>
              </c:numCache>
            </c:numRef>
          </c:val>
          <c:extLst>
            <c:ext xmlns:c16="http://schemas.microsoft.com/office/drawing/2014/chart" uri="{C3380CC4-5D6E-409C-BE32-E72D297353CC}">
              <c16:uniqueId val="{00000003-E18C-4037-B6D3-BF7892762EF0}"/>
            </c:ext>
          </c:extLst>
        </c:ser>
        <c:ser>
          <c:idx val="2"/>
          <c:order val="1"/>
          <c:tx>
            <c:strRef>
              <c:f>Sheet1!$A$6</c:f>
              <c:strCache>
                <c:ptCount val="1"/>
                <c:pt idx="0">
                  <c:v>2019</c:v>
                </c:pt>
              </c:strCache>
            </c:strRef>
          </c:tx>
          <c:spPr>
            <a:solidFill>
              <a:srgbClr val="003C8A"/>
            </a:solidFill>
          </c:spPr>
          <c:invertIfNegative val="0"/>
          <c:dLbls>
            <c:dLbl>
              <c:idx val="0"/>
              <c:numFmt formatCode="0.0&quot;%&quot;" sourceLinked="0"/>
              <c:spPr>
                <a:noFill/>
                <a:ln>
                  <a:noFill/>
                </a:ln>
                <a:effectLst/>
              </c:spPr>
              <c:txPr>
                <a:bodyPr wrap="square" lIns="38100" tIns="19050" rIns="38100" bIns="19050" anchor="ctr" anchorCtr="0">
                  <a:spAutoFit/>
                </a:bodyPr>
                <a:lstStyle/>
                <a:p>
                  <a:pPr algn="ctr">
                    <a:defRPr lang="es-ES_tradnl" sz="8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extLst>
                <c:ext xmlns:c16="http://schemas.microsoft.com/office/drawing/2014/chart" uri="{C3380CC4-5D6E-409C-BE32-E72D297353CC}">
                  <c16:uniqueId val="{00000004-E18C-4037-B6D3-BF7892762EF0}"/>
                </c:ext>
              </c:extLst>
            </c:dLbl>
            <c:dLbl>
              <c:idx val="1"/>
              <c:numFmt formatCode="0.0&quot;%&quot;" sourceLinked="0"/>
              <c:spPr>
                <a:noFill/>
                <a:ln>
                  <a:noFill/>
                </a:ln>
                <a:effectLst/>
              </c:spPr>
              <c:txPr>
                <a:bodyPr wrap="square" lIns="38100" tIns="19050" rIns="38100" bIns="19050" anchor="ctr" anchorCtr="0">
                  <a:spAutoFit/>
                </a:bodyPr>
                <a:lstStyle/>
                <a:p>
                  <a:pPr algn="ctr">
                    <a:defRPr lang="es-ES_tradnl" sz="8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extLst>
                <c:ext xmlns:c16="http://schemas.microsoft.com/office/drawing/2014/chart" uri="{C3380CC4-5D6E-409C-BE32-E72D297353CC}">
                  <c16:uniqueId val="{00000005-E18C-4037-B6D3-BF7892762EF0}"/>
                </c:ext>
              </c:extLst>
            </c:dLbl>
            <c:dLbl>
              <c:idx val="2"/>
              <c:numFmt formatCode="0.0&quot;%&quot;" sourceLinked="0"/>
              <c:spPr>
                <a:noFill/>
                <a:ln>
                  <a:noFill/>
                </a:ln>
                <a:effectLst/>
              </c:spPr>
              <c:txPr>
                <a:bodyPr wrap="square" lIns="38100" tIns="19050" rIns="38100" bIns="19050" anchor="ctr" anchorCtr="0">
                  <a:spAutoFit/>
                </a:bodyPr>
                <a:lstStyle/>
                <a:p>
                  <a:pPr algn="ctr">
                    <a:defRPr lang="es-ES_tradnl" sz="8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extLst>
                <c:ext xmlns:c16="http://schemas.microsoft.com/office/drawing/2014/chart" uri="{C3380CC4-5D6E-409C-BE32-E72D297353CC}">
                  <c16:uniqueId val="{00000007-3DB0-4873-96D3-4648B4E1F851}"/>
                </c:ext>
              </c:extLst>
            </c:dLbl>
            <c:dLbl>
              <c:idx val="3"/>
              <c:numFmt formatCode="0.0&quot;%&quot;" sourceLinked="0"/>
              <c:spPr>
                <a:noFill/>
                <a:ln>
                  <a:noFill/>
                </a:ln>
                <a:effectLst/>
              </c:spPr>
              <c:txPr>
                <a:bodyPr wrap="square" lIns="38100" tIns="19050" rIns="38100" bIns="19050" anchor="ctr" anchorCtr="0">
                  <a:spAutoFit/>
                </a:bodyPr>
                <a:lstStyle/>
                <a:p>
                  <a:pPr algn="ctr">
                    <a:defRPr lang="es-ES_tradnl" sz="8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extLst>
                <c:ext xmlns:c16="http://schemas.microsoft.com/office/drawing/2014/chart" uri="{C3380CC4-5D6E-409C-BE32-E72D297353CC}">
                  <c16:uniqueId val="{00000008-3DB0-4873-96D3-4648B4E1F851}"/>
                </c:ext>
              </c:extLst>
            </c:dLbl>
            <c:dLbl>
              <c:idx val="4"/>
              <c:numFmt formatCode="0.0&quot;%&quot;" sourceLinked="0"/>
              <c:spPr>
                <a:noFill/>
                <a:ln>
                  <a:noFill/>
                </a:ln>
                <a:effectLst/>
              </c:spPr>
              <c:txPr>
                <a:bodyPr wrap="square" lIns="38100" tIns="19050" rIns="38100" bIns="19050" anchor="ctr" anchorCtr="0">
                  <a:spAutoFit/>
                </a:bodyPr>
                <a:lstStyle/>
                <a:p>
                  <a:pPr algn="ctr">
                    <a:defRPr lang="es-ES_tradnl" sz="8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extLst>
                <c:ext xmlns:c16="http://schemas.microsoft.com/office/drawing/2014/chart" uri="{C3380CC4-5D6E-409C-BE32-E72D297353CC}">
                  <c16:uniqueId val="{00000009-3DB0-4873-96D3-4648B4E1F851}"/>
                </c:ext>
              </c:extLst>
            </c:dLbl>
            <c:dLbl>
              <c:idx val="5"/>
              <c:numFmt formatCode="0.0&quot;%&quot;" sourceLinked="0"/>
              <c:spPr>
                <a:noFill/>
                <a:ln>
                  <a:noFill/>
                </a:ln>
                <a:effectLst/>
              </c:spPr>
              <c:txPr>
                <a:bodyPr wrap="square" lIns="38100" tIns="19050" rIns="38100" bIns="19050" anchor="ctr" anchorCtr="0">
                  <a:spAutoFit/>
                </a:bodyPr>
                <a:lstStyle/>
                <a:p>
                  <a:pPr algn="ctr">
                    <a:defRPr lang="es-ES_tradnl" sz="8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extLst>
                <c:ext xmlns:c16="http://schemas.microsoft.com/office/drawing/2014/chart" uri="{C3380CC4-5D6E-409C-BE32-E72D297353CC}">
                  <c16:uniqueId val="{0000000A-3DB0-4873-96D3-4648B4E1F851}"/>
                </c:ext>
              </c:extLst>
            </c:dLbl>
            <c:dLbl>
              <c:idx val="6"/>
              <c:numFmt formatCode="0.0&quot;%&quot;" sourceLinked="0"/>
              <c:spPr>
                <a:noFill/>
                <a:ln>
                  <a:noFill/>
                </a:ln>
                <a:effectLst/>
              </c:spPr>
              <c:txPr>
                <a:bodyPr wrap="square" lIns="38100" tIns="19050" rIns="38100" bIns="19050" anchor="ctr" anchorCtr="0">
                  <a:spAutoFit/>
                </a:bodyPr>
                <a:lstStyle/>
                <a:p>
                  <a:pPr algn="ctr">
                    <a:defRPr lang="es-ES_tradnl" sz="8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extLst>
                <c:ext xmlns:c16="http://schemas.microsoft.com/office/drawing/2014/chart" uri="{C3380CC4-5D6E-409C-BE32-E72D297353CC}">
                  <c16:uniqueId val="{0000000B-3DB0-4873-96D3-4648B4E1F851}"/>
                </c:ext>
              </c:extLst>
            </c:dLbl>
            <c:numFmt formatCode="0.0&quot;%&quot;" sourceLinked="0"/>
            <c:spPr>
              <a:noFill/>
              <a:ln>
                <a:noFill/>
              </a:ln>
              <a:effectLst/>
            </c:spPr>
            <c:txPr>
              <a:bodyPr wrap="square" lIns="38100" tIns="19050" rIns="38100" bIns="19050" anchor="ctr" anchorCtr="0">
                <a:spAutoFit/>
              </a:bodyPr>
              <a:lstStyle/>
              <a:p>
                <a:pPr algn="ctr">
                  <a:defRPr lang="es-ES_tradnl" sz="11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7"/>
                <c:pt idx="0">
                  <c:v>Castellano</c:v>
                </c:pt>
                <c:pt idx="1">
                  <c:v>Catalán</c:v>
                </c:pt>
                <c:pt idx="2">
                  <c:v>Inglés</c:v>
                </c:pt>
                <c:pt idx="3">
                  <c:v>Francés</c:v>
                </c:pt>
                <c:pt idx="4">
                  <c:v>Gallego</c:v>
                </c:pt>
                <c:pt idx="5">
                  <c:v>Euskera</c:v>
                </c:pt>
                <c:pt idx="6">
                  <c:v>Otras</c:v>
                </c:pt>
              </c:strCache>
            </c:strRef>
          </c:cat>
          <c:val>
            <c:numRef>
              <c:f>Sheet1!$B$6:$H$6</c:f>
              <c:numCache>
                <c:formatCode>General</c:formatCode>
                <c:ptCount val="7"/>
                <c:pt idx="0">
                  <c:v>90</c:v>
                </c:pt>
                <c:pt idx="1">
                  <c:v>6.5</c:v>
                </c:pt>
                <c:pt idx="2">
                  <c:v>2.1</c:v>
                </c:pt>
                <c:pt idx="3">
                  <c:v>0.2</c:v>
                </c:pt>
                <c:pt idx="4">
                  <c:v>0.1</c:v>
                </c:pt>
                <c:pt idx="5">
                  <c:v>0.2</c:v>
                </c:pt>
                <c:pt idx="6">
                  <c:v>0.9</c:v>
                </c:pt>
              </c:numCache>
            </c:numRef>
          </c:val>
          <c:extLst>
            <c:ext xmlns:c16="http://schemas.microsoft.com/office/drawing/2014/chart" uri="{C3380CC4-5D6E-409C-BE32-E72D297353CC}">
              <c16:uniqueId val="{00000006-E18C-4037-B6D3-BF7892762EF0}"/>
            </c:ext>
          </c:extLst>
        </c:ser>
        <c:ser>
          <c:idx val="0"/>
          <c:order val="2"/>
          <c:tx>
            <c:strRef>
              <c:f>Sheet1!$A$7</c:f>
              <c:strCache>
                <c:ptCount val="1"/>
                <c:pt idx="0">
                  <c:v>2021</c:v>
                </c:pt>
              </c:strCache>
            </c:strRef>
          </c:tx>
          <c:spPr>
            <a:solidFill>
              <a:srgbClr val="002D68"/>
            </a:solidFill>
          </c:spPr>
          <c:invertIfNegative val="0"/>
          <c:dLbls>
            <c:dLbl>
              <c:idx val="0"/>
              <c:layout>
                <c:manualLayout>
                  <c:x val="3.3121359530097448E-3"/>
                  <c:y val="3.5436978403254075E-3"/>
                </c:manualLayout>
              </c:layout>
              <c:numFmt formatCode="0.0&quot;%&quot;" sourceLinked="0"/>
              <c:spPr>
                <a:noFill/>
                <a:ln>
                  <a:noFill/>
                </a:ln>
                <a:effectLst/>
              </c:spPr>
              <c:txPr>
                <a:bodyPr wrap="square" lIns="38100" tIns="19050" rIns="38100" bIns="19050" anchor="ctr" anchorCtr="0">
                  <a:spAutoFit/>
                </a:bodyPr>
                <a:lstStyle/>
                <a:p>
                  <a:pPr algn="ctr">
                    <a:defRPr lang="es-ES_tradnl" sz="1100" b="1"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DB0-4873-96D3-4648B4E1F851}"/>
                </c:ext>
              </c:extLst>
            </c:dLbl>
            <c:dLbl>
              <c:idx val="1"/>
              <c:numFmt formatCode="0.0&quot;%&quot;" sourceLinked="0"/>
              <c:spPr>
                <a:noFill/>
                <a:ln>
                  <a:noFill/>
                </a:ln>
                <a:effectLst/>
              </c:spPr>
              <c:txPr>
                <a:bodyPr wrap="square" lIns="38100" tIns="19050" rIns="38100" bIns="19050" anchor="ctr" anchorCtr="0">
                  <a:spAutoFit/>
                </a:bodyPr>
                <a:lstStyle/>
                <a:p>
                  <a:pPr algn="ctr">
                    <a:defRPr lang="es-ES_tradnl" sz="1100" b="1"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extLst>
                <c:ext xmlns:c16="http://schemas.microsoft.com/office/drawing/2014/chart" uri="{C3380CC4-5D6E-409C-BE32-E72D297353CC}">
                  <c16:uniqueId val="{00000001-3DB0-4873-96D3-4648B4E1F851}"/>
                </c:ext>
              </c:extLst>
            </c:dLbl>
            <c:dLbl>
              <c:idx val="2"/>
              <c:numFmt formatCode="0.0&quot;%&quot;" sourceLinked="0"/>
              <c:spPr>
                <a:noFill/>
                <a:ln>
                  <a:noFill/>
                </a:ln>
                <a:effectLst/>
              </c:spPr>
              <c:txPr>
                <a:bodyPr wrap="square" lIns="38100" tIns="19050" rIns="38100" bIns="19050" anchor="ctr" anchorCtr="0">
                  <a:spAutoFit/>
                </a:bodyPr>
                <a:lstStyle/>
                <a:p>
                  <a:pPr algn="ctr">
                    <a:defRPr lang="es-ES_tradnl" sz="1100" b="1"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extLst>
                <c:ext xmlns:c16="http://schemas.microsoft.com/office/drawing/2014/chart" uri="{C3380CC4-5D6E-409C-BE32-E72D297353CC}">
                  <c16:uniqueId val="{00000002-3DB0-4873-96D3-4648B4E1F851}"/>
                </c:ext>
              </c:extLst>
            </c:dLbl>
            <c:dLbl>
              <c:idx val="3"/>
              <c:numFmt formatCode="0.0&quot;%&quot;" sourceLinked="0"/>
              <c:spPr>
                <a:noFill/>
                <a:ln>
                  <a:noFill/>
                </a:ln>
                <a:effectLst/>
              </c:spPr>
              <c:txPr>
                <a:bodyPr wrap="square" lIns="38100" tIns="19050" rIns="38100" bIns="19050" anchor="ctr" anchorCtr="0">
                  <a:spAutoFit/>
                </a:bodyPr>
                <a:lstStyle/>
                <a:p>
                  <a:pPr algn="ctr">
                    <a:defRPr lang="es-ES_tradnl" sz="1100" b="1"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extLst>
                <c:ext xmlns:c16="http://schemas.microsoft.com/office/drawing/2014/chart" uri="{C3380CC4-5D6E-409C-BE32-E72D297353CC}">
                  <c16:uniqueId val="{00000003-3DB0-4873-96D3-4648B4E1F851}"/>
                </c:ext>
              </c:extLst>
            </c:dLbl>
            <c:dLbl>
              <c:idx val="4"/>
              <c:numFmt formatCode="0.0&quot;%&quot;" sourceLinked="0"/>
              <c:spPr>
                <a:noFill/>
                <a:ln>
                  <a:noFill/>
                </a:ln>
                <a:effectLst/>
              </c:spPr>
              <c:txPr>
                <a:bodyPr wrap="square" lIns="38100" tIns="19050" rIns="38100" bIns="19050" anchor="ctr" anchorCtr="0">
                  <a:spAutoFit/>
                </a:bodyPr>
                <a:lstStyle/>
                <a:p>
                  <a:pPr algn="ctr">
                    <a:defRPr lang="es-ES_tradnl" sz="1100" b="1"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extLst>
                <c:ext xmlns:c16="http://schemas.microsoft.com/office/drawing/2014/chart" uri="{C3380CC4-5D6E-409C-BE32-E72D297353CC}">
                  <c16:uniqueId val="{00000004-3DB0-4873-96D3-4648B4E1F851}"/>
                </c:ext>
              </c:extLst>
            </c:dLbl>
            <c:dLbl>
              <c:idx val="5"/>
              <c:numFmt formatCode="0.0&quot;%&quot;" sourceLinked="0"/>
              <c:spPr>
                <a:noFill/>
                <a:ln>
                  <a:noFill/>
                </a:ln>
                <a:effectLst/>
              </c:spPr>
              <c:txPr>
                <a:bodyPr wrap="square" lIns="38100" tIns="19050" rIns="38100" bIns="19050" anchor="ctr" anchorCtr="0">
                  <a:spAutoFit/>
                </a:bodyPr>
                <a:lstStyle/>
                <a:p>
                  <a:pPr algn="ctr">
                    <a:defRPr lang="es-ES_tradnl" sz="1100" b="1"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extLst>
                <c:ext xmlns:c16="http://schemas.microsoft.com/office/drawing/2014/chart" uri="{C3380CC4-5D6E-409C-BE32-E72D297353CC}">
                  <c16:uniqueId val="{00000005-3DB0-4873-96D3-4648B4E1F851}"/>
                </c:ext>
              </c:extLst>
            </c:dLbl>
            <c:dLbl>
              <c:idx val="6"/>
              <c:numFmt formatCode="0.0&quot;%&quot;" sourceLinked="0"/>
              <c:spPr>
                <a:noFill/>
                <a:ln>
                  <a:noFill/>
                </a:ln>
                <a:effectLst/>
              </c:spPr>
              <c:txPr>
                <a:bodyPr wrap="square" lIns="38100" tIns="19050" rIns="38100" bIns="19050" anchor="ctr" anchorCtr="0">
                  <a:spAutoFit/>
                </a:bodyPr>
                <a:lstStyle/>
                <a:p>
                  <a:pPr algn="ctr">
                    <a:defRPr lang="es-ES_tradnl" sz="1100" b="1"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extLst>
                <c:ext xmlns:c16="http://schemas.microsoft.com/office/drawing/2014/chart" uri="{C3380CC4-5D6E-409C-BE32-E72D297353CC}">
                  <c16:uniqueId val="{00000006-3DB0-4873-96D3-4648B4E1F851}"/>
                </c:ext>
              </c:extLst>
            </c:dLbl>
            <c:numFmt formatCode="0.0&quot;%&quot;" sourceLinked="0"/>
            <c:spPr>
              <a:noFill/>
              <a:ln>
                <a:noFill/>
              </a:ln>
              <a:effectLst/>
            </c:spPr>
            <c:txPr>
              <a:bodyPr wrap="square" lIns="38100" tIns="19050" rIns="38100" bIns="19050" anchor="ctr" anchorCtr="0">
                <a:spAutoFit/>
              </a:bodyPr>
              <a:lstStyle/>
              <a:p>
                <a:pPr algn="ctr">
                  <a:defRPr lang="es-ES_tradnl" sz="1100" b="0" i="0" u="none" strike="noStrike" kern="1200" baseline="0">
                    <a:solidFill>
                      <a:schemeClr val="tx1">
                        <a:lumMod val="75000"/>
                        <a:lumOff val="25000"/>
                      </a:schemeClr>
                    </a:solidFill>
                    <a:latin typeface="+mj-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7"/>
                <c:pt idx="0">
                  <c:v>Castellano</c:v>
                </c:pt>
                <c:pt idx="1">
                  <c:v>Catalán</c:v>
                </c:pt>
                <c:pt idx="2">
                  <c:v>Inglés</c:v>
                </c:pt>
                <c:pt idx="3">
                  <c:v>Francés</c:v>
                </c:pt>
                <c:pt idx="4">
                  <c:v>Gallego</c:v>
                </c:pt>
                <c:pt idx="5">
                  <c:v>Euskera</c:v>
                </c:pt>
                <c:pt idx="6">
                  <c:v>Otras</c:v>
                </c:pt>
              </c:strCache>
            </c:strRef>
          </c:cat>
          <c:val>
            <c:numRef>
              <c:f>Sheet1!$B$7:$H$7</c:f>
              <c:numCache>
                <c:formatCode>General</c:formatCode>
                <c:ptCount val="7"/>
                <c:pt idx="0">
                  <c:v>88.9</c:v>
                </c:pt>
                <c:pt idx="1">
                  <c:v>6.2</c:v>
                </c:pt>
                <c:pt idx="2">
                  <c:v>3.1</c:v>
                </c:pt>
                <c:pt idx="3">
                  <c:v>0.3</c:v>
                </c:pt>
                <c:pt idx="4">
                  <c:v>0.9</c:v>
                </c:pt>
                <c:pt idx="5">
                  <c:v>0.4</c:v>
                </c:pt>
                <c:pt idx="6">
                  <c:v>0.2</c:v>
                </c:pt>
              </c:numCache>
            </c:numRef>
          </c:val>
          <c:extLst>
            <c:ext xmlns:c16="http://schemas.microsoft.com/office/drawing/2014/chart" uri="{C3380CC4-5D6E-409C-BE32-E72D297353CC}">
              <c16:uniqueId val="{00000007-E18C-4037-B6D3-BF7892762EF0}"/>
            </c:ext>
          </c:extLst>
        </c:ser>
        <c:dLbls>
          <c:showLegendKey val="0"/>
          <c:showVal val="1"/>
          <c:showCatName val="0"/>
          <c:showSerName val="0"/>
          <c:showPercent val="0"/>
          <c:showBubbleSize val="0"/>
        </c:dLbls>
        <c:gapWidth val="20"/>
        <c:overlap val="-5"/>
        <c:axId val="189959168"/>
        <c:axId val="189985536"/>
      </c:barChart>
      <c:catAx>
        <c:axId val="189959168"/>
        <c:scaling>
          <c:orientation val="minMax"/>
        </c:scaling>
        <c:delete val="0"/>
        <c:axPos val="b"/>
        <c:numFmt formatCode="General" sourceLinked="0"/>
        <c:majorTickMark val="none"/>
        <c:minorTickMark val="none"/>
        <c:tickLblPos val="nextTo"/>
        <c:spPr>
          <a:ln>
            <a:solidFill>
              <a:schemeClr val="bg1">
                <a:lumMod val="85000"/>
              </a:schemeClr>
            </a:solidFill>
          </a:ln>
        </c:spPr>
        <c:txPr>
          <a:bodyPr/>
          <a:lstStyle/>
          <a:p>
            <a:pPr algn="ctr">
              <a:defRPr lang="es-ES" sz="1400" b="1" i="0" u="none" strike="noStrike" kern="1200" spc="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crossAx val="189985536"/>
        <c:crosses val="autoZero"/>
        <c:auto val="1"/>
        <c:lblAlgn val="ctr"/>
        <c:lblOffset val="100"/>
        <c:noMultiLvlLbl val="0"/>
      </c:catAx>
      <c:valAx>
        <c:axId val="189985536"/>
        <c:scaling>
          <c:orientation val="minMax"/>
          <c:max val="100"/>
          <c:min val="0"/>
        </c:scaling>
        <c:delete val="1"/>
        <c:axPos val="l"/>
        <c:numFmt formatCode="0.0&quot;%&quot;" sourceLinked="0"/>
        <c:majorTickMark val="out"/>
        <c:minorTickMark val="none"/>
        <c:tickLblPos val="none"/>
        <c:crossAx val="189959168"/>
        <c:crosses val="autoZero"/>
        <c:crossBetween val="between"/>
      </c:valAx>
      <c:spPr>
        <a:noFill/>
        <a:ln w="9068">
          <a:noFill/>
        </a:ln>
      </c:spPr>
    </c:plotArea>
    <c:legend>
      <c:legendPos val="t"/>
      <c:layout>
        <c:manualLayout>
          <c:xMode val="edge"/>
          <c:yMode val="edge"/>
          <c:x val="0.28517438395792594"/>
          <c:y val="4.9875733398961501E-2"/>
          <c:w val="0.4384835076928052"/>
          <c:h val="0.10994990787262698"/>
        </c:manualLayout>
      </c:layout>
      <c:overlay val="0"/>
      <c:txPr>
        <a:bodyPr/>
        <a:lstStyle/>
        <a:p>
          <a:pPr>
            <a:defRPr sz="1600" b="0">
              <a:latin typeface="+mj-lt"/>
            </a:defRPr>
          </a:pPr>
          <a:endParaRPr lang="es-ES_tradnl"/>
        </a:p>
      </c:txPr>
    </c:legend>
    <c:plotVisOnly val="1"/>
    <c:dispBlanksAs val="gap"/>
    <c:showDLblsOverMax val="0"/>
  </c:chart>
  <c:spPr>
    <a:noFill/>
    <a:ln>
      <a:noFill/>
    </a:ln>
  </c:spPr>
  <c:txPr>
    <a:bodyPr/>
    <a:lstStyle/>
    <a:p>
      <a:pPr>
        <a:defRPr sz="553" b="1" i="0" u="none" strike="noStrike" baseline="0">
          <a:solidFill>
            <a:schemeClr val="tx1"/>
          </a:solidFill>
          <a:latin typeface="Arial"/>
          <a:ea typeface="Arial"/>
          <a:cs typeface="Arial"/>
        </a:defRPr>
      </a:pPr>
      <a:endParaRPr lang="es-ES_tradnl"/>
    </a:p>
  </c:txPr>
  <c:externalData r:id="rId1">
    <c:autoUpdate val="0"/>
  </c:externalData>
</c:chartSpace>
</file>

<file path=ppt/charts/chart20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8620924870579021"/>
          <c:y val="9.5779581711687226E-3"/>
          <c:w val="0.61379075129420979"/>
          <c:h val="0.97804277161581465"/>
        </c:manualLayout>
      </c:layout>
      <c:barChart>
        <c:barDir val="bar"/>
        <c:grouping val="clustered"/>
        <c:varyColors val="0"/>
        <c:ser>
          <c:idx val="3"/>
          <c:order val="0"/>
          <c:tx>
            <c:strRef>
              <c:f>Sheet1!$A$2</c:f>
              <c:strCache>
                <c:ptCount val="1"/>
                <c:pt idx="0">
                  <c:v>2021</c:v>
                </c:pt>
              </c:strCache>
            </c:strRef>
          </c:tx>
          <c:spPr>
            <a:solidFill>
              <a:srgbClr val="002D68"/>
            </a:solidFill>
          </c:spPr>
          <c:invertIfNegative val="0"/>
          <c:dLbls>
            <c:dLbl>
              <c:idx val="0"/>
              <c:numFmt formatCode="0.0&quot;%&quot;" sourceLinked="0"/>
              <c:spPr>
                <a:noFill/>
              </c:spPr>
              <c:txPr>
                <a:bodyPr/>
                <a:lstStyle/>
                <a:p>
                  <a:pPr>
                    <a:defRPr sz="1100" b="1">
                      <a:solidFill>
                        <a:schemeClr val="tx1"/>
                      </a:solidFill>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0-C4B2-49C4-A7B3-3B4C3B2C4F61}"/>
                </c:ext>
              </c:extLst>
            </c:dLbl>
            <c:dLbl>
              <c:idx val="1"/>
              <c:numFmt formatCode="0.0&quot;%&quot;" sourceLinked="0"/>
              <c:spPr>
                <a:noFill/>
              </c:spPr>
              <c:txPr>
                <a:bodyPr/>
                <a:lstStyle/>
                <a:p>
                  <a:pPr>
                    <a:defRPr sz="1100" b="1"/>
                  </a:pPr>
                  <a:endParaRPr lang="es-ES_tradnl"/>
                </a:p>
              </c:txPr>
              <c:showLegendKey val="0"/>
              <c:showVal val="1"/>
              <c:showCatName val="0"/>
              <c:showSerName val="0"/>
              <c:showPercent val="0"/>
              <c:showBubbleSize val="0"/>
              <c:extLst>
                <c:ext xmlns:c16="http://schemas.microsoft.com/office/drawing/2014/chart" uri="{C3380CC4-5D6E-409C-BE32-E72D297353CC}">
                  <c16:uniqueId val="{00000001-05FA-40E5-B79B-5A1ECFF606E2}"/>
                </c:ext>
              </c:extLst>
            </c:dLbl>
            <c:dLbl>
              <c:idx val="2"/>
              <c:numFmt formatCode="0.0&quot;%&quot;" sourceLinked="0"/>
              <c:spPr>
                <a:noFill/>
              </c:spPr>
              <c:txPr>
                <a:bodyPr/>
                <a:lstStyle/>
                <a:p>
                  <a:pPr>
                    <a:defRPr sz="1100" b="1"/>
                  </a:pPr>
                  <a:endParaRPr lang="es-ES_tradnl"/>
                </a:p>
              </c:txPr>
              <c:showLegendKey val="0"/>
              <c:showVal val="1"/>
              <c:showCatName val="0"/>
              <c:showSerName val="0"/>
              <c:showPercent val="0"/>
              <c:showBubbleSize val="0"/>
              <c:extLst>
                <c:ext xmlns:c16="http://schemas.microsoft.com/office/drawing/2014/chart" uri="{C3380CC4-5D6E-409C-BE32-E72D297353CC}">
                  <c16:uniqueId val="{00000002-05FA-40E5-B79B-5A1ECFF606E2}"/>
                </c:ext>
              </c:extLst>
            </c:dLbl>
            <c:dLbl>
              <c:idx val="3"/>
              <c:numFmt formatCode="0.0&quot;%&quot;" sourceLinked="0"/>
              <c:spPr>
                <a:noFill/>
              </c:spPr>
              <c:txPr>
                <a:bodyPr/>
                <a:lstStyle/>
                <a:p>
                  <a:pPr>
                    <a:defRPr sz="1100" b="1"/>
                  </a:pPr>
                  <a:endParaRPr lang="es-ES_tradnl"/>
                </a:p>
              </c:txPr>
              <c:showLegendKey val="0"/>
              <c:showVal val="1"/>
              <c:showCatName val="0"/>
              <c:showSerName val="0"/>
              <c:showPercent val="0"/>
              <c:showBubbleSize val="0"/>
              <c:extLst>
                <c:ext xmlns:c16="http://schemas.microsoft.com/office/drawing/2014/chart" uri="{C3380CC4-5D6E-409C-BE32-E72D297353CC}">
                  <c16:uniqueId val="{00000003-05FA-40E5-B79B-5A1ECFF606E2}"/>
                </c:ext>
              </c:extLst>
            </c:dLbl>
            <c:dLbl>
              <c:idx val="4"/>
              <c:numFmt formatCode="0.0&quot;%&quot;" sourceLinked="0"/>
              <c:spPr>
                <a:noFill/>
              </c:spPr>
              <c:txPr>
                <a:bodyPr/>
                <a:lstStyle/>
                <a:p>
                  <a:pPr>
                    <a:defRPr sz="1100" b="1"/>
                  </a:pPr>
                  <a:endParaRPr lang="es-ES_tradnl"/>
                </a:p>
              </c:txPr>
              <c:showLegendKey val="0"/>
              <c:showVal val="1"/>
              <c:showCatName val="0"/>
              <c:showSerName val="0"/>
              <c:showPercent val="0"/>
              <c:showBubbleSize val="0"/>
              <c:extLst>
                <c:ext xmlns:c16="http://schemas.microsoft.com/office/drawing/2014/chart" uri="{C3380CC4-5D6E-409C-BE32-E72D297353CC}">
                  <c16:uniqueId val="{00000004-05FA-40E5-B79B-5A1ECFF606E2}"/>
                </c:ext>
              </c:extLst>
            </c:dLbl>
            <c:dLbl>
              <c:idx val="5"/>
              <c:numFmt formatCode="0.0&quot;%&quot;" sourceLinked="0"/>
              <c:spPr>
                <a:noFill/>
              </c:spPr>
              <c:txPr>
                <a:bodyPr/>
                <a:lstStyle/>
                <a:p>
                  <a:pPr>
                    <a:defRPr sz="1100" b="1"/>
                  </a:pPr>
                  <a:endParaRPr lang="es-ES_tradnl"/>
                </a:p>
              </c:txPr>
              <c:showLegendKey val="0"/>
              <c:showVal val="1"/>
              <c:showCatName val="0"/>
              <c:showSerName val="0"/>
              <c:showPercent val="0"/>
              <c:showBubbleSize val="0"/>
              <c:extLst>
                <c:ext xmlns:c16="http://schemas.microsoft.com/office/drawing/2014/chart" uri="{C3380CC4-5D6E-409C-BE32-E72D297353CC}">
                  <c16:uniqueId val="{00000005-05FA-40E5-B79B-5A1ECFF606E2}"/>
                </c:ext>
              </c:extLst>
            </c:dLbl>
            <c:dLbl>
              <c:idx val="6"/>
              <c:numFmt formatCode="0.0&quot;%&quot;" sourceLinked="0"/>
              <c:spPr>
                <a:noFill/>
              </c:spPr>
              <c:txPr>
                <a:bodyPr/>
                <a:lstStyle/>
                <a:p>
                  <a:pPr>
                    <a:defRPr sz="1100" b="1"/>
                  </a:pPr>
                  <a:endParaRPr lang="es-ES_tradnl"/>
                </a:p>
              </c:txPr>
              <c:showLegendKey val="0"/>
              <c:showVal val="1"/>
              <c:showCatName val="0"/>
              <c:showSerName val="0"/>
              <c:showPercent val="0"/>
              <c:showBubbleSize val="0"/>
              <c:extLst>
                <c:ext xmlns:c16="http://schemas.microsoft.com/office/drawing/2014/chart" uri="{C3380CC4-5D6E-409C-BE32-E72D297353CC}">
                  <c16:uniqueId val="{00000006-05FA-40E5-B79B-5A1ECFF606E2}"/>
                </c:ext>
              </c:extLst>
            </c:dLbl>
            <c:numFmt formatCode="0.0&quot;%&quot;" sourceLinked="0"/>
            <c:spPr>
              <a:noFill/>
            </c:spPr>
            <c:txPr>
              <a:bodyPr/>
              <a:lstStyle/>
              <a:p>
                <a:pPr>
                  <a:defRPr sz="1100" b="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7"/>
                <c:pt idx="0">
                  <c:v>Ocio / Entretenimiento</c:v>
                </c:pt>
                <c:pt idx="1">
                  <c:v>Para regalar</c:v>
                </c:pt>
                <c:pt idx="2">
                  <c:v>Estudios</c:v>
                </c:pt>
                <c:pt idx="3">
                  <c:v>Le gusta el autor</c:v>
                </c:pt>
                <c:pt idx="4">
                  <c:v>Consulta</c:v>
                </c:pt>
                <c:pt idx="5">
                  <c:v>Trabajo</c:v>
                </c:pt>
                <c:pt idx="6">
                  <c:v>Otros</c:v>
                </c:pt>
              </c:strCache>
            </c:strRef>
          </c:cat>
          <c:val>
            <c:numRef>
              <c:f>Sheet1!$B$2:$H$2</c:f>
              <c:numCache>
                <c:formatCode>0.0</c:formatCode>
                <c:ptCount val="7"/>
                <c:pt idx="0">
                  <c:v>68.400000000000006</c:v>
                </c:pt>
                <c:pt idx="1">
                  <c:v>26.9</c:v>
                </c:pt>
                <c:pt idx="2" formatCode="General">
                  <c:v>3.6</c:v>
                </c:pt>
                <c:pt idx="3" formatCode="General">
                  <c:v>3.5</c:v>
                </c:pt>
                <c:pt idx="4" formatCode="General">
                  <c:v>2.7</c:v>
                </c:pt>
                <c:pt idx="5" formatCode="General">
                  <c:v>1.9</c:v>
                </c:pt>
                <c:pt idx="6" formatCode="General">
                  <c:v>1.6</c:v>
                </c:pt>
              </c:numCache>
            </c:numRef>
          </c:val>
          <c:extLst>
            <c:ext xmlns:c16="http://schemas.microsoft.com/office/drawing/2014/chart" uri="{C3380CC4-5D6E-409C-BE32-E72D297353CC}">
              <c16:uniqueId val="{00000001-C4B2-49C4-A7B3-3B4C3B2C4F61}"/>
            </c:ext>
          </c:extLst>
        </c:ser>
        <c:ser>
          <c:idx val="0"/>
          <c:order val="1"/>
          <c:tx>
            <c:strRef>
              <c:f>Sheet1!$A$3</c:f>
              <c:strCache>
                <c:ptCount val="1"/>
                <c:pt idx="0">
                  <c:v>2019</c:v>
                </c:pt>
              </c:strCache>
            </c:strRef>
          </c:tx>
          <c:spPr>
            <a:solidFill>
              <a:srgbClr val="003C8A"/>
            </a:solidFill>
          </c:spPr>
          <c:invertIfNegative val="0"/>
          <c:dLbls>
            <c:dLbl>
              <c:idx val="0"/>
              <c:layout>
                <c:manualLayout>
                  <c:x val="-2.7638230304085692E-3"/>
                  <c:y val="2.319461415435712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162-47C5-A57A-BCCA5106C897}"/>
                </c:ext>
              </c:extLst>
            </c:dLbl>
            <c:numFmt formatCode="0.0&quot;%&quot;" sourceLinked="0"/>
            <c:spPr>
              <a:noFill/>
            </c:spPr>
            <c:txPr>
              <a:bodyPr/>
              <a:lstStyle/>
              <a:p>
                <a:pPr>
                  <a:defRPr sz="1100" b="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Sheet1!$B$1:$H$1</c:f>
              <c:strCache>
                <c:ptCount val="7"/>
                <c:pt idx="0">
                  <c:v>Ocio / Entretenimiento</c:v>
                </c:pt>
                <c:pt idx="1">
                  <c:v>Para regalar</c:v>
                </c:pt>
                <c:pt idx="2">
                  <c:v>Estudios</c:v>
                </c:pt>
                <c:pt idx="3">
                  <c:v>Le gusta el autor</c:v>
                </c:pt>
                <c:pt idx="4">
                  <c:v>Consulta</c:v>
                </c:pt>
                <c:pt idx="5">
                  <c:v>Trabajo</c:v>
                </c:pt>
                <c:pt idx="6">
                  <c:v>Otros</c:v>
                </c:pt>
              </c:strCache>
            </c:strRef>
          </c:cat>
          <c:val>
            <c:numRef>
              <c:f>Sheet1!$B$3:$H$3</c:f>
              <c:numCache>
                <c:formatCode>General</c:formatCode>
                <c:ptCount val="7"/>
                <c:pt idx="0">
                  <c:v>63.2</c:v>
                </c:pt>
                <c:pt idx="1">
                  <c:v>25.6</c:v>
                </c:pt>
                <c:pt idx="2">
                  <c:v>5.7</c:v>
                </c:pt>
                <c:pt idx="3" formatCode="0.0">
                  <c:v>1.9</c:v>
                </c:pt>
                <c:pt idx="4">
                  <c:v>3.2</c:v>
                </c:pt>
                <c:pt idx="5">
                  <c:v>2.1</c:v>
                </c:pt>
                <c:pt idx="6">
                  <c:v>2.1</c:v>
                </c:pt>
              </c:numCache>
            </c:numRef>
          </c:val>
          <c:extLst>
            <c:ext xmlns:c16="http://schemas.microsoft.com/office/drawing/2014/chart" uri="{C3380CC4-5D6E-409C-BE32-E72D297353CC}">
              <c16:uniqueId val="{00000002-C4B2-49C4-A7B3-3B4C3B2C4F61}"/>
            </c:ext>
          </c:extLst>
        </c:ser>
        <c:ser>
          <c:idx val="1"/>
          <c:order val="2"/>
          <c:tx>
            <c:strRef>
              <c:f>Sheet1!$A$4</c:f>
              <c:strCache>
                <c:ptCount val="1"/>
                <c:pt idx="0">
                  <c:v>2018</c:v>
                </c:pt>
              </c:strCache>
            </c:strRef>
          </c:tx>
          <c:spPr>
            <a:solidFill>
              <a:srgbClr val="0057C8"/>
            </a:solidFill>
          </c:spPr>
          <c:invertIfNegative val="0"/>
          <c:dLbls>
            <c:numFmt formatCode="0.0&quot;%&quot;" sourceLinked="0"/>
            <c:spPr>
              <a:noFill/>
              <a:ln>
                <a:noFill/>
              </a:ln>
              <a:effectLst/>
            </c:spPr>
            <c:txPr>
              <a:bodyPr wrap="square" lIns="38100" tIns="19050" rIns="38100" bIns="19050" anchor="ctr">
                <a:spAutoFit/>
              </a:bodyPr>
              <a:lstStyle/>
              <a:p>
                <a:pPr>
                  <a:defRPr sz="110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Sheet1!$B$1:$H$1</c:f>
              <c:strCache>
                <c:ptCount val="7"/>
                <c:pt idx="0">
                  <c:v>Ocio / Entretenimiento</c:v>
                </c:pt>
                <c:pt idx="1">
                  <c:v>Para regalar</c:v>
                </c:pt>
                <c:pt idx="2">
                  <c:v>Estudios</c:v>
                </c:pt>
                <c:pt idx="3">
                  <c:v>Le gusta el autor</c:v>
                </c:pt>
                <c:pt idx="4">
                  <c:v>Consulta</c:v>
                </c:pt>
                <c:pt idx="5">
                  <c:v>Trabajo</c:v>
                </c:pt>
                <c:pt idx="6">
                  <c:v>Otros</c:v>
                </c:pt>
              </c:strCache>
            </c:strRef>
          </c:cat>
          <c:val>
            <c:numRef>
              <c:f>Sheet1!$B$4:$H$4</c:f>
              <c:numCache>
                <c:formatCode>General</c:formatCode>
                <c:ptCount val="7"/>
                <c:pt idx="0">
                  <c:v>63.5</c:v>
                </c:pt>
                <c:pt idx="1">
                  <c:v>27.9</c:v>
                </c:pt>
                <c:pt idx="2">
                  <c:v>4.4000000000000004</c:v>
                </c:pt>
                <c:pt idx="3" formatCode="0.0">
                  <c:v>10</c:v>
                </c:pt>
                <c:pt idx="4">
                  <c:v>3.9</c:v>
                </c:pt>
                <c:pt idx="5">
                  <c:v>1.9</c:v>
                </c:pt>
                <c:pt idx="6">
                  <c:v>4.2</c:v>
                </c:pt>
              </c:numCache>
            </c:numRef>
          </c:val>
          <c:extLst>
            <c:ext xmlns:c16="http://schemas.microsoft.com/office/drawing/2014/chart" uri="{C3380CC4-5D6E-409C-BE32-E72D297353CC}">
              <c16:uniqueId val="{00000000-05FA-40E5-B79B-5A1ECFF606E2}"/>
            </c:ext>
          </c:extLst>
        </c:ser>
        <c:dLbls>
          <c:showLegendKey val="0"/>
          <c:showVal val="1"/>
          <c:showCatName val="0"/>
          <c:showSerName val="0"/>
          <c:showPercent val="0"/>
          <c:showBubbleSize val="0"/>
        </c:dLbls>
        <c:gapWidth val="100"/>
        <c:overlap val="-7"/>
        <c:axId val="94155904"/>
        <c:axId val="94157440"/>
      </c:barChart>
      <c:catAx>
        <c:axId val="94155904"/>
        <c:scaling>
          <c:orientation val="maxMin"/>
        </c:scaling>
        <c:delete val="0"/>
        <c:axPos val="l"/>
        <c:numFmt formatCode="General" sourceLinked="0"/>
        <c:majorTickMark val="none"/>
        <c:minorTickMark val="none"/>
        <c:tickLblPos val="nextTo"/>
        <c:txPr>
          <a:bodyPr/>
          <a:lstStyle/>
          <a:p>
            <a:pPr>
              <a:defRPr sz="1400"/>
            </a:pPr>
            <a:endParaRPr lang="es-ES_tradnl"/>
          </a:p>
        </c:txPr>
        <c:crossAx val="94157440"/>
        <c:crosses val="autoZero"/>
        <c:auto val="1"/>
        <c:lblAlgn val="ctr"/>
        <c:lblOffset val="100"/>
        <c:noMultiLvlLbl val="0"/>
      </c:catAx>
      <c:valAx>
        <c:axId val="94157440"/>
        <c:scaling>
          <c:orientation val="minMax"/>
          <c:max val="100"/>
          <c:min val="0"/>
        </c:scaling>
        <c:delete val="1"/>
        <c:axPos val="t"/>
        <c:numFmt formatCode="0.0" sourceLinked="1"/>
        <c:majorTickMark val="out"/>
        <c:minorTickMark val="none"/>
        <c:tickLblPos val="nextTo"/>
        <c:crossAx val="94155904"/>
        <c:crosses val="autoZero"/>
        <c:crossBetween val="between"/>
      </c:valAx>
    </c:plotArea>
    <c:legend>
      <c:legendPos val="r"/>
      <c:legendEntry>
        <c:idx val="0"/>
        <c:txPr>
          <a:bodyPr/>
          <a:lstStyle/>
          <a:p>
            <a:pPr>
              <a:defRPr sz="1400" b="1"/>
            </a:pPr>
            <a:endParaRPr lang="es-ES_tradnl"/>
          </a:p>
        </c:txPr>
      </c:legendEntry>
      <c:layout>
        <c:manualLayout>
          <c:xMode val="edge"/>
          <c:yMode val="edge"/>
          <c:x val="0.85875477443772563"/>
          <c:y val="0.21544403056109171"/>
          <c:w val="0.13510192717623004"/>
          <c:h val="0.17386969526203999"/>
        </c:manualLayout>
      </c:layout>
      <c:overlay val="0"/>
      <c:txPr>
        <a:bodyPr/>
        <a:lstStyle/>
        <a:p>
          <a:pPr>
            <a:defRPr sz="1400"/>
          </a:pPr>
          <a:endParaRPr lang="es-ES_tradnl"/>
        </a:p>
      </c:txPr>
    </c:legend>
    <c:plotVisOnly val="1"/>
    <c:dispBlanksAs val="gap"/>
    <c:showDLblsOverMax val="0"/>
  </c:chart>
  <c:txPr>
    <a:bodyPr/>
    <a:lstStyle/>
    <a:p>
      <a:pPr>
        <a:defRPr sz="1800"/>
      </a:pPr>
      <a:endParaRPr lang="es-ES_tradnl"/>
    </a:p>
  </c:txPr>
  <c:externalData r:id="rId1">
    <c:autoUpdate val="0"/>
  </c:externalData>
</c:chartSpace>
</file>

<file path=ppt/charts/chart20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0445530880815819"/>
          <c:y val="0.19368975389651918"/>
          <c:w val="0.62786261926957698"/>
          <c:h val="0.80631024610349622"/>
        </c:manualLayout>
      </c:layout>
      <c:barChart>
        <c:barDir val="bar"/>
        <c:grouping val="stacked"/>
        <c:varyColors val="0"/>
        <c:ser>
          <c:idx val="0"/>
          <c:order val="0"/>
          <c:tx>
            <c:strRef>
              <c:f>Sheet1!$A$2</c:f>
              <c:strCache>
                <c:ptCount val="1"/>
                <c:pt idx="0">
                  <c:v>1ª Mención</c:v>
                </c:pt>
              </c:strCache>
            </c:strRef>
          </c:tx>
          <c:spPr>
            <a:solidFill>
              <a:schemeClr val="accent4">
                <a:lumMod val="90000"/>
                <a:lumOff val="10000"/>
              </a:schemeClr>
            </a:solidFill>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0-8579-45A0-BD9D-26B19001BD50}"/>
                </c:ext>
              </c:extLst>
            </c:dLbl>
            <c:dLbl>
              <c:idx val="5"/>
              <c:delete val="1"/>
              <c:extLst>
                <c:ext xmlns:c15="http://schemas.microsoft.com/office/drawing/2012/chart" uri="{CE6537A1-D6FC-4f65-9D91-7224C49458BB}"/>
                <c:ext xmlns:c16="http://schemas.microsoft.com/office/drawing/2014/chart" uri="{C3380CC4-5D6E-409C-BE32-E72D297353CC}">
                  <c16:uniqueId val="{00000001-8579-45A0-BD9D-26B19001BD50}"/>
                </c:ext>
              </c:extLst>
            </c:dLbl>
            <c:dLbl>
              <c:idx val="6"/>
              <c:delete val="1"/>
              <c:extLst>
                <c:ext xmlns:c15="http://schemas.microsoft.com/office/drawing/2012/chart" uri="{CE6537A1-D6FC-4f65-9D91-7224C49458BB}"/>
                <c:ext xmlns:c16="http://schemas.microsoft.com/office/drawing/2014/chart" uri="{C3380CC4-5D6E-409C-BE32-E72D297353CC}">
                  <c16:uniqueId val="{00000002-8579-45A0-BD9D-26B19001BD50}"/>
                </c:ext>
              </c:extLst>
            </c:dLbl>
            <c:dLbl>
              <c:idx val="7"/>
              <c:delete val="1"/>
              <c:extLst>
                <c:ext xmlns:c15="http://schemas.microsoft.com/office/drawing/2012/chart" uri="{CE6537A1-D6FC-4f65-9D91-7224C49458BB}"/>
                <c:ext xmlns:c16="http://schemas.microsoft.com/office/drawing/2014/chart" uri="{C3380CC4-5D6E-409C-BE32-E72D297353CC}">
                  <c16:uniqueId val="{00000003-8579-45A0-BD9D-26B19001BD50}"/>
                </c:ext>
              </c:extLst>
            </c:dLbl>
            <c:spPr>
              <a:noFill/>
              <a:ln>
                <a:noFill/>
              </a:ln>
              <a:effectLst/>
            </c:spPr>
            <c:txPr>
              <a:bodyPr wrap="square" lIns="38100" tIns="19050" rIns="38100" bIns="19050" anchor="ctr">
                <a:spAutoFit/>
              </a:bodyPr>
              <a:lstStyle/>
              <a:p>
                <a:pPr>
                  <a:defRPr sz="1100">
                    <a:solidFill>
                      <a:schemeClr val="bg1"/>
                    </a:solidFill>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Sheet1!$B$1:$I$1</c:f>
              <c:numCache>
                <c:formatCode>General</c:formatCode>
                <c:ptCount val="8"/>
              </c:numCache>
            </c:numRef>
          </c:cat>
          <c:val>
            <c:numRef>
              <c:f>Sheet1!$B$2:$I$2</c:f>
              <c:numCache>
                <c:formatCode>0.0%</c:formatCode>
                <c:ptCount val="8"/>
                <c:pt idx="0">
                  <c:v>0.53100000000000003</c:v>
                </c:pt>
                <c:pt idx="1">
                  <c:v>0.17100000000000001</c:v>
                </c:pt>
                <c:pt idx="2">
                  <c:v>0.14099999999999999</c:v>
                </c:pt>
                <c:pt idx="3">
                  <c:v>7.9000000000000001E-2</c:v>
                </c:pt>
                <c:pt idx="4">
                  <c:v>5.0999999999999997E-2</c:v>
                </c:pt>
                <c:pt idx="5">
                  <c:v>1.4999999999999999E-2</c:v>
                </c:pt>
                <c:pt idx="6">
                  <c:v>8.9999999999999993E-3</c:v>
                </c:pt>
                <c:pt idx="7">
                  <c:v>2E-3</c:v>
                </c:pt>
              </c:numCache>
            </c:numRef>
          </c:val>
          <c:extLst>
            <c:ext xmlns:c16="http://schemas.microsoft.com/office/drawing/2014/chart" uri="{C3380CC4-5D6E-409C-BE32-E72D297353CC}">
              <c16:uniqueId val="{00000004-8579-45A0-BD9D-26B19001BD50}"/>
            </c:ext>
          </c:extLst>
        </c:ser>
        <c:ser>
          <c:idx val="1"/>
          <c:order val="1"/>
          <c:tx>
            <c:strRef>
              <c:f>Sheet1!$A$3</c:f>
              <c:strCache>
                <c:ptCount val="1"/>
                <c:pt idx="0">
                  <c:v>2ª Mención</c:v>
                </c:pt>
              </c:strCache>
            </c:strRef>
          </c:tx>
          <c:spPr>
            <a:solidFill>
              <a:schemeClr val="accent4">
                <a:lumMod val="50000"/>
                <a:lumOff val="50000"/>
              </a:schemeClr>
            </a:solidFill>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5-8579-45A0-BD9D-26B19001BD50}"/>
                </c:ext>
              </c:extLst>
            </c:dLbl>
            <c:dLbl>
              <c:idx val="5"/>
              <c:delete val="1"/>
              <c:extLst>
                <c:ext xmlns:c15="http://schemas.microsoft.com/office/drawing/2012/chart" uri="{CE6537A1-D6FC-4f65-9D91-7224C49458BB}"/>
                <c:ext xmlns:c16="http://schemas.microsoft.com/office/drawing/2014/chart" uri="{C3380CC4-5D6E-409C-BE32-E72D297353CC}">
                  <c16:uniqueId val="{00000006-8579-45A0-BD9D-26B19001BD50}"/>
                </c:ext>
              </c:extLst>
            </c:dLbl>
            <c:dLbl>
              <c:idx val="6"/>
              <c:delete val="1"/>
              <c:extLst>
                <c:ext xmlns:c15="http://schemas.microsoft.com/office/drawing/2012/chart" uri="{CE6537A1-D6FC-4f65-9D91-7224C49458BB}"/>
                <c:ext xmlns:c16="http://schemas.microsoft.com/office/drawing/2014/chart" uri="{C3380CC4-5D6E-409C-BE32-E72D297353CC}">
                  <c16:uniqueId val="{00000007-8579-45A0-BD9D-26B19001BD50}"/>
                </c:ext>
              </c:extLst>
            </c:dLbl>
            <c:dLbl>
              <c:idx val="7"/>
              <c:delete val="1"/>
              <c:extLst>
                <c:ext xmlns:c15="http://schemas.microsoft.com/office/drawing/2012/chart" uri="{CE6537A1-D6FC-4f65-9D91-7224C49458BB}"/>
                <c:ext xmlns:c16="http://schemas.microsoft.com/office/drawing/2014/chart" uri="{C3380CC4-5D6E-409C-BE32-E72D297353CC}">
                  <c16:uniqueId val="{00000008-8579-45A0-BD9D-26B19001BD50}"/>
                </c:ext>
              </c:extLst>
            </c:dLbl>
            <c:spPr>
              <a:noFill/>
              <a:ln>
                <a:noFill/>
              </a:ln>
              <a:effectLst/>
            </c:spPr>
            <c:txPr>
              <a:bodyPr wrap="square" lIns="38100" tIns="19050" rIns="38100" bIns="19050" anchor="ctr">
                <a:spAutoFit/>
              </a:bodyPr>
              <a:lstStyle/>
              <a:p>
                <a:pPr>
                  <a:defRPr sz="900">
                    <a:solidFill>
                      <a:schemeClr val="bg1"/>
                    </a:solidFill>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Sheet1!$B$1:$I$1</c:f>
              <c:numCache>
                <c:formatCode>General</c:formatCode>
                <c:ptCount val="8"/>
              </c:numCache>
            </c:numRef>
          </c:cat>
          <c:val>
            <c:numRef>
              <c:f>Sheet1!$B$3:$I$3</c:f>
              <c:numCache>
                <c:formatCode>0.0%</c:formatCode>
                <c:ptCount val="8"/>
                <c:pt idx="0">
                  <c:v>0.21099999999999999</c:v>
                </c:pt>
                <c:pt idx="1">
                  <c:v>0.23499999999999999</c:v>
                </c:pt>
                <c:pt idx="2">
                  <c:v>0.154</c:v>
                </c:pt>
                <c:pt idx="3">
                  <c:v>9.9000000000000005E-2</c:v>
                </c:pt>
                <c:pt idx="4">
                  <c:v>4.3999999999999997E-2</c:v>
                </c:pt>
                <c:pt idx="5">
                  <c:v>4.5999999999999999E-2</c:v>
                </c:pt>
                <c:pt idx="6">
                  <c:v>3.1E-2</c:v>
                </c:pt>
                <c:pt idx="7">
                  <c:v>3.0000000000000001E-3</c:v>
                </c:pt>
              </c:numCache>
            </c:numRef>
          </c:val>
          <c:extLst>
            <c:ext xmlns:c16="http://schemas.microsoft.com/office/drawing/2014/chart" uri="{C3380CC4-5D6E-409C-BE32-E72D297353CC}">
              <c16:uniqueId val="{00000009-8579-45A0-BD9D-26B19001BD50}"/>
            </c:ext>
          </c:extLst>
        </c:ser>
        <c:ser>
          <c:idx val="2"/>
          <c:order val="2"/>
          <c:tx>
            <c:strRef>
              <c:f>Sheet1!$A$4</c:f>
              <c:strCache>
                <c:ptCount val="1"/>
                <c:pt idx="0">
                  <c:v>3ª Mención</c:v>
                </c:pt>
              </c:strCache>
            </c:strRef>
          </c:tx>
          <c:spPr>
            <a:solidFill>
              <a:schemeClr val="accent4">
                <a:lumMod val="25000"/>
                <a:lumOff val="75000"/>
              </a:schemeClr>
            </a:solidFill>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A-8579-45A0-BD9D-26B19001BD50}"/>
                </c:ext>
              </c:extLst>
            </c:dLbl>
            <c:dLbl>
              <c:idx val="5"/>
              <c:delete val="1"/>
              <c:extLst>
                <c:ext xmlns:c15="http://schemas.microsoft.com/office/drawing/2012/chart" uri="{CE6537A1-D6FC-4f65-9D91-7224C49458BB}"/>
                <c:ext xmlns:c16="http://schemas.microsoft.com/office/drawing/2014/chart" uri="{C3380CC4-5D6E-409C-BE32-E72D297353CC}">
                  <c16:uniqueId val="{0000000B-8579-45A0-BD9D-26B19001BD50}"/>
                </c:ext>
              </c:extLst>
            </c:dLbl>
            <c:dLbl>
              <c:idx val="6"/>
              <c:delete val="1"/>
              <c:extLst>
                <c:ext xmlns:c15="http://schemas.microsoft.com/office/drawing/2012/chart" uri="{CE6537A1-D6FC-4f65-9D91-7224C49458BB}"/>
                <c:ext xmlns:c16="http://schemas.microsoft.com/office/drawing/2014/chart" uri="{C3380CC4-5D6E-409C-BE32-E72D297353CC}">
                  <c16:uniqueId val="{0000000C-8579-45A0-BD9D-26B19001BD50}"/>
                </c:ext>
              </c:extLst>
            </c:dLbl>
            <c:dLbl>
              <c:idx val="7"/>
              <c:delete val="1"/>
              <c:extLst>
                <c:ext xmlns:c15="http://schemas.microsoft.com/office/drawing/2012/chart" uri="{CE6537A1-D6FC-4f65-9D91-7224C49458BB}"/>
                <c:ext xmlns:c16="http://schemas.microsoft.com/office/drawing/2014/chart" uri="{C3380CC4-5D6E-409C-BE32-E72D297353CC}">
                  <c16:uniqueId val="{0000000D-8579-45A0-BD9D-26B19001BD50}"/>
                </c:ext>
              </c:extLst>
            </c:dLbl>
            <c:spPr>
              <a:noFill/>
              <a:ln>
                <a:noFill/>
              </a:ln>
              <a:effectLst/>
            </c:spPr>
            <c:txPr>
              <a:bodyPr wrap="square" lIns="38100" tIns="19050" rIns="38100" bIns="19050" anchor="ctr">
                <a:spAutoFit/>
              </a:bodyPr>
              <a:lstStyle/>
              <a:p>
                <a:pPr>
                  <a:defRPr sz="80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Sheet1!$B$1:$I$1</c:f>
              <c:numCache>
                <c:formatCode>General</c:formatCode>
                <c:ptCount val="8"/>
              </c:numCache>
            </c:numRef>
          </c:cat>
          <c:val>
            <c:numRef>
              <c:f>Sheet1!$B$4:$I$4</c:f>
              <c:numCache>
                <c:formatCode>0.0%</c:formatCode>
                <c:ptCount val="8"/>
                <c:pt idx="0">
                  <c:v>7.0999999999999994E-2</c:v>
                </c:pt>
                <c:pt idx="1">
                  <c:v>8.1000000000000003E-2</c:v>
                </c:pt>
                <c:pt idx="2">
                  <c:v>0.115</c:v>
                </c:pt>
                <c:pt idx="3">
                  <c:v>7.0000000000000007E-2</c:v>
                </c:pt>
                <c:pt idx="4">
                  <c:v>3.6999999999999998E-2</c:v>
                </c:pt>
                <c:pt idx="5">
                  <c:v>6.8000000000000005E-2</c:v>
                </c:pt>
                <c:pt idx="6">
                  <c:v>3.2000000000000001E-2</c:v>
                </c:pt>
                <c:pt idx="7">
                  <c:v>4.0000000000000001E-3</c:v>
                </c:pt>
              </c:numCache>
            </c:numRef>
          </c:val>
          <c:extLst>
            <c:ext xmlns:c16="http://schemas.microsoft.com/office/drawing/2014/chart" uri="{C3380CC4-5D6E-409C-BE32-E72D297353CC}">
              <c16:uniqueId val="{0000000E-8579-45A0-BD9D-26B19001BD50}"/>
            </c:ext>
          </c:extLst>
        </c:ser>
        <c:ser>
          <c:idx val="3"/>
          <c:order val="3"/>
          <c:tx>
            <c:strRef>
              <c:f>Sheet1!$A$5</c:f>
              <c:strCache>
                <c:ptCount val="1"/>
              </c:strCache>
            </c:strRef>
          </c:tx>
          <c:spPr>
            <a:noFill/>
          </c:spPr>
          <c:invertIfNegative val="0"/>
          <c:dLbls>
            <c:spPr>
              <a:noFill/>
              <a:ln>
                <a:noFill/>
              </a:ln>
              <a:effectLst/>
            </c:spPr>
            <c:txPr>
              <a:bodyPr wrap="square" lIns="38100" tIns="19050" rIns="38100" bIns="19050" anchor="ctr">
                <a:spAutoFit/>
              </a:bodyPr>
              <a:lstStyle/>
              <a:p>
                <a:pPr>
                  <a:defRPr b="1"/>
                </a:pPr>
                <a:endParaRPr lang="es-ES_tradnl"/>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Sheet1!$B$1:$I$1</c:f>
              <c:numCache>
                <c:formatCode>General</c:formatCode>
                <c:ptCount val="8"/>
              </c:numCache>
            </c:numRef>
          </c:cat>
          <c:val>
            <c:numRef>
              <c:f>Sheet1!$B$5:$I$5</c:f>
              <c:numCache>
                <c:formatCode>0.0%</c:formatCode>
                <c:ptCount val="8"/>
                <c:pt idx="0">
                  <c:v>0.81299999999999994</c:v>
                </c:pt>
                <c:pt idx="1">
                  <c:v>0.48700000000000004</c:v>
                </c:pt>
                <c:pt idx="2">
                  <c:v>0.41</c:v>
                </c:pt>
                <c:pt idx="3">
                  <c:v>0.248</c:v>
                </c:pt>
                <c:pt idx="4">
                  <c:v>0.13200000000000001</c:v>
                </c:pt>
                <c:pt idx="5">
                  <c:v>0.129</c:v>
                </c:pt>
                <c:pt idx="6">
                  <c:v>7.2000000000000008E-2</c:v>
                </c:pt>
                <c:pt idx="7">
                  <c:v>9.0000000000000011E-3</c:v>
                </c:pt>
              </c:numCache>
            </c:numRef>
          </c:val>
          <c:extLst>
            <c:ext xmlns:c16="http://schemas.microsoft.com/office/drawing/2014/chart" uri="{C3380CC4-5D6E-409C-BE32-E72D297353CC}">
              <c16:uniqueId val="{00000000-C205-40E2-B1EE-3E73D1D5A251}"/>
            </c:ext>
          </c:extLst>
        </c:ser>
        <c:dLbls>
          <c:showLegendKey val="0"/>
          <c:showVal val="0"/>
          <c:showCatName val="0"/>
          <c:showSerName val="0"/>
          <c:showPercent val="0"/>
          <c:showBubbleSize val="0"/>
        </c:dLbls>
        <c:gapWidth val="50"/>
        <c:overlap val="100"/>
        <c:axId val="94880128"/>
        <c:axId val="94881664"/>
      </c:barChart>
      <c:catAx>
        <c:axId val="94880128"/>
        <c:scaling>
          <c:orientation val="maxMin"/>
        </c:scaling>
        <c:delete val="0"/>
        <c:axPos val="l"/>
        <c:numFmt formatCode="General" sourceLinked="1"/>
        <c:majorTickMark val="none"/>
        <c:minorTickMark val="none"/>
        <c:tickLblPos val="nextTo"/>
        <c:crossAx val="94881664"/>
        <c:crosses val="autoZero"/>
        <c:auto val="1"/>
        <c:lblAlgn val="ctr"/>
        <c:lblOffset val="100"/>
        <c:noMultiLvlLbl val="0"/>
      </c:catAx>
      <c:valAx>
        <c:axId val="94881664"/>
        <c:scaling>
          <c:orientation val="minMax"/>
          <c:max val="0.9"/>
          <c:min val="0"/>
        </c:scaling>
        <c:delete val="1"/>
        <c:axPos val="t"/>
        <c:numFmt formatCode="0.0%" sourceLinked="1"/>
        <c:majorTickMark val="in"/>
        <c:minorTickMark val="none"/>
        <c:tickLblPos val="none"/>
        <c:crossAx val="94880128"/>
        <c:crosses val="autoZero"/>
        <c:crossBetween val="between"/>
      </c:valAx>
    </c:plotArea>
    <c:legend>
      <c:legendPos val="b"/>
      <c:layout>
        <c:manualLayout>
          <c:xMode val="edge"/>
          <c:yMode val="edge"/>
          <c:x val="0.29462322667979907"/>
          <c:y val="0.10457006360628807"/>
          <c:w val="0.70537677332020099"/>
          <c:h val="5.3118197848440518E-2"/>
        </c:manualLayout>
      </c:layout>
      <c:overlay val="0"/>
    </c:legend>
    <c:plotVisOnly val="1"/>
    <c:dispBlanksAs val="gap"/>
    <c:showDLblsOverMax val="0"/>
  </c:chart>
  <c:txPr>
    <a:bodyPr/>
    <a:lstStyle/>
    <a:p>
      <a:pPr>
        <a:defRPr sz="1200"/>
      </a:pPr>
      <a:endParaRPr lang="es-ES_tradnl"/>
    </a:p>
  </c:txPr>
  <c:externalData r:id="rId1">
    <c:autoUpdate val="0"/>
  </c:externalData>
</c:chartSpace>
</file>

<file path=ppt/charts/chart20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9255208435604"/>
          <c:y val="0.15726274864021317"/>
          <c:w val="0.75197439472185679"/>
          <c:h val="0.71539968975199786"/>
        </c:manualLayout>
      </c:layout>
      <c:doughnutChart>
        <c:varyColors val="1"/>
        <c:ser>
          <c:idx val="0"/>
          <c:order val="0"/>
          <c:tx>
            <c:strRef>
              <c:f>Hoja1!$B$1</c:f>
              <c:strCache>
                <c:ptCount val="1"/>
                <c:pt idx="0">
                  <c:v>FORMATO</c:v>
                </c:pt>
              </c:strCache>
            </c:strRef>
          </c:tx>
          <c:explosion val="2"/>
          <c:dPt>
            <c:idx val="0"/>
            <c:bubble3D val="0"/>
            <c:spPr>
              <a:solidFill>
                <a:srgbClr val="2F5597"/>
              </a:solidFill>
              <a:ln>
                <a:noFill/>
              </a:ln>
              <a:effectLst/>
            </c:spPr>
            <c:extLst>
              <c:ext xmlns:c16="http://schemas.microsoft.com/office/drawing/2014/chart" uri="{C3380CC4-5D6E-409C-BE32-E72D297353CC}">
                <c16:uniqueId val="{00000001-6704-4D16-9A64-EB0D8D6944BD}"/>
              </c:ext>
            </c:extLst>
          </c:dPt>
          <c:dPt>
            <c:idx val="1"/>
            <c:bubble3D val="0"/>
            <c:spPr>
              <a:solidFill>
                <a:schemeClr val="accent5">
                  <a:shade val="86000"/>
                </a:schemeClr>
              </a:solidFill>
              <a:ln>
                <a:noFill/>
              </a:ln>
              <a:effectLst/>
            </c:spPr>
            <c:extLst>
              <c:ext xmlns:c16="http://schemas.microsoft.com/office/drawing/2014/chart" uri="{C3380CC4-5D6E-409C-BE32-E72D297353CC}">
                <c16:uniqueId val="{00000003-6704-4D16-9A64-EB0D8D6944BD}"/>
              </c:ext>
            </c:extLst>
          </c:dPt>
          <c:dPt>
            <c:idx val="2"/>
            <c:bubble3D val="0"/>
            <c:spPr>
              <a:solidFill>
                <a:schemeClr val="accent5">
                  <a:tint val="86000"/>
                </a:schemeClr>
              </a:solidFill>
              <a:ln>
                <a:noFill/>
              </a:ln>
              <a:effectLst/>
            </c:spPr>
            <c:extLst>
              <c:ext xmlns:c16="http://schemas.microsoft.com/office/drawing/2014/chart" uri="{C3380CC4-5D6E-409C-BE32-E72D297353CC}">
                <c16:uniqueId val="{00000005-6704-4D16-9A64-EB0D8D6944BD}"/>
              </c:ext>
            </c:extLst>
          </c:dPt>
          <c:dLbls>
            <c:dLbl>
              <c:idx val="0"/>
              <c:layout>
                <c:manualLayout>
                  <c:x val="-0.21909901077470603"/>
                  <c:y val="2.5064077861173841E-2"/>
                </c:manualLayout>
              </c:layout>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704-4D16-9A64-EB0D8D6944BD}"/>
                </c:ext>
              </c:extLst>
            </c:dLbl>
            <c:dLbl>
              <c:idx val="1"/>
              <c:layout>
                <c:manualLayout>
                  <c:x val="-0.15988871850716657"/>
                  <c:y val="-0.20575732344560854"/>
                </c:manualLayout>
              </c:layout>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704-4D16-9A64-EB0D8D6944BD}"/>
                </c:ext>
              </c:extLst>
            </c:dLbl>
            <c:dLbl>
              <c:idx val="2"/>
              <c:layout>
                <c:manualLayout>
                  <c:x val="6.7575808957684294E-2"/>
                  <c:y val="-0.28465013254849181"/>
                </c:manualLayout>
              </c:layout>
              <c:numFmt formatCode="0.0%" sourceLinked="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1943794668412476"/>
                      <c:h val="0.10090491051728855"/>
                    </c:manualLayout>
                  </c15:layout>
                </c:ext>
                <c:ext xmlns:c16="http://schemas.microsoft.com/office/drawing/2014/chart" uri="{C3380CC4-5D6E-409C-BE32-E72D297353CC}">
                  <c16:uniqueId val="{00000005-6704-4D16-9A64-EB0D8D6944BD}"/>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extLst>
          </c:dLbls>
          <c:cat>
            <c:strRef>
              <c:f>Hoja1!$A$2:$A$4</c:f>
              <c:strCache>
                <c:ptCount val="3"/>
                <c:pt idx="0">
                  <c:v>De bolsillo</c:v>
                </c:pt>
                <c:pt idx="1">
                  <c:v>Ebook</c:v>
                </c:pt>
                <c:pt idx="2">
                  <c:v>Otro formato</c:v>
                </c:pt>
              </c:strCache>
            </c:strRef>
          </c:cat>
          <c:val>
            <c:numRef>
              <c:f>Hoja1!$B$2:$B$4</c:f>
              <c:numCache>
                <c:formatCode>0.00%</c:formatCode>
                <c:ptCount val="3"/>
                <c:pt idx="0">
                  <c:v>0.33100000000000002</c:v>
                </c:pt>
                <c:pt idx="1">
                  <c:v>8.7999999999999995E-2</c:v>
                </c:pt>
                <c:pt idx="2">
                  <c:v>0.58099999999999996</c:v>
                </c:pt>
              </c:numCache>
            </c:numRef>
          </c:val>
          <c:extLst>
            <c:ext xmlns:c16="http://schemas.microsoft.com/office/drawing/2014/chart" uri="{C3380CC4-5D6E-409C-BE32-E72D297353CC}">
              <c16:uniqueId val="{00000006-6704-4D16-9A64-EB0D8D6944BD}"/>
            </c:ext>
          </c:extLst>
        </c:ser>
        <c:dLbls>
          <c:showLegendKey val="0"/>
          <c:showVal val="0"/>
          <c:showCatName val="0"/>
          <c:showSerName val="0"/>
          <c:showPercent val="0"/>
          <c:showBubbleSize val="0"/>
          <c:showLeaderLines val="0"/>
        </c:dLbls>
        <c:firstSliceAng val="168"/>
        <c:holeSize val="2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s-ES_tradnl"/>
    </a:p>
  </c:txPr>
  <c:externalData r:id="rId4">
    <c:autoUpdate val="0"/>
  </c:externalData>
</c:chartSpace>
</file>

<file path=ppt/charts/chart20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1864986227216991E-2"/>
          <c:y val="0.2572587709062798"/>
          <c:w val="0.95717720565466069"/>
          <c:h val="0.43876712707421112"/>
        </c:manualLayout>
      </c:layout>
      <c:lineChart>
        <c:grouping val="standard"/>
        <c:varyColors val="0"/>
        <c:ser>
          <c:idx val="0"/>
          <c:order val="0"/>
          <c:tx>
            <c:strRef>
              <c:f>Hoja1!$B$1</c:f>
              <c:strCache>
                <c:ptCount val="1"/>
                <c:pt idx="0">
                  <c:v>Total lee</c:v>
                </c:pt>
              </c:strCache>
            </c:strRef>
          </c:tx>
          <c:spPr>
            <a:ln w="38100">
              <a:solidFill>
                <a:schemeClr val="accent4">
                  <a:lumMod val="50000"/>
                  <a:lumOff val="50000"/>
                </a:schemeClr>
              </a:solidFill>
            </a:ln>
          </c:spPr>
          <c:marker>
            <c:symbol val="circle"/>
            <c:size val="12"/>
            <c:spPr>
              <a:solidFill>
                <a:schemeClr val="accent4">
                  <a:lumMod val="10000"/>
                  <a:lumOff val="90000"/>
                </a:schemeClr>
              </a:solidFill>
              <a:ln w="57150">
                <a:solidFill>
                  <a:schemeClr val="accent4">
                    <a:lumMod val="50000"/>
                    <a:lumOff val="50000"/>
                  </a:schemeClr>
                </a:solidFill>
              </a:ln>
            </c:spPr>
          </c:marker>
          <c:dPt>
            <c:idx val="3"/>
            <c:bubble3D val="0"/>
            <c:spPr>
              <a:ln w="38100">
                <a:solidFill>
                  <a:schemeClr val="accent4">
                    <a:lumMod val="50000"/>
                    <a:lumOff val="50000"/>
                  </a:schemeClr>
                </a:solidFill>
                <a:prstDash val="sysDash"/>
              </a:ln>
            </c:spPr>
            <c:extLst>
              <c:ext xmlns:c16="http://schemas.microsoft.com/office/drawing/2014/chart" uri="{C3380CC4-5D6E-409C-BE32-E72D297353CC}">
                <c16:uniqueId val="{00000001-802D-4BCB-AAF9-7EC56300A2F9}"/>
              </c:ext>
            </c:extLst>
          </c:dPt>
          <c:dPt>
            <c:idx val="5"/>
            <c:marker>
              <c:spPr>
                <a:solidFill>
                  <a:schemeClr val="accent4">
                    <a:lumMod val="10000"/>
                    <a:lumOff val="90000"/>
                  </a:schemeClr>
                </a:solidFill>
                <a:ln w="50800">
                  <a:solidFill>
                    <a:schemeClr val="accent4">
                      <a:lumMod val="50000"/>
                      <a:lumOff val="50000"/>
                    </a:schemeClr>
                  </a:solidFill>
                </a:ln>
              </c:spPr>
            </c:marker>
            <c:bubble3D val="0"/>
            <c:extLst>
              <c:ext xmlns:c16="http://schemas.microsoft.com/office/drawing/2014/chart" uri="{C3380CC4-5D6E-409C-BE32-E72D297353CC}">
                <c16:uniqueId val="{00000000-58D8-40ED-B77F-0248FA447E0F}"/>
              </c:ext>
            </c:extLst>
          </c:dPt>
          <c:dLbls>
            <c:dLbl>
              <c:idx val="5"/>
              <c:numFmt formatCode="0.0&quot;%&quot;" sourceLinked="0"/>
              <c:spPr>
                <a:noFill/>
                <a:ln>
                  <a:noFill/>
                </a:ln>
                <a:effectLst/>
              </c:spPr>
              <c:txPr>
                <a:bodyPr wrap="square" lIns="38100" tIns="19050" rIns="38100" bIns="19050" anchor="ctr">
                  <a:spAutoFit/>
                </a:bodyPr>
                <a:lstStyle/>
                <a:p>
                  <a:pPr>
                    <a:defRPr sz="1400" b="0"/>
                  </a:pPr>
                  <a:endParaRPr lang="es-ES_tradnl"/>
                </a:p>
              </c:txPr>
              <c:dLblPos val="t"/>
              <c:showLegendKey val="0"/>
              <c:showVal val="1"/>
              <c:showCatName val="0"/>
              <c:showSerName val="0"/>
              <c:showPercent val="0"/>
              <c:showBubbleSize val="0"/>
              <c:extLst>
                <c:ext xmlns:c16="http://schemas.microsoft.com/office/drawing/2014/chart" uri="{C3380CC4-5D6E-409C-BE32-E72D297353CC}">
                  <c16:uniqueId val="{00000000-58D8-40ED-B77F-0248FA447E0F}"/>
                </c:ext>
              </c:extLst>
            </c:dLbl>
            <c:dLbl>
              <c:idx val="7"/>
              <c:numFmt formatCode="0.0&quot;%&quot;" sourceLinked="0"/>
              <c:spPr>
                <a:noFill/>
                <a:ln>
                  <a:noFill/>
                </a:ln>
                <a:effectLst/>
              </c:spPr>
              <c:txPr>
                <a:bodyPr wrap="square" lIns="38100" tIns="19050" rIns="38100" bIns="19050" anchor="ctr">
                  <a:spAutoFit/>
                </a:bodyPr>
                <a:lstStyle/>
                <a:p>
                  <a:pPr>
                    <a:defRPr sz="1600" b="1"/>
                  </a:pPr>
                  <a:endParaRPr lang="es-ES_tradnl"/>
                </a:p>
              </c:txPr>
              <c:dLblPos val="t"/>
              <c:showLegendKey val="0"/>
              <c:showVal val="1"/>
              <c:showCatName val="0"/>
              <c:showSerName val="0"/>
              <c:showPercent val="0"/>
              <c:showBubbleSize val="0"/>
              <c:extLst>
                <c:ext xmlns:c16="http://schemas.microsoft.com/office/drawing/2014/chart" uri="{C3380CC4-5D6E-409C-BE32-E72D297353CC}">
                  <c16:uniqueId val="{00000002-E341-4AE7-A41D-424D0D2C554D}"/>
                </c:ext>
              </c:extLst>
            </c:dLbl>
            <c:numFmt formatCode="0.0&quot;%&quot;" sourceLinked="0"/>
            <c:spPr>
              <a:noFill/>
              <a:ln>
                <a:noFill/>
              </a:ln>
              <a:effectLst/>
            </c:spPr>
            <c:txPr>
              <a:bodyPr wrap="square" lIns="38100" tIns="19050" rIns="38100" bIns="19050" anchor="ctr">
                <a:spAutoFit/>
              </a:bodyPr>
              <a:lstStyle/>
              <a:p>
                <a:pPr>
                  <a:defRPr sz="1400"/>
                </a:pPr>
                <a:endParaRPr lang="es-ES_tradn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Hoja1!$A$2:$A$9</c:f>
              <c:numCache>
                <c:formatCode>General</c:formatCode>
                <c:ptCount val="8"/>
                <c:pt idx="0">
                  <c:v>2010</c:v>
                </c:pt>
                <c:pt idx="1">
                  <c:v>2011</c:v>
                </c:pt>
                <c:pt idx="2">
                  <c:v>2012</c:v>
                </c:pt>
                <c:pt idx="3">
                  <c:v>2017</c:v>
                </c:pt>
                <c:pt idx="4">
                  <c:v>2018</c:v>
                </c:pt>
                <c:pt idx="5">
                  <c:v>2019</c:v>
                </c:pt>
                <c:pt idx="6">
                  <c:v>2020</c:v>
                </c:pt>
                <c:pt idx="7">
                  <c:v>2021</c:v>
                </c:pt>
              </c:numCache>
            </c:numRef>
          </c:cat>
          <c:val>
            <c:numRef>
              <c:f>Hoja1!$B$2:$B$9</c:f>
              <c:numCache>
                <c:formatCode>General</c:formatCode>
                <c:ptCount val="8"/>
                <c:pt idx="0">
                  <c:v>32.4</c:v>
                </c:pt>
                <c:pt idx="1">
                  <c:v>32</c:v>
                </c:pt>
                <c:pt idx="2" formatCode="0.0">
                  <c:v>31.5</c:v>
                </c:pt>
                <c:pt idx="3">
                  <c:v>32.799999999999997</c:v>
                </c:pt>
                <c:pt idx="4">
                  <c:v>30.9</c:v>
                </c:pt>
                <c:pt idx="5">
                  <c:v>33</c:v>
                </c:pt>
                <c:pt idx="6">
                  <c:v>31.9</c:v>
                </c:pt>
                <c:pt idx="7">
                  <c:v>30</c:v>
                </c:pt>
              </c:numCache>
            </c:numRef>
          </c:val>
          <c:smooth val="0"/>
          <c:extLst>
            <c:ext xmlns:c16="http://schemas.microsoft.com/office/drawing/2014/chart" uri="{C3380CC4-5D6E-409C-BE32-E72D297353CC}">
              <c16:uniqueId val="{00000001-58D8-40ED-B77F-0248FA447E0F}"/>
            </c:ext>
          </c:extLst>
        </c:ser>
        <c:dLbls>
          <c:showLegendKey val="0"/>
          <c:showVal val="0"/>
          <c:showCatName val="0"/>
          <c:showSerName val="0"/>
          <c:showPercent val="0"/>
          <c:showBubbleSize val="0"/>
        </c:dLbls>
        <c:marker val="1"/>
        <c:smooth val="0"/>
        <c:axId val="90849280"/>
        <c:axId val="90850816"/>
      </c:lineChart>
      <c:catAx>
        <c:axId val="90849280"/>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defRPr sz="1200"/>
            </a:pPr>
            <a:endParaRPr lang="es-ES_tradnl"/>
          </a:p>
        </c:txPr>
        <c:crossAx val="90850816"/>
        <c:crosses val="autoZero"/>
        <c:auto val="1"/>
        <c:lblAlgn val="ctr"/>
        <c:lblOffset val="100"/>
        <c:noMultiLvlLbl val="0"/>
      </c:catAx>
      <c:valAx>
        <c:axId val="90850816"/>
        <c:scaling>
          <c:orientation val="minMax"/>
          <c:max val="100"/>
          <c:min val="0"/>
        </c:scaling>
        <c:delete val="1"/>
        <c:axPos val="l"/>
        <c:numFmt formatCode="0&quot;%&quot;" sourceLinked="0"/>
        <c:majorTickMark val="none"/>
        <c:minorTickMark val="none"/>
        <c:tickLblPos val="none"/>
        <c:crossAx val="90849280"/>
        <c:crosses val="autoZero"/>
        <c:crossBetween val="between"/>
      </c:valAx>
    </c:plotArea>
    <c:plotVisOnly val="1"/>
    <c:dispBlanksAs val="gap"/>
    <c:showDLblsOverMax val="0"/>
  </c:chart>
  <c:txPr>
    <a:bodyPr/>
    <a:lstStyle/>
    <a:p>
      <a:pPr>
        <a:defRPr sz="1800"/>
      </a:pPr>
      <a:endParaRPr lang="es-ES_tradnl"/>
    </a:p>
  </c:txPr>
  <c:externalData r:id="rId1">
    <c:autoUpdate val="0"/>
  </c:externalData>
</c:chartSpace>
</file>

<file path=ppt/charts/chart20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013232514177693E-2"/>
          <c:y val="0"/>
          <c:w val="0.98298676748582159"/>
          <c:h val="0.79520662720898261"/>
        </c:manualLayout>
      </c:layout>
      <c:barChart>
        <c:barDir val="col"/>
        <c:grouping val="clustered"/>
        <c:varyColors val="0"/>
        <c:ser>
          <c:idx val="0"/>
          <c:order val="0"/>
          <c:tx>
            <c:strRef>
              <c:f>Sheet1!$A$2</c:f>
              <c:strCache>
                <c:ptCount val="1"/>
                <c:pt idx="0">
                  <c:v>2021</c:v>
                </c:pt>
              </c:strCache>
            </c:strRef>
          </c:tx>
          <c:spPr>
            <a:solidFill>
              <a:srgbClr val="D6E8FF"/>
            </a:solidFill>
            <a:ln w="25400">
              <a:noFill/>
            </a:ln>
          </c:spPr>
          <c:invertIfNegative val="0"/>
          <c:dPt>
            <c:idx val="0"/>
            <c:invertIfNegative val="0"/>
            <c:bubble3D val="0"/>
            <c:spPr>
              <a:solidFill>
                <a:schemeClr val="accent4">
                  <a:lumMod val="50000"/>
                  <a:lumOff val="50000"/>
                </a:schemeClr>
              </a:solidFill>
              <a:ln w="25400">
                <a:noFill/>
              </a:ln>
            </c:spPr>
            <c:extLst>
              <c:ext xmlns:c16="http://schemas.microsoft.com/office/drawing/2014/chart" uri="{C3380CC4-5D6E-409C-BE32-E72D297353CC}">
                <c16:uniqueId val="{00000001-C59E-4D9D-BCAF-C6ACFA3FAC93}"/>
              </c:ext>
            </c:extLst>
          </c:dPt>
          <c:dLbls>
            <c:dLbl>
              <c:idx val="0"/>
              <c:numFmt formatCode="0.0&quot;%&quot;" sourceLinked="0"/>
              <c:spPr>
                <a:noFill/>
                <a:ln w="25400">
                  <a:noFill/>
                </a:ln>
              </c:spPr>
              <c:txPr>
                <a:bodyPr wrap="none" anchorCtr="0"/>
                <a:lstStyle/>
                <a:p>
                  <a:pPr algn="ctr">
                    <a:defRPr lang="es-ES" sz="1400" b="1" i="0" u="none" strike="noStrike" kern="1200" baseline="0">
                      <a:solidFill>
                        <a:schemeClr val="tx1">
                          <a:lumMod val="75000"/>
                          <a:lumOff val="25000"/>
                        </a:schemeClr>
                      </a:solidFill>
                      <a:latin typeface="+mn-lt"/>
                      <a:ea typeface="Arial"/>
                      <a:cs typeface="Calibri" pitchFamily="34" charset="0"/>
                    </a:defRPr>
                  </a:pPr>
                  <a:endParaRPr lang="es-ES_tradnl"/>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C59E-4D9D-BCAF-C6ACFA3FAC93}"/>
                </c:ext>
              </c:extLst>
            </c:dLbl>
            <c:numFmt formatCode="0.0&quot;%&quot;" sourceLinked="0"/>
            <c:spPr>
              <a:noFill/>
              <a:ln w="25400">
                <a:noFill/>
              </a:ln>
            </c:spPr>
            <c:txPr>
              <a:bodyPr wrap="none" anchorCtr="0"/>
              <a:lstStyle/>
              <a:p>
                <a:pPr algn="ctr">
                  <a:defRPr lang="es-ES" sz="1200" b="0" i="0" u="none" strike="noStrike" kern="1200" baseline="0">
                    <a:solidFill>
                      <a:schemeClr val="tx1">
                        <a:lumMod val="75000"/>
                        <a:lumOff val="25000"/>
                      </a:schemeClr>
                    </a:solidFill>
                    <a:latin typeface="+mn-lt"/>
                    <a:ea typeface="Arial"/>
                    <a:cs typeface="Calibri" pitchFamily="34" charset="0"/>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Sheet1!$B$1:$L$1</c:f>
              <c:strCache>
                <c:ptCount val="11"/>
                <c:pt idx="0">
                  <c:v>Total</c:v>
                </c:pt>
                <c:pt idx="2">
                  <c:v>Hombre</c:v>
                </c:pt>
                <c:pt idx="3">
                  <c:v>Mujer</c:v>
                </c:pt>
                <c:pt idx="5">
                  <c:v>De 14 a 24 años</c:v>
                </c:pt>
                <c:pt idx="6">
                  <c:v>De 25 a 34 años</c:v>
                </c:pt>
                <c:pt idx="7">
                  <c:v>De 35 a 44 años</c:v>
                </c:pt>
                <c:pt idx="8">
                  <c:v>De 45 a 54 años</c:v>
                </c:pt>
                <c:pt idx="9">
                  <c:v>De 55 a 64 años</c:v>
                </c:pt>
                <c:pt idx="10">
                  <c:v>65 años y más</c:v>
                </c:pt>
              </c:strCache>
            </c:strRef>
          </c:cat>
          <c:val>
            <c:numRef>
              <c:f>Sheet1!$B$2:$L$2</c:f>
              <c:numCache>
                <c:formatCode>General</c:formatCode>
                <c:ptCount val="11"/>
                <c:pt idx="0">
                  <c:v>30</c:v>
                </c:pt>
                <c:pt idx="2">
                  <c:v>29.5</c:v>
                </c:pt>
                <c:pt idx="3">
                  <c:v>30.4</c:v>
                </c:pt>
                <c:pt idx="5">
                  <c:v>50.7</c:v>
                </c:pt>
                <c:pt idx="6">
                  <c:v>19.7</c:v>
                </c:pt>
                <c:pt idx="7">
                  <c:v>49.2</c:v>
                </c:pt>
                <c:pt idx="8">
                  <c:v>43</c:v>
                </c:pt>
                <c:pt idx="9">
                  <c:v>13.2</c:v>
                </c:pt>
                <c:pt idx="10">
                  <c:v>9.4</c:v>
                </c:pt>
              </c:numCache>
            </c:numRef>
          </c:val>
          <c:extLst>
            <c:ext xmlns:c16="http://schemas.microsoft.com/office/drawing/2014/chart" uri="{C3380CC4-5D6E-409C-BE32-E72D297353CC}">
              <c16:uniqueId val="{00000002-C59E-4D9D-BCAF-C6ACFA3FAC93}"/>
            </c:ext>
          </c:extLst>
        </c:ser>
        <c:dLbls>
          <c:showLegendKey val="0"/>
          <c:showVal val="1"/>
          <c:showCatName val="0"/>
          <c:showSerName val="0"/>
          <c:showPercent val="0"/>
          <c:showBubbleSize val="0"/>
        </c:dLbls>
        <c:gapWidth val="50"/>
        <c:overlap val="-7"/>
        <c:axId val="95241728"/>
        <c:axId val="95243264"/>
      </c:barChart>
      <c:catAx>
        <c:axId val="95241728"/>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000" b="1"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crossAx val="95243264"/>
        <c:crosses val="autoZero"/>
        <c:auto val="1"/>
        <c:lblAlgn val="ctr"/>
        <c:lblOffset val="100"/>
        <c:noMultiLvlLbl val="0"/>
      </c:catAx>
      <c:valAx>
        <c:axId val="95243264"/>
        <c:scaling>
          <c:orientation val="minMax"/>
          <c:max val="100"/>
          <c:min val="0"/>
        </c:scaling>
        <c:delete val="1"/>
        <c:axPos val="l"/>
        <c:numFmt formatCode="General" sourceLinked="1"/>
        <c:majorTickMark val="out"/>
        <c:minorTickMark val="none"/>
        <c:tickLblPos val="nextTo"/>
        <c:crossAx val="95241728"/>
        <c:crosses val="autoZero"/>
        <c:crossBetween val="between"/>
      </c:valAx>
      <c:spPr>
        <a:noFill/>
        <a:ln w="25400">
          <a:noFill/>
        </a:ln>
      </c:spPr>
    </c:plotArea>
    <c:plotVisOnly val="1"/>
    <c:dispBlanksAs val="gap"/>
    <c:showDLblsOverMax val="0"/>
  </c:chart>
  <c:spPr>
    <a:noFill/>
    <a:ln>
      <a:noFill/>
    </a:ln>
  </c:spPr>
  <c:txPr>
    <a:bodyPr/>
    <a:lstStyle/>
    <a:p>
      <a:pPr>
        <a:defRPr sz="1350" b="1" i="0" u="none" strike="noStrike" baseline="0">
          <a:solidFill>
            <a:schemeClr val="tx1"/>
          </a:solidFill>
          <a:latin typeface="Arial"/>
          <a:ea typeface="Arial"/>
          <a:cs typeface="Arial"/>
        </a:defRPr>
      </a:pPr>
      <a:endParaRPr lang="es-ES_tradnl"/>
    </a:p>
  </c:txPr>
  <c:externalData r:id="rId1">
    <c:autoUpdate val="0"/>
  </c:externalData>
</c:chartSpace>
</file>

<file path=ppt/charts/chart2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66935581212500184"/>
          <c:h val="0.94821898513658776"/>
        </c:manualLayout>
      </c:layout>
      <c:barChart>
        <c:barDir val="bar"/>
        <c:grouping val="clustered"/>
        <c:varyColors val="0"/>
        <c:ser>
          <c:idx val="0"/>
          <c:order val="0"/>
          <c:tx>
            <c:strRef>
              <c:f>Hoja1!$B$1</c:f>
              <c:strCache>
                <c:ptCount val="1"/>
                <c:pt idx="0">
                  <c:v>Columna1</c:v>
                </c:pt>
              </c:strCache>
            </c:strRef>
          </c:tx>
          <c:spPr>
            <a:solidFill>
              <a:schemeClr val="accent4">
                <a:lumMod val="50000"/>
                <a:lumOff val="50000"/>
              </a:schemeClr>
            </a:solidFill>
            <a:effectLst/>
          </c:spPr>
          <c:invertIfNegative val="0"/>
          <c:dPt>
            <c:idx val="0"/>
            <c:invertIfNegative val="0"/>
            <c:bubble3D val="0"/>
            <c:spPr>
              <a:solidFill>
                <a:srgbClr val="4472C4"/>
              </a:solidFill>
              <a:effectLst/>
            </c:spPr>
            <c:extLst>
              <c:ext xmlns:c16="http://schemas.microsoft.com/office/drawing/2014/chart" uri="{C3380CC4-5D6E-409C-BE32-E72D297353CC}">
                <c16:uniqueId val="{00000004-3B12-4EEA-AFC7-FED9D249D45F}"/>
              </c:ext>
            </c:extLst>
          </c:dPt>
          <c:dPt>
            <c:idx val="1"/>
            <c:invertIfNegative val="0"/>
            <c:bubble3D val="0"/>
            <c:spPr>
              <a:solidFill>
                <a:srgbClr val="93AEDD"/>
              </a:solidFill>
              <a:effectLst/>
            </c:spPr>
            <c:extLst>
              <c:ext xmlns:c16="http://schemas.microsoft.com/office/drawing/2014/chart" uri="{C3380CC4-5D6E-409C-BE32-E72D297353CC}">
                <c16:uniqueId val="{00000005-3B12-4EEA-AFC7-FED9D249D45F}"/>
              </c:ext>
            </c:extLst>
          </c:dPt>
          <c:dPt>
            <c:idx val="2"/>
            <c:invertIfNegative val="0"/>
            <c:bubble3D val="0"/>
            <c:spPr>
              <a:solidFill>
                <a:srgbClr val="BDCDEA"/>
              </a:solidFill>
              <a:effectLst/>
            </c:spPr>
            <c:extLst>
              <c:ext xmlns:c16="http://schemas.microsoft.com/office/drawing/2014/chart" uri="{C3380CC4-5D6E-409C-BE32-E72D297353CC}">
                <c16:uniqueId val="{00000006-3B12-4EEA-AFC7-FED9D249D45F}"/>
              </c:ext>
            </c:extLst>
          </c:dPt>
          <c:dPt>
            <c:idx val="3"/>
            <c:invertIfNegative val="0"/>
            <c:bubble3D val="0"/>
            <c:spPr>
              <a:solidFill>
                <a:srgbClr val="CDDAF0"/>
              </a:solidFill>
              <a:effectLst/>
            </c:spPr>
            <c:extLst>
              <c:ext xmlns:c16="http://schemas.microsoft.com/office/drawing/2014/chart" uri="{C3380CC4-5D6E-409C-BE32-E72D297353CC}">
                <c16:uniqueId val="{00000007-3B12-4EEA-AFC7-FED9D249D45F}"/>
              </c:ext>
            </c:extLst>
          </c:dPt>
          <c:dPt>
            <c:idx val="4"/>
            <c:invertIfNegative val="0"/>
            <c:bubble3D val="0"/>
            <c:spPr>
              <a:solidFill>
                <a:srgbClr val="DCE5F4"/>
              </a:solidFill>
              <a:effectLst/>
            </c:spPr>
            <c:extLst>
              <c:ext xmlns:c16="http://schemas.microsoft.com/office/drawing/2014/chart" uri="{C3380CC4-5D6E-409C-BE32-E72D297353CC}">
                <c16:uniqueId val="{00000008-3B12-4EEA-AFC7-FED9D249D45F}"/>
              </c:ext>
            </c:extLst>
          </c:dPt>
          <c:dPt>
            <c:idx val="5"/>
            <c:invertIfNegative val="0"/>
            <c:bubble3D val="0"/>
            <c:spPr>
              <a:solidFill>
                <a:srgbClr val="E4EBF7"/>
              </a:solidFill>
              <a:effectLst/>
            </c:spPr>
            <c:extLst>
              <c:ext xmlns:c16="http://schemas.microsoft.com/office/drawing/2014/chart" uri="{C3380CC4-5D6E-409C-BE32-E72D297353CC}">
                <c16:uniqueId val="{00000009-3B12-4EEA-AFC7-FED9D249D45F}"/>
              </c:ext>
            </c:extLst>
          </c:dPt>
          <c:dPt>
            <c:idx val="6"/>
            <c:invertIfNegative val="0"/>
            <c:bubble3D val="0"/>
            <c:spPr>
              <a:solidFill>
                <a:srgbClr val="ECF1F9"/>
              </a:solidFill>
              <a:effectLst/>
            </c:spPr>
            <c:extLst>
              <c:ext xmlns:c16="http://schemas.microsoft.com/office/drawing/2014/chart" uri="{C3380CC4-5D6E-409C-BE32-E72D297353CC}">
                <c16:uniqueId val="{0000000A-3B12-4EEA-AFC7-FED9D249D45F}"/>
              </c:ext>
            </c:extLst>
          </c:dPt>
          <c:dPt>
            <c:idx val="7"/>
            <c:invertIfNegative val="0"/>
            <c:bubble3D val="0"/>
            <c:spPr>
              <a:solidFill>
                <a:srgbClr val="F1F5FB"/>
              </a:solidFill>
              <a:effectLst/>
            </c:spPr>
            <c:extLst>
              <c:ext xmlns:c16="http://schemas.microsoft.com/office/drawing/2014/chart" uri="{C3380CC4-5D6E-409C-BE32-E72D297353CC}">
                <c16:uniqueId val="{0000000B-3B12-4EEA-AFC7-FED9D249D45F}"/>
              </c:ext>
            </c:extLst>
          </c:dPt>
          <c:dPt>
            <c:idx val="8"/>
            <c:invertIfNegative val="0"/>
            <c:bubble3D val="0"/>
            <c:spPr>
              <a:solidFill>
                <a:srgbClr val="FDFEFF"/>
              </a:solidFill>
              <a:effectLst/>
            </c:spPr>
            <c:extLst>
              <c:ext xmlns:c16="http://schemas.microsoft.com/office/drawing/2014/chart" uri="{C3380CC4-5D6E-409C-BE32-E72D297353CC}">
                <c16:uniqueId val="{00000001-3B12-4EEA-AFC7-FED9D249D45F}"/>
              </c:ext>
            </c:extLst>
          </c:dPt>
          <c:dPt>
            <c:idx val="9"/>
            <c:invertIfNegative val="0"/>
            <c:bubble3D val="0"/>
            <c:spPr>
              <a:solidFill>
                <a:srgbClr val="FAFAFA"/>
              </a:solidFill>
              <a:effectLst/>
            </c:spPr>
            <c:extLst>
              <c:ext xmlns:c16="http://schemas.microsoft.com/office/drawing/2014/chart" uri="{C3380CC4-5D6E-409C-BE32-E72D297353CC}">
                <c16:uniqueId val="{0000000C-3B12-4EEA-AFC7-FED9D249D45F}"/>
              </c:ext>
            </c:extLst>
          </c:dPt>
          <c:dPt>
            <c:idx val="10"/>
            <c:invertIfNegative val="0"/>
            <c:bubble3D val="0"/>
            <c:spPr>
              <a:solidFill>
                <a:srgbClr val="FAFAFA"/>
              </a:solidFill>
              <a:ln w="19050">
                <a:noFill/>
              </a:ln>
              <a:effectLst/>
            </c:spPr>
            <c:extLst>
              <c:ext xmlns:c16="http://schemas.microsoft.com/office/drawing/2014/chart" uri="{C3380CC4-5D6E-409C-BE32-E72D297353CC}">
                <c16:uniqueId val="{0000000D-3B12-4EEA-AFC7-FED9D249D45F}"/>
              </c:ext>
            </c:extLst>
          </c:dPt>
          <c:dPt>
            <c:idx val="11"/>
            <c:invertIfNegative val="0"/>
            <c:bubble3D val="0"/>
            <c:spPr>
              <a:solidFill>
                <a:schemeClr val="bg1"/>
              </a:solidFill>
              <a:ln w="28575">
                <a:noFill/>
              </a:ln>
              <a:effectLst/>
            </c:spPr>
            <c:extLst>
              <c:ext xmlns:c16="http://schemas.microsoft.com/office/drawing/2014/chart" uri="{C3380CC4-5D6E-409C-BE32-E72D297353CC}">
                <c16:uniqueId val="{00000002-3B12-4EEA-AFC7-FED9D249D45F}"/>
              </c:ext>
            </c:extLst>
          </c:dPt>
          <c:dPt>
            <c:idx val="12"/>
            <c:invertIfNegative val="0"/>
            <c:bubble3D val="0"/>
            <c:spPr>
              <a:solidFill>
                <a:srgbClr val="C5C5C5"/>
              </a:solidFill>
              <a:effectLst/>
            </c:spPr>
            <c:extLst>
              <c:ext xmlns:c16="http://schemas.microsoft.com/office/drawing/2014/chart" uri="{C3380CC4-5D6E-409C-BE32-E72D297353CC}">
                <c16:uniqueId val="{0000000E-3B12-4EEA-AFC7-FED9D249D45F}"/>
              </c:ext>
            </c:extLst>
          </c:dPt>
          <c:dPt>
            <c:idx val="13"/>
            <c:invertIfNegative val="0"/>
            <c:bubble3D val="0"/>
            <c:spPr>
              <a:solidFill>
                <a:srgbClr val="B8B8B8"/>
              </a:solidFill>
              <a:effectLst/>
            </c:spPr>
            <c:extLst>
              <c:ext xmlns:c16="http://schemas.microsoft.com/office/drawing/2014/chart" uri="{C3380CC4-5D6E-409C-BE32-E72D297353CC}">
                <c16:uniqueId val="{0000000F-3B12-4EEA-AFC7-FED9D249D45F}"/>
              </c:ext>
            </c:extLst>
          </c:dPt>
          <c:dPt>
            <c:idx val="14"/>
            <c:invertIfNegative val="0"/>
            <c:bubble3D val="0"/>
            <c:spPr>
              <a:solidFill>
                <a:srgbClr val="A3A3A3"/>
              </a:solidFill>
              <a:effectLst/>
            </c:spPr>
            <c:extLst>
              <c:ext xmlns:c16="http://schemas.microsoft.com/office/drawing/2014/chart" uri="{C3380CC4-5D6E-409C-BE32-E72D297353CC}">
                <c16:uniqueId val="{00000010-3B12-4EEA-AFC7-FED9D249D45F}"/>
              </c:ext>
            </c:extLst>
          </c:dPt>
          <c:dPt>
            <c:idx val="15"/>
            <c:invertIfNegative val="0"/>
            <c:bubble3D val="0"/>
            <c:spPr>
              <a:solidFill>
                <a:srgbClr val="9E9E9E"/>
              </a:solidFill>
              <a:effectLst/>
            </c:spPr>
            <c:extLst>
              <c:ext xmlns:c16="http://schemas.microsoft.com/office/drawing/2014/chart" uri="{C3380CC4-5D6E-409C-BE32-E72D297353CC}">
                <c16:uniqueId val="{00000011-3B12-4EEA-AFC7-FED9D249D45F}"/>
              </c:ext>
            </c:extLst>
          </c:dPt>
          <c:dPt>
            <c:idx val="16"/>
            <c:invertIfNegative val="0"/>
            <c:bubble3D val="0"/>
            <c:spPr>
              <a:solidFill>
                <a:srgbClr val="939393"/>
              </a:solidFill>
              <a:effectLst/>
            </c:spPr>
            <c:extLst>
              <c:ext xmlns:c16="http://schemas.microsoft.com/office/drawing/2014/chart" uri="{C3380CC4-5D6E-409C-BE32-E72D297353CC}">
                <c16:uniqueId val="{00000012-3B12-4EEA-AFC7-FED9D249D45F}"/>
              </c:ext>
            </c:extLst>
          </c:dPt>
          <c:dPt>
            <c:idx val="17"/>
            <c:invertIfNegative val="0"/>
            <c:bubble3D val="0"/>
            <c:spPr>
              <a:solidFill>
                <a:srgbClr val="595959"/>
              </a:solidFill>
              <a:effectLst/>
            </c:spPr>
            <c:extLst>
              <c:ext xmlns:c16="http://schemas.microsoft.com/office/drawing/2014/chart" uri="{C3380CC4-5D6E-409C-BE32-E72D297353CC}">
                <c16:uniqueId val="{00000013-3B12-4EEA-AFC7-FED9D249D45F}"/>
              </c:ext>
            </c:extLst>
          </c:dPt>
          <c:dLbls>
            <c:dLbl>
              <c:idx val="8"/>
              <c:numFmt formatCode="0.0&quot;%&quot;" sourceLinked="0"/>
              <c:spPr/>
              <c:txPr>
                <a:bodyPr/>
                <a:lstStyle/>
                <a:p>
                  <a:pPr>
                    <a:defRPr b="0"/>
                  </a:pPr>
                  <a:endParaRPr lang="es-ES_tradnl"/>
                </a:p>
              </c:txPr>
              <c:showLegendKey val="0"/>
              <c:showVal val="1"/>
              <c:showCatName val="0"/>
              <c:showSerName val="0"/>
              <c:showPercent val="0"/>
              <c:showBubbleSize val="0"/>
              <c:extLst>
                <c:ext xmlns:c16="http://schemas.microsoft.com/office/drawing/2014/chart" uri="{C3380CC4-5D6E-409C-BE32-E72D297353CC}">
                  <c16:uniqueId val="{00000001-3B12-4EEA-AFC7-FED9D249D45F}"/>
                </c:ext>
              </c:extLst>
            </c:dLbl>
            <c:dLbl>
              <c:idx val="9"/>
              <c:numFmt formatCode="0.0&quot;%&quot;" sourceLinked="0"/>
              <c:spPr>
                <a:noFill/>
                <a:ln>
                  <a:noFill/>
                </a:ln>
                <a:effectLst/>
              </c:spPr>
              <c:txPr>
                <a:bodyPr wrap="square" lIns="38100" tIns="19050" rIns="38100" bIns="19050" anchor="ctr">
                  <a:spAutoFit/>
                </a:bodyPr>
                <a:lstStyle/>
                <a:p>
                  <a:pPr>
                    <a:defRPr b="0">
                      <a:solidFill>
                        <a:schemeClr val="tx1"/>
                      </a:solidFill>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C-3B12-4EEA-AFC7-FED9D249D45F}"/>
                </c:ext>
              </c:extLst>
            </c:dLbl>
            <c:numFmt formatCode="0.0&quot;%&quot;" sourceLinked="0"/>
            <c:spPr>
              <a:noFill/>
              <a:ln>
                <a:noFill/>
              </a:ln>
              <a:effectLst/>
            </c:spPr>
            <c:txPr>
              <a:bodyPr wrap="square" lIns="38100" tIns="19050" rIns="38100" bIns="19050" anchor="ctr">
                <a:spAutoFit/>
              </a:bodyPr>
              <a:lstStyle/>
              <a:p>
                <a:pPr>
                  <a:defRPr b="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Hoja1!$A$2:$A$19</c:f>
              <c:strCache>
                <c:ptCount val="18"/>
                <c:pt idx="0">
                  <c:v>Castilla-León</c:v>
                </c:pt>
                <c:pt idx="1">
                  <c:v>C Valenciana</c:v>
                </c:pt>
                <c:pt idx="2">
                  <c:v>Baleares</c:v>
                </c:pt>
                <c:pt idx="3">
                  <c:v>Castilla-La Mancha</c:v>
                </c:pt>
                <c:pt idx="4">
                  <c:v>Madrid</c:v>
                </c:pt>
                <c:pt idx="5">
                  <c:v>Navarra</c:v>
                </c:pt>
                <c:pt idx="6">
                  <c:v>País Vasco</c:v>
                </c:pt>
                <c:pt idx="7">
                  <c:v>Galicia</c:v>
                </c:pt>
                <c:pt idx="8">
                  <c:v>Asturias</c:v>
                </c:pt>
                <c:pt idx="9">
                  <c:v>Media España</c:v>
                </c:pt>
                <c:pt idx="10">
                  <c:v>Aragón</c:v>
                </c:pt>
                <c:pt idx="11">
                  <c:v>Andalucía</c:v>
                </c:pt>
                <c:pt idx="12">
                  <c:v>Extremadura</c:v>
                </c:pt>
                <c:pt idx="13">
                  <c:v>Murcia</c:v>
                </c:pt>
                <c:pt idx="14">
                  <c:v>La Rioja</c:v>
                </c:pt>
                <c:pt idx="15">
                  <c:v>Cantabria</c:v>
                </c:pt>
                <c:pt idx="16">
                  <c:v>Cataluña</c:v>
                </c:pt>
                <c:pt idx="17">
                  <c:v>Canarias</c:v>
                </c:pt>
              </c:strCache>
            </c:strRef>
          </c:cat>
          <c:val>
            <c:numRef>
              <c:f>Hoja1!$B$2:$B$19</c:f>
              <c:numCache>
                <c:formatCode>General</c:formatCode>
                <c:ptCount val="18"/>
                <c:pt idx="0">
                  <c:v>35.5</c:v>
                </c:pt>
                <c:pt idx="1">
                  <c:v>34.799999999999997</c:v>
                </c:pt>
                <c:pt idx="2">
                  <c:v>34.6</c:v>
                </c:pt>
                <c:pt idx="3">
                  <c:v>34.4</c:v>
                </c:pt>
                <c:pt idx="4">
                  <c:v>34.200000000000003</c:v>
                </c:pt>
                <c:pt idx="5">
                  <c:v>34.1</c:v>
                </c:pt>
                <c:pt idx="6">
                  <c:v>34</c:v>
                </c:pt>
                <c:pt idx="7">
                  <c:v>33.9</c:v>
                </c:pt>
                <c:pt idx="8">
                  <c:v>32.9</c:v>
                </c:pt>
                <c:pt idx="9">
                  <c:v>30</c:v>
                </c:pt>
                <c:pt idx="10">
                  <c:v>29.3</c:v>
                </c:pt>
                <c:pt idx="11">
                  <c:v>29</c:v>
                </c:pt>
                <c:pt idx="12">
                  <c:v>28.9</c:v>
                </c:pt>
                <c:pt idx="13">
                  <c:v>26.1</c:v>
                </c:pt>
                <c:pt idx="14">
                  <c:v>24.8</c:v>
                </c:pt>
                <c:pt idx="15">
                  <c:v>24.3</c:v>
                </c:pt>
                <c:pt idx="16">
                  <c:v>23.6</c:v>
                </c:pt>
                <c:pt idx="17">
                  <c:v>22.6</c:v>
                </c:pt>
              </c:numCache>
            </c:numRef>
          </c:val>
          <c:extLst>
            <c:ext xmlns:c16="http://schemas.microsoft.com/office/drawing/2014/chart" uri="{C3380CC4-5D6E-409C-BE32-E72D297353CC}">
              <c16:uniqueId val="{00000003-3B12-4EEA-AFC7-FED9D249D45F}"/>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0"/>
        <c:axPos val="l"/>
        <c:numFmt formatCode="General" sourceLinked="0"/>
        <c:majorTickMark val="none"/>
        <c:minorTickMark val="none"/>
        <c:tickLblPos val="nextTo"/>
        <c:txPr>
          <a:bodyPr/>
          <a:lstStyle/>
          <a:p>
            <a:pPr>
              <a:defRPr sz="1000"/>
            </a:pPr>
            <a:endParaRPr lang="es-ES_tradnl"/>
          </a:p>
        </c:txPr>
        <c:crossAx val="93914624"/>
        <c:crosses val="autoZero"/>
        <c:auto val="1"/>
        <c:lblAlgn val="ctr"/>
        <c:lblOffset val="100"/>
        <c:noMultiLvlLbl val="0"/>
      </c:catAx>
      <c:valAx>
        <c:axId val="93914624"/>
        <c:scaling>
          <c:orientation val="minMax"/>
        </c:scaling>
        <c:delete val="1"/>
        <c:axPos val="t"/>
        <c:numFmt formatCode="General" sourceLinked="1"/>
        <c:majorTickMark val="out"/>
        <c:minorTickMark val="none"/>
        <c:tickLblPos val="none"/>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_tradnl"/>
    </a:p>
  </c:txPr>
  <c:externalData r:id="rId1">
    <c:autoUpdate val="0"/>
  </c:externalData>
</c:chartSpace>
</file>

<file path=ppt/charts/chart2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45504274584731863"/>
          <c:y val="1.1855864258425556E-2"/>
          <c:w val="0.33046352218309683"/>
          <c:h val="0.97804277161581465"/>
        </c:manualLayout>
      </c:layout>
      <c:barChart>
        <c:barDir val="bar"/>
        <c:grouping val="clustered"/>
        <c:varyColors val="0"/>
        <c:ser>
          <c:idx val="3"/>
          <c:order val="0"/>
          <c:tx>
            <c:strRef>
              <c:f>Sheet1!$A$2</c:f>
              <c:strCache>
                <c:ptCount val="1"/>
                <c:pt idx="0">
                  <c:v>2021</c:v>
                </c:pt>
              </c:strCache>
            </c:strRef>
          </c:tx>
          <c:spPr>
            <a:solidFill>
              <a:srgbClr val="0D2235"/>
            </a:solidFill>
          </c:spPr>
          <c:invertIfNegative val="0"/>
          <c:dLbls>
            <c:numFmt formatCode="0.0&quot;%&quot;" sourceLinked="0"/>
            <c:spPr>
              <a:noFill/>
            </c:spPr>
            <c:txPr>
              <a:bodyPr anchorCtr="0"/>
              <a:lstStyle/>
              <a:p>
                <a:pPr algn="ctr">
                  <a:defRPr lang="en-US" sz="1200" b="1" i="0" u="none" strike="noStrike" kern="1200" baseline="0">
                    <a:solidFill>
                      <a:schemeClr val="tx1"/>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Sheet1!$B$1:$J$1</c:f>
              <c:strCache>
                <c:ptCount val="8"/>
                <c:pt idx="0">
                  <c:v>Librerías</c:v>
                </c:pt>
                <c:pt idx="1">
                  <c:v>Colegio / Ampas / Centro de estudios</c:v>
                </c:pt>
                <c:pt idx="2">
                  <c:v>Internet</c:v>
                </c:pt>
                <c:pt idx="3">
                  <c:v>Grandes superficies</c:v>
                </c:pt>
                <c:pt idx="4">
                  <c:v>Hipermercado</c:v>
                </c:pt>
                <c:pt idx="5">
                  <c:v>Cadena de librerías</c:v>
                </c:pt>
                <c:pt idx="6">
                  <c:v>Editorial</c:v>
                </c:pt>
                <c:pt idx="7">
                  <c:v>Otros</c:v>
                </c:pt>
              </c:strCache>
            </c:strRef>
          </c:cat>
          <c:val>
            <c:numRef>
              <c:f>Sheet1!$B$2:$J$2</c:f>
              <c:numCache>
                <c:formatCode>General</c:formatCode>
                <c:ptCount val="8"/>
                <c:pt idx="0">
                  <c:v>56.4</c:v>
                </c:pt>
                <c:pt idx="1">
                  <c:v>22.1</c:v>
                </c:pt>
                <c:pt idx="2">
                  <c:v>15</c:v>
                </c:pt>
                <c:pt idx="3">
                  <c:v>3.7</c:v>
                </c:pt>
                <c:pt idx="4">
                  <c:v>3.4</c:v>
                </c:pt>
                <c:pt idx="5">
                  <c:v>2.6</c:v>
                </c:pt>
                <c:pt idx="6">
                  <c:v>1.1000000000000001</c:v>
                </c:pt>
                <c:pt idx="7">
                  <c:v>3.6</c:v>
                </c:pt>
              </c:numCache>
            </c:numRef>
          </c:val>
          <c:extLst>
            <c:ext xmlns:c16="http://schemas.microsoft.com/office/drawing/2014/chart" uri="{C3380CC4-5D6E-409C-BE32-E72D297353CC}">
              <c16:uniqueId val="{00000001-1907-4DB1-B183-82BB4EEC59C7}"/>
            </c:ext>
          </c:extLst>
        </c:ser>
        <c:ser>
          <c:idx val="0"/>
          <c:order val="1"/>
          <c:tx>
            <c:strRef>
              <c:f>Sheet1!$A$3</c:f>
              <c:strCache>
                <c:ptCount val="1"/>
                <c:pt idx="0">
                  <c:v>2020</c:v>
                </c:pt>
              </c:strCache>
            </c:strRef>
          </c:tx>
          <c:spPr>
            <a:solidFill>
              <a:srgbClr val="002D68"/>
            </a:solidFill>
          </c:spPr>
          <c:invertIfNegative val="0"/>
          <c:dLbls>
            <c:dLbl>
              <c:idx val="0"/>
              <c:numFmt formatCode="0.0&quot;%&quot;" sourceLinked="0"/>
              <c:spPr>
                <a:noFill/>
              </c:spPr>
              <c:txPr>
                <a:bodyPr/>
                <a:lstStyle/>
                <a:p>
                  <a:pPr>
                    <a:defRPr sz="1100" b="0"/>
                  </a:pPr>
                  <a:endParaRPr lang="es-ES_tradnl"/>
                </a:p>
              </c:txPr>
              <c:showLegendKey val="0"/>
              <c:showVal val="1"/>
              <c:showCatName val="0"/>
              <c:showSerName val="0"/>
              <c:showPercent val="0"/>
              <c:showBubbleSize val="0"/>
              <c:extLst>
                <c:ext xmlns:c16="http://schemas.microsoft.com/office/drawing/2014/chart" uri="{C3380CC4-5D6E-409C-BE32-E72D297353CC}">
                  <c16:uniqueId val="{00000000-0A64-4028-B995-1CBA3BB99CBE}"/>
                </c:ext>
              </c:extLst>
            </c:dLbl>
            <c:dLbl>
              <c:idx val="1"/>
              <c:numFmt formatCode="0.0&quot;%&quot;" sourceLinked="0"/>
              <c:spPr>
                <a:noFill/>
              </c:spPr>
              <c:txPr>
                <a:bodyPr/>
                <a:lstStyle/>
                <a:p>
                  <a:pPr>
                    <a:defRPr sz="1100" b="0"/>
                  </a:pPr>
                  <a:endParaRPr lang="es-ES_tradnl"/>
                </a:p>
              </c:txPr>
              <c:showLegendKey val="0"/>
              <c:showVal val="1"/>
              <c:showCatName val="0"/>
              <c:showSerName val="0"/>
              <c:showPercent val="0"/>
              <c:showBubbleSize val="0"/>
              <c:extLst>
                <c:ext xmlns:c16="http://schemas.microsoft.com/office/drawing/2014/chart" uri="{C3380CC4-5D6E-409C-BE32-E72D297353CC}">
                  <c16:uniqueId val="{00000001-0A64-4028-B995-1CBA3BB99CBE}"/>
                </c:ext>
              </c:extLst>
            </c:dLbl>
            <c:dLbl>
              <c:idx val="2"/>
              <c:numFmt formatCode="0.0&quot;%&quot;" sourceLinked="0"/>
              <c:spPr>
                <a:noFill/>
              </c:spPr>
              <c:txPr>
                <a:bodyPr/>
                <a:lstStyle/>
                <a:p>
                  <a:pPr>
                    <a:defRPr sz="1100" b="0"/>
                  </a:pPr>
                  <a:endParaRPr lang="es-ES_tradnl"/>
                </a:p>
              </c:txPr>
              <c:showLegendKey val="0"/>
              <c:showVal val="1"/>
              <c:showCatName val="0"/>
              <c:showSerName val="0"/>
              <c:showPercent val="0"/>
              <c:showBubbleSize val="0"/>
              <c:extLst>
                <c:ext xmlns:c16="http://schemas.microsoft.com/office/drawing/2014/chart" uri="{C3380CC4-5D6E-409C-BE32-E72D297353CC}">
                  <c16:uniqueId val="{00000002-0A64-4028-B995-1CBA3BB99CBE}"/>
                </c:ext>
              </c:extLst>
            </c:dLbl>
            <c:dLbl>
              <c:idx val="3"/>
              <c:numFmt formatCode="0.0&quot;%&quot;" sourceLinked="0"/>
              <c:spPr>
                <a:noFill/>
              </c:spPr>
              <c:txPr>
                <a:bodyPr/>
                <a:lstStyle/>
                <a:p>
                  <a:pPr>
                    <a:defRPr sz="1100" b="0"/>
                  </a:pPr>
                  <a:endParaRPr lang="es-ES_tradnl"/>
                </a:p>
              </c:txPr>
              <c:showLegendKey val="0"/>
              <c:showVal val="1"/>
              <c:showCatName val="0"/>
              <c:showSerName val="0"/>
              <c:showPercent val="0"/>
              <c:showBubbleSize val="0"/>
              <c:extLst>
                <c:ext xmlns:c16="http://schemas.microsoft.com/office/drawing/2014/chart" uri="{C3380CC4-5D6E-409C-BE32-E72D297353CC}">
                  <c16:uniqueId val="{00000003-0A64-4028-B995-1CBA3BB99CBE}"/>
                </c:ext>
              </c:extLst>
            </c:dLbl>
            <c:dLbl>
              <c:idx val="4"/>
              <c:numFmt formatCode="0.0&quot;%&quot;" sourceLinked="0"/>
              <c:spPr>
                <a:noFill/>
              </c:spPr>
              <c:txPr>
                <a:bodyPr/>
                <a:lstStyle/>
                <a:p>
                  <a:pPr>
                    <a:defRPr sz="1100" b="0"/>
                  </a:pPr>
                  <a:endParaRPr lang="es-ES_tradnl"/>
                </a:p>
              </c:txPr>
              <c:showLegendKey val="0"/>
              <c:showVal val="1"/>
              <c:showCatName val="0"/>
              <c:showSerName val="0"/>
              <c:showPercent val="0"/>
              <c:showBubbleSize val="0"/>
              <c:extLst>
                <c:ext xmlns:c16="http://schemas.microsoft.com/office/drawing/2014/chart" uri="{C3380CC4-5D6E-409C-BE32-E72D297353CC}">
                  <c16:uniqueId val="{00000004-0A64-4028-B995-1CBA3BB99CBE}"/>
                </c:ext>
              </c:extLst>
            </c:dLbl>
            <c:dLbl>
              <c:idx val="5"/>
              <c:numFmt formatCode="0.0&quot;%&quot;" sourceLinked="0"/>
              <c:spPr>
                <a:noFill/>
              </c:spPr>
              <c:txPr>
                <a:bodyPr/>
                <a:lstStyle/>
                <a:p>
                  <a:pPr>
                    <a:defRPr sz="1100" b="0"/>
                  </a:pPr>
                  <a:endParaRPr lang="es-ES_tradnl"/>
                </a:p>
              </c:txPr>
              <c:showLegendKey val="0"/>
              <c:showVal val="1"/>
              <c:showCatName val="0"/>
              <c:showSerName val="0"/>
              <c:showPercent val="0"/>
              <c:showBubbleSize val="0"/>
              <c:extLst>
                <c:ext xmlns:c16="http://schemas.microsoft.com/office/drawing/2014/chart" uri="{C3380CC4-5D6E-409C-BE32-E72D297353CC}">
                  <c16:uniqueId val="{00000005-0A64-4028-B995-1CBA3BB99CBE}"/>
                </c:ext>
              </c:extLst>
            </c:dLbl>
            <c:dLbl>
              <c:idx val="6"/>
              <c:numFmt formatCode="0.0&quot;%&quot;" sourceLinked="0"/>
              <c:spPr>
                <a:noFill/>
              </c:spPr>
              <c:txPr>
                <a:bodyPr/>
                <a:lstStyle/>
                <a:p>
                  <a:pPr>
                    <a:defRPr sz="1100" b="0"/>
                  </a:pPr>
                  <a:endParaRPr lang="es-ES_tradnl"/>
                </a:p>
              </c:txPr>
              <c:showLegendKey val="0"/>
              <c:showVal val="1"/>
              <c:showCatName val="0"/>
              <c:showSerName val="0"/>
              <c:showPercent val="0"/>
              <c:showBubbleSize val="0"/>
              <c:extLst>
                <c:ext xmlns:c16="http://schemas.microsoft.com/office/drawing/2014/chart" uri="{C3380CC4-5D6E-409C-BE32-E72D297353CC}">
                  <c16:uniqueId val="{00000006-0A64-4028-B995-1CBA3BB99CBE}"/>
                </c:ext>
              </c:extLst>
            </c:dLbl>
            <c:dLbl>
              <c:idx val="7"/>
              <c:numFmt formatCode="0.0&quot;%&quot;" sourceLinked="0"/>
              <c:spPr>
                <a:noFill/>
              </c:spPr>
              <c:txPr>
                <a:bodyPr/>
                <a:lstStyle/>
                <a:p>
                  <a:pPr>
                    <a:defRPr sz="1100" b="0"/>
                  </a:pPr>
                  <a:endParaRPr lang="es-ES_tradnl"/>
                </a:p>
              </c:txPr>
              <c:showLegendKey val="0"/>
              <c:showVal val="1"/>
              <c:showCatName val="0"/>
              <c:showSerName val="0"/>
              <c:showPercent val="0"/>
              <c:showBubbleSize val="0"/>
              <c:extLst>
                <c:ext xmlns:c16="http://schemas.microsoft.com/office/drawing/2014/chart" uri="{C3380CC4-5D6E-409C-BE32-E72D297353CC}">
                  <c16:uniqueId val="{00000007-0A64-4028-B995-1CBA3BB99CBE}"/>
                </c:ext>
              </c:extLst>
            </c:dLbl>
            <c:spPr>
              <a:noFill/>
              <a:ln>
                <a:noFill/>
              </a:ln>
              <a:effectLst/>
            </c:spPr>
            <c:txPr>
              <a:bodyPr wrap="square" lIns="38100" tIns="19050" rIns="38100" bIns="19050" anchor="ctr">
                <a:spAutoFit/>
              </a:bodyPr>
              <a:lstStyle/>
              <a:p>
                <a:pPr>
                  <a:defRPr b="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Sheet1!$B$1:$J$1</c:f>
              <c:strCache>
                <c:ptCount val="8"/>
                <c:pt idx="0">
                  <c:v>Librerías</c:v>
                </c:pt>
                <c:pt idx="1">
                  <c:v>Colegio / Ampas / Centro de estudios</c:v>
                </c:pt>
                <c:pt idx="2">
                  <c:v>Internet</c:v>
                </c:pt>
                <c:pt idx="3">
                  <c:v>Grandes superficies</c:v>
                </c:pt>
                <c:pt idx="4">
                  <c:v>Hipermercado</c:v>
                </c:pt>
                <c:pt idx="5">
                  <c:v>Cadena de librerías</c:v>
                </c:pt>
                <c:pt idx="6">
                  <c:v>Editorial</c:v>
                </c:pt>
                <c:pt idx="7">
                  <c:v>Otros</c:v>
                </c:pt>
              </c:strCache>
            </c:strRef>
          </c:cat>
          <c:val>
            <c:numRef>
              <c:f>Sheet1!$B$3:$J$3</c:f>
              <c:numCache>
                <c:formatCode>General</c:formatCode>
                <c:ptCount val="8"/>
                <c:pt idx="0">
                  <c:v>55.5</c:v>
                </c:pt>
                <c:pt idx="1">
                  <c:v>22.5</c:v>
                </c:pt>
                <c:pt idx="2">
                  <c:v>13.7</c:v>
                </c:pt>
                <c:pt idx="3">
                  <c:v>2.8</c:v>
                </c:pt>
                <c:pt idx="4">
                  <c:v>2.5</c:v>
                </c:pt>
                <c:pt idx="5">
                  <c:v>1.6</c:v>
                </c:pt>
                <c:pt idx="6">
                  <c:v>1.3</c:v>
                </c:pt>
                <c:pt idx="7">
                  <c:v>3.9</c:v>
                </c:pt>
              </c:numCache>
            </c:numRef>
          </c:val>
          <c:extLst>
            <c:ext xmlns:c16="http://schemas.microsoft.com/office/drawing/2014/chart" uri="{C3380CC4-5D6E-409C-BE32-E72D297353CC}">
              <c16:uniqueId val="{00000001-1A0C-42C9-8DDB-9DE28F4D1DA2}"/>
            </c:ext>
          </c:extLst>
        </c:ser>
        <c:ser>
          <c:idx val="1"/>
          <c:order val="2"/>
          <c:tx>
            <c:strRef>
              <c:f>Sheet1!$A$4</c:f>
              <c:strCache>
                <c:ptCount val="1"/>
                <c:pt idx="0">
                  <c:v>2019</c:v>
                </c:pt>
              </c:strCache>
            </c:strRef>
          </c:tx>
          <c:spPr>
            <a:solidFill>
              <a:schemeClr val="accent4">
                <a:lumMod val="10000"/>
                <a:lumOff val="90000"/>
              </a:schemeClr>
            </a:solidFill>
          </c:spPr>
          <c:invertIfNegative val="0"/>
          <c:dLbls>
            <c:dLbl>
              <c:idx val="0"/>
              <c:layout>
                <c:manualLayout>
                  <c:x val="-2.7638230304085692E-3"/>
                  <c:y val="2.319461415435712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A64-4028-B995-1CBA3BB99CBE}"/>
                </c:ext>
              </c:extLst>
            </c:dLbl>
            <c:numFmt formatCode="0.0&quot;%&quot;" sourceLinked="0"/>
            <c:spPr>
              <a:noFill/>
              <a:ln>
                <a:noFill/>
              </a:ln>
              <a:effectLst/>
            </c:spPr>
            <c:txPr>
              <a:bodyPr wrap="square" lIns="38100" tIns="19050" rIns="38100" bIns="19050" anchor="ctr" anchorCtr="0">
                <a:spAutoFit/>
              </a:bodyPr>
              <a:lstStyle/>
              <a:p>
                <a:pPr algn="ctr">
                  <a:defRPr lang="en-US" sz="1100" b="0" i="0" u="none" strike="noStrike" kern="1200" baseline="0">
                    <a:solidFill>
                      <a:schemeClr val="tx1"/>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Sheet1!$B$1:$J$1</c:f>
              <c:strCache>
                <c:ptCount val="8"/>
                <c:pt idx="0">
                  <c:v>Librerías</c:v>
                </c:pt>
                <c:pt idx="1">
                  <c:v>Colegio / Ampas / Centro de estudios</c:v>
                </c:pt>
                <c:pt idx="2">
                  <c:v>Internet</c:v>
                </c:pt>
                <c:pt idx="3">
                  <c:v>Grandes superficies</c:v>
                </c:pt>
                <c:pt idx="4">
                  <c:v>Hipermercado</c:v>
                </c:pt>
                <c:pt idx="5">
                  <c:v>Cadena de librerías</c:v>
                </c:pt>
                <c:pt idx="6">
                  <c:v>Editorial</c:v>
                </c:pt>
                <c:pt idx="7">
                  <c:v>Otros</c:v>
                </c:pt>
              </c:strCache>
            </c:strRef>
          </c:cat>
          <c:val>
            <c:numRef>
              <c:f>Sheet1!$B$4:$J$4</c:f>
              <c:numCache>
                <c:formatCode>General</c:formatCode>
                <c:ptCount val="8"/>
                <c:pt idx="0">
                  <c:v>55.8</c:v>
                </c:pt>
                <c:pt idx="1">
                  <c:v>21.1</c:v>
                </c:pt>
                <c:pt idx="2">
                  <c:v>14.2</c:v>
                </c:pt>
                <c:pt idx="3">
                  <c:v>2.1</c:v>
                </c:pt>
                <c:pt idx="4">
                  <c:v>2.5</c:v>
                </c:pt>
                <c:pt idx="5">
                  <c:v>2.5</c:v>
                </c:pt>
                <c:pt idx="6">
                  <c:v>0.9</c:v>
                </c:pt>
                <c:pt idx="7">
                  <c:v>3.7</c:v>
                </c:pt>
              </c:numCache>
            </c:numRef>
          </c:val>
          <c:extLst>
            <c:ext xmlns:c16="http://schemas.microsoft.com/office/drawing/2014/chart" uri="{C3380CC4-5D6E-409C-BE32-E72D297353CC}">
              <c16:uniqueId val="{00000002-1A0C-42C9-8DDB-9DE28F4D1DA2}"/>
            </c:ext>
          </c:extLst>
        </c:ser>
        <c:dLbls>
          <c:showLegendKey val="0"/>
          <c:showVal val="1"/>
          <c:showCatName val="0"/>
          <c:showSerName val="0"/>
          <c:showPercent val="0"/>
          <c:showBubbleSize val="0"/>
        </c:dLbls>
        <c:gapWidth val="100"/>
        <c:overlap val="-7"/>
        <c:axId val="94155904"/>
        <c:axId val="94157440"/>
      </c:barChart>
      <c:catAx>
        <c:axId val="94155904"/>
        <c:scaling>
          <c:orientation val="maxMin"/>
        </c:scaling>
        <c:delete val="0"/>
        <c:axPos val="l"/>
        <c:numFmt formatCode="General" sourceLinked="0"/>
        <c:majorTickMark val="none"/>
        <c:minorTickMark val="none"/>
        <c:tickLblPos val="nextTo"/>
        <c:txPr>
          <a:bodyPr/>
          <a:lstStyle/>
          <a:p>
            <a:pPr>
              <a:defRPr sz="1100"/>
            </a:pPr>
            <a:endParaRPr lang="es-ES_tradnl"/>
          </a:p>
        </c:txPr>
        <c:crossAx val="94157440"/>
        <c:crosses val="autoZero"/>
        <c:auto val="1"/>
        <c:lblAlgn val="ctr"/>
        <c:lblOffset val="100"/>
        <c:noMultiLvlLbl val="0"/>
      </c:catAx>
      <c:valAx>
        <c:axId val="94157440"/>
        <c:scaling>
          <c:orientation val="minMax"/>
          <c:max val="100"/>
          <c:min val="0"/>
        </c:scaling>
        <c:delete val="1"/>
        <c:axPos val="t"/>
        <c:numFmt formatCode="General" sourceLinked="1"/>
        <c:majorTickMark val="out"/>
        <c:minorTickMark val="none"/>
        <c:tickLblPos val="nextTo"/>
        <c:crossAx val="94155904"/>
        <c:crosses val="autoZero"/>
        <c:crossBetween val="between"/>
      </c:valAx>
    </c:plotArea>
    <c:legend>
      <c:legendPos val="r"/>
      <c:legendEntry>
        <c:idx val="0"/>
        <c:txPr>
          <a:bodyPr/>
          <a:lstStyle/>
          <a:p>
            <a:pPr>
              <a:defRPr sz="1400" b="1"/>
            </a:pPr>
            <a:endParaRPr lang="es-ES_tradnl"/>
          </a:p>
        </c:txPr>
      </c:legendEntry>
      <c:layout>
        <c:manualLayout>
          <c:xMode val="edge"/>
          <c:yMode val="edge"/>
          <c:x val="0.82544566645767525"/>
          <c:y val="3.1760116605836441E-2"/>
          <c:w val="0.10379125631486143"/>
          <c:h val="0.19687345624838276"/>
        </c:manualLayout>
      </c:layout>
      <c:overlay val="0"/>
      <c:txPr>
        <a:bodyPr/>
        <a:lstStyle/>
        <a:p>
          <a:pPr>
            <a:defRPr sz="1200"/>
          </a:pPr>
          <a:endParaRPr lang="es-ES_tradnl"/>
        </a:p>
      </c:txPr>
    </c:legend>
    <c:plotVisOnly val="1"/>
    <c:dispBlanksAs val="gap"/>
    <c:showDLblsOverMax val="0"/>
  </c:chart>
  <c:txPr>
    <a:bodyPr/>
    <a:lstStyle/>
    <a:p>
      <a:pPr>
        <a:defRPr sz="1800"/>
      </a:pPr>
      <a:endParaRPr lang="es-ES_tradnl"/>
    </a:p>
  </c:txPr>
  <c:externalData r:id="rId1">
    <c:autoUpdate val="0"/>
  </c:externalData>
</c:chartSpace>
</file>

<file path=ppt/charts/chart2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Hoja1!$B$1</c:f>
              <c:strCache>
                <c:ptCount val="1"/>
                <c:pt idx="0">
                  <c:v>Total lee</c:v>
                </c:pt>
              </c:strCache>
            </c:strRef>
          </c:tx>
          <c:spPr>
            <a:ln w="28575" cap="flat" cmpd="sng" algn="ctr">
              <a:solidFill>
                <a:srgbClr val="44265A"/>
              </a:solidFill>
              <a:prstDash val="solid"/>
              <a:miter lim="800000"/>
            </a:ln>
            <a:effectLst/>
          </c:spPr>
          <c:marker>
            <c:symbol val="circle"/>
            <c:size val="10"/>
            <c:spPr>
              <a:solidFill>
                <a:schemeClr val="accent3">
                  <a:lumMod val="20000"/>
                  <a:lumOff val="80000"/>
                </a:schemeClr>
              </a:solidFill>
              <a:ln w="12700" cap="flat" cmpd="sng" algn="ctr">
                <a:solidFill>
                  <a:srgbClr val="44265A"/>
                </a:solidFill>
                <a:prstDash val="solid"/>
                <a:miter lim="800000"/>
              </a:ln>
              <a:effectLst/>
            </c:spPr>
          </c:marker>
          <c:dPt>
            <c:idx val="1"/>
            <c:bubble3D val="0"/>
            <c:spPr>
              <a:ln w="28575" cap="flat" cmpd="sng" algn="ctr">
                <a:solidFill>
                  <a:srgbClr val="44265A"/>
                </a:solidFill>
                <a:prstDash val="sysDash"/>
                <a:miter lim="800000"/>
              </a:ln>
              <a:effectLst/>
            </c:spPr>
            <c:extLst>
              <c:ext xmlns:c16="http://schemas.microsoft.com/office/drawing/2014/chart" uri="{C3380CC4-5D6E-409C-BE32-E72D297353CC}">
                <c16:uniqueId val="{00000001-468F-4020-BCFC-02DDD2A8B0A4}"/>
              </c:ext>
            </c:extLst>
          </c:dPt>
          <c:dPt>
            <c:idx val="2"/>
            <c:bubble3D val="0"/>
            <c:spPr>
              <a:ln w="28575" cap="flat" cmpd="sng" algn="ctr">
                <a:solidFill>
                  <a:srgbClr val="44265A"/>
                </a:solidFill>
                <a:prstDash val="solid"/>
                <a:miter lim="800000"/>
              </a:ln>
              <a:effectLst/>
            </c:spPr>
            <c:extLst>
              <c:ext xmlns:c16="http://schemas.microsoft.com/office/drawing/2014/chart" uri="{C3380CC4-5D6E-409C-BE32-E72D297353CC}">
                <c16:uniqueId val="{00000004-6C88-47D7-9E1B-3F5EB37BABFD}"/>
              </c:ext>
            </c:extLst>
          </c:dPt>
          <c:dLbls>
            <c:dLbl>
              <c:idx val="0"/>
              <c:numFmt formatCode="0.0&quot;%&quot;" sourceLinked="0"/>
              <c:spPr>
                <a:noFill/>
                <a:ln>
                  <a:noFill/>
                </a:ln>
                <a:effectLst/>
              </c:spPr>
              <c:txPr>
                <a:bodyPr wrap="none" anchorCtr="0"/>
                <a:lstStyle/>
                <a:p>
                  <a:pPr algn="ctr">
                    <a:defRPr lang="en-US" sz="1600" b="0"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468F-4020-BCFC-02DDD2A8B0A4}"/>
                </c:ext>
              </c:extLst>
            </c:dLbl>
            <c:dLbl>
              <c:idx val="1"/>
              <c:numFmt formatCode="0.0&quot;%&quot;" sourceLinked="0"/>
              <c:spPr>
                <a:noFill/>
                <a:ln>
                  <a:noFill/>
                </a:ln>
                <a:effectLst/>
              </c:spPr>
              <c:txPr>
                <a:bodyPr anchorCtr="0"/>
                <a:lstStyle/>
                <a:p>
                  <a:pPr algn="ctr">
                    <a:defRPr lang="es-ES_tradnl" sz="1600" b="0"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6="http://schemas.microsoft.com/office/drawing/2014/chart" uri="{C3380CC4-5D6E-409C-BE32-E72D297353CC}">
                  <c16:uniqueId val="{00000001-468F-4020-BCFC-02DDD2A8B0A4}"/>
                </c:ext>
              </c:extLst>
            </c:dLbl>
            <c:dLbl>
              <c:idx val="3"/>
              <c:numFmt formatCode="0.0&quot;%&quot;" sourceLinked="0"/>
              <c:spPr>
                <a:noFill/>
                <a:ln>
                  <a:noFill/>
                </a:ln>
                <a:effectLst/>
              </c:spPr>
              <c:txPr>
                <a:bodyPr anchorCtr="0"/>
                <a:lstStyle/>
                <a:p>
                  <a:pPr algn="ctr">
                    <a:defRPr lang="es-ES_tradnl" sz="1600" b="0"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6="http://schemas.microsoft.com/office/drawing/2014/chart" uri="{C3380CC4-5D6E-409C-BE32-E72D297353CC}">
                  <c16:uniqueId val="{00000000-6C88-47D7-9E1B-3F5EB37BABFD}"/>
                </c:ext>
              </c:extLst>
            </c:dLbl>
            <c:dLbl>
              <c:idx val="4"/>
              <c:numFmt formatCode="0.0&quot;%&quot;" sourceLinked="0"/>
              <c:spPr>
                <a:noFill/>
                <a:ln>
                  <a:noFill/>
                </a:ln>
                <a:effectLst/>
              </c:spPr>
              <c:txPr>
                <a:bodyPr anchorCtr="0"/>
                <a:lstStyle/>
                <a:p>
                  <a:pPr algn="ctr" rtl="0">
                    <a:defRPr lang="en-US" sz="1600" b="0"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6="http://schemas.microsoft.com/office/drawing/2014/chart" uri="{C3380CC4-5D6E-409C-BE32-E72D297353CC}">
                  <c16:uniqueId val="{00000000-1A6C-41DF-87CB-F2918AEB1574}"/>
                </c:ext>
              </c:extLst>
            </c:dLbl>
            <c:dLbl>
              <c:idx val="5"/>
              <c:layout>
                <c:manualLayout>
                  <c:x val="-9.4805083018424576E-3"/>
                  <c:y val="0.1434937690022193"/>
                </c:manualLayout>
              </c:layout>
              <c:numFmt formatCode="0.0&quot;%&quot;" sourceLinked="0"/>
              <c:spPr>
                <a:noFill/>
                <a:ln>
                  <a:noFill/>
                </a:ln>
                <a:effectLst/>
              </c:spPr>
              <c:txPr>
                <a:bodyPr anchorCtr="0"/>
                <a:lstStyle/>
                <a:p>
                  <a:pPr algn="ctr" rtl="0">
                    <a:defRPr lang="en-US" sz="2000" b="1"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B6A-42D4-84CB-3CA4EE17480F}"/>
                </c:ext>
              </c:extLst>
            </c:dLbl>
            <c:numFmt formatCode="0.0&quot;%&quot;" sourceLinked="0"/>
            <c:spPr>
              <a:noFill/>
              <a:ln>
                <a:noFill/>
              </a:ln>
              <a:effectLst/>
            </c:spPr>
            <c:txPr>
              <a:bodyPr/>
              <a:lstStyle/>
              <a:p>
                <a:pPr>
                  <a:defRPr sz="1600">
                    <a:solidFill>
                      <a:srgbClr val="44265A"/>
                    </a:solidFill>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Hoja1!$A$2:$A$7</c:f>
              <c:numCache>
                <c:formatCode>General</c:formatCode>
                <c:ptCount val="6"/>
                <c:pt idx="0">
                  <c:v>2012</c:v>
                </c:pt>
                <c:pt idx="1">
                  <c:v>2017</c:v>
                </c:pt>
                <c:pt idx="2">
                  <c:v>2018</c:v>
                </c:pt>
                <c:pt idx="3">
                  <c:v>2019</c:v>
                </c:pt>
                <c:pt idx="4">
                  <c:v>2020</c:v>
                </c:pt>
                <c:pt idx="5">
                  <c:v>2021</c:v>
                </c:pt>
              </c:numCache>
            </c:numRef>
          </c:cat>
          <c:val>
            <c:numRef>
              <c:f>Hoja1!$B$2:$B$7</c:f>
              <c:numCache>
                <c:formatCode>General</c:formatCode>
                <c:ptCount val="6"/>
                <c:pt idx="0">
                  <c:v>30.1</c:v>
                </c:pt>
                <c:pt idx="1">
                  <c:v>31.9</c:v>
                </c:pt>
                <c:pt idx="2">
                  <c:v>31.2</c:v>
                </c:pt>
                <c:pt idx="3">
                  <c:v>32</c:v>
                </c:pt>
                <c:pt idx="4">
                  <c:v>23.2</c:v>
                </c:pt>
                <c:pt idx="5">
                  <c:v>25.3</c:v>
                </c:pt>
              </c:numCache>
            </c:numRef>
          </c:val>
          <c:smooth val="0"/>
          <c:extLst>
            <c:ext xmlns:c16="http://schemas.microsoft.com/office/drawing/2014/chart" uri="{C3380CC4-5D6E-409C-BE32-E72D297353CC}">
              <c16:uniqueId val="{00000003-6C88-47D7-9E1B-3F5EB37BABFD}"/>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6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crossAx val="104563456"/>
        <c:crosses val="autoZero"/>
        <c:auto val="1"/>
        <c:lblAlgn val="ctr"/>
        <c:lblOffset val="100"/>
        <c:noMultiLvlLbl val="0"/>
      </c:catAx>
      <c:valAx>
        <c:axId val="104563456"/>
        <c:scaling>
          <c:orientation val="minMax"/>
          <c:max val="5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2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Hoja1!$B$1</c:f>
              <c:strCache>
                <c:ptCount val="1"/>
                <c:pt idx="0">
                  <c:v>Total lee</c:v>
                </c:pt>
              </c:strCache>
            </c:strRef>
          </c:tx>
          <c:spPr>
            <a:ln w="28575" cap="flat" cmpd="sng" algn="ctr">
              <a:solidFill>
                <a:srgbClr val="BD92DE"/>
              </a:solidFill>
              <a:prstDash val="solid"/>
              <a:miter lim="800000"/>
            </a:ln>
            <a:effectLst/>
          </c:spPr>
          <c:marker>
            <c:symbol val="circle"/>
            <c:size val="10"/>
            <c:spPr>
              <a:solidFill>
                <a:srgbClr val="44265A"/>
              </a:solidFill>
              <a:ln w="12700" cap="flat" cmpd="sng" algn="ctr">
                <a:solidFill>
                  <a:srgbClr val="BD92DE"/>
                </a:solidFill>
                <a:prstDash val="solid"/>
                <a:miter lim="800000"/>
              </a:ln>
              <a:effectLst/>
            </c:spPr>
          </c:marker>
          <c:dPt>
            <c:idx val="1"/>
            <c:bubble3D val="0"/>
            <c:spPr>
              <a:ln w="28575" cap="flat" cmpd="sng" algn="ctr">
                <a:solidFill>
                  <a:srgbClr val="BD92DE"/>
                </a:solidFill>
                <a:prstDash val="sysDash"/>
                <a:miter lim="800000"/>
              </a:ln>
              <a:effectLst/>
            </c:spPr>
            <c:extLst>
              <c:ext xmlns:c16="http://schemas.microsoft.com/office/drawing/2014/chart" uri="{C3380CC4-5D6E-409C-BE32-E72D297353CC}">
                <c16:uniqueId val="{00000001-0252-4598-B718-9D3A4B5144E8}"/>
              </c:ext>
            </c:extLst>
          </c:dPt>
          <c:dPt>
            <c:idx val="2"/>
            <c:bubble3D val="0"/>
            <c:spPr>
              <a:ln w="28575" cap="flat" cmpd="sng" algn="ctr">
                <a:solidFill>
                  <a:srgbClr val="BD92DE"/>
                </a:solidFill>
                <a:prstDash val="solid"/>
                <a:miter lim="800000"/>
              </a:ln>
              <a:effectLst/>
            </c:spPr>
            <c:extLst>
              <c:ext xmlns:c16="http://schemas.microsoft.com/office/drawing/2014/chart" uri="{C3380CC4-5D6E-409C-BE32-E72D297353CC}">
                <c16:uniqueId val="{00000004-6C88-47D7-9E1B-3F5EB37BABFD}"/>
              </c:ext>
            </c:extLst>
          </c:dPt>
          <c:dLbls>
            <c:dLbl>
              <c:idx val="0"/>
              <c:numFmt formatCode="0.0&quot;%&quot;" sourceLinked="0"/>
              <c:spPr>
                <a:noFill/>
                <a:ln>
                  <a:noFill/>
                </a:ln>
                <a:effectLst/>
              </c:spPr>
              <c:txPr>
                <a:bodyPr wrap="none" anchorCtr="0"/>
                <a:lstStyle/>
                <a:p>
                  <a:pPr algn="ctr">
                    <a:defRPr lang="en-US" sz="1600" b="0"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252-4598-B718-9D3A4B5144E8}"/>
                </c:ext>
              </c:extLst>
            </c:dLbl>
            <c:dLbl>
              <c:idx val="1"/>
              <c:numFmt formatCode="0.0&quot;%&quot;" sourceLinked="0"/>
              <c:spPr>
                <a:noFill/>
                <a:ln>
                  <a:noFill/>
                </a:ln>
                <a:effectLst/>
              </c:spPr>
              <c:txPr>
                <a:bodyPr anchorCtr="0"/>
                <a:lstStyle/>
                <a:p>
                  <a:pPr algn="ctr">
                    <a:defRPr lang="es-ES_tradnl" sz="1600" b="0"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6="http://schemas.microsoft.com/office/drawing/2014/chart" uri="{C3380CC4-5D6E-409C-BE32-E72D297353CC}">
                  <c16:uniqueId val="{00000001-0252-4598-B718-9D3A4B5144E8}"/>
                </c:ext>
              </c:extLst>
            </c:dLbl>
            <c:dLbl>
              <c:idx val="3"/>
              <c:numFmt formatCode="0.0&quot;%&quot;" sourceLinked="0"/>
              <c:spPr>
                <a:noFill/>
                <a:ln>
                  <a:noFill/>
                </a:ln>
                <a:effectLst/>
              </c:spPr>
              <c:txPr>
                <a:bodyPr anchorCtr="0"/>
                <a:lstStyle/>
                <a:p>
                  <a:pPr algn="ctr">
                    <a:defRPr lang="es-ES_tradnl" sz="1600" b="0"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6="http://schemas.microsoft.com/office/drawing/2014/chart" uri="{C3380CC4-5D6E-409C-BE32-E72D297353CC}">
                  <c16:uniqueId val="{00000000-6C88-47D7-9E1B-3F5EB37BABFD}"/>
                </c:ext>
              </c:extLst>
            </c:dLbl>
            <c:dLbl>
              <c:idx val="4"/>
              <c:numFmt formatCode="0.0&quot;%&quot;" sourceLinked="0"/>
              <c:spPr>
                <a:noFill/>
                <a:ln>
                  <a:noFill/>
                </a:ln>
                <a:effectLst/>
              </c:spPr>
              <c:txPr>
                <a:bodyPr/>
                <a:lstStyle/>
                <a:p>
                  <a:pPr>
                    <a:defRPr sz="1600" b="0">
                      <a:solidFill>
                        <a:srgbClr val="44265A"/>
                      </a:solidFill>
                    </a:defRPr>
                  </a:pPr>
                  <a:endParaRPr lang="es-ES_tradnl"/>
                </a:p>
              </c:txPr>
              <c:dLblPos val="b"/>
              <c:showLegendKey val="0"/>
              <c:showVal val="1"/>
              <c:showCatName val="0"/>
              <c:showSerName val="0"/>
              <c:showPercent val="0"/>
              <c:showBubbleSize val="0"/>
              <c:extLst>
                <c:ext xmlns:c16="http://schemas.microsoft.com/office/drawing/2014/chart" uri="{C3380CC4-5D6E-409C-BE32-E72D297353CC}">
                  <c16:uniqueId val="{00000000-7546-49BB-B204-42AA3C89A284}"/>
                </c:ext>
              </c:extLst>
            </c:dLbl>
            <c:dLbl>
              <c:idx val="5"/>
              <c:numFmt formatCode="0.0&quot;%&quot;" sourceLinked="0"/>
              <c:spPr>
                <a:noFill/>
                <a:ln>
                  <a:noFill/>
                </a:ln>
                <a:effectLst/>
              </c:spPr>
              <c:txPr>
                <a:bodyPr anchorCtr="0"/>
                <a:lstStyle/>
                <a:p>
                  <a:pPr algn="ctr" rtl="0">
                    <a:defRPr lang="en-US" sz="2000" b="1" i="0" u="none" strike="noStrike" kern="1200" baseline="0">
                      <a:solidFill>
                        <a:srgbClr val="44265A"/>
                      </a:solidFill>
                      <a:latin typeface="Verdana" panose="020B0604030504040204" pitchFamily="34" charset="0"/>
                      <a:ea typeface="Verdana" panose="020B0604030504040204" pitchFamily="34" charset="0"/>
                      <a:cs typeface="Verdana" panose="020B0604030504040204" pitchFamily="34" charset="0"/>
                    </a:defRPr>
                  </a:pPr>
                  <a:endParaRPr lang="es-ES_tradnl"/>
                </a:p>
              </c:txPr>
              <c:dLblPos val="b"/>
              <c:showLegendKey val="0"/>
              <c:showVal val="1"/>
              <c:showCatName val="0"/>
              <c:showSerName val="0"/>
              <c:showPercent val="0"/>
              <c:showBubbleSize val="0"/>
              <c:extLst>
                <c:ext xmlns:c16="http://schemas.microsoft.com/office/drawing/2014/chart" uri="{C3380CC4-5D6E-409C-BE32-E72D297353CC}">
                  <c16:uniqueId val="{00000001-06B9-4452-BE91-00A11F0C45E4}"/>
                </c:ext>
              </c:extLst>
            </c:dLbl>
            <c:numFmt formatCode="0.0&quot;%&quot;" sourceLinked="0"/>
            <c:spPr>
              <a:noFill/>
              <a:ln>
                <a:noFill/>
              </a:ln>
              <a:effectLst/>
            </c:spPr>
            <c:txPr>
              <a:bodyPr/>
              <a:lstStyle/>
              <a:p>
                <a:pPr>
                  <a:defRPr sz="1600">
                    <a:solidFill>
                      <a:srgbClr val="44265A"/>
                    </a:solidFill>
                  </a:defRPr>
                </a:pPr>
                <a:endParaRPr lang="es-ES_tradnl"/>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Hoja1!$A$2:$A$7</c:f>
              <c:numCache>
                <c:formatCode>General</c:formatCode>
                <c:ptCount val="6"/>
                <c:pt idx="0">
                  <c:v>2012</c:v>
                </c:pt>
                <c:pt idx="1">
                  <c:v>2017</c:v>
                </c:pt>
                <c:pt idx="2">
                  <c:v>2018</c:v>
                </c:pt>
                <c:pt idx="3">
                  <c:v>2019</c:v>
                </c:pt>
                <c:pt idx="4">
                  <c:v>2020</c:v>
                </c:pt>
                <c:pt idx="5">
                  <c:v>2021</c:v>
                </c:pt>
              </c:numCache>
            </c:numRef>
          </c:cat>
          <c:val>
            <c:numRef>
              <c:f>Hoja1!$B$2:$B$7</c:f>
              <c:numCache>
                <c:formatCode>General</c:formatCode>
                <c:ptCount val="6"/>
                <c:pt idx="0">
                  <c:v>33.1</c:v>
                </c:pt>
                <c:pt idx="1">
                  <c:v>36.799999999999997</c:v>
                </c:pt>
                <c:pt idx="2">
                  <c:v>35</c:v>
                </c:pt>
                <c:pt idx="3">
                  <c:v>36.6</c:v>
                </c:pt>
                <c:pt idx="4">
                  <c:v>34.1</c:v>
                </c:pt>
                <c:pt idx="5">
                  <c:v>34.200000000000003</c:v>
                </c:pt>
              </c:numCache>
            </c:numRef>
          </c:val>
          <c:smooth val="0"/>
          <c:extLst>
            <c:ext xmlns:c16="http://schemas.microsoft.com/office/drawing/2014/chart" uri="{C3380CC4-5D6E-409C-BE32-E72D297353CC}">
              <c16:uniqueId val="{00000003-6C88-47D7-9E1B-3F5EB37BABFD}"/>
            </c:ext>
          </c:extLst>
        </c:ser>
        <c:dLbls>
          <c:showLegendKey val="0"/>
          <c:showVal val="0"/>
          <c:showCatName val="0"/>
          <c:showSerName val="0"/>
          <c:showPercent val="0"/>
          <c:showBubbleSize val="0"/>
        </c:dLbls>
        <c:marker val="1"/>
        <c:smooth val="0"/>
        <c:axId val="104561664"/>
        <c:axId val="104563456"/>
      </c:lineChart>
      <c:catAx>
        <c:axId val="104561664"/>
        <c:scaling>
          <c:orientation val="minMax"/>
        </c:scaling>
        <c:delete val="0"/>
        <c:axPos val="b"/>
        <c:numFmt formatCode="General" sourceLinked="1"/>
        <c:majorTickMark val="none"/>
        <c:minorTickMark val="none"/>
        <c:tickLblPos val="nextTo"/>
        <c:spPr>
          <a:ln>
            <a:solidFill>
              <a:schemeClr val="bg1">
                <a:lumMod val="85000"/>
              </a:schemeClr>
            </a:solidFill>
          </a:ln>
        </c:spPr>
        <c:txPr>
          <a:bodyPr/>
          <a:lstStyle/>
          <a:p>
            <a:pPr algn="ctr">
              <a:defRPr lang="es-ES" sz="16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s-ES_tradnl"/>
          </a:p>
        </c:txPr>
        <c:crossAx val="104563456"/>
        <c:crosses val="autoZero"/>
        <c:auto val="1"/>
        <c:lblAlgn val="ctr"/>
        <c:lblOffset val="100"/>
        <c:noMultiLvlLbl val="0"/>
      </c:catAx>
      <c:valAx>
        <c:axId val="104563456"/>
        <c:scaling>
          <c:orientation val="minMax"/>
          <c:max val="50"/>
          <c:min val="0"/>
        </c:scaling>
        <c:delete val="1"/>
        <c:axPos val="l"/>
        <c:numFmt formatCode="0&quot;%&quot;" sourceLinked="0"/>
        <c:majorTickMark val="out"/>
        <c:minorTickMark val="none"/>
        <c:tickLblPos val="nextTo"/>
        <c:crossAx val="104561664"/>
        <c:crosses val="autoZero"/>
        <c:crossBetween val="between"/>
      </c:valAx>
    </c:plotArea>
    <c:plotVisOnly val="1"/>
    <c:dispBlanksAs val="gap"/>
    <c:showDLblsOverMax val="0"/>
  </c:chart>
  <c:txPr>
    <a:bodyPr/>
    <a:lstStyle/>
    <a:p>
      <a:pPr>
        <a:defRPr sz="1200" b="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s-ES_tradnl"/>
    </a:p>
  </c:txPr>
  <c:externalData r:id="rId1">
    <c:autoUpdate val="0"/>
  </c:externalData>
</c:chartSpace>
</file>

<file path=ppt/charts/chart2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6958437211095678"/>
          <c:w val="0.9924061699102612"/>
          <c:h val="0.55572704210171175"/>
        </c:manualLayout>
      </c:layout>
      <c:barChart>
        <c:barDir val="col"/>
        <c:grouping val="clustered"/>
        <c:varyColors val="0"/>
        <c:ser>
          <c:idx val="1"/>
          <c:order val="0"/>
          <c:tx>
            <c:strRef>
              <c:f>Sheet1!$B$1</c:f>
              <c:strCache>
                <c:ptCount val="1"/>
                <c:pt idx="0">
                  <c:v>tipo</c:v>
                </c:pt>
              </c:strCache>
            </c:strRef>
          </c:tx>
          <c:spPr>
            <a:solidFill>
              <a:srgbClr val="7030A0"/>
            </a:solidFill>
          </c:spPr>
          <c:invertIfNegative val="0"/>
          <c:dLbls>
            <c:dLbl>
              <c:idx val="0"/>
              <c:numFmt formatCode="0.0&quot;%&quot;" sourceLinked="0"/>
              <c:spPr>
                <a:noFill/>
                <a:ln w="25400">
                  <a:noFill/>
                </a:ln>
              </c:spPr>
              <c:txPr>
                <a:bodyPr wrap="none"/>
                <a:lstStyle/>
                <a:p>
                  <a:pPr>
                    <a:defRPr sz="1800" b="1" i="0" u="none" strike="noStrike" baseline="0">
                      <a:solidFill>
                        <a:schemeClr val="tx1">
                          <a:lumMod val="85000"/>
                          <a:lumOff val="1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598E-4A35-80CF-BA68132DCADF}"/>
                </c:ext>
              </c:extLst>
            </c:dLbl>
            <c:numFmt formatCode="0.0&quot;%&quot;" sourceLinked="0"/>
            <c:spPr>
              <a:noFill/>
              <a:ln w="25400">
                <a:noFill/>
              </a:ln>
            </c:spPr>
            <c:txPr>
              <a:bodyPr wrap="none"/>
              <a:lstStyle/>
              <a:p>
                <a:pPr>
                  <a:defRPr sz="1800" b="0" i="0" u="none" strike="noStrike" baseline="0">
                    <a:solidFill>
                      <a:schemeClr val="tx1">
                        <a:lumMod val="85000"/>
                        <a:lumOff val="1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Sheet1!$A$2:$A$5</c:f>
              <c:strCache>
                <c:ptCount val="4"/>
                <c:pt idx="0">
                  <c:v>Pública</c:v>
                </c:pt>
                <c:pt idx="1">
                  <c:v>Universitaria</c:v>
                </c:pt>
                <c:pt idx="2">
                  <c:v>Escolar</c:v>
                </c:pt>
                <c:pt idx="3">
                  <c:v>Bibliobús u otras</c:v>
                </c:pt>
              </c:strCache>
            </c:strRef>
          </c:cat>
          <c:val>
            <c:numRef>
              <c:f>Sheet1!$B$2:$B$5</c:f>
              <c:numCache>
                <c:formatCode>General</c:formatCode>
                <c:ptCount val="4"/>
                <c:pt idx="0">
                  <c:v>89.3</c:v>
                </c:pt>
                <c:pt idx="1">
                  <c:v>11.1</c:v>
                </c:pt>
                <c:pt idx="2">
                  <c:v>4.8</c:v>
                </c:pt>
                <c:pt idx="3">
                  <c:v>0.9</c:v>
                </c:pt>
              </c:numCache>
            </c:numRef>
          </c:val>
          <c:extLst>
            <c:ext xmlns:c16="http://schemas.microsoft.com/office/drawing/2014/chart" uri="{C3380CC4-5D6E-409C-BE32-E72D297353CC}">
              <c16:uniqueId val="{00000000-598E-4A35-80CF-BA68132DCADF}"/>
            </c:ext>
          </c:extLst>
        </c:ser>
        <c:dLbls>
          <c:showLegendKey val="0"/>
          <c:showVal val="1"/>
          <c:showCatName val="0"/>
          <c:showSerName val="0"/>
          <c:showPercent val="0"/>
          <c:showBubbleSize val="0"/>
        </c:dLbls>
        <c:gapWidth val="50"/>
        <c:axId val="148785408"/>
        <c:axId val="148791296"/>
      </c:barChart>
      <c:catAx>
        <c:axId val="148785408"/>
        <c:scaling>
          <c:orientation val="minMax"/>
        </c:scaling>
        <c:delete val="0"/>
        <c:axPos val="b"/>
        <c:numFmt formatCode="General" sourceLinked="1"/>
        <c:majorTickMark val="none"/>
        <c:minorTickMark val="none"/>
        <c:tickLblPos val="nextTo"/>
        <c:spPr>
          <a:ln>
            <a:solidFill>
              <a:schemeClr val="bg1">
                <a:lumMod val="75000"/>
              </a:schemeClr>
            </a:solidFill>
          </a:ln>
        </c:spPr>
        <c:txPr>
          <a:bodyPr/>
          <a:lstStyle/>
          <a:p>
            <a:pPr algn="ctr">
              <a:defRPr lang="es-ES" sz="1050" b="0" i="0" u="none" strike="noStrike" kern="1200" baseline="0">
                <a:solidFill>
                  <a:schemeClr val="tx1">
                    <a:lumMod val="65000"/>
                    <a:lumOff val="35000"/>
                  </a:schemeClr>
                </a:solidFill>
                <a:latin typeface="+mn-lt"/>
                <a:ea typeface="+mn-ea"/>
                <a:cs typeface="+mn-cs"/>
              </a:defRPr>
            </a:pPr>
            <a:endParaRPr lang="es-ES_tradnl"/>
          </a:p>
        </c:txPr>
        <c:crossAx val="148791296"/>
        <c:crosses val="autoZero"/>
        <c:auto val="1"/>
        <c:lblAlgn val="ctr"/>
        <c:lblOffset val="100"/>
        <c:noMultiLvlLbl val="0"/>
      </c:catAx>
      <c:valAx>
        <c:axId val="148791296"/>
        <c:scaling>
          <c:orientation val="minMax"/>
          <c:max val="100"/>
          <c:min val="0"/>
        </c:scaling>
        <c:delete val="1"/>
        <c:axPos val="l"/>
        <c:numFmt formatCode="General" sourceLinked="1"/>
        <c:majorTickMark val="out"/>
        <c:minorTickMark val="none"/>
        <c:tickLblPos val="none"/>
        <c:crossAx val="148785408"/>
        <c:crosses val="autoZero"/>
        <c:crossBetween val="between"/>
      </c:valAx>
      <c:spPr>
        <a:noFill/>
        <a:ln w="25400">
          <a:noFill/>
        </a:ln>
      </c:spPr>
    </c:plotArea>
    <c:plotVisOnly val="1"/>
    <c:dispBlanksAs val="gap"/>
    <c:showDLblsOverMax val="0"/>
  </c:chart>
  <c:spPr>
    <a:noFill/>
    <a:ln>
      <a:noFill/>
    </a:ln>
  </c:spPr>
  <c:txPr>
    <a:bodyPr/>
    <a:lstStyle/>
    <a:p>
      <a:pPr>
        <a:defRPr sz="1500" b="1" i="0" u="none" strike="noStrike" baseline="0">
          <a:solidFill>
            <a:schemeClr val="tx1"/>
          </a:solidFill>
          <a:latin typeface="Arial"/>
          <a:ea typeface="Arial"/>
          <a:cs typeface="Arial"/>
        </a:defRPr>
      </a:pPr>
      <a:endParaRPr lang="es-ES_tradnl"/>
    </a:p>
  </c:txPr>
  <c:externalData r:id="rId1">
    <c:autoUpdate val="0"/>
  </c:externalData>
</c:chartSpace>
</file>

<file path=ppt/charts/chart2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484035090095177E-3"/>
          <c:y val="0.13477245588564504"/>
          <c:w val="0.99967722069579446"/>
          <c:h val="0.64300661330007569"/>
        </c:manualLayout>
      </c:layout>
      <c:barChart>
        <c:barDir val="col"/>
        <c:grouping val="clustered"/>
        <c:varyColors val="0"/>
        <c:ser>
          <c:idx val="0"/>
          <c:order val="0"/>
          <c:tx>
            <c:strRef>
              <c:f>Hoja1!$B$1</c:f>
              <c:strCache>
                <c:ptCount val="1"/>
                <c:pt idx="0">
                  <c:v>frecuencia</c:v>
                </c:pt>
              </c:strCache>
            </c:strRef>
          </c:tx>
          <c:spPr>
            <a:solidFill>
              <a:srgbClr val="8A2CA4"/>
            </a:solidFill>
            <a:ln>
              <a:noFill/>
            </a:ln>
            <a:effectLst/>
          </c:spPr>
          <c:invertIfNegative val="0"/>
          <c:dPt>
            <c:idx val="0"/>
            <c:invertIfNegative val="0"/>
            <c:bubble3D val="0"/>
            <c:spPr>
              <a:solidFill>
                <a:srgbClr val="8A2CA4"/>
              </a:solidFill>
              <a:ln>
                <a:noFill/>
              </a:ln>
              <a:effectLst/>
            </c:spPr>
            <c:extLst>
              <c:ext xmlns:c16="http://schemas.microsoft.com/office/drawing/2014/chart" uri="{C3380CC4-5D6E-409C-BE32-E72D297353CC}">
                <c16:uniqueId val="{00000001-9041-473A-BCF1-2A7945606D6F}"/>
              </c:ext>
            </c:extLst>
          </c:dPt>
          <c:dPt>
            <c:idx val="2"/>
            <c:invertIfNegative val="0"/>
            <c:bubble3D val="0"/>
            <c:spPr>
              <a:solidFill>
                <a:srgbClr val="BF95DF"/>
              </a:solidFill>
              <a:ln>
                <a:noFill/>
              </a:ln>
              <a:effectLst/>
            </c:spPr>
            <c:extLst>
              <c:ext xmlns:c16="http://schemas.microsoft.com/office/drawing/2014/chart" uri="{C3380CC4-5D6E-409C-BE32-E72D297353CC}">
                <c16:uniqueId val="{00000003-9041-473A-BCF1-2A7945606D6F}"/>
              </c:ext>
            </c:extLst>
          </c:dPt>
          <c:dPt>
            <c:idx val="3"/>
            <c:invertIfNegative val="0"/>
            <c:bubble3D val="0"/>
            <c:spPr>
              <a:solidFill>
                <a:srgbClr val="BF95DF"/>
              </a:solidFill>
              <a:ln>
                <a:noFill/>
              </a:ln>
              <a:effectLst/>
            </c:spPr>
            <c:extLst>
              <c:ext xmlns:c16="http://schemas.microsoft.com/office/drawing/2014/chart" uri="{C3380CC4-5D6E-409C-BE32-E72D297353CC}">
                <c16:uniqueId val="{00000005-9041-473A-BCF1-2A7945606D6F}"/>
              </c:ext>
            </c:extLst>
          </c:dPt>
          <c:dPt>
            <c:idx val="4"/>
            <c:invertIfNegative val="0"/>
            <c:bubble3D val="0"/>
            <c:spPr>
              <a:solidFill>
                <a:srgbClr val="3F1C52">
                  <a:lumMod val="20000"/>
                  <a:lumOff val="80000"/>
                </a:srgbClr>
              </a:solidFill>
              <a:ln>
                <a:noFill/>
              </a:ln>
              <a:effectLst/>
            </c:spPr>
            <c:extLst>
              <c:ext xmlns:c16="http://schemas.microsoft.com/office/drawing/2014/chart" uri="{C3380CC4-5D6E-409C-BE32-E72D297353CC}">
                <c16:uniqueId val="{00000007-9041-473A-BCF1-2A7945606D6F}"/>
              </c:ext>
            </c:extLst>
          </c:dPt>
          <c:dLbls>
            <c:numFmt formatCode="0.0&quot;%&quot;"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Hoja1!$A$2:$A$6</c:f>
              <c:strCache>
                <c:ptCount val="5"/>
                <c:pt idx="0">
                  <c:v>Todos o casi todos los días</c:v>
                </c:pt>
                <c:pt idx="1">
                  <c:v>Una o dos veces por semana</c:v>
                </c:pt>
                <c:pt idx="2">
                  <c:v>Al menos una vez al mes</c:v>
                </c:pt>
                <c:pt idx="3">
                  <c:v>Al menos una vez cada tres meses</c:v>
                </c:pt>
                <c:pt idx="4">
                  <c:v>Con menos frecuencia</c:v>
                </c:pt>
              </c:strCache>
            </c:strRef>
          </c:cat>
          <c:val>
            <c:numRef>
              <c:f>Hoja1!$B$2:$B$6</c:f>
              <c:numCache>
                <c:formatCode>General</c:formatCode>
                <c:ptCount val="5"/>
                <c:pt idx="0">
                  <c:v>7.1</c:v>
                </c:pt>
                <c:pt idx="1">
                  <c:v>17.100000000000001</c:v>
                </c:pt>
                <c:pt idx="2">
                  <c:v>34.6</c:v>
                </c:pt>
                <c:pt idx="3">
                  <c:v>25.4</c:v>
                </c:pt>
                <c:pt idx="4">
                  <c:v>15.8</c:v>
                </c:pt>
              </c:numCache>
            </c:numRef>
          </c:val>
          <c:extLst>
            <c:ext xmlns:c16="http://schemas.microsoft.com/office/drawing/2014/chart" uri="{C3380CC4-5D6E-409C-BE32-E72D297353CC}">
              <c16:uniqueId val="{0000000A-9041-473A-BCF1-2A7945606D6F}"/>
            </c:ext>
          </c:extLst>
        </c:ser>
        <c:dLbls>
          <c:showLegendKey val="0"/>
          <c:showVal val="1"/>
          <c:showCatName val="0"/>
          <c:showSerName val="0"/>
          <c:showPercent val="0"/>
          <c:showBubbleSize val="0"/>
        </c:dLbls>
        <c:gapWidth val="75"/>
        <c:axId val="143230848"/>
        <c:axId val="143232384"/>
      </c:barChart>
      <c:catAx>
        <c:axId val="14323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ES_tradnl"/>
          </a:p>
        </c:txPr>
        <c:crossAx val="143232384"/>
        <c:crosses val="autoZero"/>
        <c:auto val="1"/>
        <c:lblAlgn val="ctr"/>
        <c:lblOffset val="100"/>
        <c:noMultiLvlLbl val="0"/>
      </c:catAx>
      <c:valAx>
        <c:axId val="143232384"/>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_tradnl"/>
          </a:p>
        </c:txPr>
        <c:crossAx val="1432308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_tradnl"/>
    </a:p>
  </c:txPr>
  <c:externalData r:id="rId4">
    <c:autoUpdate val="0"/>
  </c:externalData>
</c:chartSpace>
</file>

<file path=ppt/charts/chart2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4008228828939337"/>
          <c:y val="2.4591877764374749E-2"/>
          <c:w val="0.65136131083061133"/>
          <c:h val="0.97540811124594262"/>
        </c:manualLayout>
      </c:layout>
      <c:doughnutChart>
        <c:varyColors val="1"/>
        <c:ser>
          <c:idx val="0"/>
          <c:order val="0"/>
          <c:tx>
            <c:strRef>
              <c:f>Sheet1!$B$1</c:f>
              <c:strCache>
                <c:ptCount val="1"/>
              </c:strCache>
            </c:strRef>
          </c:tx>
          <c:dPt>
            <c:idx val="0"/>
            <c:bubble3D val="0"/>
            <c:explosion val="5"/>
            <c:spPr>
              <a:solidFill>
                <a:srgbClr val="7030A0"/>
              </a:solidFill>
              <a:ln>
                <a:noFill/>
              </a:ln>
              <a:effectLst/>
            </c:spPr>
            <c:extLst>
              <c:ext xmlns:c16="http://schemas.microsoft.com/office/drawing/2014/chart" uri="{C3380CC4-5D6E-409C-BE32-E72D297353CC}">
                <c16:uniqueId val="{00000001-F6E5-462B-A4BC-203443BF282A}"/>
              </c:ext>
            </c:extLst>
          </c:dPt>
          <c:dPt>
            <c:idx val="1"/>
            <c:bubble3D val="0"/>
            <c:spPr>
              <a:solidFill>
                <a:schemeClr val="tx2">
                  <a:lumMod val="20000"/>
                  <a:lumOff val="80000"/>
                </a:schemeClr>
              </a:solidFill>
              <a:ln>
                <a:noFill/>
              </a:ln>
              <a:effectLst/>
            </c:spPr>
            <c:extLst>
              <c:ext xmlns:c16="http://schemas.microsoft.com/office/drawing/2014/chart" uri="{C3380CC4-5D6E-409C-BE32-E72D297353CC}">
                <c16:uniqueId val="{00000003-F6E5-462B-A4BC-203443BF282A}"/>
              </c:ext>
            </c:extLst>
          </c:dPt>
          <c:dLbls>
            <c:dLbl>
              <c:idx val="0"/>
              <c:layout>
                <c:manualLayout>
                  <c:x val="2.2838577779186436E-2"/>
                  <c:y val="-1.1804598999623126E-3"/>
                </c:manualLayout>
              </c:layout>
              <c:numFmt formatCode="0.0&quot;%&quot;" sourceLinked="0"/>
              <c:spPr>
                <a:noFill/>
                <a:ln w="25345">
                  <a:noFill/>
                </a:ln>
                <a:effectLst/>
              </c:spPr>
              <c:txPr>
                <a:bodyPr rot="0" spcFirstLastPara="1" vertOverflow="ellipsis" vert="horz" wrap="none" anchor="ctr" anchorCtr="1"/>
                <a:lstStyle/>
                <a:p>
                  <a:pPr>
                    <a:defRPr sz="1800" b="1" i="0" u="none" strike="noStrike" kern="1200" baseline="0">
                      <a:solidFill>
                        <a:schemeClr val="bg1">
                          <a:lumMod val="95000"/>
                        </a:schemeClr>
                      </a:solidFill>
                      <a:latin typeface="+mn-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1-F6E5-462B-A4BC-203443BF282A}"/>
                </c:ext>
              </c:extLst>
            </c:dLbl>
            <c:dLbl>
              <c:idx val="1"/>
              <c:layout>
                <c:manualLayout>
                  <c:x val="-1.2364489575372293E-2"/>
                  <c:y val="-2.46876262021245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6E5-462B-A4BC-203443BF282A}"/>
                </c:ext>
              </c:extLst>
            </c:dLbl>
            <c:numFmt formatCode="0.0&quot;%&quot;" sourceLinked="0"/>
            <c:spPr>
              <a:noFill/>
              <a:ln w="25345">
                <a:noFill/>
              </a:ln>
              <a:effectLst/>
            </c:spPr>
            <c:txPr>
              <a:bodyPr rot="0" spcFirstLastPara="1" vertOverflow="ellipsis" vert="horz" wrap="none" anchor="ctr" anchorCtr="1"/>
              <a:lstStyle/>
              <a:p>
                <a:pPr>
                  <a:defRPr sz="1600" b="0" i="0" u="none" strike="noStrike" kern="1200" baseline="0">
                    <a:solidFill>
                      <a:schemeClr val="bg2">
                        <a:lumMod val="10000"/>
                      </a:schemeClr>
                    </a:solidFill>
                    <a:latin typeface="+mn-lt"/>
                    <a:ea typeface="Arial"/>
                    <a:cs typeface="Calibri" pitchFamily="34" charset="0"/>
                  </a:defRPr>
                </a:pPr>
                <a:endParaRPr lang="es-ES_tradnl"/>
              </a:p>
            </c:txPr>
            <c:showLegendKey val="0"/>
            <c:showVal val="1"/>
            <c:showCatName val="0"/>
            <c:showSerName val="0"/>
            <c:showPercent val="0"/>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Sheet1!$A$2:$A$3</c:f>
              <c:strCache>
                <c:ptCount val="2"/>
                <c:pt idx="0">
                  <c:v>Sí</c:v>
                </c:pt>
                <c:pt idx="1">
                  <c:v>No</c:v>
                </c:pt>
              </c:strCache>
            </c:strRef>
          </c:cat>
          <c:val>
            <c:numRef>
              <c:f>Sheet1!$B$2:$B$3</c:f>
              <c:numCache>
                <c:formatCode>General</c:formatCode>
                <c:ptCount val="2"/>
                <c:pt idx="0">
                  <c:v>25.3</c:v>
                </c:pt>
                <c:pt idx="1">
                  <c:v>74.7</c:v>
                </c:pt>
              </c:numCache>
            </c:numRef>
          </c:val>
          <c:extLst>
            <c:ext xmlns:c16="http://schemas.microsoft.com/office/drawing/2014/chart" uri="{C3380CC4-5D6E-409C-BE32-E72D297353CC}">
              <c16:uniqueId val="{00000004-F6E5-462B-A4BC-203443BF282A}"/>
            </c:ext>
          </c:extLst>
        </c:ser>
        <c:dLbls>
          <c:showLegendKey val="0"/>
          <c:showVal val="1"/>
          <c:showCatName val="0"/>
          <c:showSerName val="0"/>
          <c:showPercent val="0"/>
          <c:showBubbleSize val="0"/>
          <c:showLeaderLines val="1"/>
        </c:dLbls>
        <c:firstSliceAng val="0"/>
        <c:holeSize val="21"/>
      </c:doughnutChart>
      <c:spPr>
        <a:noFill/>
        <a:ln>
          <a:noFill/>
        </a:ln>
        <a:effectLst/>
      </c:spPr>
    </c:plotArea>
    <c:plotVisOnly val="1"/>
    <c:dispBlanksAs val="zero"/>
    <c:showDLblsOverMax val="0"/>
  </c:chart>
  <c:spPr>
    <a:noFill/>
    <a:ln w="6350" cap="flat" cmpd="sng" algn="ctr">
      <a:noFill/>
      <a:prstDash val="solid"/>
      <a:miter lim="800000"/>
    </a:ln>
    <a:effectLst/>
  </c:spPr>
  <c:txPr>
    <a:bodyPr/>
    <a:lstStyle/>
    <a:p>
      <a:pPr>
        <a:defRPr sz="1796" b="1" i="0" u="none" strike="noStrike" baseline="0">
          <a:solidFill>
            <a:schemeClr val="tx1"/>
          </a:solidFill>
          <a:latin typeface="Arial"/>
          <a:ea typeface="Arial"/>
          <a:cs typeface="Arial"/>
        </a:defRPr>
      </a:pPr>
      <a:endParaRPr lang="es-ES_tradnl"/>
    </a:p>
  </c:txPr>
  <c:externalData r:id="rId3">
    <c:autoUpdate val="0"/>
  </c:externalData>
</c:chartSpace>
</file>

<file path=ppt/charts/chart2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2.3558711107468534E-2"/>
          <c:y val="2.5890507431706202E-2"/>
          <c:w val="0.63089820687075393"/>
          <c:h val="0.94821898513658776"/>
        </c:manualLayout>
      </c:layout>
      <c:barChart>
        <c:barDir val="bar"/>
        <c:grouping val="clustered"/>
        <c:varyColors val="0"/>
        <c:ser>
          <c:idx val="0"/>
          <c:order val="0"/>
          <c:tx>
            <c:strRef>
              <c:f>Hoja1!$B$1</c:f>
              <c:strCache>
                <c:ptCount val="1"/>
                <c:pt idx="0">
                  <c:v>Columna1</c:v>
                </c:pt>
              </c:strCache>
            </c:strRef>
          </c:tx>
          <c:spPr>
            <a:solidFill>
              <a:schemeClr val="bg1"/>
            </a:solidFill>
            <a:effectLst/>
          </c:spPr>
          <c:invertIfNegative val="0"/>
          <c:dPt>
            <c:idx val="0"/>
            <c:invertIfNegative val="0"/>
            <c:bubble3D val="0"/>
            <c:spPr>
              <a:solidFill>
                <a:srgbClr val="7030A0"/>
              </a:solidFill>
              <a:effectLst/>
            </c:spPr>
            <c:extLst>
              <c:ext xmlns:c16="http://schemas.microsoft.com/office/drawing/2014/chart" uri="{C3380CC4-5D6E-409C-BE32-E72D297353CC}">
                <c16:uniqueId val="{00000004-B161-4561-9DC6-397FD2C37180}"/>
              </c:ext>
            </c:extLst>
          </c:dPt>
          <c:dPt>
            <c:idx val="1"/>
            <c:invertIfNegative val="0"/>
            <c:bubble3D val="0"/>
            <c:spPr>
              <a:solidFill>
                <a:srgbClr val="7C42A8"/>
              </a:solidFill>
              <a:effectLst/>
            </c:spPr>
            <c:extLst>
              <c:ext xmlns:c16="http://schemas.microsoft.com/office/drawing/2014/chart" uri="{C3380CC4-5D6E-409C-BE32-E72D297353CC}">
                <c16:uniqueId val="{00000005-B161-4561-9DC6-397FD2C37180}"/>
              </c:ext>
            </c:extLst>
          </c:dPt>
          <c:dPt>
            <c:idx val="2"/>
            <c:invertIfNegative val="0"/>
            <c:bubble3D val="0"/>
            <c:spPr>
              <a:solidFill>
                <a:srgbClr val="DCCCE8"/>
              </a:solidFill>
              <a:effectLst/>
            </c:spPr>
            <c:extLst>
              <c:ext xmlns:c16="http://schemas.microsoft.com/office/drawing/2014/chart" uri="{C3380CC4-5D6E-409C-BE32-E72D297353CC}">
                <c16:uniqueId val="{00000006-B161-4561-9DC6-397FD2C37180}"/>
              </c:ext>
            </c:extLst>
          </c:dPt>
          <c:dPt>
            <c:idx val="3"/>
            <c:invertIfNegative val="0"/>
            <c:bubble3D val="0"/>
            <c:spPr>
              <a:solidFill>
                <a:srgbClr val="DCCCE8"/>
              </a:solidFill>
              <a:effectLst/>
            </c:spPr>
            <c:extLst>
              <c:ext xmlns:c16="http://schemas.microsoft.com/office/drawing/2014/chart" uri="{C3380CC4-5D6E-409C-BE32-E72D297353CC}">
                <c16:uniqueId val="{00000007-B161-4561-9DC6-397FD2C37180}"/>
              </c:ext>
            </c:extLst>
          </c:dPt>
          <c:dPt>
            <c:idx val="4"/>
            <c:invertIfNegative val="0"/>
            <c:bubble3D val="0"/>
            <c:extLst>
              <c:ext xmlns:c16="http://schemas.microsoft.com/office/drawing/2014/chart" uri="{C3380CC4-5D6E-409C-BE32-E72D297353CC}">
                <c16:uniqueId val="{00000008-B161-4561-9DC6-397FD2C37180}"/>
              </c:ext>
            </c:extLst>
          </c:dPt>
          <c:dPt>
            <c:idx val="5"/>
            <c:invertIfNegative val="0"/>
            <c:bubble3D val="0"/>
            <c:extLst>
              <c:ext xmlns:c16="http://schemas.microsoft.com/office/drawing/2014/chart" uri="{C3380CC4-5D6E-409C-BE32-E72D297353CC}">
                <c16:uniqueId val="{00000009-B161-4561-9DC6-397FD2C37180}"/>
              </c:ext>
            </c:extLst>
          </c:dPt>
          <c:dPt>
            <c:idx val="6"/>
            <c:invertIfNegative val="0"/>
            <c:bubble3D val="0"/>
            <c:spPr>
              <a:solidFill>
                <a:schemeClr val="bg1"/>
              </a:solidFill>
              <a:ln w="28575">
                <a:solidFill>
                  <a:schemeClr val="accent2"/>
                </a:solidFill>
              </a:ln>
              <a:effectLst/>
            </c:spPr>
            <c:extLst>
              <c:ext xmlns:c16="http://schemas.microsoft.com/office/drawing/2014/chart" uri="{C3380CC4-5D6E-409C-BE32-E72D297353CC}">
                <c16:uniqueId val="{0000000A-B161-4561-9DC6-397FD2C37180}"/>
              </c:ext>
            </c:extLst>
          </c:dPt>
          <c:dPt>
            <c:idx val="7"/>
            <c:invertIfNegative val="0"/>
            <c:bubble3D val="0"/>
            <c:extLst>
              <c:ext xmlns:c16="http://schemas.microsoft.com/office/drawing/2014/chart" uri="{C3380CC4-5D6E-409C-BE32-E72D297353CC}">
                <c16:uniqueId val="{0000000B-B161-4561-9DC6-397FD2C37180}"/>
              </c:ext>
            </c:extLst>
          </c:dPt>
          <c:dPt>
            <c:idx val="8"/>
            <c:invertIfNegative val="0"/>
            <c:bubble3D val="0"/>
            <c:spPr>
              <a:solidFill>
                <a:schemeClr val="bg1"/>
              </a:solidFill>
              <a:ln w="28575">
                <a:noFill/>
              </a:ln>
              <a:effectLst/>
            </c:spPr>
            <c:extLst>
              <c:ext xmlns:c16="http://schemas.microsoft.com/office/drawing/2014/chart" uri="{C3380CC4-5D6E-409C-BE32-E72D297353CC}">
                <c16:uniqueId val="{00000000-B161-4561-9DC6-397FD2C37180}"/>
              </c:ext>
            </c:extLst>
          </c:dPt>
          <c:dPt>
            <c:idx val="9"/>
            <c:invertIfNegative val="0"/>
            <c:bubble3D val="0"/>
            <c:spPr>
              <a:solidFill>
                <a:srgbClr val="D9D9D9"/>
              </a:solidFill>
              <a:ln w="19050">
                <a:noFill/>
              </a:ln>
              <a:effectLst/>
            </c:spPr>
            <c:extLst>
              <c:ext xmlns:c16="http://schemas.microsoft.com/office/drawing/2014/chart" uri="{C3380CC4-5D6E-409C-BE32-E72D297353CC}">
                <c16:uniqueId val="{00000002-B161-4561-9DC6-397FD2C37180}"/>
              </c:ext>
            </c:extLst>
          </c:dPt>
          <c:dPt>
            <c:idx val="10"/>
            <c:invertIfNegative val="0"/>
            <c:bubble3D val="0"/>
            <c:spPr>
              <a:solidFill>
                <a:srgbClr val="D9D9D9"/>
              </a:solidFill>
              <a:effectLst/>
            </c:spPr>
            <c:extLst>
              <c:ext xmlns:c16="http://schemas.microsoft.com/office/drawing/2014/chart" uri="{C3380CC4-5D6E-409C-BE32-E72D297353CC}">
                <c16:uniqueId val="{0000000C-B161-4561-9DC6-397FD2C37180}"/>
              </c:ext>
            </c:extLst>
          </c:dPt>
          <c:dPt>
            <c:idx val="11"/>
            <c:invertIfNegative val="0"/>
            <c:bubble3D val="0"/>
            <c:spPr>
              <a:solidFill>
                <a:srgbClr val="D9D9D9"/>
              </a:solidFill>
              <a:effectLst/>
            </c:spPr>
            <c:extLst>
              <c:ext xmlns:c16="http://schemas.microsoft.com/office/drawing/2014/chart" uri="{C3380CC4-5D6E-409C-BE32-E72D297353CC}">
                <c16:uniqueId val="{0000000D-B161-4561-9DC6-397FD2C37180}"/>
              </c:ext>
            </c:extLst>
          </c:dPt>
          <c:dPt>
            <c:idx val="12"/>
            <c:invertIfNegative val="0"/>
            <c:bubble3D val="0"/>
            <c:spPr>
              <a:solidFill>
                <a:srgbClr val="D9D9D9"/>
              </a:solidFill>
              <a:effectLst/>
            </c:spPr>
            <c:extLst>
              <c:ext xmlns:c16="http://schemas.microsoft.com/office/drawing/2014/chart" uri="{C3380CC4-5D6E-409C-BE32-E72D297353CC}">
                <c16:uniqueId val="{0000000E-B161-4561-9DC6-397FD2C37180}"/>
              </c:ext>
            </c:extLst>
          </c:dPt>
          <c:dPt>
            <c:idx val="13"/>
            <c:invertIfNegative val="0"/>
            <c:bubble3D val="0"/>
            <c:spPr>
              <a:solidFill>
                <a:srgbClr val="999999"/>
              </a:solidFill>
              <a:effectLst/>
            </c:spPr>
            <c:extLst>
              <c:ext xmlns:c16="http://schemas.microsoft.com/office/drawing/2014/chart" uri="{C3380CC4-5D6E-409C-BE32-E72D297353CC}">
                <c16:uniqueId val="{0000000F-B161-4561-9DC6-397FD2C37180}"/>
              </c:ext>
            </c:extLst>
          </c:dPt>
          <c:dPt>
            <c:idx val="14"/>
            <c:invertIfNegative val="0"/>
            <c:bubble3D val="0"/>
            <c:spPr>
              <a:solidFill>
                <a:srgbClr val="999999"/>
              </a:solidFill>
              <a:effectLst/>
            </c:spPr>
            <c:extLst>
              <c:ext xmlns:c16="http://schemas.microsoft.com/office/drawing/2014/chart" uri="{C3380CC4-5D6E-409C-BE32-E72D297353CC}">
                <c16:uniqueId val="{00000010-B161-4561-9DC6-397FD2C37180}"/>
              </c:ext>
            </c:extLst>
          </c:dPt>
          <c:dPt>
            <c:idx val="15"/>
            <c:invertIfNegative val="0"/>
            <c:bubble3D val="0"/>
            <c:spPr>
              <a:solidFill>
                <a:srgbClr val="999999"/>
              </a:solidFill>
              <a:effectLst/>
            </c:spPr>
            <c:extLst>
              <c:ext xmlns:c16="http://schemas.microsoft.com/office/drawing/2014/chart" uri="{C3380CC4-5D6E-409C-BE32-E72D297353CC}">
                <c16:uniqueId val="{00000011-B161-4561-9DC6-397FD2C37180}"/>
              </c:ext>
            </c:extLst>
          </c:dPt>
          <c:dPt>
            <c:idx val="16"/>
            <c:invertIfNegative val="0"/>
            <c:bubble3D val="0"/>
            <c:spPr>
              <a:solidFill>
                <a:srgbClr val="7F7F7F"/>
              </a:solidFill>
              <a:effectLst/>
            </c:spPr>
            <c:extLst>
              <c:ext xmlns:c16="http://schemas.microsoft.com/office/drawing/2014/chart" uri="{C3380CC4-5D6E-409C-BE32-E72D297353CC}">
                <c16:uniqueId val="{00000012-B161-4561-9DC6-397FD2C37180}"/>
              </c:ext>
            </c:extLst>
          </c:dPt>
          <c:dPt>
            <c:idx val="17"/>
            <c:invertIfNegative val="0"/>
            <c:bubble3D val="0"/>
            <c:spPr>
              <a:solidFill>
                <a:schemeClr val="tx1">
                  <a:lumMod val="50000"/>
                  <a:lumOff val="50000"/>
                </a:schemeClr>
              </a:solidFill>
              <a:effectLst/>
            </c:spPr>
            <c:extLst>
              <c:ext xmlns:c16="http://schemas.microsoft.com/office/drawing/2014/chart" uri="{C3380CC4-5D6E-409C-BE32-E72D297353CC}">
                <c16:uniqueId val="{00000013-B161-4561-9DC6-397FD2C37180}"/>
              </c:ext>
            </c:extLst>
          </c:dPt>
          <c:dLbls>
            <c:dLbl>
              <c:idx val="6"/>
              <c:numFmt formatCode="0.0" sourceLinked="0"/>
              <c:spPr>
                <a:noFill/>
                <a:ln>
                  <a:noFill/>
                </a:ln>
                <a:effectLst/>
              </c:spPr>
              <c:txPr>
                <a:bodyPr wrap="square" lIns="38100" tIns="19050" rIns="38100" bIns="19050" anchor="ctr">
                  <a:spAutoFit/>
                </a:bodyPr>
                <a:lstStyle/>
                <a:p>
                  <a:pPr>
                    <a:defRPr b="1"/>
                  </a:pPr>
                  <a:endParaRPr lang="es-ES_tradnl"/>
                </a:p>
              </c:txPr>
              <c:showLegendKey val="0"/>
              <c:showVal val="1"/>
              <c:showCatName val="0"/>
              <c:showSerName val="0"/>
              <c:showPercent val="0"/>
              <c:showBubbleSize val="0"/>
              <c:extLst>
                <c:ext xmlns:c16="http://schemas.microsoft.com/office/drawing/2014/chart" uri="{C3380CC4-5D6E-409C-BE32-E72D297353CC}">
                  <c16:uniqueId val="{0000000A-B161-4561-9DC6-397FD2C37180}"/>
                </c:ext>
              </c:extLst>
            </c:dLbl>
            <c:dLbl>
              <c:idx val="8"/>
              <c:numFmt formatCode="0.0" sourceLinked="0"/>
              <c:spPr/>
              <c:txPr>
                <a:bodyPr/>
                <a:lstStyle/>
                <a:p>
                  <a:pPr>
                    <a:defRPr b="0"/>
                  </a:pPr>
                  <a:endParaRPr lang="es-ES_tradnl"/>
                </a:p>
              </c:txPr>
              <c:showLegendKey val="0"/>
              <c:showVal val="1"/>
              <c:showCatName val="0"/>
              <c:showSerName val="0"/>
              <c:showPercent val="0"/>
              <c:showBubbleSize val="0"/>
              <c:extLst>
                <c:ext xmlns:c16="http://schemas.microsoft.com/office/drawing/2014/chart" uri="{C3380CC4-5D6E-409C-BE32-E72D297353CC}">
                  <c16:uniqueId val="{00000000-B161-4561-9DC6-397FD2C37180}"/>
                </c:ext>
              </c:extLst>
            </c:dLbl>
            <c:dLbl>
              <c:idx val="9"/>
              <c:numFmt formatCode="0.0" sourceLinked="0"/>
              <c:spPr>
                <a:noFill/>
                <a:ln>
                  <a:noFill/>
                </a:ln>
                <a:effectLst/>
              </c:spPr>
              <c:txPr>
                <a:bodyPr wrap="square" lIns="38100" tIns="19050" rIns="38100" bIns="19050" anchor="ctr">
                  <a:spAutoFit/>
                </a:bodyPr>
                <a:lstStyle/>
                <a:p>
                  <a:pPr>
                    <a:defRPr b="0"/>
                  </a:pPr>
                  <a:endParaRPr lang="es-ES_tradnl"/>
                </a:p>
              </c:txPr>
              <c:showLegendKey val="0"/>
              <c:showVal val="1"/>
              <c:showCatName val="0"/>
              <c:showSerName val="0"/>
              <c:showPercent val="0"/>
              <c:showBubbleSize val="0"/>
              <c:extLst>
                <c:ext xmlns:c16="http://schemas.microsoft.com/office/drawing/2014/chart" uri="{C3380CC4-5D6E-409C-BE32-E72D297353CC}">
                  <c16:uniqueId val="{00000002-B161-4561-9DC6-397FD2C37180}"/>
                </c:ext>
              </c:extLst>
            </c:dLbl>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Hoja1!$A$2:$A$19</c:f>
              <c:strCache>
                <c:ptCount val="18"/>
                <c:pt idx="0">
                  <c:v>Cataluña</c:v>
                </c:pt>
                <c:pt idx="1">
                  <c:v>País Vasco</c:v>
                </c:pt>
                <c:pt idx="2">
                  <c:v>Castilla-León</c:v>
                </c:pt>
                <c:pt idx="3">
                  <c:v>Cantabria</c:v>
                </c:pt>
                <c:pt idx="4">
                  <c:v>Baleares</c:v>
                </c:pt>
                <c:pt idx="5">
                  <c:v>Canarias</c:v>
                </c:pt>
                <c:pt idx="6">
                  <c:v>MEDIA DE ESPAÑA</c:v>
                </c:pt>
                <c:pt idx="7">
                  <c:v>Madrid</c:v>
                </c:pt>
                <c:pt idx="8">
                  <c:v>C Valenciana</c:v>
                </c:pt>
                <c:pt idx="9">
                  <c:v>Castilla-La Mancha</c:v>
                </c:pt>
                <c:pt idx="10">
                  <c:v>La Rioja</c:v>
                </c:pt>
                <c:pt idx="11">
                  <c:v>Navarra</c:v>
                </c:pt>
                <c:pt idx="12">
                  <c:v>Aragón</c:v>
                </c:pt>
                <c:pt idx="13">
                  <c:v>Asturias</c:v>
                </c:pt>
                <c:pt idx="14">
                  <c:v>Andalucía</c:v>
                </c:pt>
                <c:pt idx="15">
                  <c:v>Extremadura</c:v>
                </c:pt>
                <c:pt idx="16">
                  <c:v>Murcia</c:v>
                </c:pt>
                <c:pt idx="17">
                  <c:v>Galicia</c:v>
                </c:pt>
              </c:strCache>
            </c:strRef>
          </c:cat>
          <c:val>
            <c:numRef>
              <c:f>Hoja1!$B$2:$B$19</c:f>
              <c:numCache>
                <c:formatCode>General</c:formatCode>
                <c:ptCount val="18"/>
                <c:pt idx="0">
                  <c:v>8.6999999999999993</c:v>
                </c:pt>
                <c:pt idx="1">
                  <c:v>8.6</c:v>
                </c:pt>
                <c:pt idx="2">
                  <c:v>8.5</c:v>
                </c:pt>
                <c:pt idx="3">
                  <c:v>8.5</c:v>
                </c:pt>
                <c:pt idx="4">
                  <c:v>8.3000000000000007</c:v>
                </c:pt>
                <c:pt idx="5">
                  <c:v>8.3000000000000007</c:v>
                </c:pt>
                <c:pt idx="6">
                  <c:v>8.1999999999999993</c:v>
                </c:pt>
                <c:pt idx="7">
                  <c:v>8.1999999999999993</c:v>
                </c:pt>
                <c:pt idx="8">
                  <c:v>8.1999999999999993</c:v>
                </c:pt>
                <c:pt idx="9">
                  <c:v>8.1</c:v>
                </c:pt>
                <c:pt idx="10">
                  <c:v>8.1</c:v>
                </c:pt>
                <c:pt idx="11">
                  <c:v>8.1</c:v>
                </c:pt>
                <c:pt idx="12">
                  <c:v>8</c:v>
                </c:pt>
                <c:pt idx="13">
                  <c:v>8</c:v>
                </c:pt>
                <c:pt idx="14">
                  <c:v>8</c:v>
                </c:pt>
                <c:pt idx="15">
                  <c:v>7.9</c:v>
                </c:pt>
                <c:pt idx="16">
                  <c:v>7.7</c:v>
                </c:pt>
                <c:pt idx="17">
                  <c:v>7.7</c:v>
                </c:pt>
              </c:numCache>
            </c:numRef>
          </c:val>
          <c:extLst>
            <c:ext xmlns:c16="http://schemas.microsoft.com/office/drawing/2014/chart" uri="{C3380CC4-5D6E-409C-BE32-E72D297353CC}">
              <c16:uniqueId val="{00000003-B161-4561-9DC6-397FD2C37180}"/>
            </c:ext>
          </c:extLst>
        </c:ser>
        <c:dLbls>
          <c:showLegendKey val="0"/>
          <c:showVal val="0"/>
          <c:showCatName val="0"/>
          <c:showSerName val="0"/>
          <c:showPercent val="0"/>
          <c:showBubbleSize val="0"/>
        </c:dLbls>
        <c:gapWidth val="50"/>
        <c:axId val="93913088"/>
        <c:axId val="93914624"/>
      </c:barChart>
      <c:catAx>
        <c:axId val="93913088"/>
        <c:scaling>
          <c:orientation val="maxMin"/>
        </c:scaling>
        <c:delete val="0"/>
        <c:axPos val="l"/>
        <c:numFmt formatCode="General" sourceLinked="0"/>
        <c:majorTickMark val="none"/>
        <c:minorTickMark val="none"/>
        <c:tickLblPos val="nextTo"/>
        <c:txPr>
          <a:bodyPr/>
          <a:lstStyle/>
          <a:p>
            <a:pPr>
              <a:defRPr sz="900"/>
            </a:pPr>
            <a:endParaRPr lang="es-ES_tradnl"/>
          </a:p>
        </c:txPr>
        <c:crossAx val="93914624"/>
        <c:crosses val="autoZero"/>
        <c:auto val="1"/>
        <c:lblAlgn val="ctr"/>
        <c:lblOffset val="100"/>
        <c:noMultiLvlLbl val="0"/>
      </c:catAx>
      <c:valAx>
        <c:axId val="93914624"/>
        <c:scaling>
          <c:orientation val="minMax"/>
          <c:min val="6"/>
        </c:scaling>
        <c:delete val="1"/>
        <c:axPos val="t"/>
        <c:numFmt formatCode="General" sourceLinked="1"/>
        <c:majorTickMark val="out"/>
        <c:minorTickMark val="none"/>
        <c:tickLblPos val="nextTo"/>
        <c:crossAx val="93913088"/>
        <c:crosses val="autoZero"/>
        <c:crossBetween val="between"/>
      </c:valAx>
    </c:plotArea>
    <c:plotVisOnly val="1"/>
    <c:dispBlanksAs val="gap"/>
    <c:showDLblsOverMax val="0"/>
  </c:chart>
  <c:txPr>
    <a:bodyPr/>
    <a:lstStyle/>
    <a:p>
      <a:pPr>
        <a:defRPr sz="1200">
          <a:solidFill>
            <a:schemeClr val="tx1">
              <a:lumMod val="75000"/>
              <a:lumOff val="25000"/>
            </a:schemeClr>
          </a:solidFill>
          <a:latin typeface="+mn-lt"/>
          <a:cs typeface="Calibri" pitchFamily="34" charset="0"/>
        </a:defRPr>
      </a:pPr>
      <a:endParaRPr lang="es-ES_tradnl"/>
    </a:p>
  </c:txPr>
  <c:externalData r:id="rId1">
    <c:autoUpdate val="0"/>
  </c:externalData>
</c:chartSpace>
</file>

<file path=ppt/charts/chart2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
          <c:y val="6.8965517241379413E-3"/>
          <c:w val="0.87748344370860931"/>
          <c:h val="0.9931034742174315"/>
        </c:manualLayout>
      </c:layout>
      <c:barChart>
        <c:barDir val="bar"/>
        <c:grouping val="stacked"/>
        <c:varyColors val="0"/>
        <c:ser>
          <c:idx val="1"/>
          <c:order val="0"/>
          <c:tx>
            <c:strRef>
              <c:f>Sheet1!$A$2</c:f>
              <c:strCache>
                <c:ptCount val="1"/>
                <c:pt idx="0">
                  <c:v>Último mes</c:v>
                </c:pt>
              </c:strCache>
            </c:strRef>
          </c:tx>
          <c:spPr>
            <a:solidFill>
              <a:schemeClr val="accent3">
                <a:lumMod val="60000"/>
                <a:lumOff val="40000"/>
              </a:schemeClr>
            </a:solidFill>
          </c:spPr>
          <c:invertIfNegative val="0"/>
          <c:dPt>
            <c:idx val="4"/>
            <c:invertIfNegative val="0"/>
            <c:bubble3D val="0"/>
            <c:spPr>
              <a:solidFill>
                <a:schemeClr val="bg1">
                  <a:lumMod val="65000"/>
                </a:schemeClr>
              </a:solidFill>
            </c:spPr>
            <c:extLst>
              <c:ext xmlns:c16="http://schemas.microsoft.com/office/drawing/2014/chart" uri="{C3380CC4-5D6E-409C-BE32-E72D297353CC}">
                <c16:uniqueId val="{00000000-64B7-436E-BB64-41F8C52FA47E}"/>
              </c:ext>
            </c:extLst>
          </c:dPt>
          <c:dLbls>
            <c:dLbl>
              <c:idx val="0"/>
              <c:layout>
                <c:manualLayout>
                  <c:x val="-9.7884384869947058E-4"/>
                  <c:y val="5.3641053489001636E-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4B7-436E-BB64-41F8C52FA47E}"/>
                </c:ext>
              </c:extLst>
            </c:dLbl>
            <c:dLbl>
              <c:idx val="1"/>
              <c:delete val="1"/>
              <c:extLst>
                <c:ext xmlns:c15="http://schemas.microsoft.com/office/drawing/2012/chart" uri="{CE6537A1-D6FC-4f65-9D91-7224C49458BB}"/>
                <c:ext xmlns:c16="http://schemas.microsoft.com/office/drawing/2014/chart" uri="{C3380CC4-5D6E-409C-BE32-E72D297353CC}">
                  <c16:uniqueId val="{00000002-64B7-436E-BB64-41F8C52FA47E}"/>
                </c:ext>
              </c:extLst>
            </c:dLbl>
            <c:dLbl>
              <c:idx val="2"/>
              <c:delete val="1"/>
              <c:extLst>
                <c:ext xmlns:c15="http://schemas.microsoft.com/office/drawing/2012/chart" uri="{CE6537A1-D6FC-4f65-9D91-7224C49458BB}"/>
                <c:ext xmlns:c16="http://schemas.microsoft.com/office/drawing/2014/chart" uri="{C3380CC4-5D6E-409C-BE32-E72D297353CC}">
                  <c16:uniqueId val="{00000003-64B7-436E-BB64-41F8C52FA47E}"/>
                </c:ext>
              </c:extLst>
            </c:dLbl>
            <c:dLbl>
              <c:idx val="3"/>
              <c:delete val="1"/>
              <c:extLst>
                <c:ext xmlns:c15="http://schemas.microsoft.com/office/drawing/2012/chart" uri="{CE6537A1-D6FC-4f65-9D91-7224C49458BB}"/>
                <c:ext xmlns:c16="http://schemas.microsoft.com/office/drawing/2014/chart" uri="{C3380CC4-5D6E-409C-BE32-E72D297353CC}">
                  <c16:uniqueId val="{00000004-64B7-436E-BB64-41F8C52FA47E}"/>
                </c:ext>
              </c:extLst>
            </c:dLbl>
            <c:numFmt formatCode="0.0&quot;%&quot;" sourceLinked="0"/>
            <c:spPr>
              <a:noFill/>
              <a:ln>
                <a:noFill/>
              </a:ln>
              <a:effectLst/>
            </c:spPr>
            <c:txPr>
              <a:bodyPr wrap="square" lIns="38100" tIns="19050" rIns="38100" bIns="19050" anchor="ctr">
                <a:spAutoFit/>
              </a:bodyPr>
              <a:lstStyle/>
              <a:p>
                <a:pPr>
                  <a:defRPr>
                    <a:solidFill>
                      <a:schemeClr val="bg1"/>
                    </a:solidFill>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Sheet1!$B$1:$F$1</c:f>
              <c:strCache>
                <c:ptCount val="5"/>
                <c:pt idx="0">
                  <c:v>Libros</c:v>
                </c:pt>
                <c:pt idx="1">
                  <c:v>Audiovisuales</c:v>
                </c:pt>
                <c:pt idx="2">
                  <c:v>Revistas</c:v>
                </c:pt>
                <c:pt idx="3">
                  <c:v>Documentos</c:v>
                </c:pt>
                <c:pt idx="4">
                  <c:v>Ninguno de estos</c:v>
                </c:pt>
              </c:strCache>
            </c:strRef>
          </c:cat>
          <c:val>
            <c:numRef>
              <c:f>Sheet1!$B$2:$F$2</c:f>
              <c:numCache>
                <c:formatCode>General</c:formatCode>
                <c:ptCount val="5"/>
                <c:pt idx="0">
                  <c:v>30</c:v>
                </c:pt>
                <c:pt idx="1">
                  <c:v>1.4</c:v>
                </c:pt>
                <c:pt idx="2">
                  <c:v>1.1000000000000001</c:v>
                </c:pt>
                <c:pt idx="3">
                  <c:v>0.4</c:v>
                </c:pt>
                <c:pt idx="4">
                  <c:v>58.9</c:v>
                </c:pt>
              </c:numCache>
            </c:numRef>
          </c:val>
          <c:extLst>
            <c:ext xmlns:c16="http://schemas.microsoft.com/office/drawing/2014/chart" uri="{C3380CC4-5D6E-409C-BE32-E72D297353CC}">
              <c16:uniqueId val="{00000005-64B7-436E-BB64-41F8C52FA47E}"/>
            </c:ext>
          </c:extLst>
        </c:ser>
        <c:ser>
          <c:idx val="0"/>
          <c:order val="1"/>
          <c:tx>
            <c:strRef>
              <c:f>Sheet1!$A$3</c:f>
              <c:strCache>
                <c:ptCount val="1"/>
                <c:pt idx="0">
                  <c:v>Último trimestre</c:v>
                </c:pt>
              </c:strCache>
            </c:strRef>
          </c:tx>
          <c:spPr>
            <a:solidFill>
              <a:schemeClr val="accent3">
                <a:lumMod val="20000"/>
                <a:lumOff val="80000"/>
              </a:schemeClr>
            </a:solidFill>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6-64B7-436E-BB64-41F8C52FA47E}"/>
                </c:ext>
              </c:extLst>
            </c:dLbl>
            <c:dLbl>
              <c:idx val="2"/>
              <c:delete val="1"/>
              <c:extLst>
                <c:ext xmlns:c15="http://schemas.microsoft.com/office/drawing/2012/chart" uri="{CE6537A1-D6FC-4f65-9D91-7224C49458BB}"/>
                <c:ext xmlns:c16="http://schemas.microsoft.com/office/drawing/2014/chart" uri="{C3380CC4-5D6E-409C-BE32-E72D297353CC}">
                  <c16:uniqueId val="{00000007-64B7-436E-BB64-41F8C52FA47E}"/>
                </c:ext>
              </c:extLst>
            </c:dLbl>
            <c:dLbl>
              <c:idx val="3"/>
              <c:delete val="1"/>
              <c:extLst>
                <c:ext xmlns:c15="http://schemas.microsoft.com/office/drawing/2012/chart" uri="{CE6537A1-D6FC-4f65-9D91-7224C49458BB}"/>
                <c:ext xmlns:c16="http://schemas.microsoft.com/office/drawing/2014/chart" uri="{C3380CC4-5D6E-409C-BE32-E72D297353CC}">
                  <c16:uniqueId val="{00000008-64B7-436E-BB64-41F8C52FA47E}"/>
                </c:ext>
              </c:extLst>
            </c:dLbl>
            <c:numFmt formatCode="0.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Sheet1!$B$1:$F$1</c:f>
              <c:strCache>
                <c:ptCount val="5"/>
                <c:pt idx="0">
                  <c:v>Libros</c:v>
                </c:pt>
                <c:pt idx="1">
                  <c:v>Audiovisuales</c:v>
                </c:pt>
                <c:pt idx="2">
                  <c:v>Revistas</c:v>
                </c:pt>
                <c:pt idx="3">
                  <c:v>Documentos</c:v>
                </c:pt>
                <c:pt idx="4">
                  <c:v>Ninguno de estos</c:v>
                </c:pt>
              </c:strCache>
            </c:strRef>
          </c:cat>
          <c:val>
            <c:numRef>
              <c:f>Sheet1!$B$3:$F$3</c:f>
              <c:numCache>
                <c:formatCode>General</c:formatCode>
                <c:ptCount val="5"/>
                <c:pt idx="0">
                  <c:v>13.4</c:v>
                </c:pt>
                <c:pt idx="1">
                  <c:v>0.6</c:v>
                </c:pt>
                <c:pt idx="2">
                  <c:v>0.3</c:v>
                </c:pt>
                <c:pt idx="3">
                  <c:v>0.1</c:v>
                </c:pt>
              </c:numCache>
            </c:numRef>
          </c:val>
          <c:extLst>
            <c:ext xmlns:c16="http://schemas.microsoft.com/office/drawing/2014/chart" uri="{C3380CC4-5D6E-409C-BE32-E72D297353CC}">
              <c16:uniqueId val="{00000009-64B7-436E-BB64-41F8C52FA47E}"/>
            </c:ext>
          </c:extLst>
        </c:ser>
        <c:ser>
          <c:idx val="2"/>
          <c:order val="2"/>
          <c:tx>
            <c:strRef>
              <c:f>Sheet1!$A$4</c:f>
              <c:strCache>
                <c:ptCount val="1"/>
              </c:strCache>
            </c:strRef>
          </c:tx>
          <c:spPr>
            <a:noFill/>
          </c:spPr>
          <c:invertIfNegative val="0"/>
          <c:dLbls>
            <c:dLbl>
              <c:idx val="0"/>
              <c:numFmt formatCode="0.0&quot;%&quot;" sourceLinked="0"/>
              <c:spPr>
                <a:noFill/>
                <a:ln>
                  <a:noFill/>
                </a:ln>
                <a:effectLst/>
              </c:spPr>
              <c:txPr>
                <a:bodyPr wrap="square" lIns="38100" tIns="19050" rIns="38100" bIns="19050" anchor="ctr">
                  <a:spAutoFit/>
                </a:bodyPr>
                <a:lstStyle/>
                <a:p>
                  <a:pPr>
                    <a:defRPr sz="1800" b="1"/>
                  </a:pPr>
                  <a:endParaRPr lang="es-ES_tradnl"/>
                </a:p>
              </c:txPr>
              <c:dLblPos val="inBase"/>
              <c:showLegendKey val="0"/>
              <c:showVal val="1"/>
              <c:showCatName val="0"/>
              <c:showSerName val="0"/>
              <c:showPercent val="0"/>
              <c:showBubbleSize val="0"/>
              <c:extLst>
                <c:ext xmlns:c16="http://schemas.microsoft.com/office/drawing/2014/chart" uri="{C3380CC4-5D6E-409C-BE32-E72D297353CC}">
                  <c16:uniqueId val="{0000000E-64B7-436E-BB64-41F8C52FA47E}"/>
                </c:ext>
              </c:extLst>
            </c:dLbl>
            <c:dLbl>
              <c:idx val="1"/>
              <c:layout>
                <c:manualLayout>
                  <c:x val="1.8018977012619914E-2"/>
                  <c:y val="-6.5653579979936096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4B7-436E-BB64-41F8C52FA47E}"/>
                </c:ext>
              </c:extLst>
            </c:dLbl>
            <c:dLbl>
              <c:idx val="2"/>
              <c:layout>
                <c:manualLayout>
                  <c:x val="2.6432780267994466E-2"/>
                  <c:y val="2.5848883806423914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4B7-436E-BB64-41F8C52FA47E}"/>
                </c:ext>
              </c:extLst>
            </c:dLbl>
            <c:dLbl>
              <c:idx val="3"/>
              <c:layout>
                <c:manualLayout>
                  <c:x val="3.3303142539274869E-2"/>
                  <c:y val="-9.847907752571261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4B7-436E-BB64-41F8C52FA47E}"/>
                </c:ext>
              </c:extLst>
            </c:dLbl>
            <c:numFmt formatCode="0.0&quot;%&quot;" sourceLinked="0"/>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Sheet1!$B$1:$F$1</c:f>
              <c:strCache>
                <c:ptCount val="5"/>
                <c:pt idx="0">
                  <c:v>Libros</c:v>
                </c:pt>
                <c:pt idx="1">
                  <c:v>Audiovisuales</c:v>
                </c:pt>
                <c:pt idx="2">
                  <c:v>Revistas</c:v>
                </c:pt>
                <c:pt idx="3">
                  <c:v>Documentos</c:v>
                </c:pt>
                <c:pt idx="4">
                  <c:v>Ninguno de estos</c:v>
                </c:pt>
              </c:strCache>
            </c:strRef>
          </c:cat>
          <c:val>
            <c:numRef>
              <c:f>Sheet1!$B$4:$F$4</c:f>
              <c:numCache>
                <c:formatCode>General</c:formatCode>
                <c:ptCount val="5"/>
                <c:pt idx="0">
                  <c:v>43.4</c:v>
                </c:pt>
                <c:pt idx="1">
                  <c:v>2</c:v>
                </c:pt>
                <c:pt idx="2">
                  <c:v>1.4000000000000001</c:v>
                </c:pt>
                <c:pt idx="3">
                  <c:v>0.5</c:v>
                </c:pt>
              </c:numCache>
            </c:numRef>
          </c:val>
          <c:extLst>
            <c:ext xmlns:c16="http://schemas.microsoft.com/office/drawing/2014/chart" uri="{C3380CC4-5D6E-409C-BE32-E72D297353CC}">
              <c16:uniqueId val="{0000000D-64B7-436E-BB64-41F8C52FA47E}"/>
            </c:ext>
          </c:extLst>
        </c:ser>
        <c:dLbls>
          <c:showLegendKey val="0"/>
          <c:showVal val="1"/>
          <c:showCatName val="0"/>
          <c:showSerName val="0"/>
          <c:showPercent val="0"/>
          <c:showBubbleSize val="0"/>
        </c:dLbls>
        <c:gapWidth val="50"/>
        <c:overlap val="100"/>
        <c:axId val="113703168"/>
        <c:axId val="113717248"/>
      </c:barChart>
      <c:catAx>
        <c:axId val="113703168"/>
        <c:scaling>
          <c:orientation val="maxMin"/>
        </c:scaling>
        <c:delete val="0"/>
        <c:axPos val="l"/>
        <c:numFmt formatCode="General" sourceLinked="1"/>
        <c:majorTickMark val="none"/>
        <c:minorTickMark val="none"/>
        <c:tickLblPos val="nextTo"/>
        <c:crossAx val="113717248"/>
        <c:crosses val="autoZero"/>
        <c:auto val="1"/>
        <c:lblAlgn val="ctr"/>
        <c:lblOffset val="100"/>
        <c:noMultiLvlLbl val="0"/>
      </c:catAx>
      <c:valAx>
        <c:axId val="113717248"/>
        <c:scaling>
          <c:orientation val="minMax"/>
          <c:max val="80"/>
          <c:min val="0"/>
        </c:scaling>
        <c:delete val="1"/>
        <c:axPos val="t"/>
        <c:numFmt formatCode="General" sourceLinked="1"/>
        <c:majorTickMark val="out"/>
        <c:minorTickMark val="none"/>
        <c:tickLblPos val="nextTo"/>
        <c:crossAx val="113703168"/>
        <c:crosses val="autoZero"/>
        <c:crossBetween val="between"/>
      </c:valAx>
    </c:plotArea>
    <c:legend>
      <c:legendPos val="r"/>
      <c:layout>
        <c:manualLayout>
          <c:xMode val="edge"/>
          <c:yMode val="edge"/>
          <c:x val="0.83108080977270749"/>
          <c:y val="3.6006202698158185E-2"/>
          <c:w val="0.16428412179784288"/>
          <c:h val="0.22498532429621892"/>
        </c:manualLayout>
      </c:layout>
      <c:overlay val="0"/>
    </c:legend>
    <c:plotVisOnly val="1"/>
    <c:dispBlanksAs val="gap"/>
    <c:showDLblsOverMax val="0"/>
  </c:chart>
  <c:txPr>
    <a:bodyPr/>
    <a:lstStyle/>
    <a:p>
      <a:pPr>
        <a:defRPr sz="1400"/>
      </a:pPr>
      <a:endParaRPr lang="es-ES_tradnl"/>
    </a:p>
  </c:txPr>
  <c:externalData r:id="rId1">
    <c:autoUpdate val="0"/>
  </c:externalData>
</c:chartSpace>
</file>

<file path=ppt/charts/chart2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2.8078483078543381E-2"/>
          <c:y val="1.51294614904542E-2"/>
          <c:w val="0.89023865705660321"/>
          <c:h val="0.98487053850954565"/>
        </c:manualLayout>
      </c:layout>
      <c:barChart>
        <c:barDir val="bar"/>
        <c:grouping val="clustered"/>
        <c:varyColors val="0"/>
        <c:ser>
          <c:idx val="0"/>
          <c:order val="0"/>
          <c:tx>
            <c:strRef>
              <c:f>Hoja1!$B$1</c:f>
              <c:strCache>
                <c:ptCount val="1"/>
                <c:pt idx="0">
                  <c:v>Serie 1</c:v>
                </c:pt>
              </c:strCache>
            </c:strRef>
          </c:tx>
          <c:spPr>
            <a:solidFill>
              <a:srgbClr val="3F1C52"/>
            </a:solidFill>
          </c:spPr>
          <c:invertIfNegative val="0"/>
          <c:dPt>
            <c:idx val="2"/>
            <c:invertIfNegative val="0"/>
            <c:bubble3D val="0"/>
            <c:spPr>
              <a:solidFill>
                <a:schemeClr val="accent3">
                  <a:lumMod val="20000"/>
                  <a:lumOff val="80000"/>
                </a:schemeClr>
              </a:solidFill>
            </c:spPr>
            <c:extLst>
              <c:ext xmlns:c16="http://schemas.microsoft.com/office/drawing/2014/chart" uri="{C3380CC4-5D6E-409C-BE32-E72D297353CC}">
                <c16:uniqueId val="{0000000D-13D5-4489-9A70-9101962442AC}"/>
              </c:ext>
            </c:extLst>
          </c:dPt>
          <c:dPt>
            <c:idx val="3"/>
            <c:invertIfNegative val="0"/>
            <c:bubble3D val="0"/>
            <c:spPr>
              <a:solidFill>
                <a:schemeClr val="accent3">
                  <a:lumMod val="20000"/>
                  <a:lumOff val="80000"/>
                </a:schemeClr>
              </a:solidFill>
            </c:spPr>
            <c:extLst>
              <c:ext xmlns:c16="http://schemas.microsoft.com/office/drawing/2014/chart" uri="{C3380CC4-5D6E-409C-BE32-E72D297353CC}">
                <c16:uniqueId val="{00000001-3E4B-459F-A5A1-DE3E718609E0}"/>
              </c:ext>
            </c:extLst>
          </c:dPt>
          <c:dPt>
            <c:idx val="4"/>
            <c:invertIfNegative val="0"/>
            <c:bubble3D val="0"/>
            <c:extLst>
              <c:ext xmlns:c16="http://schemas.microsoft.com/office/drawing/2014/chart" uri="{C3380CC4-5D6E-409C-BE32-E72D297353CC}">
                <c16:uniqueId val="{00000003-3E4B-459F-A5A1-DE3E718609E0}"/>
              </c:ext>
            </c:extLst>
          </c:dPt>
          <c:dPt>
            <c:idx val="6"/>
            <c:invertIfNegative val="0"/>
            <c:bubble3D val="0"/>
            <c:spPr>
              <a:solidFill>
                <a:schemeClr val="accent3">
                  <a:lumMod val="20000"/>
                  <a:lumOff val="80000"/>
                </a:schemeClr>
              </a:solidFill>
            </c:spPr>
            <c:extLst>
              <c:ext xmlns:c16="http://schemas.microsoft.com/office/drawing/2014/chart" uri="{C3380CC4-5D6E-409C-BE32-E72D297353CC}">
                <c16:uniqueId val="{00000005-3E4B-459F-A5A1-DE3E718609E0}"/>
              </c:ext>
            </c:extLst>
          </c:dPt>
          <c:dPt>
            <c:idx val="7"/>
            <c:invertIfNegative val="0"/>
            <c:bubble3D val="0"/>
            <c:spPr>
              <a:solidFill>
                <a:schemeClr val="accent3">
                  <a:lumMod val="20000"/>
                  <a:lumOff val="80000"/>
                </a:schemeClr>
              </a:solidFill>
            </c:spPr>
            <c:extLst>
              <c:ext xmlns:c16="http://schemas.microsoft.com/office/drawing/2014/chart" uri="{C3380CC4-5D6E-409C-BE32-E72D297353CC}">
                <c16:uniqueId val="{00000007-3E4B-459F-A5A1-DE3E718609E0}"/>
              </c:ext>
            </c:extLst>
          </c:dPt>
          <c:dPt>
            <c:idx val="8"/>
            <c:invertIfNegative val="0"/>
            <c:bubble3D val="0"/>
            <c:spPr>
              <a:solidFill>
                <a:schemeClr val="accent3">
                  <a:lumMod val="20000"/>
                  <a:lumOff val="80000"/>
                </a:schemeClr>
              </a:solidFill>
            </c:spPr>
            <c:extLst>
              <c:ext xmlns:c16="http://schemas.microsoft.com/office/drawing/2014/chart" uri="{C3380CC4-5D6E-409C-BE32-E72D297353CC}">
                <c16:uniqueId val="{00000009-3E4B-459F-A5A1-DE3E718609E0}"/>
              </c:ext>
            </c:extLst>
          </c:dPt>
          <c:dPt>
            <c:idx val="9"/>
            <c:invertIfNegative val="0"/>
            <c:bubble3D val="0"/>
            <c:spPr>
              <a:solidFill>
                <a:schemeClr val="accent3">
                  <a:lumMod val="20000"/>
                  <a:lumOff val="80000"/>
                </a:schemeClr>
              </a:solidFill>
            </c:spPr>
            <c:extLst>
              <c:ext xmlns:c16="http://schemas.microsoft.com/office/drawing/2014/chart" uri="{C3380CC4-5D6E-409C-BE32-E72D297353CC}">
                <c16:uniqueId val="{0000000B-3E4B-459F-A5A1-DE3E718609E0}"/>
              </c:ext>
            </c:extLst>
          </c:dPt>
          <c:dLbls>
            <c:dLbl>
              <c:idx val="2"/>
              <c:numFmt formatCode="0.0&quot;%&quot;" sourceLinked="0"/>
              <c:spPr>
                <a:noFill/>
                <a:ln>
                  <a:noFill/>
                </a:ln>
                <a:effectLst/>
              </c:spPr>
              <c:txPr>
                <a:bodyPr/>
                <a:lstStyle/>
                <a:p>
                  <a:pPr>
                    <a:defRPr sz="1200" i="1"/>
                  </a:pPr>
                  <a:endParaRPr lang="es-ES_tradnl"/>
                </a:p>
              </c:txPr>
              <c:showLegendKey val="0"/>
              <c:showVal val="1"/>
              <c:showCatName val="0"/>
              <c:showSerName val="0"/>
              <c:showPercent val="0"/>
              <c:showBubbleSize val="0"/>
              <c:extLst>
                <c:ext xmlns:c16="http://schemas.microsoft.com/office/drawing/2014/chart" uri="{C3380CC4-5D6E-409C-BE32-E72D297353CC}">
                  <c16:uniqueId val="{0000000D-13D5-4489-9A70-9101962442AC}"/>
                </c:ext>
              </c:extLst>
            </c:dLbl>
            <c:dLbl>
              <c:idx val="3"/>
              <c:numFmt formatCode="0.0&quot;%&quot;" sourceLinked="0"/>
              <c:spPr/>
              <c:txPr>
                <a:bodyPr/>
                <a:lstStyle/>
                <a:p>
                  <a:pPr>
                    <a:defRPr sz="1200" i="1"/>
                  </a:pPr>
                  <a:endParaRPr lang="es-ES_tradnl"/>
                </a:p>
              </c:txPr>
              <c:showLegendKey val="0"/>
              <c:showVal val="1"/>
              <c:showCatName val="0"/>
              <c:showSerName val="0"/>
              <c:showPercent val="0"/>
              <c:showBubbleSize val="0"/>
              <c:extLst>
                <c:ext xmlns:c16="http://schemas.microsoft.com/office/drawing/2014/chart" uri="{C3380CC4-5D6E-409C-BE32-E72D297353CC}">
                  <c16:uniqueId val="{00000001-3E4B-459F-A5A1-DE3E718609E0}"/>
                </c:ext>
              </c:extLst>
            </c:dLbl>
            <c:dLbl>
              <c:idx val="4"/>
              <c:numFmt formatCode="0.0&quot;%&quot;" sourceLinked="0"/>
              <c:spPr/>
              <c:txPr>
                <a:bodyPr/>
                <a:lstStyle/>
                <a:p>
                  <a:pPr algn="ctr">
                    <a:defRPr lang="es-ES" sz="1400" b="0" i="0" u="none" strike="noStrike" kern="1200" baseline="0">
                      <a:solidFill>
                        <a:prstClr val="black"/>
                      </a:solidFill>
                      <a:latin typeface="+mn-lt"/>
                      <a:ea typeface="+mn-ea"/>
                      <a:cs typeface="+mn-cs"/>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3-3E4B-459F-A5A1-DE3E718609E0}"/>
                </c:ext>
              </c:extLst>
            </c:dLbl>
            <c:dLbl>
              <c:idx val="6"/>
              <c:numFmt formatCode="0.0&quot;%&quot;" sourceLinked="0"/>
              <c:spPr/>
              <c:txPr>
                <a:bodyPr/>
                <a:lstStyle/>
                <a:p>
                  <a:pPr algn="ctr">
                    <a:defRPr lang="es-ES" sz="1200" b="0" i="1" u="none" strike="noStrike" kern="1200" baseline="0">
                      <a:solidFill>
                        <a:prstClr val="black"/>
                      </a:solidFill>
                      <a:latin typeface="+mn-lt"/>
                      <a:ea typeface="+mn-ea"/>
                      <a:cs typeface="+mn-cs"/>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5-3E4B-459F-A5A1-DE3E718609E0}"/>
                </c:ext>
              </c:extLst>
            </c:dLbl>
            <c:dLbl>
              <c:idx val="7"/>
              <c:numFmt formatCode="0.0&quot;%&quot;" sourceLinked="0"/>
              <c:spPr/>
              <c:txPr>
                <a:bodyPr/>
                <a:lstStyle/>
                <a:p>
                  <a:pPr algn="ctr">
                    <a:defRPr lang="es-ES" sz="1200" b="0" i="1" u="none" strike="noStrike" kern="1200" baseline="0">
                      <a:solidFill>
                        <a:prstClr val="black"/>
                      </a:solidFill>
                      <a:latin typeface="+mn-lt"/>
                      <a:ea typeface="+mn-ea"/>
                      <a:cs typeface="+mn-cs"/>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7-3E4B-459F-A5A1-DE3E718609E0}"/>
                </c:ext>
              </c:extLst>
            </c:dLbl>
            <c:dLbl>
              <c:idx val="8"/>
              <c:numFmt formatCode="0.0&quot;%&quot;" sourceLinked="0"/>
              <c:spPr/>
              <c:txPr>
                <a:bodyPr/>
                <a:lstStyle/>
                <a:p>
                  <a:pPr algn="ctr">
                    <a:defRPr lang="es-ES" sz="1200" b="0" i="1" u="none" strike="noStrike" kern="1200" baseline="0">
                      <a:solidFill>
                        <a:prstClr val="black"/>
                      </a:solidFill>
                      <a:latin typeface="+mn-lt"/>
                      <a:ea typeface="+mn-ea"/>
                      <a:cs typeface="+mn-cs"/>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9-3E4B-459F-A5A1-DE3E718609E0}"/>
                </c:ext>
              </c:extLst>
            </c:dLbl>
            <c:dLbl>
              <c:idx val="9"/>
              <c:numFmt formatCode="0.0&quot;%&quot;" sourceLinked="0"/>
              <c:spPr/>
              <c:txPr>
                <a:bodyPr/>
                <a:lstStyle/>
                <a:p>
                  <a:pPr algn="ctr">
                    <a:defRPr lang="es-ES" sz="1200" b="0" i="1" u="none" strike="noStrike" kern="1200" baseline="0">
                      <a:solidFill>
                        <a:prstClr val="black"/>
                      </a:solidFill>
                      <a:latin typeface="+mn-lt"/>
                      <a:ea typeface="+mn-ea"/>
                      <a:cs typeface="+mn-cs"/>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B-3E4B-459F-A5A1-DE3E718609E0}"/>
                </c:ext>
              </c:extLst>
            </c:dLbl>
            <c:numFmt formatCode="0.0&quot;%&quot;" sourceLinked="0"/>
            <c:spPr>
              <a:noFill/>
              <a:ln>
                <a:noFill/>
              </a:ln>
              <a:effectLst/>
            </c:spPr>
            <c:txPr>
              <a:bodyPr/>
              <a:lstStyle/>
              <a:p>
                <a:pPr>
                  <a:defRPr sz="1400" i="0"/>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Hoja1!$A$2:$A$16</c:f>
              <c:strCache>
                <c:ptCount val="14"/>
                <c:pt idx="0">
                  <c:v>Tomar o devolver libros en préstamo</c:v>
                </c:pt>
                <c:pt idx="1">
                  <c:v>TOTAL VA A ESTUDIAR</c:v>
                </c:pt>
                <c:pt idx="2">
                  <c:v>- Va a estudiar o realizar trabajos del curso con materiales propios (sala de estudio)</c:v>
                </c:pt>
                <c:pt idx="3">
                  <c:v>- Va a estudiar o realizar trabajos del curso con materiales propios y de la Biblioteca</c:v>
                </c:pt>
                <c:pt idx="4">
                  <c:v>Consulta de libros allí mismo / lectura en sala</c:v>
                </c:pt>
                <c:pt idx="5">
                  <c:v>TOTAL USAR RECURSOS INFORMÁTICOS</c:v>
                </c:pt>
                <c:pt idx="6">
                  <c:v>- Consulta / lectura / audición de medios audiovisuales (DVDs, CD Rom...)</c:v>
                </c:pt>
                <c:pt idx="7">
                  <c:v>- Uso del ordenador / Navegar por Internet con el ordenador de la biblioteca</c:v>
                </c:pt>
                <c:pt idx="8">
                  <c:v>- Préstamo de medios audiovisuales (DVDs, CD Rom...)</c:v>
                </c:pt>
                <c:pt idx="9">
                  <c:v>- Usar recursos electrónicos</c:v>
                </c:pt>
                <c:pt idx="10">
                  <c:v>Acompaña a otra persona (hijo, nieto, familiar, amigo)</c:v>
                </c:pt>
                <c:pt idx="11">
                  <c:v>Lectura de periódicos y/o revistas</c:v>
                </c:pt>
                <c:pt idx="12">
                  <c:v>Acude al club/taller de lectura (charlas, presentaciones de libros...)</c:v>
                </c:pt>
                <c:pt idx="13">
                  <c:v>Queda allí con otras personas, lugar de encuentro</c:v>
                </c:pt>
              </c:strCache>
            </c:strRef>
          </c:cat>
          <c:val>
            <c:numRef>
              <c:f>Hoja1!$B$2:$B$16</c:f>
              <c:numCache>
                <c:formatCode>General</c:formatCode>
                <c:ptCount val="14"/>
                <c:pt idx="0">
                  <c:v>66.900000000000006</c:v>
                </c:pt>
                <c:pt idx="1">
                  <c:v>25.4</c:v>
                </c:pt>
                <c:pt idx="2">
                  <c:v>21.6</c:v>
                </c:pt>
                <c:pt idx="3">
                  <c:v>8.6999999999999993</c:v>
                </c:pt>
                <c:pt idx="4">
                  <c:v>19.5</c:v>
                </c:pt>
                <c:pt idx="5">
                  <c:v>6.8</c:v>
                </c:pt>
                <c:pt idx="6">
                  <c:v>3.2</c:v>
                </c:pt>
                <c:pt idx="7">
                  <c:v>2.5</c:v>
                </c:pt>
                <c:pt idx="8">
                  <c:v>1.1000000000000001</c:v>
                </c:pt>
                <c:pt idx="9">
                  <c:v>0.7</c:v>
                </c:pt>
                <c:pt idx="10">
                  <c:v>4.5</c:v>
                </c:pt>
                <c:pt idx="11">
                  <c:v>2.8</c:v>
                </c:pt>
                <c:pt idx="12">
                  <c:v>0.7</c:v>
                </c:pt>
                <c:pt idx="13">
                  <c:v>1</c:v>
                </c:pt>
              </c:numCache>
            </c:numRef>
          </c:val>
          <c:extLst>
            <c:ext xmlns:c16="http://schemas.microsoft.com/office/drawing/2014/chart" uri="{C3380CC4-5D6E-409C-BE32-E72D297353CC}">
              <c16:uniqueId val="{0000000C-3E4B-459F-A5A1-DE3E718609E0}"/>
            </c:ext>
          </c:extLst>
        </c:ser>
        <c:dLbls>
          <c:showLegendKey val="0"/>
          <c:showVal val="0"/>
          <c:showCatName val="0"/>
          <c:showSerName val="0"/>
          <c:showPercent val="0"/>
          <c:showBubbleSize val="0"/>
        </c:dLbls>
        <c:gapWidth val="51"/>
        <c:axId val="113807360"/>
        <c:axId val="113808896"/>
      </c:barChart>
      <c:catAx>
        <c:axId val="113807360"/>
        <c:scaling>
          <c:orientation val="maxMin"/>
        </c:scaling>
        <c:delete val="0"/>
        <c:axPos val="l"/>
        <c:numFmt formatCode="General" sourceLinked="0"/>
        <c:majorTickMark val="none"/>
        <c:minorTickMark val="none"/>
        <c:tickLblPos val="none"/>
        <c:crossAx val="113808896"/>
        <c:crosses val="autoZero"/>
        <c:auto val="1"/>
        <c:lblAlgn val="ctr"/>
        <c:lblOffset val="100"/>
        <c:noMultiLvlLbl val="0"/>
      </c:catAx>
      <c:valAx>
        <c:axId val="113808896"/>
        <c:scaling>
          <c:orientation val="minMax"/>
        </c:scaling>
        <c:delete val="1"/>
        <c:axPos val="t"/>
        <c:numFmt formatCode="General" sourceLinked="1"/>
        <c:majorTickMark val="out"/>
        <c:minorTickMark val="none"/>
        <c:tickLblPos val="none"/>
        <c:crossAx val="113807360"/>
        <c:crosses val="autoZero"/>
        <c:crossBetween val="between"/>
      </c:valAx>
    </c:plotArea>
    <c:plotVisOnly val="1"/>
    <c:dispBlanksAs val="gap"/>
    <c:showDLblsOverMax val="0"/>
  </c:chart>
  <c:txPr>
    <a:bodyPr/>
    <a:lstStyle/>
    <a:p>
      <a:pPr>
        <a:defRPr sz="1800"/>
      </a:pPr>
      <a:endParaRPr lang="es-ES_tradnl"/>
    </a:p>
  </c:txPr>
  <c:externalData r:id="rId1">
    <c:autoUpdate val="0"/>
  </c:externalData>
</c:chartSpace>
</file>

<file path=ppt/charts/chart2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87755102040913E-2"/>
          <c:y val="2.8571428571428591E-2"/>
          <c:w val="0.82857142857142863"/>
          <c:h val="0.93333333333333335"/>
        </c:manualLayout>
      </c:layout>
      <c:doughnutChart>
        <c:varyColors val="1"/>
        <c:ser>
          <c:idx val="0"/>
          <c:order val="0"/>
          <c:tx>
            <c:strRef>
              <c:f>Sheet1!$A$2</c:f>
              <c:strCache>
                <c:ptCount val="1"/>
                <c:pt idx="0">
                  <c:v>lee</c:v>
                </c:pt>
              </c:strCache>
            </c:strRef>
          </c:tx>
          <c:spPr>
            <a:solidFill>
              <a:schemeClr val="accent1"/>
            </a:solidFill>
            <a:ln w="12671">
              <a:solidFill>
                <a:schemeClr val="tx1"/>
              </a:solidFill>
              <a:prstDash val="solid"/>
            </a:ln>
            <a:effectLst/>
          </c:spPr>
          <c:explosion val="5"/>
          <c:dPt>
            <c:idx val="0"/>
            <c:bubble3D val="0"/>
            <c:spPr>
              <a:solidFill>
                <a:srgbClr val="3DB582"/>
              </a:solidFill>
              <a:ln w="25342">
                <a:noFill/>
              </a:ln>
              <a:effectLst/>
            </c:spPr>
            <c:extLst>
              <c:ext xmlns:c16="http://schemas.microsoft.com/office/drawing/2014/chart" uri="{C3380CC4-5D6E-409C-BE32-E72D297353CC}">
                <c16:uniqueId val="{00000001-1CA7-4C65-A2F8-2BD9E3C13E4F}"/>
              </c:ext>
            </c:extLst>
          </c:dPt>
          <c:dPt>
            <c:idx val="1"/>
            <c:bubble3D val="0"/>
            <c:spPr>
              <a:solidFill>
                <a:schemeClr val="bg1">
                  <a:lumMod val="50000"/>
                </a:schemeClr>
              </a:solidFill>
              <a:ln w="25342">
                <a:noFill/>
              </a:ln>
              <a:effectLst/>
            </c:spPr>
            <c:extLst>
              <c:ext xmlns:c16="http://schemas.microsoft.com/office/drawing/2014/chart" uri="{C3380CC4-5D6E-409C-BE32-E72D297353CC}">
                <c16:uniqueId val="{00000003-1CA7-4C65-A2F8-2BD9E3C13E4F}"/>
              </c:ext>
            </c:extLst>
          </c:dPt>
          <c:dLbls>
            <c:dLbl>
              <c:idx val="0"/>
              <c:delete val="1"/>
              <c:extLst>
                <c:ext xmlns:c15="http://schemas.microsoft.com/office/drawing/2012/chart" uri="{CE6537A1-D6FC-4f65-9D91-7224C49458BB}"/>
                <c:ext xmlns:c16="http://schemas.microsoft.com/office/drawing/2014/chart" uri="{C3380CC4-5D6E-409C-BE32-E72D297353CC}">
                  <c16:uniqueId val="{00000001-1CA7-4C65-A2F8-2BD9E3C13E4F}"/>
                </c:ext>
              </c:extLst>
            </c:dLbl>
            <c:dLbl>
              <c:idx val="1"/>
              <c:layout>
                <c:manualLayout>
                  <c:x val="3.9990217804174374E-3"/>
                  <c:y val="-8.5116435681627089E-3"/>
                </c:manualLayout>
              </c:layout>
              <c:numFmt formatCode="0.0&quot;%&quot;" sourceLinked="0"/>
              <c:spPr>
                <a:noFill/>
                <a:ln w="25342">
                  <a:noFill/>
                </a:ln>
              </c:spPr>
              <c:txPr>
                <a:bodyPr wrap="none"/>
                <a:lstStyle/>
                <a:p>
                  <a:pPr>
                    <a:defRPr sz="1200" b="0" i="0" u="none" strike="noStrike" baseline="0">
                      <a:solidFill>
                        <a:srgbClr val="FFFFFF"/>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583149794915619"/>
                      <c:h val="0.21709941656965145"/>
                    </c:manualLayout>
                  </c15:layout>
                </c:ext>
                <c:ext xmlns:c16="http://schemas.microsoft.com/office/drawing/2014/chart" uri="{C3380CC4-5D6E-409C-BE32-E72D297353CC}">
                  <c16:uniqueId val="{00000003-1CA7-4C65-A2F8-2BD9E3C13E4F}"/>
                </c:ext>
              </c:extLst>
            </c:dLbl>
            <c:dLbl>
              <c:idx val="2"/>
              <c:layout>
                <c:manualLayout>
                  <c:xMode val="edge"/>
                  <c:yMode val="edge"/>
                  <c:x val="0.71428571428571463"/>
                  <c:y val="0.176190476190479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CA7-4C65-A2F8-2BD9E3C13E4F}"/>
                </c:ext>
              </c:extLst>
            </c:dLbl>
            <c:numFmt formatCode="0.0&quot;%&quot;" sourceLinked="0"/>
            <c:spPr>
              <a:noFill/>
              <a:ln w="25342">
                <a:noFill/>
              </a:ln>
            </c:spPr>
            <c:txPr>
              <a:bodyPr wrap="none"/>
              <a:lstStyle/>
              <a:p>
                <a:pPr>
                  <a:defRPr sz="1400" b="0" i="0" u="none" strike="noStrike"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Sheet1!$B$1:$C$1</c:f>
              <c:strCache>
                <c:ptCount val="2"/>
                <c:pt idx="0">
                  <c:v>Si</c:v>
                </c:pt>
                <c:pt idx="1">
                  <c:v>No</c:v>
                </c:pt>
              </c:strCache>
            </c:strRef>
          </c:cat>
          <c:val>
            <c:numRef>
              <c:f>Sheet1!$B$2:$C$2</c:f>
              <c:numCache>
                <c:formatCode>General</c:formatCode>
                <c:ptCount val="2"/>
                <c:pt idx="0">
                  <c:v>75.900000000000006</c:v>
                </c:pt>
                <c:pt idx="1">
                  <c:v>24.099999999999994</c:v>
                </c:pt>
              </c:numCache>
            </c:numRef>
          </c:val>
          <c:extLst>
            <c:ext xmlns:c16="http://schemas.microsoft.com/office/drawing/2014/chart" uri="{C3380CC4-5D6E-409C-BE32-E72D297353CC}">
              <c16:uniqueId val="{00000005-1CA7-4C65-A2F8-2BD9E3C13E4F}"/>
            </c:ext>
          </c:extLst>
        </c:ser>
        <c:dLbls>
          <c:showLegendKey val="0"/>
          <c:showVal val="1"/>
          <c:showCatName val="0"/>
          <c:showSerName val="0"/>
          <c:showPercent val="0"/>
          <c:showBubbleSize val="0"/>
          <c:showLeaderLines val="1"/>
        </c:dLbls>
        <c:firstSliceAng val="303"/>
        <c:holeSize val="26"/>
      </c:doughnutChart>
    </c:plotArea>
    <c:plotVisOnly val="1"/>
    <c:dispBlanksAs val="zero"/>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2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87755102040913E-2"/>
          <c:y val="2.8571428571428591E-2"/>
          <c:w val="0.82857142857142863"/>
          <c:h val="0.93333333333333335"/>
        </c:manualLayout>
      </c:layout>
      <c:doughnutChart>
        <c:varyColors val="1"/>
        <c:ser>
          <c:idx val="0"/>
          <c:order val="0"/>
          <c:tx>
            <c:strRef>
              <c:f>Sheet1!$A$2</c:f>
              <c:strCache>
                <c:ptCount val="1"/>
                <c:pt idx="0">
                  <c:v>lee</c:v>
                </c:pt>
              </c:strCache>
            </c:strRef>
          </c:tx>
          <c:spPr>
            <a:solidFill>
              <a:schemeClr val="accent1"/>
            </a:solidFill>
            <a:ln w="12671">
              <a:solidFill>
                <a:schemeClr val="tx1"/>
              </a:solidFill>
              <a:prstDash val="solid"/>
            </a:ln>
            <a:effectLst/>
          </c:spPr>
          <c:explosion val="5"/>
          <c:dPt>
            <c:idx val="0"/>
            <c:bubble3D val="0"/>
            <c:spPr>
              <a:solidFill>
                <a:srgbClr val="3DB582"/>
              </a:solidFill>
              <a:ln w="25342">
                <a:noFill/>
              </a:ln>
              <a:effectLst/>
            </c:spPr>
            <c:extLst>
              <c:ext xmlns:c16="http://schemas.microsoft.com/office/drawing/2014/chart" uri="{C3380CC4-5D6E-409C-BE32-E72D297353CC}">
                <c16:uniqueId val="{00000001-1CA7-4C65-A2F8-2BD9E3C13E4F}"/>
              </c:ext>
            </c:extLst>
          </c:dPt>
          <c:dPt>
            <c:idx val="1"/>
            <c:bubble3D val="0"/>
            <c:spPr>
              <a:solidFill>
                <a:schemeClr val="bg1">
                  <a:lumMod val="50000"/>
                </a:schemeClr>
              </a:solidFill>
              <a:ln w="25342">
                <a:noFill/>
              </a:ln>
              <a:effectLst/>
            </c:spPr>
            <c:extLst>
              <c:ext xmlns:c16="http://schemas.microsoft.com/office/drawing/2014/chart" uri="{C3380CC4-5D6E-409C-BE32-E72D297353CC}">
                <c16:uniqueId val="{00000003-1CA7-4C65-A2F8-2BD9E3C13E4F}"/>
              </c:ext>
            </c:extLst>
          </c:dPt>
          <c:dLbls>
            <c:dLbl>
              <c:idx val="0"/>
              <c:delete val="1"/>
              <c:extLst>
                <c:ext xmlns:c15="http://schemas.microsoft.com/office/drawing/2012/chart" uri="{CE6537A1-D6FC-4f65-9D91-7224C49458BB}"/>
                <c:ext xmlns:c16="http://schemas.microsoft.com/office/drawing/2014/chart" uri="{C3380CC4-5D6E-409C-BE32-E72D297353CC}">
                  <c16:uniqueId val="{00000001-1CA7-4C65-A2F8-2BD9E3C13E4F}"/>
                </c:ext>
              </c:extLst>
            </c:dLbl>
            <c:dLbl>
              <c:idx val="1"/>
              <c:layout>
                <c:manualLayout>
                  <c:x val="1.1341450089120875E-2"/>
                  <c:y val="1.7094864382960449E-2"/>
                </c:manualLayout>
              </c:layout>
              <c:numFmt formatCode="0.0&quot;%&quot;" sourceLinked="0"/>
              <c:spPr>
                <a:noFill/>
                <a:ln w="25342">
                  <a:noFill/>
                </a:ln>
              </c:spPr>
              <c:txPr>
                <a:bodyPr wrap="none"/>
                <a:lstStyle/>
                <a:p>
                  <a:pPr>
                    <a:defRPr sz="1200" b="0" i="0" u="none" strike="noStrike" baseline="0">
                      <a:solidFill>
                        <a:srgbClr val="FFFFFF"/>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583149794915619"/>
                      <c:h val="0.21709941656965145"/>
                    </c:manualLayout>
                  </c15:layout>
                </c:ext>
                <c:ext xmlns:c16="http://schemas.microsoft.com/office/drawing/2014/chart" uri="{C3380CC4-5D6E-409C-BE32-E72D297353CC}">
                  <c16:uniqueId val="{00000003-1CA7-4C65-A2F8-2BD9E3C13E4F}"/>
                </c:ext>
              </c:extLst>
            </c:dLbl>
            <c:dLbl>
              <c:idx val="2"/>
              <c:layout>
                <c:manualLayout>
                  <c:xMode val="edge"/>
                  <c:yMode val="edge"/>
                  <c:x val="0.71428571428571463"/>
                  <c:y val="0.176190476190479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CA7-4C65-A2F8-2BD9E3C13E4F}"/>
                </c:ext>
              </c:extLst>
            </c:dLbl>
            <c:numFmt formatCode="0.0&quot;%&quot;" sourceLinked="0"/>
            <c:spPr>
              <a:noFill/>
              <a:ln w="25342">
                <a:noFill/>
              </a:ln>
            </c:spPr>
            <c:txPr>
              <a:bodyPr wrap="none"/>
              <a:lstStyle/>
              <a:p>
                <a:pPr>
                  <a:defRPr sz="1400" b="0" i="0" u="none" strike="noStrike"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Sheet1!$B$1:$C$1</c:f>
              <c:strCache>
                <c:ptCount val="2"/>
                <c:pt idx="0">
                  <c:v>Si</c:v>
                </c:pt>
                <c:pt idx="1">
                  <c:v>No</c:v>
                </c:pt>
              </c:strCache>
            </c:strRef>
          </c:cat>
          <c:val>
            <c:numRef>
              <c:f>Sheet1!$B$2:$C$2</c:f>
              <c:numCache>
                <c:formatCode>General</c:formatCode>
                <c:ptCount val="2"/>
                <c:pt idx="0">
                  <c:v>83.7</c:v>
                </c:pt>
                <c:pt idx="1">
                  <c:v>16.299999999999997</c:v>
                </c:pt>
              </c:numCache>
            </c:numRef>
          </c:val>
          <c:extLst>
            <c:ext xmlns:c16="http://schemas.microsoft.com/office/drawing/2014/chart" uri="{C3380CC4-5D6E-409C-BE32-E72D297353CC}">
              <c16:uniqueId val="{00000005-1CA7-4C65-A2F8-2BD9E3C13E4F}"/>
            </c:ext>
          </c:extLst>
        </c:ser>
        <c:dLbls>
          <c:showLegendKey val="0"/>
          <c:showVal val="1"/>
          <c:showCatName val="0"/>
          <c:showSerName val="0"/>
          <c:showPercent val="0"/>
          <c:showBubbleSize val="0"/>
          <c:showLeaderLines val="1"/>
        </c:dLbls>
        <c:firstSliceAng val="303"/>
        <c:holeSize val="26"/>
      </c:doughnutChart>
    </c:plotArea>
    <c:plotVisOnly val="1"/>
    <c:dispBlanksAs val="zero"/>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2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90008715728566879"/>
          <c:h val="0.94387215064280849"/>
        </c:manualLayout>
      </c:layout>
      <c:barChart>
        <c:barDir val="bar"/>
        <c:grouping val="clustered"/>
        <c:varyColors val="0"/>
        <c:ser>
          <c:idx val="0"/>
          <c:order val="0"/>
          <c:tx>
            <c:strRef>
              <c:f>Hoja1!$B$1</c:f>
              <c:strCache>
                <c:ptCount val="1"/>
                <c:pt idx="0">
                  <c:v>Serie 1</c:v>
                </c:pt>
              </c:strCache>
            </c:strRef>
          </c:tx>
          <c:spPr>
            <a:solidFill>
              <a:srgbClr val="3DB582"/>
            </a:solidFill>
            <a:ln w="12700" cap="flat" cmpd="sng" algn="ctr">
              <a:noFill/>
              <a:prstDash val="solid"/>
              <a:miter lim="800000"/>
            </a:ln>
            <a:effectLst/>
          </c:spPr>
          <c:invertIfNegative val="0"/>
          <c:dLbls>
            <c:dLbl>
              <c:idx val="0"/>
              <c:layout>
                <c:manualLayout>
                  <c:x val="-0.12963654811557457"/>
                  <c:y val="1.3930169952860815E-17"/>
                </c:manualLayout>
              </c:layout>
              <c:numFmt formatCode="0.0&quot;%&quot;" sourceLinked="0"/>
              <c:spPr>
                <a:noFill/>
                <a:ln>
                  <a:noFill/>
                </a:ln>
              </c:spPr>
              <c:txPr>
                <a:bodyPr wrap="none" anchorCtr="0"/>
                <a:lstStyle/>
                <a:p>
                  <a:pPr algn="ctr">
                    <a:defRPr lang="es-ES" sz="1050" b="0" i="0" u="none" strike="noStrike" kern="1200" baseline="0">
                      <a:solidFill>
                        <a:schemeClr val="bg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303-4B97-9D9F-EC2367979A49}"/>
                </c:ext>
              </c:extLst>
            </c:dLbl>
            <c:dLbl>
              <c:idx val="2"/>
              <c:numFmt formatCode="0.0&quot;%&quot;" sourceLinked="0"/>
              <c:spPr>
                <a:noFill/>
                <a:ln>
                  <a:noFill/>
                </a:ln>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2D05-445F-8FE1-54EEBBB19F78}"/>
                </c:ext>
              </c:extLst>
            </c:dLbl>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Hoja1!$A$2:$A$5</c:f>
              <c:strCache>
                <c:ptCount val="4"/>
                <c:pt idx="0">
                  <c:v>Libro de papel</c:v>
                </c:pt>
                <c:pt idx="1">
                  <c:v>Lector de ebooks (Kindle, Papyre, Sony reader o  similar)</c:v>
                </c:pt>
                <c:pt idx="2">
                  <c:v>Móvil, smartphone</c:v>
                </c:pt>
                <c:pt idx="3">
                  <c:v>Tablet</c:v>
                </c:pt>
              </c:strCache>
            </c:strRef>
          </c:cat>
          <c:val>
            <c:numRef>
              <c:f>Hoja1!$B$2:$B$5</c:f>
              <c:numCache>
                <c:formatCode>General</c:formatCode>
                <c:ptCount val="4"/>
                <c:pt idx="0">
                  <c:v>100</c:v>
                </c:pt>
                <c:pt idx="1">
                  <c:v>2.1</c:v>
                </c:pt>
                <c:pt idx="2">
                  <c:v>1.5</c:v>
                </c:pt>
                <c:pt idx="3">
                  <c:v>1.1000000000000001</c:v>
                </c:pt>
              </c:numCache>
            </c:numRef>
          </c:val>
          <c:extLst>
            <c:ext xmlns:c16="http://schemas.microsoft.com/office/drawing/2014/chart" uri="{C3380CC4-5D6E-409C-BE32-E72D297353CC}">
              <c16:uniqueId val="{00000002-A303-4B97-9D9F-EC2367979A49}"/>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2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90008715728566879"/>
          <c:h val="0.94387215064280849"/>
        </c:manualLayout>
      </c:layout>
      <c:barChart>
        <c:barDir val="bar"/>
        <c:grouping val="clustered"/>
        <c:varyColors val="0"/>
        <c:ser>
          <c:idx val="0"/>
          <c:order val="0"/>
          <c:tx>
            <c:strRef>
              <c:f>Hoja1!$B$1</c:f>
              <c:strCache>
                <c:ptCount val="1"/>
                <c:pt idx="0">
                  <c:v>Serie 1</c:v>
                </c:pt>
              </c:strCache>
            </c:strRef>
          </c:tx>
          <c:spPr>
            <a:solidFill>
              <a:srgbClr val="3DB582"/>
            </a:solidFill>
            <a:ln w="12700" cap="flat" cmpd="sng" algn="ctr">
              <a:noFill/>
              <a:prstDash val="solid"/>
              <a:miter lim="800000"/>
            </a:ln>
            <a:effectLst/>
          </c:spPr>
          <c:invertIfNegative val="0"/>
          <c:dLbls>
            <c:dLbl>
              <c:idx val="0"/>
              <c:layout>
                <c:manualLayout>
                  <c:x val="-0.18149116736180437"/>
                  <c:y val="4.7863699501600268E-7"/>
                </c:manualLayout>
              </c:layout>
              <c:numFmt formatCode="0.0&quot;%&quot;" sourceLinked="0"/>
              <c:spPr>
                <a:noFill/>
                <a:ln>
                  <a:noFill/>
                </a:ln>
              </c:spPr>
              <c:txPr>
                <a:bodyPr wrap="none" anchorCtr="0"/>
                <a:lstStyle/>
                <a:p>
                  <a:pPr algn="ctr">
                    <a:defRPr lang="es-ES" sz="1050" b="0" i="0" u="none" strike="noStrike" kern="1200" baseline="0">
                      <a:solidFill>
                        <a:schemeClr val="bg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303-4B97-9D9F-EC2367979A49}"/>
                </c:ext>
              </c:extLst>
            </c:dLbl>
            <c:dLbl>
              <c:idx val="1"/>
              <c:layout>
                <c:manualLayout>
                  <c:x val="2.5927309623114909E-2"/>
                  <c:y val="4.7863699500207249E-7"/>
                </c:manualLayout>
              </c:layout>
              <c:numFmt formatCode="0.0&quot;%&quot;" sourceLinked="0"/>
              <c:spPr>
                <a:noFill/>
                <a:ln>
                  <a:noFill/>
                </a:ln>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303-4B97-9D9F-EC2367979A49}"/>
                </c:ext>
              </c:extLst>
            </c:dLbl>
            <c:dLbl>
              <c:idx val="2"/>
              <c:layout>
                <c:manualLayout>
                  <c:x val="3.4569746164153176E-2"/>
                  <c:y val="1.1144135962288652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19E-4F8C-87A4-005F8EAD369A}"/>
                </c:ext>
              </c:extLst>
            </c:dLbl>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Hoja1!$A$2:$A$6</c:f>
              <c:strCache>
                <c:ptCount val="5"/>
                <c:pt idx="0">
                  <c:v>En castellano</c:v>
                </c:pt>
                <c:pt idx="1">
                  <c:v>En catalán</c:v>
                </c:pt>
                <c:pt idx="2">
                  <c:v>En inglés</c:v>
                </c:pt>
                <c:pt idx="3">
                  <c:v>En euskera</c:v>
                </c:pt>
                <c:pt idx="4">
                  <c:v>En gallego</c:v>
                </c:pt>
              </c:strCache>
            </c:strRef>
          </c:cat>
          <c:val>
            <c:numRef>
              <c:f>Hoja1!$B$2:$B$6</c:f>
              <c:numCache>
                <c:formatCode>General</c:formatCode>
                <c:ptCount val="5"/>
                <c:pt idx="0">
                  <c:v>89.3</c:v>
                </c:pt>
                <c:pt idx="1">
                  <c:v>23.6</c:v>
                </c:pt>
                <c:pt idx="2">
                  <c:v>8.6999999999999993</c:v>
                </c:pt>
                <c:pt idx="3">
                  <c:v>2.8</c:v>
                </c:pt>
                <c:pt idx="4">
                  <c:v>1.7</c:v>
                </c:pt>
              </c:numCache>
            </c:numRef>
          </c:val>
          <c:extLst>
            <c:ext xmlns:c16="http://schemas.microsoft.com/office/drawing/2014/chart" uri="{C3380CC4-5D6E-409C-BE32-E72D297353CC}">
              <c16:uniqueId val="{00000002-A303-4B97-9D9F-EC2367979A49}"/>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2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90008715728566879"/>
          <c:h val="0.94387215064280849"/>
        </c:manualLayout>
      </c:layout>
      <c:barChart>
        <c:barDir val="bar"/>
        <c:grouping val="clustered"/>
        <c:varyColors val="0"/>
        <c:ser>
          <c:idx val="0"/>
          <c:order val="0"/>
          <c:tx>
            <c:strRef>
              <c:f>Hoja1!$B$1</c:f>
              <c:strCache>
                <c:ptCount val="1"/>
                <c:pt idx="0">
                  <c:v>Serie 1</c:v>
                </c:pt>
              </c:strCache>
            </c:strRef>
          </c:tx>
          <c:spPr>
            <a:solidFill>
              <a:srgbClr val="3DB582"/>
            </a:solidFill>
            <a:ln w="12700" cap="flat" cmpd="sng" algn="ctr">
              <a:noFill/>
              <a:prstDash val="solid"/>
              <a:miter lim="800000"/>
            </a:ln>
            <a:effectLst/>
          </c:spPr>
          <c:invertIfNegative val="0"/>
          <c:dLbls>
            <c:dLbl>
              <c:idx val="0"/>
              <c:layout>
                <c:manualLayout>
                  <c:x val="-0.12963654811557457"/>
                  <c:y val="1.3930169952860815E-17"/>
                </c:manualLayout>
              </c:layout>
              <c:numFmt formatCode="0.0&quot;%&quot;" sourceLinked="0"/>
              <c:spPr>
                <a:noFill/>
                <a:ln>
                  <a:noFill/>
                </a:ln>
              </c:spPr>
              <c:txPr>
                <a:bodyPr wrap="none" anchorCtr="0"/>
                <a:lstStyle/>
                <a:p>
                  <a:pPr algn="ctr">
                    <a:defRPr lang="es-ES" sz="1050" b="0" i="0" u="none" strike="noStrike" kern="1200" baseline="0">
                      <a:solidFill>
                        <a:schemeClr val="bg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303-4B97-9D9F-EC2367979A49}"/>
                </c:ext>
              </c:extLst>
            </c:dLbl>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Hoja1!$A$2:$A$4</c:f>
              <c:strCache>
                <c:ptCount val="3"/>
                <c:pt idx="0">
                  <c:v>Libro de papel</c:v>
                </c:pt>
                <c:pt idx="1">
                  <c:v>Tablet</c:v>
                </c:pt>
                <c:pt idx="2">
                  <c:v>Móvil, Smartphone</c:v>
                </c:pt>
              </c:strCache>
            </c:strRef>
          </c:cat>
          <c:val>
            <c:numRef>
              <c:f>Hoja1!$B$2:$B$4</c:f>
              <c:numCache>
                <c:formatCode>General</c:formatCode>
                <c:ptCount val="3"/>
                <c:pt idx="0">
                  <c:v>99</c:v>
                </c:pt>
                <c:pt idx="1">
                  <c:v>5.2</c:v>
                </c:pt>
                <c:pt idx="2">
                  <c:v>0.9</c:v>
                </c:pt>
              </c:numCache>
            </c:numRef>
          </c:val>
          <c:extLst>
            <c:ext xmlns:c16="http://schemas.microsoft.com/office/drawing/2014/chart" uri="{C3380CC4-5D6E-409C-BE32-E72D297353CC}">
              <c16:uniqueId val="{00000002-A303-4B97-9D9F-EC2367979A49}"/>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2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344805997705E-2"/>
          <c:y val="2.8063922927956519E-2"/>
          <c:w val="0.90008715728566879"/>
          <c:h val="0.94387215064280849"/>
        </c:manualLayout>
      </c:layout>
      <c:barChart>
        <c:barDir val="bar"/>
        <c:grouping val="clustered"/>
        <c:varyColors val="0"/>
        <c:ser>
          <c:idx val="0"/>
          <c:order val="0"/>
          <c:tx>
            <c:strRef>
              <c:f>Hoja1!$B$1</c:f>
              <c:strCache>
                <c:ptCount val="1"/>
                <c:pt idx="0">
                  <c:v>Serie 1</c:v>
                </c:pt>
              </c:strCache>
            </c:strRef>
          </c:tx>
          <c:spPr>
            <a:solidFill>
              <a:srgbClr val="3DB582"/>
            </a:solidFill>
            <a:ln w="12700" cap="flat" cmpd="sng" algn="ctr">
              <a:noFill/>
              <a:prstDash val="solid"/>
              <a:miter lim="800000"/>
            </a:ln>
            <a:effectLst/>
          </c:spPr>
          <c:invertIfNegative val="0"/>
          <c:dLbls>
            <c:dLbl>
              <c:idx val="0"/>
              <c:layout>
                <c:manualLayout>
                  <c:x val="-0.19013360390284259"/>
                  <c:y val="4.7863699501600268E-7"/>
                </c:manualLayout>
              </c:layout>
              <c:numFmt formatCode="0.0&quot;%&quot;" sourceLinked="0"/>
              <c:spPr>
                <a:noFill/>
                <a:ln>
                  <a:noFill/>
                </a:ln>
              </c:spPr>
              <c:txPr>
                <a:bodyPr wrap="none" anchorCtr="0"/>
                <a:lstStyle/>
                <a:p>
                  <a:pPr algn="ctr">
                    <a:defRPr lang="es-ES" sz="1050" b="0" i="0" u="none" strike="noStrike" kern="1200" baseline="0">
                      <a:solidFill>
                        <a:schemeClr val="bg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303-4B97-9D9F-EC2367979A49}"/>
                </c:ext>
              </c:extLst>
            </c:dLbl>
            <c:dLbl>
              <c:idx val="1"/>
              <c:layout>
                <c:manualLayout>
                  <c:x val="4.3212182705191476E-2"/>
                  <c:y val="0"/>
                </c:manualLayout>
              </c:layout>
              <c:numFmt formatCode="0.0&quot;%&quot;" sourceLinked="0"/>
              <c:spPr>
                <a:noFill/>
                <a:ln>
                  <a:noFill/>
                </a:ln>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303-4B97-9D9F-EC2367979A49}"/>
                </c:ext>
              </c:extLst>
            </c:dLbl>
            <c:dLbl>
              <c:idx val="2"/>
              <c:layout>
                <c:manualLayout>
                  <c:x val="2.5927309623114871E-2"/>
                  <c:y val="1.1144135962288652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25B-4BCF-AAD6-4CB945C934FD}"/>
                </c:ext>
              </c:extLst>
            </c:dLbl>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Hoja1!$A$2:$A$6</c:f>
              <c:strCache>
                <c:ptCount val="5"/>
                <c:pt idx="0">
                  <c:v>En castellano</c:v>
                </c:pt>
                <c:pt idx="1">
                  <c:v>En catalán</c:v>
                </c:pt>
                <c:pt idx="2">
                  <c:v>En inglés</c:v>
                </c:pt>
                <c:pt idx="3">
                  <c:v>En gallego</c:v>
                </c:pt>
                <c:pt idx="4">
                  <c:v>En euskera</c:v>
                </c:pt>
              </c:strCache>
            </c:strRef>
          </c:cat>
          <c:val>
            <c:numRef>
              <c:f>Hoja1!$B$2:$B$6</c:f>
              <c:numCache>
                <c:formatCode>General</c:formatCode>
                <c:ptCount val="5"/>
                <c:pt idx="0">
                  <c:v>94.7</c:v>
                </c:pt>
                <c:pt idx="1">
                  <c:v>25.5</c:v>
                </c:pt>
                <c:pt idx="2">
                  <c:v>13.8</c:v>
                </c:pt>
                <c:pt idx="3">
                  <c:v>5.5</c:v>
                </c:pt>
                <c:pt idx="4">
                  <c:v>3.7</c:v>
                </c:pt>
              </c:numCache>
            </c:numRef>
          </c:val>
          <c:extLst>
            <c:ext xmlns:c16="http://schemas.microsoft.com/office/drawing/2014/chart" uri="{C3380CC4-5D6E-409C-BE32-E72D297353CC}">
              <c16:uniqueId val="{00000002-A303-4B97-9D9F-EC2367979A49}"/>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2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90008715728566879"/>
          <c:h val="0.94387215064280849"/>
        </c:manualLayout>
      </c:layout>
      <c:barChart>
        <c:barDir val="bar"/>
        <c:grouping val="clustered"/>
        <c:varyColors val="0"/>
        <c:ser>
          <c:idx val="0"/>
          <c:order val="0"/>
          <c:tx>
            <c:strRef>
              <c:f>Hoja1!$B$1</c:f>
              <c:strCache>
                <c:ptCount val="1"/>
                <c:pt idx="0">
                  <c:v>Serie 1</c:v>
                </c:pt>
              </c:strCache>
            </c:strRef>
          </c:tx>
          <c:spPr>
            <a:solidFill>
              <a:schemeClr val="accent5">
                <a:lumMod val="60000"/>
                <a:lumOff val="40000"/>
              </a:schemeClr>
            </a:solidFill>
            <a:ln w="12700" cap="flat" cmpd="sng" algn="ctr">
              <a:noFill/>
              <a:prstDash val="solid"/>
              <a:miter lim="800000"/>
            </a:ln>
            <a:effectLst/>
          </c:spPr>
          <c:invertIfNegative val="0"/>
          <c:dPt>
            <c:idx val="0"/>
            <c:invertIfNegative val="0"/>
            <c:bubble3D val="0"/>
            <c:spPr>
              <a:solidFill>
                <a:schemeClr val="accent5"/>
              </a:solidFill>
              <a:ln w="12700" cap="flat" cmpd="sng" algn="ctr">
                <a:noFill/>
                <a:prstDash val="solid"/>
                <a:miter lim="800000"/>
              </a:ln>
              <a:effectLst/>
            </c:spPr>
            <c:extLst>
              <c:ext xmlns:c16="http://schemas.microsoft.com/office/drawing/2014/chart" uri="{C3380CC4-5D6E-409C-BE32-E72D297353CC}">
                <c16:uniqueId val="{00000001-AEB7-4464-A62C-CBEE02A1B9CC}"/>
              </c:ext>
            </c:extLst>
          </c:dPt>
          <c:dLbls>
            <c:dLbl>
              <c:idx val="0"/>
              <c:numFmt formatCode="0.0&quot;%&quot;" sourceLinked="0"/>
              <c:spPr>
                <a:noFill/>
                <a:ln>
                  <a:noFill/>
                </a:ln>
              </c:spPr>
              <c:txPr>
                <a:bodyPr wrap="none" anchorCtr="0"/>
                <a:lstStyle/>
                <a:p>
                  <a:pPr algn="ctr">
                    <a:defRPr lang="es-ES" sz="1050" b="0" i="0" u="none" strike="noStrike" kern="1200" baseline="0">
                      <a:solidFill>
                        <a:schemeClr val="bg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EB7-4464-A62C-CBEE02A1B9CC}"/>
                </c:ext>
              </c:extLst>
            </c:dLbl>
            <c:dLbl>
              <c:idx val="1"/>
              <c:layout>
                <c:manualLayout>
                  <c:x val="-4.225025524809716E-3"/>
                  <c:y val="2.813947805721125E-3"/>
                </c:manualLayout>
              </c:layout>
              <c:numFmt formatCode="0.0&quot;%&quot;" sourceLinked="0"/>
              <c:spPr>
                <a:noFill/>
                <a:ln>
                  <a:noFill/>
                </a:ln>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AEB7-4464-A62C-CBEE02A1B9CC}"/>
                </c:ext>
              </c:extLst>
            </c:dLbl>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Hoja1!$A$2:$A$8</c:f>
              <c:strCache>
                <c:ptCount val="7"/>
                <c:pt idx="0">
                  <c:v>TOTAL LEE EN ALGUN SOPORTE</c:v>
                </c:pt>
                <c:pt idx="1">
                  <c:v>TOTAL LEE LIBROS</c:v>
                </c:pt>
                <c:pt idx="2">
                  <c:v>LEE EN WEBS, FOROS Y BLOGS</c:v>
                </c:pt>
                <c:pt idx="3">
                  <c:v>LEE EN REDES SOCIALES</c:v>
                </c:pt>
                <c:pt idx="4">
                  <c:v>LEE PRENSA</c:v>
                </c:pt>
                <c:pt idx="5">
                  <c:v>LEE TEBEOS, COMICS</c:v>
                </c:pt>
                <c:pt idx="6">
                  <c:v>LEE REVISTAS</c:v>
                </c:pt>
              </c:strCache>
            </c:strRef>
          </c:cat>
          <c:val>
            <c:numRef>
              <c:f>Hoja1!$B$2:$B$8</c:f>
              <c:numCache>
                <c:formatCode>General</c:formatCode>
                <c:ptCount val="7"/>
                <c:pt idx="0">
                  <c:v>99.3</c:v>
                </c:pt>
                <c:pt idx="1">
                  <c:v>81.599999999999994</c:v>
                </c:pt>
                <c:pt idx="2">
                  <c:v>80.5</c:v>
                </c:pt>
                <c:pt idx="3">
                  <c:v>79</c:v>
                </c:pt>
                <c:pt idx="4">
                  <c:v>18.100000000000001</c:v>
                </c:pt>
                <c:pt idx="5">
                  <c:v>17.7</c:v>
                </c:pt>
                <c:pt idx="6">
                  <c:v>19.5</c:v>
                </c:pt>
              </c:numCache>
            </c:numRef>
          </c:val>
          <c:extLst>
            <c:ext xmlns:c16="http://schemas.microsoft.com/office/drawing/2014/chart" uri="{C3380CC4-5D6E-409C-BE32-E72D297353CC}">
              <c16:uniqueId val="{00000003-AEB7-4464-A62C-CBEE02A1B9CC}"/>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2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70523239330578E-2"/>
          <c:y val="2.8063924678595743E-2"/>
          <c:w val="0.90008715728566879"/>
          <c:h val="0.94387215064280849"/>
        </c:manualLayout>
      </c:layout>
      <c:barChart>
        <c:barDir val="bar"/>
        <c:grouping val="clustered"/>
        <c:varyColors val="0"/>
        <c:ser>
          <c:idx val="0"/>
          <c:order val="0"/>
          <c:tx>
            <c:strRef>
              <c:f>Hoja1!$B$1</c:f>
              <c:strCache>
                <c:ptCount val="1"/>
                <c:pt idx="0">
                  <c:v>Serie 1</c:v>
                </c:pt>
              </c:strCache>
            </c:strRef>
          </c:tx>
          <c:spPr>
            <a:solidFill>
              <a:schemeClr val="accent5">
                <a:lumMod val="60000"/>
                <a:lumOff val="40000"/>
              </a:schemeClr>
            </a:solidFill>
            <a:ln w="12700" cap="flat" cmpd="sng" algn="ctr">
              <a:noFill/>
              <a:prstDash val="solid"/>
              <a:miter lim="800000"/>
            </a:ln>
            <a:effectLst/>
          </c:spPr>
          <c:invertIfNegative val="0"/>
          <c:dPt>
            <c:idx val="0"/>
            <c:invertIfNegative val="0"/>
            <c:bubble3D val="0"/>
            <c:spPr>
              <a:solidFill>
                <a:schemeClr val="accent5"/>
              </a:solidFill>
              <a:ln w="12700" cap="flat" cmpd="sng" algn="ctr">
                <a:noFill/>
                <a:prstDash val="solid"/>
                <a:miter lim="800000"/>
              </a:ln>
              <a:effectLst/>
            </c:spPr>
            <c:extLst>
              <c:ext xmlns:c16="http://schemas.microsoft.com/office/drawing/2014/chart" uri="{C3380CC4-5D6E-409C-BE32-E72D297353CC}">
                <c16:uniqueId val="{00000000-D391-4AE3-8749-55A1F71F6863}"/>
              </c:ext>
            </c:extLst>
          </c:dPt>
          <c:dLbls>
            <c:dLbl>
              <c:idx val="0"/>
              <c:numFmt formatCode="0.0&quot;%&quot;" sourceLinked="0"/>
              <c:spPr>
                <a:noFill/>
                <a:ln>
                  <a:noFill/>
                </a:ln>
              </c:spPr>
              <c:txPr>
                <a:bodyPr wrap="none" anchorCtr="0"/>
                <a:lstStyle/>
                <a:p>
                  <a:pPr algn="ctr">
                    <a:defRPr lang="es-ES" sz="1050" b="0" i="0" u="none" strike="noStrike" kern="1200" baseline="0">
                      <a:solidFill>
                        <a:schemeClr val="bg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D391-4AE3-8749-55A1F71F6863}"/>
                </c:ext>
              </c:extLst>
            </c:dLbl>
            <c:dLbl>
              <c:idx val="1"/>
              <c:numFmt formatCode="0.0&quot;%&quot;" sourceLinked="0"/>
              <c:spPr>
                <a:noFill/>
                <a:ln>
                  <a:noFill/>
                </a:ln>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D391-4AE3-8749-55A1F71F6863}"/>
                </c:ext>
              </c:extLst>
            </c:dLbl>
            <c:numFmt formatCode="0.0&quot;%&quot;" sourceLinked="0"/>
            <c:spPr>
              <a:noFill/>
              <a:ln>
                <a:noFill/>
              </a:ln>
              <a:effectLst/>
            </c:spPr>
            <c:txPr>
              <a:bodyPr wrap="none" anchorCtr="0"/>
              <a:lstStyle/>
              <a:p>
                <a:pPr algn="ctr">
                  <a:defRPr lang="es-ES" sz="1050" b="0" i="0" u="none" strike="noStrike" kern="1200" baseline="0">
                    <a:solidFill>
                      <a:schemeClr val="tx1">
                        <a:lumMod val="75000"/>
                        <a:lumOff val="25000"/>
                      </a:schemeClr>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Hoja1!$A$2:$A$8</c:f>
              <c:strCache>
                <c:ptCount val="7"/>
                <c:pt idx="0">
                  <c:v>TOTAL LEE EN ALGUN SOPORTE</c:v>
                </c:pt>
                <c:pt idx="1">
                  <c:v>TOTAL LEE LIBROS</c:v>
                </c:pt>
                <c:pt idx="2">
                  <c:v>LEE EN WEBS, FOROS Y BLOGS</c:v>
                </c:pt>
                <c:pt idx="3">
                  <c:v>LEE EN REDES SOCIALES</c:v>
                </c:pt>
                <c:pt idx="4">
                  <c:v>LEE PRENSA</c:v>
                </c:pt>
                <c:pt idx="5">
                  <c:v>LEE TEBEOS, COMICS</c:v>
                </c:pt>
                <c:pt idx="6">
                  <c:v>LEE REVISTAS</c:v>
                </c:pt>
              </c:strCache>
            </c:strRef>
          </c:cat>
          <c:val>
            <c:numRef>
              <c:f>Hoja1!$B$2:$B$8</c:f>
              <c:numCache>
                <c:formatCode>General</c:formatCode>
                <c:ptCount val="7"/>
                <c:pt idx="0">
                  <c:v>100</c:v>
                </c:pt>
                <c:pt idx="1">
                  <c:v>100</c:v>
                </c:pt>
                <c:pt idx="2">
                  <c:v>40.1</c:v>
                </c:pt>
                <c:pt idx="3">
                  <c:v>27.1</c:v>
                </c:pt>
                <c:pt idx="4">
                  <c:v>5.8</c:v>
                </c:pt>
                <c:pt idx="5">
                  <c:v>37.1</c:v>
                </c:pt>
                <c:pt idx="6">
                  <c:v>14.3</c:v>
                </c:pt>
              </c:numCache>
            </c:numRef>
          </c:val>
          <c:extLst>
            <c:ext xmlns:c16="http://schemas.microsoft.com/office/drawing/2014/chart" uri="{C3380CC4-5D6E-409C-BE32-E72D297353CC}">
              <c16:uniqueId val="{00000002-D391-4AE3-8749-55A1F71F6863}"/>
            </c:ext>
          </c:extLst>
        </c:ser>
        <c:dLbls>
          <c:showLegendKey val="0"/>
          <c:showVal val="0"/>
          <c:showCatName val="0"/>
          <c:showSerName val="0"/>
          <c:showPercent val="0"/>
          <c:showBubbleSize val="0"/>
        </c:dLbls>
        <c:gapWidth val="50"/>
        <c:axId val="190882944"/>
        <c:axId val="190884480"/>
      </c:barChart>
      <c:catAx>
        <c:axId val="190882944"/>
        <c:scaling>
          <c:orientation val="maxMin"/>
        </c:scaling>
        <c:delete val="1"/>
        <c:axPos val="l"/>
        <c:numFmt formatCode="General" sourceLinked="0"/>
        <c:majorTickMark val="none"/>
        <c:minorTickMark val="none"/>
        <c:tickLblPos val="nextTo"/>
        <c:crossAx val="190884480"/>
        <c:crosses val="autoZero"/>
        <c:auto val="1"/>
        <c:lblAlgn val="ctr"/>
        <c:lblOffset val="100"/>
        <c:noMultiLvlLbl val="0"/>
      </c:catAx>
      <c:valAx>
        <c:axId val="190884480"/>
        <c:scaling>
          <c:orientation val="minMax"/>
          <c:max val="100"/>
          <c:min val="0"/>
        </c:scaling>
        <c:delete val="1"/>
        <c:axPos val="b"/>
        <c:numFmt formatCode="General" sourceLinked="1"/>
        <c:majorTickMark val="out"/>
        <c:minorTickMark val="none"/>
        <c:tickLblPos val="none"/>
        <c:crossAx val="190882944"/>
        <c:crosses val="max"/>
        <c:crossBetween val="between"/>
        <c:majorUnit val="10"/>
        <c:minorUnit val="1"/>
      </c:valAx>
    </c:plotArea>
    <c:plotVisOnly val="1"/>
    <c:dispBlanksAs val="gap"/>
    <c:showDLblsOverMax val="0"/>
  </c:chart>
  <c:txPr>
    <a:bodyPr/>
    <a:lstStyle/>
    <a:p>
      <a:pPr>
        <a:defRPr sz="1800"/>
      </a:pPr>
      <a:endParaRPr lang="es-ES_tradnl"/>
    </a:p>
  </c:txPr>
  <c:externalData r:id="rId1">
    <c:autoUpdate val="0"/>
  </c:externalData>
</c:chartSpace>
</file>

<file path=ppt/charts/chart2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87755102040913E-2"/>
          <c:y val="2.8571428571428591E-2"/>
          <c:w val="0.82857142857142863"/>
          <c:h val="0.93333333333333335"/>
        </c:manualLayout>
      </c:layout>
      <c:doughnutChart>
        <c:varyColors val="1"/>
        <c:ser>
          <c:idx val="0"/>
          <c:order val="0"/>
          <c:tx>
            <c:strRef>
              <c:f>Sheet1!$A$2</c:f>
              <c:strCache>
                <c:ptCount val="1"/>
                <c:pt idx="0">
                  <c:v>lee</c:v>
                </c:pt>
              </c:strCache>
            </c:strRef>
          </c:tx>
          <c:spPr>
            <a:solidFill>
              <a:schemeClr val="accent1"/>
            </a:solidFill>
            <a:ln w="12671">
              <a:solidFill>
                <a:schemeClr val="tx1"/>
              </a:solidFill>
              <a:prstDash val="solid"/>
            </a:ln>
            <a:effectLst/>
          </c:spPr>
          <c:explosion val="5"/>
          <c:dPt>
            <c:idx val="0"/>
            <c:bubble3D val="0"/>
            <c:spPr>
              <a:solidFill>
                <a:schemeClr val="accent5"/>
              </a:solidFill>
              <a:ln w="25342">
                <a:noFill/>
              </a:ln>
              <a:effectLst/>
            </c:spPr>
            <c:extLst>
              <c:ext xmlns:c16="http://schemas.microsoft.com/office/drawing/2014/chart" uri="{C3380CC4-5D6E-409C-BE32-E72D297353CC}">
                <c16:uniqueId val="{00000001-44C6-4378-8C89-334E4F186315}"/>
              </c:ext>
            </c:extLst>
          </c:dPt>
          <c:dPt>
            <c:idx val="1"/>
            <c:bubble3D val="0"/>
            <c:spPr>
              <a:solidFill>
                <a:schemeClr val="accent6"/>
              </a:solidFill>
              <a:ln w="25342">
                <a:noFill/>
              </a:ln>
              <a:effectLst/>
            </c:spPr>
            <c:extLst>
              <c:ext xmlns:c16="http://schemas.microsoft.com/office/drawing/2014/chart" uri="{C3380CC4-5D6E-409C-BE32-E72D297353CC}">
                <c16:uniqueId val="{00000003-44C6-4378-8C89-334E4F186315}"/>
              </c:ext>
            </c:extLst>
          </c:dPt>
          <c:dLbls>
            <c:dLbl>
              <c:idx val="0"/>
              <c:layout>
                <c:manualLayout>
                  <c:x val="5.7907203730471844E-3"/>
                  <c:y val="2.191928983911173E-2"/>
                </c:manualLayout>
              </c:layout>
              <c:numFmt formatCode="0.0&quot;%&quot;" sourceLinked="0"/>
              <c:spPr>
                <a:noFill/>
                <a:ln w="25342">
                  <a:noFill/>
                </a:ln>
              </c:spPr>
              <c:txPr>
                <a:bodyPr wrap="none"/>
                <a:lstStyle/>
                <a:p>
                  <a:pPr>
                    <a:defRPr sz="1050" b="0" i="0" u="none" strike="noStrike" baseline="0">
                      <a:solidFill>
                        <a:schemeClr val="bg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8700169473882137"/>
                      <c:h val="0.19541377255304107"/>
                    </c:manualLayout>
                  </c15:layout>
                </c:ext>
                <c:ext xmlns:c16="http://schemas.microsoft.com/office/drawing/2014/chart" uri="{C3380CC4-5D6E-409C-BE32-E72D297353CC}">
                  <c16:uniqueId val="{00000001-44C6-4378-8C89-334E4F186315}"/>
                </c:ext>
              </c:extLst>
            </c:dLbl>
            <c:dLbl>
              <c:idx val="1"/>
              <c:layout>
                <c:manualLayout>
                  <c:x val="-8.9711666917686086E-3"/>
                  <c:y val="-1.1782579926828326E-2"/>
                </c:manualLayout>
              </c:layout>
              <c:numFmt formatCode="0.0&quot;%&quot;" sourceLinked="0"/>
              <c:spPr>
                <a:noFill/>
                <a:ln w="25342">
                  <a:noFill/>
                </a:ln>
              </c:spPr>
              <c:txPr>
                <a:bodyPr wrap="none"/>
                <a:lstStyle/>
                <a:p>
                  <a:pPr>
                    <a:defRPr sz="1050" b="0" i="0" u="none" strike="noStrike" baseline="0">
                      <a:solidFill>
                        <a:srgbClr val="FFFFFF"/>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583149794915619"/>
                      <c:h val="0.21709941656965145"/>
                    </c:manualLayout>
                  </c15:layout>
                </c:ext>
                <c:ext xmlns:c16="http://schemas.microsoft.com/office/drawing/2014/chart" uri="{C3380CC4-5D6E-409C-BE32-E72D297353CC}">
                  <c16:uniqueId val="{00000003-44C6-4378-8C89-334E4F186315}"/>
                </c:ext>
              </c:extLst>
            </c:dLbl>
            <c:dLbl>
              <c:idx val="2"/>
              <c:layout>
                <c:manualLayout>
                  <c:xMode val="edge"/>
                  <c:yMode val="edge"/>
                  <c:x val="0.71428571428571463"/>
                  <c:y val="0.176190476190479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4C6-4378-8C89-334E4F186315}"/>
                </c:ext>
              </c:extLst>
            </c:dLbl>
            <c:numFmt formatCode="0.0&quot;%&quot;" sourceLinked="0"/>
            <c:spPr>
              <a:noFill/>
              <a:ln w="25342">
                <a:noFill/>
              </a:ln>
            </c:spPr>
            <c:txPr>
              <a:bodyPr wrap="none"/>
              <a:lstStyle/>
              <a:p>
                <a:pPr>
                  <a:defRPr sz="1050" b="0" i="0" u="none" strike="noStrike"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Sheet1!$B$1:$C$1</c:f>
              <c:strCache>
                <c:ptCount val="2"/>
                <c:pt idx="0">
                  <c:v>Papel</c:v>
                </c:pt>
                <c:pt idx="1">
                  <c:v>Digital</c:v>
                </c:pt>
              </c:strCache>
            </c:strRef>
          </c:cat>
          <c:val>
            <c:numRef>
              <c:f>Sheet1!$B$2:$C$2</c:f>
              <c:numCache>
                <c:formatCode>General</c:formatCode>
                <c:ptCount val="2"/>
                <c:pt idx="0">
                  <c:v>96.7</c:v>
                </c:pt>
                <c:pt idx="1">
                  <c:v>3.2999999999999972</c:v>
                </c:pt>
              </c:numCache>
            </c:numRef>
          </c:val>
          <c:extLst>
            <c:ext xmlns:c16="http://schemas.microsoft.com/office/drawing/2014/chart" uri="{C3380CC4-5D6E-409C-BE32-E72D297353CC}">
              <c16:uniqueId val="{00000005-44C6-4378-8C89-334E4F186315}"/>
            </c:ext>
          </c:extLst>
        </c:ser>
        <c:dLbls>
          <c:showLegendKey val="0"/>
          <c:showVal val="1"/>
          <c:showCatName val="0"/>
          <c:showSerName val="0"/>
          <c:showPercent val="0"/>
          <c:showBubbleSize val="0"/>
          <c:showLeaderLines val="1"/>
        </c:dLbls>
        <c:firstSliceAng val="268"/>
        <c:holeSize val="26"/>
      </c:doughnutChart>
    </c:plotArea>
    <c:plotVisOnly val="1"/>
    <c:dispBlanksAs val="zero"/>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2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901276456341921"/>
          <c:y val="3.9817665305303444E-2"/>
          <c:w val="0.80098723543658068"/>
          <c:h val="0.9203646693893931"/>
        </c:manualLayout>
      </c:layout>
      <c:barChart>
        <c:barDir val="col"/>
        <c:grouping val="percentStacked"/>
        <c:varyColors val="0"/>
        <c:ser>
          <c:idx val="2"/>
          <c:order val="0"/>
          <c:tx>
            <c:strRef>
              <c:f>Hoja1!$A$4</c:f>
              <c:strCache>
                <c:ptCount val="1"/>
                <c:pt idx="0">
                  <c:v>No lector</c:v>
                </c:pt>
              </c:strCache>
            </c:strRef>
          </c:tx>
          <c:spPr>
            <a:solidFill>
              <a:schemeClr val="bg1">
                <a:lumMod val="85000"/>
              </a:schemeClr>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0">
                <a:spAutoFit/>
              </a:bodyPr>
              <a:lstStyle/>
              <a:p>
                <a:pPr algn="ctr">
                  <a:defRPr lang="es-ES_tradnl" sz="1400" b="0" i="0" u="none" strike="noStrike" kern="1200" baseline="0">
                    <a:solidFill>
                      <a:schemeClr val="tx1">
                        <a:lumMod val="75000"/>
                        <a:lumOff val="25000"/>
                      </a:schemeClr>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Hoja1!$B$1:$C$1</c:f>
              <c:strCache>
                <c:ptCount val="2"/>
                <c:pt idx="0">
                  <c:v>de 10 a 14</c:v>
                </c:pt>
                <c:pt idx="1">
                  <c:v>15 a 18</c:v>
                </c:pt>
              </c:strCache>
            </c:strRef>
          </c:cat>
          <c:val>
            <c:numRef>
              <c:f>Hoja1!$B$4:$C$4</c:f>
              <c:numCache>
                <c:formatCode>General</c:formatCode>
                <c:ptCount val="2"/>
                <c:pt idx="0">
                  <c:v>15.2</c:v>
                </c:pt>
                <c:pt idx="1">
                  <c:v>27.3</c:v>
                </c:pt>
              </c:numCache>
            </c:numRef>
          </c:val>
          <c:extLst>
            <c:ext xmlns:c16="http://schemas.microsoft.com/office/drawing/2014/chart" uri="{C3380CC4-5D6E-409C-BE32-E72D297353CC}">
              <c16:uniqueId val="{00000000-CB58-4CF1-833F-EA6DE95BFAA8}"/>
            </c:ext>
          </c:extLst>
        </c:ser>
        <c:ser>
          <c:idx val="1"/>
          <c:order val="1"/>
          <c:tx>
            <c:strRef>
              <c:f>Hoja1!$A$3</c:f>
              <c:strCache>
                <c:ptCount val="1"/>
                <c:pt idx="0">
                  <c:v>Lector ocasional</c:v>
                </c:pt>
              </c:strCache>
            </c:strRef>
          </c:tx>
          <c:spPr>
            <a:solidFill>
              <a:schemeClr val="accent5">
                <a:lumMod val="20000"/>
                <a:lumOff val="80000"/>
              </a:schemeClr>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0">
                <a:spAutoFit/>
              </a:bodyPr>
              <a:lstStyle/>
              <a:p>
                <a:pPr algn="ctr">
                  <a:defRPr lang="es-ES_tradnl" sz="1600" b="0" i="0" u="none" strike="noStrike" kern="1200" baseline="0">
                    <a:solidFill>
                      <a:schemeClr val="tx1">
                        <a:lumMod val="75000"/>
                        <a:lumOff val="25000"/>
                      </a:schemeClr>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Hoja1!$B$1:$C$1</c:f>
              <c:strCache>
                <c:ptCount val="2"/>
                <c:pt idx="0">
                  <c:v>de 10 a 14</c:v>
                </c:pt>
                <c:pt idx="1">
                  <c:v>15 a 18</c:v>
                </c:pt>
              </c:strCache>
            </c:strRef>
          </c:cat>
          <c:val>
            <c:numRef>
              <c:f>Hoja1!$B$3:$C$3</c:f>
              <c:numCache>
                <c:formatCode>General</c:formatCode>
                <c:ptCount val="2"/>
                <c:pt idx="0">
                  <c:v>7.3</c:v>
                </c:pt>
                <c:pt idx="1">
                  <c:v>7.8</c:v>
                </c:pt>
              </c:numCache>
            </c:numRef>
          </c:val>
          <c:extLst>
            <c:ext xmlns:c16="http://schemas.microsoft.com/office/drawing/2014/chart" uri="{C3380CC4-5D6E-409C-BE32-E72D297353CC}">
              <c16:uniqueId val="{00000001-CB58-4CF1-833F-EA6DE95BFAA8}"/>
            </c:ext>
          </c:extLst>
        </c:ser>
        <c:ser>
          <c:idx val="0"/>
          <c:order val="2"/>
          <c:tx>
            <c:strRef>
              <c:f>Hoja1!$A$2</c:f>
              <c:strCache>
                <c:ptCount val="1"/>
                <c:pt idx="0">
                  <c:v>Lector frecuente</c:v>
                </c:pt>
              </c:strCache>
            </c:strRef>
          </c:tx>
          <c:spPr>
            <a:solidFill>
              <a:srgbClr val="319893"/>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Hoja1!$B$1:$C$1</c:f>
              <c:strCache>
                <c:ptCount val="2"/>
                <c:pt idx="0">
                  <c:v>de 10 a 14</c:v>
                </c:pt>
                <c:pt idx="1">
                  <c:v>15 a 18</c:v>
                </c:pt>
              </c:strCache>
            </c:strRef>
          </c:cat>
          <c:val>
            <c:numRef>
              <c:f>Hoja1!$B$2:$C$2</c:f>
              <c:numCache>
                <c:formatCode>General</c:formatCode>
                <c:ptCount val="2"/>
                <c:pt idx="0">
                  <c:v>77.5</c:v>
                </c:pt>
                <c:pt idx="1">
                  <c:v>64.900000000000006</c:v>
                </c:pt>
              </c:numCache>
            </c:numRef>
          </c:val>
          <c:extLst>
            <c:ext xmlns:c16="http://schemas.microsoft.com/office/drawing/2014/chart" uri="{C3380CC4-5D6E-409C-BE32-E72D297353CC}">
              <c16:uniqueId val="{00000002-CB58-4CF1-833F-EA6DE95BFAA8}"/>
            </c:ext>
          </c:extLst>
        </c:ser>
        <c:dLbls>
          <c:showLegendKey val="0"/>
          <c:showVal val="0"/>
          <c:showCatName val="0"/>
          <c:showSerName val="0"/>
          <c:showPercent val="0"/>
          <c:showBubbleSize val="0"/>
        </c:dLbls>
        <c:gapWidth val="180"/>
        <c:overlap val="100"/>
        <c:axId val="757416664"/>
        <c:axId val="757397968"/>
      </c:barChart>
      <c:catAx>
        <c:axId val="757416664"/>
        <c:scaling>
          <c:orientation val="minMax"/>
        </c:scaling>
        <c:delete val="1"/>
        <c:axPos val="b"/>
        <c:numFmt formatCode="General" sourceLinked="1"/>
        <c:majorTickMark val="none"/>
        <c:minorTickMark val="none"/>
        <c:tickLblPos val="nextTo"/>
        <c:crossAx val="757397968"/>
        <c:crosses val="autoZero"/>
        <c:auto val="1"/>
        <c:lblAlgn val="ctr"/>
        <c:lblOffset val="100"/>
        <c:noMultiLvlLbl val="0"/>
      </c:catAx>
      <c:valAx>
        <c:axId val="757397968"/>
        <c:scaling>
          <c:orientation val="minMax"/>
        </c:scaling>
        <c:delete val="1"/>
        <c:axPos val="l"/>
        <c:numFmt formatCode="0%" sourceLinked="1"/>
        <c:majorTickMark val="none"/>
        <c:minorTickMark val="none"/>
        <c:tickLblPos val="nextTo"/>
        <c:crossAx val="757416664"/>
        <c:crosses val="autoZero"/>
        <c:crossBetween val="between"/>
      </c:valAx>
      <c:spPr>
        <a:noFill/>
        <a:ln>
          <a:noFill/>
        </a:ln>
        <a:effectLst/>
      </c:spPr>
    </c:plotArea>
    <c:legend>
      <c:legendPos val="l"/>
      <c:layout>
        <c:manualLayout>
          <c:xMode val="edge"/>
          <c:yMode val="edge"/>
          <c:x val="9.0361445783132526E-3"/>
          <c:y val="8.0910745382197308E-2"/>
          <c:w val="0.26571234687788842"/>
          <c:h val="0.85598465920190825"/>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ES_trad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_tradnl"/>
    </a:p>
  </c:txPr>
  <c:externalData r:id="rId3">
    <c:autoUpdate val="0"/>
  </c:externalData>
</c:chartSpace>
</file>

<file path=ppt/charts/chart2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87755102040913E-2"/>
          <c:y val="2.8571428571428591E-2"/>
          <c:w val="0.82857142857142863"/>
          <c:h val="0.93333333333333335"/>
        </c:manualLayout>
      </c:layout>
      <c:doughnutChart>
        <c:varyColors val="1"/>
        <c:ser>
          <c:idx val="0"/>
          <c:order val="0"/>
          <c:tx>
            <c:strRef>
              <c:f>Sheet1!$A$2</c:f>
              <c:strCache>
                <c:ptCount val="1"/>
                <c:pt idx="0">
                  <c:v>lee</c:v>
                </c:pt>
              </c:strCache>
            </c:strRef>
          </c:tx>
          <c:spPr>
            <a:solidFill>
              <a:schemeClr val="accent1"/>
            </a:solidFill>
            <a:ln w="12671">
              <a:solidFill>
                <a:schemeClr val="tx1"/>
              </a:solidFill>
              <a:prstDash val="solid"/>
            </a:ln>
            <a:effectLst/>
          </c:spPr>
          <c:explosion val="5"/>
          <c:dPt>
            <c:idx val="0"/>
            <c:bubble3D val="0"/>
            <c:spPr>
              <a:solidFill>
                <a:schemeClr val="accent5"/>
              </a:solidFill>
              <a:ln w="25342">
                <a:noFill/>
              </a:ln>
              <a:effectLst/>
            </c:spPr>
            <c:extLst>
              <c:ext xmlns:c16="http://schemas.microsoft.com/office/drawing/2014/chart" uri="{C3380CC4-5D6E-409C-BE32-E72D297353CC}">
                <c16:uniqueId val="{00000001-44C6-4378-8C89-334E4F186315}"/>
              </c:ext>
            </c:extLst>
          </c:dPt>
          <c:dPt>
            <c:idx val="1"/>
            <c:bubble3D val="0"/>
            <c:spPr>
              <a:solidFill>
                <a:schemeClr val="accent6"/>
              </a:solidFill>
              <a:ln w="25342">
                <a:noFill/>
              </a:ln>
              <a:effectLst/>
            </c:spPr>
            <c:extLst>
              <c:ext xmlns:c16="http://schemas.microsoft.com/office/drawing/2014/chart" uri="{C3380CC4-5D6E-409C-BE32-E72D297353CC}">
                <c16:uniqueId val="{00000003-44C6-4378-8C89-334E4F186315}"/>
              </c:ext>
            </c:extLst>
          </c:dPt>
          <c:dLbls>
            <c:dLbl>
              <c:idx val="0"/>
              <c:layout>
                <c:manualLayout>
                  <c:x val="5.7907203730471089E-3"/>
                  <c:y val="-2.6209996793907363E-2"/>
                </c:manualLayout>
              </c:layout>
              <c:numFmt formatCode="0.0&quot;%&quot;" sourceLinked="0"/>
              <c:spPr>
                <a:noFill/>
                <a:ln w="25342">
                  <a:noFill/>
                </a:ln>
              </c:spPr>
              <c:txPr>
                <a:bodyPr wrap="none"/>
                <a:lstStyle/>
                <a:p>
                  <a:pPr>
                    <a:defRPr sz="1050" b="0" i="0" u="none" strike="noStrike" baseline="0">
                      <a:solidFill>
                        <a:schemeClr val="bg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8700169473882137"/>
                      <c:h val="0.19541377255304107"/>
                    </c:manualLayout>
                  </c15:layout>
                </c:ext>
                <c:ext xmlns:c16="http://schemas.microsoft.com/office/drawing/2014/chart" uri="{C3380CC4-5D6E-409C-BE32-E72D297353CC}">
                  <c16:uniqueId val="{00000001-44C6-4378-8C89-334E4F186315}"/>
                </c:ext>
              </c:extLst>
            </c:dLbl>
            <c:dLbl>
              <c:idx val="1"/>
              <c:layout>
                <c:manualLayout>
                  <c:x val="-6.9079189722946483E-4"/>
                  <c:y val="-1.1782579926828326E-2"/>
                </c:manualLayout>
              </c:layout>
              <c:numFmt formatCode="0.0&quot;%&quot;" sourceLinked="0"/>
              <c:spPr>
                <a:noFill/>
                <a:ln w="25342">
                  <a:noFill/>
                </a:ln>
              </c:spPr>
              <c:txPr>
                <a:bodyPr wrap="none"/>
                <a:lstStyle/>
                <a:p>
                  <a:pPr>
                    <a:defRPr sz="1050" b="0" i="0" u="none" strike="noStrike" baseline="0">
                      <a:solidFill>
                        <a:srgbClr val="FFFFFF"/>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583149794915619"/>
                      <c:h val="0.21709941656965145"/>
                    </c:manualLayout>
                  </c15:layout>
                </c:ext>
                <c:ext xmlns:c16="http://schemas.microsoft.com/office/drawing/2014/chart" uri="{C3380CC4-5D6E-409C-BE32-E72D297353CC}">
                  <c16:uniqueId val="{00000003-44C6-4378-8C89-334E4F186315}"/>
                </c:ext>
              </c:extLst>
            </c:dLbl>
            <c:dLbl>
              <c:idx val="2"/>
              <c:layout>
                <c:manualLayout>
                  <c:xMode val="edge"/>
                  <c:yMode val="edge"/>
                  <c:x val="0.71428571428571463"/>
                  <c:y val="0.176190476190479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4C6-4378-8C89-334E4F186315}"/>
                </c:ext>
              </c:extLst>
            </c:dLbl>
            <c:numFmt formatCode="0.0&quot;%&quot;" sourceLinked="0"/>
            <c:spPr>
              <a:noFill/>
              <a:ln w="25342">
                <a:noFill/>
              </a:ln>
            </c:spPr>
            <c:txPr>
              <a:bodyPr wrap="none"/>
              <a:lstStyle/>
              <a:p>
                <a:pPr>
                  <a:defRPr sz="1050" b="0" i="0" u="none" strike="noStrike"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Sheet1!$B$1:$C$1</c:f>
              <c:strCache>
                <c:ptCount val="2"/>
                <c:pt idx="0">
                  <c:v>Papel</c:v>
                </c:pt>
                <c:pt idx="1">
                  <c:v>Digital</c:v>
                </c:pt>
              </c:strCache>
            </c:strRef>
          </c:cat>
          <c:val>
            <c:numRef>
              <c:f>Sheet1!$B$2:$C$2</c:f>
              <c:numCache>
                <c:formatCode>General</c:formatCode>
                <c:ptCount val="2"/>
                <c:pt idx="0">
                  <c:v>87.9</c:v>
                </c:pt>
                <c:pt idx="1">
                  <c:v>12.099999999999994</c:v>
                </c:pt>
              </c:numCache>
            </c:numRef>
          </c:val>
          <c:extLst>
            <c:ext xmlns:c16="http://schemas.microsoft.com/office/drawing/2014/chart" uri="{C3380CC4-5D6E-409C-BE32-E72D297353CC}">
              <c16:uniqueId val="{00000005-44C6-4378-8C89-334E4F186315}"/>
            </c:ext>
          </c:extLst>
        </c:ser>
        <c:dLbls>
          <c:showLegendKey val="0"/>
          <c:showVal val="1"/>
          <c:showCatName val="0"/>
          <c:showSerName val="0"/>
          <c:showPercent val="0"/>
          <c:showBubbleSize val="0"/>
          <c:showLeaderLines val="1"/>
        </c:dLbls>
        <c:firstSliceAng val="290"/>
        <c:holeSize val="26"/>
      </c:doughnutChart>
    </c:plotArea>
    <c:plotVisOnly val="1"/>
    <c:dispBlanksAs val="zero"/>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2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87755102040913E-2"/>
          <c:y val="2.8571428571428591E-2"/>
          <c:w val="0.82857142857142863"/>
          <c:h val="0.93333333333333335"/>
        </c:manualLayout>
      </c:layout>
      <c:doughnutChart>
        <c:varyColors val="1"/>
        <c:ser>
          <c:idx val="0"/>
          <c:order val="0"/>
          <c:tx>
            <c:strRef>
              <c:f>Sheet1!$A$2</c:f>
              <c:strCache>
                <c:ptCount val="1"/>
                <c:pt idx="0">
                  <c:v>lee</c:v>
                </c:pt>
              </c:strCache>
            </c:strRef>
          </c:tx>
          <c:spPr>
            <a:solidFill>
              <a:schemeClr val="accent1"/>
            </a:solidFill>
            <a:ln w="12671">
              <a:solidFill>
                <a:schemeClr val="tx1"/>
              </a:solidFill>
              <a:prstDash val="solid"/>
            </a:ln>
            <a:effectLst/>
          </c:spPr>
          <c:explosion val="5"/>
          <c:dPt>
            <c:idx val="0"/>
            <c:bubble3D val="0"/>
            <c:spPr>
              <a:solidFill>
                <a:schemeClr val="accent5"/>
              </a:solidFill>
              <a:ln w="25342">
                <a:noFill/>
              </a:ln>
              <a:effectLst/>
            </c:spPr>
            <c:extLst>
              <c:ext xmlns:c16="http://schemas.microsoft.com/office/drawing/2014/chart" uri="{C3380CC4-5D6E-409C-BE32-E72D297353CC}">
                <c16:uniqueId val="{00000001-44C6-4378-8C89-334E4F186315}"/>
              </c:ext>
            </c:extLst>
          </c:dPt>
          <c:dPt>
            <c:idx val="1"/>
            <c:bubble3D val="0"/>
            <c:spPr>
              <a:solidFill>
                <a:schemeClr val="accent6"/>
              </a:solidFill>
              <a:ln w="25342">
                <a:noFill/>
              </a:ln>
              <a:effectLst/>
            </c:spPr>
            <c:extLst>
              <c:ext xmlns:c16="http://schemas.microsoft.com/office/drawing/2014/chart" uri="{C3380CC4-5D6E-409C-BE32-E72D297353CC}">
                <c16:uniqueId val="{00000003-44C6-4378-8C89-334E4F186315}"/>
              </c:ext>
            </c:extLst>
          </c:dPt>
          <c:dLbls>
            <c:dLbl>
              <c:idx val="0"/>
              <c:layout>
                <c:manualLayout>
                  <c:x val="5.7907203730471844E-3"/>
                  <c:y val="2.191928983911173E-2"/>
                </c:manualLayout>
              </c:layout>
              <c:numFmt formatCode="0.0&quot;%&quot;" sourceLinked="0"/>
              <c:spPr>
                <a:noFill/>
                <a:ln w="25342">
                  <a:noFill/>
                </a:ln>
              </c:spPr>
              <c:txPr>
                <a:bodyPr wrap="none"/>
                <a:lstStyle/>
                <a:p>
                  <a:pPr>
                    <a:defRPr sz="1050" b="0" i="0" u="none" strike="noStrike" baseline="0">
                      <a:solidFill>
                        <a:schemeClr val="bg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8700169473882137"/>
                      <c:h val="0.19541377255304107"/>
                    </c:manualLayout>
                  </c15:layout>
                </c:ext>
                <c:ext xmlns:c16="http://schemas.microsoft.com/office/drawing/2014/chart" uri="{C3380CC4-5D6E-409C-BE32-E72D297353CC}">
                  <c16:uniqueId val="{00000001-44C6-4378-8C89-334E4F186315}"/>
                </c:ext>
              </c:extLst>
            </c:dLbl>
            <c:dLbl>
              <c:idx val="1"/>
              <c:layout>
                <c:manualLayout>
                  <c:x val="-6.9079189722946483E-4"/>
                  <c:y val="-1.1782579926828326E-2"/>
                </c:manualLayout>
              </c:layout>
              <c:numFmt formatCode="0.0&quot;%&quot;" sourceLinked="0"/>
              <c:spPr>
                <a:noFill/>
                <a:ln w="25342">
                  <a:noFill/>
                </a:ln>
              </c:spPr>
              <c:txPr>
                <a:bodyPr wrap="none"/>
                <a:lstStyle/>
                <a:p>
                  <a:pPr>
                    <a:defRPr sz="1050" b="0" i="0" u="none" strike="noStrike" baseline="0">
                      <a:solidFill>
                        <a:srgbClr val="FFFFFF"/>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583149794915619"/>
                      <c:h val="0.21709941656965145"/>
                    </c:manualLayout>
                  </c15:layout>
                </c:ext>
                <c:ext xmlns:c16="http://schemas.microsoft.com/office/drawing/2014/chart" uri="{C3380CC4-5D6E-409C-BE32-E72D297353CC}">
                  <c16:uniqueId val="{00000003-44C6-4378-8C89-334E4F186315}"/>
                </c:ext>
              </c:extLst>
            </c:dLbl>
            <c:dLbl>
              <c:idx val="2"/>
              <c:layout>
                <c:manualLayout>
                  <c:xMode val="edge"/>
                  <c:yMode val="edge"/>
                  <c:x val="0.71428571428571463"/>
                  <c:y val="0.176190476190479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4C6-4378-8C89-334E4F186315}"/>
                </c:ext>
              </c:extLst>
            </c:dLbl>
            <c:numFmt formatCode="0.0&quot;%&quot;" sourceLinked="0"/>
            <c:spPr>
              <a:noFill/>
              <a:ln w="25342">
                <a:noFill/>
              </a:ln>
            </c:spPr>
            <c:txPr>
              <a:bodyPr wrap="none"/>
              <a:lstStyle/>
              <a:p>
                <a:pPr>
                  <a:defRPr sz="1050" b="0" i="0" u="none" strike="noStrike"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Sheet1!$B$1:$C$1</c:f>
              <c:strCache>
                <c:ptCount val="2"/>
                <c:pt idx="0">
                  <c:v>Papel</c:v>
                </c:pt>
                <c:pt idx="1">
                  <c:v>Digital</c:v>
                </c:pt>
              </c:strCache>
            </c:strRef>
          </c:cat>
          <c:val>
            <c:numRef>
              <c:f>Sheet1!$B$2:$C$2</c:f>
              <c:numCache>
                <c:formatCode>General</c:formatCode>
                <c:ptCount val="2"/>
                <c:pt idx="0">
                  <c:v>79.7</c:v>
                </c:pt>
                <c:pt idx="1">
                  <c:v>20.299999999999997</c:v>
                </c:pt>
              </c:numCache>
            </c:numRef>
          </c:val>
          <c:extLst>
            <c:ext xmlns:c16="http://schemas.microsoft.com/office/drawing/2014/chart" uri="{C3380CC4-5D6E-409C-BE32-E72D297353CC}">
              <c16:uniqueId val="{00000005-44C6-4378-8C89-334E4F186315}"/>
            </c:ext>
          </c:extLst>
        </c:ser>
        <c:dLbls>
          <c:showLegendKey val="0"/>
          <c:showVal val="1"/>
          <c:showCatName val="0"/>
          <c:showSerName val="0"/>
          <c:showPercent val="0"/>
          <c:showBubbleSize val="0"/>
          <c:showLeaderLines val="1"/>
        </c:dLbls>
        <c:firstSliceAng val="291"/>
        <c:holeSize val="26"/>
      </c:doughnutChart>
    </c:plotArea>
    <c:plotVisOnly val="1"/>
    <c:dispBlanksAs val="zero"/>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2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9.2159417038106244E-3"/>
          <c:w val="1"/>
          <c:h val="0.73832519012902986"/>
        </c:manualLayout>
      </c:layout>
      <c:barChart>
        <c:barDir val="col"/>
        <c:grouping val="clustered"/>
        <c:varyColors val="0"/>
        <c:ser>
          <c:idx val="1"/>
          <c:order val="0"/>
          <c:tx>
            <c:strRef>
              <c:f>Hoja1!$C$1</c:f>
              <c:strCache>
                <c:ptCount val="1"/>
                <c:pt idx="0">
                  <c:v>digital</c:v>
                </c:pt>
              </c:strCache>
            </c:strRef>
          </c:tx>
          <c:spPr>
            <a:solidFill>
              <a:srgbClr val="002A61">
                <a:lumMod val="25000"/>
                <a:lumOff val="75000"/>
              </a:srgbClr>
            </a:solidFill>
            <a:effectLst/>
          </c:spPr>
          <c:invertIfNegative val="0"/>
          <c:dLbls>
            <c:dLbl>
              <c:idx val="0"/>
              <c:layout>
                <c:manualLayout>
                  <c:x val="6.2245822139060112E-3"/>
                  <c:y val="6.09618239777734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EC9-4DCE-BF37-0D422F6612BA}"/>
                </c:ext>
              </c:extLst>
            </c:dLbl>
            <c:dLbl>
              <c:idx val="3"/>
              <c:layout>
                <c:manualLayout>
                  <c:x val="6.315361034147828E-3"/>
                  <c:y val="7.08832725523211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252-4C57-9F72-7EEBB006958D}"/>
                </c:ext>
              </c:extLst>
            </c:dLbl>
            <c:dLbl>
              <c:idx val="4"/>
              <c:layout>
                <c:manualLayout>
                  <c:x val="4.7365207756108717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EC9-4DCE-BF37-0D422F6612BA}"/>
                </c:ext>
              </c:extLst>
            </c:dLbl>
            <c:numFmt formatCode="0.0&quot;%&quot;" sourceLinked="0"/>
            <c:spPr>
              <a:noFill/>
              <a:ln>
                <a:noFill/>
              </a:ln>
              <a:effectLst/>
            </c:spPr>
            <c:txPr>
              <a:bodyPr anchorCtr="0"/>
              <a:lstStyle/>
              <a:p>
                <a:pPr algn="ctr">
                  <a:defRPr lang="es-ES" sz="1000" b="0" i="0" u="none" strike="noStrike" kern="1200" baseline="0">
                    <a:solidFill>
                      <a:schemeClr val="tx1">
                        <a:lumMod val="75000"/>
                        <a:lumOff val="25000"/>
                      </a:schemeClr>
                    </a:solidFill>
                    <a:latin typeface="+mn-lt"/>
                    <a:ea typeface="+mn-ea"/>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7"/>
                <c:pt idx="0">
                  <c:v>Libros</c:v>
                </c:pt>
                <c:pt idx="1">
                  <c:v>Libros por ocio</c:v>
                </c:pt>
                <c:pt idx="2">
                  <c:v>Revistas</c:v>
                </c:pt>
                <c:pt idx="3">
                  <c:v>Periódicos</c:v>
                </c:pt>
                <c:pt idx="4">
                  <c:v>Cómics</c:v>
                </c:pt>
                <c:pt idx="5">
                  <c:v>Webs, Blogs, Foros,…</c:v>
                </c:pt>
                <c:pt idx="6">
                  <c:v>Redes sociales</c:v>
                </c:pt>
              </c:strCache>
            </c:strRef>
          </c:cat>
          <c:val>
            <c:numRef>
              <c:f>Hoja1!$C$2:$C$8</c:f>
              <c:numCache>
                <c:formatCode>General</c:formatCode>
                <c:ptCount val="7"/>
                <c:pt idx="0">
                  <c:v>19</c:v>
                </c:pt>
                <c:pt idx="1">
                  <c:v>9</c:v>
                </c:pt>
                <c:pt idx="2">
                  <c:v>2.1</c:v>
                </c:pt>
                <c:pt idx="3">
                  <c:v>1.6</c:v>
                </c:pt>
                <c:pt idx="4">
                  <c:v>0</c:v>
                </c:pt>
                <c:pt idx="5">
                  <c:v>40.1</c:v>
                </c:pt>
                <c:pt idx="6">
                  <c:v>27.1</c:v>
                </c:pt>
              </c:numCache>
            </c:numRef>
          </c:val>
          <c:extLst>
            <c:ext xmlns:c16="http://schemas.microsoft.com/office/drawing/2014/chart" uri="{C3380CC4-5D6E-409C-BE32-E72D297353CC}">
              <c16:uniqueId val="{00000009-DEC9-4DCE-BF37-0D422F6612BA}"/>
            </c:ext>
          </c:extLst>
        </c:ser>
        <c:dLbls>
          <c:showLegendKey val="0"/>
          <c:showVal val="1"/>
          <c:showCatName val="0"/>
          <c:showSerName val="0"/>
          <c:showPercent val="0"/>
          <c:showBubbleSize val="0"/>
        </c:dLbls>
        <c:gapWidth val="105"/>
        <c:axId val="202257920"/>
        <c:axId val="202259456"/>
      </c:barChart>
      <c:catAx>
        <c:axId val="202257920"/>
        <c:scaling>
          <c:orientation val="minMax"/>
        </c:scaling>
        <c:delete val="0"/>
        <c:axPos val="b"/>
        <c:numFmt formatCode="General" sourceLinked="0"/>
        <c:majorTickMark val="none"/>
        <c:minorTickMark val="none"/>
        <c:tickLblPos val="nextTo"/>
        <c:spPr>
          <a:ln>
            <a:solidFill>
              <a:schemeClr val="bg1">
                <a:lumMod val="85000"/>
              </a:schemeClr>
            </a:solidFill>
          </a:ln>
        </c:spPr>
        <c:txPr>
          <a:bodyPr/>
          <a:lstStyle/>
          <a:p>
            <a:pPr>
              <a:defRPr sz="700" b="0" baseline="0">
                <a:solidFill>
                  <a:schemeClr val="tx1">
                    <a:lumMod val="75000"/>
                    <a:lumOff val="25000"/>
                  </a:schemeClr>
                </a:solidFill>
              </a:defRPr>
            </a:pPr>
            <a:endParaRPr lang="es-ES_tradnl"/>
          </a:p>
        </c:txPr>
        <c:crossAx val="202259456"/>
        <c:crosses val="autoZero"/>
        <c:auto val="1"/>
        <c:lblAlgn val="ctr"/>
        <c:lblOffset val="100"/>
        <c:noMultiLvlLbl val="0"/>
      </c:catAx>
      <c:valAx>
        <c:axId val="202259456"/>
        <c:scaling>
          <c:orientation val="minMax"/>
          <c:max val="100"/>
        </c:scaling>
        <c:delete val="1"/>
        <c:axPos val="l"/>
        <c:numFmt formatCode="General" sourceLinked="1"/>
        <c:majorTickMark val="out"/>
        <c:minorTickMark val="none"/>
        <c:tickLblPos val="nextTo"/>
        <c:crossAx val="202257920"/>
        <c:crosses val="autoZero"/>
        <c:crossBetween val="between"/>
      </c:valAx>
    </c:plotArea>
    <c:plotVisOnly val="1"/>
    <c:dispBlanksAs val="gap"/>
    <c:showDLblsOverMax val="0"/>
  </c:chart>
  <c:txPr>
    <a:bodyPr/>
    <a:lstStyle/>
    <a:p>
      <a:pPr>
        <a:defRPr sz="1500" baseline="0"/>
      </a:pPr>
      <a:endParaRPr lang="es-ES_tradnl"/>
    </a:p>
  </c:txPr>
  <c:externalData r:id="rId2">
    <c:autoUpdate val="0"/>
  </c:externalData>
</c:chartSpace>
</file>

<file path=ppt/charts/chart2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10436950138176872"/>
          <c:w val="1"/>
          <c:h val="0.64317169953230224"/>
        </c:manualLayout>
      </c:layout>
      <c:barChart>
        <c:barDir val="col"/>
        <c:grouping val="clustered"/>
        <c:varyColors val="0"/>
        <c:ser>
          <c:idx val="1"/>
          <c:order val="0"/>
          <c:tx>
            <c:strRef>
              <c:f>Hoja1!$C$1</c:f>
              <c:strCache>
                <c:ptCount val="1"/>
                <c:pt idx="0">
                  <c:v>digital</c:v>
                </c:pt>
              </c:strCache>
            </c:strRef>
          </c:tx>
          <c:spPr>
            <a:solidFill>
              <a:srgbClr val="002A61">
                <a:lumMod val="25000"/>
                <a:lumOff val="75000"/>
              </a:srgbClr>
            </a:solidFill>
            <a:effectLst/>
          </c:spPr>
          <c:invertIfNegative val="0"/>
          <c:dLbls>
            <c:dLbl>
              <c:idx val="0"/>
              <c:layout>
                <c:manualLayout>
                  <c:x val="6.2245822139060112E-3"/>
                  <c:y val="6.09618239777734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EC9-4DCE-BF37-0D422F6612BA}"/>
                </c:ext>
              </c:extLst>
            </c:dLbl>
            <c:dLbl>
              <c:idx val="3"/>
              <c:layout>
                <c:manualLayout>
                  <c:x val="6.315361034147828E-3"/>
                  <c:y val="7.08832725523211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602-4AB2-ADD0-1A25AE7AD313}"/>
                </c:ext>
              </c:extLst>
            </c:dLbl>
            <c:dLbl>
              <c:idx val="4"/>
              <c:layout>
                <c:manualLayout>
                  <c:x val="4.7365207756108717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EC9-4DCE-BF37-0D422F6612BA}"/>
                </c:ext>
              </c:extLst>
            </c:dLbl>
            <c:numFmt formatCode="0.0&quot;%&quot;" sourceLinked="0"/>
            <c:spPr>
              <a:noFill/>
              <a:ln>
                <a:noFill/>
              </a:ln>
              <a:effectLst/>
            </c:spPr>
            <c:txPr>
              <a:bodyPr anchorCtr="0"/>
              <a:lstStyle/>
              <a:p>
                <a:pPr algn="ctr">
                  <a:defRPr lang="es-ES_tradnl" sz="1000" b="0" i="0" u="none" strike="noStrike" kern="1200" baseline="0">
                    <a:solidFill>
                      <a:schemeClr val="tx1">
                        <a:lumMod val="75000"/>
                        <a:lumOff val="25000"/>
                      </a:schemeClr>
                    </a:solidFill>
                    <a:latin typeface="+mn-lt"/>
                    <a:ea typeface="+mn-ea"/>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7"/>
                <c:pt idx="0">
                  <c:v>Libros</c:v>
                </c:pt>
                <c:pt idx="1">
                  <c:v>Libros por ocio</c:v>
                </c:pt>
                <c:pt idx="2">
                  <c:v>Revistas</c:v>
                </c:pt>
                <c:pt idx="3">
                  <c:v>Periódicos</c:v>
                </c:pt>
                <c:pt idx="4">
                  <c:v>Cómics</c:v>
                </c:pt>
                <c:pt idx="5">
                  <c:v>Webs, Blogs, Foros,…</c:v>
                </c:pt>
                <c:pt idx="6">
                  <c:v>Redes sociales</c:v>
                </c:pt>
              </c:strCache>
            </c:strRef>
          </c:cat>
          <c:val>
            <c:numRef>
              <c:f>Hoja1!$C$2:$C$8</c:f>
              <c:numCache>
                <c:formatCode>General</c:formatCode>
                <c:ptCount val="7"/>
                <c:pt idx="0">
                  <c:v>38.9</c:v>
                </c:pt>
                <c:pt idx="1">
                  <c:v>18.399999999999999</c:v>
                </c:pt>
                <c:pt idx="2">
                  <c:v>8.6</c:v>
                </c:pt>
                <c:pt idx="3">
                  <c:v>12.9</c:v>
                </c:pt>
                <c:pt idx="4">
                  <c:v>8</c:v>
                </c:pt>
                <c:pt idx="5">
                  <c:v>80.5</c:v>
                </c:pt>
                <c:pt idx="6">
                  <c:v>79</c:v>
                </c:pt>
              </c:numCache>
            </c:numRef>
          </c:val>
          <c:extLst>
            <c:ext xmlns:c16="http://schemas.microsoft.com/office/drawing/2014/chart" uri="{C3380CC4-5D6E-409C-BE32-E72D297353CC}">
              <c16:uniqueId val="{00000009-DEC9-4DCE-BF37-0D422F6612BA}"/>
            </c:ext>
          </c:extLst>
        </c:ser>
        <c:dLbls>
          <c:showLegendKey val="0"/>
          <c:showVal val="1"/>
          <c:showCatName val="0"/>
          <c:showSerName val="0"/>
          <c:showPercent val="0"/>
          <c:showBubbleSize val="0"/>
        </c:dLbls>
        <c:gapWidth val="105"/>
        <c:axId val="202257920"/>
        <c:axId val="202259456"/>
      </c:barChart>
      <c:catAx>
        <c:axId val="202257920"/>
        <c:scaling>
          <c:orientation val="minMax"/>
        </c:scaling>
        <c:delete val="0"/>
        <c:axPos val="b"/>
        <c:numFmt formatCode="General" sourceLinked="0"/>
        <c:majorTickMark val="none"/>
        <c:minorTickMark val="none"/>
        <c:tickLblPos val="nextTo"/>
        <c:spPr>
          <a:ln>
            <a:solidFill>
              <a:schemeClr val="bg1">
                <a:lumMod val="85000"/>
              </a:schemeClr>
            </a:solidFill>
          </a:ln>
        </c:spPr>
        <c:txPr>
          <a:bodyPr/>
          <a:lstStyle/>
          <a:p>
            <a:pPr>
              <a:defRPr sz="600" b="1" baseline="0">
                <a:solidFill>
                  <a:schemeClr val="tx1">
                    <a:lumMod val="75000"/>
                    <a:lumOff val="25000"/>
                  </a:schemeClr>
                </a:solidFill>
              </a:defRPr>
            </a:pPr>
            <a:endParaRPr lang="es-ES_tradnl"/>
          </a:p>
        </c:txPr>
        <c:crossAx val="202259456"/>
        <c:crosses val="autoZero"/>
        <c:auto val="1"/>
        <c:lblAlgn val="ctr"/>
        <c:lblOffset val="100"/>
        <c:noMultiLvlLbl val="0"/>
      </c:catAx>
      <c:valAx>
        <c:axId val="202259456"/>
        <c:scaling>
          <c:orientation val="minMax"/>
          <c:max val="100"/>
        </c:scaling>
        <c:delete val="1"/>
        <c:axPos val="l"/>
        <c:numFmt formatCode="General" sourceLinked="1"/>
        <c:majorTickMark val="out"/>
        <c:minorTickMark val="none"/>
        <c:tickLblPos val="nextTo"/>
        <c:crossAx val="202257920"/>
        <c:crosses val="autoZero"/>
        <c:crossBetween val="between"/>
      </c:valAx>
    </c:plotArea>
    <c:plotVisOnly val="1"/>
    <c:dispBlanksAs val="gap"/>
    <c:showDLblsOverMax val="0"/>
  </c:chart>
  <c:txPr>
    <a:bodyPr/>
    <a:lstStyle/>
    <a:p>
      <a:pPr>
        <a:defRPr sz="1500" baseline="0"/>
      </a:pPr>
      <a:endParaRPr lang="es-ES_tradnl"/>
    </a:p>
  </c:txPr>
  <c:externalData r:id="rId2">
    <c:autoUpdate val="0"/>
  </c:externalData>
</c:chartSpace>
</file>

<file path=ppt/charts/chart2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10436950138176872"/>
          <c:w val="1"/>
          <c:h val="0.64317169953230224"/>
        </c:manualLayout>
      </c:layout>
      <c:barChart>
        <c:barDir val="col"/>
        <c:grouping val="clustered"/>
        <c:varyColors val="0"/>
        <c:ser>
          <c:idx val="1"/>
          <c:order val="0"/>
          <c:tx>
            <c:strRef>
              <c:f>Hoja1!$C$1</c:f>
              <c:strCache>
                <c:ptCount val="1"/>
                <c:pt idx="0">
                  <c:v>digital</c:v>
                </c:pt>
              </c:strCache>
            </c:strRef>
          </c:tx>
          <c:spPr>
            <a:solidFill>
              <a:srgbClr val="002A61">
                <a:lumMod val="25000"/>
                <a:lumOff val="75000"/>
              </a:srgbClr>
            </a:solidFill>
            <a:effectLst/>
          </c:spPr>
          <c:invertIfNegative val="0"/>
          <c:dLbls>
            <c:dLbl>
              <c:idx val="0"/>
              <c:layout>
                <c:manualLayout>
                  <c:x val="6.2245822139060112E-3"/>
                  <c:y val="6.09618239777734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D79-4AAD-AF4A-74B60068552D}"/>
                </c:ext>
              </c:extLst>
            </c:dLbl>
            <c:dLbl>
              <c:idx val="3"/>
              <c:layout>
                <c:manualLayout>
                  <c:x val="6.315361034147828E-3"/>
                  <c:y val="7.08832725523211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297-479F-8592-00F296AE4411}"/>
                </c:ext>
              </c:extLst>
            </c:dLbl>
            <c:dLbl>
              <c:idx val="4"/>
              <c:layout>
                <c:manualLayout>
                  <c:x val="4.7365207756108717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D79-4AAD-AF4A-74B60068552D}"/>
                </c:ext>
              </c:extLst>
            </c:dLbl>
            <c:numFmt formatCode="0.0&quot;%&quot;" sourceLinked="0"/>
            <c:spPr>
              <a:noFill/>
              <a:ln>
                <a:noFill/>
              </a:ln>
              <a:effectLst/>
            </c:spPr>
            <c:txPr>
              <a:bodyPr anchorCtr="0"/>
              <a:lstStyle/>
              <a:p>
                <a:pPr algn="ctr">
                  <a:defRPr lang="es-ES_tradnl" sz="1000" b="0" i="0" u="none" strike="noStrike" kern="1200" baseline="0">
                    <a:solidFill>
                      <a:schemeClr val="tx1">
                        <a:lumMod val="75000"/>
                        <a:lumOff val="25000"/>
                      </a:schemeClr>
                    </a:solidFill>
                    <a:latin typeface="+mn-lt"/>
                    <a:ea typeface="+mn-ea"/>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Hoja1!$A$2:$A$8</c:f>
              <c:strCache>
                <c:ptCount val="7"/>
                <c:pt idx="0">
                  <c:v>Libros</c:v>
                </c:pt>
                <c:pt idx="1">
                  <c:v>Libros por ocio</c:v>
                </c:pt>
                <c:pt idx="2">
                  <c:v>Revistas</c:v>
                </c:pt>
                <c:pt idx="3">
                  <c:v>Periódicos</c:v>
                </c:pt>
                <c:pt idx="4">
                  <c:v>Cómics</c:v>
                </c:pt>
                <c:pt idx="5">
                  <c:v>Webs, Blogs, Foros,…</c:v>
                </c:pt>
                <c:pt idx="6">
                  <c:v>Redes sociales</c:v>
                </c:pt>
              </c:strCache>
            </c:strRef>
          </c:cat>
          <c:val>
            <c:numRef>
              <c:f>Hoja1!$C$2:$C$8</c:f>
              <c:numCache>
                <c:formatCode>General</c:formatCode>
                <c:ptCount val="7"/>
                <c:pt idx="0">
                  <c:v>29.1</c:v>
                </c:pt>
                <c:pt idx="1">
                  <c:v>13</c:v>
                </c:pt>
                <c:pt idx="2">
                  <c:v>6.1</c:v>
                </c:pt>
                <c:pt idx="3">
                  <c:v>57.7</c:v>
                </c:pt>
                <c:pt idx="4">
                  <c:v>2.6</c:v>
                </c:pt>
                <c:pt idx="5">
                  <c:v>60.6</c:v>
                </c:pt>
                <c:pt idx="6">
                  <c:v>56.4</c:v>
                </c:pt>
              </c:numCache>
            </c:numRef>
          </c:val>
          <c:extLst>
            <c:ext xmlns:c16="http://schemas.microsoft.com/office/drawing/2014/chart" uri="{C3380CC4-5D6E-409C-BE32-E72D297353CC}">
              <c16:uniqueId val="{00000005-ED79-4AAD-AF4A-74B60068552D}"/>
            </c:ext>
          </c:extLst>
        </c:ser>
        <c:dLbls>
          <c:showLegendKey val="0"/>
          <c:showVal val="1"/>
          <c:showCatName val="0"/>
          <c:showSerName val="0"/>
          <c:showPercent val="0"/>
          <c:showBubbleSize val="0"/>
        </c:dLbls>
        <c:gapWidth val="105"/>
        <c:axId val="202257920"/>
        <c:axId val="202259456"/>
      </c:barChart>
      <c:catAx>
        <c:axId val="202257920"/>
        <c:scaling>
          <c:orientation val="minMax"/>
        </c:scaling>
        <c:delete val="0"/>
        <c:axPos val="b"/>
        <c:numFmt formatCode="General" sourceLinked="0"/>
        <c:majorTickMark val="none"/>
        <c:minorTickMark val="none"/>
        <c:tickLblPos val="nextTo"/>
        <c:spPr>
          <a:ln>
            <a:solidFill>
              <a:schemeClr val="bg1">
                <a:lumMod val="85000"/>
              </a:schemeClr>
            </a:solidFill>
          </a:ln>
        </c:spPr>
        <c:txPr>
          <a:bodyPr/>
          <a:lstStyle/>
          <a:p>
            <a:pPr>
              <a:defRPr sz="600" b="1" baseline="0">
                <a:solidFill>
                  <a:schemeClr val="tx1">
                    <a:lumMod val="75000"/>
                    <a:lumOff val="25000"/>
                  </a:schemeClr>
                </a:solidFill>
              </a:defRPr>
            </a:pPr>
            <a:endParaRPr lang="es-ES_tradnl"/>
          </a:p>
        </c:txPr>
        <c:crossAx val="202259456"/>
        <c:crosses val="autoZero"/>
        <c:auto val="1"/>
        <c:lblAlgn val="ctr"/>
        <c:lblOffset val="100"/>
        <c:noMultiLvlLbl val="0"/>
      </c:catAx>
      <c:valAx>
        <c:axId val="202259456"/>
        <c:scaling>
          <c:orientation val="minMax"/>
          <c:max val="100"/>
        </c:scaling>
        <c:delete val="1"/>
        <c:axPos val="l"/>
        <c:numFmt formatCode="General" sourceLinked="1"/>
        <c:majorTickMark val="out"/>
        <c:minorTickMark val="none"/>
        <c:tickLblPos val="nextTo"/>
        <c:crossAx val="202257920"/>
        <c:crosses val="autoZero"/>
        <c:crossBetween val="between"/>
      </c:valAx>
    </c:plotArea>
    <c:plotVisOnly val="1"/>
    <c:dispBlanksAs val="gap"/>
    <c:showDLblsOverMax val="0"/>
  </c:chart>
  <c:txPr>
    <a:bodyPr/>
    <a:lstStyle/>
    <a:p>
      <a:pPr>
        <a:defRPr sz="1500" baseline="0"/>
      </a:pPr>
      <a:endParaRPr lang="es-ES_tradnl"/>
    </a:p>
  </c:txPr>
  <c:externalData r:id="rId2">
    <c:autoUpdate val="0"/>
  </c:externalData>
</c:chartSpace>
</file>

<file path=ppt/charts/chart2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87755102040913E-2"/>
          <c:y val="2.8571428571428591E-2"/>
          <c:w val="0.82857142857142863"/>
          <c:h val="0.93333333333333335"/>
        </c:manualLayout>
      </c:layout>
      <c:doughnutChart>
        <c:varyColors val="1"/>
        <c:ser>
          <c:idx val="0"/>
          <c:order val="0"/>
          <c:tx>
            <c:strRef>
              <c:f>Sheet1!$A$2</c:f>
              <c:strCache>
                <c:ptCount val="1"/>
                <c:pt idx="0">
                  <c:v>lee</c:v>
                </c:pt>
              </c:strCache>
            </c:strRef>
          </c:tx>
          <c:spPr>
            <a:solidFill>
              <a:schemeClr val="accent1"/>
            </a:solidFill>
            <a:ln w="12671">
              <a:solidFill>
                <a:schemeClr val="tx1"/>
              </a:solidFill>
              <a:prstDash val="solid"/>
            </a:ln>
            <a:effectLst/>
          </c:spPr>
          <c:explosion val="5"/>
          <c:dPt>
            <c:idx val="0"/>
            <c:bubble3D val="0"/>
            <c:explosion val="0"/>
            <c:spPr>
              <a:solidFill>
                <a:srgbClr val="2E75B6"/>
              </a:solidFill>
              <a:ln w="25342">
                <a:noFill/>
              </a:ln>
              <a:effectLst/>
            </c:spPr>
            <c:extLst>
              <c:ext xmlns:c16="http://schemas.microsoft.com/office/drawing/2014/chart" uri="{C3380CC4-5D6E-409C-BE32-E72D297353CC}">
                <c16:uniqueId val="{00000001-1D5F-4037-B950-97F3C88649BB}"/>
              </c:ext>
            </c:extLst>
          </c:dPt>
          <c:dPt>
            <c:idx val="1"/>
            <c:bubble3D val="0"/>
            <c:spPr>
              <a:solidFill>
                <a:schemeClr val="tx2">
                  <a:lumMod val="40000"/>
                  <a:lumOff val="60000"/>
                </a:schemeClr>
              </a:solidFill>
              <a:ln w="25342">
                <a:noFill/>
              </a:ln>
              <a:effectLst/>
            </c:spPr>
            <c:extLst>
              <c:ext xmlns:c16="http://schemas.microsoft.com/office/drawing/2014/chart" uri="{C3380CC4-5D6E-409C-BE32-E72D297353CC}">
                <c16:uniqueId val="{00000003-1D5F-4037-B950-97F3C88649BB}"/>
              </c:ext>
            </c:extLst>
          </c:dPt>
          <c:dLbls>
            <c:dLbl>
              <c:idx val="0"/>
              <c:layout>
                <c:manualLayout>
                  <c:x val="-8.6076027410201414E-2"/>
                  <c:y val="-0.10817739804334783"/>
                </c:manualLayout>
              </c:layout>
              <c:numFmt formatCode="0.0&quot;%&quot;" sourceLinked="0"/>
              <c:spPr>
                <a:noFill/>
                <a:ln w="25342">
                  <a:noFill/>
                </a:ln>
              </c:spPr>
              <c:txPr>
                <a:bodyPr wrap="none"/>
                <a:lstStyle/>
                <a:p>
                  <a:pPr>
                    <a:defRPr sz="1600" b="0" i="0" u="none" strike="noStrike" baseline="0">
                      <a:solidFill>
                        <a:schemeClr val="bg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8700169473882137"/>
                      <c:h val="0.19541377255304107"/>
                    </c:manualLayout>
                  </c15:layout>
                </c:ext>
                <c:ext xmlns:c16="http://schemas.microsoft.com/office/drawing/2014/chart" uri="{C3380CC4-5D6E-409C-BE32-E72D297353CC}">
                  <c16:uniqueId val="{00000001-1D5F-4037-B950-97F3C88649BB}"/>
                </c:ext>
              </c:extLst>
            </c:dLbl>
            <c:dLbl>
              <c:idx val="1"/>
              <c:layout>
                <c:manualLayout>
                  <c:x val="2.9710792741924914E-3"/>
                  <c:y val="-3.4289387075182955E-2"/>
                </c:manualLayout>
              </c:layout>
              <c:numFmt formatCode="0.0&quot;%&quot;" sourceLinked="0"/>
              <c:spPr>
                <a:noFill/>
                <a:ln w="25342">
                  <a:noFill/>
                </a:ln>
              </c:spPr>
              <c:txPr>
                <a:bodyPr wrap="none"/>
                <a:lstStyle/>
                <a:p>
                  <a:pPr>
                    <a:defRPr sz="1400" b="0" i="0" u="none" strike="noStrike" baseline="0">
                      <a:solidFill>
                        <a:srgbClr val="FFFFFF"/>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583149794915619"/>
                      <c:h val="0.21709941656965145"/>
                    </c:manualLayout>
                  </c15:layout>
                </c:ext>
                <c:ext xmlns:c16="http://schemas.microsoft.com/office/drawing/2014/chart" uri="{C3380CC4-5D6E-409C-BE32-E72D297353CC}">
                  <c16:uniqueId val="{00000003-1D5F-4037-B950-97F3C88649BB}"/>
                </c:ext>
              </c:extLst>
            </c:dLbl>
            <c:dLbl>
              <c:idx val="2"/>
              <c:layout>
                <c:manualLayout>
                  <c:xMode val="edge"/>
                  <c:yMode val="edge"/>
                  <c:x val="0.71428571428571463"/>
                  <c:y val="0.176190476190479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D5F-4037-B950-97F3C88649BB}"/>
                </c:ext>
              </c:extLst>
            </c:dLbl>
            <c:numFmt formatCode="0.0&quot;%&quot;" sourceLinked="0"/>
            <c:spPr>
              <a:noFill/>
              <a:ln w="25342">
                <a:noFill/>
              </a:ln>
            </c:spPr>
            <c:txPr>
              <a:bodyPr wrap="none"/>
              <a:lstStyle/>
              <a:p>
                <a:pPr>
                  <a:defRPr sz="1600" b="0" i="0" u="none" strike="noStrike"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Sheet1!$B$1:$C$1</c:f>
              <c:strCache>
                <c:ptCount val="2"/>
                <c:pt idx="0">
                  <c:v>Si</c:v>
                </c:pt>
                <c:pt idx="1">
                  <c:v>No</c:v>
                </c:pt>
              </c:strCache>
            </c:strRef>
          </c:cat>
          <c:val>
            <c:numRef>
              <c:f>Sheet1!$B$2:$C$2</c:f>
              <c:numCache>
                <c:formatCode>General</c:formatCode>
                <c:ptCount val="2"/>
                <c:pt idx="0">
                  <c:v>57.1</c:v>
                </c:pt>
                <c:pt idx="1">
                  <c:v>42.9</c:v>
                </c:pt>
              </c:numCache>
            </c:numRef>
          </c:val>
          <c:extLst>
            <c:ext xmlns:c16="http://schemas.microsoft.com/office/drawing/2014/chart" uri="{C3380CC4-5D6E-409C-BE32-E72D297353CC}">
              <c16:uniqueId val="{00000005-1D5F-4037-B950-97F3C88649BB}"/>
            </c:ext>
          </c:extLst>
        </c:ser>
        <c:dLbls>
          <c:showLegendKey val="0"/>
          <c:showVal val="1"/>
          <c:showCatName val="0"/>
          <c:showSerName val="0"/>
          <c:showPercent val="0"/>
          <c:showBubbleSize val="0"/>
          <c:showLeaderLines val="0"/>
        </c:dLbls>
        <c:firstSliceAng val="329"/>
        <c:holeSize val="26"/>
      </c:doughnutChart>
    </c:plotArea>
    <c:plotVisOnly val="1"/>
    <c:dispBlanksAs val="zero"/>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2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87755102040913E-2"/>
          <c:y val="2.8571428571428591E-2"/>
          <c:w val="0.82857142857142863"/>
          <c:h val="0.93333333333333335"/>
        </c:manualLayout>
      </c:layout>
      <c:doughnutChart>
        <c:varyColors val="1"/>
        <c:ser>
          <c:idx val="0"/>
          <c:order val="0"/>
          <c:tx>
            <c:strRef>
              <c:f>Sheet1!$A$2</c:f>
              <c:strCache>
                <c:ptCount val="1"/>
                <c:pt idx="0">
                  <c:v>lee</c:v>
                </c:pt>
              </c:strCache>
            </c:strRef>
          </c:tx>
          <c:spPr>
            <a:solidFill>
              <a:schemeClr val="accent1"/>
            </a:solidFill>
            <a:ln w="12671">
              <a:solidFill>
                <a:schemeClr val="tx1"/>
              </a:solidFill>
              <a:prstDash val="solid"/>
            </a:ln>
            <a:effectLst/>
          </c:spPr>
          <c:explosion val="6"/>
          <c:dPt>
            <c:idx val="0"/>
            <c:bubble3D val="0"/>
            <c:spPr>
              <a:solidFill>
                <a:srgbClr val="2E75B6"/>
              </a:solidFill>
              <a:ln w="25342">
                <a:noFill/>
              </a:ln>
              <a:effectLst/>
            </c:spPr>
            <c:extLst>
              <c:ext xmlns:c16="http://schemas.microsoft.com/office/drawing/2014/chart" uri="{C3380CC4-5D6E-409C-BE32-E72D297353CC}">
                <c16:uniqueId val="{00000001-1D5F-4037-B950-97F3C88649BB}"/>
              </c:ext>
            </c:extLst>
          </c:dPt>
          <c:dPt>
            <c:idx val="1"/>
            <c:bubble3D val="0"/>
            <c:spPr>
              <a:solidFill>
                <a:schemeClr val="tx2">
                  <a:lumMod val="40000"/>
                  <a:lumOff val="60000"/>
                </a:schemeClr>
              </a:solidFill>
              <a:ln w="25342">
                <a:noFill/>
              </a:ln>
              <a:effectLst/>
            </c:spPr>
            <c:extLst>
              <c:ext xmlns:c16="http://schemas.microsoft.com/office/drawing/2014/chart" uri="{C3380CC4-5D6E-409C-BE32-E72D297353CC}">
                <c16:uniqueId val="{00000003-1D5F-4037-B950-97F3C88649BB}"/>
              </c:ext>
            </c:extLst>
          </c:dPt>
          <c:dLbls>
            <c:dLbl>
              <c:idx val="0"/>
              <c:layout>
                <c:manualLayout>
                  <c:x val="1.4957075847420068E-2"/>
                  <c:y val="-2.7430527056848803E-2"/>
                </c:manualLayout>
              </c:layout>
              <c:numFmt formatCode="0.0&quot;%&quot;" sourceLinked="0"/>
              <c:spPr>
                <a:noFill/>
                <a:ln w="25342">
                  <a:noFill/>
                </a:ln>
              </c:spPr>
              <c:txPr>
                <a:bodyPr wrap="none"/>
                <a:lstStyle/>
                <a:p>
                  <a:pPr>
                    <a:defRPr sz="1600" b="0" i="0" u="none" strike="noStrike" baseline="0">
                      <a:solidFill>
                        <a:schemeClr val="bg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8700169473882137"/>
                      <c:h val="0.19541377255304107"/>
                    </c:manualLayout>
                  </c15:layout>
                </c:ext>
                <c:ext xmlns:c16="http://schemas.microsoft.com/office/drawing/2014/chart" uri="{C3380CC4-5D6E-409C-BE32-E72D297353CC}">
                  <c16:uniqueId val="{00000001-1D5F-4037-B950-97F3C88649BB}"/>
                </c:ext>
              </c:extLst>
            </c:dLbl>
            <c:dLbl>
              <c:idx val="1"/>
              <c:layout>
                <c:manualLayout>
                  <c:x val="1.5600217181395162E-2"/>
                  <c:y val="-2.694876244004675E-2"/>
                </c:manualLayout>
              </c:layout>
              <c:numFmt formatCode="0.0&quot;%&quot;" sourceLinked="0"/>
              <c:spPr>
                <a:noFill/>
                <a:ln w="25342">
                  <a:noFill/>
                </a:ln>
              </c:spPr>
              <c:txPr>
                <a:bodyPr wrap="none"/>
                <a:lstStyle/>
                <a:p>
                  <a:pPr>
                    <a:defRPr sz="1400" b="0" i="0" u="none" strike="noStrike" baseline="0">
                      <a:solidFill>
                        <a:srgbClr val="FFFFFF"/>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583149794915619"/>
                      <c:h val="0.21709941656965145"/>
                    </c:manualLayout>
                  </c15:layout>
                </c:ext>
                <c:ext xmlns:c16="http://schemas.microsoft.com/office/drawing/2014/chart" uri="{C3380CC4-5D6E-409C-BE32-E72D297353CC}">
                  <c16:uniqueId val="{00000003-1D5F-4037-B950-97F3C88649BB}"/>
                </c:ext>
              </c:extLst>
            </c:dLbl>
            <c:dLbl>
              <c:idx val="2"/>
              <c:layout>
                <c:manualLayout>
                  <c:xMode val="edge"/>
                  <c:yMode val="edge"/>
                  <c:x val="0.71428571428571463"/>
                  <c:y val="0.176190476190479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D5F-4037-B950-97F3C88649BB}"/>
                </c:ext>
              </c:extLst>
            </c:dLbl>
            <c:numFmt formatCode="0.0&quot;%&quot;" sourceLinked="0"/>
            <c:spPr>
              <a:noFill/>
              <a:ln w="25342">
                <a:noFill/>
              </a:ln>
            </c:spPr>
            <c:txPr>
              <a:bodyPr wrap="none"/>
              <a:lstStyle/>
              <a:p>
                <a:pPr>
                  <a:defRPr sz="1600" b="0" i="0" u="none" strike="noStrike"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Sheet1!$B$1:$C$1</c:f>
              <c:strCache>
                <c:ptCount val="2"/>
                <c:pt idx="0">
                  <c:v>Si</c:v>
                </c:pt>
                <c:pt idx="1">
                  <c:v>No</c:v>
                </c:pt>
              </c:strCache>
            </c:strRef>
          </c:cat>
          <c:val>
            <c:numRef>
              <c:f>Sheet1!$B$2:$C$2</c:f>
              <c:numCache>
                <c:formatCode>General</c:formatCode>
                <c:ptCount val="2"/>
                <c:pt idx="0">
                  <c:v>91.8</c:v>
                </c:pt>
                <c:pt idx="1">
                  <c:v>8.2000000000000028</c:v>
                </c:pt>
              </c:numCache>
            </c:numRef>
          </c:val>
          <c:extLst>
            <c:ext xmlns:c16="http://schemas.microsoft.com/office/drawing/2014/chart" uri="{C3380CC4-5D6E-409C-BE32-E72D297353CC}">
              <c16:uniqueId val="{00000005-1D5F-4037-B950-97F3C88649BB}"/>
            </c:ext>
          </c:extLst>
        </c:ser>
        <c:dLbls>
          <c:showLegendKey val="0"/>
          <c:showVal val="1"/>
          <c:showCatName val="0"/>
          <c:showSerName val="0"/>
          <c:showPercent val="0"/>
          <c:showBubbleSize val="0"/>
          <c:showLeaderLines val="1"/>
        </c:dLbls>
        <c:firstSliceAng val="338"/>
        <c:holeSize val="26"/>
      </c:doughnutChart>
    </c:plotArea>
    <c:plotVisOnly val="1"/>
    <c:dispBlanksAs val="zero"/>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2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87755102040913E-2"/>
          <c:y val="2.8571428571428591E-2"/>
          <c:w val="0.82857142857142863"/>
          <c:h val="0.93333333333333335"/>
        </c:manualLayout>
      </c:layout>
      <c:doughnutChart>
        <c:varyColors val="1"/>
        <c:ser>
          <c:idx val="0"/>
          <c:order val="0"/>
          <c:tx>
            <c:strRef>
              <c:f>Sheet1!$A$2</c:f>
              <c:strCache>
                <c:ptCount val="1"/>
                <c:pt idx="0">
                  <c:v>lee</c:v>
                </c:pt>
              </c:strCache>
            </c:strRef>
          </c:tx>
          <c:spPr>
            <a:solidFill>
              <a:schemeClr val="accent1"/>
            </a:solidFill>
            <a:ln w="12671">
              <a:solidFill>
                <a:schemeClr val="tx1"/>
              </a:solidFill>
              <a:prstDash val="solid"/>
            </a:ln>
            <a:effectLst/>
          </c:spPr>
          <c:explosion val="3"/>
          <c:dPt>
            <c:idx val="0"/>
            <c:bubble3D val="0"/>
            <c:spPr>
              <a:solidFill>
                <a:srgbClr val="2E75B6"/>
              </a:solidFill>
              <a:ln w="25342">
                <a:noFill/>
              </a:ln>
              <a:effectLst/>
            </c:spPr>
            <c:extLst>
              <c:ext xmlns:c16="http://schemas.microsoft.com/office/drawing/2014/chart" uri="{C3380CC4-5D6E-409C-BE32-E72D297353CC}">
                <c16:uniqueId val="{00000001-E461-4808-B99B-898F9FEBDB03}"/>
              </c:ext>
            </c:extLst>
          </c:dPt>
          <c:dPt>
            <c:idx val="1"/>
            <c:bubble3D val="0"/>
            <c:spPr>
              <a:solidFill>
                <a:schemeClr val="tx2">
                  <a:lumMod val="40000"/>
                  <a:lumOff val="60000"/>
                </a:schemeClr>
              </a:solidFill>
              <a:ln w="25342">
                <a:noFill/>
              </a:ln>
              <a:effectLst/>
            </c:spPr>
            <c:extLst>
              <c:ext xmlns:c16="http://schemas.microsoft.com/office/drawing/2014/chart" uri="{C3380CC4-5D6E-409C-BE32-E72D297353CC}">
                <c16:uniqueId val="{00000003-E461-4808-B99B-898F9FEBDB03}"/>
              </c:ext>
            </c:extLst>
          </c:dPt>
          <c:dLbls>
            <c:dLbl>
              <c:idx val="0"/>
              <c:layout>
                <c:manualLayout>
                  <c:x val="-0.11133430322460668"/>
                  <c:y val="0.14874446418642168"/>
                </c:manualLayout>
              </c:layout>
              <c:numFmt formatCode="0.0&quot;%&quot;" sourceLinked="0"/>
              <c:spPr>
                <a:noFill/>
                <a:ln w="25342">
                  <a:noFill/>
                </a:ln>
              </c:spPr>
              <c:txPr>
                <a:bodyPr wrap="none"/>
                <a:lstStyle/>
                <a:p>
                  <a:pPr>
                    <a:defRPr sz="1600" b="0" i="0" u="none" strike="noStrike" baseline="0">
                      <a:solidFill>
                        <a:schemeClr val="bg1"/>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8700169473882137"/>
                      <c:h val="0.19541377255304107"/>
                    </c:manualLayout>
                  </c15:layout>
                </c:ext>
                <c:ext xmlns:c16="http://schemas.microsoft.com/office/drawing/2014/chart" uri="{C3380CC4-5D6E-409C-BE32-E72D297353CC}">
                  <c16:uniqueId val="{00000001-E461-4808-B99B-898F9FEBDB03}"/>
                </c:ext>
              </c:extLst>
            </c:dLbl>
            <c:dLbl>
              <c:idx val="1"/>
              <c:layout>
                <c:manualLayout>
                  <c:x val="9.2856482277938624E-3"/>
                  <c:y val="-4.9268885346379224E-3"/>
                </c:manualLayout>
              </c:layout>
              <c:numFmt formatCode="0.0&quot;%&quot;" sourceLinked="0"/>
              <c:spPr>
                <a:noFill/>
                <a:ln w="25342">
                  <a:noFill/>
                </a:ln>
              </c:spPr>
              <c:txPr>
                <a:bodyPr wrap="none"/>
                <a:lstStyle/>
                <a:p>
                  <a:pPr>
                    <a:defRPr sz="1400" b="0" i="0" u="none" strike="noStrike" baseline="0">
                      <a:solidFill>
                        <a:srgbClr val="FFFFFF"/>
                      </a:solidFill>
                      <a:latin typeface="+mj-lt"/>
                      <a:ea typeface="Arial"/>
                      <a:cs typeface="Calibri" pitchFamily="34" charset="0"/>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0.2583149794915619"/>
                      <c:h val="0.21709941656965145"/>
                    </c:manualLayout>
                  </c15:layout>
                </c:ext>
                <c:ext xmlns:c16="http://schemas.microsoft.com/office/drawing/2014/chart" uri="{C3380CC4-5D6E-409C-BE32-E72D297353CC}">
                  <c16:uniqueId val="{00000003-E461-4808-B99B-898F9FEBDB03}"/>
                </c:ext>
              </c:extLst>
            </c:dLbl>
            <c:dLbl>
              <c:idx val="2"/>
              <c:layout>
                <c:manualLayout>
                  <c:xMode val="edge"/>
                  <c:yMode val="edge"/>
                  <c:x val="0.71428571428571463"/>
                  <c:y val="0.176190476190479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461-4808-B99B-898F9FEBDB03}"/>
                </c:ext>
              </c:extLst>
            </c:dLbl>
            <c:numFmt formatCode="0.0&quot;%&quot;" sourceLinked="0"/>
            <c:spPr>
              <a:noFill/>
              <a:ln w="25342">
                <a:noFill/>
              </a:ln>
            </c:spPr>
            <c:txPr>
              <a:bodyPr wrap="none"/>
              <a:lstStyle/>
              <a:p>
                <a:pPr>
                  <a:defRPr sz="1600" b="0" i="0" u="none" strike="noStrike" baseline="0">
                    <a:solidFill>
                      <a:schemeClr val="tx1"/>
                    </a:solidFill>
                    <a:latin typeface="+mj-lt"/>
                    <a:ea typeface="Arial"/>
                    <a:cs typeface="Calibri" pitchFamily="34" charset="0"/>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Sheet1!$B$1:$C$1</c:f>
              <c:strCache>
                <c:ptCount val="2"/>
                <c:pt idx="0">
                  <c:v>Si</c:v>
                </c:pt>
                <c:pt idx="1">
                  <c:v>No</c:v>
                </c:pt>
              </c:strCache>
            </c:strRef>
          </c:cat>
          <c:val>
            <c:numRef>
              <c:f>Sheet1!$B$2:$C$2</c:f>
              <c:numCache>
                <c:formatCode>General</c:formatCode>
                <c:ptCount val="2"/>
                <c:pt idx="0">
                  <c:v>82</c:v>
                </c:pt>
                <c:pt idx="1">
                  <c:v>18</c:v>
                </c:pt>
              </c:numCache>
            </c:numRef>
          </c:val>
          <c:extLst>
            <c:ext xmlns:c16="http://schemas.microsoft.com/office/drawing/2014/chart" uri="{C3380CC4-5D6E-409C-BE32-E72D297353CC}">
              <c16:uniqueId val="{00000005-E461-4808-B99B-898F9FEBDB03}"/>
            </c:ext>
          </c:extLst>
        </c:ser>
        <c:dLbls>
          <c:showLegendKey val="0"/>
          <c:showVal val="1"/>
          <c:showCatName val="0"/>
          <c:showSerName val="0"/>
          <c:showPercent val="0"/>
          <c:showBubbleSize val="0"/>
          <c:showLeaderLines val="0"/>
        </c:dLbls>
        <c:firstSliceAng val="324"/>
        <c:holeSize val="26"/>
      </c:doughnutChart>
    </c:plotArea>
    <c:plotVisOnly val="1"/>
    <c:dispBlanksAs val="zero"/>
    <c:showDLblsOverMax val="0"/>
  </c:chart>
  <c:spPr>
    <a:noFill/>
    <a:ln>
      <a:noFill/>
    </a:ln>
  </c:spPr>
  <c:txPr>
    <a:bodyPr/>
    <a:lstStyle/>
    <a:p>
      <a:pPr>
        <a:defRPr sz="1796" b="1" i="0" u="none" strike="noStrike" baseline="0">
          <a:solidFill>
            <a:schemeClr val="tx1"/>
          </a:solidFill>
          <a:latin typeface="Arial"/>
          <a:ea typeface="Arial"/>
          <a:cs typeface="Arial"/>
        </a:defRPr>
      </a:pPr>
      <a:endParaRPr lang="es-ES_tradnl"/>
    </a:p>
  </c:txPr>
  <c:externalData r:id="rId1">
    <c:autoUpdate val="0"/>
  </c:externalData>
</c:chartSpace>
</file>

<file path=ppt/charts/chart2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4245788749194793"/>
          <c:y val="6.8965517241379413E-3"/>
          <c:w val="0.76894644924784816"/>
          <c:h val="0.9931034742174315"/>
        </c:manualLayout>
      </c:layout>
      <c:barChart>
        <c:barDir val="bar"/>
        <c:grouping val="stacked"/>
        <c:varyColors val="0"/>
        <c:ser>
          <c:idx val="1"/>
          <c:order val="0"/>
          <c:tx>
            <c:strRef>
              <c:f>Sheet1!$A$2</c:f>
              <c:strCache>
                <c:ptCount val="1"/>
                <c:pt idx="0">
                  <c:v>Habitual</c:v>
                </c:pt>
              </c:strCache>
            </c:strRef>
          </c:tx>
          <c:spPr>
            <a:solidFill>
              <a:srgbClr val="25726E"/>
            </a:solidFill>
            <a:ln>
              <a:noFill/>
            </a:ln>
          </c:spPr>
          <c:invertIfNegative val="0"/>
          <c:dPt>
            <c:idx val="4"/>
            <c:invertIfNegative val="0"/>
            <c:bubble3D val="0"/>
            <c:extLst>
              <c:ext xmlns:c16="http://schemas.microsoft.com/office/drawing/2014/chart" uri="{C3380CC4-5D6E-409C-BE32-E72D297353CC}">
                <c16:uniqueId val="{00000000-7638-45CE-BC57-F2B47BF17229}"/>
              </c:ext>
            </c:extLst>
          </c:dPt>
          <c:dLbls>
            <c:dLbl>
              <c:idx val="5"/>
              <c:layout>
                <c:manualLayout>
                  <c:x val="1.388086230758406E-2"/>
                  <c:y val="5.9260379140440951E-3"/>
                </c:manualLayout>
              </c:layout>
              <c:numFmt formatCode="0.0&quot;%&quot;" sourceLinked="0"/>
              <c:spPr>
                <a:noFill/>
                <a:ln>
                  <a:noFill/>
                </a:ln>
                <a:effectLst/>
              </c:spPr>
              <c:txPr>
                <a:bodyPr wrap="square" lIns="38100" tIns="19050" rIns="38100" bIns="19050" anchor="ctr">
                  <a:spAutoFit/>
                </a:bodyPr>
                <a:lstStyle/>
                <a:p>
                  <a:pPr>
                    <a:defRPr sz="900">
                      <a:solidFill>
                        <a:schemeClr val="bg1"/>
                      </a:solidFill>
                    </a:defRPr>
                  </a:pPr>
                  <a:endParaRPr lang="es-ES_tradnl"/>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1E1-46DB-AD71-4AF0AEB511DE}"/>
                </c:ext>
              </c:extLst>
            </c:dLbl>
            <c:dLbl>
              <c:idx val="6"/>
              <c:layout>
                <c:manualLayout>
                  <c:x val="1.084844677149798E-2"/>
                  <c:y val="2.963018957022103E-3"/>
                </c:manualLayout>
              </c:layout>
              <c:numFmt formatCode="0.0&quot;%&quot;" sourceLinked="0"/>
              <c:spPr>
                <a:noFill/>
                <a:ln>
                  <a:noFill/>
                </a:ln>
                <a:effectLst/>
              </c:spPr>
              <c:txPr>
                <a:bodyPr wrap="square" lIns="38100" tIns="19050" rIns="38100" bIns="19050" anchor="ctr">
                  <a:noAutofit/>
                </a:bodyPr>
                <a:lstStyle/>
                <a:p>
                  <a:pPr>
                    <a:defRPr sz="800">
                      <a:solidFill>
                        <a:schemeClr val="bg1"/>
                      </a:solidFill>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6.9683189762255279E-2"/>
                      <c:h val="5.8030842927565385E-2"/>
                    </c:manualLayout>
                  </c15:layout>
                </c:ext>
                <c:ext xmlns:c16="http://schemas.microsoft.com/office/drawing/2014/chart" uri="{C3380CC4-5D6E-409C-BE32-E72D297353CC}">
                  <c16:uniqueId val="{00000001-4DB7-4560-B4F1-3C67E25E8F06}"/>
                </c:ext>
              </c:extLst>
            </c:dLbl>
            <c:numFmt formatCode="0.0&quot;%&quot;" sourceLinked="0"/>
            <c:spPr>
              <a:noFill/>
              <a:ln>
                <a:noFill/>
              </a:ln>
              <a:effectLst/>
            </c:spPr>
            <c:txPr>
              <a:bodyPr wrap="square" lIns="38100" tIns="19050" rIns="38100" bIns="19050" anchor="ctr">
                <a:spAutoFit/>
              </a:bodyPr>
              <a:lstStyle/>
              <a:p>
                <a:pPr>
                  <a:defRPr sz="1200">
                    <a:solidFill>
                      <a:schemeClr val="bg1"/>
                    </a:solidFill>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Sheet1!$B$1:$H$1</c:f>
              <c:numCache>
                <c:formatCode>General</c:formatCode>
                <c:ptCount val="7"/>
                <c:pt idx="0">
                  <c:v>1</c:v>
                </c:pt>
                <c:pt idx="1">
                  <c:v>2</c:v>
                </c:pt>
                <c:pt idx="2">
                  <c:v>3</c:v>
                </c:pt>
                <c:pt idx="3">
                  <c:v>4</c:v>
                </c:pt>
                <c:pt idx="4">
                  <c:v>5</c:v>
                </c:pt>
                <c:pt idx="5">
                  <c:v>6</c:v>
                </c:pt>
                <c:pt idx="6">
                  <c:v>7</c:v>
                </c:pt>
              </c:numCache>
            </c:numRef>
          </c:cat>
          <c:val>
            <c:numRef>
              <c:f>Sheet1!$B$2:$H$2</c:f>
              <c:numCache>
                <c:formatCode>General</c:formatCode>
                <c:ptCount val="7"/>
                <c:pt idx="0">
                  <c:v>60.9</c:v>
                </c:pt>
                <c:pt idx="1">
                  <c:v>46.1</c:v>
                </c:pt>
                <c:pt idx="2">
                  <c:v>45.1</c:v>
                </c:pt>
                <c:pt idx="3">
                  <c:v>45</c:v>
                </c:pt>
                <c:pt idx="4">
                  <c:v>43</c:v>
                </c:pt>
                <c:pt idx="5">
                  <c:v>24.1</c:v>
                </c:pt>
                <c:pt idx="6">
                  <c:v>8.1</c:v>
                </c:pt>
              </c:numCache>
            </c:numRef>
          </c:val>
          <c:extLst>
            <c:ext xmlns:c16="http://schemas.microsoft.com/office/drawing/2014/chart" uri="{C3380CC4-5D6E-409C-BE32-E72D297353CC}">
              <c16:uniqueId val="{00000006-7638-45CE-BC57-F2B47BF17229}"/>
            </c:ext>
          </c:extLst>
        </c:ser>
        <c:ser>
          <c:idx val="0"/>
          <c:order val="1"/>
          <c:tx>
            <c:strRef>
              <c:f>Sheet1!$A$3</c:f>
              <c:strCache>
                <c:ptCount val="1"/>
                <c:pt idx="0">
                  <c:v>Ocasional</c:v>
                </c:pt>
              </c:strCache>
            </c:strRef>
          </c:tx>
          <c:spPr>
            <a:solidFill>
              <a:schemeClr val="accent5">
                <a:lumMod val="20000"/>
                <a:lumOff val="80000"/>
              </a:schemeClr>
            </a:solidFill>
          </c:spPr>
          <c:invertIfNegative val="0"/>
          <c:dLbls>
            <c:delete val="1"/>
          </c:dLbls>
          <c:cat>
            <c:numRef>
              <c:f>Sheet1!$B$1:$H$1</c:f>
              <c:numCache>
                <c:formatCode>General</c:formatCode>
                <c:ptCount val="7"/>
                <c:pt idx="0">
                  <c:v>1</c:v>
                </c:pt>
                <c:pt idx="1">
                  <c:v>2</c:v>
                </c:pt>
                <c:pt idx="2">
                  <c:v>3</c:v>
                </c:pt>
                <c:pt idx="3">
                  <c:v>4</c:v>
                </c:pt>
                <c:pt idx="4">
                  <c:v>5</c:v>
                </c:pt>
                <c:pt idx="5">
                  <c:v>6</c:v>
                </c:pt>
                <c:pt idx="6">
                  <c:v>7</c:v>
                </c:pt>
              </c:numCache>
            </c:numRef>
          </c:cat>
          <c:val>
            <c:numRef>
              <c:f>Sheet1!$B$3:$H$3</c:f>
              <c:numCache>
                <c:formatCode>0.0</c:formatCode>
                <c:ptCount val="7"/>
                <c:pt idx="0">
                  <c:v>27.500000000000007</c:v>
                </c:pt>
                <c:pt idx="1">
                  <c:v>30.4</c:v>
                </c:pt>
                <c:pt idx="2">
                  <c:v>33.499999999999993</c:v>
                </c:pt>
                <c:pt idx="3">
                  <c:v>30.099999999999994</c:v>
                </c:pt>
                <c:pt idx="4">
                  <c:v>33.099999999999994</c:v>
                </c:pt>
                <c:pt idx="5">
                  <c:v>16.600000000000001</c:v>
                </c:pt>
                <c:pt idx="6">
                  <c:v>8.4</c:v>
                </c:pt>
              </c:numCache>
            </c:numRef>
          </c:val>
          <c:extLst>
            <c:ext xmlns:c16="http://schemas.microsoft.com/office/drawing/2014/chart" uri="{C3380CC4-5D6E-409C-BE32-E72D297353CC}">
              <c16:uniqueId val="{00000007-7638-45CE-BC57-F2B47BF17229}"/>
            </c:ext>
          </c:extLst>
        </c:ser>
        <c:ser>
          <c:idx val="2"/>
          <c:order val="2"/>
          <c:tx>
            <c:strRef>
              <c:f>Sheet1!$A$4</c:f>
              <c:strCache>
                <c:ptCount val="1"/>
              </c:strCache>
            </c:strRef>
          </c:tx>
          <c:spPr>
            <a:noFill/>
          </c:spPr>
          <c:invertIfNegative val="0"/>
          <c:dLbls>
            <c:numFmt formatCode="0.0&quot;%&quot;" sourceLinked="0"/>
            <c:spPr>
              <a:noFill/>
              <a:ln>
                <a:noFill/>
              </a:ln>
              <a:effectLst/>
            </c:spPr>
            <c:txPr>
              <a:bodyPr wrap="square" lIns="38100" tIns="19050" rIns="38100" bIns="19050" anchor="ctr">
                <a:spAutoFit/>
              </a:bodyPr>
              <a:lstStyle/>
              <a:p>
                <a:pPr>
                  <a:defRPr sz="1400" b="0"/>
                </a:pPr>
                <a:endParaRPr lang="es-ES_tradnl"/>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Sheet1!$B$1:$H$1</c:f>
              <c:numCache>
                <c:formatCode>General</c:formatCode>
                <c:ptCount val="7"/>
                <c:pt idx="0">
                  <c:v>1</c:v>
                </c:pt>
                <c:pt idx="1">
                  <c:v>2</c:v>
                </c:pt>
                <c:pt idx="2">
                  <c:v>3</c:v>
                </c:pt>
                <c:pt idx="3">
                  <c:v>4</c:v>
                </c:pt>
                <c:pt idx="4">
                  <c:v>5</c:v>
                </c:pt>
                <c:pt idx="5">
                  <c:v>6</c:v>
                </c:pt>
                <c:pt idx="6">
                  <c:v>7</c:v>
                </c:pt>
              </c:numCache>
            </c:numRef>
          </c:cat>
          <c:val>
            <c:numRef>
              <c:f>Sheet1!$B$4:$H$4</c:f>
              <c:numCache>
                <c:formatCode>General</c:formatCode>
                <c:ptCount val="7"/>
                <c:pt idx="0">
                  <c:v>88.4</c:v>
                </c:pt>
                <c:pt idx="1">
                  <c:v>76.5</c:v>
                </c:pt>
                <c:pt idx="2">
                  <c:v>78.599999999999994</c:v>
                </c:pt>
                <c:pt idx="3">
                  <c:v>75.099999999999994</c:v>
                </c:pt>
                <c:pt idx="4">
                  <c:v>76.099999999999994</c:v>
                </c:pt>
                <c:pt idx="5">
                  <c:v>40.700000000000003</c:v>
                </c:pt>
                <c:pt idx="6">
                  <c:v>16.5</c:v>
                </c:pt>
              </c:numCache>
            </c:numRef>
          </c:val>
          <c:extLst>
            <c:ext xmlns:c16="http://schemas.microsoft.com/office/drawing/2014/chart" uri="{C3380CC4-5D6E-409C-BE32-E72D297353CC}">
              <c16:uniqueId val="{00000008-7638-45CE-BC57-F2B47BF17229}"/>
            </c:ext>
          </c:extLst>
        </c:ser>
        <c:dLbls>
          <c:showLegendKey val="0"/>
          <c:showVal val="1"/>
          <c:showCatName val="0"/>
          <c:showSerName val="0"/>
          <c:showPercent val="0"/>
          <c:showBubbleSize val="0"/>
        </c:dLbls>
        <c:gapWidth val="50"/>
        <c:overlap val="100"/>
        <c:axId val="113703168"/>
        <c:axId val="113717248"/>
      </c:barChart>
      <c:catAx>
        <c:axId val="113703168"/>
        <c:scaling>
          <c:orientation val="maxMin"/>
        </c:scaling>
        <c:delete val="1"/>
        <c:axPos val="l"/>
        <c:numFmt formatCode="General" sourceLinked="1"/>
        <c:majorTickMark val="none"/>
        <c:minorTickMark val="none"/>
        <c:tickLblPos val="nextTo"/>
        <c:crossAx val="113717248"/>
        <c:crosses val="autoZero"/>
        <c:auto val="1"/>
        <c:lblAlgn val="ctr"/>
        <c:lblOffset val="100"/>
        <c:noMultiLvlLbl val="0"/>
      </c:catAx>
      <c:valAx>
        <c:axId val="113717248"/>
        <c:scaling>
          <c:orientation val="minMax"/>
          <c:max val="120"/>
          <c:min val="0"/>
        </c:scaling>
        <c:delete val="1"/>
        <c:axPos val="t"/>
        <c:numFmt formatCode="General" sourceLinked="1"/>
        <c:majorTickMark val="out"/>
        <c:minorTickMark val="none"/>
        <c:tickLblPos val="nextTo"/>
        <c:crossAx val="113703168"/>
        <c:crosses val="autoZero"/>
        <c:crossBetween val="between"/>
      </c:valAx>
    </c:plotArea>
    <c:plotVisOnly val="1"/>
    <c:dispBlanksAs val="gap"/>
    <c:showDLblsOverMax val="0"/>
  </c:chart>
  <c:spPr>
    <a:ln>
      <a:noFill/>
    </a:ln>
  </c:spPr>
  <c:txPr>
    <a:bodyPr/>
    <a:lstStyle/>
    <a:p>
      <a:pPr>
        <a:defRPr sz="1400"/>
      </a:pPr>
      <a:endParaRPr lang="es-ES_tradnl"/>
    </a:p>
  </c:txPr>
  <c:externalData r:id="rId1">
    <c:autoUpdate val="0"/>
  </c:externalData>
</c:chartSpace>
</file>

<file path=ppt/charts/chart2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4245788749194793"/>
          <c:y val="6.8965517241379413E-3"/>
          <c:w val="0.76894644924784816"/>
          <c:h val="0.9931034742174315"/>
        </c:manualLayout>
      </c:layout>
      <c:barChart>
        <c:barDir val="bar"/>
        <c:grouping val="stacked"/>
        <c:varyColors val="0"/>
        <c:ser>
          <c:idx val="1"/>
          <c:order val="0"/>
          <c:tx>
            <c:strRef>
              <c:f>Sheet1!$A$2</c:f>
              <c:strCache>
                <c:ptCount val="1"/>
                <c:pt idx="0">
                  <c:v>Habitual</c:v>
                </c:pt>
              </c:strCache>
            </c:strRef>
          </c:tx>
          <c:spPr>
            <a:solidFill>
              <a:srgbClr val="25726E"/>
            </a:solidFill>
            <a:ln>
              <a:noFill/>
            </a:ln>
          </c:spPr>
          <c:invertIfNegative val="0"/>
          <c:dPt>
            <c:idx val="4"/>
            <c:invertIfNegative val="0"/>
            <c:bubble3D val="0"/>
            <c:extLst>
              <c:ext xmlns:c16="http://schemas.microsoft.com/office/drawing/2014/chart" uri="{C3380CC4-5D6E-409C-BE32-E72D297353CC}">
                <c16:uniqueId val="{00000000-7638-45CE-BC57-F2B47BF17229}"/>
              </c:ext>
            </c:extLst>
          </c:dPt>
          <c:dLbls>
            <c:dLbl>
              <c:idx val="5"/>
              <c:numFmt formatCode="0.0&quot;%&quot;" sourceLinked="0"/>
              <c:spPr>
                <a:noFill/>
                <a:ln>
                  <a:noFill/>
                </a:ln>
                <a:effectLst/>
              </c:spPr>
              <c:txPr>
                <a:bodyPr wrap="square" lIns="38100" tIns="19050" rIns="38100" bIns="19050" anchor="ctr">
                  <a:spAutoFit/>
                </a:bodyPr>
                <a:lstStyle/>
                <a:p>
                  <a:pPr>
                    <a:defRPr sz="800">
                      <a:solidFill>
                        <a:schemeClr val="bg1"/>
                      </a:solidFill>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1-CE4F-4575-9F69-6DF16DFAB788}"/>
                </c:ext>
              </c:extLst>
            </c:dLbl>
            <c:dLbl>
              <c:idx val="6"/>
              <c:layout>
                <c:manualLayout>
                  <c:x val="3.9080682419168396E-3"/>
                  <c:y val="2.963018957022103E-3"/>
                </c:manualLayout>
              </c:layout>
              <c:numFmt formatCode="0.0&quot;%&quot;" sourceLinked="0"/>
              <c:spPr>
                <a:noFill/>
                <a:ln>
                  <a:noFill/>
                </a:ln>
                <a:effectLst/>
              </c:spPr>
              <c:txPr>
                <a:bodyPr wrap="square" lIns="38100" tIns="19050" rIns="38100" bIns="19050" anchor="ctr">
                  <a:noAutofit/>
                </a:bodyPr>
                <a:lstStyle/>
                <a:p>
                  <a:pPr>
                    <a:defRPr sz="1000">
                      <a:solidFill>
                        <a:schemeClr val="bg1"/>
                      </a:solidFill>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5.5802432703093E-2"/>
                      <c:h val="5.8030842927565385E-2"/>
                    </c:manualLayout>
                  </c15:layout>
                </c:ext>
                <c:ext xmlns:c16="http://schemas.microsoft.com/office/drawing/2014/chart" uri="{C3380CC4-5D6E-409C-BE32-E72D297353CC}">
                  <c16:uniqueId val="{00000001-4DB7-4560-B4F1-3C67E25E8F06}"/>
                </c:ext>
              </c:extLst>
            </c:dLbl>
            <c:numFmt formatCode="0.0&quot;%&quot;" sourceLinked="0"/>
            <c:spPr>
              <a:noFill/>
              <a:ln>
                <a:noFill/>
              </a:ln>
              <a:effectLst/>
            </c:spPr>
            <c:txPr>
              <a:bodyPr wrap="square" lIns="38100" tIns="19050" rIns="38100" bIns="19050" anchor="ctr">
                <a:spAutoFit/>
              </a:bodyPr>
              <a:lstStyle/>
              <a:p>
                <a:pPr>
                  <a:defRPr sz="1200">
                    <a:solidFill>
                      <a:schemeClr val="bg1"/>
                    </a:solidFill>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Sheet1!$B$1:$H$1</c:f>
              <c:numCache>
                <c:formatCode>General</c:formatCode>
                <c:ptCount val="7"/>
                <c:pt idx="0">
                  <c:v>1</c:v>
                </c:pt>
                <c:pt idx="1">
                  <c:v>2</c:v>
                </c:pt>
                <c:pt idx="2">
                  <c:v>3</c:v>
                </c:pt>
                <c:pt idx="3">
                  <c:v>4</c:v>
                </c:pt>
                <c:pt idx="4">
                  <c:v>5</c:v>
                </c:pt>
                <c:pt idx="5">
                  <c:v>6</c:v>
                </c:pt>
                <c:pt idx="6">
                  <c:v>7</c:v>
                </c:pt>
              </c:numCache>
            </c:numRef>
          </c:cat>
          <c:val>
            <c:numRef>
              <c:f>Sheet1!$B$2:$H$2</c:f>
              <c:numCache>
                <c:formatCode>General</c:formatCode>
                <c:ptCount val="7"/>
                <c:pt idx="0">
                  <c:v>61.8</c:v>
                </c:pt>
                <c:pt idx="1">
                  <c:v>37.5</c:v>
                </c:pt>
                <c:pt idx="2">
                  <c:v>35.6</c:v>
                </c:pt>
                <c:pt idx="3">
                  <c:v>35.4</c:v>
                </c:pt>
                <c:pt idx="4">
                  <c:v>43.6</c:v>
                </c:pt>
                <c:pt idx="5">
                  <c:v>25.2</c:v>
                </c:pt>
                <c:pt idx="6">
                  <c:v>8.6</c:v>
                </c:pt>
              </c:numCache>
            </c:numRef>
          </c:val>
          <c:extLst>
            <c:ext xmlns:c16="http://schemas.microsoft.com/office/drawing/2014/chart" uri="{C3380CC4-5D6E-409C-BE32-E72D297353CC}">
              <c16:uniqueId val="{00000006-7638-45CE-BC57-F2B47BF17229}"/>
            </c:ext>
          </c:extLst>
        </c:ser>
        <c:ser>
          <c:idx val="0"/>
          <c:order val="1"/>
          <c:tx>
            <c:strRef>
              <c:f>Sheet1!$A$3</c:f>
              <c:strCache>
                <c:ptCount val="1"/>
                <c:pt idx="0">
                  <c:v>Ocasional</c:v>
                </c:pt>
              </c:strCache>
            </c:strRef>
          </c:tx>
          <c:spPr>
            <a:solidFill>
              <a:schemeClr val="accent5">
                <a:lumMod val="20000"/>
                <a:lumOff val="80000"/>
              </a:schemeClr>
            </a:solidFill>
          </c:spPr>
          <c:invertIfNegative val="0"/>
          <c:dLbls>
            <c:delete val="1"/>
          </c:dLbls>
          <c:cat>
            <c:numRef>
              <c:f>Sheet1!$B$1:$H$1</c:f>
              <c:numCache>
                <c:formatCode>General</c:formatCode>
                <c:ptCount val="7"/>
                <c:pt idx="0">
                  <c:v>1</c:v>
                </c:pt>
                <c:pt idx="1">
                  <c:v>2</c:v>
                </c:pt>
                <c:pt idx="2">
                  <c:v>3</c:v>
                </c:pt>
                <c:pt idx="3">
                  <c:v>4</c:v>
                </c:pt>
                <c:pt idx="4">
                  <c:v>5</c:v>
                </c:pt>
                <c:pt idx="5">
                  <c:v>6</c:v>
                </c:pt>
                <c:pt idx="6">
                  <c:v>7</c:v>
                </c:pt>
              </c:numCache>
            </c:numRef>
          </c:cat>
          <c:val>
            <c:numRef>
              <c:f>Sheet1!$B$3:$H$3</c:f>
              <c:numCache>
                <c:formatCode>0.0</c:formatCode>
                <c:ptCount val="7"/>
                <c:pt idx="0">
                  <c:v>25.799999999999997</c:v>
                </c:pt>
                <c:pt idx="1">
                  <c:v>34.400000000000006</c:v>
                </c:pt>
                <c:pt idx="2">
                  <c:v>32.199999999999996</c:v>
                </c:pt>
                <c:pt idx="3">
                  <c:v>24.9</c:v>
                </c:pt>
                <c:pt idx="4">
                  <c:v>32.1</c:v>
                </c:pt>
                <c:pt idx="5">
                  <c:v>8.0000000000000036</c:v>
                </c:pt>
                <c:pt idx="6">
                  <c:v>12.9</c:v>
                </c:pt>
              </c:numCache>
            </c:numRef>
          </c:val>
          <c:extLst>
            <c:ext xmlns:c16="http://schemas.microsoft.com/office/drawing/2014/chart" uri="{C3380CC4-5D6E-409C-BE32-E72D297353CC}">
              <c16:uniqueId val="{00000007-7638-45CE-BC57-F2B47BF17229}"/>
            </c:ext>
          </c:extLst>
        </c:ser>
        <c:ser>
          <c:idx val="2"/>
          <c:order val="2"/>
          <c:tx>
            <c:strRef>
              <c:f>Sheet1!$A$4</c:f>
              <c:strCache>
                <c:ptCount val="1"/>
              </c:strCache>
            </c:strRef>
          </c:tx>
          <c:spPr>
            <a:noFill/>
          </c:spPr>
          <c:invertIfNegative val="0"/>
          <c:dLbls>
            <c:numFmt formatCode="0.0&quot;%&quot;" sourceLinked="0"/>
            <c:spPr>
              <a:noFill/>
              <a:ln>
                <a:noFill/>
              </a:ln>
              <a:effectLst/>
            </c:spPr>
            <c:txPr>
              <a:bodyPr wrap="square" lIns="38100" tIns="19050" rIns="38100" bIns="19050" anchor="ctr">
                <a:spAutoFit/>
              </a:bodyPr>
              <a:lstStyle/>
              <a:p>
                <a:pPr>
                  <a:defRPr sz="1400" b="0"/>
                </a:pPr>
                <a:endParaRPr lang="es-ES_tradnl"/>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Sheet1!$B$1:$H$1</c:f>
              <c:numCache>
                <c:formatCode>General</c:formatCode>
                <c:ptCount val="7"/>
                <c:pt idx="0">
                  <c:v>1</c:v>
                </c:pt>
                <c:pt idx="1">
                  <c:v>2</c:v>
                </c:pt>
                <c:pt idx="2">
                  <c:v>3</c:v>
                </c:pt>
                <c:pt idx="3">
                  <c:v>4</c:v>
                </c:pt>
                <c:pt idx="4">
                  <c:v>5</c:v>
                </c:pt>
                <c:pt idx="5">
                  <c:v>6</c:v>
                </c:pt>
                <c:pt idx="6">
                  <c:v>7</c:v>
                </c:pt>
              </c:numCache>
            </c:numRef>
          </c:cat>
          <c:val>
            <c:numRef>
              <c:f>Sheet1!$B$4:$H$4</c:f>
              <c:numCache>
                <c:formatCode>General</c:formatCode>
                <c:ptCount val="7"/>
                <c:pt idx="0">
                  <c:v>87.6</c:v>
                </c:pt>
                <c:pt idx="1">
                  <c:v>71.900000000000006</c:v>
                </c:pt>
                <c:pt idx="2">
                  <c:v>67.8</c:v>
                </c:pt>
                <c:pt idx="3">
                  <c:v>60.3</c:v>
                </c:pt>
                <c:pt idx="4">
                  <c:v>75.7</c:v>
                </c:pt>
                <c:pt idx="5">
                  <c:v>33.200000000000003</c:v>
                </c:pt>
                <c:pt idx="6">
                  <c:v>21.5</c:v>
                </c:pt>
              </c:numCache>
            </c:numRef>
          </c:val>
          <c:extLst>
            <c:ext xmlns:c16="http://schemas.microsoft.com/office/drawing/2014/chart" uri="{C3380CC4-5D6E-409C-BE32-E72D297353CC}">
              <c16:uniqueId val="{00000008-7638-45CE-BC57-F2B47BF17229}"/>
            </c:ext>
          </c:extLst>
        </c:ser>
        <c:dLbls>
          <c:showLegendKey val="0"/>
          <c:showVal val="1"/>
          <c:showCatName val="0"/>
          <c:showSerName val="0"/>
          <c:showPercent val="0"/>
          <c:showBubbleSize val="0"/>
        </c:dLbls>
        <c:gapWidth val="50"/>
        <c:overlap val="100"/>
        <c:axId val="113703168"/>
        <c:axId val="113717248"/>
      </c:barChart>
      <c:catAx>
        <c:axId val="113703168"/>
        <c:scaling>
          <c:orientation val="maxMin"/>
        </c:scaling>
        <c:delete val="1"/>
        <c:axPos val="l"/>
        <c:numFmt formatCode="General" sourceLinked="1"/>
        <c:majorTickMark val="none"/>
        <c:minorTickMark val="none"/>
        <c:tickLblPos val="nextTo"/>
        <c:crossAx val="113717248"/>
        <c:crosses val="autoZero"/>
        <c:auto val="1"/>
        <c:lblAlgn val="ctr"/>
        <c:lblOffset val="100"/>
        <c:noMultiLvlLbl val="0"/>
      </c:catAx>
      <c:valAx>
        <c:axId val="113717248"/>
        <c:scaling>
          <c:orientation val="minMax"/>
          <c:max val="120"/>
          <c:min val="0"/>
        </c:scaling>
        <c:delete val="1"/>
        <c:axPos val="t"/>
        <c:numFmt formatCode="General" sourceLinked="1"/>
        <c:majorTickMark val="out"/>
        <c:minorTickMark val="none"/>
        <c:tickLblPos val="nextTo"/>
        <c:crossAx val="113703168"/>
        <c:crosses val="autoZero"/>
        <c:crossBetween val="between"/>
      </c:valAx>
    </c:plotArea>
    <c:plotVisOnly val="1"/>
    <c:dispBlanksAs val="gap"/>
    <c:showDLblsOverMax val="0"/>
  </c:chart>
  <c:spPr>
    <a:ln>
      <a:noFill/>
    </a:ln>
  </c:spPr>
  <c:txPr>
    <a:bodyPr/>
    <a:lstStyle/>
    <a:p>
      <a:pPr>
        <a:defRPr sz="1400"/>
      </a:pPr>
      <a:endParaRPr lang="es-ES_tradnl"/>
    </a:p>
  </c:txPr>
  <c:externalData r:id="rId1">
    <c:autoUpdate val="0"/>
  </c:externalData>
</c:chartSpace>
</file>

<file path=ppt/charts/chart2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4245788749194793"/>
          <c:y val="6.8965517241379413E-3"/>
          <c:w val="0.76894644924784816"/>
          <c:h val="0.9931034742174315"/>
        </c:manualLayout>
      </c:layout>
      <c:barChart>
        <c:barDir val="bar"/>
        <c:grouping val="stacked"/>
        <c:varyColors val="0"/>
        <c:ser>
          <c:idx val="1"/>
          <c:order val="0"/>
          <c:tx>
            <c:strRef>
              <c:f>Sheet1!$A$2</c:f>
              <c:strCache>
                <c:ptCount val="1"/>
                <c:pt idx="0">
                  <c:v>Habitual</c:v>
                </c:pt>
              </c:strCache>
            </c:strRef>
          </c:tx>
          <c:spPr>
            <a:solidFill>
              <a:srgbClr val="25726E"/>
            </a:solidFill>
            <a:ln>
              <a:noFill/>
            </a:ln>
          </c:spPr>
          <c:invertIfNegative val="0"/>
          <c:dPt>
            <c:idx val="4"/>
            <c:invertIfNegative val="0"/>
            <c:bubble3D val="0"/>
            <c:extLst>
              <c:ext xmlns:c16="http://schemas.microsoft.com/office/drawing/2014/chart" uri="{C3380CC4-5D6E-409C-BE32-E72D297353CC}">
                <c16:uniqueId val="{00000000-7638-45CE-BC57-F2B47BF17229}"/>
              </c:ext>
            </c:extLst>
          </c:dPt>
          <c:dLbls>
            <c:dLbl>
              <c:idx val="2"/>
              <c:numFmt formatCode="0.0&quot;%&quot;" sourceLinked="0"/>
              <c:spPr>
                <a:noFill/>
                <a:ln>
                  <a:noFill/>
                </a:ln>
                <a:effectLst/>
              </c:spPr>
              <c:txPr>
                <a:bodyPr wrap="square" lIns="38100" tIns="19050" rIns="38100" bIns="19050" anchor="ctr">
                  <a:spAutoFit/>
                </a:bodyPr>
                <a:lstStyle/>
                <a:p>
                  <a:pPr>
                    <a:defRPr sz="1000">
                      <a:solidFill>
                        <a:schemeClr val="bg1"/>
                      </a:solidFill>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1-392F-4CBC-A218-8B35743905C6}"/>
                </c:ext>
              </c:extLst>
            </c:dLbl>
            <c:dLbl>
              <c:idx val="3"/>
              <c:numFmt formatCode="0.0&quot;%&quot;" sourceLinked="0"/>
              <c:spPr>
                <a:noFill/>
                <a:ln>
                  <a:noFill/>
                </a:ln>
                <a:effectLst/>
              </c:spPr>
              <c:txPr>
                <a:bodyPr wrap="square" lIns="38100" tIns="19050" rIns="38100" bIns="19050" anchor="ctr">
                  <a:spAutoFit/>
                </a:bodyPr>
                <a:lstStyle/>
                <a:p>
                  <a:pPr>
                    <a:defRPr sz="700">
                      <a:solidFill>
                        <a:schemeClr val="bg1"/>
                      </a:solidFill>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2-392F-4CBC-A218-8B35743905C6}"/>
                </c:ext>
              </c:extLst>
            </c:dLbl>
            <c:dLbl>
              <c:idx val="4"/>
              <c:delete val="1"/>
              <c:extLst>
                <c:ext xmlns:c15="http://schemas.microsoft.com/office/drawing/2012/chart" uri="{CE6537A1-D6FC-4f65-9D91-7224C49458BB}"/>
                <c:ext xmlns:c16="http://schemas.microsoft.com/office/drawing/2014/chart" uri="{C3380CC4-5D6E-409C-BE32-E72D297353CC}">
                  <c16:uniqueId val="{00000000-7638-45CE-BC57-F2B47BF17229}"/>
                </c:ext>
              </c:extLst>
            </c:dLbl>
            <c:dLbl>
              <c:idx val="6"/>
              <c:layout>
                <c:manualLayout>
                  <c:x val="1.084844677149798E-2"/>
                  <c:y val="2.963018957022103E-3"/>
                </c:manualLayout>
              </c:layout>
              <c:numFmt formatCode="0.0&quot;%&quot;" sourceLinked="0"/>
              <c:spPr>
                <a:noFill/>
                <a:ln>
                  <a:noFill/>
                </a:ln>
                <a:effectLst/>
              </c:spPr>
              <c:txPr>
                <a:bodyPr wrap="square" lIns="38100" tIns="19050" rIns="38100" bIns="19050" anchor="ctr">
                  <a:noAutofit/>
                </a:bodyPr>
                <a:lstStyle/>
                <a:p>
                  <a:pPr>
                    <a:defRPr sz="1200">
                      <a:solidFill>
                        <a:schemeClr val="bg1"/>
                      </a:solidFill>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6.9683189762255279E-2"/>
                      <c:h val="5.8030842927565385E-2"/>
                    </c:manualLayout>
                  </c15:layout>
                </c:ext>
                <c:ext xmlns:c16="http://schemas.microsoft.com/office/drawing/2014/chart" uri="{C3380CC4-5D6E-409C-BE32-E72D297353CC}">
                  <c16:uniqueId val="{00000001-4DB7-4560-B4F1-3C67E25E8F06}"/>
                </c:ext>
              </c:extLst>
            </c:dLbl>
            <c:numFmt formatCode="0.0&quot;%&quot;" sourceLinked="0"/>
            <c:spPr>
              <a:noFill/>
              <a:ln>
                <a:noFill/>
              </a:ln>
              <a:effectLst/>
            </c:spPr>
            <c:txPr>
              <a:bodyPr wrap="square" lIns="38100" tIns="19050" rIns="38100" bIns="19050" anchor="ctr">
                <a:spAutoFit/>
              </a:bodyPr>
              <a:lstStyle/>
              <a:p>
                <a:pPr>
                  <a:defRPr sz="1200">
                    <a:solidFill>
                      <a:schemeClr val="bg1"/>
                    </a:solidFill>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Sheet1!$B$1:$F$1</c:f>
              <c:numCache>
                <c:formatCode>General</c:formatCode>
                <c:ptCount val="5"/>
                <c:pt idx="0">
                  <c:v>1</c:v>
                </c:pt>
                <c:pt idx="1">
                  <c:v>2</c:v>
                </c:pt>
                <c:pt idx="2">
                  <c:v>3</c:v>
                </c:pt>
                <c:pt idx="3">
                  <c:v>4</c:v>
                </c:pt>
                <c:pt idx="4">
                  <c:v>5</c:v>
                </c:pt>
              </c:numCache>
            </c:numRef>
          </c:cat>
          <c:val>
            <c:numRef>
              <c:f>Sheet1!$B$2:$F$2</c:f>
              <c:numCache>
                <c:formatCode>General</c:formatCode>
                <c:ptCount val="5"/>
                <c:pt idx="0">
                  <c:v>58.4</c:v>
                </c:pt>
                <c:pt idx="1">
                  <c:v>45.7</c:v>
                </c:pt>
                <c:pt idx="2">
                  <c:v>13.3</c:v>
                </c:pt>
                <c:pt idx="3">
                  <c:v>12.8</c:v>
                </c:pt>
                <c:pt idx="4">
                  <c:v>3.5</c:v>
                </c:pt>
              </c:numCache>
            </c:numRef>
          </c:val>
          <c:extLst>
            <c:ext xmlns:c16="http://schemas.microsoft.com/office/drawing/2014/chart" uri="{C3380CC4-5D6E-409C-BE32-E72D297353CC}">
              <c16:uniqueId val="{00000006-7638-45CE-BC57-F2B47BF17229}"/>
            </c:ext>
          </c:extLst>
        </c:ser>
        <c:ser>
          <c:idx val="0"/>
          <c:order val="1"/>
          <c:tx>
            <c:strRef>
              <c:f>Sheet1!$A$3</c:f>
              <c:strCache>
                <c:ptCount val="1"/>
                <c:pt idx="0">
                  <c:v>Ocasional</c:v>
                </c:pt>
              </c:strCache>
            </c:strRef>
          </c:tx>
          <c:spPr>
            <a:solidFill>
              <a:schemeClr val="accent5">
                <a:lumMod val="20000"/>
                <a:lumOff val="80000"/>
              </a:schemeClr>
            </a:solidFill>
          </c:spPr>
          <c:invertIfNegative val="0"/>
          <c:dLbls>
            <c:delete val="1"/>
          </c:dLbls>
          <c:cat>
            <c:numRef>
              <c:f>Sheet1!$B$1:$F$1</c:f>
              <c:numCache>
                <c:formatCode>General</c:formatCode>
                <c:ptCount val="5"/>
                <c:pt idx="0">
                  <c:v>1</c:v>
                </c:pt>
                <c:pt idx="1">
                  <c:v>2</c:v>
                </c:pt>
                <c:pt idx="2">
                  <c:v>3</c:v>
                </c:pt>
                <c:pt idx="3">
                  <c:v>4</c:v>
                </c:pt>
                <c:pt idx="4">
                  <c:v>5</c:v>
                </c:pt>
              </c:numCache>
            </c:numRef>
          </c:cat>
          <c:val>
            <c:numRef>
              <c:f>Sheet1!$B$3:$F$3</c:f>
              <c:numCache>
                <c:formatCode>0.0</c:formatCode>
                <c:ptCount val="5"/>
                <c:pt idx="0">
                  <c:v>25.1</c:v>
                </c:pt>
                <c:pt idx="1">
                  <c:v>28.599999999999994</c:v>
                </c:pt>
                <c:pt idx="2">
                  <c:v>17.3</c:v>
                </c:pt>
                <c:pt idx="3">
                  <c:v>8.1999999999999993</c:v>
                </c:pt>
                <c:pt idx="4">
                  <c:v>5.8000000000000007</c:v>
                </c:pt>
              </c:numCache>
            </c:numRef>
          </c:val>
          <c:extLst>
            <c:ext xmlns:c16="http://schemas.microsoft.com/office/drawing/2014/chart" uri="{C3380CC4-5D6E-409C-BE32-E72D297353CC}">
              <c16:uniqueId val="{00000007-7638-45CE-BC57-F2B47BF17229}"/>
            </c:ext>
          </c:extLst>
        </c:ser>
        <c:ser>
          <c:idx val="2"/>
          <c:order val="2"/>
          <c:tx>
            <c:strRef>
              <c:f>Sheet1!$A$4</c:f>
              <c:strCache>
                <c:ptCount val="1"/>
              </c:strCache>
            </c:strRef>
          </c:tx>
          <c:spPr>
            <a:noFill/>
          </c:spPr>
          <c:invertIfNegative val="0"/>
          <c:dLbls>
            <c:numFmt formatCode="0.0&quot;%&quot;" sourceLinked="0"/>
            <c:spPr>
              <a:noFill/>
              <a:ln>
                <a:noFill/>
              </a:ln>
              <a:effectLst/>
            </c:spPr>
            <c:txPr>
              <a:bodyPr wrap="square" lIns="38100" tIns="19050" rIns="38100" bIns="19050" anchor="ctr">
                <a:spAutoFit/>
              </a:bodyPr>
              <a:lstStyle/>
              <a:p>
                <a:pPr>
                  <a:defRPr sz="1400" b="0"/>
                </a:pPr>
                <a:endParaRPr lang="es-ES_tradnl"/>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Sheet1!$B$1:$F$1</c:f>
              <c:numCache>
                <c:formatCode>General</c:formatCode>
                <c:ptCount val="5"/>
                <c:pt idx="0">
                  <c:v>1</c:v>
                </c:pt>
                <c:pt idx="1">
                  <c:v>2</c:v>
                </c:pt>
                <c:pt idx="2">
                  <c:v>3</c:v>
                </c:pt>
                <c:pt idx="3">
                  <c:v>4</c:v>
                </c:pt>
                <c:pt idx="4">
                  <c:v>5</c:v>
                </c:pt>
              </c:numCache>
            </c:numRef>
          </c:cat>
          <c:val>
            <c:numRef>
              <c:f>Sheet1!$B$4:$F$4</c:f>
              <c:numCache>
                <c:formatCode>General</c:formatCode>
                <c:ptCount val="5"/>
                <c:pt idx="0">
                  <c:v>83.5</c:v>
                </c:pt>
                <c:pt idx="1">
                  <c:v>74.3</c:v>
                </c:pt>
                <c:pt idx="2">
                  <c:v>30.6</c:v>
                </c:pt>
                <c:pt idx="3">
                  <c:v>21</c:v>
                </c:pt>
                <c:pt idx="4">
                  <c:v>9.3000000000000007</c:v>
                </c:pt>
              </c:numCache>
            </c:numRef>
          </c:val>
          <c:extLst>
            <c:ext xmlns:c16="http://schemas.microsoft.com/office/drawing/2014/chart" uri="{C3380CC4-5D6E-409C-BE32-E72D297353CC}">
              <c16:uniqueId val="{00000008-7638-45CE-BC57-F2B47BF17229}"/>
            </c:ext>
          </c:extLst>
        </c:ser>
        <c:dLbls>
          <c:showLegendKey val="0"/>
          <c:showVal val="1"/>
          <c:showCatName val="0"/>
          <c:showSerName val="0"/>
          <c:showPercent val="0"/>
          <c:showBubbleSize val="0"/>
        </c:dLbls>
        <c:gapWidth val="50"/>
        <c:overlap val="100"/>
        <c:axId val="113703168"/>
        <c:axId val="113717248"/>
      </c:barChart>
      <c:catAx>
        <c:axId val="113703168"/>
        <c:scaling>
          <c:orientation val="maxMin"/>
        </c:scaling>
        <c:delete val="1"/>
        <c:axPos val="l"/>
        <c:numFmt formatCode="General" sourceLinked="1"/>
        <c:majorTickMark val="none"/>
        <c:minorTickMark val="none"/>
        <c:tickLblPos val="nextTo"/>
        <c:crossAx val="113717248"/>
        <c:crosses val="autoZero"/>
        <c:auto val="1"/>
        <c:lblAlgn val="ctr"/>
        <c:lblOffset val="100"/>
        <c:noMultiLvlLbl val="0"/>
      </c:catAx>
      <c:valAx>
        <c:axId val="113717248"/>
        <c:scaling>
          <c:orientation val="minMax"/>
          <c:max val="120"/>
          <c:min val="0"/>
        </c:scaling>
        <c:delete val="1"/>
        <c:axPos val="t"/>
        <c:numFmt formatCode="General" sourceLinked="1"/>
        <c:majorTickMark val="out"/>
        <c:minorTickMark val="none"/>
        <c:tickLblPos val="nextTo"/>
        <c:crossAx val="113703168"/>
        <c:crosses val="autoZero"/>
        <c:crossBetween val="between"/>
      </c:valAx>
    </c:plotArea>
    <c:plotVisOnly val="1"/>
    <c:dispBlanksAs val="gap"/>
    <c:showDLblsOverMax val="0"/>
  </c:chart>
  <c:spPr>
    <a:ln>
      <a:noFill/>
    </a:ln>
  </c:spPr>
  <c:txPr>
    <a:bodyPr/>
    <a:lstStyle/>
    <a:p>
      <a:pPr>
        <a:defRPr sz="1400"/>
      </a:pPr>
      <a:endParaRPr lang="es-ES_tradnl"/>
    </a:p>
  </c:txPr>
  <c:externalData r:id="rId1">
    <c:autoUpdate val="0"/>
  </c:externalData>
</c:chartSpace>
</file>

<file path=ppt/charts/chart2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4245788749194793"/>
          <c:y val="6.8965517241379413E-3"/>
          <c:w val="0.76894644924784816"/>
          <c:h val="0.9931034742174315"/>
        </c:manualLayout>
      </c:layout>
      <c:barChart>
        <c:barDir val="bar"/>
        <c:grouping val="stacked"/>
        <c:varyColors val="0"/>
        <c:ser>
          <c:idx val="1"/>
          <c:order val="0"/>
          <c:tx>
            <c:strRef>
              <c:f>Sheet1!$A$2</c:f>
              <c:strCache>
                <c:ptCount val="1"/>
                <c:pt idx="0">
                  <c:v>Habitual</c:v>
                </c:pt>
              </c:strCache>
            </c:strRef>
          </c:tx>
          <c:spPr>
            <a:solidFill>
              <a:srgbClr val="25726E"/>
            </a:solidFill>
            <a:ln>
              <a:noFill/>
            </a:ln>
          </c:spPr>
          <c:invertIfNegative val="0"/>
          <c:dPt>
            <c:idx val="4"/>
            <c:invertIfNegative val="0"/>
            <c:bubble3D val="0"/>
            <c:extLst>
              <c:ext xmlns:c16="http://schemas.microsoft.com/office/drawing/2014/chart" uri="{C3380CC4-5D6E-409C-BE32-E72D297353CC}">
                <c16:uniqueId val="{00000000-7638-45CE-BC57-F2B47BF17229}"/>
              </c:ext>
            </c:extLst>
          </c:dPt>
          <c:dLbls>
            <c:dLbl>
              <c:idx val="3"/>
              <c:numFmt formatCode="0.0&quot;%&quot;" sourceLinked="0"/>
              <c:spPr>
                <a:noFill/>
                <a:ln>
                  <a:noFill/>
                </a:ln>
                <a:effectLst/>
              </c:spPr>
              <c:txPr>
                <a:bodyPr wrap="square" lIns="38100" tIns="19050" rIns="38100" bIns="19050" anchor="ctr">
                  <a:spAutoFit/>
                </a:bodyPr>
                <a:lstStyle/>
                <a:p>
                  <a:pPr>
                    <a:defRPr sz="800">
                      <a:solidFill>
                        <a:schemeClr val="bg1"/>
                      </a:solidFill>
                    </a:defRPr>
                  </a:pPr>
                  <a:endParaRPr lang="es-ES_tradnl"/>
                </a:p>
              </c:txPr>
              <c:showLegendKey val="0"/>
              <c:showVal val="1"/>
              <c:showCatName val="0"/>
              <c:showSerName val="0"/>
              <c:showPercent val="0"/>
              <c:showBubbleSize val="0"/>
              <c:extLst>
                <c:ext xmlns:c16="http://schemas.microsoft.com/office/drawing/2014/chart" uri="{C3380CC4-5D6E-409C-BE32-E72D297353CC}">
                  <c16:uniqueId val="{00000001-3938-466C-A03F-B2A2E7D0F7ED}"/>
                </c:ext>
              </c:extLst>
            </c:dLbl>
            <c:dLbl>
              <c:idx val="4"/>
              <c:delete val="1"/>
              <c:extLst>
                <c:ext xmlns:c15="http://schemas.microsoft.com/office/drawing/2012/chart" uri="{CE6537A1-D6FC-4f65-9D91-7224C49458BB}"/>
                <c:ext xmlns:c16="http://schemas.microsoft.com/office/drawing/2014/chart" uri="{C3380CC4-5D6E-409C-BE32-E72D297353CC}">
                  <c16:uniqueId val="{00000000-7638-45CE-BC57-F2B47BF17229}"/>
                </c:ext>
              </c:extLst>
            </c:dLbl>
            <c:dLbl>
              <c:idx val="6"/>
              <c:layout>
                <c:manualLayout>
                  <c:x val="1.084844677149798E-2"/>
                  <c:y val="2.963018957022103E-3"/>
                </c:manualLayout>
              </c:layout>
              <c:numFmt formatCode="0.0&quot;%&quot;" sourceLinked="0"/>
              <c:spPr>
                <a:noFill/>
                <a:ln>
                  <a:noFill/>
                </a:ln>
                <a:effectLst/>
              </c:spPr>
              <c:txPr>
                <a:bodyPr wrap="square" lIns="38100" tIns="19050" rIns="38100" bIns="19050" anchor="ctr">
                  <a:noAutofit/>
                </a:bodyPr>
                <a:lstStyle/>
                <a:p>
                  <a:pPr>
                    <a:defRPr sz="1200">
                      <a:solidFill>
                        <a:schemeClr val="bg1"/>
                      </a:solidFill>
                    </a:defRPr>
                  </a:pPr>
                  <a:endParaRPr lang="es-ES_tradnl"/>
                </a:p>
              </c:txPr>
              <c:showLegendKey val="0"/>
              <c:showVal val="1"/>
              <c:showCatName val="0"/>
              <c:showSerName val="0"/>
              <c:showPercent val="0"/>
              <c:showBubbleSize val="0"/>
              <c:extLst>
                <c:ext xmlns:c15="http://schemas.microsoft.com/office/drawing/2012/chart" uri="{CE6537A1-D6FC-4f65-9D91-7224C49458BB}">
                  <c15:layout>
                    <c:manualLayout>
                      <c:w val="6.9683189762255279E-2"/>
                      <c:h val="5.8030842927565385E-2"/>
                    </c:manualLayout>
                  </c15:layout>
                </c:ext>
                <c:ext xmlns:c16="http://schemas.microsoft.com/office/drawing/2014/chart" uri="{C3380CC4-5D6E-409C-BE32-E72D297353CC}">
                  <c16:uniqueId val="{00000001-4DB7-4560-B4F1-3C67E25E8F06}"/>
                </c:ext>
              </c:extLst>
            </c:dLbl>
            <c:numFmt formatCode="0.0&quot;%&quot;" sourceLinked="0"/>
            <c:spPr>
              <a:noFill/>
              <a:ln>
                <a:noFill/>
              </a:ln>
              <a:effectLst/>
            </c:spPr>
            <c:txPr>
              <a:bodyPr wrap="square" lIns="38100" tIns="19050" rIns="38100" bIns="19050" anchor="ctr">
                <a:spAutoFit/>
              </a:bodyPr>
              <a:lstStyle/>
              <a:p>
                <a:pPr>
                  <a:defRPr sz="1200">
                    <a:solidFill>
                      <a:schemeClr val="bg1"/>
                    </a:solidFill>
                  </a:defRPr>
                </a:pPr>
                <a:endParaRPr lang="es-ES_trad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Sheet1!$B$1:$F$1</c:f>
              <c:numCache>
                <c:formatCode>General</c:formatCode>
                <c:ptCount val="5"/>
                <c:pt idx="0">
                  <c:v>1</c:v>
                </c:pt>
                <c:pt idx="1">
                  <c:v>2</c:v>
                </c:pt>
                <c:pt idx="2">
                  <c:v>3</c:v>
                </c:pt>
                <c:pt idx="3">
                  <c:v>4</c:v>
                </c:pt>
                <c:pt idx="4">
                  <c:v>5</c:v>
                </c:pt>
              </c:numCache>
            </c:numRef>
          </c:cat>
          <c:val>
            <c:numRef>
              <c:f>Sheet1!$B$2:$F$2</c:f>
              <c:numCache>
                <c:formatCode>General</c:formatCode>
                <c:ptCount val="5"/>
                <c:pt idx="0">
                  <c:v>76.8</c:v>
                </c:pt>
                <c:pt idx="1">
                  <c:v>37.9</c:v>
                </c:pt>
                <c:pt idx="2">
                  <c:v>22.2</c:v>
                </c:pt>
                <c:pt idx="3">
                  <c:v>14.4</c:v>
                </c:pt>
                <c:pt idx="4">
                  <c:v>3.1</c:v>
                </c:pt>
              </c:numCache>
            </c:numRef>
          </c:val>
          <c:extLst>
            <c:ext xmlns:c16="http://schemas.microsoft.com/office/drawing/2014/chart" uri="{C3380CC4-5D6E-409C-BE32-E72D297353CC}">
              <c16:uniqueId val="{00000006-7638-45CE-BC57-F2B47BF17229}"/>
            </c:ext>
          </c:extLst>
        </c:ser>
        <c:ser>
          <c:idx val="0"/>
          <c:order val="1"/>
          <c:tx>
            <c:strRef>
              <c:f>Sheet1!$A$3</c:f>
              <c:strCache>
                <c:ptCount val="1"/>
                <c:pt idx="0">
                  <c:v>Ocasional</c:v>
                </c:pt>
              </c:strCache>
            </c:strRef>
          </c:tx>
          <c:spPr>
            <a:solidFill>
              <a:schemeClr val="accent5">
                <a:lumMod val="20000"/>
                <a:lumOff val="80000"/>
              </a:schemeClr>
            </a:solidFill>
          </c:spPr>
          <c:invertIfNegative val="0"/>
          <c:dLbls>
            <c:delete val="1"/>
          </c:dLbls>
          <c:cat>
            <c:numRef>
              <c:f>Sheet1!$B$1:$F$1</c:f>
              <c:numCache>
                <c:formatCode>General</c:formatCode>
                <c:ptCount val="5"/>
                <c:pt idx="0">
                  <c:v>1</c:v>
                </c:pt>
                <c:pt idx="1">
                  <c:v>2</c:v>
                </c:pt>
                <c:pt idx="2">
                  <c:v>3</c:v>
                </c:pt>
                <c:pt idx="3">
                  <c:v>4</c:v>
                </c:pt>
                <c:pt idx="4">
                  <c:v>5</c:v>
                </c:pt>
              </c:numCache>
            </c:numRef>
          </c:cat>
          <c:val>
            <c:numRef>
              <c:f>Sheet1!$B$3:$F$3</c:f>
              <c:numCache>
                <c:formatCode>0.0</c:formatCode>
                <c:ptCount val="5"/>
                <c:pt idx="0">
                  <c:v>8.1000000000000085</c:v>
                </c:pt>
                <c:pt idx="1">
                  <c:v>31.1</c:v>
                </c:pt>
                <c:pt idx="2">
                  <c:v>14.900000000000002</c:v>
                </c:pt>
                <c:pt idx="3">
                  <c:v>4.2999999999999989</c:v>
                </c:pt>
                <c:pt idx="4">
                  <c:v>7.7000000000000011</c:v>
                </c:pt>
              </c:numCache>
            </c:numRef>
          </c:val>
          <c:extLst>
            <c:ext xmlns:c16="http://schemas.microsoft.com/office/drawing/2014/chart" uri="{C3380CC4-5D6E-409C-BE32-E72D297353CC}">
              <c16:uniqueId val="{00000007-7638-45CE-BC57-F2B47BF17229}"/>
            </c:ext>
          </c:extLst>
        </c:ser>
        <c:ser>
          <c:idx val="2"/>
          <c:order val="2"/>
          <c:tx>
            <c:strRef>
              <c:f>Sheet1!$A$4</c:f>
              <c:strCache>
                <c:ptCount val="1"/>
              </c:strCache>
            </c:strRef>
          </c:tx>
          <c:spPr>
            <a:noFill/>
          </c:spPr>
          <c:invertIfNegative val="0"/>
          <c:dLbls>
            <c:numFmt formatCode="0.0&quot;%&quot;" sourceLinked="0"/>
            <c:spPr>
              <a:noFill/>
              <a:ln>
                <a:noFill/>
              </a:ln>
              <a:effectLst/>
            </c:spPr>
            <c:txPr>
              <a:bodyPr wrap="square" lIns="38100" tIns="19050" rIns="38100" bIns="19050" anchor="ctr">
                <a:spAutoFit/>
              </a:bodyPr>
              <a:lstStyle/>
              <a:p>
                <a:pPr>
                  <a:defRPr sz="1400" b="0"/>
                </a:pPr>
                <a:endParaRPr lang="es-ES_tradnl"/>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Sheet1!$B$1:$F$1</c:f>
              <c:numCache>
                <c:formatCode>General</c:formatCode>
                <c:ptCount val="5"/>
                <c:pt idx="0">
                  <c:v>1</c:v>
                </c:pt>
                <c:pt idx="1">
                  <c:v>2</c:v>
                </c:pt>
                <c:pt idx="2">
                  <c:v>3</c:v>
                </c:pt>
                <c:pt idx="3">
                  <c:v>4</c:v>
                </c:pt>
                <c:pt idx="4">
                  <c:v>5</c:v>
                </c:pt>
              </c:numCache>
            </c:numRef>
          </c:cat>
          <c:val>
            <c:numRef>
              <c:f>Sheet1!$B$4:$F$4</c:f>
              <c:numCache>
                <c:formatCode>General</c:formatCode>
                <c:ptCount val="5"/>
                <c:pt idx="0">
                  <c:v>84.9</c:v>
                </c:pt>
                <c:pt idx="1">
                  <c:v>69</c:v>
                </c:pt>
                <c:pt idx="2">
                  <c:v>37.1</c:v>
                </c:pt>
                <c:pt idx="3">
                  <c:v>18.7</c:v>
                </c:pt>
                <c:pt idx="4">
                  <c:v>10.8</c:v>
                </c:pt>
              </c:numCache>
            </c:numRef>
          </c:val>
          <c:extLst>
            <c:ext xmlns:c16="http://schemas.microsoft.com/office/drawing/2014/chart" uri="{C3380CC4-5D6E-409C-BE32-E72D297353CC}">
              <c16:uniqueId val="{00000008-7638-45CE-BC57-F2B47BF17229}"/>
            </c:ext>
          </c:extLst>
        </c:ser>
        <c:dLbls>
          <c:showLegendKey val="0"/>
          <c:showVal val="1"/>
          <c:showCatName val="0"/>
          <c:showSerName val="0"/>
          <c:showPercent val="0"/>
          <c:showBubbleSize val="0"/>
        </c:dLbls>
        <c:gapWidth val="50"/>
        <c:overlap val="100"/>
        <c:axId val="113703168"/>
        <c:axId val="113717248"/>
      </c:barChart>
      <c:catAx>
        <c:axId val="113703168"/>
        <c:scaling>
          <c:orientation val="maxMin"/>
        </c:scaling>
        <c:delete val="1"/>
        <c:axPos val="l"/>
        <c:numFmt formatCode="General" sourceLinked="1"/>
        <c:majorTickMark val="none"/>
        <c:minorTickMark val="none"/>
        <c:tickLblPos val="nextTo"/>
        <c:crossAx val="113717248"/>
        <c:crosses val="autoZero"/>
        <c:auto val="1"/>
        <c:lblAlgn val="ctr"/>
        <c:lblOffset val="100"/>
        <c:noMultiLvlLbl val="0"/>
      </c:catAx>
      <c:valAx>
        <c:axId val="113717248"/>
        <c:scaling>
          <c:orientation val="minMax"/>
          <c:max val="120"/>
          <c:min val="0"/>
        </c:scaling>
        <c:delete val="1"/>
        <c:axPos val="t"/>
        <c:numFmt formatCode="General" sourceLinked="1"/>
        <c:majorTickMark val="out"/>
        <c:minorTickMark val="none"/>
        <c:tickLblPos val="nextTo"/>
        <c:crossAx val="113703168"/>
        <c:crosses val="autoZero"/>
        <c:crossBetween val="between"/>
      </c:valAx>
    </c:plotArea>
    <c:plotVisOnly val="1"/>
    <c:dispBlanksAs val="gap"/>
    <c:showDLblsOverMax val="0"/>
  </c:chart>
  <c:spPr>
    <a:ln>
      <a:noFill/>
    </a:ln>
  </c:spPr>
  <c:txPr>
    <a:bodyPr/>
    <a:lstStyle/>
    <a:p>
      <a:pPr>
        <a:defRPr sz="1400"/>
      </a:pPr>
      <a:endParaRPr lang="es-ES_tradnl"/>
    </a:p>
  </c:txPr>
  <c:externalData r:id="rId1">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Reversed" id="21">
  <a:schemeClr val="accent1"/>
</cs:colorStyle>
</file>

<file path=ppt/charts/colors6.xml><?xml version="1.0" encoding="utf-8"?>
<cs:colorStyle xmlns:cs="http://schemas.microsoft.com/office/drawing/2012/chartStyle" xmlns:a="http://schemas.openxmlformats.org/drawingml/2006/main" meth="withinLinear" id="18">
  <a:schemeClr val="accent5"/>
</cs:colorStyle>
</file>

<file path=ppt/charts/colors7.xml><?xml version="1.0" encoding="utf-8"?>
<cs:colorStyle xmlns:cs="http://schemas.microsoft.com/office/drawing/2012/chartStyle" xmlns:a="http://schemas.openxmlformats.org/drawingml/2006/main" meth="withinLinear" id="18">
  <a:schemeClr val="accent5"/>
</cs:colorStyle>
</file>

<file path=ppt/charts/colors8.xml><?xml version="1.0" encoding="utf-8"?>
<cs:colorStyle xmlns:cs="http://schemas.microsoft.com/office/drawing/2012/chartStyle" xmlns:a="http://schemas.openxmlformats.org/drawingml/2006/main" meth="withinLinear" id="18">
  <a:schemeClr val="accent5"/>
</cs:colorStyle>
</file>

<file path=ppt/charts/colors9.xml><?xml version="1.0" encoding="utf-8"?>
<cs:colorStyle xmlns:cs="http://schemas.microsoft.com/office/drawing/2012/chartStyle" xmlns:a="http://schemas.openxmlformats.org/drawingml/2006/main" meth="withinLinear" id="18">
  <a:schemeClr val="accent5"/>
</cs:colorStyle>
</file>

<file path=ppt/charts/colors10.xml><?xml version="1.0" encoding="utf-8"?>
<cs:colorStyle xmlns:cs="http://schemas.microsoft.com/office/drawing/2012/chartStyle" xmlns:a="http://schemas.openxmlformats.org/drawingml/2006/main" meth="withinLinear" id="18">
  <a:schemeClr val="accent5"/>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withinLinear" id="18">
  <a:schemeClr val="accent5"/>
</cs:colorStyle>
</file>

<file path=ppt/charts/colors14.xml><?xml version="1.0" encoding="utf-8"?>
<cs:colorStyle xmlns:cs="http://schemas.microsoft.com/office/drawing/2012/chartStyle" xmlns:a="http://schemas.openxmlformats.org/drawingml/2006/main" meth="withinLinear" id="18">
  <a:schemeClr val="accent5"/>
</cs:colorStyle>
</file>

<file path=ppt/charts/colors15.xml><?xml version="1.0" encoding="utf-8"?>
<cs:colorStyle xmlns:cs="http://schemas.microsoft.com/office/drawing/2012/chartStyle" xmlns:a="http://schemas.openxmlformats.org/drawingml/2006/main" meth="withinLinear" id="14">
  <a:schemeClr val="accent1"/>
</cs:colorStyle>
</file>

<file path=ppt/charts/colors16.xml><?xml version="1.0" encoding="utf-8"?>
<cs:colorStyle xmlns:cs="http://schemas.microsoft.com/office/drawing/2012/chartStyle" xmlns:a="http://schemas.openxmlformats.org/drawingml/2006/main" meth="withinLinear" id="14">
  <a:schemeClr val="accent1"/>
</cs:colorStyle>
</file>

<file path=ppt/charts/colors17.xml><?xml version="1.0" encoding="utf-8"?>
<cs:colorStyle xmlns:cs="http://schemas.microsoft.com/office/drawing/2012/chartStyle" xmlns:a="http://schemas.openxmlformats.org/drawingml/2006/main" meth="withinLinear" id="14">
  <a:schemeClr val="accent1"/>
</cs:colorStyle>
</file>

<file path=ppt/charts/colors18.xml><?xml version="1.0" encoding="utf-8"?>
<cs:colorStyle xmlns:cs="http://schemas.microsoft.com/office/drawing/2012/chartStyle" xmlns:a="http://schemas.openxmlformats.org/drawingml/2006/main" meth="withinLinear" id="14">
  <a:schemeClr val="accent1"/>
</cs:colorStyle>
</file>

<file path=ppt/charts/colors19.xml><?xml version="1.0" encoding="utf-8"?>
<cs:colorStyle xmlns:cs="http://schemas.microsoft.com/office/drawing/2012/chartStyle" xmlns:a="http://schemas.openxmlformats.org/drawingml/2006/main" meth="withinLinear" id="14">
  <a:schemeClr val="accent1"/>
</cs:colorStyle>
</file>

<file path=ppt/charts/colors20.xml><?xml version="1.0" encoding="utf-8"?>
<cs:colorStyle xmlns:cs="http://schemas.microsoft.com/office/drawing/2012/chartStyle" xmlns:a="http://schemas.openxmlformats.org/drawingml/2006/main" meth="withinLinear" id="14">
  <a:schemeClr val="accent1"/>
</cs:colorStyle>
</file>

<file path=ppt/charts/colors2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withinLinear" id="14">
  <a:schemeClr val="accent1"/>
</cs:colorStyle>
</file>

<file path=ppt/charts/colors2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withinLinear" id="18">
  <a:schemeClr val="accent5"/>
</cs:colorStyle>
</file>

<file path=ppt/charts/colors27.xml><?xml version="1.0" encoding="utf-8"?>
<cs:colorStyle xmlns:cs="http://schemas.microsoft.com/office/drawing/2012/chartStyle" xmlns:a="http://schemas.openxmlformats.org/drawingml/2006/main" meth="withinLinear" id="16">
  <a:schemeClr val="accent3"/>
</cs:colorStyle>
</file>

<file path=ppt/charts/colors2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430">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0.08045</cdr:x>
      <cdr:y>0.07595</cdr:y>
    </cdr:from>
    <cdr:to>
      <cdr:x>0.73419</cdr:x>
      <cdr:y>0.17498</cdr:y>
    </cdr:to>
    <cdr:cxnSp macro="">
      <cdr:nvCxnSpPr>
        <cdr:cNvPr id="3" name="Conector recto de flecha 2">
          <a:extLst xmlns:a="http://schemas.openxmlformats.org/drawingml/2006/main">
            <a:ext uri="{FF2B5EF4-FFF2-40B4-BE49-F238E27FC236}">
              <a16:creationId xmlns:a16="http://schemas.microsoft.com/office/drawing/2014/main" id="{8B744175-E1FD-4D79-93A2-678E3C7D7C3E}"/>
            </a:ext>
          </a:extLst>
        </cdr:cNvPr>
        <cdr:cNvCxnSpPr/>
      </cdr:nvCxnSpPr>
      <cdr:spPr>
        <a:xfrm xmlns:a="http://schemas.openxmlformats.org/drawingml/2006/main" flipV="1">
          <a:off x="552985" y="293691"/>
          <a:ext cx="4493340" cy="382942"/>
        </a:xfrm>
        <a:prstGeom xmlns:a="http://schemas.openxmlformats.org/drawingml/2006/main" prst="straightConnector1">
          <a:avLst/>
        </a:prstGeom>
        <a:ln xmlns:a="http://schemas.openxmlformats.org/drawingml/2006/main">
          <a:solidFill>
            <a:srgbClr val="C0000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0.01672</cdr:x>
      <cdr:y>0.02222</cdr:y>
    </cdr:from>
    <cdr:to>
      <cdr:x>0.97925</cdr:x>
      <cdr:y>0.98898</cdr:y>
    </cdr:to>
    <cdr:sp macro="" textlink="">
      <cdr:nvSpPr>
        <cdr:cNvPr id="2" name="1 Rectángulo"/>
        <cdr:cNvSpPr/>
      </cdr:nvSpPr>
      <cdr:spPr bwMode="auto">
        <a:xfrm xmlns:a="http://schemas.openxmlformats.org/drawingml/2006/main">
          <a:off x="107575" y="75302"/>
          <a:ext cx="6192000" cy="3276000"/>
        </a:xfrm>
        <a:prstGeom xmlns:a="http://schemas.openxmlformats.org/drawingml/2006/main" prst="rect">
          <a:avLst/>
        </a:prstGeom>
        <a:noFill xmlns:a="http://schemas.openxmlformats.org/drawingml/2006/main"/>
        <a:ln xmlns:a="http://schemas.openxmlformats.org/drawingml/2006/main" w="19050" cap="flat" cmpd="sng" algn="ctr">
          <a:noFill/>
          <a:prstDash val="sysDash"/>
          <a:round/>
          <a:headEnd type="none" w="med" len="med"/>
          <a:tailEnd type="none" w="med" len="med"/>
        </a:ln>
        <a:effectLst xmlns:a="http://schemas.openxmlformats.org/drawingml/2006/main"/>
      </cdr:spPr>
      <cdr:txBody>
        <a:bodyPr xmlns:a="http://schemas.openxmlformats.org/drawingml/2006/main" vert="horz" wrap="square" lIns="91440" tIns="45720" rIns="91440" bIns="45720" numCol="1" anchor="t" anchorCtr="0" compatLnSpc="1">
          <a:prstTxWarp prst="textNoShape">
            <a:avLst/>
          </a:prstTxWarp>
          <a:spAutoFit/>
        </a:bodyPr>
        <a:lstStyle xmlns:a="http://schemas.openxmlformats.org/drawingml/2006/main"/>
        <a:p xmlns:a="http://schemas.openxmlformats.org/drawingml/2006/main">
          <a:endParaRPr lang="es-ES"/>
        </a:p>
      </cdr:txBody>
    </cdr:sp>
  </cdr:relSizeAnchor>
</c:userShapes>
</file>

<file path=ppt/drawings/drawing3.xml><?xml version="1.0" encoding="utf-8"?>
<c:userShapes xmlns:c="http://schemas.openxmlformats.org/drawingml/2006/chart">
  <cdr:relSizeAnchor xmlns:cdr="http://schemas.openxmlformats.org/drawingml/2006/chartDrawing">
    <cdr:from>
      <cdr:x>0</cdr:x>
      <cdr:y>0.02222</cdr:y>
    </cdr:from>
    <cdr:to>
      <cdr:x>1</cdr:x>
      <cdr:y>0.98898</cdr:y>
    </cdr:to>
    <cdr:sp macro="" textlink="">
      <cdr:nvSpPr>
        <cdr:cNvPr id="2" name="1 Rectángulo"/>
        <cdr:cNvSpPr/>
      </cdr:nvSpPr>
      <cdr:spPr bwMode="auto">
        <a:xfrm xmlns:a="http://schemas.openxmlformats.org/drawingml/2006/main">
          <a:off x="-236668" y="60564"/>
          <a:ext cx="6338164" cy="2635057"/>
        </a:xfrm>
        <a:prstGeom xmlns:a="http://schemas.openxmlformats.org/drawingml/2006/main" prst="rect">
          <a:avLst/>
        </a:prstGeom>
        <a:noFill xmlns:a="http://schemas.openxmlformats.org/drawingml/2006/main"/>
        <a:ln xmlns:a="http://schemas.openxmlformats.org/drawingml/2006/main" w="19050" cap="flat" cmpd="sng" algn="ctr">
          <a:noFill/>
          <a:prstDash val="sysDash"/>
          <a:round/>
          <a:headEnd type="none" w="med" len="med"/>
          <a:tailEnd type="none" w="med" len="med"/>
        </a:ln>
        <a:effectLst xmlns:a="http://schemas.openxmlformats.org/drawingml/2006/main"/>
      </cdr:spPr>
      <cdr:txBody>
        <a:bodyPr xmlns:a="http://schemas.openxmlformats.org/drawingml/2006/main" vert="horz" wrap="square" lIns="91440" tIns="45720" rIns="91440" bIns="45720" numCol="1" anchor="t" anchorCtr="0" compatLnSpc="1">
          <a:prstTxWarp prst="textNoShape">
            <a:avLst/>
          </a:prstTxWarp>
          <a:spAutoFit/>
        </a:bodyPr>
        <a:lstStyle xmlns:a="http://schemas.openxmlformats.org/drawingml/2006/main"/>
        <a:p xmlns:a="http://schemas.openxmlformats.org/drawingml/2006/main">
          <a:endParaRPr lang="es-ES"/>
        </a:p>
      </cdr:txBody>
    </cdr:sp>
  </cdr:relSizeAnchor>
</c:userShapes>
</file>

<file path=ppt/drawings/drawing4.xml><?xml version="1.0" encoding="utf-8"?>
<c:userShapes xmlns:c="http://schemas.openxmlformats.org/drawingml/2006/chart">
  <cdr:relSizeAnchor xmlns:cdr="http://schemas.openxmlformats.org/drawingml/2006/chartDrawing">
    <cdr:from>
      <cdr:x>0.01672</cdr:x>
      <cdr:y>0.02222</cdr:y>
    </cdr:from>
    <cdr:to>
      <cdr:x>0.97925</cdr:x>
      <cdr:y>0.98898</cdr:y>
    </cdr:to>
    <cdr:sp macro="" textlink="">
      <cdr:nvSpPr>
        <cdr:cNvPr id="2" name="1 Rectángulo"/>
        <cdr:cNvSpPr/>
      </cdr:nvSpPr>
      <cdr:spPr bwMode="auto">
        <a:xfrm xmlns:a="http://schemas.openxmlformats.org/drawingml/2006/main">
          <a:off x="107575" y="75302"/>
          <a:ext cx="6192000" cy="3276000"/>
        </a:xfrm>
        <a:prstGeom xmlns:a="http://schemas.openxmlformats.org/drawingml/2006/main" prst="rect">
          <a:avLst/>
        </a:prstGeom>
        <a:noFill xmlns:a="http://schemas.openxmlformats.org/drawingml/2006/main"/>
        <a:ln xmlns:a="http://schemas.openxmlformats.org/drawingml/2006/main" w="19050" cap="flat" cmpd="sng" algn="ctr">
          <a:noFill/>
          <a:prstDash val="sysDash"/>
          <a:round/>
          <a:headEnd type="none" w="med" len="med"/>
          <a:tailEnd type="none" w="med" len="med"/>
        </a:ln>
        <a:effectLst xmlns:a="http://schemas.openxmlformats.org/drawingml/2006/main"/>
      </cdr:spPr>
      <cdr:txBody>
        <a:bodyPr xmlns:a="http://schemas.openxmlformats.org/drawingml/2006/main" vert="horz" wrap="square" lIns="91440" tIns="45720" rIns="91440" bIns="45720" numCol="1" anchor="t" anchorCtr="0" compatLnSpc="1">
          <a:prstTxWarp prst="textNoShape">
            <a:avLst/>
          </a:prstTxWarp>
          <a:spAutoFit/>
        </a:bodyPr>
        <a:lstStyle xmlns:a="http://schemas.openxmlformats.org/drawingml/2006/main"/>
        <a:p xmlns:a="http://schemas.openxmlformats.org/drawingml/2006/main">
          <a:endParaRPr lang="es-ES"/>
        </a:p>
      </cdr:txBody>
    </cdr:sp>
  </cdr:relSizeAnchor>
</c:userShapes>
</file>

<file path=ppt/drawings/drawing5.xml><?xml version="1.0" encoding="utf-8"?>
<c:userShapes xmlns:c="http://schemas.openxmlformats.org/drawingml/2006/chart">
  <cdr:relSizeAnchor xmlns:cdr="http://schemas.openxmlformats.org/drawingml/2006/chartDrawing">
    <cdr:from>
      <cdr:x>0</cdr:x>
      <cdr:y>0.03324</cdr:y>
    </cdr:from>
    <cdr:to>
      <cdr:x>1</cdr:x>
      <cdr:y>1</cdr:y>
    </cdr:to>
    <cdr:sp macro="" textlink="">
      <cdr:nvSpPr>
        <cdr:cNvPr id="2" name="1 Rectángulo"/>
        <cdr:cNvSpPr/>
      </cdr:nvSpPr>
      <cdr:spPr bwMode="auto">
        <a:xfrm xmlns:a="http://schemas.openxmlformats.org/drawingml/2006/main">
          <a:off x="-1790377" y="77963"/>
          <a:ext cx="10401623" cy="2267501"/>
        </a:xfrm>
        <a:prstGeom xmlns:a="http://schemas.openxmlformats.org/drawingml/2006/main" prst="rect">
          <a:avLst/>
        </a:prstGeom>
        <a:noFill xmlns:a="http://schemas.openxmlformats.org/drawingml/2006/main"/>
        <a:ln xmlns:a="http://schemas.openxmlformats.org/drawingml/2006/main" w="19050" cap="flat" cmpd="sng" algn="ctr">
          <a:noFill/>
          <a:prstDash val="sysDash"/>
          <a:round/>
          <a:headEnd type="none" w="med" len="med"/>
          <a:tailEnd type="none" w="med" len="med"/>
        </a:ln>
        <a:effectLst xmlns:a="http://schemas.openxmlformats.org/drawingml/2006/main"/>
      </cdr:spPr>
      <cdr:txBody>
        <a:bodyPr xmlns:a="http://schemas.openxmlformats.org/drawingml/2006/main" vert="horz" wrap="square" lIns="91440" tIns="45720" rIns="91440" bIns="45720" numCol="1" anchor="t" anchorCtr="0" compatLnSpc="1">
          <a:prstTxWarp prst="textNoShape">
            <a:avLst/>
          </a:prstTxWarp>
          <a:spAutoFit/>
        </a:bodyPr>
        <a:lstStyle xmlns:a="http://schemas.openxmlformats.org/drawingml/2006/main"/>
        <a:p xmlns:a="http://schemas.openxmlformats.org/drawingml/2006/main">
          <a:endParaRPr lang="es-ES"/>
        </a:p>
      </cdr:txBody>
    </cdr:sp>
  </cdr:relSizeAnchor>
</c:userShapes>
</file>

<file path=ppt/drawings/drawing6.xml><?xml version="1.0" encoding="utf-8"?>
<c:userShapes xmlns:c="http://schemas.openxmlformats.org/drawingml/2006/chart">
  <cdr:relSizeAnchor xmlns:cdr="http://schemas.openxmlformats.org/drawingml/2006/chartDrawing">
    <cdr:from>
      <cdr:x>0.01672</cdr:x>
      <cdr:y>0.02222</cdr:y>
    </cdr:from>
    <cdr:to>
      <cdr:x>0.97925</cdr:x>
      <cdr:y>0.98898</cdr:y>
    </cdr:to>
    <cdr:sp macro="" textlink="">
      <cdr:nvSpPr>
        <cdr:cNvPr id="2" name="1 Rectángulo"/>
        <cdr:cNvSpPr/>
      </cdr:nvSpPr>
      <cdr:spPr bwMode="auto">
        <a:xfrm xmlns:a="http://schemas.openxmlformats.org/drawingml/2006/main">
          <a:off x="107139" y="48417"/>
          <a:ext cx="6167757" cy="2106551"/>
        </a:xfrm>
        <a:prstGeom xmlns:a="http://schemas.openxmlformats.org/drawingml/2006/main" prst="rect">
          <a:avLst/>
        </a:prstGeom>
        <a:noFill xmlns:a="http://schemas.openxmlformats.org/drawingml/2006/main"/>
        <a:ln xmlns:a="http://schemas.openxmlformats.org/drawingml/2006/main" w="19050" cap="flat" cmpd="sng" algn="ctr">
          <a:noFill/>
          <a:prstDash val="sysDash"/>
          <a:round/>
          <a:headEnd type="none" w="med" len="med"/>
          <a:tailEnd type="none" w="med" len="med"/>
        </a:ln>
        <a:effectLst xmlns:a="http://schemas.openxmlformats.org/drawingml/2006/main"/>
      </cdr:spPr>
      <cdr:txBody>
        <a:bodyPr xmlns:a="http://schemas.openxmlformats.org/drawingml/2006/main" vert="horz" wrap="square" lIns="91440" tIns="45720" rIns="91440" bIns="45720" numCol="1" anchor="t" anchorCtr="0" compatLnSpc="1">
          <a:prstTxWarp prst="textNoShape">
            <a:avLst/>
          </a:prstTxWarp>
          <a:spAutoFit/>
        </a:bodyPr>
        <a:lstStyle xmlns:a="http://schemas.openxmlformats.org/drawingml/2006/main"/>
        <a:p xmlns:a="http://schemas.openxmlformats.org/drawingml/2006/main">
          <a:endParaRPr lang="es-ES"/>
        </a:p>
      </cdr:txBody>
    </cdr:sp>
  </cdr:relSizeAnchor>
</c:userShapes>
</file>

<file path=ppt/drawings/drawing7.xml><?xml version="1.0" encoding="utf-8"?>
<c:userShapes xmlns:c="http://schemas.openxmlformats.org/drawingml/2006/chart">
  <cdr:relSizeAnchor xmlns:cdr="http://schemas.openxmlformats.org/drawingml/2006/chartDrawing">
    <cdr:from>
      <cdr:x>0.8641</cdr:x>
      <cdr:y>0.06974</cdr:y>
    </cdr:from>
    <cdr:to>
      <cdr:x>0.94771</cdr:x>
      <cdr:y>0.15325</cdr:y>
    </cdr:to>
    <cdr:cxnSp macro="">
      <cdr:nvCxnSpPr>
        <cdr:cNvPr id="2" name="32 Conector recto de flecha">
          <a:extLst xmlns:a="http://schemas.openxmlformats.org/drawingml/2006/main">
            <a:ext uri="{FF2B5EF4-FFF2-40B4-BE49-F238E27FC236}">
              <a16:creationId xmlns:a16="http://schemas.microsoft.com/office/drawing/2014/main" id="{581423E6-F0C2-438E-A118-CB0AAAA1FC13}"/>
            </a:ext>
          </a:extLst>
        </cdr:cNvPr>
        <cdr:cNvCxnSpPr>
          <a:cxnSpLocks xmlns:a="http://schemas.openxmlformats.org/drawingml/2006/main"/>
        </cdr:cNvCxnSpPr>
      </cdr:nvCxnSpPr>
      <cdr:spPr bwMode="auto">
        <a:xfrm xmlns:a="http://schemas.openxmlformats.org/drawingml/2006/main" flipV="1">
          <a:off x="4965780" y="349136"/>
          <a:ext cx="480457" cy="418032"/>
        </a:xfrm>
        <a:prstGeom xmlns:a="http://schemas.openxmlformats.org/drawingml/2006/main" prst="straightConnector1">
          <a:avLst/>
        </a:prstGeom>
        <a:solidFill xmlns:a="http://schemas.openxmlformats.org/drawingml/2006/main">
          <a:schemeClr val="accent1"/>
        </a:solidFill>
        <a:ln xmlns:a="http://schemas.openxmlformats.org/drawingml/2006/main" w="19050" cap="flat" cmpd="sng" algn="ctr">
          <a:solidFill>
            <a:schemeClr val="accent2">
              <a:lumMod val="50000"/>
            </a:schemeClr>
          </a:solidFill>
          <a:prstDash val="solid"/>
          <a:round/>
          <a:headEnd type="none" w="med" len="med"/>
          <a:tailEnd type="arrow"/>
        </a:ln>
        <a:effectLst xmlns:a="http://schemas.openxmlformats.org/drawingml/2006/main"/>
      </cdr:spPr>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542312A9-2E2F-4132-9723-58E0C1920B33}" type="datetimeFigureOut">
              <a:rPr lang="es-ES" smtClean="0"/>
              <a:t>17/01/2022</a:t>
            </a:fld>
            <a:endParaRPr lang="es-ES"/>
          </a:p>
        </p:txBody>
      </p:sp>
      <p:sp>
        <p:nvSpPr>
          <p:cNvPr id="4" name="Marcador de pie de página 3"/>
          <p:cNvSpPr>
            <a:spLocks noGrp="1"/>
          </p:cNvSpPr>
          <p:nvPr>
            <p:ph type="ftr" sz="quarter" idx="2"/>
          </p:nvPr>
        </p:nvSpPr>
        <p:spPr>
          <a:xfrm>
            <a:off x="0" y="9431258"/>
            <a:ext cx="2946400" cy="49696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49688" y="9431258"/>
            <a:ext cx="2946400" cy="496967"/>
          </a:xfrm>
          <a:prstGeom prst="rect">
            <a:avLst/>
          </a:prstGeom>
        </p:spPr>
        <p:txBody>
          <a:bodyPr vert="horz" lIns="91440" tIns="45720" rIns="91440" bIns="45720" rtlCol="0" anchor="b"/>
          <a:lstStyle>
            <a:lvl1pPr algn="r">
              <a:defRPr sz="1200"/>
            </a:lvl1pPr>
          </a:lstStyle>
          <a:p>
            <a:fld id="{6BF32A4A-C6C6-4EEA-8CD8-E7D72323A82F}" type="slidenum">
              <a:rPr lang="es-ES" smtClean="0"/>
              <a:t>‹Nº›</a:t>
            </a:fld>
            <a:endParaRPr lang="es-ES"/>
          </a:p>
        </p:txBody>
      </p:sp>
    </p:spTree>
    <p:extLst>
      <p:ext uri="{BB962C8B-B14F-4D97-AF65-F5344CB8AC3E}">
        <p14:creationId xmlns:p14="http://schemas.microsoft.com/office/powerpoint/2010/main" val="20499687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1" y="0"/>
            <a:ext cx="2945659" cy="498136"/>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50444" y="0"/>
            <a:ext cx="2945659" cy="498136"/>
          </a:xfrm>
          <a:prstGeom prst="rect">
            <a:avLst/>
          </a:prstGeom>
        </p:spPr>
        <p:txBody>
          <a:bodyPr vert="horz" lIns="91440" tIns="45720" rIns="91440" bIns="45720" rtlCol="0"/>
          <a:lstStyle>
            <a:lvl1pPr algn="r">
              <a:defRPr sz="1200"/>
            </a:lvl1pPr>
          </a:lstStyle>
          <a:p>
            <a:fld id="{B21FF019-1BD4-4FCF-94A4-5260461E4836}" type="datetimeFigureOut">
              <a:rPr lang="es-ES_tradnl" smtClean="0"/>
              <a:pPr/>
              <a:t>17/01/2022</a:t>
            </a:fld>
            <a:endParaRPr lang="es-ES_tradnl"/>
          </a:p>
        </p:txBody>
      </p:sp>
      <p:sp>
        <p:nvSpPr>
          <p:cNvPr id="4" name="Marcador de imagen d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6" name="Marcador de pie de página 5"/>
          <p:cNvSpPr>
            <a:spLocks noGrp="1"/>
          </p:cNvSpPr>
          <p:nvPr>
            <p:ph type="ftr" sz="quarter" idx="4"/>
          </p:nvPr>
        </p:nvSpPr>
        <p:spPr>
          <a:xfrm>
            <a:off x="1" y="9430092"/>
            <a:ext cx="2945659" cy="498135"/>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50444" y="9430092"/>
            <a:ext cx="2945659" cy="498135"/>
          </a:xfrm>
          <a:prstGeom prst="rect">
            <a:avLst/>
          </a:prstGeom>
        </p:spPr>
        <p:txBody>
          <a:bodyPr vert="horz" lIns="91440" tIns="45720" rIns="91440" bIns="45720" rtlCol="0" anchor="b"/>
          <a:lstStyle>
            <a:lvl1pPr algn="r">
              <a:defRPr sz="1200"/>
            </a:lvl1pPr>
          </a:lstStyle>
          <a:p>
            <a:fld id="{869EC6B3-D264-4383-A49D-EFEEE926FEC4}" type="slidenum">
              <a:rPr lang="es-ES_tradnl" smtClean="0"/>
              <a:pPr/>
              <a:t>‹Nº›</a:t>
            </a:fld>
            <a:endParaRPr lang="es-ES_tradnl"/>
          </a:p>
        </p:txBody>
      </p:sp>
    </p:spTree>
    <p:extLst>
      <p:ext uri="{BB962C8B-B14F-4D97-AF65-F5344CB8AC3E}">
        <p14:creationId xmlns:p14="http://schemas.microsoft.com/office/powerpoint/2010/main" val="179645807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69EC6B3-D264-4383-A49D-EFEEE926FEC4}" type="slidenum">
              <a:rPr lang="es-ES_tradnl" smtClean="0"/>
              <a:pPr/>
              <a:t>1</a:t>
            </a:fld>
            <a:endParaRPr lang="es-ES_tradnl" dirty="0"/>
          </a:p>
        </p:txBody>
      </p:sp>
    </p:spTree>
    <p:extLst>
      <p:ext uri="{BB962C8B-B14F-4D97-AF65-F5344CB8AC3E}">
        <p14:creationId xmlns:p14="http://schemas.microsoft.com/office/powerpoint/2010/main" val="3400552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9EC6B3-D264-4383-A49D-EFEEE926FEC4}" type="slidenum">
              <a:rPr kumimoji="0" lang="es-ES_trad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s-ES_tradnl"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5238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869EC6B3-D264-4383-A49D-EFEEE926FEC4}" type="slidenum">
              <a:rPr lang="es-ES_tradnl" smtClean="0"/>
              <a:pPr/>
              <a:t>6</a:t>
            </a:fld>
            <a:endParaRPr lang="es-ES_tradnl"/>
          </a:p>
        </p:txBody>
      </p:sp>
    </p:spTree>
    <p:extLst>
      <p:ext uri="{BB962C8B-B14F-4D97-AF65-F5344CB8AC3E}">
        <p14:creationId xmlns:p14="http://schemas.microsoft.com/office/powerpoint/2010/main" val="1343317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869EC6B3-D264-4383-A49D-EFEEE926FEC4}" type="slidenum">
              <a:rPr lang="es-ES_tradnl" smtClean="0"/>
              <a:pPr/>
              <a:t>7</a:t>
            </a:fld>
            <a:endParaRPr lang="es-ES_tradnl"/>
          </a:p>
        </p:txBody>
      </p:sp>
    </p:spTree>
    <p:extLst>
      <p:ext uri="{BB962C8B-B14F-4D97-AF65-F5344CB8AC3E}">
        <p14:creationId xmlns:p14="http://schemas.microsoft.com/office/powerpoint/2010/main" val="4272363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869EC6B3-D264-4383-A49D-EFEEE926FEC4}" type="slidenum">
              <a:rPr lang="es-ES_tradnl" smtClean="0"/>
              <a:pPr/>
              <a:t>8</a:t>
            </a:fld>
            <a:endParaRPr lang="es-ES_tradnl"/>
          </a:p>
        </p:txBody>
      </p:sp>
    </p:spTree>
    <p:extLst>
      <p:ext uri="{BB962C8B-B14F-4D97-AF65-F5344CB8AC3E}">
        <p14:creationId xmlns:p14="http://schemas.microsoft.com/office/powerpoint/2010/main" val="3728113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869EC6B3-D264-4383-A49D-EFEEE926FEC4}" type="slidenum">
              <a:rPr lang="es-ES_tradnl" smtClean="0"/>
              <a:pPr/>
              <a:t>9</a:t>
            </a:fld>
            <a:endParaRPr lang="es-ES_tradnl"/>
          </a:p>
        </p:txBody>
      </p:sp>
    </p:spTree>
    <p:extLst>
      <p:ext uri="{BB962C8B-B14F-4D97-AF65-F5344CB8AC3E}">
        <p14:creationId xmlns:p14="http://schemas.microsoft.com/office/powerpoint/2010/main" val="281576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869EC6B3-D264-4383-A49D-EFEEE926FEC4}" type="slidenum">
              <a:rPr lang="es-ES_tradnl" smtClean="0"/>
              <a:pPr/>
              <a:t>10</a:t>
            </a:fld>
            <a:endParaRPr lang="es-ES_tradnl"/>
          </a:p>
        </p:txBody>
      </p:sp>
    </p:spTree>
    <p:extLst>
      <p:ext uri="{BB962C8B-B14F-4D97-AF65-F5344CB8AC3E}">
        <p14:creationId xmlns:p14="http://schemas.microsoft.com/office/powerpoint/2010/main" val="3744145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869EC6B3-D264-4383-A49D-EFEEE926FEC4}" type="slidenum">
              <a:rPr lang="es-ES_tradnl" smtClean="0"/>
              <a:pPr/>
              <a:t>11</a:t>
            </a:fld>
            <a:endParaRPr lang="es-ES_tradnl"/>
          </a:p>
        </p:txBody>
      </p:sp>
    </p:spTree>
    <p:extLst>
      <p:ext uri="{BB962C8B-B14F-4D97-AF65-F5344CB8AC3E}">
        <p14:creationId xmlns:p14="http://schemas.microsoft.com/office/powerpoint/2010/main" val="4091982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10"/>
          </p:nvPr>
        </p:nvSpPr>
        <p:spPr/>
        <p:txBody>
          <a:bodyPr/>
          <a:lstStyle/>
          <a:p>
            <a:fld id="{869EC6B3-D264-4383-A49D-EFEEE926FEC4}" type="slidenum">
              <a:rPr lang="es-ES_tradnl" smtClean="0"/>
              <a:pPr/>
              <a:t>12</a:t>
            </a:fld>
            <a:endParaRPr lang="es-ES_tradnl"/>
          </a:p>
        </p:txBody>
      </p:sp>
    </p:spTree>
    <p:extLst>
      <p:ext uri="{BB962C8B-B14F-4D97-AF65-F5344CB8AC3E}">
        <p14:creationId xmlns:p14="http://schemas.microsoft.com/office/powerpoint/2010/main" val="2986912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007D16-415A-47D3-A6E7-06278A83A3A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03" name="Rectangle 2"/>
          <p:cNvSpPr>
            <a:spLocks noGrp="1" noRot="1" noChangeAspect="1" noChangeArrowheads="1" noTextEdit="1"/>
          </p:cNvSpPr>
          <p:nvPr>
            <p:ph type="sldImg"/>
          </p:nvPr>
        </p:nvSpPr>
        <p:spPr>
          <a:xfrm>
            <a:off x="117475" y="768350"/>
            <a:ext cx="6569075" cy="3695700"/>
          </a:xfrm>
          <a:prstGeom prst="rect">
            <a:avLst/>
          </a:prstGeom>
          <a:ln/>
        </p:spPr>
      </p:sp>
      <p:sp>
        <p:nvSpPr>
          <p:cNvPr id="102404" name="Rectangle 3"/>
          <p:cNvSpPr>
            <a:spLocks noGrp="1" noChangeArrowheads="1"/>
          </p:cNvSpPr>
          <p:nvPr>
            <p:ph type="body" idx="1"/>
          </p:nvPr>
        </p:nvSpPr>
        <p:spPr>
          <a:noFill/>
          <a:ln/>
        </p:spPr>
        <p:txBody>
          <a:bodyPr lIns="87933" tIns="43967" rIns="87933" bIns="43967"/>
          <a:lstStyle/>
          <a:p>
            <a:pPr eaLnBrk="1" hangingPunct="1"/>
            <a:endParaRPr lang="es-ES"/>
          </a:p>
        </p:txBody>
      </p:sp>
    </p:spTree>
    <p:extLst>
      <p:ext uri="{BB962C8B-B14F-4D97-AF65-F5344CB8AC3E}">
        <p14:creationId xmlns:p14="http://schemas.microsoft.com/office/powerpoint/2010/main" val="2157161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869EC6B3-D264-4383-A49D-EFEEE926FEC4}" type="slidenum">
              <a:rPr lang="es-ES_tradnl" smtClean="0"/>
              <a:pPr/>
              <a:t>44</a:t>
            </a:fld>
            <a:endParaRPr lang="es-ES_tradnl"/>
          </a:p>
        </p:txBody>
      </p:sp>
    </p:spTree>
    <p:extLst>
      <p:ext uri="{BB962C8B-B14F-4D97-AF65-F5344CB8AC3E}">
        <p14:creationId xmlns:p14="http://schemas.microsoft.com/office/powerpoint/2010/main" val="228091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7896F6-F5DB-47D2-A90F-FCDFBD558D8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90115" name="Rectangle 2"/>
          <p:cNvSpPr>
            <a:spLocks noGrp="1" noRot="1" noChangeAspect="1" noChangeArrowheads="1" noTextEdit="1"/>
          </p:cNvSpPr>
          <p:nvPr>
            <p:ph type="sldImg"/>
          </p:nvPr>
        </p:nvSpPr>
        <p:spPr>
          <a:xfrm>
            <a:off x="-209550" y="841375"/>
            <a:ext cx="7164388" cy="4030663"/>
          </a:xfrm>
          <a:prstGeom prst="rect">
            <a:avLst/>
          </a:prstGeom>
          <a:solidFill>
            <a:srgbClr val="FFFFFF"/>
          </a:solidFill>
          <a:ln/>
        </p:spPr>
      </p:sp>
      <p:sp>
        <p:nvSpPr>
          <p:cNvPr id="90116" name="Rectangle 3"/>
          <p:cNvSpPr>
            <a:spLocks noGrp="1" noChangeArrowheads="1"/>
          </p:cNvSpPr>
          <p:nvPr>
            <p:ph type="body" idx="1"/>
          </p:nvPr>
        </p:nvSpPr>
        <p:spPr>
          <a:xfrm>
            <a:off x="898173" y="5125237"/>
            <a:ext cx="4941540" cy="4873537"/>
          </a:xfrm>
          <a:solidFill>
            <a:srgbClr val="FFFFFF"/>
          </a:solidFill>
          <a:ln>
            <a:solidFill>
              <a:srgbClr val="000000"/>
            </a:solidFill>
          </a:ln>
        </p:spPr>
        <p:txBody>
          <a:bodyPr lIns="87517" tIns="43759" rIns="87517" bIns="43759"/>
          <a:lstStyle/>
          <a:p>
            <a:pPr eaLnBrk="1" hangingPunct="1"/>
            <a:endParaRPr lang="es-ES"/>
          </a:p>
        </p:txBody>
      </p:sp>
    </p:spTree>
    <p:extLst>
      <p:ext uri="{BB962C8B-B14F-4D97-AF65-F5344CB8AC3E}">
        <p14:creationId xmlns:p14="http://schemas.microsoft.com/office/powerpoint/2010/main" val="1544146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www.federacioneditores.org/Default.asp"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Master" Target="../slideMasters/slideMaster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1.xml"/><Relationship Id="rId4" Type="http://schemas.openxmlformats.org/officeDocument/2006/relationships/image" Target="../media/image3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9613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10" name="Marcador de número de diapositiva 5"/>
          <p:cNvSpPr>
            <a:spLocks noGrp="1"/>
          </p:cNvSpPr>
          <p:nvPr>
            <p:ph type="sldNum" sz="quarter" idx="12"/>
          </p:nvPr>
        </p:nvSpPr>
        <p:spPr>
          <a:xfrm>
            <a:off x="11612880" y="0"/>
            <a:ext cx="579120" cy="365125"/>
          </a:xfrm>
          <a:prstGeom prst="rect">
            <a:avLst/>
          </a:prstGeom>
        </p:spPr>
        <p:txBody>
          <a:bodyPr/>
          <a:lstStyle>
            <a:lvl1pPr algn="r">
              <a:defRPr sz="900">
                <a:solidFill>
                  <a:schemeClr val="tx1"/>
                </a:solidFill>
              </a:defRPr>
            </a:lvl1pPr>
          </a:lstStyle>
          <a:p>
            <a:fld id="{1A85DD5C-56C3-43D9-A91F-D75BD50A17B5}" type="slidenum">
              <a:rPr lang="es-ES_tradnl" smtClean="0"/>
              <a:pPr/>
              <a:t>‹Nº›</a:t>
            </a:fld>
            <a:endParaRPr lang="es-ES_tradnl" dirty="0"/>
          </a:p>
        </p:txBody>
      </p:sp>
      <p:pic>
        <p:nvPicPr>
          <p:cNvPr id="9" name="Imagen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005" y="6581723"/>
            <a:ext cx="1182256" cy="135977"/>
          </a:xfrm>
          <a:prstGeom prst="rect">
            <a:avLst/>
          </a:prstGeom>
        </p:spPr>
      </p:pic>
      <p:pic>
        <p:nvPicPr>
          <p:cNvPr id="7" name="Picture 96" descr="LogoFGEE">
            <a:hlinkClick r:id="rId3"/>
            <a:extLst>
              <a:ext uri="{FF2B5EF4-FFF2-40B4-BE49-F238E27FC236}">
                <a16:creationId xmlns:a16="http://schemas.microsoft.com/office/drawing/2014/main" id="{88EE2484-814C-4B5D-9559-B4FE9F73DDEF}"/>
              </a:ext>
            </a:extLst>
          </p:cNvPr>
          <p:cNvPicPr>
            <a:picLocks noChangeAspect="1" noChangeArrowheads="1"/>
          </p:cNvPicPr>
          <p:nvPr userDrawn="1"/>
        </p:nvPicPr>
        <p:blipFill>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958943" y="6278107"/>
            <a:ext cx="1182257" cy="489592"/>
          </a:xfrm>
          <a:prstGeom prst="rect">
            <a:avLst/>
          </a:prstGeom>
          <a:noFill/>
          <a:ln w="9525">
            <a:noFill/>
            <a:miter lim="800000"/>
            <a:headEnd/>
            <a:tailEnd/>
          </a:ln>
        </p:spPr>
      </p:pic>
    </p:spTree>
    <p:extLst>
      <p:ext uri="{BB962C8B-B14F-4D97-AF65-F5344CB8AC3E}">
        <p14:creationId xmlns:p14="http://schemas.microsoft.com/office/powerpoint/2010/main" val="2425789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Diseño personalizado">
    <p:spTree>
      <p:nvGrpSpPr>
        <p:cNvPr id="1" name=""/>
        <p:cNvGrpSpPr/>
        <p:nvPr/>
      </p:nvGrpSpPr>
      <p:grpSpPr>
        <a:xfrm>
          <a:off x="0" y="0"/>
          <a:ext cx="0" cy="0"/>
          <a:chOff x="0" y="0"/>
          <a:chExt cx="0" cy="0"/>
        </a:xfrm>
      </p:grpSpPr>
      <p:pic>
        <p:nvPicPr>
          <p:cNvPr id="6" name="Imagen 5"/>
          <p:cNvPicPr>
            <a:picLocks noChangeAspect="1"/>
          </p:cNvPicPr>
          <p:nvPr userDrawn="1"/>
        </p:nvPicPr>
        <p:blipFill rotWithShape="1">
          <a:blip r:embed="rId2" cstate="email">
            <a:grayscl/>
            <a:extLst>
              <a:ext uri="{28A0092B-C50C-407E-A947-70E740481C1C}">
                <a14:useLocalDpi xmlns:a14="http://schemas.microsoft.com/office/drawing/2010/main" val="0"/>
              </a:ext>
            </a:extLst>
          </a:blip>
          <a:srcRect/>
          <a:stretch/>
        </p:blipFill>
        <p:spPr>
          <a:xfrm>
            <a:off x="-1" y="0"/>
            <a:ext cx="12192002" cy="6858000"/>
          </a:xfrm>
          <a:prstGeom prst="rect">
            <a:avLst/>
          </a:prstGeom>
        </p:spPr>
      </p:pic>
      <p:sp>
        <p:nvSpPr>
          <p:cNvPr id="11" name="Rectángulo 10"/>
          <p:cNvSpPr/>
          <p:nvPr userDrawn="1"/>
        </p:nvSpPr>
        <p:spPr>
          <a:xfrm>
            <a:off x="6877050" y="3994017"/>
            <a:ext cx="5314950" cy="9685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ES" sz="4800" dirty="0">
                <a:solidFill>
                  <a:schemeClr val="bg1"/>
                </a:solidFill>
                <a:latin typeface="+mj-lt"/>
                <a:cs typeface="Arial" panose="020B0604020202020204" pitchFamily="34" charset="0"/>
              </a:rPr>
              <a:t>ANTECEDENTES</a:t>
            </a:r>
            <a:endParaRPr lang="es-ES" sz="4800" dirty="0">
              <a:latin typeface="+mj-lt"/>
              <a:cs typeface="Arial" panose="020B0604020202020204" pitchFamily="34" charset="0"/>
            </a:endParaRPr>
          </a:p>
        </p:txBody>
      </p:sp>
      <p:pic>
        <p:nvPicPr>
          <p:cNvPr id="8" name="Imagen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1428" y="199737"/>
            <a:ext cx="2838527" cy="326473"/>
          </a:xfrm>
          <a:prstGeom prst="rect">
            <a:avLst/>
          </a:prstGeom>
        </p:spPr>
      </p:pic>
    </p:spTree>
    <p:extLst>
      <p:ext uri="{BB962C8B-B14F-4D97-AF65-F5344CB8AC3E}">
        <p14:creationId xmlns:p14="http://schemas.microsoft.com/office/powerpoint/2010/main" val="1701433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9_Diseño personalizado">
    <p:spTree>
      <p:nvGrpSpPr>
        <p:cNvPr id="1" name=""/>
        <p:cNvGrpSpPr/>
        <p:nvPr/>
      </p:nvGrpSpPr>
      <p:grpSpPr>
        <a:xfrm>
          <a:off x="0" y="0"/>
          <a:ext cx="0" cy="0"/>
          <a:chOff x="0" y="0"/>
          <a:chExt cx="0" cy="0"/>
        </a:xfrm>
      </p:grpSpPr>
      <p:pic>
        <p:nvPicPr>
          <p:cNvPr id="8" name="Imagen 7"/>
          <p:cNvPicPr>
            <a:picLocks noChangeAspect="1"/>
          </p:cNvPicPr>
          <p:nvPr userDrawn="1"/>
        </p:nvPicPr>
        <p:blipFill rotWithShape="1">
          <a:blip r:embed="rId2" cstate="print">
            <a:grayscl/>
            <a:extLst>
              <a:ext uri="{28A0092B-C50C-407E-A947-70E740481C1C}">
                <a14:useLocalDpi xmlns:a14="http://schemas.microsoft.com/office/drawing/2010/main" val="0"/>
              </a:ext>
            </a:extLst>
          </a:blip>
          <a:srcRect/>
          <a:stretch/>
        </p:blipFill>
        <p:spPr>
          <a:xfrm>
            <a:off x="0" y="-7833"/>
            <a:ext cx="12192000" cy="6865833"/>
          </a:xfrm>
          <a:prstGeom prst="rect">
            <a:avLst/>
          </a:prstGeom>
        </p:spPr>
      </p:pic>
      <p:sp>
        <p:nvSpPr>
          <p:cNvPr id="10" name="Rectángulo 9"/>
          <p:cNvSpPr/>
          <p:nvPr userDrawn="1"/>
        </p:nvSpPr>
        <p:spPr>
          <a:xfrm>
            <a:off x="6105525" y="3718728"/>
            <a:ext cx="6086475" cy="157717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ES" sz="4800" dirty="0">
                <a:solidFill>
                  <a:schemeClr val="bg1"/>
                </a:solidFill>
                <a:latin typeface="+mn-lt"/>
                <a:cs typeface="Arial" panose="020B0604020202020204" pitchFamily="34" charset="0"/>
              </a:rPr>
              <a:t>OBJETIVOS</a:t>
            </a:r>
          </a:p>
          <a:p>
            <a:pPr algn="r"/>
            <a:r>
              <a:rPr lang="es-ES" sz="4800" dirty="0">
                <a:solidFill>
                  <a:schemeClr val="bg1"/>
                </a:solidFill>
                <a:latin typeface="+mn-lt"/>
                <a:cs typeface="Arial" panose="020B0604020202020204" pitchFamily="34" charset="0"/>
              </a:rPr>
              <a:t>Y METODOLOGÍA</a:t>
            </a:r>
            <a:endParaRPr lang="es-ES" sz="4800" dirty="0">
              <a:latin typeface="+mn-lt"/>
              <a:cs typeface="Arial" panose="020B0604020202020204" pitchFamily="34" charset="0"/>
            </a:endParaRPr>
          </a:p>
        </p:txBody>
      </p:sp>
      <p:pic>
        <p:nvPicPr>
          <p:cNvPr id="5" name="Imagen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1428" y="199737"/>
            <a:ext cx="2838527" cy="326473"/>
          </a:xfrm>
          <a:prstGeom prst="rect">
            <a:avLst/>
          </a:prstGeom>
        </p:spPr>
      </p:pic>
    </p:spTree>
    <p:extLst>
      <p:ext uri="{BB962C8B-B14F-4D97-AF65-F5344CB8AC3E}">
        <p14:creationId xmlns:p14="http://schemas.microsoft.com/office/powerpoint/2010/main" val="2003415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pic>
        <p:nvPicPr>
          <p:cNvPr id="5" name="Imagen 4"/>
          <p:cNvPicPr>
            <a:picLocks noChangeAspect="1"/>
          </p:cNvPicPr>
          <p:nvPr userDrawn="1"/>
        </p:nvPicPr>
        <p:blipFill>
          <a:blip r:embed="rId2" cstate="email">
            <a:grayscl/>
            <a:extLst>
              <a:ext uri="{28A0092B-C50C-407E-A947-70E740481C1C}">
                <a14:useLocalDpi xmlns:a14="http://schemas.microsoft.com/office/drawing/2010/main" val="0"/>
              </a:ext>
            </a:extLst>
          </a:blip>
          <a:stretch>
            <a:fillRect/>
          </a:stretch>
        </p:blipFill>
        <p:spPr>
          <a:xfrm>
            <a:off x="931712" y="-594"/>
            <a:ext cx="11260288" cy="6858594"/>
          </a:xfrm>
          <a:prstGeom prst="rect">
            <a:avLst/>
          </a:prstGeom>
        </p:spPr>
      </p:pic>
      <p:sp>
        <p:nvSpPr>
          <p:cNvPr id="15" name="Rectángulo 14"/>
          <p:cNvSpPr/>
          <p:nvPr userDrawn="1"/>
        </p:nvSpPr>
        <p:spPr>
          <a:xfrm>
            <a:off x="7616952" y="4571999"/>
            <a:ext cx="4575048" cy="9178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ES" sz="4800" dirty="0">
                <a:solidFill>
                  <a:schemeClr val="bg1"/>
                </a:solidFill>
                <a:latin typeface="+mn-lt"/>
                <a:cs typeface="Arial" panose="020B0604020202020204" pitchFamily="34" charset="0"/>
              </a:rPr>
              <a:t>RESULTADOS</a:t>
            </a:r>
            <a:endParaRPr lang="es-ES" sz="4800" dirty="0">
              <a:latin typeface="+mn-lt"/>
              <a:cs typeface="Arial" panose="020B0604020202020204" pitchFamily="34" charset="0"/>
            </a:endParaRPr>
          </a:p>
        </p:txBody>
      </p:sp>
      <p:pic>
        <p:nvPicPr>
          <p:cNvPr id="7" name="Imagen 6"/>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99736"/>
            <a:ext cx="2838527" cy="326473"/>
          </a:xfrm>
          <a:prstGeom prst="rect">
            <a:avLst/>
          </a:prstGeom>
        </p:spPr>
      </p:pic>
    </p:spTree>
    <p:extLst>
      <p:ext uri="{BB962C8B-B14F-4D97-AF65-F5344CB8AC3E}">
        <p14:creationId xmlns:p14="http://schemas.microsoft.com/office/powerpoint/2010/main" val="3244839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6_Diseño personalizado">
    <p:spTree>
      <p:nvGrpSpPr>
        <p:cNvPr id="1" name=""/>
        <p:cNvGrpSpPr/>
        <p:nvPr/>
      </p:nvGrpSpPr>
      <p:grpSpPr>
        <a:xfrm>
          <a:off x="0" y="0"/>
          <a:ext cx="0" cy="0"/>
          <a:chOff x="0" y="0"/>
          <a:chExt cx="0" cy="0"/>
        </a:xfrm>
      </p:grpSpPr>
      <p:pic>
        <p:nvPicPr>
          <p:cNvPr id="6" name="Picture 2" descr="Imagen relacionada">
            <a:extLst>
              <a:ext uri="{FF2B5EF4-FFF2-40B4-BE49-F238E27FC236}">
                <a16:creationId xmlns:a16="http://schemas.microsoft.com/office/drawing/2014/main" id="{6491AE48-934D-4CB6-8298-97725BA17957}"/>
              </a:ext>
            </a:extLst>
          </p:cNvPr>
          <p:cNvPicPr>
            <a:picLocks noChangeAspect="1" noChangeArrowheads="1"/>
          </p:cNvPicPr>
          <p:nvPr userDrawn="1"/>
        </p:nvPicPr>
        <p:blipFill rotWithShape="1">
          <a:blip r:embed="rId2" cstate="email">
            <a:grayscl/>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6B384283-7511-4AF6-91A9-7712933D3389}"/>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268663" y="236805"/>
            <a:ext cx="2806661" cy="334695"/>
          </a:xfrm>
          <a:prstGeom prst="rect">
            <a:avLst/>
          </a:prstGeom>
        </p:spPr>
      </p:pic>
    </p:spTree>
    <p:extLst>
      <p:ext uri="{BB962C8B-B14F-4D97-AF65-F5344CB8AC3E}">
        <p14:creationId xmlns:p14="http://schemas.microsoft.com/office/powerpoint/2010/main" val="1419040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eño personalizad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BE9E932-3CAE-4B1E-B97A-57FB35B43575}"/>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1" b="15772"/>
          <a:stretch/>
        </p:blipFill>
        <p:spPr>
          <a:xfrm>
            <a:off x="0" y="0"/>
            <a:ext cx="12208788" cy="6858000"/>
          </a:xfrm>
          <a:prstGeom prst="rect">
            <a:avLst/>
          </a:prstGeom>
        </p:spPr>
      </p:pic>
      <p:pic>
        <p:nvPicPr>
          <p:cNvPr id="7" name="Imagen 6">
            <a:extLst>
              <a:ext uri="{FF2B5EF4-FFF2-40B4-BE49-F238E27FC236}">
                <a16:creationId xmlns:a16="http://schemas.microsoft.com/office/drawing/2014/main" id="{6B384283-7511-4AF6-91A9-7712933D3389}"/>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268663" y="236805"/>
            <a:ext cx="2806661" cy="334695"/>
          </a:xfrm>
          <a:prstGeom prst="rect">
            <a:avLst/>
          </a:prstGeom>
        </p:spPr>
      </p:pic>
    </p:spTree>
    <p:extLst>
      <p:ext uri="{BB962C8B-B14F-4D97-AF65-F5344CB8AC3E}">
        <p14:creationId xmlns:p14="http://schemas.microsoft.com/office/powerpoint/2010/main" val="1352392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2050" name="Picture 2" descr="Imagen relacionada">
            <a:extLst>
              <a:ext uri="{FF2B5EF4-FFF2-40B4-BE49-F238E27FC236}">
                <a16:creationId xmlns:a16="http://schemas.microsoft.com/office/drawing/2014/main" id="{72B6AF1F-2E8E-464E-8DB5-7DC2E4FF8797}"/>
              </a:ext>
            </a:extLst>
          </p:cNvPr>
          <p:cNvPicPr>
            <a:picLocks noChangeAspect="1" noChangeArrowheads="1"/>
          </p:cNvPicPr>
          <p:nvPr userDrawn="1"/>
        </p:nvPicPr>
        <p:blipFill rotWithShape="1">
          <a:blip r:embed="rId2" cstate="email">
            <a:grayscl/>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05AC5F58-E005-499E-A32E-C29E1AB9C699}"/>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2638788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_Diseño personalizado">
    <p:spTree>
      <p:nvGrpSpPr>
        <p:cNvPr id="1" name=""/>
        <p:cNvGrpSpPr/>
        <p:nvPr/>
      </p:nvGrpSpPr>
      <p:grpSpPr>
        <a:xfrm>
          <a:off x="0" y="0"/>
          <a:ext cx="0" cy="0"/>
          <a:chOff x="0" y="0"/>
          <a:chExt cx="0" cy="0"/>
        </a:xfrm>
      </p:grpSpPr>
      <p:pic>
        <p:nvPicPr>
          <p:cNvPr id="6" name="Picture 4" descr="Imagen relacionada">
            <a:extLst>
              <a:ext uri="{FF2B5EF4-FFF2-40B4-BE49-F238E27FC236}">
                <a16:creationId xmlns:a16="http://schemas.microsoft.com/office/drawing/2014/main" id="{54C34F4D-D223-4DD1-A40D-A2266E8E7952}"/>
              </a:ext>
            </a:extLst>
          </p:cNvPr>
          <p:cNvPicPr>
            <a:picLocks noChangeAspect="1" noChangeArrowheads="1"/>
          </p:cNvPicPr>
          <p:nvPr userDrawn="1"/>
        </p:nvPicPr>
        <p:blipFill rotWithShape="1">
          <a:blip r:embed="rId2" cstate="print">
            <a:grayscl/>
            <a:extLst>
              <a:ext uri="{28A0092B-C50C-407E-A947-70E740481C1C}">
                <a14:useLocalDpi xmlns:a14="http://schemas.microsoft.com/office/drawing/2010/main" val="0"/>
              </a:ext>
            </a:extLst>
          </a:blip>
          <a:src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D672C334-27FB-4CDA-B54D-999B10903BD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677877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Diseño personalizado">
    <p:spTree>
      <p:nvGrpSpPr>
        <p:cNvPr id="1" name=""/>
        <p:cNvGrpSpPr/>
        <p:nvPr/>
      </p:nvGrpSpPr>
      <p:grpSpPr>
        <a:xfrm>
          <a:off x="0" y="0"/>
          <a:ext cx="0" cy="0"/>
          <a:chOff x="0" y="0"/>
          <a:chExt cx="0" cy="0"/>
        </a:xfrm>
      </p:grpSpPr>
      <p:pic>
        <p:nvPicPr>
          <p:cNvPr id="2050" name="Picture 2" descr="Resultado de imagen de GENTE EN EL CINE">
            <a:extLst>
              <a:ext uri="{FF2B5EF4-FFF2-40B4-BE49-F238E27FC236}">
                <a16:creationId xmlns:a16="http://schemas.microsoft.com/office/drawing/2014/main" id="{90B28CB6-A51D-48A3-85CE-5F03E26A94D7}"/>
              </a:ext>
            </a:extLst>
          </p:cNvPr>
          <p:cNvPicPr>
            <a:picLocks noChangeAspect="1" noChangeArrowheads="1"/>
          </p:cNvPicPr>
          <p:nvPr userDrawn="1"/>
        </p:nvPicPr>
        <p:blipFill rotWithShape="1">
          <a:blip r:embed="rId2" cstate="email">
            <a:grayscl/>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E9D1F104-F6F2-4ABA-82F6-69316E652E26}"/>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001600" y="182879"/>
            <a:ext cx="2838527" cy="343331"/>
          </a:xfrm>
          <a:prstGeom prst="rect">
            <a:avLst/>
          </a:prstGeom>
        </p:spPr>
      </p:pic>
    </p:spTree>
    <p:extLst>
      <p:ext uri="{BB962C8B-B14F-4D97-AF65-F5344CB8AC3E}">
        <p14:creationId xmlns:p14="http://schemas.microsoft.com/office/powerpoint/2010/main" val="1146252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pic>
        <p:nvPicPr>
          <p:cNvPr id="3074" name="Picture 2" descr="Imagen relacionada">
            <a:extLst>
              <a:ext uri="{FF2B5EF4-FFF2-40B4-BE49-F238E27FC236}">
                <a16:creationId xmlns:a16="http://schemas.microsoft.com/office/drawing/2014/main" id="{CB9FC08D-49B2-4016-BBD8-11CD28CCE69F}"/>
              </a:ext>
            </a:extLst>
          </p:cNvPr>
          <p:cNvPicPr>
            <a:picLocks noChangeAspect="1" noChangeArrowheads="1"/>
          </p:cNvPicPr>
          <p:nvPr userDrawn="1"/>
        </p:nvPicPr>
        <p:blipFill rotWithShape="1">
          <a:blip r:embed="rId2" cstate="email">
            <a:grayscl/>
            <a:extLst>
              <a:ext uri="{28A0092B-C50C-407E-A947-70E740481C1C}">
                <a14:useLocalDpi xmlns:a14="http://schemas.microsoft.com/office/drawing/2010/main" val="0"/>
              </a:ext>
            </a:extLst>
          </a:blip>
          <a:srcRect/>
          <a:stretch/>
        </p:blipFill>
        <p:spPr bwMode="auto">
          <a:xfrm>
            <a:off x="0" y="0"/>
            <a:ext cx="1218721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874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pic>
        <p:nvPicPr>
          <p:cNvPr id="2052" name="Picture 4" descr="Resultado de imagen de mujer leyendo un libro"/>
          <p:cNvPicPr>
            <a:picLocks noChangeAspect="1" noChangeArrowheads="1"/>
          </p:cNvPicPr>
          <p:nvPr userDrawn="1"/>
        </p:nvPicPr>
        <p:blipFill rotWithShape="1">
          <a:blip r:embed="rId2" cstate="print">
            <a:grayscl/>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654323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Diapositiva de título">
    <p:spTree>
      <p:nvGrpSpPr>
        <p:cNvPr id="1" name=""/>
        <p:cNvGrpSpPr/>
        <p:nvPr/>
      </p:nvGrpSpPr>
      <p:grpSpPr>
        <a:xfrm>
          <a:off x="0" y="0"/>
          <a:ext cx="0" cy="0"/>
          <a:chOff x="0" y="0"/>
          <a:chExt cx="0" cy="0"/>
        </a:xfrm>
      </p:grpSpPr>
      <p:pic>
        <p:nvPicPr>
          <p:cNvPr id="5" name="Picture 10" descr="Imagen relacionada"/>
          <p:cNvPicPr>
            <a:picLocks noChangeAspect="1" noChangeArrowheads="1"/>
          </p:cNvPicPr>
          <p:nvPr userDrawn="1"/>
        </p:nvPicPr>
        <p:blipFill rotWithShape="1">
          <a:blip r:embed="rId2" cstate="print">
            <a:grayscl/>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308527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Diapositiva de título">
    <p:spTree>
      <p:nvGrpSpPr>
        <p:cNvPr id="1" name=""/>
        <p:cNvGrpSpPr/>
        <p:nvPr/>
      </p:nvGrpSpPr>
      <p:grpSpPr>
        <a:xfrm>
          <a:off x="0" y="0"/>
          <a:ext cx="0" cy="0"/>
          <a:chOff x="0" y="0"/>
          <a:chExt cx="0" cy="0"/>
        </a:xfrm>
      </p:grpSpPr>
      <p:pic>
        <p:nvPicPr>
          <p:cNvPr id="1030" name="Picture 6" descr="Imagen relacionada"/>
          <p:cNvPicPr>
            <a:picLocks noChangeAspect="1" noChangeArrowheads="1"/>
          </p:cNvPicPr>
          <p:nvPr userDrawn="1"/>
        </p:nvPicPr>
        <p:blipFill rotWithShape="1">
          <a:blip r:embed="rId2" cstate="email">
            <a:grayscl/>
            <a:extLst>
              <a:ext uri="{28A0092B-C50C-407E-A947-70E740481C1C}">
                <a14:useLocalDpi xmlns:a14="http://schemas.microsoft.com/office/drawing/2010/main" val="0"/>
              </a:ext>
            </a:extLst>
          </a:blip>
          <a:srcRect/>
          <a:stretch/>
        </p:blipFill>
        <p:spPr bwMode="auto">
          <a:xfrm>
            <a:off x="0" y="0"/>
            <a:ext cx="122107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21200211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pic>
        <p:nvPicPr>
          <p:cNvPr id="7" name="Imagen 6" descr="Imagen que contiene colgando, tabla&#10;&#10;Descripción generada automáticamente">
            <a:extLst>
              <a:ext uri="{FF2B5EF4-FFF2-40B4-BE49-F238E27FC236}">
                <a16:creationId xmlns:a16="http://schemas.microsoft.com/office/drawing/2014/main" id="{EAC31B89-3E1A-4E62-A2DF-3D3511B8AC4C}"/>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a:xfrm>
            <a:off x="1" y="0"/>
            <a:ext cx="12192000" cy="6858000"/>
          </a:xfrm>
          <a:prstGeom prst="rect">
            <a:avLst/>
          </a:prstGeom>
        </p:spPr>
      </p:pic>
      <p:pic>
        <p:nvPicPr>
          <p:cNvPr id="8" name="Imagen 7">
            <a:extLst>
              <a:ext uri="{FF2B5EF4-FFF2-40B4-BE49-F238E27FC236}">
                <a16:creationId xmlns:a16="http://schemas.microsoft.com/office/drawing/2014/main" id="{C9F8611D-AA6E-4DB1-BE46-514CD80AF168}"/>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1094541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eño personalizado">
    <p:spTree>
      <p:nvGrpSpPr>
        <p:cNvPr id="1" name=""/>
        <p:cNvGrpSpPr/>
        <p:nvPr/>
      </p:nvGrpSpPr>
      <p:grpSpPr>
        <a:xfrm>
          <a:off x="0" y="0"/>
          <a:ext cx="0" cy="0"/>
          <a:chOff x="0" y="0"/>
          <a:chExt cx="0" cy="0"/>
        </a:xfrm>
      </p:grpSpPr>
      <p:pic>
        <p:nvPicPr>
          <p:cNvPr id="6" name="Picture 4" descr="Niña, La Lectura, Joven, Libro, La Educación, Persona">
            <a:extLst>
              <a:ext uri="{FF2B5EF4-FFF2-40B4-BE49-F238E27FC236}">
                <a16:creationId xmlns:a16="http://schemas.microsoft.com/office/drawing/2014/main" id="{69DB6283-54DD-4A43-B661-009CFBB277BC}"/>
              </a:ext>
            </a:extLst>
          </p:cNvPr>
          <p:cNvPicPr>
            <a:picLocks noChangeAspect="1" noChangeArrowheads="1"/>
          </p:cNvPicPr>
          <p:nvPr userDrawn="1"/>
        </p:nvPicPr>
        <p:blipFill rotWithShape="1">
          <a:blip r:embed="rId2" cstate="email">
            <a:duotone>
              <a:prstClr val="black"/>
              <a:srgbClr val="D9C3A5">
                <a:tint val="50000"/>
                <a:satMod val="180000"/>
              </a:srgbClr>
            </a:duotone>
            <a:extLst>
              <a:ext uri="{28A0092B-C50C-407E-A947-70E740481C1C}">
                <a14:useLocalDpi xmlns:a14="http://schemas.microsoft.com/office/drawing/2010/main"/>
              </a:ext>
            </a:extLst>
          </a:blip>
          <a:srcRect/>
          <a:stretch/>
        </p:blipFill>
        <p:spPr bwMode="auto">
          <a:xfrm>
            <a:off x="7522181" y="0"/>
            <a:ext cx="4669820" cy="2133175"/>
          </a:xfrm>
          <a:custGeom>
            <a:avLst/>
            <a:gdLst/>
            <a:ahLst/>
            <a:cxnLst/>
            <a:rect l="l" t="t" r="r" b="b"/>
            <a:pathLst>
              <a:path w="4760659" h="2130473">
                <a:moveTo>
                  <a:pt x="986689" y="0"/>
                </a:moveTo>
                <a:lnTo>
                  <a:pt x="4760659" y="0"/>
                </a:lnTo>
                <a:lnTo>
                  <a:pt x="4760659" y="2130473"/>
                </a:lnTo>
                <a:lnTo>
                  <a:pt x="0" y="2130473"/>
                </a:lnTo>
                <a:close/>
              </a:path>
            </a:pathLst>
          </a:custGeom>
          <a:extLst>
            <a:ext uri="{909E8E84-426E-40DD-AFC4-6F175D3DCCD1}">
              <a14:hiddenFill xmlns:a14="http://schemas.microsoft.com/office/drawing/2010/main">
                <a:solidFill>
                  <a:srgbClr val="FFFFFF"/>
                </a:solidFill>
              </a14:hiddenFill>
            </a:ext>
          </a:extLst>
        </p:spPr>
      </p:pic>
      <p:pic>
        <p:nvPicPr>
          <p:cNvPr id="7" name="Imagen 6" descr="Un par de personas sentadas en un sofá&#10;&#10;Descripción generada automáticamente">
            <a:extLst>
              <a:ext uri="{FF2B5EF4-FFF2-40B4-BE49-F238E27FC236}">
                <a16:creationId xmlns:a16="http://schemas.microsoft.com/office/drawing/2014/main" id="{C49AA1D2-55D0-4264-B797-DBD1DCDF1D06}"/>
              </a:ext>
            </a:extLst>
          </p:cNvPr>
          <p:cNvPicPr>
            <a:picLocks noChangeAspect="1"/>
          </p:cNvPicPr>
          <p:nvPr userDrawn="1"/>
        </p:nvPicPr>
        <p:blipFill rotWithShape="1">
          <a:blip r:embed="rId3" cstate="email">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3131" y="-1794"/>
            <a:ext cx="4460661" cy="2137432"/>
          </a:xfrm>
          <a:custGeom>
            <a:avLst/>
            <a:gdLst/>
            <a:ahLst/>
            <a:cxnLst/>
            <a:rect l="l" t="t" r="r" b="b"/>
            <a:pathLst>
              <a:path w="4475140" h="2130473">
                <a:moveTo>
                  <a:pt x="0" y="0"/>
                </a:moveTo>
                <a:lnTo>
                  <a:pt x="1074821" y="0"/>
                </a:lnTo>
                <a:lnTo>
                  <a:pt x="1074821" y="239"/>
                </a:lnTo>
                <a:lnTo>
                  <a:pt x="4475140" y="239"/>
                </a:lnTo>
                <a:lnTo>
                  <a:pt x="3488563" y="2130473"/>
                </a:lnTo>
                <a:lnTo>
                  <a:pt x="0" y="2130473"/>
                </a:lnTo>
                <a:close/>
              </a:path>
            </a:pathLst>
          </a:custGeom>
        </p:spPr>
      </p:pic>
      <p:pic>
        <p:nvPicPr>
          <p:cNvPr id="8" name="Imagen 7" descr="Imagen que contiene interior, libro, tabla, leer&#10;&#10;Descripción generada automáticamente">
            <a:extLst>
              <a:ext uri="{FF2B5EF4-FFF2-40B4-BE49-F238E27FC236}">
                <a16:creationId xmlns:a16="http://schemas.microsoft.com/office/drawing/2014/main" id="{B91D8B18-0EFB-47F0-AFF6-CF4B734C32CC}"/>
              </a:ext>
            </a:extLst>
          </p:cNvPr>
          <p:cNvPicPr>
            <a:picLocks noChangeAspect="1"/>
          </p:cNvPicPr>
          <p:nvPr userDrawn="1"/>
        </p:nvPicPr>
        <p:blipFill rotWithShape="1">
          <a:blip r:embed="rId4" cstate="email">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3677031" y="419"/>
            <a:ext cx="4609359" cy="2133176"/>
          </a:xfrm>
          <a:custGeom>
            <a:avLst/>
            <a:gdLst/>
            <a:ahLst/>
            <a:cxnLst/>
            <a:rect l="l" t="t" r="r" b="b"/>
            <a:pathLst>
              <a:path w="4609359" h="2130473">
                <a:moveTo>
                  <a:pt x="986689" y="0"/>
                </a:moveTo>
                <a:lnTo>
                  <a:pt x="4609359" y="0"/>
                </a:lnTo>
                <a:lnTo>
                  <a:pt x="3622670" y="2130473"/>
                </a:lnTo>
                <a:lnTo>
                  <a:pt x="0" y="2130473"/>
                </a:lnTo>
                <a:close/>
              </a:path>
            </a:pathLst>
          </a:custGeom>
        </p:spPr>
      </p:pic>
      <p:pic>
        <p:nvPicPr>
          <p:cNvPr id="9" name="Picture 2" descr="Buñuelo, Rosquillas, Postre, Pastel, Chocolate, Dulzura">
            <a:extLst>
              <a:ext uri="{FF2B5EF4-FFF2-40B4-BE49-F238E27FC236}">
                <a16:creationId xmlns:a16="http://schemas.microsoft.com/office/drawing/2014/main" id="{59CC543F-ECBC-4194-A5F5-3C2879378F27}"/>
              </a:ext>
            </a:extLst>
          </p:cNvPr>
          <p:cNvPicPr>
            <a:picLocks noChangeAspect="1" noChangeArrowheads="1"/>
          </p:cNvPicPr>
          <p:nvPr userDrawn="1"/>
        </p:nvPicPr>
        <p:blipFill rotWithShape="1">
          <a:blip r:embed="rId5" cstate="email">
            <a:duotone>
              <a:prstClr val="black"/>
              <a:srgbClr val="D9C3A5">
                <a:tint val="50000"/>
                <a:satMod val="180000"/>
              </a:srgbClr>
            </a:duotone>
            <a:extLst>
              <a:ext uri="{28A0092B-C50C-407E-A947-70E740481C1C}">
                <a14:useLocalDpi xmlns:a14="http://schemas.microsoft.com/office/drawing/2010/main"/>
              </a:ext>
            </a:extLst>
          </a:blip>
          <a:srcRect l="-371"/>
          <a:stretch/>
        </p:blipFill>
        <p:spPr bwMode="auto">
          <a:xfrm>
            <a:off x="-18135" y="4690313"/>
            <a:ext cx="4899554" cy="2175160"/>
          </a:xfrm>
          <a:custGeom>
            <a:avLst/>
            <a:gdLst/>
            <a:ahLst/>
            <a:cxnLst/>
            <a:rect l="l" t="t" r="r" b="b"/>
            <a:pathLst>
              <a:path w="4908824" h="2175160">
                <a:moveTo>
                  <a:pt x="0" y="0"/>
                </a:moveTo>
                <a:lnTo>
                  <a:pt x="4908824" y="0"/>
                </a:lnTo>
                <a:lnTo>
                  <a:pt x="3901440" y="2175160"/>
                </a:lnTo>
                <a:lnTo>
                  <a:pt x="0" y="2175160"/>
                </a:lnTo>
                <a:close/>
              </a:path>
            </a:pathLst>
          </a:custGeom>
          <a:extLst>
            <a:ext uri="{909E8E84-426E-40DD-AFC4-6F175D3DCCD1}">
              <a14:hiddenFill xmlns:a14="http://schemas.microsoft.com/office/drawing/2010/main">
                <a:solidFill>
                  <a:srgbClr val="FFFFFF"/>
                </a:solidFill>
              </a14:hiddenFill>
            </a:ext>
          </a:extLst>
        </p:spPr>
      </p:pic>
      <p:pic>
        <p:nvPicPr>
          <p:cNvPr id="10" name="Imagen 9" descr="Imagen que contiene interior, libro, estante, gato&#10;&#10;Descripción generada automáticamente">
            <a:extLst>
              <a:ext uri="{FF2B5EF4-FFF2-40B4-BE49-F238E27FC236}">
                <a16:creationId xmlns:a16="http://schemas.microsoft.com/office/drawing/2014/main" id="{183A2597-008E-4C2B-9907-5BDBC1783361}"/>
              </a:ext>
            </a:extLst>
          </p:cNvPr>
          <p:cNvPicPr>
            <a:picLocks noChangeAspect="1"/>
          </p:cNvPicPr>
          <p:nvPr userDrawn="1"/>
        </p:nvPicPr>
        <p:blipFill rotWithShape="1">
          <a:blip r:embed="rId6" cstate="email">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7758424" y="4682387"/>
            <a:ext cx="4434836" cy="2174680"/>
          </a:xfrm>
          <a:custGeom>
            <a:avLst/>
            <a:gdLst/>
            <a:ahLst/>
            <a:cxnLst/>
            <a:rect l="l" t="t" r="r" b="b"/>
            <a:pathLst>
              <a:path w="4475140" h="2174680">
                <a:moveTo>
                  <a:pt x="1006941" y="0"/>
                </a:moveTo>
                <a:lnTo>
                  <a:pt x="4475140" y="0"/>
                </a:lnTo>
                <a:lnTo>
                  <a:pt x="4475140" y="2174680"/>
                </a:lnTo>
                <a:lnTo>
                  <a:pt x="3400319" y="2174680"/>
                </a:lnTo>
                <a:lnTo>
                  <a:pt x="3400319" y="2174202"/>
                </a:lnTo>
                <a:lnTo>
                  <a:pt x="0" y="2174202"/>
                </a:lnTo>
                <a:close/>
              </a:path>
            </a:pathLst>
          </a:custGeom>
        </p:spPr>
      </p:pic>
      <p:pic>
        <p:nvPicPr>
          <p:cNvPr id="11" name="Imagen 10">
            <a:extLst>
              <a:ext uri="{FF2B5EF4-FFF2-40B4-BE49-F238E27FC236}">
                <a16:creationId xmlns:a16="http://schemas.microsoft.com/office/drawing/2014/main" id="{60D08CA5-0708-465C-AF2C-14417B80DB3A}"/>
              </a:ext>
            </a:extLst>
          </p:cNvPr>
          <p:cNvPicPr>
            <a:picLocks noChangeAspect="1"/>
          </p:cNvPicPr>
          <p:nvPr userDrawn="1"/>
        </p:nvPicPr>
        <p:blipFill rotWithShape="1">
          <a:blip r:embed="rId7" cstate="email">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4101393" y="4682387"/>
            <a:ext cx="4385266" cy="2175160"/>
          </a:xfrm>
          <a:custGeom>
            <a:avLst/>
            <a:gdLst/>
            <a:ahLst/>
            <a:cxnLst/>
            <a:rect l="l" t="t" r="r" b="b"/>
            <a:pathLst>
              <a:path w="4523640" h="2175160">
                <a:moveTo>
                  <a:pt x="0" y="0"/>
                </a:moveTo>
                <a:lnTo>
                  <a:pt x="4523640" y="0"/>
                </a:lnTo>
                <a:lnTo>
                  <a:pt x="3516256" y="2175160"/>
                </a:lnTo>
                <a:lnTo>
                  <a:pt x="0" y="2175160"/>
                </a:lnTo>
                <a:lnTo>
                  <a:pt x="0" y="2174920"/>
                </a:lnTo>
                <a:lnTo>
                  <a:pt x="14159" y="2174920"/>
                </a:lnTo>
                <a:lnTo>
                  <a:pt x="1021100" y="718"/>
                </a:lnTo>
                <a:lnTo>
                  <a:pt x="0" y="718"/>
                </a:lnTo>
                <a:close/>
              </a:path>
            </a:pathLst>
          </a:custGeom>
        </p:spPr>
      </p:pic>
    </p:spTree>
    <p:extLst>
      <p:ext uri="{BB962C8B-B14F-4D97-AF65-F5344CB8AC3E}">
        <p14:creationId xmlns:p14="http://schemas.microsoft.com/office/powerpoint/2010/main" val="41813295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Diseño personalizado">
    <p:spTree>
      <p:nvGrpSpPr>
        <p:cNvPr id="1" name=""/>
        <p:cNvGrpSpPr/>
        <p:nvPr/>
      </p:nvGrpSpPr>
      <p:grpSpPr>
        <a:xfrm>
          <a:off x="0" y="0"/>
          <a:ext cx="0" cy="0"/>
          <a:chOff x="0" y="0"/>
          <a:chExt cx="0" cy="0"/>
        </a:xfrm>
      </p:grpSpPr>
      <p:pic>
        <p:nvPicPr>
          <p:cNvPr id="6" name="Picture 2" descr="Resultado de imagen de browsing">
            <a:extLst>
              <a:ext uri="{FF2B5EF4-FFF2-40B4-BE49-F238E27FC236}">
                <a16:creationId xmlns:a16="http://schemas.microsoft.com/office/drawing/2014/main" id="{6A4758A5-8287-452B-84B3-05923CB2A620}"/>
              </a:ext>
            </a:extLst>
          </p:cNvPr>
          <p:cNvPicPr>
            <a:picLocks noChangeAspect="1" noChangeArrowheads="1"/>
          </p:cNvPicPr>
          <p:nvPr userDrawn="1"/>
        </p:nvPicPr>
        <p:blipFill rotWithShape="1">
          <a:blip r:embed="rId2" cstate="print">
            <a:grayscl/>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D553913E-E463-4454-9857-1484EE5C69BE}"/>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274641" y="236805"/>
            <a:ext cx="2806661" cy="334695"/>
          </a:xfrm>
          <a:prstGeom prst="rect">
            <a:avLst/>
          </a:prstGeom>
        </p:spPr>
      </p:pic>
    </p:spTree>
    <p:extLst>
      <p:ext uri="{BB962C8B-B14F-4D97-AF65-F5344CB8AC3E}">
        <p14:creationId xmlns:p14="http://schemas.microsoft.com/office/powerpoint/2010/main" val="1551289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69768D4C-417B-4020-8C34-D16964B12BF4}"/>
              </a:ext>
            </a:extLst>
          </p:cNvPr>
          <p:cNvPicPr>
            <a:picLocks noChangeAspect="1"/>
          </p:cNvPicPr>
          <p:nvPr userDrawn="1"/>
        </p:nvPicPr>
        <p:blipFill>
          <a:blip r:embed="rId2" cstate="email">
            <a:grayscl/>
            <a:extLst>
              <a:ext uri="{28A0092B-C50C-407E-A947-70E740481C1C}">
                <a14:useLocalDpi xmlns:a14="http://schemas.microsoft.com/office/drawing/2010/main" val="0"/>
              </a:ext>
            </a:extLst>
          </a:blip>
          <a:stretch>
            <a:fillRect/>
          </a:stretch>
        </p:blipFill>
        <p:spPr>
          <a:xfrm>
            <a:off x="0" y="396"/>
            <a:ext cx="12192000" cy="6857207"/>
          </a:xfrm>
          <a:prstGeom prst="rect">
            <a:avLst/>
          </a:prstGeom>
        </p:spPr>
      </p:pic>
      <p:pic>
        <p:nvPicPr>
          <p:cNvPr id="8" name="Imagen 7">
            <a:extLst>
              <a:ext uri="{FF2B5EF4-FFF2-40B4-BE49-F238E27FC236}">
                <a16:creationId xmlns:a16="http://schemas.microsoft.com/office/drawing/2014/main" id="{CE6CF196-2BE1-4EDD-838A-183FC6A89C6A}"/>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274641" y="236805"/>
            <a:ext cx="2806661" cy="334695"/>
          </a:xfrm>
          <a:prstGeom prst="rect">
            <a:avLst/>
          </a:prstGeom>
        </p:spPr>
      </p:pic>
    </p:spTree>
    <p:extLst>
      <p:ext uri="{BB962C8B-B14F-4D97-AF65-F5344CB8AC3E}">
        <p14:creationId xmlns:p14="http://schemas.microsoft.com/office/powerpoint/2010/main" val="3625311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Diseño personalizado">
    <p:spTree>
      <p:nvGrpSpPr>
        <p:cNvPr id="1" name=""/>
        <p:cNvGrpSpPr/>
        <p:nvPr/>
      </p:nvGrpSpPr>
      <p:grpSpPr>
        <a:xfrm>
          <a:off x="0" y="0"/>
          <a:ext cx="0" cy="0"/>
          <a:chOff x="0" y="0"/>
          <a:chExt cx="0" cy="0"/>
        </a:xfrm>
      </p:grpSpPr>
      <p:pic>
        <p:nvPicPr>
          <p:cNvPr id="8196" name="Picture 4" descr="Imagen relacionada"/>
          <p:cNvPicPr>
            <a:picLocks noChangeAspect="1" noChangeArrowheads="1"/>
          </p:cNvPicPr>
          <p:nvPr userDrawn="1"/>
        </p:nvPicPr>
        <p:blipFill rotWithShape="1">
          <a:blip r:embed="rId2" cstate="print">
            <a:grayscl/>
            <a:extLst>
              <a:ext uri="{28A0092B-C50C-407E-A947-70E740481C1C}">
                <a14:useLocalDpi xmlns:a14="http://schemas.microsoft.com/office/drawing/2010/main" val="0"/>
              </a:ext>
            </a:extLst>
          </a:blip>
          <a:src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303086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Diseño personalizado">
    <p:spTree>
      <p:nvGrpSpPr>
        <p:cNvPr id="1" name=""/>
        <p:cNvGrpSpPr/>
        <p:nvPr/>
      </p:nvGrpSpPr>
      <p:grpSpPr>
        <a:xfrm>
          <a:off x="0" y="0"/>
          <a:ext cx="0" cy="0"/>
          <a:chOff x="0" y="0"/>
          <a:chExt cx="0" cy="0"/>
        </a:xfrm>
      </p:grpSpPr>
      <p:pic>
        <p:nvPicPr>
          <p:cNvPr id="7" name="Imagen 6" descr="Un grupo de folletos sobre una mesa&#10;&#10;Descripción generada automáticamente con confianza baja">
            <a:extLst>
              <a:ext uri="{FF2B5EF4-FFF2-40B4-BE49-F238E27FC236}">
                <a16:creationId xmlns:a16="http://schemas.microsoft.com/office/drawing/2014/main" id="{B21D9690-DE2E-487A-955C-8D7F20D00669}"/>
              </a:ext>
            </a:extLst>
          </p:cNvPr>
          <p:cNvPicPr>
            <a:picLocks noChangeAspect="1"/>
          </p:cNvPicPr>
          <p:nvPr userDrawn="1"/>
        </p:nvPicPr>
        <p:blipFill rotWithShape="1">
          <a:blip r:embed="rId2" cstate="print">
            <a:grayscl/>
            <a:extLst>
              <a:ext uri="{28A0092B-C50C-407E-A947-70E740481C1C}">
                <a14:useLocalDpi xmlns:a14="http://schemas.microsoft.com/office/drawing/2010/main" val="0"/>
              </a:ext>
            </a:extLst>
          </a:blip>
          <a:srcRect b="1804"/>
          <a:stretch/>
        </p:blipFill>
        <p:spPr>
          <a:xfrm>
            <a:off x="0" y="-9"/>
            <a:ext cx="12205579" cy="6858009"/>
          </a:xfrm>
          <a:prstGeom prst="rect">
            <a:avLst/>
          </a:prstGeom>
        </p:spPr>
      </p:pic>
      <p:pic>
        <p:nvPicPr>
          <p:cNvPr id="8" name="Imagen 7">
            <a:extLst>
              <a:ext uri="{FF2B5EF4-FFF2-40B4-BE49-F238E27FC236}">
                <a16:creationId xmlns:a16="http://schemas.microsoft.com/office/drawing/2014/main" id="{2D2F55DE-1474-4995-8E7E-6D7D3E5A4F1A}"/>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22786749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Diseño personalizado">
    <p:spTree>
      <p:nvGrpSpPr>
        <p:cNvPr id="1" name=""/>
        <p:cNvGrpSpPr/>
        <p:nvPr/>
      </p:nvGrpSpPr>
      <p:grpSpPr>
        <a:xfrm>
          <a:off x="0" y="0"/>
          <a:ext cx="0" cy="0"/>
          <a:chOff x="0" y="0"/>
          <a:chExt cx="0" cy="0"/>
        </a:xfrm>
      </p:grpSpPr>
      <p:pic>
        <p:nvPicPr>
          <p:cNvPr id="1028" name="Picture 4" descr="Imagen relacionada"/>
          <p:cNvPicPr>
            <a:picLocks noChangeAspect="1" noChangeArrowheads="1"/>
          </p:cNvPicPr>
          <p:nvPr userDrawn="1"/>
        </p:nvPicPr>
        <p:blipFill rotWithShape="1">
          <a:blip r:embed="rId2" cstate="print">
            <a:grayscl/>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20168692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Diseño personalizado">
    <p:spTree>
      <p:nvGrpSpPr>
        <p:cNvPr id="1" name=""/>
        <p:cNvGrpSpPr/>
        <p:nvPr/>
      </p:nvGrpSpPr>
      <p:grpSpPr>
        <a:xfrm>
          <a:off x="0" y="0"/>
          <a:ext cx="0" cy="0"/>
          <a:chOff x="0" y="0"/>
          <a:chExt cx="0" cy="0"/>
        </a:xfrm>
      </p:grpSpPr>
      <p:pic>
        <p:nvPicPr>
          <p:cNvPr id="4" name="Imagen 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90445" y="182880"/>
            <a:ext cx="2840400" cy="338720"/>
          </a:xfrm>
          <a:prstGeom prst="rect">
            <a:avLst/>
          </a:prstGeom>
        </p:spPr>
      </p:pic>
      <p:pic>
        <p:nvPicPr>
          <p:cNvPr id="1026" name="Picture 2" descr="Resultado de imagen de niños leyendo en clase"/>
          <p:cNvPicPr>
            <a:picLocks noChangeAspect="1" noChangeArrowheads="1"/>
          </p:cNvPicPr>
          <p:nvPr userDrawn="1"/>
        </p:nvPicPr>
        <p:blipFill rotWithShape="1">
          <a:blip r:embed="rId3" cstate="email">
            <a:grayscl/>
            <a:extLst>
              <a:ext uri="{28A0092B-C50C-407E-A947-70E740481C1C}">
                <a14:useLocalDpi xmlns:a14="http://schemas.microsoft.com/office/drawing/2010/main" val="0"/>
              </a:ext>
            </a:extLst>
          </a:blip>
          <a:srcRect/>
          <a:stretch/>
        </p:blipFill>
        <p:spPr bwMode="auto">
          <a:xfrm>
            <a:off x="-1" y="1"/>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DD104CA6-5592-4240-A58A-21512F58875D}"/>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17156941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3_Diapositiva de título">
    <p:bg>
      <p:bgPr>
        <a:solidFill>
          <a:schemeClr val="tx2"/>
        </a:solidFill>
        <a:effectLst/>
      </p:bgPr>
    </p:bg>
    <p:spTree>
      <p:nvGrpSpPr>
        <p:cNvPr id="1" name=""/>
        <p:cNvGrpSpPr/>
        <p:nvPr/>
      </p:nvGrpSpPr>
      <p:grpSpPr>
        <a:xfrm>
          <a:off x="0" y="0"/>
          <a:ext cx="0" cy="0"/>
          <a:chOff x="0" y="0"/>
          <a:chExt cx="0" cy="0"/>
        </a:xfrm>
      </p:grpSpPr>
      <p:grpSp>
        <p:nvGrpSpPr>
          <p:cNvPr id="10" name="Grupo 9"/>
          <p:cNvGrpSpPr/>
          <p:nvPr userDrawn="1"/>
        </p:nvGrpSpPr>
        <p:grpSpPr>
          <a:xfrm>
            <a:off x="8079679" y="4418047"/>
            <a:ext cx="3533201" cy="1975410"/>
            <a:chOff x="8033959" y="4262599"/>
            <a:chExt cx="3533201" cy="1975410"/>
          </a:xfrm>
        </p:grpSpPr>
        <p:sp>
          <p:nvSpPr>
            <p:cNvPr id="7" name="Text Box 9"/>
            <p:cNvSpPr txBox="1">
              <a:spLocks noChangeArrowheads="1"/>
            </p:cNvSpPr>
            <p:nvPr userDrawn="1"/>
          </p:nvSpPr>
          <p:spPr bwMode="auto">
            <a:xfrm>
              <a:off x="8101584" y="5407012"/>
              <a:ext cx="3028574" cy="830997"/>
            </a:xfrm>
            <a:prstGeom prst="rect">
              <a:avLst/>
            </a:prstGeom>
            <a:noFill/>
            <a:ln w="9525">
              <a:noFill/>
              <a:miter lim="800000"/>
              <a:headEnd/>
              <a:tailEnd/>
            </a:ln>
          </p:spPr>
          <p:txBody>
            <a:bodyPr wrap="square">
              <a:spAutoFit/>
            </a:bodyPr>
            <a:lstStyle/>
            <a:p>
              <a:pPr marL="0" algn="r" defTabSz="914400" rtl="0" eaLnBrk="1" latinLnBrk="0" hangingPunct="1">
                <a:lnSpc>
                  <a:spcPct val="100000"/>
                </a:lnSpc>
                <a:spcBef>
                  <a:spcPts val="0"/>
                </a:spcBef>
              </a:pPr>
              <a:r>
                <a:rPr lang="es-ES" sz="1600" dirty="0">
                  <a:solidFill>
                    <a:schemeClr val="bg1"/>
                  </a:solidFill>
                </a:rPr>
                <a:t>(+</a:t>
              </a:r>
              <a:r>
                <a:rPr lang="es-ES" sz="1600" kern="1200" dirty="0">
                  <a:solidFill>
                    <a:schemeClr val="bg1"/>
                  </a:solidFill>
                  <a:latin typeface="+mj-lt"/>
                  <a:ea typeface="+mn-ea"/>
                  <a:cs typeface="+mn-cs"/>
                </a:rPr>
                <a:t>34) 91 155 96 76</a:t>
              </a:r>
            </a:p>
            <a:p>
              <a:pPr marL="0" algn="r" defTabSz="914400" rtl="0" eaLnBrk="1" latinLnBrk="0" hangingPunct="1">
                <a:lnSpc>
                  <a:spcPct val="100000"/>
                </a:lnSpc>
                <a:spcBef>
                  <a:spcPts val="0"/>
                </a:spcBef>
              </a:pPr>
              <a:r>
                <a:rPr lang="es-ES" sz="1600" kern="1200" dirty="0">
                  <a:solidFill>
                    <a:schemeClr val="bg1"/>
                  </a:solidFill>
                  <a:latin typeface="+mj-lt"/>
                  <a:ea typeface="+mn-ea"/>
                  <a:cs typeface="+mn-cs"/>
                </a:rPr>
                <a:t>conectarc@conectarc.com</a:t>
              </a:r>
            </a:p>
            <a:p>
              <a:pPr marL="0" algn="r" defTabSz="914400" rtl="0" eaLnBrk="1" latinLnBrk="0" hangingPunct="1">
                <a:lnSpc>
                  <a:spcPct val="100000"/>
                </a:lnSpc>
                <a:spcBef>
                  <a:spcPts val="0"/>
                </a:spcBef>
              </a:pPr>
              <a:r>
                <a:rPr lang="es-ES" sz="1600" kern="1200" dirty="0">
                  <a:solidFill>
                    <a:schemeClr val="bg1"/>
                  </a:solidFill>
                  <a:latin typeface="+mj-lt"/>
                  <a:ea typeface="+mn-ea"/>
                  <a:cs typeface="+mn-cs"/>
                </a:rPr>
                <a:t>www.conectarc.com</a:t>
              </a:r>
            </a:p>
          </p:txBody>
        </p:sp>
        <p:sp>
          <p:nvSpPr>
            <p:cNvPr id="8" name="Text Box 12"/>
            <p:cNvSpPr txBox="1">
              <a:spLocks noChangeArrowheads="1"/>
            </p:cNvSpPr>
            <p:nvPr userDrawn="1"/>
          </p:nvSpPr>
          <p:spPr bwMode="auto">
            <a:xfrm>
              <a:off x="8033959" y="4262599"/>
              <a:ext cx="3096199" cy="846386"/>
            </a:xfrm>
            <a:prstGeom prst="rect">
              <a:avLst/>
            </a:prstGeom>
            <a:noFill/>
            <a:ln w="9525">
              <a:noFill/>
              <a:miter lim="800000"/>
              <a:headEnd/>
              <a:tailEnd/>
            </a:ln>
          </p:spPr>
          <p:txBody>
            <a:bodyPr wrap="square">
              <a:spAutoFit/>
            </a:bodyPr>
            <a:lstStyle/>
            <a:p>
              <a:pPr algn="r">
                <a:lnSpc>
                  <a:spcPct val="100000"/>
                </a:lnSpc>
                <a:spcAft>
                  <a:spcPts val="0"/>
                </a:spcAft>
              </a:pPr>
              <a:r>
                <a:rPr lang="es-ES" sz="1600" kern="1200" dirty="0">
                  <a:solidFill>
                    <a:schemeClr val="bg1"/>
                  </a:solidFill>
                  <a:latin typeface="+mj-lt"/>
                  <a:ea typeface="+mn-ea"/>
                  <a:cs typeface="+mn-cs"/>
                </a:rPr>
                <a:t>Paseo de la Castellana 167</a:t>
              </a:r>
            </a:p>
            <a:p>
              <a:pPr algn="r">
                <a:lnSpc>
                  <a:spcPct val="100000"/>
                </a:lnSpc>
                <a:spcAft>
                  <a:spcPts val="0"/>
                </a:spcAft>
              </a:pPr>
              <a:r>
                <a:rPr lang="es-ES" sz="1200" i="1" kern="1200" dirty="0">
                  <a:solidFill>
                    <a:schemeClr val="bg1"/>
                  </a:solidFill>
                  <a:latin typeface="+mj-lt"/>
                  <a:ea typeface="+mn-ea"/>
                  <a:cs typeface="+mn-cs"/>
                </a:rPr>
                <a:t>(entrada por Rosario Pino 1) </a:t>
              </a:r>
            </a:p>
            <a:p>
              <a:pPr algn="r">
                <a:lnSpc>
                  <a:spcPct val="100000"/>
                </a:lnSpc>
                <a:spcBef>
                  <a:spcPts val="600"/>
                </a:spcBef>
                <a:spcAft>
                  <a:spcPts val="0"/>
                </a:spcAft>
              </a:pPr>
              <a:r>
                <a:rPr lang="es-ES" sz="1600" kern="1200" dirty="0">
                  <a:solidFill>
                    <a:schemeClr val="bg1"/>
                  </a:solidFill>
                  <a:latin typeface="+mj-lt"/>
                  <a:ea typeface="+mn-ea"/>
                  <a:cs typeface="+mn-cs"/>
                </a:rPr>
                <a:t>28046, Madrid</a:t>
              </a:r>
            </a:p>
          </p:txBody>
        </p:sp>
        <p:pic>
          <p:nvPicPr>
            <p:cNvPr id="2" name="Imagen 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96207" y="4338559"/>
              <a:ext cx="370953" cy="370953"/>
            </a:xfrm>
            <a:prstGeom prst="rect">
              <a:avLst/>
            </a:prstGeom>
          </p:spPr>
        </p:pic>
        <p:pic>
          <p:nvPicPr>
            <p:cNvPr id="6" name="Imagen 5"/>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226862" y="5477749"/>
              <a:ext cx="309642" cy="309642"/>
            </a:xfrm>
            <a:prstGeom prst="rect">
              <a:avLst/>
            </a:prstGeom>
          </p:spPr>
        </p:pic>
      </p:grpSp>
      <p:pic>
        <p:nvPicPr>
          <p:cNvPr id="11" name="Imagen 10"/>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501956" y="529497"/>
            <a:ext cx="4528283" cy="520820"/>
          </a:xfrm>
          <a:prstGeom prst="rect">
            <a:avLst/>
          </a:prstGeom>
        </p:spPr>
      </p:pic>
    </p:spTree>
    <p:extLst>
      <p:ext uri="{BB962C8B-B14F-4D97-AF65-F5344CB8AC3E}">
        <p14:creationId xmlns:p14="http://schemas.microsoft.com/office/powerpoint/2010/main" val="239896970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_tradnl"/>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s-ES"/>
              <a:t>PROYECTO</a:t>
            </a:r>
            <a:endParaRPr lang="es-ES_tradnl"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85DD5C-56C3-43D9-A91F-D75BD50A17B5}" type="slidenum">
              <a:rPr lang="es-ES_tradnl" smtClean="0"/>
              <a:pPr/>
              <a:t>‹Nº›</a:t>
            </a:fld>
            <a:endParaRPr lang="es-ES_tradnl"/>
          </a:p>
        </p:txBody>
      </p:sp>
    </p:spTree>
    <p:extLst>
      <p:ext uri="{BB962C8B-B14F-4D97-AF65-F5344CB8AC3E}">
        <p14:creationId xmlns:p14="http://schemas.microsoft.com/office/powerpoint/2010/main" val="19951252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8" r:id="rId3"/>
    <p:sldLayoutId id="2147483669" r:id="rId4"/>
    <p:sldLayoutId id="2147483679" r:id="rId5"/>
    <p:sldLayoutId id="2147483762" r:id="rId6"/>
    <p:sldLayoutId id="2147483764" r:id="rId7"/>
    <p:sldLayoutId id="2147483680" r:id="rId8"/>
    <p:sldLayoutId id="2147483760" r:id="rId9"/>
    <p:sldLayoutId id="2147483759" r:id="rId10"/>
    <p:sldLayoutId id="2147483682" r:id="rId11"/>
    <p:sldLayoutId id="2147483688" r:id="rId12"/>
    <p:sldLayoutId id="2147483690" r:id="rId13"/>
    <p:sldLayoutId id="2147483692" r:id="rId14"/>
    <p:sldLayoutId id="2147483765" r:id="rId15"/>
    <p:sldLayoutId id="2147483773" r:id="rId16"/>
    <p:sldLayoutId id="2147483761" r:id="rId17"/>
    <p:sldLayoutId id="2147483763" r:id="rId18"/>
    <p:sldLayoutId id="2147483696" r:id="rId19"/>
    <p:sldLayoutId id="2147483774" r:id="rId20"/>
    <p:sldLayoutId id="2147483697" r:id="rId21"/>
    <p:sldLayoutId id="2147483698" r:id="rId22"/>
    <p:sldLayoutId id="2147483674" r:id="rId2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jpe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49.png"/><Relationship Id="rId5" Type="http://schemas.openxmlformats.org/officeDocument/2006/relationships/image" Target="../media/image53.png"/><Relationship Id="rId10" Type="http://schemas.openxmlformats.org/officeDocument/2006/relationships/image" Target="../media/image43.png"/><Relationship Id="rId4" Type="http://schemas.openxmlformats.org/officeDocument/2006/relationships/image" Target="../media/image52.png"/><Relationship Id="rId9" Type="http://schemas.openxmlformats.org/officeDocument/2006/relationships/image" Target="../media/image56.png"/></Relationships>
</file>

<file path=ppt/slides/_rels/slide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1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1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chart" Target="../charts/chart3.xml"/><Relationship Id="rId13" Type="http://schemas.openxmlformats.org/officeDocument/2006/relationships/chart" Target="../charts/chart4.xml"/><Relationship Id="rId3" Type="http://schemas.openxmlformats.org/officeDocument/2006/relationships/chart" Target="../charts/chart1.xml"/><Relationship Id="rId7" Type="http://schemas.openxmlformats.org/officeDocument/2006/relationships/image" Target="../media/image69.png"/><Relationship Id="rId12" Type="http://schemas.microsoft.com/office/2007/relationships/hdphoto" Target="../media/hdphoto4.wd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image" Target="../media/image71.png"/><Relationship Id="rId5" Type="http://schemas.openxmlformats.org/officeDocument/2006/relationships/image" Target="../media/image67.png"/><Relationship Id="rId10" Type="http://schemas.microsoft.com/office/2007/relationships/hdphoto" Target="../media/hdphoto3.wdp"/><Relationship Id="rId4" Type="http://schemas.openxmlformats.org/officeDocument/2006/relationships/chart" Target="../charts/chart2.xml"/><Relationship Id="rId9" Type="http://schemas.openxmlformats.org/officeDocument/2006/relationships/image" Target="../media/image7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0.png"/><Relationship Id="rId3" Type="http://schemas.openxmlformats.org/officeDocument/2006/relationships/image" Target="../media/image72.png"/><Relationship Id="rId7" Type="http://schemas.openxmlformats.org/officeDocument/2006/relationships/image" Target="../media/image75.png"/><Relationship Id="rId12" Type="http://schemas.openxmlformats.org/officeDocument/2006/relationships/image" Target="../media/image79.png"/><Relationship Id="rId2" Type="http://schemas.openxmlformats.org/officeDocument/2006/relationships/chart" Target="../charts/chart5.xml"/><Relationship Id="rId1" Type="http://schemas.openxmlformats.org/officeDocument/2006/relationships/slideLayout" Target="../slideLayouts/slideLayout2.xml"/><Relationship Id="rId6" Type="http://schemas.openxmlformats.org/officeDocument/2006/relationships/image" Target="../media/image74.png"/><Relationship Id="rId11" Type="http://schemas.microsoft.com/office/2007/relationships/hdphoto" Target="../media/hdphoto5.wdp"/><Relationship Id="rId5" Type="http://schemas.openxmlformats.org/officeDocument/2006/relationships/chart" Target="../charts/chart6.xml"/><Relationship Id="rId15" Type="http://schemas.microsoft.com/office/2007/relationships/hdphoto" Target="../media/hdphoto6.wdp"/><Relationship Id="rId10" Type="http://schemas.openxmlformats.org/officeDocument/2006/relationships/image" Target="../media/image78.png"/><Relationship Id="rId4" Type="http://schemas.openxmlformats.org/officeDocument/2006/relationships/image" Target="../media/image73.png"/><Relationship Id="rId9" Type="http://schemas.openxmlformats.org/officeDocument/2006/relationships/image" Target="../media/image77.png"/><Relationship Id="rId14" Type="http://schemas.openxmlformats.org/officeDocument/2006/relationships/image" Target="../media/image81.png"/></Relationships>
</file>

<file path=ppt/slides/_rels/slide17.xml.rels><?xml version="1.0" encoding="UTF-8" standalone="yes"?>
<Relationships xmlns="http://schemas.openxmlformats.org/package/2006/relationships"><Relationship Id="rId8" Type="http://schemas.openxmlformats.org/officeDocument/2006/relationships/chart" Target="../charts/chart11.xml"/><Relationship Id="rId13" Type="http://schemas.microsoft.com/office/2007/relationships/hdphoto" Target="../media/hdphoto5.wdp"/><Relationship Id="rId3" Type="http://schemas.openxmlformats.org/officeDocument/2006/relationships/image" Target="../media/image72.png"/><Relationship Id="rId7" Type="http://schemas.openxmlformats.org/officeDocument/2006/relationships/chart" Target="../charts/chart10.xml"/><Relationship Id="rId12" Type="http://schemas.openxmlformats.org/officeDocument/2006/relationships/image" Target="../media/image78.png"/><Relationship Id="rId2" Type="http://schemas.openxmlformats.org/officeDocument/2006/relationships/chart" Target="../charts/chart7.xml"/><Relationship Id="rId16"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chart" Target="../charts/chart9.xml"/><Relationship Id="rId11" Type="http://schemas.openxmlformats.org/officeDocument/2006/relationships/image" Target="../media/image77.png"/><Relationship Id="rId5" Type="http://schemas.openxmlformats.org/officeDocument/2006/relationships/chart" Target="../charts/chart8.xml"/><Relationship Id="rId15" Type="http://schemas.openxmlformats.org/officeDocument/2006/relationships/image" Target="../media/image74.png"/><Relationship Id="rId10" Type="http://schemas.openxmlformats.org/officeDocument/2006/relationships/image" Target="../media/image76.png"/><Relationship Id="rId4" Type="http://schemas.openxmlformats.org/officeDocument/2006/relationships/image" Target="../media/image73.png"/><Relationship Id="rId9" Type="http://schemas.openxmlformats.org/officeDocument/2006/relationships/chart" Target="../charts/chart12.xml"/><Relationship Id="rId14" Type="http://schemas.openxmlformats.org/officeDocument/2006/relationships/image" Target="../media/image75.png"/></Relationships>
</file>

<file path=ppt/slides/_rels/slide18.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67.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73.png"/><Relationship Id="rId2" Type="http://schemas.openxmlformats.org/officeDocument/2006/relationships/chart" Target="../charts/chart13.xml"/><Relationship Id="rId16" Type="http://schemas.microsoft.com/office/2007/relationships/hdphoto" Target="../media/hdphoto6.wdp"/><Relationship Id="rId1" Type="http://schemas.openxmlformats.org/officeDocument/2006/relationships/slideLayout" Target="../slideLayouts/slideLayout2.xml"/><Relationship Id="rId6" Type="http://schemas.openxmlformats.org/officeDocument/2006/relationships/image" Target="../media/image77.png"/><Relationship Id="rId11" Type="http://schemas.openxmlformats.org/officeDocument/2006/relationships/image" Target="../media/image72.png"/><Relationship Id="rId5" Type="http://schemas.openxmlformats.org/officeDocument/2006/relationships/image" Target="../media/image76.png"/><Relationship Id="rId15" Type="http://schemas.openxmlformats.org/officeDocument/2006/relationships/image" Target="../media/image81.png"/><Relationship Id="rId10" Type="http://schemas.openxmlformats.org/officeDocument/2006/relationships/chart" Target="../charts/chart14.xml"/><Relationship Id="rId4" Type="http://schemas.openxmlformats.org/officeDocument/2006/relationships/image" Target="../media/image75.png"/><Relationship Id="rId9" Type="http://schemas.openxmlformats.org/officeDocument/2006/relationships/image" Target="../media/image82.png"/><Relationship Id="rId14" Type="http://schemas.openxmlformats.org/officeDocument/2006/relationships/image" Target="../media/image68.png"/></Relationships>
</file>

<file path=ppt/slides/_rels/slide19.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chart" Target="../charts/chart16.xml"/><Relationship Id="rId7" Type="http://schemas.openxmlformats.org/officeDocument/2006/relationships/image" Target="../media/image77.png"/><Relationship Id="rId12" Type="http://schemas.openxmlformats.org/officeDocument/2006/relationships/image" Target="../media/image69.png"/><Relationship Id="rId2" Type="http://schemas.openxmlformats.org/officeDocument/2006/relationships/chart" Target="../charts/chart15.xml"/><Relationship Id="rId1" Type="http://schemas.openxmlformats.org/officeDocument/2006/relationships/slideLayout" Target="../slideLayouts/slideLayout2.xml"/><Relationship Id="rId6" Type="http://schemas.openxmlformats.org/officeDocument/2006/relationships/image" Target="../media/image76.png"/><Relationship Id="rId11" Type="http://schemas.openxmlformats.org/officeDocument/2006/relationships/image" Target="../media/image72.png"/><Relationship Id="rId5" Type="http://schemas.openxmlformats.org/officeDocument/2006/relationships/image" Target="../media/image75.png"/><Relationship Id="rId10" Type="http://schemas.openxmlformats.org/officeDocument/2006/relationships/image" Target="../media/image82.png"/><Relationship Id="rId4" Type="http://schemas.openxmlformats.org/officeDocument/2006/relationships/image" Target="../media/image74.png"/><Relationship Id="rId9" Type="http://schemas.microsoft.com/office/2007/relationships/hdphoto" Target="../media/hdphoto5.wdp"/></Relationships>
</file>

<file path=ppt/slides/_rels/slide20.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73.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png"/><Relationship Id="rId2" Type="http://schemas.openxmlformats.org/officeDocument/2006/relationships/chart" Target="../charts/chart17.xml"/><Relationship Id="rId1" Type="http://schemas.openxmlformats.org/officeDocument/2006/relationships/slideLayout" Target="../slideLayouts/slideLayout2.xml"/><Relationship Id="rId6" Type="http://schemas.openxmlformats.org/officeDocument/2006/relationships/image" Target="../media/image77.png"/><Relationship Id="rId11" Type="http://schemas.openxmlformats.org/officeDocument/2006/relationships/image" Target="../media/image72.png"/><Relationship Id="rId5" Type="http://schemas.openxmlformats.org/officeDocument/2006/relationships/image" Target="../media/image76.png"/><Relationship Id="rId10" Type="http://schemas.openxmlformats.org/officeDocument/2006/relationships/chart" Target="../charts/chart18.xml"/><Relationship Id="rId4" Type="http://schemas.openxmlformats.org/officeDocument/2006/relationships/image" Target="../media/image75.png"/><Relationship Id="rId9" Type="http://schemas.openxmlformats.org/officeDocument/2006/relationships/image" Target="../media/image82.png"/></Relationships>
</file>

<file path=ppt/slides/_rels/slide21.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chart" Target="../charts/chart19.xml"/><Relationship Id="rId7" Type="http://schemas.openxmlformats.org/officeDocument/2006/relationships/image" Target="../media/image77.png"/><Relationship Id="rId2"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image" Target="../media/image76.png"/><Relationship Id="rId11" Type="http://schemas.openxmlformats.org/officeDocument/2006/relationships/image" Target="../media/image72.png"/><Relationship Id="rId5" Type="http://schemas.openxmlformats.org/officeDocument/2006/relationships/image" Target="../media/image75.png"/><Relationship Id="rId10" Type="http://schemas.openxmlformats.org/officeDocument/2006/relationships/image" Target="../media/image84.png"/><Relationship Id="rId4" Type="http://schemas.openxmlformats.org/officeDocument/2006/relationships/image" Target="../media/image74.png"/><Relationship Id="rId9" Type="http://schemas.microsoft.com/office/2007/relationships/hdphoto" Target="../media/hdphoto5.wdp"/></Relationships>
</file>

<file path=ppt/slides/_rels/slide22.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2.png"/><Relationship Id="rId2" Type="http://schemas.openxmlformats.org/officeDocument/2006/relationships/chart" Target="../charts/chart20.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69.png"/><Relationship Id="rId4" Type="http://schemas.openxmlformats.org/officeDocument/2006/relationships/image" Target="../media/image68.png"/></Relationships>
</file>

<file path=ppt/slides/_rels/slide23.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chart" Target="../charts/chart23.xml"/><Relationship Id="rId3" Type="http://schemas.openxmlformats.org/officeDocument/2006/relationships/chart" Target="../charts/chart21.xml"/><Relationship Id="rId7" Type="http://schemas.openxmlformats.org/officeDocument/2006/relationships/image" Target="../media/image87.png"/><Relationship Id="rId12" Type="http://schemas.openxmlformats.org/officeDocument/2006/relationships/image" Target="../media/image92.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86.png"/><Relationship Id="rId11" Type="http://schemas.openxmlformats.org/officeDocument/2006/relationships/image" Target="../media/image91.jpeg"/><Relationship Id="rId5" Type="http://schemas.openxmlformats.org/officeDocument/2006/relationships/image" Target="../media/image85.jpeg"/><Relationship Id="rId15" Type="http://schemas.openxmlformats.org/officeDocument/2006/relationships/chart" Target="../charts/chart24.xml"/><Relationship Id="rId10" Type="http://schemas.openxmlformats.org/officeDocument/2006/relationships/image" Target="../media/image90.jpeg"/><Relationship Id="rId4" Type="http://schemas.openxmlformats.org/officeDocument/2006/relationships/chart" Target="../charts/chart22.xml"/><Relationship Id="rId9" Type="http://schemas.openxmlformats.org/officeDocument/2006/relationships/image" Target="../media/image89.jpeg"/><Relationship Id="rId14" Type="http://schemas.openxmlformats.org/officeDocument/2006/relationships/image" Target="../media/image73.png"/></Relationships>
</file>

<file path=ppt/slides/_rels/slide24.xml.rels><?xml version="1.0" encoding="UTF-8" standalone="yes"?>
<Relationships xmlns="http://schemas.openxmlformats.org/package/2006/relationships"><Relationship Id="rId8" Type="http://schemas.openxmlformats.org/officeDocument/2006/relationships/image" Target="../media/image91.jpeg"/><Relationship Id="rId13" Type="http://schemas.microsoft.com/office/2007/relationships/hdphoto" Target="../media/hdphoto5.wdp"/><Relationship Id="rId3" Type="http://schemas.openxmlformats.org/officeDocument/2006/relationships/image" Target="../media/image85.jpeg"/><Relationship Id="rId7" Type="http://schemas.openxmlformats.org/officeDocument/2006/relationships/chart" Target="../charts/chart28.xml"/><Relationship Id="rId12" Type="http://schemas.openxmlformats.org/officeDocument/2006/relationships/image" Target="../media/image78.png"/><Relationship Id="rId2" Type="http://schemas.openxmlformats.org/officeDocument/2006/relationships/chart" Target="../charts/chart25.xml"/><Relationship Id="rId1" Type="http://schemas.openxmlformats.org/officeDocument/2006/relationships/slideLayout" Target="../slideLayouts/slideLayout2.xml"/><Relationship Id="rId6" Type="http://schemas.openxmlformats.org/officeDocument/2006/relationships/chart" Target="../charts/chart27.xml"/><Relationship Id="rId11" Type="http://schemas.openxmlformats.org/officeDocument/2006/relationships/image" Target="../media/image72.png"/><Relationship Id="rId5" Type="http://schemas.openxmlformats.org/officeDocument/2006/relationships/chart" Target="../charts/chart26.xml"/><Relationship Id="rId10" Type="http://schemas.openxmlformats.org/officeDocument/2006/relationships/image" Target="../media/image90.jpeg"/><Relationship Id="rId4" Type="http://schemas.openxmlformats.org/officeDocument/2006/relationships/image" Target="../media/image92.png"/><Relationship Id="rId9" Type="http://schemas.openxmlformats.org/officeDocument/2006/relationships/chart" Target="../charts/chart29.xml"/></Relationships>
</file>

<file path=ppt/slides/_rels/slide25.xml.rels><?xml version="1.0" encoding="UTF-8" standalone="yes"?>
<Relationships xmlns="http://schemas.openxmlformats.org/package/2006/relationships"><Relationship Id="rId8" Type="http://schemas.openxmlformats.org/officeDocument/2006/relationships/chart" Target="../charts/chart30.xml"/><Relationship Id="rId13" Type="http://schemas.openxmlformats.org/officeDocument/2006/relationships/chart" Target="../charts/chart33.xml"/><Relationship Id="rId18" Type="http://schemas.openxmlformats.org/officeDocument/2006/relationships/chart" Target="../charts/chart36.xml"/><Relationship Id="rId26" Type="http://schemas.openxmlformats.org/officeDocument/2006/relationships/chart" Target="../charts/chart44.xml"/><Relationship Id="rId3" Type="http://schemas.openxmlformats.org/officeDocument/2006/relationships/image" Target="../media/image74.png"/><Relationship Id="rId21" Type="http://schemas.openxmlformats.org/officeDocument/2006/relationships/chart" Target="../charts/chart39.xml"/><Relationship Id="rId7" Type="http://schemas.microsoft.com/office/2007/relationships/hdphoto" Target="../media/hdphoto5.wdp"/><Relationship Id="rId12" Type="http://schemas.openxmlformats.org/officeDocument/2006/relationships/chart" Target="../charts/chart32.xml"/><Relationship Id="rId17" Type="http://schemas.openxmlformats.org/officeDocument/2006/relationships/chart" Target="../charts/chart35.xml"/><Relationship Id="rId25" Type="http://schemas.openxmlformats.org/officeDocument/2006/relationships/chart" Target="../charts/chart43.xml"/><Relationship Id="rId2" Type="http://schemas.openxmlformats.org/officeDocument/2006/relationships/image" Target="../media/image72.png"/><Relationship Id="rId16" Type="http://schemas.openxmlformats.org/officeDocument/2006/relationships/image" Target="../media/image90.jpeg"/><Relationship Id="rId20" Type="http://schemas.openxmlformats.org/officeDocument/2006/relationships/chart" Target="../charts/chart38.xml"/><Relationship Id="rId29" Type="http://schemas.openxmlformats.org/officeDocument/2006/relationships/chart" Target="../charts/chart47.xml"/><Relationship Id="rId1" Type="http://schemas.openxmlformats.org/officeDocument/2006/relationships/slideLayout" Target="../slideLayouts/slideLayout2.xml"/><Relationship Id="rId6" Type="http://schemas.openxmlformats.org/officeDocument/2006/relationships/image" Target="../media/image78.png"/><Relationship Id="rId11" Type="http://schemas.openxmlformats.org/officeDocument/2006/relationships/chart" Target="../charts/chart31.xml"/><Relationship Id="rId24" Type="http://schemas.openxmlformats.org/officeDocument/2006/relationships/chart" Target="../charts/chart42.xml"/><Relationship Id="rId5" Type="http://schemas.openxmlformats.org/officeDocument/2006/relationships/image" Target="../media/image77.png"/><Relationship Id="rId15" Type="http://schemas.openxmlformats.org/officeDocument/2006/relationships/chart" Target="../charts/chart34.xml"/><Relationship Id="rId23" Type="http://schemas.openxmlformats.org/officeDocument/2006/relationships/chart" Target="../charts/chart41.xml"/><Relationship Id="rId28" Type="http://schemas.openxmlformats.org/officeDocument/2006/relationships/chart" Target="../charts/chart46.xml"/><Relationship Id="rId10" Type="http://schemas.openxmlformats.org/officeDocument/2006/relationships/image" Target="../media/image92.png"/><Relationship Id="rId19" Type="http://schemas.openxmlformats.org/officeDocument/2006/relationships/chart" Target="../charts/chart37.xml"/><Relationship Id="rId31" Type="http://schemas.openxmlformats.org/officeDocument/2006/relationships/chart" Target="../charts/chart49.xml"/><Relationship Id="rId4" Type="http://schemas.openxmlformats.org/officeDocument/2006/relationships/image" Target="../media/image75.png"/><Relationship Id="rId9" Type="http://schemas.openxmlformats.org/officeDocument/2006/relationships/image" Target="../media/image85.jpeg"/><Relationship Id="rId14" Type="http://schemas.openxmlformats.org/officeDocument/2006/relationships/image" Target="../media/image91.jpeg"/><Relationship Id="rId22" Type="http://schemas.openxmlformats.org/officeDocument/2006/relationships/chart" Target="../charts/chart40.xml"/><Relationship Id="rId27" Type="http://schemas.openxmlformats.org/officeDocument/2006/relationships/chart" Target="../charts/chart45.xml"/><Relationship Id="rId30" Type="http://schemas.openxmlformats.org/officeDocument/2006/relationships/chart" Target="../charts/chart48.xml"/></Relationships>
</file>

<file path=ppt/slides/_rels/slide26.xml.rels><?xml version="1.0" encoding="UTF-8" standalone="yes"?>
<Relationships xmlns="http://schemas.openxmlformats.org/package/2006/relationships"><Relationship Id="rId8" Type="http://schemas.openxmlformats.org/officeDocument/2006/relationships/chart" Target="../charts/chart53.xml"/><Relationship Id="rId13" Type="http://schemas.openxmlformats.org/officeDocument/2006/relationships/chart" Target="../charts/chart56.xml"/><Relationship Id="rId18" Type="http://schemas.openxmlformats.org/officeDocument/2006/relationships/image" Target="../media/image90.jpeg"/><Relationship Id="rId3" Type="http://schemas.openxmlformats.org/officeDocument/2006/relationships/image" Target="../media/image78.png"/><Relationship Id="rId7" Type="http://schemas.openxmlformats.org/officeDocument/2006/relationships/chart" Target="../charts/chart52.xml"/><Relationship Id="rId12" Type="http://schemas.openxmlformats.org/officeDocument/2006/relationships/image" Target="../media/image92.png"/><Relationship Id="rId17" Type="http://schemas.openxmlformats.org/officeDocument/2006/relationships/chart" Target="../charts/chart59.xml"/><Relationship Id="rId2" Type="http://schemas.openxmlformats.org/officeDocument/2006/relationships/image" Target="../media/image72.png"/><Relationship Id="rId16" Type="http://schemas.openxmlformats.org/officeDocument/2006/relationships/image" Target="../media/image91.jpeg"/><Relationship Id="rId1" Type="http://schemas.openxmlformats.org/officeDocument/2006/relationships/slideLayout" Target="../slideLayouts/slideLayout2.xml"/><Relationship Id="rId6" Type="http://schemas.openxmlformats.org/officeDocument/2006/relationships/chart" Target="../charts/chart51.xml"/><Relationship Id="rId11" Type="http://schemas.openxmlformats.org/officeDocument/2006/relationships/image" Target="../media/image85.jpeg"/><Relationship Id="rId5" Type="http://schemas.openxmlformats.org/officeDocument/2006/relationships/chart" Target="../charts/chart50.xml"/><Relationship Id="rId15" Type="http://schemas.openxmlformats.org/officeDocument/2006/relationships/chart" Target="../charts/chart58.xml"/><Relationship Id="rId10" Type="http://schemas.openxmlformats.org/officeDocument/2006/relationships/chart" Target="../charts/chart55.xml"/><Relationship Id="rId4" Type="http://schemas.microsoft.com/office/2007/relationships/hdphoto" Target="../media/hdphoto5.wdp"/><Relationship Id="rId9" Type="http://schemas.openxmlformats.org/officeDocument/2006/relationships/chart" Target="../charts/chart54.xml"/><Relationship Id="rId14" Type="http://schemas.openxmlformats.org/officeDocument/2006/relationships/chart" Target="../charts/chart5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93.png"/><Relationship Id="rId3" Type="http://schemas.openxmlformats.org/officeDocument/2006/relationships/chart" Target="../charts/chart60.xml"/><Relationship Id="rId7" Type="http://schemas.openxmlformats.org/officeDocument/2006/relationships/image" Target="../media/image78.png"/><Relationship Id="rId12" Type="http://schemas.openxmlformats.org/officeDocument/2006/relationships/image" Target="../media/image52.png"/><Relationship Id="rId17" Type="http://schemas.openxmlformats.org/officeDocument/2006/relationships/image" Target="../media/image94.png"/><Relationship Id="rId2" Type="http://schemas.openxmlformats.org/officeDocument/2006/relationships/notesSlide" Target="../notesSlides/notesSlide10.xml"/><Relationship Id="rId16" Type="http://schemas.openxmlformats.org/officeDocument/2006/relationships/chart" Target="../charts/chart61.xml"/><Relationship Id="rId1" Type="http://schemas.openxmlformats.org/officeDocument/2006/relationships/slideLayout" Target="../slideLayouts/slideLayout2.xml"/><Relationship Id="rId6" Type="http://schemas.openxmlformats.org/officeDocument/2006/relationships/image" Target="../media/image76.png"/><Relationship Id="rId11" Type="http://schemas.openxmlformats.org/officeDocument/2006/relationships/image" Target="../media/image51.png"/><Relationship Id="rId5" Type="http://schemas.openxmlformats.org/officeDocument/2006/relationships/image" Target="../media/image75.png"/><Relationship Id="rId15" Type="http://schemas.openxmlformats.org/officeDocument/2006/relationships/image" Target="../media/image42.png"/><Relationship Id="rId10" Type="http://schemas.openxmlformats.org/officeDocument/2006/relationships/image" Target="../media/image77.png"/><Relationship Id="rId4" Type="http://schemas.openxmlformats.org/officeDocument/2006/relationships/image" Target="../media/image74.png"/><Relationship Id="rId9" Type="http://schemas.openxmlformats.org/officeDocument/2006/relationships/image" Target="../media/image79.png"/><Relationship Id="rId14" Type="http://schemas.openxmlformats.org/officeDocument/2006/relationships/image" Target="../media/image84.png"/></Relationships>
</file>

<file path=ppt/slides/_rels/slide29.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chart" Target="../charts/chart62.xml"/><Relationship Id="rId7" Type="http://schemas.openxmlformats.org/officeDocument/2006/relationships/image" Target="../media/image93.png"/><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94.png"/><Relationship Id="rId2" Type="http://schemas.openxmlformats.org/officeDocument/2006/relationships/chart" Target="../charts/chart63.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69.png"/><Relationship Id="rId4" Type="http://schemas.openxmlformats.org/officeDocument/2006/relationships/image" Target="../media/image68.png"/></Relationships>
</file>

<file path=ppt/slides/_rels/slide31.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chart" Target="../charts/chart65.xml"/><Relationship Id="rId7" Type="http://schemas.openxmlformats.org/officeDocument/2006/relationships/chart" Target="../charts/chart66.xml"/><Relationship Id="rId2" Type="http://schemas.openxmlformats.org/officeDocument/2006/relationships/chart" Target="../charts/chart64.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73.png"/></Relationships>
</file>

<file path=ppt/slides/_rels/slide3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chart" Target="../charts/chart69.xml"/><Relationship Id="rId7" Type="http://schemas.openxmlformats.org/officeDocument/2006/relationships/image" Target="../media/image95.png"/><Relationship Id="rId2" Type="http://schemas.openxmlformats.org/officeDocument/2006/relationships/chart" Target="../charts/chart68.xml"/><Relationship Id="rId1" Type="http://schemas.openxmlformats.org/officeDocument/2006/relationships/slideLayout" Target="../slideLayouts/slideLayout2.xml"/><Relationship Id="rId6" Type="http://schemas.openxmlformats.org/officeDocument/2006/relationships/chart" Target="../charts/chart72.xml"/><Relationship Id="rId11" Type="http://schemas.openxmlformats.org/officeDocument/2006/relationships/image" Target="../media/image94.png"/><Relationship Id="rId5" Type="http://schemas.openxmlformats.org/officeDocument/2006/relationships/chart" Target="../charts/chart71.xml"/><Relationship Id="rId10" Type="http://schemas.openxmlformats.org/officeDocument/2006/relationships/image" Target="../media/image73.png"/><Relationship Id="rId4" Type="http://schemas.openxmlformats.org/officeDocument/2006/relationships/chart" Target="../charts/chart70.xml"/><Relationship Id="rId9" Type="http://schemas.openxmlformats.org/officeDocument/2006/relationships/image" Target="../media/image52.png"/></Relationships>
</file>

<file path=ppt/slides/_rels/slide3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chart" Target="../charts/chart74.xml"/><Relationship Id="rId7" Type="http://schemas.openxmlformats.org/officeDocument/2006/relationships/image" Target="../media/image51.png"/><Relationship Id="rId2" Type="http://schemas.openxmlformats.org/officeDocument/2006/relationships/chart" Target="../charts/chart73.xml"/><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73.png"/></Relationships>
</file>

<file path=ppt/slides/_rels/slide34.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52.png"/><Relationship Id="rId2" Type="http://schemas.openxmlformats.org/officeDocument/2006/relationships/chart" Target="../charts/chart75.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68.png"/><Relationship Id="rId4" Type="http://schemas.openxmlformats.org/officeDocument/2006/relationships/image" Target="../media/image67.png"/></Relationships>
</file>

<file path=ppt/slides/_rels/slide3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chart" Target="../charts/chart76.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52.png"/><Relationship Id="rId2" Type="http://schemas.openxmlformats.org/officeDocument/2006/relationships/chart" Target="../charts/chart77.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83.png"/><Relationship Id="rId4" Type="http://schemas.openxmlformats.org/officeDocument/2006/relationships/image" Target="../media/image68.png"/></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chart" Target="../charts/chart78.xml"/></Relationships>
</file>

<file path=ppt/slides/_rels/slide38.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8.png"/><Relationship Id="rId7" Type="http://schemas.openxmlformats.org/officeDocument/2006/relationships/image" Target="../media/image101.png"/><Relationship Id="rId2" Type="http://schemas.openxmlformats.org/officeDocument/2006/relationships/chart" Target="../charts/chart79.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51.png"/><Relationship Id="rId10" Type="http://schemas.openxmlformats.org/officeDocument/2006/relationships/image" Target="../media/image104.png"/><Relationship Id="rId4" Type="http://schemas.openxmlformats.org/officeDocument/2006/relationships/image" Target="../media/image99.png"/><Relationship Id="rId9" Type="http://schemas.openxmlformats.org/officeDocument/2006/relationships/image" Target="../media/image103.png"/></Relationships>
</file>

<file path=ppt/slides/_rels/slide3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chart" Target="../charts/chart80.xml"/><Relationship Id="rId7" Type="http://schemas.openxmlformats.org/officeDocument/2006/relationships/image" Target="../media/image99.png"/><Relationship Id="rId12" Type="http://schemas.openxmlformats.org/officeDocument/2006/relationships/image" Target="../media/image103.png"/><Relationship Id="rId2" Type="http://schemas.openxmlformats.org/officeDocument/2006/relationships/image" Target="../media/image104.png"/><Relationship Id="rId1" Type="http://schemas.openxmlformats.org/officeDocument/2006/relationships/slideLayout" Target="../slideLayouts/slideLayout2.xml"/><Relationship Id="rId6" Type="http://schemas.openxmlformats.org/officeDocument/2006/relationships/image" Target="../media/image98.png"/><Relationship Id="rId11" Type="http://schemas.openxmlformats.org/officeDocument/2006/relationships/image" Target="../media/image102.png"/><Relationship Id="rId5" Type="http://schemas.microsoft.com/office/2007/relationships/hdphoto" Target="../media/hdphoto6.wdp"/><Relationship Id="rId10" Type="http://schemas.openxmlformats.org/officeDocument/2006/relationships/image" Target="../media/image101.png"/><Relationship Id="rId4" Type="http://schemas.openxmlformats.org/officeDocument/2006/relationships/image" Target="../media/image81.png"/><Relationship Id="rId9" Type="http://schemas.openxmlformats.org/officeDocument/2006/relationships/image" Target="../media/image100.png"/></Relationships>
</file>

<file path=ppt/slides/_rels/slide4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chart" Target="../charts/chart81.xml"/><Relationship Id="rId1" Type="http://schemas.openxmlformats.org/officeDocument/2006/relationships/slideLayout" Target="../slideLayouts/slideLayout2.xml"/><Relationship Id="rId5" Type="http://schemas.openxmlformats.org/officeDocument/2006/relationships/image" Target="../media/image105.png"/><Relationship Id="rId4" Type="http://schemas.microsoft.com/office/2007/relationships/hdphoto" Target="../media/hdphoto6.wdp"/></Relationships>
</file>

<file path=ppt/slides/_rels/slide4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chart" Target="../charts/chart82.xml"/><Relationship Id="rId1" Type="http://schemas.openxmlformats.org/officeDocument/2006/relationships/slideLayout" Target="../slideLayouts/slideLayout2.xml"/><Relationship Id="rId6" Type="http://schemas.openxmlformats.org/officeDocument/2006/relationships/image" Target="../media/image107.png"/><Relationship Id="rId5" Type="http://schemas.openxmlformats.org/officeDocument/2006/relationships/chart" Target="../charts/chart83.xml"/><Relationship Id="rId4" Type="http://schemas.openxmlformats.org/officeDocument/2006/relationships/image" Target="../media/image106.png"/></Relationships>
</file>

<file path=ppt/slides/_rels/slide4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chart" Target="../charts/chart84.xml"/><Relationship Id="rId1" Type="http://schemas.openxmlformats.org/officeDocument/2006/relationships/slideLayout" Target="../slideLayouts/slideLayout2.xml"/><Relationship Id="rId5" Type="http://schemas.openxmlformats.org/officeDocument/2006/relationships/chart" Target="../charts/chart85.xml"/><Relationship Id="rId4" Type="http://schemas.openxmlformats.org/officeDocument/2006/relationships/image" Target="../media/image106.png"/></Relationships>
</file>

<file path=ppt/slides/_rels/slide43.xml.rels><?xml version="1.0" encoding="UTF-8" standalone="yes"?>
<Relationships xmlns="http://schemas.openxmlformats.org/package/2006/relationships"><Relationship Id="rId3" Type="http://schemas.openxmlformats.org/officeDocument/2006/relationships/chart" Target="../charts/chart87.xml"/><Relationship Id="rId2" Type="http://schemas.openxmlformats.org/officeDocument/2006/relationships/chart" Target="../charts/chart86.xml"/><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44.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chart" Target="../charts/chart88.xml"/><Relationship Id="rId7" Type="http://schemas.openxmlformats.org/officeDocument/2006/relationships/image" Target="../media/image11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hart" Target="../charts/chart90.xml"/><Relationship Id="rId5" Type="http://schemas.openxmlformats.org/officeDocument/2006/relationships/chart" Target="../charts/chart89.xml"/><Relationship Id="rId4" Type="http://schemas.openxmlformats.org/officeDocument/2006/relationships/image" Target="../media/image109.png"/><Relationship Id="rId9" Type="http://schemas.openxmlformats.org/officeDocument/2006/relationships/image" Target="../media/image112.png"/></Relationships>
</file>

<file path=ppt/slides/_rels/slide45.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chart" Target="../charts/chart92.xml"/><Relationship Id="rId7" Type="http://schemas.openxmlformats.org/officeDocument/2006/relationships/chart" Target="../charts/chart96.xml"/><Relationship Id="rId2" Type="http://schemas.openxmlformats.org/officeDocument/2006/relationships/chart" Target="../charts/chart91.xml"/><Relationship Id="rId1" Type="http://schemas.openxmlformats.org/officeDocument/2006/relationships/slideLayout" Target="../slideLayouts/slideLayout2.xml"/><Relationship Id="rId6" Type="http://schemas.openxmlformats.org/officeDocument/2006/relationships/chart" Target="../charts/chart95.xml"/><Relationship Id="rId5" Type="http://schemas.openxmlformats.org/officeDocument/2006/relationships/chart" Target="../charts/chart94.xml"/><Relationship Id="rId4" Type="http://schemas.openxmlformats.org/officeDocument/2006/relationships/chart" Target="../charts/chart93.xml"/><Relationship Id="rId9" Type="http://schemas.openxmlformats.org/officeDocument/2006/relationships/image" Target="../media/image109.png"/></Relationships>
</file>

<file path=ppt/slides/_rels/slide4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chart" Target="../charts/chart9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chart" Target="../charts/chart103.xml"/><Relationship Id="rId3" Type="http://schemas.openxmlformats.org/officeDocument/2006/relationships/chart" Target="../charts/chart98.xml"/><Relationship Id="rId7" Type="http://schemas.openxmlformats.org/officeDocument/2006/relationships/chart" Target="../charts/chart102.xml"/><Relationship Id="rId2" Type="http://schemas.openxmlformats.org/officeDocument/2006/relationships/image" Target="../media/image109.png"/><Relationship Id="rId1" Type="http://schemas.openxmlformats.org/officeDocument/2006/relationships/slideLayout" Target="../slideLayouts/slideLayout2.xml"/><Relationship Id="rId6" Type="http://schemas.openxmlformats.org/officeDocument/2006/relationships/chart" Target="../charts/chart101.xml"/><Relationship Id="rId5" Type="http://schemas.openxmlformats.org/officeDocument/2006/relationships/chart" Target="../charts/chart100.xml"/><Relationship Id="rId4" Type="http://schemas.openxmlformats.org/officeDocument/2006/relationships/chart" Target="../charts/chart99.xml"/><Relationship Id="rId9" Type="http://schemas.openxmlformats.org/officeDocument/2006/relationships/image" Target="../media/image73.png"/></Relationships>
</file>

<file path=ppt/slides/_rels/slide4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chart" Target="../charts/chart104.xml"/><Relationship Id="rId1" Type="http://schemas.openxmlformats.org/officeDocument/2006/relationships/slideLayout" Target="../slideLayouts/slideLayout2.xml"/><Relationship Id="rId6" Type="http://schemas.openxmlformats.org/officeDocument/2006/relationships/chart" Target="../charts/chart106.xml"/><Relationship Id="rId5" Type="http://schemas.openxmlformats.org/officeDocument/2006/relationships/image" Target="../media/image114.png"/><Relationship Id="rId4" Type="http://schemas.openxmlformats.org/officeDocument/2006/relationships/chart" Target="../charts/chart10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chart" Target="../charts/chart108.xml"/><Relationship Id="rId7" Type="http://schemas.openxmlformats.org/officeDocument/2006/relationships/chart" Target="../charts/chart111.xml"/><Relationship Id="rId2" Type="http://schemas.openxmlformats.org/officeDocument/2006/relationships/chart" Target="../charts/chart107.xml"/><Relationship Id="rId1" Type="http://schemas.openxmlformats.org/officeDocument/2006/relationships/slideLayout" Target="../slideLayouts/slideLayout2.xml"/><Relationship Id="rId6" Type="http://schemas.openxmlformats.org/officeDocument/2006/relationships/chart" Target="../charts/chart110.xml"/><Relationship Id="rId5" Type="http://schemas.openxmlformats.org/officeDocument/2006/relationships/chart" Target="../charts/chart109.xml"/><Relationship Id="rId4" Type="http://schemas.openxmlformats.org/officeDocument/2006/relationships/image" Target="../media/image115.png"/><Relationship Id="rId9" Type="http://schemas.openxmlformats.org/officeDocument/2006/relationships/image" Target="../media/image116.png"/></Relationships>
</file>

<file path=ppt/slides/_rels/slide5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116.png"/><Relationship Id="rId1" Type="http://schemas.openxmlformats.org/officeDocument/2006/relationships/slideLayout" Target="../slideLayouts/slideLayout2.xml"/><Relationship Id="rId4" Type="http://schemas.microsoft.com/office/2007/relationships/hdphoto" Target="../media/hdphoto6.wdp"/></Relationships>
</file>

<file path=ppt/slides/_rels/slide52.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117.png"/><Relationship Id="rId7" Type="http://schemas.openxmlformats.org/officeDocument/2006/relationships/image" Target="../media/image77.png"/><Relationship Id="rId2" Type="http://schemas.openxmlformats.org/officeDocument/2006/relationships/chart" Target="../charts/chart112.xml"/><Relationship Id="rId1" Type="http://schemas.openxmlformats.org/officeDocument/2006/relationships/slideLayout" Target="../slideLayouts/slideLayout2.xml"/><Relationship Id="rId6" Type="http://schemas.openxmlformats.org/officeDocument/2006/relationships/image" Target="../media/image76.png"/><Relationship Id="rId11" Type="http://schemas.openxmlformats.org/officeDocument/2006/relationships/image" Target="../media/image84.png"/><Relationship Id="rId5" Type="http://schemas.openxmlformats.org/officeDocument/2006/relationships/image" Target="../media/image75.png"/><Relationship Id="rId10" Type="http://schemas.openxmlformats.org/officeDocument/2006/relationships/image" Target="../media/image79.png"/><Relationship Id="rId4" Type="http://schemas.openxmlformats.org/officeDocument/2006/relationships/image" Target="../media/image74.png"/><Relationship Id="rId9" Type="http://schemas.microsoft.com/office/2007/relationships/hdphoto" Target="../media/hdphoto5.wdp"/></Relationships>
</file>

<file path=ppt/slides/_rels/slide53.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117.png"/><Relationship Id="rId2" Type="http://schemas.openxmlformats.org/officeDocument/2006/relationships/chart" Target="../charts/chart113.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69.png"/><Relationship Id="rId4" Type="http://schemas.openxmlformats.org/officeDocument/2006/relationships/image" Target="../media/image68.png"/></Relationships>
</file>

<file path=ppt/slides/_rels/slide54.xml.rels><?xml version="1.0" encoding="UTF-8" standalone="yes"?>
<Relationships xmlns="http://schemas.openxmlformats.org/package/2006/relationships"><Relationship Id="rId8" Type="http://schemas.openxmlformats.org/officeDocument/2006/relationships/chart" Target="../charts/chart118.xml"/><Relationship Id="rId13" Type="http://schemas.microsoft.com/office/2007/relationships/hdphoto" Target="../media/hdphoto5.wdp"/><Relationship Id="rId3" Type="http://schemas.openxmlformats.org/officeDocument/2006/relationships/image" Target="../media/image73.png"/><Relationship Id="rId7" Type="http://schemas.openxmlformats.org/officeDocument/2006/relationships/chart" Target="../charts/chart117.xml"/><Relationship Id="rId12" Type="http://schemas.openxmlformats.org/officeDocument/2006/relationships/image" Target="../media/image78.png"/><Relationship Id="rId2" Type="http://schemas.openxmlformats.org/officeDocument/2006/relationships/image" Target="../media/image117.png"/><Relationship Id="rId16"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chart" Target="../charts/chart116.xml"/><Relationship Id="rId11" Type="http://schemas.openxmlformats.org/officeDocument/2006/relationships/image" Target="../media/image77.png"/><Relationship Id="rId5" Type="http://schemas.openxmlformats.org/officeDocument/2006/relationships/chart" Target="../charts/chart115.xml"/><Relationship Id="rId15" Type="http://schemas.openxmlformats.org/officeDocument/2006/relationships/image" Target="../media/image74.png"/><Relationship Id="rId10" Type="http://schemas.openxmlformats.org/officeDocument/2006/relationships/image" Target="../media/image76.png"/><Relationship Id="rId4" Type="http://schemas.openxmlformats.org/officeDocument/2006/relationships/chart" Target="../charts/chart114.xml"/><Relationship Id="rId9" Type="http://schemas.openxmlformats.org/officeDocument/2006/relationships/chart" Target="../charts/chart119.xml"/><Relationship Id="rId14" Type="http://schemas.openxmlformats.org/officeDocument/2006/relationships/image" Target="../media/image75.png"/></Relationships>
</file>

<file path=ppt/slides/_rels/slide55.xml.rels><?xml version="1.0" encoding="UTF-8" standalone="yes"?>
<Relationships xmlns="http://schemas.openxmlformats.org/package/2006/relationships"><Relationship Id="rId8" Type="http://schemas.openxmlformats.org/officeDocument/2006/relationships/chart" Target="../charts/chart125.xml"/><Relationship Id="rId13" Type="http://schemas.openxmlformats.org/officeDocument/2006/relationships/chart" Target="../charts/chart130.xml"/><Relationship Id="rId18" Type="http://schemas.openxmlformats.org/officeDocument/2006/relationships/image" Target="../media/image76.png"/><Relationship Id="rId3" Type="http://schemas.openxmlformats.org/officeDocument/2006/relationships/chart" Target="../charts/chart120.xml"/><Relationship Id="rId21" Type="http://schemas.openxmlformats.org/officeDocument/2006/relationships/image" Target="../media/image77.png"/><Relationship Id="rId7" Type="http://schemas.openxmlformats.org/officeDocument/2006/relationships/chart" Target="../charts/chart124.xml"/><Relationship Id="rId12" Type="http://schemas.openxmlformats.org/officeDocument/2006/relationships/chart" Target="../charts/chart129.xml"/><Relationship Id="rId17" Type="http://schemas.openxmlformats.org/officeDocument/2006/relationships/image" Target="../media/image75.png"/><Relationship Id="rId2" Type="http://schemas.openxmlformats.org/officeDocument/2006/relationships/image" Target="../media/image117.png"/><Relationship Id="rId16" Type="http://schemas.openxmlformats.org/officeDocument/2006/relationships/image" Target="../media/image74.png"/><Relationship Id="rId20" Type="http://schemas.microsoft.com/office/2007/relationships/hdphoto" Target="../media/hdphoto5.wdp"/><Relationship Id="rId1" Type="http://schemas.openxmlformats.org/officeDocument/2006/relationships/slideLayout" Target="../slideLayouts/slideLayout2.xml"/><Relationship Id="rId6" Type="http://schemas.openxmlformats.org/officeDocument/2006/relationships/chart" Target="../charts/chart123.xml"/><Relationship Id="rId11" Type="http://schemas.openxmlformats.org/officeDocument/2006/relationships/chart" Target="../charts/chart128.xml"/><Relationship Id="rId5" Type="http://schemas.openxmlformats.org/officeDocument/2006/relationships/chart" Target="../charts/chart122.xml"/><Relationship Id="rId15" Type="http://schemas.openxmlformats.org/officeDocument/2006/relationships/image" Target="../media/image79.png"/><Relationship Id="rId10" Type="http://schemas.openxmlformats.org/officeDocument/2006/relationships/chart" Target="../charts/chart127.xml"/><Relationship Id="rId19" Type="http://schemas.openxmlformats.org/officeDocument/2006/relationships/image" Target="../media/image78.png"/><Relationship Id="rId4" Type="http://schemas.openxmlformats.org/officeDocument/2006/relationships/chart" Target="../charts/chart121.xml"/><Relationship Id="rId9" Type="http://schemas.openxmlformats.org/officeDocument/2006/relationships/chart" Target="../charts/chart126.xml"/><Relationship Id="rId14" Type="http://schemas.openxmlformats.org/officeDocument/2006/relationships/chart" Target="../charts/chart131.xml"/><Relationship Id="rId22" Type="http://schemas.openxmlformats.org/officeDocument/2006/relationships/image" Target="../media/image84.png"/></Relationships>
</file>

<file path=ppt/slides/_rels/slide56.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5.png"/><Relationship Id="rId7" Type="http://schemas.microsoft.com/office/2007/relationships/hdphoto" Target="../media/hdphoto5.wdp"/><Relationship Id="rId12" Type="http://schemas.microsoft.com/office/2007/relationships/hdphoto" Target="../media/hdphoto6.wdp"/><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78.png"/><Relationship Id="rId11" Type="http://schemas.openxmlformats.org/officeDocument/2006/relationships/image" Target="../media/image81.png"/><Relationship Id="rId5" Type="http://schemas.openxmlformats.org/officeDocument/2006/relationships/image" Target="../media/image77.png"/><Relationship Id="rId10" Type="http://schemas.openxmlformats.org/officeDocument/2006/relationships/image" Target="../media/image117.png"/><Relationship Id="rId4" Type="http://schemas.openxmlformats.org/officeDocument/2006/relationships/image" Target="../media/image76.png"/><Relationship Id="rId9" Type="http://schemas.openxmlformats.org/officeDocument/2006/relationships/image" Target="../media/image84.png"/></Relationships>
</file>

<file path=ppt/slides/_rels/slide57.xml.rels><?xml version="1.0" encoding="UTF-8" standalone="yes"?>
<Relationships xmlns="http://schemas.openxmlformats.org/package/2006/relationships"><Relationship Id="rId8" Type="http://schemas.openxmlformats.org/officeDocument/2006/relationships/chart" Target="../charts/chart134.xml"/><Relationship Id="rId3" Type="http://schemas.openxmlformats.org/officeDocument/2006/relationships/image" Target="../media/image119.png"/><Relationship Id="rId7" Type="http://schemas.openxmlformats.org/officeDocument/2006/relationships/chart" Target="../charts/chart133.xml"/><Relationship Id="rId2" Type="http://schemas.openxmlformats.org/officeDocument/2006/relationships/image" Target="../media/image118.png"/><Relationship Id="rId1" Type="http://schemas.openxmlformats.org/officeDocument/2006/relationships/slideLayout" Target="../slideLayouts/slideLayout2.xml"/><Relationship Id="rId6" Type="http://schemas.openxmlformats.org/officeDocument/2006/relationships/chart" Target="../charts/chart132.xml"/><Relationship Id="rId11" Type="http://schemas.openxmlformats.org/officeDocument/2006/relationships/image" Target="../media/image121.png"/><Relationship Id="rId5" Type="http://schemas.openxmlformats.org/officeDocument/2006/relationships/image" Target="../media/image120.png"/><Relationship Id="rId10" Type="http://schemas.openxmlformats.org/officeDocument/2006/relationships/image" Target="../media/image73.png"/><Relationship Id="rId4" Type="http://schemas.openxmlformats.org/officeDocument/2006/relationships/image" Target="../media/image110.png"/><Relationship Id="rId9" Type="http://schemas.openxmlformats.org/officeDocument/2006/relationships/chart" Target="../charts/chart135.xml"/></Relationships>
</file>

<file path=ppt/slides/_rels/slide58.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4.png"/><Relationship Id="rId3" Type="http://schemas.openxmlformats.org/officeDocument/2006/relationships/image" Target="../media/image118.png"/><Relationship Id="rId7" Type="http://schemas.openxmlformats.org/officeDocument/2006/relationships/image" Target="../media/image74.png"/><Relationship Id="rId12" Type="http://schemas.microsoft.com/office/2007/relationships/hdphoto" Target="../media/hdphoto5.wdp"/><Relationship Id="rId2" Type="http://schemas.openxmlformats.org/officeDocument/2006/relationships/image" Target="../media/image121.png"/><Relationship Id="rId1" Type="http://schemas.openxmlformats.org/officeDocument/2006/relationships/slideLayout" Target="../slideLayouts/slideLayout2.xml"/><Relationship Id="rId6" Type="http://schemas.openxmlformats.org/officeDocument/2006/relationships/image" Target="../media/image120.png"/><Relationship Id="rId11" Type="http://schemas.openxmlformats.org/officeDocument/2006/relationships/image" Target="../media/image78.png"/><Relationship Id="rId5" Type="http://schemas.openxmlformats.org/officeDocument/2006/relationships/image" Target="../media/image110.png"/><Relationship Id="rId15" Type="http://schemas.microsoft.com/office/2007/relationships/hdphoto" Target="../media/hdphoto6.wdp"/><Relationship Id="rId10" Type="http://schemas.openxmlformats.org/officeDocument/2006/relationships/image" Target="../media/image77.png"/><Relationship Id="rId4" Type="http://schemas.openxmlformats.org/officeDocument/2006/relationships/image" Target="../media/image119.png"/><Relationship Id="rId9" Type="http://schemas.openxmlformats.org/officeDocument/2006/relationships/image" Target="../media/image76.png"/><Relationship Id="rId14" Type="http://schemas.openxmlformats.org/officeDocument/2006/relationships/image" Target="../media/image81.png"/></Relationships>
</file>

<file path=ppt/slides/_rels/slide59.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18.png"/><Relationship Id="rId7" Type="http://schemas.openxmlformats.org/officeDocument/2006/relationships/image" Target="../media/image81.png"/><Relationship Id="rId2" Type="http://schemas.openxmlformats.org/officeDocument/2006/relationships/image" Target="../media/image121.png"/><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0.png"/><Relationship Id="rId4" Type="http://schemas.openxmlformats.org/officeDocument/2006/relationships/image" Target="../media/image119.png"/></Relationships>
</file>

<file path=ppt/slides/_rels/slide60.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chart" Target="../charts/chart139.xml"/><Relationship Id="rId3" Type="http://schemas.openxmlformats.org/officeDocument/2006/relationships/chart" Target="../charts/chart137.xml"/><Relationship Id="rId7" Type="http://schemas.openxmlformats.org/officeDocument/2006/relationships/image" Target="../media/image78.png"/><Relationship Id="rId12" Type="http://schemas.openxmlformats.org/officeDocument/2006/relationships/image" Target="../media/image120.png"/><Relationship Id="rId2" Type="http://schemas.openxmlformats.org/officeDocument/2006/relationships/chart" Target="../charts/chart136.xml"/><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110.png"/><Relationship Id="rId5" Type="http://schemas.openxmlformats.org/officeDocument/2006/relationships/image" Target="../media/image117.png"/><Relationship Id="rId10" Type="http://schemas.openxmlformats.org/officeDocument/2006/relationships/image" Target="../media/image119.png"/><Relationship Id="rId4" Type="http://schemas.openxmlformats.org/officeDocument/2006/relationships/chart" Target="../charts/chart138.xml"/><Relationship Id="rId9" Type="http://schemas.openxmlformats.org/officeDocument/2006/relationships/image" Target="../media/image118.png"/><Relationship Id="rId14" Type="http://schemas.openxmlformats.org/officeDocument/2006/relationships/chart" Target="../charts/chart140.xml"/></Relationships>
</file>

<file path=ppt/slides/_rels/slide61.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chart" Target="../charts/chart142.xml"/><Relationship Id="rId7" Type="http://schemas.microsoft.com/office/2007/relationships/hdphoto" Target="../media/hdphoto7.wdp"/><Relationship Id="rId2" Type="http://schemas.openxmlformats.org/officeDocument/2006/relationships/chart" Target="../charts/chart141.xml"/><Relationship Id="rId1" Type="http://schemas.openxmlformats.org/officeDocument/2006/relationships/slideLayout" Target="../slideLayouts/slideLayout2.xml"/><Relationship Id="rId6" Type="http://schemas.openxmlformats.org/officeDocument/2006/relationships/image" Target="../media/image123.png"/><Relationship Id="rId5" Type="http://schemas.openxmlformats.org/officeDocument/2006/relationships/image" Target="../media/image122.png"/><Relationship Id="rId10" Type="http://schemas.openxmlformats.org/officeDocument/2006/relationships/image" Target="../media/image73.png"/><Relationship Id="rId4" Type="http://schemas.openxmlformats.org/officeDocument/2006/relationships/chart" Target="../charts/chart143.xml"/><Relationship Id="rId9" Type="http://schemas.openxmlformats.org/officeDocument/2006/relationships/image" Target="../media/image125.png"/></Relationships>
</file>

<file path=ppt/slides/_rels/slide62.xml.rels><?xml version="1.0" encoding="UTF-8" standalone="yes"?>
<Relationships xmlns="http://schemas.openxmlformats.org/package/2006/relationships"><Relationship Id="rId3" Type="http://schemas.openxmlformats.org/officeDocument/2006/relationships/chart" Target="../charts/chart144.xml"/><Relationship Id="rId2" Type="http://schemas.openxmlformats.org/officeDocument/2006/relationships/image" Target="../media/image122.png"/><Relationship Id="rId1" Type="http://schemas.openxmlformats.org/officeDocument/2006/relationships/slideLayout" Target="../slideLayouts/slideLayout2.xml"/><Relationship Id="rId4" Type="http://schemas.openxmlformats.org/officeDocument/2006/relationships/image" Target="../media/image125.png"/></Relationships>
</file>

<file path=ppt/slides/_rels/slide63.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chart" Target="../charts/chart146.xml"/><Relationship Id="rId7" Type="http://schemas.openxmlformats.org/officeDocument/2006/relationships/chart" Target="../charts/chart150.xml"/><Relationship Id="rId2" Type="http://schemas.openxmlformats.org/officeDocument/2006/relationships/chart" Target="../charts/chart145.xml"/><Relationship Id="rId1" Type="http://schemas.openxmlformats.org/officeDocument/2006/relationships/slideLayout" Target="../slideLayouts/slideLayout2.xml"/><Relationship Id="rId6" Type="http://schemas.openxmlformats.org/officeDocument/2006/relationships/chart" Target="../charts/chart149.xml"/><Relationship Id="rId5" Type="http://schemas.openxmlformats.org/officeDocument/2006/relationships/chart" Target="../charts/chart148.xml"/><Relationship Id="rId10" Type="http://schemas.openxmlformats.org/officeDocument/2006/relationships/image" Target="../media/image52.png"/><Relationship Id="rId4" Type="http://schemas.openxmlformats.org/officeDocument/2006/relationships/chart" Target="../charts/chart147.xml"/><Relationship Id="rId9" Type="http://schemas.openxmlformats.org/officeDocument/2006/relationships/image" Target="../media/image51.png"/></Relationships>
</file>

<file path=ppt/slides/_rels/slide64.xml.rels><?xml version="1.0" encoding="UTF-8" standalone="yes"?>
<Relationships xmlns="http://schemas.openxmlformats.org/package/2006/relationships"><Relationship Id="rId8" Type="http://schemas.openxmlformats.org/officeDocument/2006/relationships/chart" Target="../charts/chart152.xml"/><Relationship Id="rId3" Type="http://schemas.openxmlformats.org/officeDocument/2006/relationships/image" Target="../media/image67.png"/><Relationship Id="rId7" Type="http://schemas.openxmlformats.org/officeDocument/2006/relationships/chart" Target="../charts/chart151.xml"/><Relationship Id="rId12" Type="http://schemas.microsoft.com/office/2007/relationships/hdphoto" Target="../media/hdphoto6.wdp"/><Relationship Id="rId2" Type="http://schemas.openxmlformats.org/officeDocument/2006/relationships/image" Target="../media/image122.png"/><Relationship Id="rId1" Type="http://schemas.openxmlformats.org/officeDocument/2006/relationships/slideLayout" Target="../slideLayouts/slideLayout2.xml"/><Relationship Id="rId6" Type="http://schemas.openxmlformats.org/officeDocument/2006/relationships/image" Target="../media/image83.png"/><Relationship Id="rId11" Type="http://schemas.openxmlformats.org/officeDocument/2006/relationships/image" Target="../media/image81.png"/><Relationship Id="rId5" Type="http://schemas.openxmlformats.org/officeDocument/2006/relationships/image" Target="../media/image69.png"/><Relationship Id="rId10" Type="http://schemas.openxmlformats.org/officeDocument/2006/relationships/chart" Target="../charts/chart154.xml"/><Relationship Id="rId4" Type="http://schemas.openxmlformats.org/officeDocument/2006/relationships/image" Target="../media/image68.png"/><Relationship Id="rId9" Type="http://schemas.openxmlformats.org/officeDocument/2006/relationships/chart" Target="../charts/chart153.xml"/></Relationships>
</file>

<file path=ppt/slides/_rels/slide65.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9.png"/><Relationship Id="rId7" Type="http://schemas.openxmlformats.org/officeDocument/2006/relationships/image" Target="../media/image74.png"/><Relationship Id="rId2" Type="http://schemas.openxmlformats.org/officeDocument/2006/relationships/image" Target="../media/image126.png"/><Relationship Id="rId1" Type="http://schemas.openxmlformats.org/officeDocument/2006/relationships/slideLayout" Target="../slideLayouts/slideLayout2.xml"/><Relationship Id="rId6" Type="http://schemas.openxmlformats.org/officeDocument/2006/relationships/chart" Target="../charts/chart156.xml"/><Relationship Id="rId11" Type="http://schemas.openxmlformats.org/officeDocument/2006/relationships/image" Target="../media/image107.png"/><Relationship Id="rId5" Type="http://schemas.openxmlformats.org/officeDocument/2006/relationships/chart" Target="../charts/chart155.xml"/><Relationship Id="rId10" Type="http://schemas.openxmlformats.org/officeDocument/2006/relationships/image" Target="../media/image80.png"/><Relationship Id="rId4" Type="http://schemas.openxmlformats.org/officeDocument/2006/relationships/image" Target="../media/image122.png"/><Relationship Id="rId9" Type="http://schemas.openxmlformats.org/officeDocument/2006/relationships/image" Target="../media/image7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chart" Target="../charts/chart157.xml"/><Relationship Id="rId2" Type="http://schemas.openxmlformats.org/officeDocument/2006/relationships/image" Target="../media/image127.png"/><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chart" Target="../charts/chart158.xml"/><Relationship Id="rId4" Type="http://schemas.openxmlformats.org/officeDocument/2006/relationships/image" Target="../media/image128.png"/></Relationships>
</file>

<file path=ppt/slides/_rels/slide68.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5.jpeg"/><Relationship Id="rId7" Type="http://schemas.openxmlformats.org/officeDocument/2006/relationships/image" Target="../media/image90.jpeg"/><Relationship Id="rId2" Type="http://schemas.openxmlformats.org/officeDocument/2006/relationships/chart" Target="../charts/chart159.xml"/><Relationship Id="rId1" Type="http://schemas.openxmlformats.org/officeDocument/2006/relationships/slideLayout" Target="../slideLayouts/slideLayout2.xml"/><Relationship Id="rId6" Type="http://schemas.openxmlformats.org/officeDocument/2006/relationships/image" Target="../media/image88.png"/><Relationship Id="rId11" Type="http://schemas.openxmlformats.org/officeDocument/2006/relationships/image" Target="../media/image128.png"/><Relationship Id="rId5" Type="http://schemas.openxmlformats.org/officeDocument/2006/relationships/image" Target="../media/image87.png"/><Relationship Id="rId10" Type="http://schemas.openxmlformats.org/officeDocument/2006/relationships/chart" Target="../charts/chart160.xml"/><Relationship Id="rId4" Type="http://schemas.openxmlformats.org/officeDocument/2006/relationships/image" Target="../media/image86.png"/><Relationship Id="rId9" Type="http://schemas.openxmlformats.org/officeDocument/2006/relationships/image" Target="../media/image127.png"/></Relationships>
</file>

<file path=ppt/slides/_rels/slide69.xml.rels><?xml version="1.0" encoding="UTF-8" standalone="yes"?>
<Relationships xmlns="http://schemas.openxmlformats.org/package/2006/relationships"><Relationship Id="rId3" Type="http://schemas.openxmlformats.org/officeDocument/2006/relationships/chart" Target="../charts/chart161.xml"/><Relationship Id="rId2" Type="http://schemas.openxmlformats.org/officeDocument/2006/relationships/image" Target="../media/image127.png"/><Relationship Id="rId1" Type="http://schemas.openxmlformats.org/officeDocument/2006/relationships/slideLayout" Target="../slideLayouts/slideLayout2.xml"/><Relationship Id="rId4" Type="http://schemas.openxmlformats.org/officeDocument/2006/relationships/chart" Target="../charts/chart16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chart" Target="../charts/chart16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chart" Target="../charts/chart164.xml"/><Relationship Id="rId7" Type="http://schemas.openxmlformats.org/officeDocument/2006/relationships/image" Target="../media/image68.png"/><Relationship Id="rId2" Type="http://schemas.openxmlformats.org/officeDocument/2006/relationships/image" Target="../media/image129.png"/><Relationship Id="rId1" Type="http://schemas.openxmlformats.org/officeDocument/2006/relationships/slideLayout" Target="../slideLayouts/slideLayout2.xml"/><Relationship Id="rId6" Type="http://schemas.openxmlformats.org/officeDocument/2006/relationships/image" Target="../media/image67.png"/><Relationship Id="rId5" Type="http://schemas.microsoft.com/office/2007/relationships/hdphoto" Target="../media/hdphoto6.wdp"/><Relationship Id="rId4" Type="http://schemas.openxmlformats.org/officeDocument/2006/relationships/image" Target="../media/image81.png"/></Relationships>
</file>

<file path=ppt/slides/_rels/slide7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xml"/><Relationship Id="rId5" Type="http://schemas.openxmlformats.org/officeDocument/2006/relationships/chart" Target="../charts/chart166.xml"/><Relationship Id="rId4" Type="http://schemas.openxmlformats.org/officeDocument/2006/relationships/chart" Target="../charts/chart165.xml"/></Relationships>
</file>

<file path=ppt/slides/_rels/slide74.xml.rels><?xml version="1.0" encoding="UTF-8" standalone="yes"?>
<Relationships xmlns="http://schemas.openxmlformats.org/package/2006/relationships"><Relationship Id="rId3" Type="http://schemas.openxmlformats.org/officeDocument/2006/relationships/chart" Target="../charts/chart167.xml"/><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chart" Target="../charts/chart168.xml"/><Relationship Id="rId2" Type="http://schemas.openxmlformats.org/officeDocument/2006/relationships/image" Target="../media/image129.png"/><Relationship Id="rId1" Type="http://schemas.openxmlformats.org/officeDocument/2006/relationships/slideLayout" Target="../slideLayouts/slideLayout2.xml"/><Relationship Id="rId4" Type="http://schemas.openxmlformats.org/officeDocument/2006/relationships/chart" Target="../charts/chart16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4.png"/><Relationship Id="rId18" Type="http://schemas.openxmlformats.org/officeDocument/2006/relationships/chart" Target="../charts/chart173.xml"/><Relationship Id="rId3" Type="http://schemas.openxmlformats.org/officeDocument/2006/relationships/chart" Target="../charts/chart171.xml"/><Relationship Id="rId21" Type="http://schemas.openxmlformats.org/officeDocument/2006/relationships/image" Target="../media/image56.png"/><Relationship Id="rId7" Type="http://schemas.openxmlformats.org/officeDocument/2006/relationships/image" Target="../media/image68.png"/><Relationship Id="rId12" Type="http://schemas.openxmlformats.org/officeDocument/2006/relationships/image" Target="../media/image80.png"/><Relationship Id="rId17" Type="http://schemas.openxmlformats.org/officeDocument/2006/relationships/image" Target="../media/image93.png"/><Relationship Id="rId2" Type="http://schemas.openxmlformats.org/officeDocument/2006/relationships/chart" Target="../charts/chart170.xml"/><Relationship Id="rId16" Type="http://schemas.openxmlformats.org/officeDocument/2006/relationships/image" Target="../media/image110.png"/><Relationship Id="rId20" Type="http://schemas.openxmlformats.org/officeDocument/2006/relationships/image" Target="../media/image129.png"/><Relationship Id="rId1" Type="http://schemas.openxmlformats.org/officeDocument/2006/relationships/slideLayout" Target="../slideLayouts/slideLayout2.xml"/><Relationship Id="rId6" Type="http://schemas.openxmlformats.org/officeDocument/2006/relationships/image" Target="../media/image67.png"/><Relationship Id="rId11" Type="http://schemas.openxmlformats.org/officeDocument/2006/relationships/image" Target="../media/image77.png"/><Relationship Id="rId5" Type="http://schemas.microsoft.com/office/2007/relationships/hdphoto" Target="../media/hdphoto8.wdp"/><Relationship Id="rId15" Type="http://schemas.openxmlformats.org/officeDocument/2006/relationships/image" Target="../media/image75.png"/><Relationship Id="rId10" Type="http://schemas.openxmlformats.org/officeDocument/2006/relationships/chart" Target="../charts/chart172.xml"/><Relationship Id="rId19" Type="http://schemas.openxmlformats.org/officeDocument/2006/relationships/chart" Target="../charts/chart174.xml"/><Relationship Id="rId4" Type="http://schemas.openxmlformats.org/officeDocument/2006/relationships/image" Target="../media/image131.png"/><Relationship Id="rId9" Type="http://schemas.openxmlformats.org/officeDocument/2006/relationships/image" Target="../media/image83.png"/><Relationship Id="rId14" Type="http://schemas.openxmlformats.org/officeDocument/2006/relationships/image" Target="../media/image76.png"/><Relationship Id="rId22" Type="http://schemas.openxmlformats.org/officeDocument/2006/relationships/image" Target="../media/image132.png"/></Relationships>
</file>

<file path=ppt/slides/_rels/slide78.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4.png"/><Relationship Id="rId18" Type="http://schemas.openxmlformats.org/officeDocument/2006/relationships/chart" Target="../charts/chart178.xml"/><Relationship Id="rId3" Type="http://schemas.openxmlformats.org/officeDocument/2006/relationships/chart" Target="../charts/chart176.xml"/><Relationship Id="rId21" Type="http://schemas.openxmlformats.org/officeDocument/2006/relationships/image" Target="../media/image56.png"/><Relationship Id="rId7" Type="http://schemas.openxmlformats.org/officeDocument/2006/relationships/image" Target="../media/image68.png"/><Relationship Id="rId12" Type="http://schemas.openxmlformats.org/officeDocument/2006/relationships/image" Target="../media/image80.png"/><Relationship Id="rId17" Type="http://schemas.openxmlformats.org/officeDocument/2006/relationships/image" Target="../media/image93.png"/><Relationship Id="rId2" Type="http://schemas.openxmlformats.org/officeDocument/2006/relationships/chart" Target="../charts/chart175.xml"/><Relationship Id="rId16" Type="http://schemas.openxmlformats.org/officeDocument/2006/relationships/image" Target="../media/image110.png"/><Relationship Id="rId20" Type="http://schemas.openxmlformats.org/officeDocument/2006/relationships/image" Target="../media/image129.png"/><Relationship Id="rId1" Type="http://schemas.openxmlformats.org/officeDocument/2006/relationships/slideLayout" Target="../slideLayouts/slideLayout2.xml"/><Relationship Id="rId6" Type="http://schemas.openxmlformats.org/officeDocument/2006/relationships/image" Target="../media/image67.png"/><Relationship Id="rId11" Type="http://schemas.openxmlformats.org/officeDocument/2006/relationships/image" Target="../media/image77.png"/><Relationship Id="rId24" Type="http://schemas.openxmlformats.org/officeDocument/2006/relationships/image" Target="../media/image132.png"/><Relationship Id="rId5" Type="http://schemas.microsoft.com/office/2007/relationships/hdphoto" Target="../media/hdphoto8.wdp"/><Relationship Id="rId15" Type="http://schemas.openxmlformats.org/officeDocument/2006/relationships/image" Target="../media/image75.png"/><Relationship Id="rId23" Type="http://schemas.microsoft.com/office/2007/relationships/hdphoto" Target="../media/hdphoto9.wdp"/><Relationship Id="rId10" Type="http://schemas.openxmlformats.org/officeDocument/2006/relationships/chart" Target="../charts/chart177.xml"/><Relationship Id="rId19" Type="http://schemas.openxmlformats.org/officeDocument/2006/relationships/chart" Target="../charts/chart179.xml"/><Relationship Id="rId4" Type="http://schemas.openxmlformats.org/officeDocument/2006/relationships/image" Target="../media/image131.png"/><Relationship Id="rId9" Type="http://schemas.openxmlformats.org/officeDocument/2006/relationships/image" Target="../media/image83.png"/><Relationship Id="rId14" Type="http://schemas.openxmlformats.org/officeDocument/2006/relationships/image" Target="../media/image76.png"/><Relationship Id="rId22" Type="http://schemas.openxmlformats.org/officeDocument/2006/relationships/image" Target="../media/image133.png"/></Relationships>
</file>

<file path=ppt/slides/_rels/slide79.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135.png"/><Relationship Id="rId3" Type="http://schemas.openxmlformats.org/officeDocument/2006/relationships/image" Target="../media/image51.png"/><Relationship Id="rId7" Type="http://schemas.openxmlformats.org/officeDocument/2006/relationships/image" Target="../media/image67.png"/><Relationship Id="rId12" Type="http://schemas.microsoft.com/office/2007/relationships/hdphoto" Target="../media/hdphoto10.wdp"/><Relationship Id="rId2" Type="http://schemas.openxmlformats.org/officeDocument/2006/relationships/chart" Target="../charts/chart180.xml"/><Relationship Id="rId1" Type="http://schemas.openxmlformats.org/officeDocument/2006/relationships/slideLayout" Target="../slideLayouts/slideLayout2.xml"/><Relationship Id="rId6" Type="http://schemas.openxmlformats.org/officeDocument/2006/relationships/chart" Target="../charts/chart182.xml"/><Relationship Id="rId11" Type="http://schemas.openxmlformats.org/officeDocument/2006/relationships/image" Target="../media/image134.png"/><Relationship Id="rId5" Type="http://schemas.openxmlformats.org/officeDocument/2006/relationships/chart" Target="../charts/chart181.xml"/><Relationship Id="rId15" Type="http://schemas.microsoft.com/office/2007/relationships/hdphoto" Target="../media/hdphoto11.wdp"/><Relationship Id="rId10" Type="http://schemas.openxmlformats.org/officeDocument/2006/relationships/image" Target="../media/image83.png"/><Relationship Id="rId4" Type="http://schemas.openxmlformats.org/officeDocument/2006/relationships/image" Target="../media/image52.png"/><Relationship Id="rId9" Type="http://schemas.openxmlformats.org/officeDocument/2006/relationships/image" Target="../media/image69.png"/><Relationship Id="rId14" Type="http://schemas.openxmlformats.org/officeDocument/2006/relationships/image" Target="../media/image136.png"/></Relationships>
</file>

<file path=ppt/slides/_rels/slide8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chart" Target="../charts/chart183.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microsoft.com/office/2007/relationships/hdphoto" Target="../media/hdphoto12.wdp"/></Relationships>
</file>

<file path=ppt/slides/_rels/slide81.xml.rels><?xml version="1.0" encoding="UTF-8" standalone="yes"?>
<Relationships xmlns="http://schemas.openxmlformats.org/package/2006/relationships"><Relationship Id="rId8" Type="http://schemas.openxmlformats.org/officeDocument/2006/relationships/image" Target="../media/image76.png"/><Relationship Id="rId13" Type="http://schemas.microsoft.com/office/2007/relationships/hdphoto" Target="../media/hdphoto12.wdp"/><Relationship Id="rId3" Type="http://schemas.openxmlformats.org/officeDocument/2006/relationships/chart" Target="../charts/chart185.xml"/><Relationship Id="rId7" Type="http://schemas.openxmlformats.org/officeDocument/2006/relationships/image" Target="../media/image74.png"/><Relationship Id="rId12" Type="http://schemas.openxmlformats.org/officeDocument/2006/relationships/image" Target="../media/image137.png"/><Relationship Id="rId2" Type="http://schemas.openxmlformats.org/officeDocument/2006/relationships/chart" Target="../charts/chart184.xml"/><Relationship Id="rId1" Type="http://schemas.openxmlformats.org/officeDocument/2006/relationships/slideLayout" Target="../slideLayouts/slideLayout2.xml"/><Relationship Id="rId6" Type="http://schemas.openxmlformats.org/officeDocument/2006/relationships/image" Target="../media/image80.png"/><Relationship Id="rId11" Type="http://schemas.openxmlformats.org/officeDocument/2006/relationships/image" Target="../media/image93.png"/><Relationship Id="rId5" Type="http://schemas.openxmlformats.org/officeDocument/2006/relationships/image" Target="../media/image77.png"/><Relationship Id="rId15" Type="http://schemas.openxmlformats.org/officeDocument/2006/relationships/image" Target="../media/image52.png"/><Relationship Id="rId10" Type="http://schemas.openxmlformats.org/officeDocument/2006/relationships/image" Target="../media/image110.png"/><Relationship Id="rId4" Type="http://schemas.openxmlformats.org/officeDocument/2006/relationships/chart" Target="../charts/chart186.xml"/><Relationship Id="rId9" Type="http://schemas.openxmlformats.org/officeDocument/2006/relationships/image" Target="../media/image75.png"/><Relationship Id="rId14" Type="http://schemas.openxmlformats.org/officeDocument/2006/relationships/image" Target="../media/image51.png"/></Relationships>
</file>

<file path=ppt/slides/_rels/slide8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chart" Target="../charts/chart188.xml"/><Relationship Id="rId7" Type="http://schemas.openxmlformats.org/officeDocument/2006/relationships/image" Target="../media/image129.png"/><Relationship Id="rId2" Type="http://schemas.openxmlformats.org/officeDocument/2006/relationships/chart" Target="../charts/chart187.xml"/><Relationship Id="rId1" Type="http://schemas.openxmlformats.org/officeDocument/2006/relationships/slideLayout" Target="../slideLayouts/slideLayout2.xml"/><Relationship Id="rId6" Type="http://schemas.microsoft.com/office/2007/relationships/hdphoto" Target="../media/hdphoto12.wdp"/><Relationship Id="rId5" Type="http://schemas.openxmlformats.org/officeDocument/2006/relationships/image" Target="../media/image137.png"/><Relationship Id="rId4" Type="http://schemas.openxmlformats.org/officeDocument/2006/relationships/chart" Target="../charts/chart189.xml"/><Relationship Id="rId9" Type="http://schemas.openxmlformats.org/officeDocument/2006/relationships/image" Target="../media/image5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chart" Target="../charts/chart190.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8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chart" Target="../charts/chart191.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8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chart" Target="../charts/chart192.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8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chart" Target="../charts/chart194.xml"/><Relationship Id="rId7" Type="http://schemas.openxmlformats.org/officeDocument/2006/relationships/image" Target="../media/image73.png"/><Relationship Id="rId2" Type="http://schemas.openxmlformats.org/officeDocument/2006/relationships/chart" Target="../charts/chart193.xml"/><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68.png"/><Relationship Id="rId4" Type="http://schemas.openxmlformats.org/officeDocument/2006/relationships/image" Target="../media/image67.png"/></Relationships>
</file>

<file path=ppt/slides/_rels/slide88.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138.png"/><Relationship Id="rId7" Type="http://schemas.openxmlformats.org/officeDocument/2006/relationships/image" Target="../media/image56.png"/><Relationship Id="rId2" Type="http://schemas.openxmlformats.org/officeDocument/2006/relationships/chart" Target="../charts/chart195.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chart" Target="../charts/chart196.xml"/><Relationship Id="rId9" Type="http://schemas.openxmlformats.org/officeDocument/2006/relationships/image" Target="../media/image139.png"/></Relationships>
</file>

<file path=ppt/slides/_rels/slide89.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chart" Target="../charts/chart197.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chart" Target="../charts/chart198.xml"/><Relationship Id="rId4" Type="http://schemas.openxmlformats.org/officeDocument/2006/relationships/image" Target="../media/image83.png"/></Relationships>
</file>

<file path=ppt/slides/_rels/slide90.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chart" Target="../charts/chart199.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91.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chart" Target="../charts/chart20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chart" Target="../charts/chart201.xml"/><Relationship Id="rId1" Type="http://schemas.openxmlformats.org/officeDocument/2006/relationships/slideLayout" Target="../slideLayouts/slideLayout2.xml"/><Relationship Id="rId5" Type="http://schemas.openxmlformats.org/officeDocument/2006/relationships/image" Target="../media/image139.png"/><Relationship Id="rId4" Type="http://schemas.openxmlformats.org/officeDocument/2006/relationships/image" Target="../media/image73.png"/></Relationships>
</file>

<file path=ppt/slides/_rels/slide93.xml.rels><?xml version="1.0" encoding="UTF-8" standalone="yes"?>
<Relationships xmlns="http://schemas.openxmlformats.org/package/2006/relationships"><Relationship Id="rId3" Type="http://schemas.openxmlformats.org/officeDocument/2006/relationships/chart" Target="../charts/chart203.xml"/><Relationship Id="rId2" Type="http://schemas.openxmlformats.org/officeDocument/2006/relationships/chart" Target="../charts/chart202.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141.png"/></Relationships>
</file>

<file path=ppt/slides/_rels/slide94.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5.jpeg"/><Relationship Id="rId7" Type="http://schemas.openxmlformats.org/officeDocument/2006/relationships/image" Target="../media/image91.jpeg"/><Relationship Id="rId2" Type="http://schemas.openxmlformats.org/officeDocument/2006/relationships/chart" Target="../charts/chart204.xml"/><Relationship Id="rId1" Type="http://schemas.openxmlformats.org/officeDocument/2006/relationships/slideLayout" Target="../slideLayouts/slideLayout2.xml"/><Relationship Id="rId6" Type="http://schemas.openxmlformats.org/officeDocument/2006/relationships/image" Target="../media/image90.jpeg"/><Relationship Id="rId5" Type="http://schemas.openxmlformats.org/officeDocument/2006/relationships/image" Target="../media/image87.png"/><Relationship Id="rId10" Type="http://schemas.openxmlformats.org/officeDocument/2006/relationships/image" Target="../media/image141.png"/><Relationship Id="rId4" Type="http://schemas.openxmlformats.org/officeDocument/2006/relationships/image" Target="../media/image86.png"/><Relationship Id="rId9" Type="http://schemas.openxmlformats.org/officeDocument/2006/relationships/image" Target="../media/image73.png"/></Relationships>
</file>

<file path=ppt/slides/_rels/slide9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chart" Target="../charts/chart205.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9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chart" Target="../charts/chart20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chart" Target="../charts/chart207.xml"/><Relationship Id="rId1" Type="http://schemas.openxmlformats.org/officeDocument/2006/relationships/slideLayout" Target="../slideLayouts/slideLayout2.xml"/><Relationship Id="rId6" Type="http://schemas.openxmlformats.org/officeDocument/2006/relationships/image" Target="../media/image139.png"/><Relationship Id="rId5" Type="http://schemas.openxmlformats.org/officeDocument/2006/relationships/image" Target="../media/image141.png"/><Relationship Id="rId4" Type="http://schemas.openxmlformats.org/officeDocument/2006/relationships/image" Target="../media/image111.png"/></Relationships>
</file>

<file path=ppt/slides/_rels/slide98.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chart" Target="../charts/chart208.xml"/><Relationship Id="rId7" Type="http://schemas.openxmlformats.org/officeDocument/2006/relationships/image" Target="../media/image69.png"/><Relationship Id="rId2" Type="http://schemas.openxmlformats.org/officeDocument/2006/relationships/image" Target="../media/image142.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chart" Target="../charts/chart209.xml"/></Relationships>
</file>

<file path=ppt/slides/_rels/slide9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chart" Target="../charts/chart210.xml"/><Relationship Id="rId1" Type="http://schemas.openxmlformats.org/officeDocument/2006/relationships/slideLayout" Target="../slideLayouts/slideLayout2.xml"/><Relationship Id="rId4" Type="http://schemas.openxmlformats.org/officeDocument/2006/relationships/image" Target="../media/image142.png"/></Relationships>
</file>

<file path=ppt/slides/_rels/slide100.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chart" Target="../charts/chart211.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2.xml.rels><?xml version="1.0" encoding="UTF-8" standalone="yes"?>
<Relationships xmlns="http://schemas.openxmlformats.org/package/2006/relationships"><Relationship Id="rId3" Type="http://schemas.openxmlformats.org/officeDocument/2006/relationships/chart" Target="../charts/chart212.xml"/><Relationship Id="rId7" Type="http://schemas.microsoft.com/office/2007/relationships/hdphoto" Target="../media/hdphoto6.wdp"/><Relationship Id="rId2" Type="http://schemas.openxmlformats.org/officeDocument/2006/relationships/image" Target="../media/image132.png"/><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73.png"/><Relationship Id="rId4" Type="http://schemas.openxmlformats.org/officeDocument/2006/relationships/chart" Target="../charts/chart213.xml"/></Relationships>
</file>

<file path=ppt/slides/_rels/slide103.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43.png"/><Relationship Id="rId7" Type="http://schemas.openxmlformats.org/officeDocument/2006/relationships/chart" Target="../charts/chart216.xml"/><Relationship Id="rId2" Type="http://schemas.openxmlformats.org/officeDocument/2006/relationships/chart" Target="../charts/chart214.xml"/><Relationship Id="rId1" Type="http://schemas.openxmlformats.org/officeDocument/2006/relationships/slideLayout" Target="../slideLayouts/slideLayout2.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chart" Target="../charts/chart215.xml"/></Relationships>
</file>

<file path=ppt/slides/_rels/slide104.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xml"/><Relationship Id="rId5" Type="http://schemas.openxmlformats.org/officeDocument/2006/relationships/image" Target="../media/image140.png"/><Relationship Id="rId4" Type="http://schemas.openxmlformats.org/officeDocument/2006/relationships/chart" Target="../charts/chart217.xml"/></Relationships>
</file>

<file path=ppt/slides/_rels/slide105.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chart" Target="../charts/chart218.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chart" Target="../charts/chart219.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9.xml.rels><?xml version="1.0" encoding="UTF-8" standalone="yes"?>
<Relationships xmlns="http://schemas.openxmlformats.org/package/2006/relationships"><Relationship Id="rId8" Type="http://schemas.openxmlformats.org/officeDocument/2006/relationships/chart" Target="../charts/chart223.xml"/><Relationship Id="rId13" Type="http://schemas.openxmlformats.org/officeDocument/2006/relationships/image" Target="../media/image90.jpeg"/><Relationship Id="rId3" Type="http://schemas.openxmlformats.org/officeDocument/2006/relationships/chart" Target="../charts/chart220.xml"/><Relationship Id="rId7" Type="http://schemas.openxmlformats.org/officeDocument/2006/relationships/chart" Target="../charts/chart222.xml"/><Relationship Id="rId12" Type="http://schemas.openxmlformats.org/officeDocument/2006/relationships/image" Target="../media/image91.jpeg"/><Relationship Id="rId2" Type="http://schemas.openxmlformats.org/officeDocument/2006/relationships/image" Target="../media/image149.png"/><Relationship Id="rId1" Type="http://schemas.openxmlformats.org/officeDocument/2006/relationships/slideLayout" Target="../slideLayouts/slideLayout2.xml"/><Relationship Id="rId6" Type="http://schemas.openxmlformats.org/officeDocument/2006/relationships/image" Target="../media/image86.png"/><Relationship Id="rId11" Type="http://schemas.openxmlformats.org/officeDocument/2006/relationships/image" Target="../media/image92.png"/><Relationship Id="rId5" Type="http://schemas.openxmlformats.org/officeDocument/2006/relationships/image" Target="../media/image85.jpeg"/><Relationship Id="rId10" Type="http://schemas.openxmlformats.org/officeDocument/2006/relationships/chart" Target="../charts/chart225.xml"/><Relationship Id="rId4" Type="http://schemas.openxmlformats.org/officeDocument/2006/relationships/chart" Target="../charts/chart221.xml"/><Relationship Id="rId9" Type="http://schemas.openxmlformats.org/officeDocument/2006/relationships/chart" Target="../charts/chart224.xml"/></Relationships>
</file>

<file path=ppt/slides/_rels/slide110.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5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11.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152.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151.png"/><Relationship Id="rId2" Type="http://schemas.openxmlformats.org/officeDocument/2006/relationships/chart" Target="../charts/chart226.xml"/><Relationship Id="rId1" Type="http://schemas.openxmlformats.org/officeDocument/2006/relationships/slideLayout" Target="../slideLayouts/slideLayout2.xml"/><Relationship Id="rId6" Type="http://schemas.openxmlformats.org/officeDocument/2006/relationships/image" Target="../media/image77.png"/><Relationship Id="rId11" Type="http://schemas.openxmlformats.org/officeDocument/2006/relationships/chart" Target="../charts/chart227.xml"/><Relationship Id="rId5" Type="http://schemas.openxmlformats.org/officeDocument/2006/relationships/image" Target="../media/image76.png"/><Relationship Id="rId15" Type="http://schemas.microsoft.com/office/2007/relationships/hdphoto" Target="../media/hdphoto6.wdp"/><Relationship Id="rId10" Type="http://schemas.openxmlformats.org/officeDocument/2006/relationships/image" Target="../media/image80.png"/><Relationship Id="rId4" Type="http://schemas.openxmlformats.org/officeDocument/2006/relationships/image" Target="../media/image75.png"/><Relationship Id="rId9" Type="http://schemas.openxmlformats.org/officeDocument/2006/relationships/image" Target="../media/image79.png"/><Relationship Id="rId14" Type="http://schemas.openxmlformats.org/officeDocument/2006/relationships/image" Target="../media/image81.png"/></Relationships>
</file>

<file path=ppt/slides/_rels/slide112.xml.rels><?xml version="1.0" encoding="UTF-8" standalone="yes"?>
<Relationships xmlns="http://schemas.openxmlformats.org/package/2006/relationships"><Relationship Id="rId8" Type="http://schemas.openxmlformats.org/officeDocument/2006/relationships/chart" Target="../charts/chart230.xml"/><Relationship Id="rId3" Type="http://schemas.openxmlformats.org/officeDocument/2006/relationships/chart" Target="../charts/chart229.xml"/><Relationship Id="rId7" Type="http://schemas.microsoft.com/office/2007/relationships/hdphoto" Target="../media/hdphoto6.wdp"/><Relationship Id="rId2" Type="http://schemas.openxmlformats.org/officeDocument/2006/relationships/chart" Target="../charts/chart228.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152.png"/><Relationship Id="rId4" Type="http://schemas.openxmlformats.org/officeDocument/2006/relationships/image" Target="../media/image151.png"/><Relationship Id="rId9" Type="http://schemas.openxmlformats.org/officeDocument/2006/relationships/chart" Target="../charts/chart231.xml"/></Relationships>
</file>

<file path=ppt/slides/_rels/slide113.xml.rels><?xml version="1.0" encoding="UTF-8" standalone="yes"?>
<Relationships xmlns="http://schemas.openxmlformats.org/package/2006/relationships"><Relationship Id="rId8" Type="http://schemas.openxmlformats.org/officeDocument/2006/relationships/chart" Target="../charts/chart237.xml"/><Relationship Id="rId13" Type="http://schemas.openxmlformats.org/officeDocument/2006/relationships/image" Target="../media/image76.png"/><Relationship Id="rId18" Type="http://schemas.openxmlformats.org/officeDocument/2006/relationships/image" Target="../media/image51.png"/><Relationship Id="rId3" Type="http://schemas.openxmlformats.org/officeDocument/2006/relationships/chart" Target="../charts/chart233.xml"/><Relationship Id="rId21" Type="http://schemas.microsoft.com/office/2007/relationships/hdphoto" Target="../media/hdphoto6.wdp"/><Relationship Id="rId7" Type="http://schemas.openxmlformats.org/officeDocument/2006/relationships/chart" Target="../charts/chart236.xml"/><Relationship Id="rId12" Type="http://schemas.openxmlformats.org/officeDocument/2006/relationships/image" Target="../media/image75.png"/><Relationship Id="rId17" Type="http://schemas.openxmlformats.org/officeDocument/2006/relationships/image" Target="../media/image82.png"/><Relationship Id="rId2" Type="http://schemas.openxmlformats.org/officeDocument/2006/relationships/chart" Target="../charts/chart232.xml"/><Relationship Id="rId16" Type="http://schemas.microsoft.com/office/2007/relationships/hdphoto" Target="../media/hdphoto5.wdp"/><Relationship Id="rId20"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115.png"/><Relationship Id="rId11" Type="http://schemas.openxmlformats.org/officeDocument/2006/relationships/image" Target="../media/image74.png"/><Relationship Id="rId5" Type="http://schemas.openxmlformats.org/officeDocument/2006/relationships/chart" Target="../charts/chart235.xml"/><Relationship Id="rId15" Type="http://schemas.openxmlformats.org/officeDocument/2006/relationships/image" Target="../media/image78.png"/><Relationship Id="rId10" Type="http://schemas.openxmlformats.org/officeDocument/2006/relationships/image" Target="../media/image152.png"/><Relationship Id="rId19" Type="http://schemas.openxmlformats.org/officeDocument/2006/relationships/image" Target="../media/image52.png"/><Relationship Id="rId4" Type="http://schemas.openxmlformats.org/officeDocument/2006/relationships/chart" Target="../charts/chart234.xml"/><Relationship Id="rId9" Type="http://schemas.openxmlformats.org/officeDocument/2006/relationships/image" Target="../media/image151.png"/><Relationship Id="rId14" Type="http://schemas.openxmlformats.org/officeDocument/2006/relationships/image" Target="../media/image77.png"/></Relationships>
</file>

<file path=ppt/slides/_rels/slide114.xml.rels><?xml version="1.0" encoding="UTF-8" standalone="yes"?>
<Relationships xmlns="http://schemas.openxmlformats.org/package/2006/relationships"><Relationship Id="rId3" Type="http://schemas.openxmlformats.org/officeDocument/2006/relationships/chart" Target="../charts/chart239.xml"/><Relationship Id="rId2" Type="http://schemas.openxmlformats.org/officeDocument/2006/relationships/chart" Target="../charts/chart238.xml"/><Relationship Id="rId1" Type="http://schemas.openxmlformats.org/officeDocument/2006/relationships/slideLayout" Target="../slideLayouts/slideLayout2.xml"/><Relationship Id="rId4" Type="http://schemas.openxmlformats.org/officeDocument/2006/relationships/image" Target="../media/image129.png"/></Relationships>
</file>

<file path=ppt/slides/_rels/slide115.xml.rels><?xml version="1.0" encoding="UTF-8" standalone="yes"?>
<Relationships xmlns="http://schemas.openxmlformats.org/package/2006/relationships"><Relationship Id="rId3" Type="http://schemas.openxmlformats.org/officeDocument/2006/relationships/chart" Target="../charts/chart241.xml"/><Relationship Id="rId2" Type="http://schemas.openxmlformats.org/officeDocument/2006/relationships/chart" Target="../charts/chart240.xm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81.png"/><Relationship Id="rId4" Type="http://schemas.openxmlformats.org/officeDocument/2006/relationships/image" Target="../media/image129.png"/></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17.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155.png"/><Relationship Id="rId5" Type="http://schemas.microsoft.com/office/2007/relationships/hdphoto" Target="../media/hdphoto14.wdp"/><Relationship Id="rId4" Type="http://schemas.openxmlformats.org/officeDocument/2006/relationships/image" Target="../media/image154.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a:extLst>
              <a:ext uri="{FF2B5EF4-FFF2-40B4-BE49-F238E27FC236}">
                <a16:creationId xmlns:a16="http://schemas.microsoft.com/office/drawing/2014/main" id="{04B72900-40B1-40F2-8F2A-880498A5139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667" b="35709"/>
          <a:stretch/>
        </p:blipFill>
        <p:spPr bwMode="auto">
          <a:xfrm>
            <a:off x="0" y="954914"/>
            <a:ext cx="12183686" cy="4054590"/>
          </a:xfrm>
          <a:prstGeom prst="rect">
            <a:avLst/>
          </a:prstGeom>
          <a:noFill/>
          <a:extLst>
            <a:ext uri="{909E8E84-426E-40DD-AFC4-6F175D3DCCD1}">
              <a14:hiddenFill xmlns:a14="http://schemas.microsoft.com/office/drawing/2010/main">
                <a:solidFill>
                  <a:srgbClr val="FFFFFF"/>
                </a:solidFill>
              </a14:hiddenFill>
            </a:ext>
          </a:extLst>
        </p:spPr>
      </p:pic>
      <p:sp>
        <p:nvSpPr>
          <p:cNvPr id="27" name="17 Rectángulo"/>
          <p:cNvSpPr/>
          <p:nvPr/>
        </p:nvSpPr>
        <p:spPr>
          <a:xfrm>
            <a:off x="6202696" y="5249598"/>
            <a:ext cx="1983832" cy="338554"/>
          </a:xfrm>
          <a:prstGeom prst="rect">
            <a:avLst/>
          </a:prstGeom>
        </p:spPr>
        <p:txBody>
          <a:bodyPr wrap="square">
            <a:spAutoFit/>
          </a:bodyPr>
          <a:lstStyle/>
          <a:p>
            <a:pPr algn="r"/>
            <a:r>
              <a:rPr lang="es-ES" sz="1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Preparado para:</a:t>
            </a:r>
          </a:p>
        </p:txBody>
      </p:sp>
      <p:pic>
        <p:nvPicPr>
          <p:cNvPr id="28" name="Picture 96" descr="LogoFGEE">
            <a:extLst>
              <a:ext uri="{FF2B5EF4-FFF2-40B4-BE49-F238E27FC236}">
                <a16:creationId xmlns:a16="http://schemas.microsoft.com/office/drawing/2014/main" id="{D0654654-F698-4A71-95C0-3912B491F864}"/>
              </a:ext>
            </a:extLst>
          </p:cNvPr>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05500" y="5081699"/>
            <a:ext cx="1910392" cy="791126"/>
          </a:xfrm>
          <a:prstGeom prst="rect">
            <a:avLst/>
          </a:prstGeom>
          <a:noFill/>
          <a:ln w="9525">
            <a:noFill/>
            <a:miter lim="800000"/>
            <a:headEnd/>
            <a:tailEnd/>
          </a:ln>
        </p:spPr>
      </p:pic>
      <p:sp>
        <p:nvSpPr>
          <p:cNvPr id="43" name="Rectángulo 42">
            <a:extLst>
              <a:ext uri="{FF2B5EF4-FFF2-40B4-BE49-F238E27FC236}">
                <a16:creationId xmlns:a16="http://schemas.microsoft.com/office/drawing/2014/main" id="{65C11122-AFEB-44D9-BFB6-8CA9914FE261}"/>
              </a:ext>
            </a:extLst>
          </p:cNvPr>
          <p:cNvSpPr/>
          <p:nvPr/>
        </p:nvSpPr>
        <p:spPr>
          <a:xfrm>
            <a:off x="-8314" y="3841783"/>
            <a:ext cx="3795223" cy="461665"/>
          </a:xfrm>
          <a:prstGeom prst="rect">
            <a:avLst/>
          </a:prstGeom>
          <a:solidFill>
            <a:schemeClr val="bg1"/>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ES" sz="2400" i="0" u="none" strike="noStrike" kern="1200" cap="none" spc="0" normalizeH="0" baseline="0" dirty="0">
                <a:ln>
                  <a:noFill/>
                </a:ln>
                <a:solidFill>
                  <a:schemeClr val="accent5">
                    <a:lumMod val="50000"/>
                  </a:schemeClr>
                </a:solidFill>
                <a:effectLst/>
                <a:uLnTx/>
                <a:uFillTx/>
                <a:latin typeface="Verdana" panose="020B0604030504040204" pitchFamily="34" charset="0"/>
                <a:ea typeface="Verdana" panose="020B0604030504040204" pitchFamily="34" charset="0"/>
                <a:cs typeface="Verdana" panose="020B0604030504040204" pitchFamily="34" charset="0"/>
              </a:rPr>
              <a:t>Informe de Resultados</a:t>
            </a:r>
          </a:p>
        </p:txBody>
      </p:sp>
      <p:sp>
        <p:nvSpPr>
          <p:cNvPr id="12" name="Text Box 99">
            <a:extLst>
              <a:ext uri="{FF2B5EF4-FFF2-40B4-BE49-F238E27FC236}">
                <a16:creationId xmlns:a16="http://schemas.microsoft.com/office/drawing/2014/main" id="{6FDE0360-B9CA-4118-8DCE-AF97930413F7}"/>
              </a:ext>
            </a:extLst>
          </p:cNvPr>
          <p:cNvSpPr txBox="1">
            <a:spLocks noChangeArrowheads="1"/>
          </p:cNvSpPr>
          <p:nvPr/>
        </p:nvSpPr>
        <p:spPr bwMode="auto">
          <a:xfrm>
            <a:off x="6364776" y="5927736"/>
            <a:ext cx="2040724" cy="232371"/>
          </a:xfrm>
          <a:prstGeom prst="rect">
            <a:avLst/>
          </a:prstGeom>
          <a:noFill/>
          <a:ln w="9525">
            <a:noFill/>
            <a:miter lim="800000"/>
            <a:headEnd/>
            <a:tailEnd/>
          </a:ln>
        </p:spPr>
        <p:txBody>
          <a:bodyPr wrap="square">
            <a:spAutoFit/>
          </a:bodyPr>
          <a:lstStyle/>
          <a:p>
            <a:pPr>
              <a:lnSpc>
                <a:spcPct val="70000"/>
              </a:lnSpc>
              <a:spcBef>
                <a:spcPct val="50000"/>
              </a:spcBef>
            </a:pPr>
            <a:r>
              <a:rPr lang="es-ES" sz="1300" dirty="0">
                <a:solidFill>
                  <a:schemeClr val="accent5">
                    <a:lumMod val="50000"/>
                  </a:schemeClr>
                </a:solidFill>
                <a:latin typeface="Century Gothic" pitchFamily="34" charset="0"/>
              </a:rPr>
              <a:t>Con el patrocinio de:</a:t>
            </a:r>
          </a:p>
        </p:txBody>
      </p:sp>
      <p:pic>
        <p:nvPicPr>
          <p:cNvPr id="5" name="Imagen 4">
            <a:extLst>
              <a:ext uri="{FF2B5EF4-FFF2-40B4-BE49-F238E27FC236}">
                <a16:creationId xmlns:a16="http://schemas.microsoft.com/office/drawing/2014/main" id="{E1C87C0C-4B84-4C9B-B6C0-837D7E77C9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82774" y="6215018"/>
            <a:ext cx="2781646" cy="603877"/>
          </a:xfrm>
          <a:prstGeom prst="rect">
            <a:avLst/>
          </a:prstGeom>
        </p:spPr>
      </p:pic>
      <p:pic>
        <p:nvPicPr>
          <p:cNvPr id="7" name="Imagen 6">
            <a:extLst>
              <a:ext uri="{FF2B5EF4-FFF2-40B4-BE49-F238E27FC236}">
                <a16:creationId xmlns:a16="http://schemas.microsoft.com/office/drawing/2014/main" id="{B24133C9-2018-4B2E-89CB-72D7B9C3C42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64420" y="6324840"/>
            <a:ext cx="1409037" cy="429995"/>
          </a:xfrm>
          <a:prstGeom prst="rect">
            <a:avLst/>
          </a:prstGeom>
        </p:spPr>
      </p:pic>
      <p:pic>
        <p:nvPicPr>
          <p:cNvPr id="15" name="Imagen 14">
            <a:extLst>
              <a:ext uri="{FF2B5EF4-FFF2-40B4-BE49-F238E27FC236}">
                <a16:creationId xmlns:a16="http://schemas.microsoft.com/office/drawing/2014/main" id="{62469A3F-4F6B-49AD-A6CC-CC4C9514253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5690" y="208675"/>
            <a:ext cx="3115271" cy="371499"/>
          </a:xfrm>
          <a:prstGeom prst="rect">
            <a:avLst/>
          </a:prstGeom>
        </p:spPr>
      </p:pic>
      <p:sp>
        <p:nvSpPr>
          <p:cNvPr id="16" name="Rectángulo: esquina doblada 15">
            <a:extLst>
              <a:ext uri="{FF2B5EF4-FFF2-40B4-BE49-F238E27FC236}">
                <a16:creationId xmlns:a16="http://schemas.microsoft.com/office/drawing/2014/main" id="{99001ADE-B022-4FDB-B890-F5E74483C948}"/>
              </a:ext>
            </a:extLst>
          </p:cNvPr>
          <p:cNvSpPr/>
          <p:nvPr/>
        </p:nvSpPr>
        <p:spPr>
          <a:xfrm>
            <a:off x="-8314" y="4321240"/>
            <a:ext cx="12192000" cy="688263"/>
          </a:xfrm>
          <a:prstGeom prst="foldedCorner">
            <a:avLst/>
          </a:prstGeom>
          <a:solidFill>
            <a:srgbClr val="184C4A">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spcAft>
                <a:spcPts val="600"/>
              </a:spcAft>
            </a:pPr>
            <a:r>
              <a:rPr lang="es-ES" sz="3200" b="0" dirty="0">
                <a:solidFill>
                  <a:schemeClr val="bg1"/>
                </a:solidFill>
                <a:latin typeface="Verdana" panose="020B0604030504040204" pitchFamily="34" charset="0"/>
                <a:ea typeface="Verdana" panose="020B0604030504040204" pitchFamily="34" charset="0"/>
                <a:cs typeface="Verdana" panose="020B0604030504040204" pitchFamily="34" charset="0"/>
              </a:rPr>
              <a:t>Hábitos de Lectura y Compra de Libros en </a:t>
            </a:r>
            <a:r>
              <a:rPr lang="es-ES" sz="3200" dirty="0">
                <a:solidFill>
                  <a:schemeClr val="bg1"/>
                </a:solidFill>
                <a:latin typeface="Verdana" panose="020B0604030504040204" pitchFamily="34" charset="0"/>
                <a:ea typeface="Verdana" panose="020B0604030504040204" pitchFamily="34" charset="0"/>
                <a:cs typeface="Verdana" panose="020B0604030504040204" pitchFamily="34" charset="0"/>
              </a:rPr>
              <a:t>España</a:t>
            </a:r>
            <a:r>
              <a:rPr lang="es-ES" sz="3200" b="0" dirty="0">
                <a:solidFill>
                  <a:schemeClr val="bg1"/>
                </a:solidFill>
                <a:latin typeface="Verdana" panose="020B0604030504040204" pitchFamily="34" charset="0"/>
                <a:ea typeface="Verdana" panose="020B0604030504040204" pitchFamily="34" charset="0"/>
                <a:cs typeface="Verdana" panose="020B0604030504040204" pitchFamily="34" charset="0"/>
              </a:rPr>
              <a:t>| 2021</a:t>
            </a:r>
            <a:endParaRPr lang="es-ES" sz="3200" b="0" dirty="0">
              <a:solidFill>
                <a:schemeClr val="bg1"/>
              </a:solidFill>
            </a:endParaRPr>
          </a:p>
        </p:txBody>
      </p:sp>
      <p:sp>
        <p:nvSpPr>
          <p:cNvPr id="18" name="25 Rectángulo">
            <a:extLst>
              <a:ext uri="{FF2B5EF4-FFF2-40B4-BE49-F238E27FC236}">
                <a16:creationId xmlns:a16="http://schemas.microsoft.com/office/drawing/2014/main" id="{A6B68403-23E7-457A-8564-C7E8086271E2}"/>
              </a:ext>
            </a:extLst>
          </p:cNvPr>
          <p:cNvSpPr/>
          <p:nvPr/>
        </p:nvSpPr>
        <p:spPr>
          <a:xfrm>
            <a:off x="9768056" y="103164"/>
            <a:ext cx="2423944" cy="307777"/>
          </a:xfrm>
          <a:prstGeom prst="rect">
            <a:avLst/>
          </a:prstGeom>
        </p:spPr>
        <p:txBody>
          <a:bodyPr wrap="square">
            <a:spAutoFit/>
          </a:bodyPr>
          <a:lstStyle/>
          <a:p>
            <a:pPr algn="ctr"/>
            <a:r>
              <a:rPr lang="es-ES" sz="14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Enero </a:t>
            </a:r>
            <a:r>
              <a:rPr lang="es-ES" sz="1400" b="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t>
            </a:r>
            <a:r>
              <a:rPr lang="es-ES" sz="14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2022</a:t>
            </a:r>
          </a:p>
        </p:txBody>
      </p:sp>
      <p:pic>
        <p:nvPicPr>
          <p:cNvPr id="4" name="Imagen 3">
            <a:extLst>
              <a:ext uri="{FF2B5EF4-FFF2-40B4-BE49-F238E27FC236}">
                <a16:creationId xmlns:a16="http://schemas.microsoft.com/office/drawing/2014/main" id="{F86328AF-CAA0-4457-84E7-E2F81F0589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20193" y="6022374"/>
            <a:ext cx="998812" cy="732462"/>
          </a:xfrm>
          <a:prstGeom prst="rect">
            <a:avLst/>
          </a:prstGeom>
        </p:spPr>
      </p:pic>
    </p:spTree>
    <p:extLst>
      <p:ext uri="{BB962C8B-B14F-4D97-AF65-F5344CB8AC3E}">
        <p14:creationId xmlns:p14="http://schemas.microsoft.com/office/powerpoint/2010/main" val="3369979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s-ES_tradnl" sz="900" b="0" i="0" u="none" strike="noStrike" kern="1200" cap="none" spc="0" normalizeH="0" baseline="0" noProof="0">
              <a:ln>
                <a:noFill/>
              </a:ln>
              <a:solidFill>
                <a:prstClr val="black"/>
              </a:solidFill>
              <a:effectLst/>
              <a:uLnTx/>
              <a:uFillTx/>
              <a:latin typeface="Verdana"/>
              <a:ea typeface="+mn-ea"/>
              <a:cs typeface="+mn-cs"/>
            </a:endParaRPr>
          </a:p>
        </p:txBody>
      </p:sp>
      <p:sp>
        <p:nvSpPr>
          <p:cNvPr id="3" name="Título 2"/>
          <p:cNvSpPr>
            <a:spLocks noGrp="1"/>
          </p:cNvSpPr>
          <p:nvPr>
            <p:ph type="title" idx="4294967295"/>
          </p:nvPr>
        </p:nvSpPr>
        <p:spPr>
          <a:xfrm>
            <a:off x="364235" y="192935"/>
            <a:ext cx="7807613" cy="646331"/>
          </a:xfrm>
          <a:prstGeom prst="rect">
            <a:avLst/>
          </a:prstGeom>
        </p:spPr>
        <p:txBody>
          <a:bodyPr/>
          <a:lstStyle/>
          <a:p>
            <a:r>
              <a:rPr lang="es-ES" sz="3600" dirty="0"/>
              <a:t>ÍNDICE </a:t>
            </a:r>
          </a:p>
        </p:txBody>
      </p:sp>
      <p:graphicFrame>
        <p:nvGraphicFramePr>
          <p:cNvPr id="5" name="Tabelle 4"/>
          <p:cNvGraphicFramePr>
            <a:graphicFrameLocks noGrp="1"/>
          </p:cNvGraphicFramePr>
          <p:nvPr/>
        </p:nvGraphicFramePr>
        <p:xfrm>
          <a:off x="3240003" y="292715"/>
          <a:ext cx="7284804" cy="6365310"/>
        </p:xfrm>
        <a:graphic>
          <a:graphicData uri="http://schemas.openxmlformats.org/drawingml/2006/table">
            <a:tbl>
              <a:tblPr bandRow="1">
                <a:effectLst/>
              </a:tblPr>
              <a:tblGrid>
                <a:gridCol w="955641">
                  <a:extLst>
                    <a:ext uri="{9D8B030D-6E8A-4147-A177-3AD203B41FA5}">
                      <a16:colId xmlns:a16="http://schemas.microsoft.com/office/drawing/2014/main" val="448262351"/>
                    </a:ext>
                  </a:extLst>
                </a:gridCol>
                <a:gridCol w="6329163">
                  <a:extLst>
                    <a:ext uri="{9D8B030D-6E8A-4147-A177-3AD203B41FA5}">
                      <a16:colId xmlns:a16="http://schemas.microsoft.com/office/drawing/2014/main" val="20000"/>
                    </a:ext>
                  </a:extLst>
                </a:gridCol>
              </a:tblGrid>
              <a:tr h="480660">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SzPct val="80000"/>
                        <a:buFont typeface="Courier New" panose="02070309020205020404" pitchFamily="49" charset="0"/>
                        <a:buNone/>
                      </a:pPr>
                      <a:r>
                        <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rPr>
                        <a:t>Antecedentes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1769081"/>
                  </a:ext>
                </a:extLst>
              </a:tr>
              <a:tr h="480660">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SzPct val="80000"/>
                        <a:buFont typeface="Courier New" panose="02070309020205020404" pitchFamily="49" charset="0"/>
                        <a:buNone/>
                      </a:pPr>
                      <a:r>
                        <a:rPr lang="en-US" sz="2400" b="0" kern="1200" noProof="1">
                          <a:solidFill>
                            <a:schemeClr val="tx1"/>
                          </a:solidFill>
                          <a:latin typeface="Verdana" panose="020B0604030504040204" pitchFamily="34" charset="0"/>
                          <a:ea typeface="Verdana" panose="020B0604030504040204" pitchFamily="34" charset="0"/>
                          <a:cs typeface="Verdana" panose="020B0604030504040204" pitchFamily="34" charset="0"/>
                        </a:rPr>
                        <a:t>Objetivos y Metodología</a:t>
                      </a: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1593807"/>
                  </a:ext>
                </a:extLst>
              </a:tr>
              <a:tr h="480660">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SzPct val="80000"/>
                        <a:buFont typeface="Courier New" panose="02070309020205020404" pitchFamily="49" charset="0"/>
                        <a:buNone/>
                      </a:pPr>
                      <a:r>
                        <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rPr>
                        <a:t>Resultados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6429512"/>
                  </a:ext>
                </a:extLst>
              </a:tr>
              <a:tr h="492333">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Índice de lectores en España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92333">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La lectura de libros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2358426"/>
                  </a:ext>
                </a:extLst>
              </a:tr>
              <a:tr h="492333">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La lectura en soporte digital</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2459645"/>
                  </a:ext>
                </a:extLst>
              </a:tr>
              <a:tr h="492333">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Audiolibros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8169409"/>
                  </a:ext>
                </a:extLst>
              </a:tr>
              <a:tr h="492333">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Actitudes hacia la lectura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6869757"/>
                  </a:ext>
                </a:extLst>
              </a:tr>
              <a:tr h="492333">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Lector frecuente vs no lector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66631395"/>
                  </a:ext>
                </a:extLst>
              </a:tr>
              <a:tr h="492333">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Compra de libros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56622"/>
                  </a:ext>
                </a:extLst>
              </a:tr>
              <a:tr h="492333">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Bibliotecas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12566374"/>
                  </a:ext>
                </a:extLst>
              </a:tr>
              <a:tr h="492333">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La lectura en los menores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2945513"/>
                  </a:ext>
                </a:extLst>
              </a:tr>
              <a:tr h="492333">
                <a:tc>
                  <a:txBody>
                    <a:bodyPr/>
                    <a:lstStyle/>
                    <a:p>
                      <a:pPr marL="0" indent="0" algn="ctr">
                        <a:buSzPct val="80000"/>
                        <a:buFont typeface="Courier New" panose="02070309020205020404" pitchFamily="49" charset="0"/>
                        <a:buNone/>
                      </a:pPr>
                      <a:endParaRPr lang="en-US" sz="2400" b="0" noProof="1">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47700" lvl="1" indent="-285750" algn="l">
                        <a:lnSpc>
                          <a:spcPct val="100000"/>
                        </a:lnSpc>
                        <a:spcBef>
                          <a:spcPts val="0"/>
                        </a:spcBef>
                        <a:buClr>
                          <a:srgbClr val="0070C0"/>
                        </a:buClr>
                        <a:buSzPct val="80000"/>
                        <a:buFont typeface="Wingdings" panose="05000000000000000000" pitchFamily="2" charset="2"/>
                        <a:buChar char="ü"/>
                      </a:pPr>
                      <a:r>
                        <a:rPr lang="es-ES" sz="2000" b="0" dirty="0">
                          <a:solidFill>
                            <a:schemeClr val="tx1"/>
                          </a:solidFill>
                          <a:effectLst/>
                          <a:latin typeface="+mj-lt"/>
                        </a:rPr>
                        <a:t>Ranking de títulos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8940963"/>
                  </a:ext>
                </a:extLst>
              </a:tr>
            </a:tbl>
          </a:graphicData>
        </a:graphic>
      </p:graphicFrame>
      <p:pic>
        <p:nvPicPr>
          <p:cNvPr id="24" name="Imagen 23">
            <a:extLst>
              <a:ext uri="{FF2B5EF4-FFF2-40B4-BE49-F238E27FC236}">
                <a16:creationId xmlns:a16="http://schemas.microsoft.com/office/drawing/2014/main" id="{C7BD256B-2F17-4CE5-AF59-07F18A52351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526102" y="871436"/>
            <a:ext cx="270995" cy="270995"/>
          </a:xfrm>
          <a:prstGeom prst="rect">
            <a:avLst/>
          </a:prstGeom>
        </p:spPr>
      </p:pic>
      <p:pic>
        <p:nvPicPr>
          <p:cNvPr id="7" name="Imagen 6">
            <a:extLst>
              <a:ext uri="{FF2B5EF4-FFF2-40B4-BE49-F238E27FC236}">
                <a16:creationId xmlns:a16="http://schemas.microsoft.com/office/drawing/2014/main" id="{DE61B535-92E2-4051-B8F7-7D9FDF202B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29650" y="1342410"/>
            <a:ext cx="355789" cy="355789"/>
          </a:xfrm>
          <a:prstGeom prst="rect">
            <a:avLst/>
          </a:prstGeom>
        </p:spPr>
      </p:pic>
      <p:pic>
        <p:nvPicPr>
          <p:cNvPr id="11" name="Imagen 10">
            <a:extLst>
              <a:ext uri="{FF2B5EF4-FFF2-40B4-BE49-F238E27FC236}">
                <a16:creationId xmlns:a16="http://schemas.microsoft.com/office/drawing/2014/main" id="{92814970-6986-4372-B75B-82C2BF9A0A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3921" y="365125"/>
            <a:ext cx="290565" cy="290565"/>
          </a:xfrm>
          <a:prstGeom prst="rect">
            <a:avLst/>
          </a:prstGeom>
        </p:spPr>
      </p:pic>
      <p:pic>
        <p:nvPicPr>
          <p:cNvPr id="10" name="Imagen 9">
            <a:extLst>
              <a:ext uri="{FF2B5EF4-FFF2-40B4-BE49-F238E27FC236}">
                <a16:creationId xmlns:a16="http://schemas.microsoft.com/office/drawing/2014/main" id="{F86748D7-54EA-499F-9FF5-4C8C27A86A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17478" y="1830461"/>
            <a:ext cx="301125" cy="301125"/>
          </a:xfrm>
          <a:prstGeom prst="rect">
            <a:avLst/>
          </a:prstGeom>
        </p:spPr>
      </p:pic>
      <p:pic>
        <p:nvPicPr>
          <p:cNvPr id="12" name="Imagen 11">
            <a:extLst>
              <a:ext uri="{FF2B5EF4-FFF2-40B4-BE49-F238E27FC236}">
                <a16:creationId xmlns:a16="http://schemas.microsoft.com/office/drawing/2014/main" id="{819936B8-8EA0-4542-9FC9-21925DB2930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17478" y="2335435"/>
            <a:ext cx="301125" cy="301125"/>
          </a:xfrm>
          <a:prstGeom prst="rect">
            <a:avLst/>
          </a:prstGeom>
        </p:spPr>
      </p:pic>
      <p:pic>
        <p:nvPicPr>
          <p:cNvPr id="14" name="Imagen 13">
            <a:extLst>
              <a:ext uri="{FF2B5EF4-FFF2-40B4-BE49-F238E27FC236}">
                <a16:creationId xmlns:a16="http://schemas.microsoft.com/office/drawing/2014/main" id="{AF144F3B-53CD-46BB-9AAF-A7F2BC6D59A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17478" y="2839332"/>
            <a:ext cx="295966" cy="295966"/>
          </a:xfrm>
          <a:prstGeom prst="rect">
            <a:avLst/>
          </a:prstGeom>
        </p:spPr>
      </p:pic>
      <p:pic>
        <p:nvPicPr>
          <p:cNvPr id="15" name="Imagen 14">
            <a:extLst>
              <a:ext uri="{FF2B5EF4-FFF2-40B4-BE49-F238E27FC236}">
                <a16:creationId xmlns:a16="http://schemas.microsoft.com/office/drawing/2014/main" id="{842798EE-550B-4DB0-ACD4-35A031ABF89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122303" y="4761218"/>
            <a:ext cx="284396" cy="319946"/>
          </a:xfrm>
          <a:prstGeom prst="rect">
            <a:avLst/>
          </a:prstGeom>
        </p:spPr>
      </p:pic>
      <p:pic>
        <p:nvPicPr>
          <p:cNvPr id="16" name="Imagen 15">
            <a:extLst>
              <a:ext uri="{FF2B5EF4-FFF2-40B4-BE49-F238E27FC236}">
                <a16:creationId xmlns:a16="http://schemas.microsoft.com/office/drawing/2014/main" id="{1C0E4813-1F1A-4676-92FF-0060EB3E009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77257" y="5256432"/>
            <a:ext cx="338766" cy="338765"/>
          </a:xfrm>
          <a:prstGeom prst="rect">
            <a:avLst/>
          </a:prstGeom>
        </p:spPr>
      </p:pic>
      <p:pic>
        <p:nvPicPr>
          <p:cNvPr id="17" name="Imagen 16">
            <a:extLst>
              <a:ext uri="{FF2B5EF4-FFF2-40B4-BE49-F238E27FC236}">
                <a16:creationId xmlns:a16="http://schemas.microsoft.com/office/drawing/2014/main" id="{91385A11-1606-4EE8-A7CC-E9E163F1F4B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037037" y="5728048"/>
            <a:ext cx="376407" cy="376407"/>
          </a:xfrm>
          <a:prstGeom prst="rect">
            <a:avLst/>
          </a:prstGeom>
        </p:spPr>
      </p:pic>
      <p:pic>
        <p:nvPicPr>
          <p:cNvPr id="18" name="Picture 2" descr="https://d30y9cdsu7xlg0.cloudfront.net/png/43238-200.png">
            <a:extLst>
              <a:ext uri="{FF2B5EF4-FFF2-40B4-BE49-F238E27FC236}">
                <a16:creationId xmlns:a16="http://schemas.microsoft.com/office/drawing/2014/main" id="{E44036AE-312E-4EAF-9CB4-8B78E61EE8F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089301" y="6223262"/>
            <a:ext cx="314678" cy="314678"/>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n 18">
            <a:extLst>
              <a:ext uri="{FF2B5EF4-FFF2-40B4-BE49-F238E27FC236}">
                <a16:creationId xmlns:a16="http://schemas.microsoft.com/office/drawing/2014/main" id="{6128DEE5-4C16-4AFC-97FC-5789A3BC11A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077257" y="3299165"/>
            <a:ext cx="376408" cy="352410"/>
          </a:xfrm>
          <a:prstGeom prst="rect">
            <a:avLst/>
          </a:prstGeom>
        </p:spPr>
      </p:pic>
      <p:pic>
        <p:nvPicPr>
          <p:cNvPr id="9" name="Imagen 8">
            <a:extLst>
              <a:ext uri="{FF2B5EF4-FFF2-40B4-BE49-F238E27FC236}">
                <a16:creationId xmlns:a16="http://schemas.microsoft.com/office/drawing/2014/main" id="{D9510535-E8D5-4198-A57E-63AB278CE19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102317" y="3751355"/>
            <a:ext cx="326288" cy="362979"/>
          </a:xfrm>
          <a:prstGeom prst="rect">
            <a:avLst/>
          </a:prstGeom>
        </p:spPr>
      </p:pic>
      <p:pic>
        <p:nvPicPr>
          <p:cNvPr id="6" name="Imagen 5">
            <a:extLst>
              <a:ext uri="{FF2B5EF4-FFF2-40B4-BE49-F238E27FC236}">
                <a16:creationId xmlns:a16="http://schemas.microsoft.com/office/drawing/2014/main" id="{CD55D67F-E196-48E2-8DCB-9BE68E814DB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flipH="1">
            <a:off x="4061813" y="4251961"/>
            <a:ext cx="376406" cy="376406"/>
          </a:xfrm>
          <a:prstGeom prst="rect">
            <a:avLst/>
          </a:prstGeom>
        </p:spPr>
      </p:pic>
    </p:spTree>
    <p:extLst>
      <p:ext uri="{BB962C8B-B14F-4D97-AF65-F5344CB8AC3E}">
        <p14:creationId xmlns:p14="http://schemas.microsoft.com/office/powerpoint/2010/main" val="1344356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5456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041FA0FD-10B9-471F-A946-B290DC253AC2}"/>
              </a:ext>
            </a:extLst>
          </p:cNvPr>
          <p:cNvSpPr txBox="1">
            <a:spLocks/>
          </p:cNvSpPr>
          <p:nvPr/>
        </p:nvSpPr>
        <p:spPr>
          <a:xfrm>
            <a:off x="268985" y="164360"/>
            <a:ext cx="4169665" cy="6463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600" dirty="0"/>
              <a:t>ANTECEDENTES</a:t>
            </a:r>
          </a:p>
        </p:txBody>
      </p:sp>
      <p:sp>
        <p:nvSpPr>
          <p:cNvPr id="4" name="Marcador de contenido 2">
            <a:extLst>
              <a:ext uri="{FF2B5EF4-FFF2-40B4-BE49-F238E27FC236}">
                <a16:creationId xmlns:a16="http://schemas.microsoft.com/office/drawing/2014/main" id="{29150EF8-EFBA-40DB-AD99-DADB826CFBCF}"/>
              </a:ext>
            </a:extLst>
          </p:cNvPr>
          <p:cNvSpPr txBox="1">
            <a:spLocks/>
          </p:cNvSpPr>
          <p:nvPr/>
        </p:nvSpPr>
        <p:spPr>
          <a:xfrm>
            <a:off x="355600" y="1349767"/>
            <a:ext cx="11407895" cy="4793857"/>
          </a:xfrm>
          <a:prstGeom prst="rect">
            <a:avLst/>
          </a:prstGeom>
        </p:spPr>
        <p:txBody>
          <a:bodyPr numCol="2" spcCol="36000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361950" algn="just">
              <a:lnSpc>
                <a:spcPct val="100000"/>
              </a:lnSpc>
              <a:spcBef>
                <a:spcPts val="600"/>
              </a:spcBef>
              <a:buFont typeface="Arial" panose="020B0604020202020204" pitchFamily="34" charset="0"/>
              <a:buNone/>
            </a:pPr>
            <a:r>
              <a:rPr lang="es-ES" sz="1400" dirty="0">
                <a:latin typeface="+mj-lt"/>
              </a:rPr>
              <a:t>Entre los años 2000 y 2012, la Federación de Gremios de Editores de España (FGEE), con la colaboración de la Dirección General del Libro, Archivos y Bibliotecas del Ministerio de Cultura, realizó el estudio de “Hábitos de lectura y compra de libros en España”. </a:t>
            </a:r>
          </a:p>
          <a:p>
            <a:pPr marL="0" indent="361950" algn="just">
              <a:lnSpc>
                <a:spcPct val="100000"/>
              </a:lnSpc>
              <a:spcBef>
                <a:spcPts val="1200"/>
              </a:spcBef>
              <a:buFont typeface="Arial" panose="020B0604020202020204" pitchFamily="34" charset="0"/>
              <a:buNone/>
            </a:pPr>
            <a:r>
              <a:rPr lang="es-ES" sz="1400" dirty="0">
                <a:latin typeface="+mj-lt"/>
              </a:rPr>
              <a:t>Este estudio ha permitido monitorizar el estado de salud de la lectura y compra de libros en nuestro país. Es posible mediante el seguimiento continuo diversos indicadores como la proporción de lectores frecuentes y ocasionales, el </a:t>
            </a:r>
            <a:r>
              <a:rPr lang="es-ES" sz="1400" dirty="0" err="1">
                <a:latin typeface="+mj-lt"/>
              </a:rPr>
              <a:t>nº</a:t>
            </a:r>
            <a:r>
              <a:rPr lang="es-ES" sz="1400" dirty="0">
                <a:latin typeface="+mj-lt"/>
              </a:rPr>
              <a:t> de libros comprados y leídos, las horas dedicadas a la lectura, la adopción de nuevos hábitos de lectura digital o la medición de la lectura entre la población infantil.</a:t>
            </a:r>
          </a:p>
          <a:p>
            <a:pPr marL="0" indent="361950" algn="just">
              <a:lnSpc>
                <a:spcPct val="100000"/>
              </a:lnSpc>
              <a:spcBef>
                <a:spcPts val="1200"/>
              </a:spcBef>
              <a:buFont typeface="Arial" panose="020B0604020202020204" pitchFamily="34" charset="0"/>
              <a:buNone/>
            </a:pPr>
            <a:r>
              <a:rPr lang="es-ES" sz="1400" dirty="0">
                <a:latin typeface="+mj-lt"/>
              </a:rPr>
              <a:t>Desde 2012, año en que se suspende la realización de este estudio, la única fuente de referencia para el seguimiento de la evolución del fenómeno de la lectura es la Encuesta de hábitos y prácticas culturares que el MECD realiza aproximadamente cada 4 años.</a:t>
            </a:r>
          </a:p>
          <a:p>
            <a:pPr marL="0" indent="361950" algn="just">
              <a:lnSpc>
                <a:spcPct val="100000"/>
              </a:lnSpc>
              <a:spcBef>
                <a:spcPts val="1200"/>
              </a:spcBef>
              <a:buFont typeface="Arial" panose="020B0604020202020204" pitchFamily="34" charset="0"/>
              <a:buNone/>
            </a:pPr>
            <a:r>
              <a:rPr lang="es-ES" sz="1400" dirty="0">
                <a:latin typeface="+mj-lt"/>
              </a:rPr>
              <a:t>La última edición de este estudio corresponde a los años 2014-2015.</a:t>
            </a:r>
          </a:p>
          <a:p>
            <a:pPr marL="0" indent="361950" algn="just">
              <a:lnSpc>
                <a:spcPct val="100000"/>
              </a:lnSpc>
              <a:spcBef>
                <a:spcPts val="1200"/>
              </a:spcBef>
              <a:buFont typeface="Arial" panose="020B0604020202020204" pitchFamily="34" charset="0"/>
              <a:buNone/>
            </a:pPr>
            <a:r>
              <a:rPr lang="es-ES" sz="1400" dirty="0">
                <a:latin typeface="+mj-lt"/>
              </a:rPr>
              <a:t>En un momento de grandes cambios, en el que la introducción de nuevas tecnologías está modificando los hábitos de compra y lectura de libros, se hace más necesario que nunca conocer la evolución de esta práctica cultural.</a:t>
            </a:r>
          </a:p>
          <a:p>
            <a:pPr marL="0" indent="361950" algn="just">
              <a:lnSpc>
                <a:spcPct val="100000"/>
              </a:lnSpc>
              <a:spcBef>
                <a:spcPts val="1200"/>
              </a:spcBef>
              <a:buNone/>
            </a:pPr>
            <a:r>
              <a:rPr lang="es-ES" sz="1400" dirty="0">
                <a:latin typeface="+mj-lt"/>
              </a:rPr>
              <a:t>Por este motivo, la FGEE retomó en 2017 el estudio de “Hábitos de lectura y compra de libros en España”, con la intención de recuperar la herramienta de seguimiento continuo de información </a:t>
            </a:r>
            <a:r>
              <a:rPr lang="es-ES" sz="1400" dirty="0"/>
              <a:t>que ayude a profundizar en el papel de la lectura en nuestra sociedad y su evolución en el tiempo</a:t>
            </a:r>
            <a:r>
              <a:rPr lang="es-ES" sz="1400" dirty="0">
                <a:latin typeface="+mj-lt"/>
              </a:rPr>
              <a:t>.</a:t>
            </a:r>
          </a:p>
          <a:p>
            <a:pPr marL="0" indent="361950" algn="just">
              <a:lnSpc>
                <a:spcPct val="100000"/>
              </a:lnSpc>
              <a:spcBef>
                <a:spcPts val="1200"/>
              </a:spcBef>
              <a:buNone/>
            </a:pPr>
            <a:r>
              <a:rPr lang="es-ES" sz="1400" dirty="0">
                <a:latin typeface="+mj-lt"/>
              </a:rPr>
              <a:t>A continuación se presentan los resultados </a:t>
            </a:r>
            <a:r>
              <a:rPr lang="es-ES" sz="1400" dirty="0"/>
              <a:t>del estudio de </a:t>
            </a:r>
            <a:r>
              <a:rPr lang="es-ES" sz="1400" b="1" dirty="0"/>
              <a:t>“Hábitos de lectura y compra de libros en España” en el año 2021</a:t>
            </a:r>
            <a:r>
              <a:rPr lang="es-ES" sz="1400" dirty="0"/>
              <a:t> realizado por Conecta para la Federación de Gremios de Editores de España (FGEE).</a:t>
            </a:r>
            <a:endParaRPr lang="es-ES" sz="1400" dirty="0">
              <a:latin typeface="+mj-lt"/>
            </a:endParaRPr>
          </a:p>
        </p:txBody>
      </p:sp>
    </p:spTree>
    <p:extLst>
      <p:ext uri="{BB962C8B-B14F-4D97-AF65-F5344CB8AC3E}">
        <p14:creationId xmlns:p14="http://schemas.microsoft.com/office/powerpoint/2010/main" val="107888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4016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1A85DD5C-56C3-43D9-A91F-D75BD50A17B5}" type="slidenum">
              <a:rPr lang="es-ES_tradnl" smtClean="0"/>
              <a:pPr/>
              <a:t>6</a:t>
            </a:fld>
            <a:endParaRPr lang="es-ES_tradnl"/>
          </a:p>
        </p:txBody>
      </p:sp>
      <p:grpSp>
        <p:nvGrpSpPr>
          <p:cNvPr id="31" name="Grupo 30"/>
          <p:cNvGrpSpPr/>
          <p:nvPr/>
        </p:nvGrpSpPr>
        <p:grpSpPr>
          <a:xfrm>
            <a:off x="1304533" y="2459747"/>
            <a:ext cx="9585395" cy="3912209"/>
            <a:chOff x="1843338" y="3319096"/>
            <a:chExt cx="9585395" cy="3912209"/>
          </a:xfrm>
        </p:grpSpPr>
        <p:grpSp>
          <p:nvGrpSpPr>
            <p:cNvPr id="32" name="Grupo 31"/>
            <p:cNvGrpSpPr/>
            <p:nvPr/>
          </p:nvGrpSpPr>
          <p:grpSpPr>
            <a:xfrm>
              <a:off x="2226505" y="3319096"/>
              <a:ext cx="9202228" cy="798937"/>
              <a:chOff x="2230105" y="3434843"/>
              <a:chExt cx="9202228" cy="798937"/>
            </a:xfrm>
          </p:grpSpPr>
          <p:grpSp>
            <p:nvGrpSpPr>
              <p:cNvPr id="37" name="Grupo 36"/>
              <p:cNvGrpSpPr/>
              <p:nvPr/>
            </p:nvGrpSpPr>
            <p:grpSpPr>
              <a:xfrm>
                <a:off x="2230105" y="3674674"/>
                <a:ext cx="9202228" cy="324776"/>
                <a:chOff x="2230105" y="3674674"/>
                <a:chExt cx="9202228" cy="324776"/>
              </a:xfrm>
            </p:grpSpPr>
            <p:cxnSp>
              <p:nvCxnSpPr>
                <p:cNvPr id="42" name="Conector recto 41"/>
                <p:cNvCxnSpPr>
                  <a:cxnSpLocks/>
                  <a:stCxn id="38" idx="2"/>
                </p:cNvCxnSpPr>
                <p:nvPr/>
              </p:nvCxnSpPr>
              <p:spPr>
                <a:xfrm flipV="1">
                  <a:off x="2230105" y="3825461"/>
                  <a:ext cx="9083764" cy="6817"/>
                </a:xfrm>
                <a:prstGeom prst="line">
                  <a:avLst/>
                </a:prstGeom>
                <a:ln w="571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43" name="Rectángulo: esquinas redondeadas 42"/>
                <p:cNvSpPr/>
                <p:nvPr/>
              </p:nvSpPr>
              <p:spPr>
                <a:xfrm rot="2650793">
                  <a:off x="11027945" y="3674674"/>
                  <a:ext cx="396000" cy="72000"/>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Rectángulo: esquinas redondeadas 43"/>
                <p:cNvSpPr/>
                <p:nvPr/>
              </p:nvSpPr>
              <p:spPr>
                <a:xfrm rot="18949207" flipH="1">
                  <a:off x="11036333" y="3927450"/>
                  <a:ext cx="396000" cy="72000"/>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8" name="Elipse 37"/>
              <p:cNvSpPr/>
              <p:nvPr/>
            </p:nvSpPr>
            <p:spPr>
              <a:xfrm>
                <a:off x="2230105" y="3441660"/>
                <a:ext cx="781236" cy="781236"/>
              </a:xfrm>
              <a:prstGeom prst="ellipse">
                <a:avLst/>
              </a:prstGeom>
              <a:solidFill>
                <a:schemeClr val="bg1"/>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Elipse 53">
                <a:extLst>
                  <a:ext uri="{FF2B5EF4-FFF2-40B4-BE49-F238E27FC236}">
                    <a16:creationId xmlns:a16="http://schemas.microsoft.com/office/drawing/2014/main" id="{4CE89BEA-925C-472A-BA01-05DA4139D3F9}"/>
                  </a:ext>
                </a:extLst>
              </p:cNvPr>
              <p:cNvSpPr/>
              <p:nvPr/>
            </p:nvSpPr>
            <p:spPr>
              <a:xfrm>
                <a:off x="4372833" y="3434843"/>
                <a:ext cx="781236" cy="781236"/>
              </a:xfrm>
              <a:prstGeom prst="ellipse">
                <a:avLst/>
              </a:prstGeom>
              <a:solidFill>
                <a:schemeClr val="bg1"/>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5" name="Elipse 54">
                <a:extLst>
                  <a:ext uri="{FF2B5EF4-FFF2-40B4-BE49-F238E27FC236}">
                    <a16:creationId xmlns:a16="http://schemas.microsoft.com/office/drawing/2014/main" id="{8B0CA477-0E4F-4999-8455-147E5E008E1A}"/>
                  </a:ext>
                </a:extLst>
              </p:cNvPr>
              <p:cNvSpPr/>
              <p:nvPr/>
            </p:nvSpPr>
            <p:spPr>
              <a:xfrm>
                <a:off x="6741402" y="3452544"/>
                <a:ext cx="781236" cy="781236"/>
              </a:xfrm>
              <a:prstGeom prst="ellipse">
                <a:avLst/>
              </a:prstGeom>
              <a:solidFill>
                <a:schemeClr val="bg1"/>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3" name="Rectángulo 32"/>
            <p:cNvSpPr/>
            <p:nvPr/>
          </p:nvSpPr>
          <p:spPr>
            <a:xfrm>
              <a:off x="3755033" y="4136831"/>
              <a:ext cx="1971147" cy="923330"/>
            </a:xfrm>
            <a:prstGeom prst="rect">
              <a:avLst/>
            </a:prstGeom>
          </p:spPr>
          <p:txBody>
            <a:bodyPr wrap="square">
              <a:spAutoFit/>
            </a:bodyPr>
            <a:lstStyle/>
            <a:p>
              <a:pPr algn="ctr"/>
              <a:r>
                <a:rPr lang="es-ES" b="1" dirty="0">
                  <a:solidFill>
                    <a:schemeClr val="accent5">
                      <a:lumMod val="50000"/>
                    </a:schemeClr>
                  </a:solidFill>
                </a:rPr>
                <a:t>Hábitos de lectura en tiempo libre</a:t>
              </a:r>
            </a:p>
          </p:txBody>
        </p:sp>
        <p:sp>
          <p:nvSpPr>
            <p:cNvPr id="22" name="Rectángulo 21">
              <a:extLst>
                <a:ext uri="{FF2B5EF4-FFF2-40B4-BE49-F238E27FC236}">
                  <a16:creationId xmlns:a16="http://schemas.microsoft.com/office/drawing/2014/main" id="{0F098703-02ED-40A8-908B-6BCE3BC8F54F}"/>
                </a:ext>
              </a:extLst>
            </p:cNvPr>
            <p:cNvSpPr/>
            <p:nvPr/>
          </p:nvSpPr>
          <p:spPr>
            <a:xfrm>
              <a:off x="2922312" y="6307975"/>
              <a:ext cx="1971147" cy="923330"/>
            </a:xfrm>
            <a:prstGeom prst="rect">
              <a:avLst/>
            </a:prstGeom>
          </p:spPr>
          <p:txBody>
            <a:bodyPr wrap="square">
              <a:spAutoFit/>
            </a:bodyPr>
            <a:lstStyle/>
            <a:p>
              <a:pPr algn="ctr"/>
              <a:r>
                <a:rPr lang="es-ES" b="1" dirty="0">
                  <a:solidFill>
                    <a:schemeClr val="accent5">
                      <a:lumMod val="50000"/>
                    </a:schemeClr>
                  </a:solidFill>
                </a:rPr>
                <a:t>Hábitos de compra de libros</a:t>
              </a:r>
            </a:p>
          </p:txBody>
        </p:sp>
        <p:sp>
          <p:nvSpPr>
            <p:cNvPr id="68" name="Rectángulo 67">
              <a:extLst>
                <a:ext uri="{FF2B5EF4-FFF2-40B4-BE49-F238E27FC236}">
                  <a16:creationId xmlns:a16="http://schemas.microsoft.com/office/drawing/2014/main" id="{3DFE3B6B-F012-4F38-88FB-D89CD3F23C1F}"/>
                </a:ext>
              </a:extLst>
            </p:cNvPr>
            <p:cNvSpPr/>
            <p:nvPr/>
          </p:nvSpPr>
          <p:spPr>
            <a:xfrm>
              <a:off x="1843338" y="4192840"/>
              <a:ext cx="1525239" cy="646331"/>
            </a:xfrm>
            <a:prstGeom prst="rect">
              <a:avLst/>
            </a:prstGeom>
          </p:spPr>
          <p:txBody>
            <a:bodyPr wrap="square">
              <a:spAutoFit/>
            </a:bodyPr>
            <a:lstStyle/>
            <a:p>
              <a:pPr algn="ctr"/>
              <a:r>
                <a:rPr lang="es-ES" b="1" dirty="0">
                  <a:solidFill>
                    <a:schemeClr val="accent5">
                      <a:lumMod val="50000"/>
                    </a:schemeClr>
                  </a:solidFill>
                </a:rPr>
                <a:t>Índice Lector</a:t>
              </a:r>
            </a:p>
          </p:txBody>
        </p:sp>
        <p:sp>
          <p:nvSpPr>
            <p:cNvPr id="69" name="Rectángulo 68">
              <a:extLst>
                <a:ext uri="{FF2B5EF4-FFF2-40B4-BE49-F238E27FC236}">
                  <a16:creationId xmlns:a16="http://schemas.microsoft.com/office/drawing/2014/main" id="{791FB65B-29D9-43AC-95C7-ACB563BAAFF7}"/>
                </a:ext>
              </a:extLst>
            </p:cNvPr>
            <p:cNvSpPr/>
            <p:nvPr/>
          </p:nvSpPr>
          <p:spPr>
            <a:xfrm>
              <a:off x="6142846" y="4158162"/>
              <a:ext cx="1971147" cy="923330"/>
            </a:xfrm>
            <a:prstGeom prst="rect">
              <a:avLst/>
            </a:prstGeom>
          </p:spPr>
          <p:txBody>
            <a:bodyPr wrap="square">
              <a:spAutoFit/>
            </a:bodyPr>
            <a:lstStyle/>
            <a:p>
              <a:pPr algn="ctr"/>
              <a:r>
                <a:rPr lang="es-ES" b="1" dirty="0">
                  <a:solidFill>
                    <a:schemeClr val="accent5">
                      <a:lumMod val="50000"/>
                    </a:schemeClr>
                  </a:solidFill>
                </a:rPr>
                <a:t>Lectura en soporte digital</a:t>
              </a:r>
            </a:p>
          </p:txBody>
        </p:sp>
        <p:sp>
          <p:nvSpPr>
            <p:cNvPr id="70" name="Rectángulo 69">
              <a:extLst>
                <a:ext uri="{FF2B5EF4-FFF2-40B4-BE49-F238E27FC236}">
                  <a16:creationId xmlns:a16="http://schemas.microsoft.com/office/drawing/2014/main" id="{30E7030D-3EC1-4555-B4B9-D6003AC59977}"/>
                </a:ext>
              </a:extLst>
            </p:cNvPr>
            <p:cNvSpPr/>
            <p:nvPr/>
          </p:nvSpPr>
          <p:spPr>
            <a:xfrm>
              <a:off x="6361664" y="6307975"/>
              <a:ext cx="1627313" cy="923330"/>
            </a:xfrm>
            <a:prstGeom prst="rect">
              <a:avLst/>
            </a:prstGeom>
          </p:spPr>
          <p:txBody>
            <a:bodyPr wrap="square">
              <a:spAutoFit/>
            </a:bodyPr>
            <a:lstStyle/>
            <a:p>
              <a:pPr algn="ctr"/>
              <a:r>
                <a:rPr lang="es-ES" b="1" dirty="0">
                  <a:solidFill>
                    <a:schemeClr val="accent5">
                      <a:lumMod val="50000"/>
                    </a:schemeClr>
                  </a:solidFill>
                </a:rPr>
                <a:t>Actividad en Bibliotecas</a:t>
              </a:r>
            </a:p>
          </p:txBody>
        </p:sp>
      </p:grpSp>
      <p:sp>
        <p:nvSpPr>
          <p:cNvPr id="19" name="CuadroTexto 18">
            <a:extLst>
              <a:ext uri="{FF2B5EF4-FFF2-40B4-BE49-F238E27FC236}">
                <a16:creationId xmlns:a16="http://schemas.microsoft.com/office/drawing/2014/main" id="{40FB9280-A015-4ECA-9CAC-C84443F2820C}"/>
              </a:ext>
            </a:extLst>
          </p:cNvPr>
          <p:cNvSpPr txBox="1"/>
          <p:nvPr/>
        </p:nvSpPr>
        <p:spPr>
          <a:xfrm>
            <a:off x="184066" y="121879"/>
            <a:ext cx="3253615" cy="646331"/>
          </a:xfrm>
          <a:prstGeom prst="rect">
            <a:avLst/>
          </a:prstGeom>
          <a:noFill/>
        </p:spPr>
        <p:txBody>
          <a:bodyPr wrap="square" rtlCol="0" anchor="ctr">
            <a:spAutoFit/>
          </a:bodyPr>
          <a:lstStyle/>
          <a:p>
            <a:r>
              <a:rPr lang="es-ES" sz="3600" dirty="0">
                <a:latin typeface="Verdana" panose="020B0604030504040204" pitchFamily="34" charset="0"/>
                <a:ea typeface="Verdana" panose="020B0604030504040204" pitchFamily="34" charset="0"/>
                <a:cs typeface="Verdana" panose="020B0604030504040204" pitchFamily="34" charset="0"/>
              </a:rPr>
              <a:t>OBJETIVOS</a:t>
            </a:r>
          </a:p>
        </p:txBody>
      </p:sp>
      <p:grpSp>
        <p:nvGrpSpPr>
          <p:cNvPr id="23" name="Grupo 22">
            <a:extLst>
              <a:ext uri="{FF2B5EF4-FFF2-40B4-BE49-F238E27FC236}">
                <a16:creationId xmlns:a16="http://schemas.microsoft.com/office/drawing/2014/main" id="{4F88052D-BD3B-4F93-A95B-23187A6B2595}"/>
              </a:ext>
            </a:extLst>
          </p:cNvPr>
          <p:cNvGrpSpPr/>
          <p:nvPr/>
        </p:nvGrpSpPr>
        <p:grpSpPr>
          <a:xfrm>
            <a:off x="843335" y="4885436"/>
            <a:ext cx="10797825" cy="1441110"/>
            <a:chOff x="-296682" y="3623580"/>
            <a:chExt cx="10797825" cy="1441110"/>
          </a:xfrm>
        </p:grpSpPr>
        <p:grpSp>
          <p:nvGrpSpPr>
            <p:cNvPr id="29" name="Grupo 28">
              <a:extLst>
                <a:ext uri="{FF2B5EF4-FFF2-40B4-BE49-F238E27FC236}">
                  <a16:creationId xmlns:a16="http://schemas.microsoft.com/office/drawing/2014/main" id="{092FA497-B8A4-411F-9D46-663A2F0F8C66}"/>
                </a:ext>
              </a:extLst>
            </p:cNvPr>
            <p:cNvGrpSpPr/>
            <p:nvPr/>
          </p:nvGrpSpPr>
          <p:grpSpPr>
            <a:xfrm>
              <a:off x="-296682" y="3623580"/>
              <a:ext cx="9768114" cy="306304"/>
              <a:chOff x="-293082" y="3739327"/>
              <a:chExt cx="9768114" cy="306304"/>
            </a:xfrm>
          </p:grpSpPr>
          <p:cxnSp>
            <p:nvCxnSpPr>
              <p:cNvPr id="48" name="Conector recto 47">
                <a:extLst>
                  <a:ext uri="{FF2B5EF4-FFF2-40B4-BE49-F238E27FC236}">
                    <a16:creationId xmlns:a16="http://schemas.microsoft.com/office/drawing/2014/main" id="{1FF67464-49D2-447E-AE82-90F4FE412866}"/>
                  </a:ext>
                </a:extLst>
              </p:cNvPr>
              <p:cNvCxnSpPr>
                <a:cxnSpLocks/>
              </p:cNvCxnSpPr>
              <p:nvPr/>
            </p:nvCxnSpPr>
            <p:spPr>
              <a:xfrm>
                <a:off x="-293082" y="3891280"/>
                <a:ext cx="9768114" cy="0"/>
              </a:xfrm>
              <a:prstGeom prst="line">
                <a:avLst/>
              </a:prstGeom>
              <a:ln w="571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49" name="Rectángulo: esquinas redondeadas 48">
                <a:extLst>
                  <a:ext uri="{FF2B5EF4-FFF2-40B4-BE49-F238E27FC236}">
                    <a16:creationId xmlns:a16="http://schemas.microsoft.com/office/drawing/2014/main" id="{9DA1745E-8E29-4156-AFB0-F8F4EA7710F2}"/>
                  </a:ext>
                </a:extLst>
              </p:cNvPr>
              <p:cNvSpPr/>
              <p:nvPr/>
            </p:nvSpPr>
            <p:spPr>
              <a:xfrm rot="2650793">
                <a:off x="-120003" y="3739327"/>
                <a:ext cx="396000" cy="72000"/>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0" name="Rectángulo: esquinas redondeadas 49">
                <a:extLst>
                  <a:ext uri="{FF2B5EF4-FFF2-40B4-BE49-F238E27FC236}">
                    <a16:creationId xmlns:a16="http://schemas.microsoft.com/office/drawing/2014/main" id="{17E1AA41-26A0-43B8-9BFF-6C28F696B890}"/>
                  </a:ext>
                </a:extLst>
              </p:cNvPr>
              <p:cNvSpPr/>
              <p:nvPr/>
            </p:nvSpPr>
            <p:spPr>
              <a:xfrm rot="18949207" flipH="1">
                <a:off x="-120004" y="3973631"/>
                <a:ext cx="396000" cy="72000"/>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7" name="Rectángulo 26">
              <a:extLst>
                <a:ext uri="{FF2B5EF4-FFF2-40B4-BE49-F238E27FC236}">
                  <a16:creationId xmlns:a16="http://schemas.microsoft.com/office/drawing/2014/main" id="{558E87A7-5343-4127-B38E-9E6747A41FE4}"/>
                </a:ext>
              </a:extLst>
            </p:cNvPr>
            <p:cNvSpPr/>
            <p:nvPr/>
          </p:nvSpPr>
          <p:spPr>
            <a:xfrm>
              <a:off x="7778360" y="4172138"/>
              <a:ext cx="2722783" cy="892552"/>
            </a:xfrm>
            <a:prstGeom prst="rect">
              <a:avLst/>
            </a:prstGeom>
          </p:spPr>
          <p:txBody>
            <a:bodyPr wrap="square">
              <a:spAutoFit/>
            </a:bodyPr>
            <a:lstStyle/>
            <a:p>
              <a:pPr algn="ctr"/>
              <a:r>
                <a:rPr lang="es-ES" b="1" dirty="0">
                  <a:solidFill>
                    <a:schemeClr val="accent5">
                      <a:lumMod val="50000"/>
                    </a:schemeClr>
                  </a:solidFill>
                </a:rPr>
                <a:t>La lectura en menores </a:t>
              </a:r>
            </a:p>
            <a:p>
              <a:pPr algn="ctr"/>
              <a:r>
                <a:rPr lang="es-ES" sz="1400" dirty="0">
                  <a:solidFill>
                    <a:schemeClr val="accent5">
                      <a:lumMod val="50000"/>
                    </a:schemeClr>
                  </a:solidFill>
                </a:rPr>
                <a:t>(niños y adolescentes)</a:t>
              </a:r>
            </a:p>
          </p:txBody>
        </p:sp>
      </p:grpSp>
      <p:grpSp>
        <p:nvGrpSpPr>
          <p:cNvPr id="51" name="Grupo 50">
            <a:extLst>
              <a:ext uri="{FF2B5EF4-FFF2-40B4-BE49-F238E27FC236}">
                <a16:creationId xmlns:a16="http://schemas.microsoft.com/office/drawing/2014/main" id="{423F5E4E-0E8F-4CC3-B49E-65D87CC8FFE2}"/>
              </a:ext>
            </a:extLst>
          </p:cNvPr>
          <p:cNvGrpSpPr/>
          <p:nvPr/>
        </p:nvGrpSpPr>
        <p:grpSpPr>
          <a:xfrm>
            <a:off x="3977083" y="2504569"/>
            <a:ext cx="525009" cy="648989"/>
            <a:chOff x="5377766" y="2476500"/>
            <a:chExt cx="1541077" cy="1905000"/>
          </a:xfrm>
        </p:grpSpPr>
        <p:pic>
          <p:nvPicPr>
            <p:cNvPr id="52" name="Picture 4" descr="https://d30y9cdsu7xlg0.cloudfront.net/png/7677-200.png">
              <a:extLst>
                <a:ext uri="{FF2B5EF4-FFF2-40B4-BE49-F238E27FC236}">
                  <a16:creationId xmlns:a16="http://schemas.microsoft.com/office/drawing/2014/main" id="{0DFE9540-E42D-4C34-912C-C761F788503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https://d30y9cdsu7xlg0.cloudfront.net/png/113878-200.png">
              <a:extLst>
                <a:ext uri="{FF2B5EF4-FFF2-40B4-BE49-F238E27FC236}">
                  <a16:creationId xmlns:a16="http://schemas.microsoft.com/office/drawing/2014/main" id="{9ECD8CA2-C1FC-4CF8-BAFF-79E039D3FA1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sp>
        <p:nvSpPr>
          <p:cNvPr id="57" name="Elipse 56">
            <a:extLst>
              <a:ext uri="{FF2B5EF4-FFF2-40B4-BE49-F238E27FC236}">
                <a16:creationId xmlns:a16="http://schemas.microsoft.com/office/drawing/2014/main" id="{8CAFBA4F-77A9-4BA1-ABCB-5E7116348E5C}"/>
              </a:ext>
            </a:extLst>
          </p:cNvPr>
          <p:cNvSpPr/>
          <p:nvPr/>
        </p:nvSpPr>
        <p:spPr>
          <a:xfrm>
            <a:off x="9850803" y="4577852"/>
            <a:ext cx="781236" cy="781236"/>
          </a:xfrm>
          <a:prstGeom prst="ellipse">
            <a:avLst/>
          </a:prstGeom>
          <a:solidFill>
            <a:schemeClr val="bg1"/>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8" name="Elipse 57">
            <a:extLst>
              <a:ext uri="{FF2B5EF4-FFF2-40B4-BE49-F238E27FC236}">
                <a16:creationId xmlns:a16="http://schemas.microsoft.com/office/drawing/2014/main" id="{DC0791B1-8701-426B-8AEB-08FA2083A0A0}"/>
              </a:ext>
            </a:extLst>
          </p:cNvPr>
          <p:cNvSpPr/>
          <p:nvPr/>
        </p:nvSpPr>
        <p:spPr>
          <a:xfrm>
            <a:off x="6243043" y="4577852"/>
            <a:ext cx="781236" cy="781236"/>
          </a:xfrm>
          <a:prstGeom prst="ellipse">
            <a:avLst/>
          </a:prstGeom>
          <a:solidFill>
            <a:schemeClr val="bg1"/>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9" name="Elipse 58">
            <a:extLst>
              <a:ext uri="{FF2B5EF4-FFF2-40B4-BE49-F238E27FC236}">
                <a16:creationId xmlns:a16="http://schemas.microsoft.com/office/drawing/2014/main" id="{2DB69E08-30D2-422E-A54A-89125D1A0CFD}"/>
              </a:ext>
            </a:extLst>
          </p:cNvPr>
          <p:cNvSpPr/>
          <p:nvPr/>
        </p:nvSpPr>
        <p:spPr>
          <a:xfrm>
            <a:off x="2962926" y="4577852"/>
            <a:ext cx="781236" cy="781236"/>
          </a:xfrm>
          <a:prstGeom prst="ellipse">
            <a:avLst/>
          </a:prstGeom>
          <a:solidFill>
            <a:schemeClr val="bg1"/>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2" name="Picture 2" descr="https://d30y9cdsu7xlg0.cloudfront.net/png/33874-200.png">
            <a:extLst>
              <a:ext uri="{FF2B5EF4-FFF2-40B4-BE49-F238E27FC236}">
                <a16:creationId xmlns:a16="http://schemas.microsoft.com/office/drawing/2014/main" id="{935EDFE5-1F06-4447-89FC-02ACD2A09D6C}"/>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265635" y="4583496"/>
            <a:ext cx="736051" cy="736051"/>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https://d30y9cdsu7xlg0.cloudfront.net/png/303475-200.png">
            <a:extLst>
              <a:ext uri="{FF2B5EF4-FFF2-40B4-BE49-F238E27FC236}">
                <a16:creationId xmlns:a16="http://schemas.microsoft.com/office/drawing/2014/main" id="{6C3608BD-FA61-4FD9-9B89-BEC4B732169B}"/>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9975628" y="4702102"/>
            <a:ext cx="532736" cy="532736"/>
          </a:xfrm>
          <a:prstGeom prst="rect">
            <a:avLst/>
          </a:prstGeom>
          <a:noFill/>
          <a:extLst>
            <a:ext uri="{909E8E84-426E-40DD-AFC4-6F175D3DCCD1}">
              <a14:hiddenFill xmlns:a14="http://schemas.microsoft.com/office/drawing/2010/main">
                <a:solidFill>
                  <a:srgbClr val="FFFFFF"/>
                </a:solidFill>
              </a14:hiddenFill>
            </a:ext>
          </a:extLst>
        </p:spPr>
      </p:pic>
      <p:sp>
        <p:nvSpPr>
          <p:cNvPr id="39" name="Rectángulo 38">
            <a:extLst>
              <a:ext uri="{FF2B5EF4-FFF2-40B4-BE49-F238E27FC236}">
                <a16:creationId xmlns:a16="http://schemas.microsoft.com/office/drawing/2014/main" id="{C5BC62FB-37D7-45AB-9F47-9EB1B331FB99}"/>
              </a:ext>
            </a:extLst>
          </p:cNvPr>
          <p:cNvSpPr/>
          <p:nvPr/>
        </p:nvSpPr>
        <p:spPr>
          <a:xfrm>
            <a:off x="3369081" y="908013"/>
            <a:ext cx="8372279" cy="1015663"/>
          </a:xfrm>
          <a:prstGeom prst="rect">
            <a:avLst/>
          </a:prstGeom>
        </p:spPr>
        <p:txBody>
          <a:bodyPr wrap="square">
            <a:spAutoFit/>
          </a:bodyPr>
          <a:lstStyle/>
          <a:p>
            <a:pPr lvl="0">
              <a:spcBef>
                <a:spcPts val="1200"/>
              </a:spcBef>
              <a:spcAft>
                <a:spcPts val="600"/>
              </a:spcAft>
              <a:buClr>
                <a:srgbClr val="C00000"/>
              </a:buClr>
              <a:tabLst>
                <a:tab pos="-462280" algn="l"/>
                <a:tab pos="571500" algn="l"/>
                <a:tab pos="793115" algn="l"/>
              </a:tabLst>
            </a:pPr>
            <a:r>
              <a:rPr lang="es-ES" sz="2000" dirty="0">
                <a:latin typeface="Verdana" panose="020B0604030504040204" pitchFamily="34" charset="0"/>
                <a:ea typeface="Verdana" panose="020B0604030504040204" pitchFamily="34" charset="0"/>
                <a:cs typeface="Verdana" panose="020B0604030504040204" pitchFamily="34" charset="0"/>
              </a:rPr>
              <a:t>Conocer el comportamiento lector de los españoles en el momento actual y obtener información que facilite la  formulación y evaluación de políticas y planes de lectura.</a:t>
            </a:r>
          </a:p>
        </p:txBody>
      </p:sp>
      <p:sp>
        <p:nvSpPr>
          <p:cNvPr id="40" name="CuadroTexto 39">
            <a:extLst>
              <a:ext uri="{FF2B5EF4-FFF2-40B4-BE49-F238E27FC236}">
                <a16:creationId xmlns:a16="http://schemas.microsoft.com/office/drawing/2014/main" id="{FF5E2896-C6A2-462A-835C-07AFEE0E7356}"/>
              </a:ext>
            </a:extLst>
          </p:cNvPr>
          <p:cNvSpPr txBox="1"/>
          <p:nvPr/>
        </p:nvSpPr>
        <p:spPr>
          <a:xfrm>
            <a:off x="1698142" y="1072795"/>
            <a:ext cx="1551709" cy="707886"/>
          </a:xfrm>
          <a:prstGeom prst="rect">
            <a:avLst/>
          </a:prstGeom>
          <a:noFill/>
        </p:spPr>
        <p:txBody>
          <a:bodyPr wrap="square" rtlCol="0" anchor="ctr">
            <a:spAutoFit/>
          </a:bodyPr>
          <a:lstStyle/>
          <a:p>
            <a:r>
              <a:rPr lang="es-ES" sz="2000" b="1" dirty="0">
                <a:solidFill>
                  <a:schemeClr val="accent5"/>
                </a:solidFill>
                <a:latin typeface="Verdana" panose="020B0604030504040204" pitchFamily="34" charset="0"/>
                <a:ea typeface="Verdana" panose="020B0604030504040204" pitchFamily="34" charset="0"/>
                <a:cs typeface="Verdana" panose="020B0604030504040204" pitchFamily="34" charset="0"/>
              </a:rPr>
              <a:t>Objetivo</a:t>
            </a:r>
          </a:p>
          <a:p>
            <a:r>
              <a:rPr lang="es-ES" sz="2000" b="1" dirty="0">
                <a:solidFill>
                  <a:schemeClr val="accent5"/>
                </a:solidFill>
                <a:latin typeface="Verdana" panose="020B0604030504040204" pitchFamily="34" charset="0"/>
                <a:ea typeface="Verdana" panose="020B0604030504040204" pitchFamily="34" charset="0"/>
                <a:cs typeface="Verdana" panose="020B0604030504040204" pitchFamily="34" charset="0"/>
              </a:rPr>
              <a:t>principal</a:t>
            </a:r>
          </a:p>
        </p:txBody>
      </p:sp>
      <p:grpSp>
        <p:nvGrpSpPr>
          <p:cNvPr id="41" name="Grupo 40">
            <a:extLst>
              <a:ext uri="{FF2B5EF4-FFF2-40B4-BE49-F238E27FC236}">
                <a16:creationId xmlns:a16="http://schemas.microsoft.com/office/drawing/2014/main" id="{055E4A1A-467D-4699-83BA-BFDF10301C61}"/>
              </a:ext>
            </a:extLst>
          </p:cNvPr>
          <p:cNvGrpSpPr/>
          <p:nvPr/>
        </p:nvGrpSpPr>
        <p:grpSpPr>
          <a:xfrm>
            <a:off x="3216228" y="1047393"/>
            <a:ext cx="67246" cy="805881"/>
            <a:chOff x="3175248" y="1169043"/>
            <a:chExt cx="88813" cy="1157630"/>
          </a:xfrm>
        </p:grpSpPr>
        <p:cxnSp>
          <p:nvCxnSpPr>
            <p:cNvPr id="45" name="Conector recto 44">
              <a:extLst>
                <a:ext uri="{FF2B5EF4-FFF2-40B4-BE49-F238E27FC236}">
                  <a16:creationId xmlns:a16="http://schemas.microsoft.com/office/drawing/2014/main" id="{ECF90FE7-9F16-4215-8BC4-3B7A63D7DD01}"/>
                </a:ext>
              </a:extLst>
            </p:cNvPr>
            <p:cNvCxnSpPr/>
            <p:nvPr/>
          </p:nvCxnSpPr>
          <p:spPr>
            <a:xfrm>
              <a:off x="3264061" y="1169043"/>
              <a:ext cx="0" cy="115200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6" name="Conector recto 45">
              <a:extLst>
                <a:ext uri="{FF2B5EF4-FFF2-40B4-BE49-F238E27FC236}">
                  <a16:creationId xmlns:a16="http://schemas.microsoft.com/office/drawing/2014/main" id="{103A7964-965D-4052-8780-CC1A4D260B27}"/>
                </a:ext>
              </a:extLst>
            </p:cNvPr>
            <p:cNvCxnSpPr/>
            <p:nvPr/>
          </p:nvCxnSpPr>
          <p:spPr>
            <a:xfrm>
              <a:off x="3175248" y="1174673"/>
              <a:ext cx="0" cy="115200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grpSp>
      <p:pic>
        <p:nvPicPr>
          <p:cNvPr id="47" name="Imagen 46">
            <a:extLst>
              <a:ext uri="{FF2B5EF4-FFF2-40B4-BE49-F238E27FC236}">
                <a16:creationId xmlns:a16="http://schemas.microsoft.com/office/drawing/2014/main" id="{9F634B5A-8FFF-4B32-858C-DEAB75D296F8}"/>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flipH="1">
            <a:off x="706713" y="908013"/>
            <a:ext cx="872199" cy="882541"/>
          </a:xfrm>
          <a:prstGeom prst="rect">
            <a:avLst/>
          </a:prstGeom>
        </p:spPr>
      </p:pic>
      <p:pic>
        <p:nvPicPr>
          <p:cNvPr id="67" name="Imagen 66">
            <a:extLst>
              <a:ext uri="{FF2B5EF4-FFF2-40B4-BE49-F238E27FC236}">
                <a16:creationId xmlns:a16="http://schemas.microsoft.com/office/drawing/2014/main" id="{406C3707-4835-4C72-A5C4-C1CAB0CF10F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79149" y="2580066"/>
            <a:ext cx="576000" cy="576000"/>
          </a:xfrm>
          <a:prstGeom prst="rect">
            <a:avLst/>
          </a:prstGeom>
        </p:spPr>
      </p:pic>
      <p:pic>
        <p:nvPicPr>
          <p:cNvPr id="72" name="Picture 2" descr="https://d30y9cdsu7xlg0.cloudfront.net/png/207099-200.png">
            <a:extLst>
              <a:ext uri="{FF2B5EF4-FFF2-40B4-BE49-F238E27FC236}">
                <a16:creationId xmlns:a16="http://schemas.microsoft.com/office/drawing/2014/main" id="{8560ACC0-07FB-460D-9576-C46F7217BF1A}"/>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3065540" y="4729595"/>
            <a:ext cx="524676" cy="524676"/>
          </a:xfrm>
          <a:prstGeom prst="rect">
            <a:avLst/>
          </a:prstGeom>
          <a:noFill/>
          <a:extLst>
            <a:ext uri="{909E8E84-426E-40DD-AFC4-6F175D3DCCD1}">
              <a14:hiddenFill xmlns:a14="http://schemas.microsoft.com/office/drawing/2010/main">
                <a:solidFill>
                  <a:srgbClr val="FFFFFF"/>
                </a:solidFill>
              </a14:hiddenFill>
            </a:ext>
          </a:extLst>
        </p:spPr>
      </p:pic>
      <p:pic>
        <p:nvPicPr>
          <p:cNvPr id="60" name="Imagen 59">
            <a:extLst>
              <a:ext uri="{FF2B5EF4-FFF2-40B4-BE49-F238E27FC236}">
                <a16:creationId xmlns:a16="http://schemas.microsoft.com/office/drawing/2014/main" id="{7B6B9451-98A5-49F7-A153-3A030541BA8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385602" y="2634365"/>
            <a:ext cx="432000" cy="432000"/>
          </a:xfrm>
          <a:prstGeom prst="rect">
            <a:avLst/>
          </a:prstGeom>
        </p:spPr>
      </p:pic>
      <p:sp>
        <p:nvSpPr>
          <p:cNvPr id="56" name="Elipse 55">
            <a:extLst>
              <a:ext uri="{FF2B5EF4-FFF2-40B4-BE49-F238E27FC236}">
                <a16:creationId xmlns:a16="http://schemas.microsoft.com/office/drawing/2014/main" id="{ADA1F879-0CF7-4135-91C4-F842C6A2B1B6}"/>
              </a:ext>
            </a:extLst>
          </p:cNvPr>
          <p:cNvSpPr/>
          <p:nvPr/>
        </p:nvSpPr>
        <p:spPr>
          <a:xfrm>
            <a:off x="8390650" y="2475957"/>
            <a:ext cx="781236" cy="781236"/>
          </a:xfrm>
          <a:prstGeom prst="ellipse">
            <a:avLst/>
          </a:prstGeom>
          <a:solidFill>
            <a:schemeClr val="bg1"/>
          </a:solid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1" name="Rectángulo 60">
            <a:extLst>
              <a:ext uri="{FF2B5EF4-FFF2-40B4-BE49-F238E27FC236}">
                <a16:creationId xmlns:a16="http://schemas.microsoft.com/office/drawing/2014/main" id="{AE014F21-2AEF-4FAE-BF78-51E85576C6D0}"/>
              </a:ext>
            </a:extLst>
          </p:cNvPr>
          <p:cNvSpPr/>
          <p:nvPr/>
        </p:nvSpPr>
        <p:spPr>
          <a:xfrm>
            <a:off x="7879656" y="3308420"/>
            <a:ext cx="1971147" cy="923330"/>
          </a:xfrm>
          <a:prstGeom prst="rect">
            <a:avLst/>
          </a:prstGeom>
        </p:spPr>
        <p:txBody>
          <a:bodyPr wrap="square">
            <a:spAutoFit/>
          </a:bodyPr>
          <a:lstStyle/>
          <a:p>
            <a:pPr algn="ctr"/>
            <a:r>
              <a:rPr lang="es-ES" b="1" dirty="0">
                <a:solidFill>
                  <a:schemeClr val="accent5">
                    <a:lumMod val="50000"/>
                  </a:schemeClr>
                </a:solidFill>
              </a:rPr>
              <a:t>Actitudes hacia la lectura</a:t>
            </a:r>
          </a:p>
        </p:txBody>
      </p:sp>
      <p:pic>
        <p:nvPicPr>
          <p:cNvPr id="63" name="Imagen 62">
            <a:extLst>
              <a:ext uri="{FF2B5EF4-FFF2-40B4-BE49-F238E27FC236}">
                <a16:creationId xmlns:a16="http://schemas.microsoft.com/office/drawing/2014/main" id="{1932D8BE-36C2-47FB-9804-83C8B7C0EE6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618124" y="2675692"/>
            <a:ext cx="326288" cy="362979"/>
          </a:xfrm>
          <a:prstGeom prst="rect">
            <a:avLst/>
          </a:prstGeom>
        </p:spPr>
      </p:pic>
    </p:spTree>
    <p:extLst>
      <p:ext uri="{BB962C8B-B14F-4D97-AF65-F5344CB8AC3E}">
        <p14:creationId xmlns:p14="http://schemas.microsoft.com/office/powerpoint/2010/main" val="4239174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1A85DD5C-56C3-43D9-A91F-D75BD50A17B5}" type="slidenum">
              <a:rPr lang="es-ES_tradnl" smtClean="0"/>
              <a:pPr/>
              <a:t>7</a:t>
            </a:fld>
            <a:endParaRPr lang="es-ES_tradnl"/>
          </a:p>
        </p:txBody>
      </p:sp>
      <p:pic>
        <p:nvPicPr>
          <p:cNvPr id="29" name="5 Imagen" descr="107936774.jpg">
            <a:extLst>
              <a:ext uri="{FF2B5EF4-FFF2-40B4-BE49-F238E27FC236}">
                <a16:creationId xmlns:a16="http://schemas.microsoft.com/office/drawing/2014/main" id="{413BFF50-C4C5-42DB-B9EF-DFC697603BB6}"/>
              </a:ext>
            </a:extLst>
          </p:cNvPr>
          <p:cNvPicPr>
            <a:picLocks noChangeAspect="1"/>
          </p:cNvPicPr>
          <p:nvPr/>
        </p:nvPicPr>
        <p:blipFill>
          <a:blip r:embed="rId3" cstate="email">
            <a:duotone>
              <a:srgbClr val="A5A5A5">
                <a:shade val="45000"/>
                <a:satMod val="135000"/>
              </a:srgbClr>
              <a:prstClr val="white"/>
            </a:duotone>
            <a:extLst>
              <a:ext uri="{28A0092B-C50C-407E-A947-70E740481C1C}">
                <a14:useLocalDpi xmlns:a14="http://schemas.microsoft.com/office/drawing/2010/main" val="0"/>
              </a:ext>
            </a:extLst>
          </a:blip>
          <a:stretch>
            <a:fillRect/>
          </a:stretch>
        </p:blipFill>
        <p:spPr>
          <a:xfrm>
            <a:off x="10092300" y="639295"/>
            <a:ext cx="2099700" cy="5241236"/>
          </a:xfrm>
          <a:prstGeom prst="rect">
            <a:avLst/>
          </a:prstGeom>
        </p:spPr>
      </p:pic>
      <p:sp>
        <p:nvSpPr>
          <p:cNvPr id="31" name="8 Rectángulo">
            <a:extLst>
              <a:ext uri="{FF2B5EF4-FFF2-40B4-BE49-F238E27FC236}">
                <a16:creationId xmlns:a16="http://schemas.microsoft.com/office/drawing/2014/main" id="{FB6D0549-F466-4763-B6D9-B0BCD8EAC5EE}"/>
              </a:ext>
            </a:extLst>
          </p:cNvPr>
          <p:cNvSpPr/>
          <p:nvPr/>
        </p:nvSpPr>
        <p:spPr>
          <a:xfrm>
            <a:off x="846551" y="1394787"/>
            <a:ext cx="8776421" cy="3998339"/>
          </a:xfrm>
          <a:prstGeom prst="rect">
            <a:avLst/>
          </a:prstGeom>
        </p:spPr>
        <p:txBody>
          <a:bodyPr wrap="square">
            <a:spAutoFit/>
          </a:bodyPr>
          <a:lstStyle/>
          <a:p>
            <a:pPr algn="just" fontAlgn="base">
              <a:lnSpc>
                <a:spcPct val="120000"/>
              </a:lnSpc>
              <a:spcBef>
                <a:spcPts val="1200"/>
              </a:spcBef>
              <a:spcAft>
                <a:spcPct val="0"/>
              </a:spcAft>
            </a:pPr>
            <a:r>
              <a:rPr lang="es-ES" sz="2000" b="1" dirty="0">
                <a:solidFill>
                  <a:schemeClr val="accent5"/>
                </a:solidFill>
                <a:latin typeface="Verdana" panose="020B0604030504040204" pitchFamily="34" charset="0"/>
                <a:ea typeface="Verdana" panose="020B0604030504040204" pitchFamily="34" charset="0"/>
                <a:cs typeface="Verdana" panose="020B0604030504040204" pitchFamily="34" charset="0"/>
              </a:rPr>
              <a:t>¿Qué entendemos por lectura?</a:t>
            </a:r>
          </a:p>
          <a:p>
            <a:pPr algn="just" fontAlgn="base">
              <a:lnSpc>
                <a:spcPct val="120000"/>
              </a:lnSpc>
              <a:spcBef>
                <a:spcPts val="1200"/>
              </a:spcBef>
              <a:spcAft>
                <a:spcPct val="0"/>
              </a:spcAft>
            </a:pPr>
            <a:r>
              <a:rPr lang="es-ES" sz="1400" dirty="0">
                <a:solidFill>
                  <a:prstClr val="black"/>
                </a:solidFill>
                <a:latin typeface="+mj-lt"/>
              </a:rPr>
              <a:t>Por lectura se entiende al proceso de aprehensión de determinadas clases de información contenidas en un soporte particular que son transmitidas por medio de ciertos códigos, como lo puede ser el lenguaje. Es decir, un proceso mediante el cual se traducen determinados símbolos para su entendimiento. </a:t>
            </a:r>
          </a:p>
          <a:p>
            <a:pPr algn="just" fontAlgn="base">
              <a:lnSpc>
                <a:spcPct val="120000"/>
              </a:lnSpc>
              <a:spcBef>
                <a:spcPts val="1200"/>
              </a:spcBef>
              <a:spcAft>
                <a:spcPct val="0"/>
              </a:spcAft>
            </a:pPr>
            <a:r>
              <a:rPr lang="es-ES" sz="1400" dirty="0">
                <a:solidFill>
                  <a:prstClr val="black"/>
                </a:solidFill>
                <a:latin typeface="+mj-lt"/>
              </a:rPr>
              <a:t>Cuando se realizaron las primeras ediciones de este estudio, la lectura se encuadraba en el ámbito de las prácticas de ocio y tiempo libre. Interesaba la lectura voluntaria y quedaba fuera la lectura obligatoria, tanto la que imponía el sistema educativo, en el caso de los estudiantes, como la que se realizaba por necesidades de orden laboral, en el caso de los trabajadores.</a:t>
            </a:r>
          </a:p>
          <a:p>
            <a:pPr algn="just" fontAlgn="base">
              <a:lnSpc>
                <a:spcPct val="120000"/>
              </a:lnSpc>
              <a:spcBef>
                <a:spcPts val="1200"/>
              </a:spcBef>
              <a:spcAft>
                <a:spcPct val="0"/>
              </a:spcAft>
            </a:pPr>
            <a:r>
              <a:rPr lang="es-ES" sz="1400" dirty="0">
                <a:solidFill>
                  <a:prstClr val="black"/>
                </a:solidFill>
                <a:latin typeface="+mj-lt"/>
              </a:rPr>
              <a:t>A partir de 2010 se recoge en el informe la lectura por motivos de trabajo y/o estudios, también la lectura de temas de actualidad (prensa y revistas) y la realizada en los distintos soportes de lectura, aunque la parte más substancial del informe sigue desarrollando la lectura de libros en tiempo libre.</a:t>
            </a:r>
          </a:p>
        </p:txBody>
      </p:sp>
      <p:sp>
        <p:nvSpPr>
          <p:cNvPr id="6" name="CuadroTexto 5">
            <a:extLst>
              <a:ext uri="{FF2B5EF4-FFF2-40B4-BE49-F238E27FC236}">
                <a16:creationId xmlns:a16="http://schemas.microsoft.com/office/drawing/2014/main" id="{5ADA303C-C95E-4B09-A7FD-5F0F1E682D1A}"/>
              </a:ext>
            </a:extLst>
          </p:cNvPr>
          <p:cNvSpPr txBox="1"/>
          <p:nvPr/>
        </p:nvSpPr>
        <p:spPr>
          <a:xfrm>
            <a:off x="184066" y="121879"/>
            <a:ext cx="3253615" cy="646331"/>
          </a:xfrm>
          <a:prstGeom prst="rect">
            <a:avLst/>
          </a:prstGeom>
          <a:noFill/>
        </p:spPr>
        <p:txBody>
          <a:bodyPr wrap="square" rtlCol="0" anchor="ctr">
            <a:spAutoFit/>
          </a:bodyPr>
          <a:lstStyle/>
          <a:p>
            <a:r>
              <a:rPr lang="es-ES" sz="3600" dirty="0">
                <a:latin typeface="Verdana" panose="020B0604030504040204" pitchFamily="34" charset="0"/>
                <a:ea typeface="Verdana" panose="020B0604030504040204" pitchFamily="34" charset="0"/>
                <a:cs typeface="Verdana" panose="020B0604030504040204" pitchFamily="34" charset="0"/>
              </a:rPr>
              <a:t>OBJETIVOS</a:t>
            </a:r>
          </a:p>
        </p:txBody>
      </p:sp>
    </p:spTree>
    <p:extLst>
      <p:ext uri="{BB962C8B-B14F-4D97-AF65-F5344CB8AC3E}">
        <p14:creationId xmlns:p14="http://schemas.microsoft.com/office/powerpoint/2010/main" val="2456806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1A85DD5C-56C3-43D9-A91F-D75BD50A17B5}" type="slidenum">
              <a:rPr lang="es-ES_tradnl" smtClean="0"/>
              <a:pPr/>
              <a:t>8</a:t>
            </a:fld>
            <a:endParaRPr lang="es-ES_tradnl"/>
          </a:p>
        </p:txBody>
      </p:sp>
      <p:sp>
        <p:nvSpPr>
          <p:cNvPr id="16" name="CuadroTexto 15"/>
          <p:cNvSpPr txBox="1"/>
          <p:nvPr/>
        </p:nvSpPr>
        <p:spPr>
          <a:xfrm>
            <a:off x="193302" y="121891"/>
            <a:ext cx="6974116" cy="815608"/>
          </a:xfrm>
          <a:prstGeom prst="rect">
            <a:avLst/>
          </a:prstGeom>
          <a:noFill/>
        </p:spPr>
        <p:txBody>
          <a:bodyPr wrap="square" rtlCol="0" anchor="ctr">
            <a:spAutoFit/>
          </a:bodyPr>
          <a:lstStyle/>
          <a:p>
            <a:r>
              <a:rPr lang="es-ES" sz="1400" dirty="0">
                <a:latin typeface="Verdana" panose="020B0604030504040204" pitchFamily="34" charset="0"/>
                <a:ea typeface="Verdana" panose="020B0604030504040204" pitchFamily="34" charset="0"/>
                <a:cs typeface="Verdana" panose="020B0604030504040204" pitchFamily="34" charset="0"/>
              </a:rPr>
              <a:t>METODOLOGÍA</a:t>
            </a:r>
            <a:endParaRPr lang="es-ES" dirty="0">
              <a:latin typeface="Verdana" panose="020B0604030504040204" pitchFamily="34" charset="0"/>
              <a:ea typeface="Verdana" panose="020B0604030504040204" pitchFamily="34" charset="0"/>
              <a:cs typeface="Verdana" panose="020B0604030504040204" pitchFamily="34" charset="0"/>
            </a:endParaRPr>
          </a:p>
          <a:p>
            <a:pPr>
              <a:spcBef>
                <a:spcPts val="600"/>
              </a:spcBef>
            </a:pPr>
            <a:r>
              <a:rPr lang="es-ES" sz="2800" dirty="0">
                <a:latin typeface="Verdana" panose="020B0604030504040204" pitchFamily="34" charset="0"/>
                <a:ea typeface="Verdana" panose="020B0604030504040204" pitchFamily="34" charset="0"/>
                <a:cs typeface="Verdana" panose="020B0604030504040204" pitchFamily="34" charset="0"/>
              </a:rPr>
              <a:t>¿Cómo lo hemos hecho? (I)</a:t>
            </a:r>
          </a:p>
        </p:txBody>
      </p:sp>
      <p:sp>
        <p:nvSpPr>
          <p:cNvPr id="21" name="CuadroTexto 20"/>
          <p:cNvSpPr txBox="1"/>
          <p:nvPr/>
        </p:nvSpPr>
        <p:spPr>
          <a:xfrm>
            <a:off x="820852" y="1455317"/>
            <a:ext cx="4405743" cy="3077766"/>
          </a:xfrm>
          <a:prstGeom prst="rect">
            <a:avLst/>
          </a:prstGeom>
          <a:noFill/>
        </p:spPr>
        <p:txBody>
          <a:bodyPr wrap="square" rtlCol="0">
            <a:spAutoFit/>
          </a:bodyPr>
          <a:lstStyle/>
          <a:p>
            <a:pPr algn="just">
              <a:spcBef>
                <a:spcPts val="600"/>
              </a:spcBef>
              <a:defRPr/>
            </a:pPr>
            <a:r>
              <a:rPr lang="es-ES" sz="2000" b="1" dirty="0">
                <a:solidFill>
                  <a:schemeClr val="accent5">
                    <a:lumMod val="75000"/>
                  </a:schemeClr>
                </a:solidFill>
                <a:latin typeface="+mj-lt"/>
                <a:ea typeface="Verdana" panose="020B0604030504040204" pitchFamily="34" charset="0"/>
                <a:cs typeface="Verdana" panose="020B0604030504040204" pitchFamily="34" charset="0"/>
              </a:rPr>
              <a:t>Universo: </a:t>
            </a:r>
            <a:r>
              <a:rPr lang="es-ES" sz="1600" dirty="0">
                <a:ea typeface="Verdana" panose="020B0604030504040204" pitchFamily="34" charset="0"/>
                <a:cs typeface="Verdana" panose="020B0604030504040204" pitchFamily="34" charset="0"/>
              </a:rPr>
              <a:t>Individuos de más de 10 años residentes en la España peninsular, Islas Baleares e Islas Canarias.</a:t>
            </a:r>
          </a:p>
          <a:p>
            <a:pPr marL="285750" indent="-285750" algn="just">
              <a:spcBef>
                <a:spcPts val="600"/>
              </a:spcBef>
              <a:buFont typeface="Arial" panose="020B0604020202020204" pitchFamily="34" charset="0"/>
              <a:buChar char="•"/>
              <a:defRPr/>
            </a:pPr>
            <a:r>
              <a:rPr lang="es-ES" sz="1600" dirty="0">
                <a:ea typeface="Verdana" panose="020B0604030504040204" pitchFamily="34" charset="0"/>
                <a:cs typeface="Verdana" panose="020B0604030504040204" pitchFamily="34" charset="0"/>
              </a:rPr>
              <a:t>Las entrevistas a menores de edad se realizan previa autorización de los padres o tutores.</a:t>
            </a:r>
          </a:p>
          <a:p>
            <a:pPr marL="285750" indent="-285750" algn="just">
              <a:spcBef>
                <a:spcPts val="600"/>
              </a:spcBef>
              <a:buFont typeface="Arial" panose="020B0604020202020204" pitchFamily="34" charset="0"/>
              <a:buChar char="•"/>
              <a:defRPr/>
            </a:pPr>
            <a:r>
              <a:rPr lang="es-ES" sz="1600" dirty="0">
                <a:ea typeface="Verdana" panose="020B0604030504040204" pitchFamily="34" charset="0"/>
                <a:cs typeface="Verdana" panose="020B0604030504040204" pitchFamily="34" charset="0"/>
              </a:rPr>
              <a:t>La información sobre lectura de menores de 10 años se realiza a partir de la información suministrada por los padres o tutores del menor.</a:t>
            </a:r>
            <a:endParaRPr lang="es-ES_tradnl" sz="1600" dirty="0">
              <a:ea typeface="Verdana" panose="020B0604030504040204" pitchFamily="34" charset="0"/>
              <a:cs typeface="Verdana" panose="020B0604030504040204" pitchFamily="34" charset="0"/>
            </a:endParaRPr>
          </a:p>
          <a:p>
            <a:pPr algn="just">
              <a:spcAft>
                <a:spcPts val="600"/>
              </a:spcAft>
              <a:buClr>
                <a:srgbClr val="EC9F13"/>
              </a:buClr>
            </a:pPr>
            <a:endParaRPr lang="es-ES" sz="2000" b="1" dirty="0">
              <a:solidFill>
                <a:schemeClr val="accent5">
                  <a:lumMod val="75000"/>
                </a:schemeClr>
              </a:solidFill>
              <a:latin typeface="+mj-lt"/>
              <a:ea typeface="Verdana" panose="020B0604030504040204" pitchFamily="34" charset="0"/>
              <a:cs typeface="Verdana" panose="020B0604030504040204" pitchFamily="34" charset="0"/>
            </a:endParaRPr>
          </a:p>
        </p:txBody>
      </p:sp>
      <p:pic>
        <p:nvPicPr>
          <p:cNvPr id="32" name="Imagen 3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656857" y="1455317"/>
            <a:ext cx="439143" cy="439143"/>
          </a:xfrm>
          <a:prstGeom prst="rect">
            <a:avLst/>
          </a:prstGeom>
        </p:spPr>
      </p:pic>
      <p:pic>
        <p:nvPicPr>
          <p:cNvPr id="6" name="Imagen 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03765" y="4533083"/>
            <a:ext cx="439143" cy="439143"/>
          </a:xfrm>
          <a:prstGeom prst="rect">
            <a:avLst/>
          </a:prstGeom>
        </p:spPr>
      </p:pic>
      <p:sp>
        <p:nvSpPr>
          <p:cNvPr id="17" name="CuadroTexto 16">
            <a:extLst>
              <a:ext uri="{FF2B5EF4-FFF2-40B4-BE49-F238E27FC236}">
                <a16:creationId xmlns:a16="http://schemas.microsoft.com/office/drawing/2014/main" id="{6D96A7B7-0BF0-4299-991A-DC44E5C2690D}"/>
              </a:ext>
            </a:extLst>
          </p:cNvPr>
          <p:cNvSpPr txBox="1"/>
          <p:nvPr/>
        </p:nvSpPr>
        <p:spPr>
          <a:xfrm>
            <a:off x="820852" y="4514401"/>
            <a:ext cx="4405743" cy="892552"/>
          </a:xfrm>
          <a:prstGeom prst="rect">
            <a:avLst/>
          </a:prstGeom>
          <a:noFill/>
        </p:spPr>
        <p:txBody>
          <a:bodyPr wrap="square" rtlCol="0">
            <a:spAutoFit/>
          </a:bodyPr>
          <a:lstStyle/>
          <a:p>
            <a:pPr algn="just">
              <a:defRPr/>
            </a:pPr>
            <a:r>
              <a:rPr lang="es-ES" sz="2000" b="1" dirty="0">
                <a:solidFill>
                  <a:schemeClr val="accent5">
                    <a:lumMod val="75000"/>
                  </a:schemeClr>
                </a:solidFill>
                <a:latin typeface="+mj-lt"/>
                <a:ea typeface="Verdana" panose="020B0604030504040204" pitchFamily="34" charset="0"/>
                <a:cs typeface="Verdana" panose="020B0604030504040204" pitchFamily="34" charset="0"/>
              </a:rPr>
              <a:t>Ámbito: </a:t>
            </a:r>
            <a:r>
              <a:rPr lang="es-ES" sz="1600" dirty="0">
                <a:ea typeface="Verdana" panose="020B0604030504040204" pitchFamily="34" charset="0"/>
                <a:cs typeface="Verdana" panose="020B0604030504040204" pitchFamily="34" charset="0"/>
              </a:rPr>
              <a:t>Nacional, con representación de todas las regiones y tamaños de hábitat</a:t>
            </a:r>
          </a:p>
        </p:txBody>
      </p:sp>
      <p:sp>
        <p:nvSpPr>
          <p:cNvPr id="9" name="CuadroTexto 8">
            <a:extLst>
              <a:ext uri="{FF2B5EF4-FFF2-40B4-BE49-F238E27FC236}">
                <a16:creationId xmlns:a16="http://schemas.microsoft.com/office/drawing/2014/main" id="{293F642C-6497-4747-8399-410CCD4DF9C4}"/>
              </a:ext>
            </a:extLst>
          </p:cNvPr>
          <p:cNvSpPr txBox="1"/>
          <p:nvPr/>
        </p:nvSpPr>
        <p:spPr>
          <a:xfrm>
            <a:off x="6096000" y="1455317"/>
            <a:ext cx="5413829" cy="4293483"/>
          </a:xfrm>
          <a:prstGeom prst="rect">
            <a:avLst/>
          </a:prstGeom>
          <a:noFill/>
        </p:spPr>
        <p:txBody>
          <a:bodyPr wrap="square" rtlCol="0">
            <a:spAutoFit/>
          </a:bodyPr>
          <a:lstStyle/>
          <a:p>
            <a:pPr algn="just">
              <a:spcAft>
                <a:spcPts val="600"/>
              </a:spcAft>
              <a:buClr>
                <a:srgbClr val="EC9F13"/>
              </a:buClr>
            </a:pPr>
            <a:r>
              <a:rPr lang="es-ES" sz="2000" b="1" dirty="0">
                <a:solidFill>
                  <a:schemeClr val="accent5">
                    <a:lumMod val="75000"/>
                  </a:schemeClr>
                </a:solidFill>
                <a:latin typeface="+mj-lt"/>
                <a:ea typeface="Verdana" panose="020B0604030504040204" pitchFamily="34" charset="0"/>
                <a:cs typeface="Verdana" panose="020B0604030504040204" pitchFamily="34" charset="0"/>
              </a:rPr>
              <a:t>Metodología</a:t>
            </a:r>
            <a:r>
              <a:rPr lang="es-ES" sz="1600" b="1" dirty="0">
                <a:solidFill>
                  <a:schemeClr val="accent5">
                    <a:lumMod val="75000"/>
                  </a:schemeClr>
                </a:solidFill>
                <a:latin typeface="+mj-lt"/>
                <a:ea typeface="Verdana" panose="020B0604030504040204" pitchFamily="34" charset="0"/>
                <a:cs typeface="Verdana" panose="020B0604030504040204" pitchFamily="34" charset="0"/>
              </a:rPr>
              <a:t>:</a:t>
            </a:r>
            <a:r>
              <a:rPr lang="es-ES" sz="1600" dirty="0">
                <a:solidFill>
                  <a:schemeClr val="accent5">
                    <a:lumMod val="75000"/>
                  </a:schemeClr>
                </a:solidFill>
                <a:latin typeface="+mj-lt"/>
                <a:ea typeface="Verdana" panose="020B0604030504040204" pitchFamily="34" charset="0"/>
                <a:cs typeface="Verdana" panose="020B0604030504040204" pitchFamily="34" charset="0"/>
              </a:rPr>
              <a:t> </a:t>
            </a:r>
            <a:r>
              <a:rPr lang="es-ES" sz="1400" dirty="0">
                <a:ea typeface="Verdana" panose="020B0604030504040204" pitchFamily="34" charset="0"/>
                <a:cs typeface="Verdana" panose="020B0604030504040204" pitchFamily="34" charset="0"/>
              </a:rPr>
              <a:t>Entrevista telefónica asistida por ordenador (CATI), a una muestra mixta de teléfonos fijos y teléfonos móviles.</a:t>
            </a:r>
          </a:p>
          <a:p>
            <a:pPr marL="285750" indent="-285750" algn="just">
              <a:spcAft>
                <a:spcPts val="600"/>
              </a:spcAft>
              <a:buClr>
                <a:srgbClr val="3DB582"/>
              </a:buClr>
              <a:buFont typeface="Arial" panose="020B0604020202020204" pitchFamily="34" charset="0"/>
              <a:buChar char="•"/>
            </a:pPr>
            <a:r>
              <a:rPr lang="es-ES" sz="1400" dirty="0">
                <a:ea typeface="Verdana" panose="020B0604030504040204" pitchFamily="34" charset="0"/>
                <a:cs typeface="Verdana" panose="020B0604030504040204" pitchFamily="34" charset="0"/>
              </a:rPr>
              <a:t>Según datos del I.N.E. (Encuesta sobre Equipamiento y Uso de Tecnologías de la Información y Comunicación en los hogares 2020), el 71,1% de las viviendas principales cuentan con teléfono fijo. Un 28,9% de las viviendas cuentan con teléfono móvil únicamente. </a:t>
            </a:r>
          </a:p>
          <a:p>
            <a:pPr marL="285750" indent="-285750" algn="just">
              <a:spcAft>
                <a:spcPts val="600"/>
              </a:spcAft>
              <a:buClr>
                <a:srgbClr val="3DB582"/>
              </a:buClr>
              <a:buFont typeface="Arial" panose="020B0604020202020204" pitchFamily="34" charset="0"/>
              <a:buChar char="•"/>
            </a:pPr>
            <a:r>
              <a:rPr lang="es-ES" sz="1400" dirty="0">
                <a:ea typeface="Verdana" panose="020B0604030504040204" pitchFamily="34" charset="0"/>
                <a:cs typeface="Verdana" panose="020B0604030504040204" pitchFamily="34" charset="0"/>
              </a:rPr>
              <a:t>Por lo tanto, un 25% de las entrevistas se han realizado a individuos que no poseen teléfono fijo en su hogar. Estas entrevistas a móviles se han realizado a partir de una extracción de números de teléfonos móviles aleatoriamente.</a:t>
            </a:r>
          </a:p>
          <a:p>
            <a:pPr marL="285750" indent="-285750" algn="just">
              <a:spcAft>
                <a:spcPts val="600"/>
              </a:spcAft>
              <a:buClr>
                <a:srgbClr val="3DB582"/>
              </a:buClr>
              <a:buFont typeface="Arial" panose="020B0604020202020204" pitchFamily="34" charset="0"/>
              <a:buChar char="•"/>
            </a:pPr>
            <a:r>
              <a:rPr lang="es-ES" sz="1400" dirty="0">
                <a:ea typeface="Verdana" panose="020B0604030504040204" pitchFamily="34" charset="0"/>
                <a:cs typeface="Verdana" panose="020B0604030504040204" pitchFamily="34" charset="0"/>
              </a:rPr>
              <a:t>Las entrevistas se han realizado tanto en horario de mañana como de tarde con el fin de entrevistar a todo tipo de individuos independientemente de su relación con la actividad económica.</a:t>
            </a:r>
          </a:p>
        </p:txBody>
      </p:sp>
      <p:pic>
        <p:nvPicPr>
          <p:cNvPr id="10" name="Imagen 9">
            <a:extLst>
              <a:ext uri="{FF2B5EF4-FFF2-40B4-BE49-F238E27FC236}">
                <a16:creationId xmlns:a16="http://schemas.microsoft.com/office/drawing/2014/main" id="{612B30E5-BF24-4010-B673-2CAFBC1641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652" y="1455288"/>
            <a:ext cx="439200" cy="439200"/>
          </a:xfrm>
          <a:prstGeom prst="rect">
            <a:avLst/>
          </a:prstGeom>
        </p:spPr>
      </p:pic>
    </p:spTree>
    <p:extLst>
      <p:ext uri="{BB962C8B-B14F-4D97-AF65-F5344CB8AC3E}">
        <p14:creationId xmlns:p14="http://schemas.microsoft.com/office/powerpoint/2010/main" val="3916634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1A85DD5C-56C3-43D9-A91F-D75BD50A17B5}" type="slidenum">
              <a:rPr lang="es-ES_tradnl" smtClean="0"/>
              <a:pPr/>
              <a:t>9</a:t>
            </a:fld>
            <a:endParaRPr lang="es-ES_tradnl"/>
          </a:p>
        </p:txBody>
      </p:sp>
      <p:graphicFrame>
        <p:nvGraphicFramePr>
          <p:cNvPr id="17" name="6 Tabla">
            <a:extLst>
              <a:ext uri="{FF2B5EF4-FFF2-40B4-BE49-F238E27FC236}">
                <a16:creationId xmlns:a16="http://schemas.microsoft.com/office/drawing/2014/main" id="{ABAA1576-3DAA-42B5-8048-8AF7A1EFFFC8}"/>
              </a:ext>
            </a:extLst>
          </p:cNvPr>
          <p:cNvGraphicFramePr>
            <a:graphicFrameLocks noGrp="1"/>
          </p:cNvGraphicFramePr>
          <p:nvPr>
            <p:extLst>
              <p:ext uri="{D42A27DB-BD31-4B8C-83A1-F6EECF244321}">
                <p14:modId xmlns:p14="http://schemas.microsoft.com/office/powerpoint/2010/main" val="1898287832"/>
              </p:ext>
            </p:extLst>
          </p:nvPr>
        </p:nvGraphicFramePr>
        <p:xfrm>
          <a:off x="6658698" y="1379020"/>
          <a:ext cx="5243742" cy="4786887"/>
        </p:xfrm>
        <a:graphic>
          <a:graphicData uri="http://schemas.openxmlformats.org/drawingml/2006/table">
            <a:tbl>
              <a:tblPr firstRow="1" bandRow="1">
                <a:tableStyleId>{073A0DAA-6AF3-43AB-8588-CEC1D06C72B9}</a:tableStyleId>
              </a:tblPr>
              <a:tblGrid>
                <a:gridCol w="1589385">
                  <a:extLst>
                    <a:ext uri="{9D8B030D-6E8A-4147-A177-3AD203B41FA5}">
                      <a16:colId xmlns:a16="http://schemas.microsoft.com/office/drawing/2014/main" val="20000"/>
                    </a:ext>
                  </a:extLst>
                </a:gridCol>
                <a:gridCol w="961385">
                  <a:extLst>
                    <a:ext uri="{9D8B030D-6E8A-4147-A177-3AD203B41FA5}">
                      <a16:colId xmlns:a16="http://schemas.microsoft.com/office/drawing/2014/main" val="20001"/>
                    </a:ext>
                  </a:extLst>
                </a:gridCol>
                <a:gridCol w="988697">
                  <a:extLst>
                    <a:ext uri="{9D8B030D-6E8A-4147-A177-3AD203B41FA5}">
                      <a16:colId xmlns:a16="http://schemas.microsoft.com/office/drawing/2014/main" val="20002"/>
                    </a:ext>
                  </a:extLst>
                </a:gridCol>
                <a:gridCol w="1054247">
                  <a:extLst>
                    <a:ext uri="{9D8B030D-6E8A-4147-A177-3AD203B41FA5}">
                      <a16:colId xmlns:a16="http://schemas.microsoft.com/office/drawing/2014/main" val="20003"/>
                    </a:ext>
                  </a:extLst>
                </a:gridCol>
                <a:gridCol w="650028">
                  <a:extLst>
                    <a:ext uri="{9D8B030D-6E8A-4147-A177-3AD203B41FA5}">
                      <a16:colId xmlns:a16="http://schemas.microsoft.com/office/drawing/2014/main" val="20004"/>
                    </a:ext>
                  </a:extLst>
                </a:gridCol>
              </a:tblGrid>
              <a:tr h="268805">
                <a:tc>
                  <a:txBody>
                    <a:bodyPr/>
                    <a:lstStyle/>
                    <a:p>
                      <a:pPr marL="0" algn="l" defTabSz="914400" rtl="0" eaLnBrk="1" latinLnBrk="0" hangingPunct="1"/>
                      <a:endParaRPr lang="es-ES" sz="1050" b="1" kern="1200" dirty="0">
                        <a:solidFill>
                          <a:schemeClr val="lt1"/>
                        </a:solidFill>
                        <a:latin typeface="+mj-lt"/>
                        <a:ea typeface="+mn-ea"/>
                        <a:cs typeface="+mn-cs"/>
                      </a:endParaRPr>
                    </a:p>
                  </a:txBody>
                  <a:tcPr anchor="ctr">
                    <a:solidFill>
                      <a:srgbClr val="0070C0"/>
                    </a:solidFill>
                  </a:tcPr>
                </a:tc>
                <a:tc>
                  <a:txBody>
                    <a:bodyPr/>
                    <a:lstStyle/>
                    <a:p>
                      <a:pPr algn="ctr"/>
                      <a:r>
                        <a:rPr lang="es-ES" sz="1050" dirty="0">
                          <a:latin typeface="+mj-lt"/>
                        </a:rPr>
                        <a:t>Muestra</a:t>
                      </a:r>
                      <a:r>
                        <a:rPr lang="es-ES" sz="1050" baseline="0" dirty="0">
                          <a:latin typeface="+mj-lt"/>
                        </a:rPr>
                        <a:t> realizada</a:t>
                      </a:r>
                      <a:endParaRPr lang="es-ES" sz="1050" dirty="0">
                        <a:latin typeface="+mj-lt"/>
                      </a:endParaRPr>
                    </a:p>
                  </a:txBody>
                  <a:tcPr anchor="ctr">
                    <a:solidFill>
                      <a:srgbClr val="0070C0"/>
                    </a:solidFill>
                  </a:tcPr>
                </a:tc>
                <a:tc>
                  <a:txBody>
                    <a:bodyPr/>
                    <a:lstStyle/>
                    <a:p>
                      <a:pPr algn="ctr"/>
                      <a:r>
                        <a:rPr lang="es-ES" sz="1050" dirty="0">
                          <a:latin typeface="+mj-lt"/>
                        </a:rPr>
                        <a:t>Error</a:t>
                      </a:r>
                      <a:r>
                        <a:rPr lang="es-ES" sz="1050" baseline="0" dirty="0">
                          <a:latin typeface="+mj-lt"/>
                        </a:rPr>
                        <a:t> por CCAA</a:t>
                      </a:r>
                      <a:endParaRPr lang="es-ES" sz="1050" dirty="0">
                        <a:latin typeface="+mj-lt"/>
                      </a:endParaRPr>
                    </a:p>
                  </a:txBody>
                  <a:tcPr anchor="ctr">
                    <a:solidFill>
                      <a:srgbClr val="0070C0"/>
                    </a:solidFill>
                  </a:tcPr>
                </a:tc>
                <a:tc>
                  <a:txBody>
                    <a:bodyPr/>
                    <a:lstStyle/>
                    <a:p>
                      <a:pPr algn="ctr"/>
                      <a:r>
                        <a:rPr lang="es-ES" sz="1050" dirty="0">
                          <a:latin typeface="+mj-lt"/>
                        </a:rPr>
                        <a:t>Muestra equilibrada</a:t>
                      </a:r>
                    </a:p>
                  </a:txBody>
                  <a:tcPr anchor="ctr">
                    <a:solidFill>
                      <a:srgbClr val="0070C0"/>
                    </a:solidFill>
                  </a:tcPr>
                </a:tc>
                <a:tc>
                  <a:txBody>
                    <a:bodyPr/>
                    <a:lstStyle/>
                    <a:p>
                      <a:pPr algn="ctr"/>
                      <a:r>
                        <a:rPr lang="es-ES" sz="1050" dirty="0">
                          <a:latin typeface="+mj-lt"/>
                        </a:rPr>
                        <a:t>%</a:t>
                      </a:r>
                    </a:p>
                  </a:txBody>
                  <a:tcPr anchor="ctr">
                    <a:solidFill>
                      <a:srgbClr val="0070C0"/>
                    </a:solidFill>
                  </a:tcPr>
                </a:tc>
                <a:extLst>
                  <a:ext uri="{0D108BD9-81ED-4DB2-BD59-A6C34878D82A}">
                    <a16:rowId xmlns:a16="http://schemas.microsoft.com/office/drawing/2014/main" val="10000"/>
                  </a:ext>
                </a:extLst>
              </a:tr>
              <a:tr h="227309">
                <a:tc>
                  <a:txBody>
                    <a:bodyPr/>
                    <a:lstStyle/>
                    <a:p>
                      <a:pPr algn="l" fontAlgn="b"/>
                      <a:r>
                        <a:rPr lang="es-ES" sz="1100" b="1" i="0" u="none" strike="noStrike" dirty="0">
                          <a:solidFill>
                            <a:srgbClr val="000000"/>
                          </a:solidFill>
                          <a:latin typeface="+mj-lt"/>
                        </a:rPr>
                        <a:t>TOTAL </a:t>
                      </a:r>
                    </a:p>
                  </a:txBody>
                  <a:tcPr marL="0" marR="0" marT="0" marB="0" anchor="ctr">
                    <a:solidFill>
                      <a:schemeClr val="bg1">
                        <a:lumMod val="85000"/>
                      </a:schemeClr>
                    </a:solidFill>
                  </a:tcPr>
                </a:tc>
                <a:tc>
                  <a:txBody>
                    <a:bodyPr/>
                    <a:lstStyle/>
                    <a:p>
                      <a:pPr algn="ctr" rtl="0" fontAlgn="b"/>
                      <a:r>
                        <a:rPr lang="es-ES" sz="1100" b="1" i="0" u="none" strike="noStrike" dirty="0">
                          <a:solidFill>
                            <a:srgbClr val="000000"/>
                          </a:solidFill>
                          <a:effectLst/>
                          <a:latin typeface="Verdana" panose="020B0604030504040204" pitchFamily="34" charset="0"/>
                        </a:rPr>
                        <a:t>5.011</a:t>
                      </a:r>
                    </a:p>
                  </a:txBody>
                  <a:tcPr marL="9525" marR="9525" marT="9525" marB="0" anchor="ctr">
                    <a:solidFill>
                      <a:schemeClr val="bg1">
                        <a:lumMod val="85000"/>
                      </a:schemeClr>
                    </a:solidFill>
                  </a:tcPr>
                </a:tc>
                <a:tc>
                  <a:txBody>
                    <a:bodyPr/>
                    <a:lstStyle/>
                    <a:p>
                      <a:pPr algn="ctr" rtl="0" fontAlgn="b"/>
                      <a:endParaRPr lang="es-ES" sz="1100" b="1" i="0" u="none" strike="noStrike" dirty="0">
                        <a:solidFill>
                          <a:srgbClr val="000000"/>
                        </a:solidFill>
                        <a:effectLst/>
                        <a:latin typeface="Verdana" panose="020B0604030504040204" pitchFamily="34" charset="0"/>
                      </a:endParaRPr>
                    </a:p>
                  </a:txBody>
                  <a:tcPr marL="9525" marR="9525" marT="9525" marB="0" anchor="ctr">
                    <a:solidFill>
                      <a:schemeClr val="bg1">
                        <a:lumMod val="85000"/>
                      </a:schemeClr>
                    </a:solidFill>
                  </a:tcPr>
                </a:tc>
                <a:tc>
                  <a:txBody>
                    <a:bodyPr/>
                    <a:lstStyle/>
                    <a:p>
                      <a:pPr algn="ctr" rtl="0" fontAlgn="b"/>
                      <a:r>
                        <a:rPr lang="es-ES" sz="1100" b="1" i="0" u="none" strike="noStrike" dirty="0">
                          <a:solidFill>
                            <a:srgbClr val="000000"/>
                          </a:solidFill>
                          <a:effectLst/>
                          <a:latin typeface="Verdana" panose="020B0604030504040204" pitchFamily="34" charset="0"/>
                        </a:rPr>
                        <a:t>5.000</a:t>
                      </a:r>
                    </a:p>
                  </a:txBody>
                  <a:tcPr marL="9525" marR="9525" marT="9525" marB="0" anchor="ctr">
                    <a:solidFill>
                      <a:schemeClr val="bg1">
                        <a:lumMod val="85000"/>
                      </a:schemeClr>
                    </a:solidFill>
                  </a:tcPr>
                </a:tc>
                <a:tc>
                  <a:txBody>
                    <a:bodyPr/>
                    <a:lstStyle/>
                    <a:p>
                      <a:pPr algn="ctr" rtl="0" fontAlgn="b"/>
                      <a:r>
                        <a:rPr lang="es-ES" sz="1100" b="1" i="0" u="none" strike="noStrike" dirty="0">
                          <a:solidFill>
                            <a:srgbClr val="000000"/>
                          </a:solidFill>
                          <a:effectLst/>
                          <a:latin typeface="Verdana" panose="020B0604030504040204" pitchFamily="34" charset="0"/>
                        </a:rPr>
                        <a:t>100</a:t>
                      </a:r>
                    </a:p>
                  </a:txBody>
                  <a:tcPr marL="9525" marR="9525" marT="9525" marB="0" anchor="ctr">
                    <a:solidFill>
                      <a:schemeClr val="bg1">
                        <a:lumMod val="85000"/>
                      </a:schemeClr>
                    </a:solidFill>
                  </a:tcPr>
                </a:tc>
                <a:extLst>
                  <a:ext uri="{0D108BD9-81ED-4DB2-BD59-A6C34878D82A}">
                    <a16:rowId xmlns:a16="http://schemas.microsoft.com/office/drawing/2014/main" val="10001"/>
                  </a:ext>
                </a:extLst>
              </a:tr>
              <a:tr h="0">
                <a:tc>
                  <a:txBody>
                    <a:bodyPr/>
                    <a:lstStyle/>
                    <a:p>
                      <a:pPr algn="l" fontAlgn="b"/>
                      <a:r>
                        <a:rPr lang="es-ES" sz="1000" b="1" i="0" u="none" strike="noStrike" dirty="0">
                          <a:solidFill>
                            <a:srgbClr val="000000"/>
                          </a:solidFill>
                          <a:latin typeface="+mj-lt"/>
                        </a:rPr>
                        <a:t>CC.AA.</a:t>
                      </a:r>
                    </a:p>
                  </a:txBody>
                  <a:tcPr marL="0" marR="0" marT="0" marB="0" anchor="ctr">
                    <a:solidFill>
                      <a:schemeClr val="bg1"/>
                    </a:solidFill>
                  </a:tcPr>
                </a:tc>
                <a:tc>
                  <a:txBody>
                    <a:bodyPr/>
                    <a:lstStyle/>
                    <a:p>
                      <a:pPr algn="ctr" fontAlgn="ctr"/>
                      <a:endParaRPr lang="es-ES" sz="1800" b="0" i="0" u="none" strike="noStrike" dirty="0">
                        <a:solidFill>
                          <a:srgbClr val="000000"/>
                        </a:solidFill>
                        <a:effectLst/>
                        <a:latin typeface="Arial" panose="020B0604020202020204" pitchFamily="34" charset="0"/>
                      </a:endParaRPr>
                    </a:p>
                  </a:txBody>
                  <a:tcPr marL="9525" marR="9525" marT="9525" marB="0" anchor="ctr">
                    <a:solidFill>
                      <a:schemeClr val="bg1"/>
                    </a:solidFill>
                  </a:tcPr>
                </a:tc>
                <a:tc>
                  <a:txBody>
                    <a:bodyPr/>
                    <a:lstStyle/>
                    <a:p>
                      <a:pPr algn="ctr" fontAlgn="ctr"/>
                      <a:endParaRPr lang="es-ES" sz="1800" b="0" i="0" u="none" strike="noStrike" dirty="0">
                        <a:solidFill>
                          <a:srgbClr val="000000"/>
                        </a:solidFill>
                        <a:effectLst/>
                        <a:latin typeface="Arial" panose="020B0604020202020204" pitchFamily="34" charset="0"/>
                      </a:endParaRPr>
                    </a:p>
                  </a:txBody>
                  <a:tcPr marL="9525" marR="9525" marT="9525" marB="0" anchor="ctr">
                    <a:solidFill>
                      <a:schemeClr val="bg1"/>
                    </a:solidFill>
                  </a:tcPr>
                </a:tc>
                <a:tc>
                  <a:txBody>
                    <a:bodyPr/>
                    <a:lstStyle/>
                    <a:p>
                      <a:pPr algn="ctr" fontAlgn="ctr"/>
                      <a:endParaRPr lang="es-ES" sz="1800" b="0" i="0" u="none" strike="noStrike" dirty="0">
                        <a:solidFill>
                          <a:srgbClr val="000000"/>
                        </a:solidFill>
                        <a:effectLst/>
                        <a:latin typeface="Arial" panose="020B0604020202020204" pitchFamily="34" charset="0"/>
                      </a:endParaRPr>
                    </a:p>
                  </a:txBody>
                  <a:tcPr marL="9525" marR="9525" marT="9525" marB="0" anchor="ctr">
                    <a:solidFill>
                      <a:schemeClr val="bg1"/>
                    </a:solidFill>
                  </a:tcPr>
                </a:tc>
                <a:tc>
                  <a:txBody>
                    <a:bodyPr/>
                    <a:lstStyle/>
                    <a:p>
                      <a:pPr algn="ctr" fontAlgn="ctr"/>
                      <a:endParaRPr lang="es-ES" sz="1800" b="0" i="0" u="none" strike="noStrike" dirty="0">
                        <a:solidFill>
                          <a:srgbClr val="000000"/>
                        </a:solidFill>
                        <a:effectLst/>
                        <a:latin typeface="Arial" panose="020B0604020202020204" pitchFamily="34" charset="0"/>
                      </a:endParaRPr>
                    </a:p>
                  </a:txBody>
                  <a:tcPr marL="9525" marR="9525" marT="9525" marB="0" anchor="ctr">
                    <a:solidFill>
                      <a:schemeClr val="bg1"/>
                    </a:solidFill>
                  </a:tcPr>
                </a:tc>
                <a:extLst>
                  <a:ext uri="{0D108BD9-81ED-4DB2-BD59-A6C34878D82A}">
                    <a16:rowId xmlns:a16="http://schemas.microsoft.com/office/drawing/2014/main" val="10002"/>
                  </a:ext>
                </a:extLst>
              </a:tr>
              <a:tr h="227309">
                <a:tc>
                  <a:txBody>
                    <a:bodyPr/>
                    <a:lstStyle/>
                    <a:p>
                      <a:pPr marL="85725" lvl="1" indent="0" algn="l" fontAlgn="b"/>
                      <a:r>
                        <a:rPr lang="es-ES" sz="1100" b="0" i="0" u="none" strike="noStrike" dirty="0">
                          <a:solidFill>
                            <a:srgbClr val="000000"/>
                          </a:solidFill>
                          <a:latin typeface="+mj-lt"/>
                        </a:rPr>
                        <a:t>Andalucía</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538</a:t>
                      </a:r>
                    </a:p>
                  </a:txBody>
                  <a:tcPr marL="9525" marR="9525" marT="9525" marB="0" anchor="ctr">
                    <a:solidFill>
                      <a:schemeClr val="bg1">
                        <a:lumMod val="85000"/>
                      </a:schemeClr>
                    </a:solidFill>
                  </a:tcPr>
                </a:tc>
                <a:tc>
                  <a:txBody>
                    <a:bodyPr/>
                    <a:lstStyle/>
                    <a:p>
                      <a:pPr algn="ctr" rtl="0" fontAlgn="b"/>
                      <a:r>
                        <a:rPr lang="es-ES" sz="1100" b="0" i="0" u="none" strike="noStrike" dirty="0">
                          <a:solidFill>
                            <a:srgbClr val="000000"/>
                          </a:solidFill>
                          <a:effectLst/>
                          <a:latin typeface="Verdana" panose="020B0604030504040204" pitchFamily="34" charset="0"/>
                        </a:rPr>
                        <a:t>4,1</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875</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17,5</a:t>
                      </a:r>
                    </a:p>
                  </a:txBody>
                  <a:tcPr marL="9525" marR="9525" marT="9525" marB="0" anchor="ctr">
                    <a:solidFill>
                      <a:schemeClr val="bg1">
                        <a:lumMod val="85000"/>
                      </a:schemeClr>
                    </a:solidFill>
                  </a:tcPr>
                </a:tc>
                <a:extLst>
                  <a:ext uri="{0D108BD9-81ED-4DB2-BD59-A6C34878D82A}">
                    <a16:rowId xmlns:a16="http://schemas.microsoft.com/office/drawing/2014/main" val="10003"/>
                  </a:ext>
                </a:extLst>
              </a:tr>
              <a:tr h="227309">
                <a:tc>
                  <a:txBody>
                    <a:bodyPr/>
                    <a:lstStyle/>
                    <a:p>
                      <a:pPr marL="85725" lvl="1" indent="0" algn="l" fontAlgn="b"/>
                      <a:r>
                        <a:rPr lang="es-ES" sz="1100" b="0" i="0" u="none" strike="noStrike" dirty="0">
                          <a:solidFill>
                            <a:srgbClr val="000000"/>
                          </a:solidFill>
                          <a:latin typeface="+mj-lt"/>
                        </a:rPr>
                        <a:t>Aragón </a:t>
                      </a:r>
                    </a:p>
                  </a:txBody>
                  <a:tcPr marL="9525" marR="9525" marT="9525" marB="0" anchor="ctr">
                    <a:solidFill>
                      <a:schemeClr val="bg1"/>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232</a:t>
                      </a:r>
                    </a:p>
                  </a:txBody>
                  <a:tcPr marL="9525" marR="9525" marT="9525" marB="0" anchor="ctr">
                    <a:solidFill>
                      <a:schemeClr val="bg1"/>
                    </a:solidFill>
                  </a:tcPr>
                </a:tc>
                <a:tc>
                  <a:txBody>
                    <a:bodyPr/>
                    <a:lstStyle/>
                    <a:p>
                      <a:pPr algn="ctr" rtl="0" fontAlgn="b"/>
                      <a:r>
                        <a:rPr lang="es-ES" sz="1100" b="0" i="0" u="none" strike="noStrike" dirty="0">
                          <a:solidFill>
                            <a:srgbClr val="000000"/>
                          </a:solidFill>
                          <a:effectLst/>
                          <a:latin typeface="Verdana" panose="020B0604030504040204" pitchFamily="34" charset="0"/>
                        </a:rPr>
                        <a:t>6,6</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139</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2,8</a:t>
                      </a:r>
                    </a:p>
                  </a:txBody>
                  <a:tcPr marL="9525" marR="9525" marT="9525" marB="0" anchor="ctr">
                    <a:solidFill>
                      <a:schemeClr val="bg1"/>
                    </a:solidFill>
                  </a:tcPr>
                </a:tc>
                <a:extLst>
                  <a:ext uri="{0D108BD9-81ED-4DB2-BD59-A6C34878D82A}">
                    <a16:rowId xmlns:a16="http://schemas.microsoft.com/office/drawing/2014/main" val="10004"/>
                  </a:ext>
                </a:extLst>
              </a:tr>
              <a:tr h="227309">
                <a:tc>
                  <a:txBody>
                    <a:bodyPr/>
                    <a:lstStyle/>
                    <a:p>
                      <a:pPr marL="85725" lvl="1" indent="0" algn="l" fontAlgn="b"/>
                      <a:r>
                        <a:rPr lang="es-ES" sz="1100" b="0" i="0" u="none" strike="noStrike" dirty="0">
                          <a:solidFill>
                            <a:srgbClr val="000000"/>
                          </a:solidFill>
                          <a:latin typeface="+mj-lt"/>
                        </a:rPr>
                        <a:t>Asturias</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219</a:t>
                      </a:r>
                    </a:p>
                  </a:txBody>
                  <a:tcPr marL="9525" marR="9525" marT="9525" marB="0" anchor="ctr">
                    <a:solidFill>
                      <a:schemeClr val="bg1">
                        <a:lumMod val="85000"/>
                      </a:schemeClr>
                    </a:solidFill>
                  </a:tcPr>
                </a:tc>
                <a:tc>
                  <a:txBody>
                    <a:bodyPr/>
                    <a:lstStyle/>
                    <a:p>
                      <a:pPr algn="ctr" rtl="0" fontAlgn="b"/>
                      <a:r>
                        <a:rPr lang="es-ES" sz="1100" b="0" i="0" u="none" strike="noStrike" dirty="0">
                          <a:solidFill>
                            <a:srgbClr val="000000"/>
                          </a:solidFill>
                          <a:effectLst/>
                          <a:latin typeface="Verdana" panose="020B0604030504040204" pitchFamily="34" charset="0"/>
                        </a:rPr>
                        <a:t>6,7</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108</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2,2</a:t>
                      </a:r>
                    </a:p>
                  </a:txBody>
                  <a:tcPr marL="9525" marR="9525" marT="9525" marB="0" anchor="ctr">
                    <a:solidFill>
                      <a:schemeClr val="bg1">
                        <a:lumMod val="85000"/>
                      </a:schemeClr>
                    </a:solidFill>
                  </a:tcPr>
                </a:tc>
                <a:extLst>
                  <a:ext uri="{0D108BD9-81ED-4DB2-BD59-A6C34878D82A}">
                    <a16:rowId xmlns:a16="http://schemas.microsoft.com/office/drawing/2014/main" val="10005"/>
                  </a:ext>
                </a:extLst>
              </a:tr>
              <a:tr h="227309">
                <a:tc>
                  <a:txBody>
                    <a:bodyPr/>
                    <a:lstStyle/>
                    <a:p>
                      <a:pPr marL="85725" lvl="1" indent="0" algn="l" fontAlgn="b"/>
                      <a:r>
                        <a:rPr lang="es-ES" sz="1100" b="0" i="0" u="none" strike="noStrike" dirty="0">
                          <a:solidFill>
                            <a:srgbClr val="000000"/>
                          </a:solidFill>
                          <a:latin typeface="+mj-lt"/>
                        </a:rPr>
                        <a:t>Baleares</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225</a:t>
                      </a:r>
                    </a:p>
                  </a:txBody>
                  <a:tcPr marL="9525" marR="9525" marT="9525" marB="0" anchor="ctr">
                    <a:solidFill>
                      <a:schemeClr val="bg1"/>
                    </a:solidFill>
                  </a:tcPr>
                </a:tc>
                <a:tc>
                  <a:txBody>
                    <a:bodyPr/>
                    <a:lstStyle/>
                    <a:p>
                      <a:pPr algn="ctr" rtl="0" fontAlgn="b"/>
                      <a:r>
                        <a:rPr lang="es-ES" sz="1100" b="0" i="0" u="none" strike="noStrike" dirty="0">
                          <a:solidFill>
                            <a:srgbClr val="000000"/>
                          </a:solidFill>
                          <a:effectLst/>
                          <a:latin typeface="Verdana" panose="020B0604030504040204" pitchFamily="34" charset="0"/>
                        </a:rPr>
                        <a:t>6,2</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133</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2,7</a:t>
                      </a:r>
                    </a:p>
                  </a:txBody>
                  <a:tcPr marL="9525" marR="9525" marT="9525" marB="0" anchor="ctr">
                    <a:solidFill>
                      <a:schemeClr val="bg1"/>
                    </a:solidFill>
                  </a:tcPr>
                </a:tc>
                <a:extLst>
                  <a:ext uri="{0D108BD9-81ED-4DB2-BD59-A6C34878D82A}">
                    <a16:rowId xmlns:a16="http://schemas.microsoft.com/office/drawing/2014/main" val="10006"/>
                  </a:ext>
                </a:extLst>
              </a:tr>
              <a:tr h="227309">
                <a:tc>
                  <a:txBody>
                    <a:bodyPr/>
                    <a:lstStyle/>
                    <a:p>
                      <a:pPr marL="85725" lvl="1" indent="0" algn="l" fontAlgn="b"/>
                      <a:r>
                        <a:rPr lang="es-ES" sz="1100" b="0" i="0" u="none" strike="noStrike" dirty="0">
                          <a:solidFill>
                            <a:srgbClr val="000000"/>
                          </a:solidFill>
                          <a:latin typeface="+mj-lt"/>
                        </a:rPr>
                        <a:t>Canarias</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268</a:t>
                      </a:r>
                    </a:p>
                  </a:txBody>
                  <a:tcPr marL="9525" marR="9525" marT="9525" marB="0" anchor="ctr">
                    <a:solidFill>
                      <a:schemeClr val="bg1">
                        <a:lumMod val="85000"/>
                      </a:schemeClr>
                    </a:solidFill>
                  </a:tcPr>
                </a:tc>
                <a:tc>
                  <a:txBody>
                    <a:bodyPr/>
                    <a:lstStyle/>
                    <a:p>
                      <a:pPr algn="ctr" rtl="0" fontAlgn="b"/>
                      <a:r>
                        <a:rPr lang="es-ES" sz="1100" b="0" i="0" u="none" strike="noStrike">
                          <a:solidFill>
                            <a:srgbClr val="000000"/>
                          </a:solidFill>
                          <a:effectLst/>
                          <a:latin typeface="Verdana" panose="020B0604030504040204" pitchFamily="34" charset="0"/>
                        </a:rPr>
                        <a:t>6,4</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240</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4,8</a:t>
                      </a:r>
                    </a:p>
                  </a:txBody>
                  <a:tcPr marL="9525" marR="9525" marT="9525" marB="0" anchor="ctr">
                    <a:solidFill>
                      <a:schemeClr val="bg1">
                        <a:lumMod val="85000"/>
                      </a:schemeClr>
                    </a:solidFill>
                  </a:tcPr>
                </a:tc>
                <a:extLst>
                  <a:ext uri="{0D108BD9-81ED-4DB2-BD59-A6C34878D82A}">
                    <a16:rowId xmlns:a16="http://schemas.microsoft.com/office/drawing/2014/main" val="10007"/>
                  </a:ext>
                </a:extLst>
              </a:tr>
              <a:tr h="227309">
                <a:tc>
                  <a:txBody>
                    <a:bodyPr/>
                    <a:lstStyle/>
                    <a:p>
                      <a:pPr marL="85725" lvl="1" indent="0" algn="l" fontAlgn="b"/>
                      <a:r>
                        <a:rPr lang="es-ES" sz="1100" b="0" i="0" u="none" strike="noStrike" dirty="0">
                          <a:solidFill>
                            <a:srgbClr val="000000"/>
                          </a:solidFill>
                          <a:latin typeface="+mj-lt"/>
                        </a:rPr>
                        <a:t>Cantabria</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200</a:t>
                      </a:r>
                    </a:p>
                  </a:txBody>
                  <a:tcPr marL="9525" marR="9525" marT="9525" marB="0" anchor="ctr">
                    <a:solidFill>
                      <a:schemeClr val="bg1"/>
                    </a:solidFill>
                  </a:tcPr>
                </a:tc>
                <a:tc>
                  <a:txBody>
                    <a:bodyPr/>
                    <a:lstStyle/>
                    <a:p>
                      <a:pPr algn="ctr" rtl="0" fontAlgn="b"/>
                      <a:r>
                        <a:rPr lang="es-ES" sz="1100" b="0" i="0" u="none" strike="noStrike" dirty="0">
                          <a:solidFill>
                            <a:srgbClr val="000000"/>
                          </a:solidFill>
                          <a:effectLst/>
                          <a:latin typeface="Verdana" panose="020B0604030504040204" pitchFamily="34" charset="0"/>
                        </a:rPr>
                        <a:t>7,1</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64</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1,3</a:t>
                      </a:r>
                    </a:p>
                  </a:txBody>
                  <a:tcPr marL="9525" marR="9525" marT="9525" marB="0" anchor="ctr">
                    <a:solidFill>
                      <a:schemeClr val="bg1"/>
                    </a:solidFill>
                  </a:tcPr>
                </a:tc>
                <a:extLst>
                  <a:ext uri="{0D108BD9-81ED-4DB2-BD59-A6C34878D82A}">
                    <a16:rowId xmlns:a16="http://schemas.microsoft.com/office/drawing/2014/main" val="10008"/>
                  </a:ext>
                </a:extLst>
              </a:tr>
              <a:tr h="227309">
                <a:tc>
                  <a:txBody>
                    <a:bodyPr/>
                    <a:lstStyle/>
                    <a:p>
                      <a:pPr marL="85725" lvl="1" indent="0" algn="l" fontAlgn="b"/>
                      <a:r>
                        <a:rPr lang="es-ES" sz="1100" b="0" i="0" u="none" strike="noStrike" dirty="0">
                          <a:solidFill>
                            <a:srgbClr val="000000"/>
                          </a:solidFill>
                          <a:latin typeface="+mj-lt"/>
                        </a:rPr>
                        <a:t>Castilla y León</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278</a:t>
                      </a:r>
                    </a:p>
                  </a:txBody>
                  <a:tcPr marL="9525" marR="9525" marT="9525" marB="0" anchor="ctr">
                    <a:solidFill>
                      <a:schemeClr val="bg1">
                        <a:lumMod val="85000"/>
                      </a:schemeClr>
                    </a:solidFill>
                  </a:tcPr>
                </a:tc>
                <a:tc>
                  <a:txBody>
                    <a:bodyPr/>
                    <a:lstStyle/>
                    <a:p>
                      <a:pPr algn="ctr" rtl="0" fontAlgn="b"/>
                      <a:r>
                        <a:rPr lang="es-ES" sz="1100" b="0" i="0" u="none" strike="noStrike" dirty="0">
                          <a:solidFill>
                            <a:srgbClr val="000000"/>
                          </a:solidFill>
                          <a:effectLst/>
                          <a:latin typeface="Verdana" panose="020B0604030504040204" pitchFamily="34" charset="0"/>
                        </a:rPr>
                        <a:t>6,6</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258</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5,2</a:t>
                      </a:r>
                    </a:p>
                  </a:txBody>
                  <a:tcPr marL="9525" marR="9525" marT="9525" marB="0" anchor="ctr">
                    <a:solidFill>
                      <a:schemeClr val="bg1">
                        <a:lumMod val="85000"/>
                      </a:schemeClr>
                    </a:solidFill>
                  </a:tcPr>
                </a:tc>
                <a:extLst>
                  <a:ext uri="{0D108BD9-81ED-4DB2-BD59-A6C34878D82A}">
                    <a16:rowId xmlns:a16="http://schemas.microsoft.com/office/drawing/2014/main" val="10009"/>
                  </a:ext>
                </a:extLst>
              </a:tr>
              <a:tr h="227309">
                <a:tc>
                  <a:txBody>
                    <a:bodyPr/>
                    <a:lstStyle/>
                    <a:p>
                      <a:pPr marL="85725" lvl="1" indent="0" algn="l" fontAlgn="b"/>
                      <a:r>
                        <a:rPr lang="es-ES" sz="1100" b="0" i="0" u="none" strike="noStrike" dirty="0">
                          <a:solidFill>
                            <a:srgbClr val="000000"/>
                          </a:solidFill>
                          <a:latin typeface="+mj-lt"/>
                        </a:rPr>
                        <a:t>Castilla-La Mancha</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263</a:t>
                      </a:r>
                    </a:p>
                  </a:txBody>
                  <a:tcPr marL="9525" marR="9525" marT="9525" marB="0" anchor="ctr">
                    <a:solidFill>
                      <a:schemeClr val="bg1"/>
                    </a:solidFill>
                  </a:tcPr>
                </a:tc>
                <a:tc>
                  <a:txBody>
                    <a:bodyPr/>
                    <a:lstStyle/>
                    <a:p>
                      <a:pPr algn="ctr" rtl="0" fontAlgn="b"/>
                      <a:r>
                        <a:rPr lang="es-ES" sz="1100" b="0" i="0" u="none" strike="noStrike" dirty="0">
                          <a:solidFill>
                            <a:srgbClr val="000000"/>
                          </a:solidFill>
                          <a:effectLst/>
                          <a:latin typeface="Verdana" panose="020B0604030504040204" pitchFamily="34" charset="0"/>
                        </a:rPr>
                        <a:t>6,7</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211</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4,2</a:t>
                      </a:r>
                    </a:p>
                  </a:txBody>
                  <a:tcPr marL="9525" marR="9525" marT="9525" marB="0" anchor="ctr">
                    <a:solidFill>
                      <a:schemeClr val="bg1"/>
                    </a:solidFill>
                  </a:tcPr>
                </a:tc>
                <a:extLst>
                  <a:ext uri="{0D108BD9-81ED-4DB2-BD59-A6C34878D82A}">
                    <a16:rowId xmlns:a16="http://schemas.microsoft.com/office/drawing/2014/main" val="10010"/>
                  </a:ext>
                </a:extLst>
              </a:tr>
              <a:tr h="227309">
                <a:tc>
                  <a:txBody>
                    <a:bodyPr/>
                    <a:lstStyle/>
                    <a:p>
                      <a:pPr marL="85725" lvl="1" indent="0" algn="l" fontAlgn="b"/>
                      <a:r>
                        <a:rPr lang="es-ES" sz="1100" b="0" i="0" u="none" strike="noStrike" dirty="0">
                          <a:solidFill>
                            <a:srgbClr val="000000"/>
                          </a:solidFill>
                          <a:latin typeface="+mj-lt"/>
                        </a:rPr>
                        <a:t>Cataluña</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516</a:t>
                      </a:r>
                    </a:p>
                  </a:txBody>
                  <a:tcPr marL="9525" marR="9525" marT="9525" marB="0" anchor="ctr">
                    <a:solidFill>
                      <a:schemeClr val="bg1">
                        <a:lumMod val="85000"/>
                      </a:schemeClr>
                    </a:solidFill>
                  </a:tcPr>
                </a:tc>
                <a:tc>
                  <a:txBody>
                    <a:bodyPr/>
                    <a:lstStyle/>
                    <a:p>
                      <a:pPr algn="ctr" rtl="0" fontAlgn="b"/>
                      <a:r>
                        <a:rPr lang="es-ES" sz="1100" b="0" i="0" u="none" strike="noStrike" dirty="0">
                          <a:solidFill>
                            <a:srgbClr val="000000"/>
                          </a:solidFill>
                          <a:effectLst/>
                          <a:latin typeface="Verdana" panose="020B0604030504040204" pitchFamily="34" charset="0"/>
                        </a:rPr>
                        <a:t>4,3</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796</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15,9</a:t>
                      </a:r>
                    </a:p>
                  </a:txBody>
                  <a:tcPr marL="9525" marR="9525" marT="9525" marB="0" anchor="ctr">
                    <a:solidFill>
                      <a:schemeClr val="bg1">
                        <a:lumMod val="85000"/>
                      </a:schemeClr>
                    </a:solidFill>
                  </a:tcPr>
                </a:tc>
                <a:extLst>
                  <a:ext uri="{0D108BD9-81ED-4DB2-BD59-A6C34878D82A}">
                    <a16:rowId xmlns:a16="http://schemas.microsoft.com/office/drawing/2014/main" val="10011"/>
                  </a:ext>
                </a:extLst>
              </a:tr>
              <a:tr h="227309">
                <a:tc>
                  <a:txBody>
                    <a:bodyPr/>
                    <a:lstStyle/>
                    <a:p>
                      <a:pPr marL="85725" lvl="1" indent="0" algn="l" fontAlgn="b"/>
                      <a:r>
                        <a:rPr lang="es-ES" sz="1100" b="0" i="0" u="none" strike="noStrike" dirty="0">
                          <a:solidFill>
                            <a:srgbClr val="000000"/>
                          </a:solidFill>
                          <a:latin typeface="+mj-lt"/>
                        </a:rPr>
                        <a:t>Extremadura</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221</a:t>
                      </a:r>
                    </a:p>
                  </a:txBody>
                  <a:tcPr marL="9525" marR="9525" marT="9525" marB="0" anchor="ctr">
                    <a:solidFill>
                      <a:schemeClr val="bg1"/>
                    </a:solidFill>
                  </a:tcPr>
                </a:tc>
                <a:tc>
                  <a:txBody>
                    <a:bodyPr/>
                    <a:lstStyle/>
                    <a:p>
                      <a:pPr algn="ctr" rtl="0" fontAlgn="b"/>
                      <a:r>
                        <a:rPr lang="es-ES" sz="1100" b="0" i="0" u="none" strike="noStrike" dirty="0">
                          <a:solidFill>
                            <a:srgbClr val="000000"/>
                          </a:solidFill>
                          <a:effectLst/>
                          <a:latin typeface="Verdana" panose="020B0604030504040204" pitchFamily="34" charset="0"/>
                        </a:rPr>
                        <a:t>6,7</a:t>
                      </a:r>
                    </a:p>
                  </a:txBody>
                  <a:tcPr marL="9525" marR="9525" marT="9525" marB="0" anchor="ctr">
                    <a:solidFill>
                      <a:schemeClr val="bg1"/>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126</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2,5</a:t>
                      </a:r>
                    </a:p>
                  </a:txBody>
                  <a:tcPr marL="9525" marR="9525" marT="9525" marB="0" anchor="ctr">
                    <a:solidFill>
                      <a:schemeClr val="bg1"/>
                    </a:solidFill>
                  </a:tcPr>
                </a:tc>
                <a:extLst>
                  <a:ext uri="{0D108BD9-81ED-4DB2-BD59-A6C34878D82A}">
                    <a16:rowId xmlns:a16="http://schemas.microsoft.com/office/drawing/2014/main" val="10012"/>
                  </a:ext>
                </a:extLst>
              </a:tr>
              <a:tr h="227309">
                <a:tc>
                  <a:txBody>
                    <a:bodyPr/>
                    <a:lstStyle/>
                    <a:p>
                      <a:pPr marL="85725" lvl="1" indent="0" algn="l" fontAlgn="b"/>
                      <a:r>
                        <a:rPr lang="es-ES" sz="1100" b="0" i="0" u="none" strike="noStrike" dirty="0">
                          <a:solidFill>
                            <a:srgbClr val="000000"/>
                          </a:solidFill>
                          <a:latin typeface="+mj-lt"/>
                        </a:rPr>
                        <a:t>Galicia</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291</a:t>
                      </a:r>
                    </a:p>
                  </a:txBody>
                  <a:tcPr marL="9525" marR="9525" marT="9525" marB="0" anchor="ctr">
                    <a:solidFill>
                      <a:schemeClr val="bg1">
                        <a:lumMod val="85000"/>
                      </a:schemeClr>
                    </a:solidFill>
                  </a:tcPr>
                </a:tc>
                <a:tc>
                  <a:txBody>
                    <a:bodyPr/>
                    <a:lstStyle/>
                    <a:p>
                      <a:pPr algn="ctr" rtl="0" fontAlgn="b"/>
                      <a:r>
                        <a:rPr lang="es-ES" sz="1100" b="0" i="0" u="none" strike="noStrike" dirty="0">
                          <a:solidFill>
                            <a:srgbClr val="000000"/>
                          </a:solidFill>
                          <a:effectLst/>
                          <a:latin typeface="Verdana" panose="020B0604030504040204" pitchFamily="34" charset="0"/>
                        </a:rPr>
                        <a:t>6,0</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295</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5,9</a:t>
                      </a:r>
                    </a:p>
                  </a:txBody>
                  <a:tcPr marL="9525" marR="9525" marT="9525" marB="0" anchor="ctr">
                    <a:solidFill>
                      <a:schemeClr val="bg1">
                        <a:lumMod val="85000"/>
                      </a:schemeClr>
                    </a:solidFill>
                  </a:tcPr>
                </a:tc>
                <a:extLst>
                  <a:ext uri="{0D108BD9-81ED-4DB2-BD59-A6C34878D82A}">
                    <a16:rowId xmlns:a16="http://schemas.microsoft.com/office/drawing/2014/main" val="10013"/>
                  </a:ext>
                </a:extLst>
              </a:tr>
              <a:tr h="227309">
                <a:tc>
                  <a:txBody>
                    <a:bodyPr/>
                    <a:lstStyle/>
                    <a:p>
                      <a:pPr marL="85725" lvl="1" indent="0" algn="l" fontAlgn="b"/>
                      <a:r>
                        <a:rPr lang="es-ES" sz="1100" b="0" i="0" u="none" strike="noStrike" dirty="0">
                          <a:solidFill>
                            <a:srgbClr val="000000"/>
                          </a:solidFill>
                          <a:latin typeface="+mj-lt"/>
                        </a:rPr>
                        <a:t>Madrid</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463</a:t>
                      </a:r>
                    </a:p>
                  </a:txBody>
                  <a:tcPr marL="9525" marR="9525" marT="9525" marB="0" anchor="ctr">
                    <a:solidFill>
                      <a:schemeClr val="bg1"/>
                    </a:solidFill>
                  </a:tcPr>
                </a:tc>
                <a:tc>
                  <a:txBody>
                    <a:bodyPr/>
                    <a:lstStyle/>
                    <a:p>
                      <a:pPr algn="ctr" rtl="0" fontAlgn="b"/>
                      <a:r>
                        <a:rPr lang="es-ES" sz="1100" b="0" i="0" u="none" strike="noStrike" dirty="0">
                          <a:solidFill>
                            <a:srgbClr val="000000"/>
                          </a:solidFill>
                          <a:effectLst/>
                          <a:latin typeface="Verdana" panose="020B0604030504040204" pitchFamily="34" charset="0"/>
                        </a:rPr>
                        <a:t>4,6</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717</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14,3</a:t>
                      </a:r>
                    </a:p>
                  </a:txBody>
                  <a:tcPr marL="9525" marR="9525" marT="9525" marB="0" anchor="ctr">
                    <a:solidFill>
                      <a:schemeClr val="bg1"/>
                    </a:solidFill>
                  </a:tcPr>
                </a:tc>
                <a:extLst>
                  <a:ext uri="{0D108BD9-81ED-4DB2-BD59-A6C34878D82A}">
                    <a16:rowId xmlns:a16="http://schemas.microsoft.com/office/drawing/2014/main" val="10014"/>
                  </a:ext>
                </a:extLst>
              </a:tr>
              <a:tr h="227309">
                <a:tc>
                  <a:txBody>
                    <a:bodyPr/>
                    <a:lstStyle/>
                    <a:p>
                      <a:pPr marL="85725" lvl="1" indent="0" algn="l" fontAlgn="b"/>
                      <a:r>
                        <a:rPr lang="es-ES" sz="1100" b="0" i="0" u="none" strike="noStrike" dirty="0">
                          <a:solidFill>
                            <a:srgbClr val="000000"/>
                          </a:solidFill>
                          <a:latin typeface="+mj-lt"/>
                        </a:rPr>
                        <a:t>Murcia</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240</a:t>
                      </a:r>
                    </a:p>
                  </a:txBody>
                  <a:tcPr marL="9525" marR="9525" marT="9525" marB="0" anchor="ctr">
                    <a:solidFill>
                      <a:schemeClr val="bg1">
                        <a:lumMod val="85000"/>
                      </a:schemeClr>
                    </a:solidFill>
                  </a:tcPr>
                </a:tc>
                <a:tc>
                  <a:txBody>
                    <a:bodyPr/>
                    <a:lstStyle/>
                    <a:p>
                      <a:pPr algn="ctr" rtl="0" fontAlgn="b"/>
                      <a:r>
                        <a:rPr lang="es-ES" sz="1100" b="0" i="0" u="none" strike="noStrike" dirty="0">
                          <a:solidFill>
                            <a:srgbClr val="000000"/>
                          </a:solidFill>
                          <a:effectLst/>
                          <a:latin typeface="Verdana" panose="020B0604030504040204" pitchFamily="34" charset="0"/>
                        </a:rPr>
                        <a:t>6,5</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158</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3,2</a:t>
                      </a:r>
                    </a:p>
                  </a:txBody>
                  <a:tcPr marL="9525" marR="9525" marT="9525" marB="0" anchor="ctr">
                    <a:solidFill>
                      <a:schemeClr val="bg1">
                        <a:lumMod val="85000"/>
                      </a:schemeClr>
                    </a:solidFill>
                  </a:tcPr>
                </a:tc>
                <a:extLst>
                  <a:ext uri="{0D108BD9-81ED-4DB2-BD59-A6C34878D82A}">
                    <a16:rowId xmlns:a16="http://schemas.microsoft.com/office/drawing/2014/main" val="10015"/>
                  </a:ext>
                </a:extLst>
              </a:tr>
              <a:tr h="227309">
                <a:tc>
                  <a:txBody>
                    <a:bodyPr/>
                    <a:lstStyle/>
                    <a:p>
                      <a:pPr marL="85725" lvl="1" indent="0" algn="l" fontAlgn="b"/>
                      <a:r>
                        <a:rPr lang="es-ES" sz="1100" b="0" i="0" u="none" strike="noStrike" dirty="0">
                          <a:solidFill>
                            <a:srgbClr val="000000"/>
                          </a:solidFill>
                          <a:latin typeface="+mj-lt"/>
                        </a:rPr>
                        <a:t>Navarra</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203</a:t>
                      </a:r>
                    </a:p>
                  </a:txBody>
                  <a:tcPr marL="9525" marR="9525" marT="9525" marB="0" anchor="ctr">
                    <a:solidFill>
                      <a:schemeClr val="bg1"/>
                    </a:solidFill>
                  </a:tcPr>
                </a:tc>
                <a:tc>
                  <a:txBody>
                    <a:bodyPr/>
                    <a:lstStyle/>
                    <a:p>
                      <a:pPr algn="ctr" rtl="0" fontAlgn="b"/>
                      <a:r>
                        <a:rPr lang="es-ES" sz="1100" b="0" i="0" u="none" strike="noStrike" dirty="0">
                          <a:solidFill>
                            <a:srgbClr val="000000"/>
                          </a:solidFill>
                          <a:effectLst/>
                          <a:latin typeface="Verdana" panose="020B0604030504040204" pitchFamily="34" charset="0"/>
                        </a:rPr>
                        <a:t>7,0</a:t>
                      </a:r>
                    </a:p>
                  </a:txBody>
                  <a:tcPr marL="9525" marR="9525" marT="9525" marB="0" anchor="ctr">
                    <a:solidFill>
                      <a:schemeClr val="bg1"/>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78</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1,6</a:t>
                      </a:r>
                    </a:p>
                  </a:txBody>
                  <a:tcPr marL="9525" marR="9525" marT="9525" marB="0" anchor="ctr">
                    <a:solidFill>
                      <a:schemeClr val="bg1"/>
                    </a:solidFill>
                  </a:tcPr>
                </a:tc>
                <a:extLst>
                  <a:ext uri="{0D108BD9-81ED-4DB2-BD59-A6C34878D82A}">
                    <a16:rowId xmlns:a16="http://schemas.microsoft.com/office/drawing/2014/main" val="10016"/>
                  </a:ext>
                </a:extLst>
              </a:tr>
              <a:tr h="227309">
                <a:tc>
                  <a:txBody>
                    <a:bodyPr/>
                    <a:lstStyle/>
                    <a:p>
                      <a:pPr marL="85725" lvl="1" indent="0" algn="l" fontAlgn="b"/>
                      <a:r>
                        <a:rPr lang="es-ES" sz="1100" b="0" i="0" u="none" strike="noStrike" dirty="0">
                          <a:solidFill>
                            <a:srgbClr val="000000"/>
                          </a:solidFill>
                          <a:latin typeface="+mj-lt"/>
                        </a:rPr>
                        <a:t>C. Valenciana</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392</a:t>
                      </a:r>
                    </a:p>
                  </a:txBody>
                  <a:tcPr marL="9525" marR="9525" marT="9525" marB="0" anchor="ctr">
                    <a:solidFill>
                      <a:schemeClr val="bg1">
                        <a:lumMod val="85000"/>
                      </a:schemeClr>
                    </a:solidFill>
                  </a:tcPr>
                </a:tc>
                <a:tc>
                  <a:txBody>
                    <a:bodyPr/>
                    <a:lstStyle/>
                    <a:p>
                      <a:pPr algn="ctr" rtl="0" fontAlgn="b"/>
                      <a:r>
                        <a:rPr lang="es-ES" sz="1100" b="0" i="0" u="none" strike="noStrike" dirty="0">
                          <a:solidFill>
                            <a:srgbClr val="000000"/>
                          </a:solidFill>
                          <a:effectLst/>
                          <a:latin typeface="Verdana" panose="020B0604030504040204" pitchFamily="34" charset="0"/>
                        </a:rPr>
                        <a:t>4,9</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534</a:t>
                      </a:r>
                    </a:p>
                  </a:txBody>
                  <a:tcPr marL="9525" marR="9525" marT="9525" marB="0" anchor="ctr">
                    <a:solidFill>
                      <a:schemeClr val="bg1">
                        <a:lumMod val="85000"/>
                      </a:schemeClr>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10,7</a:t>
                      </a:r>
                    </a:p>
                  </a:txBody>
                  <a:tcPr marL="9525" marR="9525" marT="9525" marB="0" anchor="ctr">
                    <a:solidFill>
                      <a:schemeClr val="bg1">
                        <a:lumMod val="85000"/>
                      </a:schemeClr>
                    </a:solidFill>
                  </a:tcPr>
                </a:tc>
                <a:extLst>
                  <a:ext uri="{0D108BD9-81ED-4DB2-BD59-A6C34878D82A}">
                    <a16:rowId xmlns:a16="http://schemas.microsoft.com/office/drawing/2014/main" val="10017"/>
                  </a:ext>
                </a:extLst>
              </a:tr>
              <a:tr h="227309">
                <a:tc>
                  <a:txBody>
                    <a:bodyPr/>
                    <a:lstStyle/>
                    <a:p>
                      <a:pPr marL="85725" lvl="1" indent="0" algn="l" fontAlgn="b"/>
                      <a:r>
                        <a:rPr lang="es-ES" sz="1100" b="0" i="0" u="none" strike="noStrike" dirty="0">
                          <a:solidFill>
                            <a:srgbClr val="000000"/>
                          </a:solidFill>
                          <a:latin typeface="+mj-lt"/>
                        </a:rPr>
                        <a:t>País Vasco</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272</a:t>
                      </a:r>
                    </a:p>
                  </a:txBody>
                  <a:tcPr marL="9525" marR="9525" marT="9525" marB="0" anchor="ctr">
                    <a:solidFill>
                      <a:schemeClr val="bg1"/>
                    </a:solidFill>
                  </a:tcPr>
                </a:tc>
                <a:tc>
                  <a:txBody>
                    <a:bodyPr/>
                    <a:lstStyle/>
                    <a:p>
                      <a:pPr algn="ctr" rtl="0" fontAlgn="b"/>
                      <a:r>
                        <a:rPr lang="es-ES" sz="1100" b="0" i="0" u="none" strike="noStrike" dirty="0">
                          <a:solidFill>
                            <a:srgbClr val="000000"/>
                          </a:solidFill>
                          <a:effectLst/>
                          <a:latin typeface="Verdana" panose="020B0604030504040204" pitchFamily="34" charset="0"/>
                        </a:rPr>
                        <a:t>6,3</a:t>
                      </a:r>
                    </a:p>
                  </a:txBody>
                  <a:tcPr marL="9525" marR="9525" marT="9525" marB="0" anchor="ctr">
                    <a:solidFill>
                      <a:schemeClr val="bg1"/>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228</a:t>
                      </a:r>
                    </a:p>
                  </a:txBody>
                  <a:tcPr marL="9525" marR="9525" marT="9525" marB="0" anchor="ctr">
                    <a:solidFill>
                      <a:schemeClr val="bg1"/>
                    </a:solidFill>
                  </a:tcPr>
                </a:tc>
                <a:tc>
                  <a:txBody>
                    <a:bodyPr/>
                    <a:lstStyle/>
                    <a:p>
                      <a:pPr algn="ctr" fontAlgn="b"/>
                      <a:r>
                        <a:rPr lang="es-ES" sz="1100" b="0" i="0" u="none" strike="noStrike" kern="1200">
                          <a:solidFill>
                            <a:srgbClr val="000000"/>
                          </a:solidFill>
                          <a:effectLst/>
                          <a:latin typeface="Verdana" panose="020B0604030504040204" pitchFamily="34" charset="0"/>
                          <a:ea typeface="+mn-ea"/>
                          <a:cs typeface="+mn-cs"/>
                        </a:rPr>
                        <a:t>4,6</a:t>
                      </a:r>
                    </a:p>
                  </a:txBody>
                  <a:tcPr marL="9525" marR="9525" marT="9525" marB="0" anchor="ctr">
                    <a:solidFill>
                      <a:schemeClr val="bg1"/>
                    </a:solidFill>
                  </a:tcPr>
                </a:tc>
                <a:extLst>
                  <a:ext uri="{0D108BD9-81ED-4DB2-BD59-A6C34878D82A}">
                    <a16:rowId xmlns:a16="http://schemas.microsoft.com/office/drawing/2014/main" val="10018"/>
                  </a:ext>
                </a:extLst>
              </a:tr>
              <a:tr h="227309">
                <a:tc>
                  <a:txBody>
                    <a:bodyPr/>
                    <a:lstStyle/>
                    <a:p>
                      <a:pPr marL="85725" lvl="1" indent="0" algn="l" fontAlgn="b"/>
                      <a:r>
                        <a:rPr lang="es-ES" sz="1100" b="0" i="0" u="none" strike="noStrike" dirty="0">
                          <a:solidFill>
                            <a:srgbClr val="000000"/>
                          </a:solidFill>
                          <a:latin typeface="+mj-lt"/>
                        </a:rPr>
                        <a:t>La Rioja</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190</a:t>
                      </a:r>
                    </a:p>
                  </a:txBody>
                  <a:tcPr marL="9525" marR="9525" marT="9525" marB="0" anchor="ctr">
                    <a:solidFill>
                      <a:schemeClr val="bg1">
                        <a:lumMod val="85000"/>
                      </a:schemeClr>
                    </a:solidFill>
                  </a:tcPr>
                </a:tc>
                <a:tc>
                  <a:txBody>
                    <a:bodyPr/>
                    <a:lstStyle/>
                    <a:p>
                      <a:pPr algn="ctr" rtl="0" fontAlgn="b"/>
                      <a:r>
                        <a:rPr lang="es-ES" sz="1100" b="0" i="0" u="none" strike="noStrike" dirty="0">
                          <a:solidFill>
                            <a:srgbClr val="000000"/>
                          </a:solidFill>
                          <a:effectLst/>
                          <a:latin typeface="Verdana" panose="020B0604030504040204" pitchFamily="34" charset="0"/>
                        </a:rPr>
                        <a:t>7,3</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41</a:t>
                      </a:r>
                    </a:p>
                  </a:txBody>
                  <a:tcPr marL="9525" marR="9525" marT="9525" marB="0" anchor="ctr">
                    <a:solidFill>
                      <a:schemeClr val="bg1">
                        <a:lumMod val="85000"/>
                      </a:schemeClr>
                    </a:solidFill>
                  </a:tcPr>
                </a:tc>
                <a:tc>
                  <a:txBody>
                    <a:bodyPr/>
                    <a:lstStyle/>
                    <a:p>
                      <a:pPr algn="ctr" fontAlgn="b"/>
                      <a:r>
                        <a:rPr lang="es-ES" sz="1100" b="0" i="0" u="none" strike="noStrike" kern="1200" dirty="0">
                          <a:solidFill>
                            <a:srgbClr val="000000"/>
                          </a:solidFill>
                          <a:effectLst/>
                          <a:latin typeface="Verdana" panose="020B0604030504040204" pitchFamily="34" charset="0"/>
                          <a:ea typeface="+mn-ea"/>
                          <a:cs typeface="+mn-cs"/>
                        </a:rPr>
                        <a:t>0,8</a:t>
                      </a:r>
                    </a:p>
                  </a:txBody>
                  <a:tcPr marL="9525" marR="9525" marT="9525" marB="0" anchor="ctr">
                    <a:solidFill>
                      <a:schemeClr val="bg1">
                        <a:lumMod val="85000"/>
                      </a:schemeClr>
                    </a:solidFill>
                  </a:tcPr>
                </a:tc>
                <a:extLst>
                  <a:ext uri="{0D108BD9-81ED-4DB2-BD59-A6C34878D82A}">
                    <a16:rowId xmlns:a16="http://schemas.microsoft.com/office/drawing/2014/main" val="10019"/>
                  </a:ext>
                </a:extLst>
              </a:tr>
            </a:tbl>
          </a:graphicData>
        </a:graphic>
      </p:graphicFrame>
      <p:pic>
        <p:nvPicPr>
          <p:cNvPr id="18" name="Imagen 17">
            <a:extLst>
              <a:ext uri="{FF2B5EF4-FFF2-40B4-BE49-F238E27FC236}">
                <a16:creationId xmlns:a16="http://schemas.microsoft.com/office/drawing/2014/main" id="{6E4E319B-8C42-415F-A6FC-02E47152EEA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3302" y="1270535"/>
            <a:ext cx="437558" cy="439143"/>
          </a:xfrm>
          <a:prstGeom prst="rect">
            <a:avLst/>
          </a:prstGeom>
        </p:spPr>
      </p:pic>
      <p:sp>
        <p:nvSpPr>
          <p:cNvPr id="9" name="Rectangle 3">
            <a:extLst>
              <a:ext uri="{FF2B5EF4-FFF2-40B4-BE49-F238E27FC236}">
                <a16:creationId xmlns:a16="http://schemas.microsoft.com/office/drawing/2014/main" id="{E79009A9-633A-4696-B9A0-E4A87E6AEFB1}"/>
              </a:ext>
            </a:extLst>
          </p:cNvPr>
          <p:cNvSpPr txBox="1">
            <a:spLocks noChangeArrowheads="1"/>
          </p:cNvSpPr>
          <p:nvPr/>
        </p:nvSpPr>
        <p:spPr>
          <a:xfrm>
            <a:off x="829783" y="1270535"/>
            <a:ext cx="5513266" cy="5167214"/>
          </a:xfrm>
          <a:prstGeom prst="rect">
            <a:avLst/>
          </a:prstGeom>
        </p:spPr>
        <p:txBody>
          <a:bodyPr vert="horz" lIns="91440" tIns="45720" rIns="91440" bIns="45720" rtlCol="0">
            <a:noAutofit/>
          </a:bodyPr>
          <a:lstStyle/>
          <a:p>
            <a:pPr algn="just">
              <a:spcBef>
                <a:spcPts val="600"/>
              </a:spcBef>
              <a:defRPr/>
            </a:pPr>
            <a:r>
              <a:rPr lang="es-ES" altLang="es-ES" b="1" dirty="0">
                <a:solidFill>
                  <a:schemeClr val="accent5">
                    <a:lumMod val="75000"/>
                  </a:schemeClr>
                </a:solidFill>
                <a:latin typeface="+mj-lt"/>
                <a:ea typeface="Verdana" panose="020B0604030504040204" pitchFamily="34" charset="0"/>
                <a:cs typeface="Verdana" panose="020B0604030504040204" pitchFamily="34" charset="0"/>
              </a:rPr>
              <a:t>TÉCNICA DE MUESTREO</a:t>
            </a:r>
            <a:r>
              <a:rPr lang="es-ES" altLang="es-ES" sz="1400" dirty="0">
                <a:cs typeface="Helvetica" panose="020B0604020202020204" pitchFamily="34" charset="0"/>
              </a:rPr>
              <a:t> </a:t>
            </a:r>
          </a:p>
          <a:p>
            <a:pPr algn="just">
              <a:spcBef>
                <a:spcPts val="300"/>
              </a:spcBef>
              <a:defRPr/>
            </a:pPr>
            <a:r>
              <a:rPr lang="es-ES" altLang="es-ES" sz="1200" dirty="0">
                <a:cs typeface="Helvetica" panose="020B0604020202020204" pitchFamily="34" charset="0"/>
              </a:rPr>
              <a:t>Mixta. </a:t>
            </a:r>
            <a:r>
              <a:rPr lang="es-ES_tradnl" altLang="es-ES" sz="1200" dirty="0">
                <a:cs typeface="Helvetica" panose="020B0604020202020204" pitchFamily="34" charset="0"/>
              </a:rPr>
              <a:t>Aleatorio estratificado por Comunidad Autónoma y tamaño de Hábitat, con afijación no proporcional por Comunidad Autónoma y proporcional por  provincia y tamaño de hábitat dentro de cada  Comunidad.</a:t>
            </a:r>
            <a:endParaRPr lang="es-ES_tradnl" altLang="es-ES" sz="1100" dirty="0">
              <a:cs typeface="Helvetica" panose="020B0604020202020204" pitchFamily="34" charset="0"/>
            </a:endParaRPr>
          </a:p>
          <a:p>
            <a:pPr algn="just">
              <a:spcBef>
                <a:spcPts val="1200"/>
              </a:spcBef>
              <a:defRPr/>
            </a:pPr>
            <a:r>
              <a:rPr lang="es-ES" b="1" dirty="0">
                <a:solidFill>
                  <a:schemeClr val="accent5">
                    <a:lumMod val="75000"/>
                  </a:schemeClr>
                </a:solidFill>
                <a:latin typeface="+mj-lt"/>
                <a:ea typeface="Verdana" panose="020B0604030504040204" pitchFamily="34" charset="0"/>
                <a:cs typeface="Verdana" panose="020B0604030504040204" pitchFamily="34" charset="0"/>
              </a:rPr>
              <a:t>TAMAÑO DE LA MUESTRA</a:t>
            </a:r>
            <a:endParaRPr lang="es-ES" sz="1400" b="1" dirty="0">
              <a:cs typeface="Helvetica" panose="020B0604020202020204" pitchFamily="34" charset="0"/>
            </a:endParaRPr>
          </a:p>
          <a:p>
            <a:pPr algn="just">
              <a:spcBef>
                <a:spcPts val="300"/>
              </a:spcBef>
              <a:defRPr/>
            </a:pPr>
            <a:r>
              <a:rPr lang="es-ES_tradnl" sz="1200" dirty="0">
                <a:cs typeface="Helvetica" panose="020B0604020202020204" pitchFamily="34" charset="0"/>
              </a:rPr>
              <a:t>Se han realizado un total de </a:t>
            </a:r>
            <a:r>
              <a:rPr lang="es-ES_tradnl" sz="1200" b="1" u="sng" dirty="0">
                <a:cs typeface="Helvetica" panose="020B0604020202020204" pitchFamily="34" charset="0"/>
              </a:rPr>
              <a:t>5.011 entrevistas</a:t>
            </a:r>
            <a:r>
              <a:rPr lang="es-ES_tradnl" sz="1200" dirty="0">
                <a:cs typeface="Helvetica" panose="020B0604020202020204" pitchFamily="34" charset="0"/>
              </a:rPr>
              <a:t>.</a:t>
            </a:r>
            <a:endParaRPr lang="es-ES" sz="1200" dirty="0">
              <a:cs typeface="Helvetica" panose="020B0604020202020204" pitchFamily="34" charset="0"/>
            </a:endParaRPr>
          </a:p>
          <a:p>
            <a:pPr algn="just">
              <a:spcBef>
                <a:spcPct val="20000"/>
              </a:spcBef>
              <a:defRPr/>
            </a:pPr>
            <a:r>
              <a:rPr lang="es-ES" sz="1200" dirty="0">
                <a:cs typeface="Helvetica" panose="020B0604020202020204" pitchFamily="34" charset="0"/>
              </a:rPr>
              <a:t>La muestra se desproporcionó por Comunidad Autónoma, de tal manera que a las Comunidades Autónomas más pequeñas se les asignó un número de encuestas superior al que les correspondería según su población. De esta manera ninguna Comunidad Autónoma tendrá una muestra inferior a 190 encuestas, lo que permite trabajar con un error máximo para las Comunidades Autónomas más pequeñas, de ± 7,3% con un nivel de confianza del 95,5%. Se mantiene dentro de cada Comunidad la proporcionalidad por provincia y tamaño de hábitat.</a:t>
            </a:r>
          </a:p>
          <a:p>
            <a:pPr algn="just">
              <a:lnSpc>
                <a:spcPct val="120000"/>
              </a:lnSpc>
              <a:spcBef>
                <a:spcPts val="1200"/>
              </a:spcBef>
              <a:defRPr/>
            </a:pPr>
            <a:r>
              <a:rPr lang="es-ES" b="1" dirty="0">
                <a:solidFill>
                  <a:schemeClr val="accent5">
                    <a:lumMod val="75000"/>
                  </a:schemeClr>
                </a:solidFill>
                <a:latin typeface="+mj-lt"/>
                <a:ea typeface="Verdana" panose="020B0604030504040204" pitchFamily="34" charset="0"/>
                <a:cs typeface="Verdana" panose="020B0604030504040204" pitchFamily="34" charset="0"/>
              </a:rPr>
              <a:t>ERROR MUESTRAL </a:t>
            </a:r>
            <a:r>
              <a:rPr kumimoji="0" lang="es-ES" sz="1100" b="0" i="0" u="none" strike="noStrike" kern="1200" cap="none" spc="0" normalizeH="0" baseline="0" noProof="0" dirty="0">
                <a:ln>
                  <a:noFill/>
                </a:ln>
                <a:solidFill>
                  <a:schemeClr val="tx1"/>
                </a:solidFill>
                <a:effectLst/>
                <a:uLnTx/>
                <a:uFillTx/>
                <a:cs typeface="Helvetica" panose="020B0604020202020204" pitchFamily="34" charset="0"/>
              </a:rPr>
              <a:t>(</a:t>
            </a:r>
            <a:r>
              <a:rPr lang="es-ES" sz="1100" dirty="0">
                <a:cs typeface="Helvetica" panose="020B0604020202020204" pitchFamily="34" charset="0"/>
              </a:rPr>
              <a:t>e=±2</a:t>
            </a:r>
            <a:r>
              <a:rPr lang="es-ES" sz="1100" dirty="0">
                <a:cs typeface="Helvetica" panose="020B0604020202020204" pitchFamily="34" charset="0"/>
                <a:sym typeface="Symbol" pitchFamily="18" charset="2"/>
              </a:rPr>
              <a:t></a:t>
            </a:r>
            <a:r>
              <a:rPr lang="es-ES" sz="1100" dirty="0">
                <a:cs typeface="Helvetica" panose="020B0604020202020204" pitchFamily="34" charset="0"/>
              </a:rPr>
              <a:t> (p*q/n)</a:t>
            </a:r>
            <a:endParaRPr lang="es-ES_tradnl" sz="1100" dirty="0">
              <a:cs typeface="Helvetica" panose="020B0604020202020204" pitchFamily="34" charset="0"/>
            </a:endParaRPr>
          </a:p>
          <a:p>
            <a:pPr algn="just">
              <a:lnSpc>
                <a:spcPct val="110000"/>
              </a:lnSpc>
            </a:pPr>
            <a:r>
              <a:rPr lang="es-ES_tradnl" sz="1200" dirty="0">
                <a:cs typeface="Helvetica" panose="020B0604020202020204" pitchFamily="34" charset="0"/>
              </a:rPr>
              <a:t>El margen de error máximo aplicable a datos globales no segmentados </a:t>
            </a:r>
            <a:r>
              <a:rPr lang="es-ES_tradnl" sz="1200" dirty="0">
                <a:cs typeface="Helvetica" panose="020B0604020202020204" pitchFamily="34" charset="0"/>
                <a:sym typeface="Symbol" pitchFamily="18" charset="2"/>
              </a:rPr>
              <a:t>con un nivel de confianza del 95,5% en el caso más desfavorable (p=q=50%),</a:t>
            </a:r>
            <a:r>
              <a:rPr lang="es-ES_tradnl" sz="1200" dirty="0">
                <a:cs typeface="Helvetica" panose="020B0604020202020204" pitchFamily="34" charset="0"/>
              </a:rPr>
              <a:t> es de:</a:t>
            </a:r>
          </a:p>
          <a:p>
            <a:pPr lvl="1" algn="just">
              <a:lnSpc>
                <a:spcPct val="110000"/>
              </a:lnSpc>
              <a:buFont typeface="Arial" pitchFamily="34" charset="0"/>
              <a:buChar char="•"/>
            </a:pPr>
            <a:r>
              <a:rPr lang="es-ES_tradnl" sz="1100" dirty="0">
                <a:cs typeface="Helvetica" panose="020B0604020202020204" pitchFamily="34" charset="0"/>
              </a:rPr>
              <a:t>Para el total de la muestra: 1,41%.</a:t>
            </a:r>
          </a:p>
          <a:p>
            <a:pPr lvl="1" algn="just">
              <a:spcBef>
                <a:spcPts val="300"/>
              </a:spcBef>
              <a:buFont typeface="Arial" pitchFamily="34" charset="0"/>
              <a:buChar char="•"/>
            </a:pPr>
            <a:r>
              <a:rPr lang="es-ES" sz="1100" dirty="0">
                <a:cs typeface="Helvetica" panose="020B0604020202020204" pitchFamily="34" charset="0"/>
              </a:rPr>
              <a:t>Por Comunidades Autónomas el error oscila de ± 4,1% en Andalucía al ± 7,3% en La Rioja.</a:t>
            </a:r>
          </a:p>
          <a:p>
            <a:pPr marL="742950" marR="0" lvl="1" indent="-285750" algn="just" defTabSz="914400" rtl="0" eaLnBrk="1" fontAlgn="auto" latinLnBrk="0" hangingPunct="1">
              <a:lnSpc>
                <a:spcPct val="130000"/>
              </a:lnSpc>
              <a:spcBef>
                <a:spcPct val="20000"/>
              </a:spcBef>
              <a:spcAft>
                <a:spcPts val="0"/>
              </a:spcAft>
              <a:buClrTx/>
              <a:buSzTx/>
              <a:buFont typeface="Arial" pitchFamily="34" charset="0"/>
              <a:buChar char="–"/>
              <a:tabLst/>
              <a:defRPr/>
            </a:pPr>
            <a:endParaRPr kumimoji="0" lang="es-ES_tradnl" sz="1100" b="0" i="0" u="none" strike="noStrike" kern="1200" cap="none" spc="0" normalizeH="0" baseline="0" noProof="0" dirty="0">
              <a:ln>
                <a:noFill/>
              </a:ln>
              <a:solidFill>
                <a:schemeClr val="tx1"/>
              </a:solidFill>
              <a:effectLst/>
              <a:uLnTx/>
              <a:uFillTx/>
              <a:cs typeface="Helvetica" panose="020B0604020202020204" pitchFamily="34" charset="0"/>
            </a:endParaRPr>
          </a:p>
        </p:txBody>
      </p:sp>
      <p:pic>
        <p:nvPicPr>
          <p:cNvPr id="13" name="Imagen 12">
            <a:extLst>
              <a:ext uri="{FF2B5EF4-FFF2-40B4-BE49-F238E27FC236}">
                <a16:creationId xmlns:a16="http://schemas.microsoft.com/office/drawing/2014/main" id="{3C7D4002-C714-4220-A3C0-5688D7F6041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93302" y="2410102"/>
            <a:ext cx="439143" cy="439143"/>
          </a:xfrm>
          <a:prstGeom prst="rect">
            <a:avLst/>
          </a:prstGeom>
        </p:spPr>
      </p:pic>
      <p:pic>
        <p:nvPicPr>
          <p:cNvPr id="14" name="Imagen 13">
            <a:extLst>
              <a:ext uri="{FF2B5EF4-FFF2-40B4-BE49-F238E27FC236}">
                <a16:creationId xmlns:a16="http://schemas.microsoft.com/office/drawing/2014/main" id="{C4580AB1-F396-4AAC-A3EA-A65B28A885D4}"/>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93302" y="4668435"/>
            <a:ext cx="445047" cy="438950"/>
          </a:xfrm>
          <a:prstGeom prst="rect">
            <a:avLst/>
          </a:prstGeom>
        </p:spPr>
      </p:pic>
      <p:sp>
        <p:nvSpPr>
          <p:cNvPr id="15" name="CuadroTexto 14">
            <a:extLst>
              <a:ext uri="{FF2B5EF4-FFF2-40B4-BE49-F238E27FC236}">
                <a16:creationId xmlns:a16="http://schemas.microsoft.com/office/drawing/2014/main" id="{F76E586F-D3CC-41BD-BC88-E06EC6BF4CD9}"/>
              </a:ext>
            </a:extLst>
          </p:cNvPr>
          <p:cNvSpPr txBox="1"/>
          <p:nvPr/>
        </p:nvSpPr>
        <p:spPr>
          <a:xfrm>
            <a:off x="193302" y="121891"/>
            <a:ext cx="5513266" cy="815608"/>
          </a:xfrm>
          <a:prstGeom prst="rect">
            <a:avLst/>
          </a:prstGeom>
          <a:noFill/>
        </p:spPr>
        <p:txBody>
          <a:bodyPr wrap="square" rtlCol="0" anchor="ctr">
            <a:spAutoFit/>
          </a:bodyPr>
          <a:lstStyle/>
          <a:p>
            <a:r>
              <a:rPr lang="es-ES" sz="1400" dirty="0">
                <a:latin typeface="Verdana" panose="020B0604030504040204" pitchFamily="34" charset="0"/>
                <a:ea typeface="Verdana" panose="020B0604030504040204" pitchFamily="34" charset="0"/>
                <a:cs typeface="Verdana" panose="020B0604030504040204" pitchFamily="34" charset="0"/>
              </a:rPr>
              <a:t>METODOLOGÍA</a:t>
            </a:r>
          </a:p>
          <a:p>
            <a:pPr>
              <a:spcBef>
                <a:spcPts val="600"/>
              </a:spcBef>
            </a:pPr>
            <a:r>
              <a:rPr lang="es-ES" sz="2800" dirty="0">
                <a:latin typeface="Verdana" panose="020B0604030504040204" pitchFamily="34" charset="0"/>
                <a:ea typeface="Verdana" panose="020B0604030504040204" pitchFamily="34" charset="0"/>
                <a:cs typeface="Verdana" panose="020B0604030504040204" pitchFamily="34" charset="0"/>
              </a:rPr>
              <a:t>¿Cómo lo hemos hecho? (II)</a:t>
            </a:r>
          </a:p>
        </p:txBody>
      </p:sp>
    </p:spTree>
    <p:extLst>
      <p:ext uri="{BB962C8B-B14F-4D97-AF65-F5344CB8AC3E}">
        <p14:creationId xmlns:p14="http://schemas.microsoft.com/office/powerpoint/2010/main" val="1616357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1A85DD5C-56C3-43D9-A91F-D75BD50A17B5}" type="slidenum">
              <a:rPr lang="es-ES_tradnl" smtClean="0"/>
              <a:pPr/>
              <a:t>10</a:t>
            </a:fld>
            <a:endParaRPr lang="es-ES_tradnl"/>
          </a:p>
        </p:txBody>
      </p:sp>
      <p:sp>
        <p:nvSpPr>
          <p:cNvPr id="18" name="CuadroTexto 17">
            <a:extLst>
              <a:ext uri="{FF2B5EF4-FFF2-40B4-BE49-F238E27FC236}">
                <a16:creationId xmlns:a16="http://schemas.microsoft.com/office/drawing/2014/main" id="{D0EF9E20-C248-4B28-BBFA-AD00BDCB3B7B}"/>
              </a:ext>
            </a:extLst>
          </p:cNvPr>
          <p:cNvSpPr txBox="1"/>
          <p:nvPr/>
        </p:nvSpPr>
        <p:spPr>
          <a:xfrm>
            <a:off x="193302" y="121891"/>
            <a:ext cx="6974116" cy="815608"/>
          </a:xfrm>
          <a:prstGeom prst="rect">
            <a:avLst/>
          </a:prstGeom>
          <a:noFill/>
        </p:spPr>
        <p:txBody>
          <a:bodyPr wrap="square" rtlCol="0" anchor="ctr">
            <a:spAutoFit/>
          </a:bodyPr>
          <a:lstStyle/>
          <a:p>
            <a:r>
              <a:rPr lang="es-ES" sz="1400" dirty="0">
                <a:latin typeface="Verdana" panose="020B0604030504040204" pitchFamily="34" charset="0"/>
                <a:ea typeface="Verdana" panose="020B0604030504040204" pitchFamily="34" charset="0"/>
                <a:cs typeface="Verdana" panose="020B0604030504040204" pitchFamily="34" charset="0"/>
              </a:rPr>
              <a:t>METODOLOGÍA</a:t>
            </a:r>
          </a:p>
          <a:p>
            <a:pPr>
              <a:spcBef>
                <a:spcPts val="600"/>
              </a:spcBef>
            </a:pPr>
            <a:r>
              <a:rPr lang="es-ES" sz="2800" dirty="0">
                <a:latin typeface="Verdana" panose="020B0604030504040204" pitchFamily="34" charset="0"/>
                <a:ea typeface="Verdana" panose="020B0604030504040204" pitchFamily="34" charset="0"/>
                <a:cs typeface="Verdana" panose="020B0604030504040204" pitchFamily="34" charset="0"/>
              </a:rPr>
              <a:t>¿Cómo lo hemos hecho? (III)</a:t>
            </a:r>
          </a:p>
        </p:txBody>
      </p:sp>
      <p:pic>
        <p:nvPicPr>
          <p:cNvPr id="10" name="Imagen 9">
            <a:extLst>
              <a:ext uri="{FF2B5EF4-FFF2-40B4-BE49-F238E27FC236}">
                <a16:creationId xmlns:a16="http://schemas.microsoft.com/office/drawing/2014/main" id="{F3B84673-9418-4C83-9A98-35BC82479A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0828" y="1101136"/>
            <a:ext cx="439200" cy="439200"/>
          </a:xfrm>
          <a:prstGeom prst="rect">
            <a:avLst/>
          </a:prstGeom>
        </p:spPr>
      </p:pic>
      <p:pic>
        <p:nvPicPr>
          <p:cNvPr id="12" name="Imagen 11">
            <a:extLst>
              <a:ext uri="{FF2B5EF4-FFF2-40B4-BE49-F238E27FC236}">
                <a16:creationId xmlns:a16="http://schemas.microsoft.com/office/drawing/2014/main" id="{2ED3466B-186B-4193-9146-E61725277A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0828" y="5839391"/>
            <a:ext cx="439200" cy="439200"/>
          </a:xfrm>
          <a:prstGeom prst="rect">
            <a:avLst/>
          </a:prstGeom>
        </p:spPr>
      </p:pic>
      <p:sp>
        <p:nvSpPr>
          <p:cNvPr id="25" name="CuadroTexto 24">
            <a:extLst>
              <a:ext uri="{FF2B5EF4-FFF2-40B4-BE49-F238E27FC236}">
                <a16:creationId xmlns:a16="http://schemas.microsoft.com/office/drawing/2014/main" id="{7F5A9267-356C-48CB-AB93-65F1DC411075}"/>
              </a:ext>
            </a:extLst>
          </p:cNvPr>
          <p:cNvSpPr txBox="1"/>
          <p:nvPr/>
        </p:nvSpPr>
        <p:spPr>
          <a:xfrm>
            <a:off x="1899284" y="5848563"/>
            <a:ext cx="8463913" cy="6924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319893">
                    <a:lumMod val="75000"/>
                  </a:srgbClr>
                </a:solidFill>
                <a:effectLst/>
                <a:uLnTx/>
                <a:uFillTx/>
                <a:latin typeface="Verdana"/>
                <a:ea typeface="Verdana" panose="020B0604030504040204" pitchFamily="34" charset="0"/>
                <a:cs typeface="Verdana" panose="020B0604030504040204" pitchFamily="34" charset="0"/>
              </a:rPr>
              <a:t>FECHAS DE CAMPO</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Verdana"/>
                <a:ea typeface="+mn-ea"/>
                <a:cs typeface="+mn-cs"/>
              </a:rPr>
              <a:t>El trabajo se ha realizado durante los meses de agosto a diciembre de 2021.</a:t>
            </a:r>
            <a:endParaRPr kumimoji="0" lang="es-ES" sz="1600" b="1" i="0" u="none" strike="noStrike" kern="1200" cap="none" spc="0" normalizeH="0" baseline="0" noProof="0" dirty="0">
              <a:ln>
                <a:noFill/>
              </a:ln>
              <a:solidFill>
                <a:srgbClr val="319893">
                  <a:lumMod val="75000"/>
                </a:srgbClr>
              </a:solidFill>
              <a:effectLst/>
              <a:uLnTx/>
              <a:uFillTx/>
              <a:latin typeface="Verdana"/>
              <a:ea typeface="Verdana" panose="020B0604030504040204" pitchFamily="34" charset="0"/>
              <a:cs typeface="Verdana" panose="020B0604030504040204" pitchFamily="34" charset="0"/>
            </a:endParaRPr>
          </a:p>
        </p:txBody>
      </p:sp>
      <p:sp>
        <p:nvSpPr>
          <p:cNvPr id="27" name="CuadroTexto 26">
            <a:extLst>
              <a:ext uri="{FF2B5EF4-FFF2-40B4-BE49-F238E27FC236}">
                <a16:creationId xmlns:a16="http://schemas.microsoft.com/office/drawing/2014/main" id="{708E0329-7686-47A3-9157-1931C6257BAC}"/>
              </a:ext>
            </a:extLst>
          </p:cNvPr>
          <p:cNvSpPr txBox="1"/>
          <p:nvPr/>
        </p:nvSpPr>
        <p:spPr>
          <a:xfrm>
            <a:off x="1804026" y="1070977"/>
            <a:ext cx="9052577" cy="4646528"/>
          </a:xfrm>
          <a:prstGeom prst="rect">
            <a:avLst/>
          </a:prstGeom>
          <a:noFill/>
        </p:spPr>
        <p:txBody>
          <a:bodyPr wrap="square" rtlCol="0">
            <a:spAutoFit/>
          </a:bodyPr>
          <a:lstStyle/>
          <a:p>
            <a:pPr algn="just">
              <a:defRPr/>
            </a:pPr>
            <a:r>
              <a:rPr lang="es-ES" b="1" dirty="0">
                <a:solidFill>
                  <a:schemeClr val="accent5">
                    <a:lumMod val="75000"/>
                  </a:schemeClr>
                </a:solidFill>
                <a:ea typeface="Verdana" panose="020B0604030504040204" pitchFamily="34" charset="0"/>
                <a:cs typeface="Verdana" panose="020B0604030504040204" pitchFamily="34" charset="0"/>
              </a:rPr>
              <a:t>Cuestionario</a:t>
            </a:r>
            <a:r>
              <a:rPr lang="es-ES" sz="1600" b="1" dirty="0">
                <a:solidFill>
                  <a:schemeClr val="accent5">
                    <a:lumMod val="75000"/>
                  </a:schemeClr>
                </a:solidFill>
                <a:ea typeface="Verdana" panose="020B0604030504040204" pitchFamily="34" charset="0"/>
                <a:cs typeface="Verdana" panose="020B0604030504040204" pitchFamily="34" charset="0"/>
              </a:rPr>
              <a:t>: </a:t>
            </a:r>
            <a:r>
              <a:rPr lang="es-ES" sz="1600" b="1" dirty="0">
                <a:ea typeface="Verdana" panose="020B0604030504040204" pitchFamily="34" charset="0"/>
                <a:cs typeface="Verdana" panose="020B0604030504040204" pitchFamily="34" charset="0"/>
              </a:rPr>
              <a:t>estructurado</a:t>
            </a:r>
            <a:r>
              <a:rPr lang="es-ES" sz="1600" dirty="0">
                <a:ea typeface="Verdana" panose="020B0604030504040204" pitchFamily="34" charset="0"/>
                <a:cs typeface="Verdana" panose="020B0604030504040204" pitchFamily="34" charset="0"/>
              </a:rPr>
              <a:t> con preguntas cerradas pre-codificadas y alguna pregunta abierta, </a:t>
            </a:r>
            <a:r>
              <a:rPr lang="es-ES" sz="1600" b="1" dirty="0">
                <a:ea typeface="Verdana" panose="020B0604030504040204" pitchFamily="34" charset="0"/>
                <a:cs typeface="Verdana" panose="020B0604030504040204" pitchFamily="34" charset="0"/>
              </a:rPr>
              <a:t>con una duración máxima de 20 minutos</a:t>
            </a:r>
            <a:r>
              <a:rPr lang="es-ES" sz="1600" dirty="0">
                <a:ea typeface="Verdana" panose="020B0604030504040204" pitchFamily="34" charset="0"/>
                <a:cs typeface="Verdana" panose="020B0604030504040204" pitchFamily="34" charset="0"/>
              </a:rPr>
              <a:t>.</a:t>
            </a:r>
          </a:p>
          <a:p>
            <a:pPr algn="just">
              <a:spcBef>
                <a:spcPts val="600"/>
              </a:spcBef>
              <a:defRPr/>
            </a:pPr>
            <a:r>
              <a:rPr lang="es-ES" sz="1600" dirty="0"/>
              <a:t>El cuestionario ha seguido la siguiente estructura:</a:t>
            </a:r>
          </a:p>
          <a:p>
            <a:pPr marL="685800" lvl="1" indent="-228600" algn="just">
              <a:lnSpc>
                <a:spcPct val="150000"/>
              </a:lnSpc>
              <a:spcBef>
                <a:spcPts val="400"/>
              </a:spcBef>
              <a:spcAft>
                <a:spcPts val="300"/>
              </a:spcAft>
              <a:buFont typeface="+mj-lt"/>
              <a:buAutoNum type="arabicPeriod"/>
              <a:defRPr/>
            </a:pPr>
            <a:r>
              <a:rPr lang="es-ES" sz="1100" b="1" dirty="0"/>
              <a:t>Screening </a:t>
            </a:r>
            <a:r>
              <a:rPr lang="es-ES" sz="1100" dirty="0"/>
              <a:t>y autorización a los padres de menores</a:t>
            </a:r>
          </a:p>
          <a:p>
            <a:pPr marL="685800" lvl="1" indent="-228600" algn="just">
              <a:lnSpc>
                <a:spcPct val="150000"/>
              </a:lnSpc>
              <a:spcBef>
                <a:spcPts val="400"/>
              </a:spcBef>
              <a:spcAft>
                <a:spcPts val="300"/>
              </a:spcAft>
              <a:buFont typeface="+mj-lt"/>
              <a:buAutoNum type="arabicPeriod"/>
              <a:defRPr/>
            </a:pPr>
            <a:r>
              <a:rPr lang="es-ES" sz="1100" b="1" dirty="0"/>
              <a:t>Índice lector</a:t>
            </a:r>
            <a:r>
              <a:rPr lang="es-ES" sz="1100" dirty="0"/>
              <a:t>: lectura de libros y otras publicaciones en distintos formatos y razones de no lectura</a:t>
            </a:r>
          </a:p>
          <a:p>
            <a:pPr marL="685800" lvl="1" indent="-228600" algn="just">
              <a:lnSpc>
                <a:spcPct val="150000"/>
              </a:lnSpc>
              <a:spcBef>
                <a:spcPts val="400"/>
              </a:spcBef>
              <a:spcAft>
                <a:spcPts val="300"/>
              </a:spcAft>
              <a:buFont typeface="+mj-lt"/>
              <a:buAutoNum type="arabicPeriod"/>
              <a:defRPr/>
            </a:pPr>
            <a:r>
              <a:rPr lang="es-ES" sz="1100" b="1" dirty="0"/>
              <a:t>Último libro leído</a:t>
            </a:r>
            <a:r>
              <a:rPr lang="es-ES" sz="1100" dirty="0"/>
              <a:t>: Título, autor, razón de lectura, materia, lengua, formato, forma de obtención</a:t>
            </a:r>
          </a:p>
          <a:p>
            <a:pPr marL="685800" lvl="1" indent="-228600" algn="just">
              <a:lnSpc>
                <a:spcPct val="150000"/>
              </a:lnSpc>
              <a:spcBef>
                <a:spcPts val="400"/>
              </a:spcBef>
              <a:spcAft>
                <a:spcPts val="300"/>
              </a:spcAft>
              <a:buFont typeface="+mj-lt"/>
              <a:buAutoNum type="arabicPeriod"/>
              <a:defRPr/>
            </a:pPr>
            <a:r>
              <a:rPr lang="es-ES" sz="1100" b="1" dirty="0"/>
              <a:t>Otros hábitos de lectura</a:t>
            </a:r>
            <a:r>
              <a:rPr lang="es-ES" sz="1100" dirty="0"/>
              <a:t>: lenguas y lugares de lectura, libros en el hogar y lectura vacacional</a:t>
            </a:r>
          </a:p>
          <a:p>
            <a:pPr marL="685800" lvl="1" indent="-228600" algn="just">
              <a:lnSpc>
                <a:spcPct val="150000"/>
              </a:lnSpc>
              <a:spcBef>
                <a:spcPts val="400"/>
              </a:spcBef>
              <a:spcAft>
                <a:spcPts val="300"/>
              </a:spcAft>
              <a:buFont typeface="+mj-lt"/>
              <a:buAutoNum type="arabicPeriod"/>
              <a:defRPr/>
            </a:pPr>
            <a:r>
              <a:rPr lang="es-ES" sz="1100" b="1" dirty="0"/>
              <a:t>Actitudes hacia la lectura</a:t>
            </a:r>
          </a:p>
          <a:p>
            <a:pPr marL="685800" lvl="1" indent="-228600" algn="just">
              <a:lnSpc>
                <a:spcPct val="150000"/>
              </a:lnSpc>
              <a:spcBef>
                <a:spcPts val="400"/>
              </a:spcBef>
              <a:spcAft>
                <a:spcPts val="300"/>
              </a:spcAft>
              <a:buFont typeface="+mj-lt"/>
              <a:buAutoNum type="arabicPeriod"/>
              <a:defRPr/>
            </a:pPr>
            <a:r>
              <a:rPr lang="es-ES" sz="1100" b="1" dirty="0"/>
              <a:t>Compra de libros no de texto</a:t>
            </a:r>
            <a:r>
              <a:rPr lang="es-ES" sz="1100" dirty="0"/>
              <a:t>, en papel y formato electrónico</a:t>
            </a:r>
          </a:p>
          <a:p>
            <a:pPr marL="685800" lvl="1" indent="-228600" algn="just">
              <a:lnSpc>
                <a:spcPct val="150000"/>
              </a:lnSpc>
              <a:spcBef>
                <a:spcPts val="400"/>
              </a:spcBef>
              <a:spcAft>
                <a:spcPts val="300"/>
              </a:spcAft>
              <a:buFont typeface="+mj-lt"/>
              <a:buAutoNum type="arabicPeriod"/>
              <a:defRPr/>
            </a:pPr>
            <a:r>
              <a:rPr lang="es-ES" sz="1100" b="1" dirty="0"/>
              <a:t>Último libro comprado</a:t>
            </a:r>
            <a:r>
              <a:rPr lang="es-ES" sz="1100" dirty="0"/>
              <a:t>: momento, título, autor, materia, lengua, formato, motivo y lugar de compra</a:t>
            </a:r>
          </a:p>
          <a:p>
            <a:pPr marL="685800" lvl="1" indent="-228600" algn="just">
              <a:lnSpc>
                <a:spcPct val="150000"/>
              </a:lnSpc>
              <a:spcBef>
                <a:spcPts val="400"/>
              </a:spcBef>
              <a:spcAft>
                <a:spcPts val="300"/>
              </a:spcAft>
              <a:buFont typeface="+mj-lt"/>
              <a:buAutoNum type="arabicPeriod"/>
              <a:defRPr/>
            </a:pPr>
            <a:r>
              <a:rPr lang="es-ES" sz="1100" b="1" dirty="0"/>
              <a:t>Compra de libros de texto</a:t>
            </a:r>
          </a:p>
          <a:p>
            <a:pPr marL="685800" lvl="1" indent="-228600" algn="just">
              <a:lnSpc>
                <a:spcPct val="150000"/>
              </a:lnSpc>
              <a:spcBef>
                <a:spcPts val="400"/>
              </a:spcBef>
              <a:spcAft>
                <a:spcPts val="300"/>
              </a:spcAft>
              <a:buFont typeface="+mj-lt"/>
              <a:buAutoNum type="arabicPeriod"/>
              <a:defRPr/>
            </a:pPr>
            <a:r>
              <a:rPr lang="es-ES" sz="1100" b="1" dirty="0"/>
              <a:t>Actividad en bibliotecas</a:t>
            </a:r>
            <a:r>
              <a:rPr lang="es-ES" sz="1100" dirty="0"/>
              <a:t>: visitas, actividades, préstamo, tipo de centro y valoración</a:t>
            </a:r>
          </a:p>
          <a:p>
            <a:pPr marL="685800" lvl="1" indent="-228600" algn="just">
              <a:lnSpc>
                <a:spcPct val="150000"/>
              </a:lnSpc>
              <a:spcBef>
                <a:spcPts val="400"/>
              </a:spcBef>
              <a:spcAft>
                <a:spcPts val="300"/>
              </a:spcAft>
              <a:buFont typeface="+mj-lt"/>
              <a:buAutoNum type="arabicPeriod"/>
              <a:defRPr/>
            </a:pPr>
            <a:r>
              <a:rPr lang="es-ES" sz="1100" b="1" dirty="0"/>
              <a:t> Lectura a menores</a:t>
            </a:r>
          </a:p>
          <a:p>
            <a:pPr marL="685800" lvl="1" indent="-228600" algn="just">
              <a:lnSpc>
                <a:spcPct val="150000"/>
              </a:lnSpc>
              <a:spcBef>
                <a:spcPts val="400"/>
              </a:spcBef>
              <a:spcAft>
                <a:spcPts val="300"/>
              </a:spcAft>
              <a:buFont typeface="+mj-lt"/>
              <a:buAutoNum type="arabicPeriod"/>
              <a:defRPr/>
            </a:pPr>
            <a:r>
              <a:rPr lang="es-ES" sz="1100" b="1" dirty="0"/>
              <a:t> Sociodemográficos </a:t>
            </a:r>
          </a:p>
        </p:txBody>
      </p:sp>
      <p:grpSp>
        <p:nvGrpSpPr>
          <p:cNvPr id="28" name="Grupo 27">
            <a:extLst>
              <a:ext uri="{FF2B5EF4-FFF2-40B4-BE49-F238E27FC236}">
                <a16:creationId xmlns:a16="http://schemas.microsoft.com/office/drawing/2014/main" id="{1AF931A5-7470-49A1-BC98-F3F9084E1B6C}"/>
              </a:ext>
            </a:extLst>
          </p:cNvPr>
          <p:cNvGrpSpPr/>
          <p:nvPr/>
        </p:nvGrpSpPr>
        <p:grpSpPr>
          <a:xfrm>
            <a:off x="2116722" y="2052018"/>
            <a:ext cx="180000" cy="3592387"/>
            <a:chOff x="2116722" y="2052018"/>
            <a:chExt cx="180000" cy="3592387"/>
          </a:xfrm>
        </p:grpSpPr>
        <p:cxnSp>
          <p:nvCxnSpPr>
            <p:cNvPr id="29" name="Conector recto 28">
              <a:extLst>
                <a:ext uri="{FF2B5EF4-FFF2-40B4-BE49-F238E27FC236}">
                  <a16:creationId xmlns:a16="http://schemas.microsoft.com/office/drawing/2014/main" id="{58B9E315-C49B-4020-9EA1-495B196E20CA}"/>
                </a:ext>
              </a:extLst>
            </p:cNvPr>
            <p:cNvCxnSpPr>
              <a:cxnSpLocks/>
            </p:cNvCxnSpPr>
            <p:nvPr/>
          </p:nvCxnSpPr>
          <p:spPr>
            <a:xfrm>
              <a:off x="2206722" y="2066528"/>
              <a:ext cx="0" cy="3528000"/>
            </a:xfrm>
            <a:prstGeom prst="line">
              <a:avLst/>
            </a:prstGeom>
            <a:ln w="28575">
              <a:solidFill>
                <a:srgbClr val="014289"/>
              </a:solidFill>
            </a:ln>
          </p:spPr>
          <p:style>
            <a:lnRef idx="1">
              <a:schemeClr val="accent1"/>
            </a:lnRef>
            <a:fillRef idx="0">
              <a:schemeClr val="accent1"/>
            </a:fillRef>
            <a:effectRef idx="0">
              <a:schemeClr val="accent1"/>
            </a:effectRef>
            <a:fontRef idx="minor">
              <a:schemeClr val="tx1"/>
            </a:fontRef>
          </p:style>
        </p:cxnSp>
        <p:sp>
          <p:nvSpPr>
            <p:cNvPr id="30" name="Elipse 29">
              <a:extLst>
                <a:ext uri="{FF2B5EF4-FFF2-40B4-BE49-F238E27FC236}">
                  <a16:creationId xmlns:a16="http://schemas.microsoft.com/office/drawing/2014/main" id="{55A1C8A1-9D90-4339-8405-D74E6829F4FC}"/>
                </a:ext>
              </a:extLst>
            </p:cNvPr>
            <p:cNvSpPr/>
            <p:nvPr/>
          </p:nvSpPr>
          <p:spPr>
            <a:xfrm>
              <a:off x="2116722" y="2052018"/>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31" name="Elipse 30">
              <a:extLst>
                <a:ext uri="{FF2B5EF4-FFF2-40B4-BE49-F238E27FC236}">
                  <a16:creationId xmlns:a16="http://schemas.microsoft.com/office/drawing/2014/main" id="{9D254B8F-1D96-463D-A6C0-6FD123FEAF0F}"/>
                </a:ext>
              </a:extLst>
            </p:cNvPr>
            <p:cNvSpPr/>
            <p:nvPr/>
          </p:nvSpPr>
          <p:spPr>
            <a:xfrm>
              <a:off x="2116722" y="2394967"/>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32" name="Elipse 31">
              <a:extLst>
                <a:ext uri="{FF2B5EF4-FFF2-40B4-BE49-F238E27FC236}">
                  <a16:creationId xmlns:a16="http://schemas.microsoft.com/office/drawing/2014/main" id="{4256414E-7938-4690-B5A9-DB7D27FC72E9}"/>
                </a:ext>
              </a:extLst>
            </p:cNvPr>
            <p:cNvSpPr/>
            <p:nvPr/>
          </p:nvSpPr>
          <p:spPr>
            <a:xfrm>
              <a:off x="2116722" y="2747730"/>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33" name="Elipse 32">
              <a:extLst>
                <a:ext uri="{FF2B5EF4-FFF2-40B4-BE49-F238E27FC236}">
                  <a16:creationId xmlns:a16="http://schemas.microsoft.com/office/drawing/2014/main" id="{FFA07D16-C14C-496B-BF85-A311F00E402E}"/>
                </a:ext>
              </a:extLst>
            </p:cNvPr>
            <p:cNvSpPr/>
            <p:nvPr/>
          </p:nvSpPr>
          <p:spPr>
            <a:xfrm>
              <a:off x="2116722" y="3071918"/>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34" name="Elipse 33">
              <a:extLst>
                <a:ext uri="{FF2B5EF4-FFF2-40B4-BE49-F238E27FC236}">
                  <a16:creationId xmlns:a16="http://schemas.microsoft.com/office/drawing/2014/main" id="{6B967B68-69D1-43E4-A0C1-8A52F7D04639}"/>
                </a:ext>
              </a:extLst>
            </p:cNvPr>
            <p:cNvSpPr/>
            <p:nvPr/>
          </p:nvSpPr>
          <p:spPr>
            <a:xfrm>
              <a:off x="2116722" y="3415366"/>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35" name="Elipse 34">
              <a:extLst>
                <a:ext uri="{FF2B5EF4-FFF2-40B4-BE49-F238E27FC236}">
                  <a16:creationId xmlns:a16="http://schemas.microsoft.com/office/drawing/2014/main" id="{58E901B3-D30F-4313-982C-2D6DE2BBEC90}"/>
                </a:ext>
              </a:extLst>
            </p:cNvPr>
            <p:cNvSpPr/>
            <p:nvPr/>
          </p:nvSpPr>
          <p:spPr>
            <a:xfrm>
              <a:off x="2116722" y="3758814"/>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36" name="Elipse 35">
              <a:extLst>
                <a:ext uri="{FF2B5EF4-FFF2-40B4-BE49-F238E27FC236}">
                  <a16:creationId xmlns:a16="http://schemas.microsoft.com/office/drawing/2014/main" id="{028CF217-50A9-489E-A8B6-B7D1CDFE2621}"/>
                </a:ext>
              </a:extLst>
            </p:cNvPr>
            <p:cNvSpPr/>
            <p:nvPr/>
          </p:nvSpPr>
          <p:spPr>
            <a:xfrm>
              <a:off x="2116722" y="4111787"/>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37" name="Elipse 36">
              <a:extLst>
                <a:ext uri="{FF2B5EF4-FFF2-40B4-BE49-F238E27FC236}">
                  <a16:creationId xmlns:a16="http://schemas.microsoft.com/office/drawing/2014/main" id="{C4BED857-C3C2-45D1-9D73-39B816EA1CE6}"/>
                </a:ext>
              </a:extLst>
            </p:cNvPr>
            <p:cNvSpPr/>
            <p:nvPr/>
          </p:nvSpPr>
          <p:spPr>
            <a:xfrm>
              <a:off x="2116722" y="4426660"/>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38" name="Elipse 37">
              <a:extLst>
                <a:ext uri="{FF2B5EF4-FFF2-40B4-BE49-F238E27FC236}">
                  <a16:creationId xmlns:a16="http://schemas.microsoft.com/office/drawing/2014/main" id="{476C1152-858B-44A8-834D-5F06CC082DA1}"/>
                </a:ext>
              </a:extLst>
            </p:cNvPr>
            <p:cNvSpPr/>
            <p:nvPr/>
          </p:nvSpPr>
          <p:spPr>
            <a:xfrm>
              <a:off x="2116722" y="5131270"/>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39" name="Elipse 38">
              <a:extLst>
                <a:ext uri="{FF2B5EF4-FFF2-40B4-BE49-F238E27FC236}">
                  <a16:creationId xmlns:a16="http://schemas.microsoft.com/office/drawing/2014/main" id="{B7BFFDBE-13EA-4CB4-92D0-5FCFC41B5633}"/>
                </a:ext>
              </a:extLst>
            </p:cNvPr>
            <p:cNvSpPr/>
            <p:nvPr/>
          </p:nvSpPr>
          <p:spPr>
            <a:xfrm>
              <a:off x="2116722" y="5464405"/>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sp>
          <p:nvSpPr>
            <p:cNvPr id="40" name="Elipse 39">
              <a:extLst>
                <a:ext uri="{FF2B5EF4-FFF2-40B4-BE49-F238E27FC236}">
                  <a16:creationId xmlns:a16="http://schemas.microsoft.com/office/drawing/2014/main" id="{4B0DE414-8867-44C4-9BB0-75CBCC295292}"/>
                </a:ext>
              </a:extLst>
            </p:cNvPr>
            <p:cNvSpPr/>
            <p:nvPr/>
          </p:nvSpPr>
          <p:spPr>
            <a:xfrm>
              <a:off x="2116722" y="4783959"/>
              <a:ext cx="180000" cy="180000"/>
            </a:xfrm>
            <a:prstGeom prst="ellipse">
              <a:avLst/>
            </a:prstGeom>
            <a:solidFill>
              <a:schemeClr val="bg1"/>
            </a:solidFill>
            <a:ln w="19050">
              <a:solidFill>
                <a:srgbClr val="0142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5">
                    <a:lumMod val="75000"/>
                  </a:schemeClr>
                </a:solidFill>
              </a:endParaRPr>
            </a:p>
          </p:txBody>
        </p:sp>
      </p:grpSp>
    </p:spTree>
    <p:extLst>
      <p:ext uri="{BB962C8B-B14F-4D97-AF65-F5344CB8AC3E}">
        <p14:creationId xmlns:p14="http://schemas.microsoft.com/office/powerpoint/2010/main" val="100100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1A85DD5C-56C3-43D9-A91F-D75BD50A17B5}" type="slidenum">
              <a:rPr lang="es-ES_tradnl" smtClean="0"/>
              <a:pPr/>
              <a:t>11</a:t>
            </a:fld>
            <a:endParaRPr lang="es-ES_tradnl"/>
          </a:p>
        </p:txBody>
      </p:sp>
      <p:sp>
        <p:nvSpPr>
          <p:cNvPr id="9" name="Rectangle 3">
            <a:extLst>
              <a:ext uri="{FF2B5EF4-FFF2-40B4-BE49-F238E27FC236}">
                <a16:creationId xmlns:a16="http://schemas.microsoft.com/office/drawing/2014/main" id="{12071566-2DE7-48F0-B42A-4DE158AE7AA2}"/>
              </a:ext>
            </a:extLst>
          </p:cNvPr>
          <p:cNvSpPr txBox="1">
            <a:spLocks noChangeArrowheads="1"/>
          </p:cNvSpPr>
          <p:nvPr/>
        </p:nvSpPr>
        <p:spPr bwMode="auto">
          <a:xfrm>
            <a:off x="1211767" y="2667814"/>
            <a:ext cx="5704915" cy="340278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742950" lvl="1" indent="-285750" algn="just" fontAlgn="base">
              <a:spcBef>
                <a:spcPts val="600"/>
              </a:spcBef>
              <a:spcAft>
                <a:spcPts val="600"/>
              </a:spcAft>
              <a:buFont typeface="Arial" panose="020B0604020202020204" pitchFamily="34" charset="0"/>
              <a:buChar char="•"/>
              <a:defRPr/>
            </a:pPr>
            <a:r>
              <a:rPr lang="es-ES" sz="1400" b="1" kern="0" dirty="0">
                <a:solidFill>
                  <a:prstClr val="black"/>
                </a:solidFill>
                <a:latin typeface="+mj-lt"/>
                <a:cs typeface="Times New Roman" pitchFamily="18" charset="0"/>
              </a:rPr>
              <a:t>Lectores frecuentes</a:t>
            </a:r>
            <a:r>
              <a:rPr lang="es-ES" sz="1400" kern="0" dirty="0">
                <a:solidFill>
                  <a:prstClr val="black"/>
                </a:solidFill>
                <a:latin typeface="+mj-lt"/>
                <a:cs typeface="Times New Roman" pitchFamily="18" charset="0"/>
              </a:rPr>
              <a:t>: formado por aquellas personas que leen por lo menos alguna vez a la semana. </a:t>
            </a:r>
            <a:r>
              <a:rPr lang="es-ES" sz="1200" kern="0" dirty="0">
                <a:solidFill>
                  <a:prstClr val="black"/>
                </a:solidFill>
                <a:latin typeface="+mj-lt"/>
                <a:cs typeface="Times New Roman" pitchFamily="18" charset="0"/>
              </a:rPr>
              <a:t>(Incluye los conceptos 1 y 2)</a:t>
            </a:r>
          </a:p>
          <a:p>
            <a:pPr marL="742950" lvl="1" indent="-285750" algn="just" fontAlgn="base">
              <a:spcBef>
                <a:spcPts val="600"/>
              </a:spcBef>
              <a:spcAft>
                <a:spcPts val="600"/>
              </a:spcAft>
              <a:buFont typeface="Arial" panose="020B0604020202020204" pitchFamily="34" charset="0"/>
              <a:buChar char="•"/>
              <a:defRPr/>
            </a:pPr>
            <a:r>
              <a:rPr lang="es-ES" sz="1400" b="1" kern="0" dirty="0">
                <a:solidFill>
                  <a:prstClr val="black"/>
                </a:solidFill>
                <a:latin typeface="+mj-lt"/>
                <a:cs typeface="Times New Roman" pitchFamily="18" charset="0"/>
              </a:rPr>
              <a:t>Lectores habituales</a:t>
            </a:r>
            <a:r>
              <a:rPr lang="es-ES" sz="1400" kern="0" dirty="0">
                <a:solidFill>
                  <a:prstClr val="black"/>
                </a:solidFill>
                <a:latin typeface="+mj-lt"/>
                <a:cs typeface="Times New Roman" pitchFamily="18" charset="0"/>
              </a:rPr>
              <a:t>: Si a los lectores frecuentes (semanales) se suman los que declaran leer al menos una vez al mes tendríamos los lectores habituales. </a:t>
            </a:r>
            <a:r>
              <a:rPr lang="es-ES" sz="1200" kern="0" dirty="0">
                <a:solidFill>
                  <a:prstClr val="black"/>
                </a:solidFill>
                <a:latin typeface="+mj-lt"/>
                <a:cs typeface="Times New Roman" pitchFamily="18" charset="0"/>
              </a:rPr>
              <a:t>(Incluye los conceptos 1, 2 y 3)</a:t>
            </a:r>
          </a:p>
          <a:p>
            <a:pPr marL="742950" lvl="1" indent="-285750" algn="just" fontAlgn="base">
              <a:spcBef>
                <a:spcPts val="600"/>
              </a:spcBef>
              <a:spcAft>
                <a:spcPts val="600"/>
              </a:spcAft>
              <a:buFont typeface="Arial" panose="020B0604020202020204" pitchFamily="34" charset="0"/>
              <a:buChar char="•"/>
              <a:defRPr/>
            </a:pPr>
            <a:r>
              <a:rPr lang="es-ES" sz="1400" b="1" kern="0" dirty="0">
                <a:solidFill>
                  <a:prstClr val="black"/>
                </a:solidFill>
                <a:latin typeface="+mj-lt"/>
                <a:cs typeface="Times New Roman" pitchFamily="18" charset="0"/>
              </a:rPr>
              <a:t>Lectores ocasionales</a:t>
            </a:r>
            <a:r>
              <a:rPr lang="es-ES" sz="1400" kern="0" dirty="0">
                <a:solidFill>
                  <a:prstClr val="black"/>
                </a:solidFill>
                <a:latin typeface="+mj-lt"/>
                <a:cs typeface="Times New Roman" pitchFamily="18" charset="0"/>
              </a:rPr>
              <a:t>: constituido por todos aquellos que leen libros con una frecuencia menor que semanal, pero leen alguna vez al mes o al trimestre. </a:t>
            </a:r>
            <a:r>
              <a:rPr lang="es-ES" sz="1200" kern="0" dirty="0">
                <a:solidFill>
                  <a:prstClr val="black"/>
                </a:solidFill>
                <a:latin typeface="+mj-lt"/>
                <a:cs typeface="Times New Roman" pitchFamily="18" charset="0"/>
              </a:rPr>
              <a:t>(</a:t>
            </a:r>
            <a:r>
              <a:rPr lang="es-ES" sz="1200" kern="0" dirty="0">
                <a:solidFill>
                  <a:prstClr val="black"/>
                </a:solidFill>
                <a:cs typeface="Times New Roman" pitchFamily="18" charset="0"/>
              </a:rPr>
              <a:t>Incluye los conceptos</a:t>
            </a:r>
            <a:r>
              <a:rPr lang="es-ES" sz="1200" kern="0" dirty="0">
                <a:solidFill>
                  <a:prstClr val="black"/>
                </a:solidFill>
                <a:latin typeface="+mj-lt"/>
                <a:cs typeface="Times New Roman" pitchFamily="18" charset="0"/>
              </a:rPr>
              <a:t> 3 y 4)</a:t>
            </a:r>
          </a:p>
          <a:p>
            <a:pPr marL="742950" lvl="1" indent="-285750" algn="just" fontAlgn="base">
              <a:spcBef>
                <a:spcPts val="600"/>
              </a:spcBef>
              <a:spcAft>
                <a:spcPts val="600"/>
              </a:spcAft>
              <a:buFont typeface="Arial" panose="020B0604020202020204" pitchFamily="34" charset="0"/>
              <a:buChar char="•"/>
              <a:defRPr/>
            </a:pPr>
            <a:r>
              <a:rPr lang="es-ES" sz="1400" b="1" kern="0" dirty="0">
                <a:solidFill>
                  <a:prstClr val="black"/>
                </a:solidFill>
                <a:latin typeface="+mj-lt"/>
                <a:cs typeface="Times New Roman" pitchFamily="18" charset="0"/>
              </a:rPr>
              <a:t>No lectores</a:t>
            </a:r>
            <a:r>
              <a:rPr lang="es-ES" sz="1400" kern="0" dirty="0">
                <a:solidFill>
                  <a:prstClr val="black"/>
                </a:solidFill>
                <a:latin typeface="+mj-lt"/>
                <a:cs typeface="Times New Roman" pitchFamily="18" charset="0"/>
              </a:rPr>
              <a:t>: son aquellos que no leen libros nunca o casi nunca. </a:t>
            </a:r>
            <a:r>
              <a:rPr lang="es-ES" sz="1200" kern="0" dirty="0">
                <a:solidFill>
                  <a:prstClr val="black"/>
                </a:solidFill>
                <a:latin typeface="+mj-lt"/>
                <a:cs typeface="Times New Roman" pitchFamily="18" charset="0"/>
              </a:rPr>
              <a:t>(Incluye los conceptos 5 y 6)</a:t>
            </a:r>
            <a:endParaRPr lang="es-ES" sz="1400" kern="0" dirty="0">
              <a:solidFill>
                <a:prstClr val="black"/>
              </a:solidFill>
              <a:latin typeface="+mj-lt"/>
              <a:cs typeface="Times New Roman" pitchFamily="18" charset="0"/>
            </a:endParaRPr>
          </a:p>
        </p:txBody>
      </p:sp>
      <p:sp>
        <p:nvSpPr>
          <p:cNvPr id="8" name="CuadroTexto 7">
            <a:extLst>
              <a:ext uri="{FF2B5EF4-FFF2-40B4-BE49-F238E27FC236}">
                <a16:creationId xmlns:a16="http://schemas.microsoft.com/office/drawing/2014/main" id="{9EFDB16D-78D2-4514-B4C6-A563A1C69ABD}"/>
              </a:ext>
            </a:extLst>
          </p:cNvPr>
          <p:cNvSpPr txBox="1"/>
          <p:nvPr/>
        </p:nvSpPr>
        <p:spPr>
          <a:xfrm>
            <a:off x="193302" y="121891"/>
            <a:ext cx="6974116" cy="815608"/>
          </a:xfrm>
          <a:prstGeom prst="rect">
            <a:avLst/>
          </a:prstGeom>
          <a:noFill/>
        </p:spPr>
        <p:txBody>
          <a:bodyPr wrap="square" rtlCol="0" anchor="ctr">
            <a:spAutoFit/>
          </a:bodyPr>
          <a:lstStyle/>
          <a:p>
            <a:r>
              <a:rPr lang="es-ES" sz="1400" dirty="0">
                <a:latin typeface="Verdana" panose="020B0604030504040204" pitchFamily="34" charset="0"/>
                <a:ea typeface="Verdana" panose="020B0604030504040204" pitchFamily="34" charset="0"/>
                <a:cs typeface="Verdana" panose="020B0604030504040204" pitchFamily="34" charset="0"/>
              </a:rPr>
              <a:t>METODOLOGÍA</a:t>
            </a:r>
          </a:p>
          <a:p>
            <a:pPr>
              <a:spcBef>
                <a:spcPts val="600"/>
              </a:spcBef>
            </a:pPr>
            <a:r>
              <a:rPr lang="es-ES" sz="2800" dirty="0">
                <a:latin typeface="Verdana" panose="020B0604030504040204" pitchFamily="34" charset="0"/>
                <a:ea typeface="Verdana" panose="020B0604030504040204" pitchFamily="34" charset="0"/>
                <a:cs typeface="Verdana" panose="020B0604030504040204" pitchFamily="34" charset="0"/>
              </a:rPr>
              <a:t>¿Cómo lo hemos hecho? (IV)</a:t>
            </a:r>
          </a:p>
        </p:txBody>
      </p:sp>
      <p:pic>
        <p:nvPicPr>
          <p:cNvPr id="5" name="Imagen 4">
            <a:extLst>
              <a:ext uri="{FF2B5EF4-FFF2-40B4-BE49-F238E27FC236}">
                <a16:creationId xmlns:a16="http://schemas.microsoft.com/office/drawing/2014/main" id="{C9469041-62AA-4482-B819-A4FCA762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352" y="1551470"/>
            <a:ext cx="635301" cy="635301"/>
          </a:xfrm>
          <a:prstGeom prst="rect">
            <a:avLst/>
          </a:prstGeom>
        </p:spPr>
      </p:pic>
      <p:sp>
        <p:nvSpPr>
          <p:cNvPr id="11" name="CuadroTexto 10">
            <a:extLst>
              <a:ext uri="{FF2B5EF4-FFF2-40B4-BE49-F238E27FC236}">
                <a16:creationId xmlns:a16="http://schemas.microsoft.com/office/drawing/2014/main" id="{35923795-4E4D-47F6-9863-F267A538B1FF}"/>
              </a:ext>
            </a:extLst>
          </p:cNvPr>
          <p:cNvSpPr txBox="1"/>
          <p:nvPr/>
        </p:nvSpPr>
        <p:spPr>
          <a:xfrm>
            <a:off x="1342386" y="1551470"/>
            <a:ext cx="9991094" cy="1074140"/>
          </a:xfrm>
          <a:prstGeom prst="rect">
            <a:avLst/>
          </a:prstGeom>
          <a:noFill/>
        </p:spPr>
        <p:txBody>
          <a:bodyPr wrap="square" rtlCol="0">
            <a:spAutoFit/>
          </a:bodyPr>
          <a:lstStyle/>
          <a:p>
            <a:pPr algn="just" fontAlgn="base">
              <a:lnSpc>
                <a:spcPct val="110000"/>
              </a:lnSpc>
              <a:spcBef>
                <a:spcPts val="600"/>
              </a:spcBef>
              <a:spcAft>
                <a:spcPct val="0"/>
              </a:spcAft>
              <a:defRPr/>
            </a:pPr>
            <a:r>
              <a:rPr lang="es-ES" sz="1600" b="1" dirty="0">
                <a:solidFill>
                  <a:schemeClr val="accent5">
                    <a:lumMod val="75000"/>
                  </a:schemeClr>
                </a:solidFill>
                <a:ea typeface="Verdana" panose="020B0604030504040204" pitchFamily="34" charset="0"/>
                <a:cs typeface="Verdana" panose="020B0604030504040204" pitchFamily="34" charset="0"/>
              </a:rPr>
              <a:t>Categorización de los lectores: </a:t>
            </a:r>
            <a:r>
              <a:rPr lang="es-ES" sz="1600" kern="0" dirty="0">
                <a:solidFill>
                  <a:prstClr val="black"/>
                </a:solidFill>
                <a:cs typeface="Times New Roman" pitchFamily="18" charset="0"/>
              </a:rPr>
              <a:t>Para una adecuada comprensión de las datos de lectura que aparecen en el informe se detallan los conceptos que incluye cada una de las categorías de lector contempladas:</a:t>
            </a:r>
          </a:p>
          <a:p>
            <a:pPr algn="just">
              <a:defRPr/>
            </a:pPr>
            <a:endParaRPr lang="es-ES" sz="1100" dirty="0"/>
          </a:p>
        </p:txBody>
      </p:sp>
      <p:sp>
        <p:nvSpPr>
          <p:cNvPr id="6" name="Rectángulo 5">
            <a:extLst>
              <a:ext uri="{FF2B5EF4-FFF2-40B4-BE49-F238E27FC236}">
                <a16:creationId xmlns:a16="http://schemas.microsoft.com/office/drawing/2014/main" id="{39FEE902-FB0A-4E51-937D-D04566470B0D}"/>
              </a:ext>
            </a:extLst>
          </p:cNvPr>
          <p:cNvSpPr/>
          <p:nvPr/>
        </p:nvSpPr>
        <p:spPr>
          <a:xfrm>
            <a:off x="7980942" y="3208803"/>
            <a:ext cx="3921498" cy="2585323"/>
          </a:xfrm>
          <a:prstGeom prst="rect">
            <a:avLst/>
          </a:prstGeom>
        </p:spPr>
        <p:txBody>
          <a:bodyPr wrap="square">
            <a:spAutoFit/>
          </a:bodyPr>
          <a:lstStyle/>
          <a:p>
            <a:pPr marL="342900" indent="-342900" algn="just" fontAlgn="base">
              <a:spcBef>
                <a:spcPts val="600"/>
              </a:spcBef>
              <a:spcAft>
                <a:spcPts val="600"/>
              </a:spcAft>
              <a:buFont typeface="+mj-lt"/>
              <a:buAutoNum type="arabicPeriod"/>
              <a:defRPr/>
            </a:pPr>
            <a:r>
              <a:rPr lang="es-ES" sz="1600" kern="0" dirty="0">
                <a:solidFill>
                  <a:prstClr val="black"/>
                </a:solidFill>
                <a:cs typeface="Times New Roman" pitchFamily="18" charset="0"/>
              </a:rPr>
              <a:t>Lee todos o casi todos los días</a:t>
            </a:r>
          </a:p>
          <a:p>
            <a:pPr marL="342900" indent="-342900" algn="just" fontAlgn="base">
              <a:spcBef>
                <a:spcPts val="600"/>
              </a:spcBef>
              <a:spcAft>
                <a:spcPts val="600"/>
              </a:spcAft>
              <a:buFont typeface="+mj-lt"/>
              <a:buAutoNum type="arabicPeriod"/>
              <a:defRPr/>
            </a:pPr>
            <a:r>
              <a:rPr lang="es-ES" sz="1600" kern="0" dirty="0">
                <a:solidFill>
                  <a:prstClr val="black"/>
                </a:solidFill>
                <a:cs typeface="Times New Roman" pitchFamily="18" charset="0"/>
              </a:rPr>
              <a:t>Lee una o dos veces por semana</a:t>
            </a:r>
          </a:p>
          <a:p>
            <a:pPr marL="342900" indent="-342900" algn="just" fontAlgn="base">
              <a:spcBef>
                <a:spcPts val="600"/>
              </a:spcBef>
              <a:spcAft>
                <a:spcPts val="600"/>
              </a:spcAft>
              <a:buFont typeface="+mj-lt"/>
              <a:buAutoNum type="arabicPeriod"/>
              <a:defRPr/>
            </a:pPr>
            <a:r>
              <a:rPr lang="es-ES" sz="1600" kern="0" dirty="0">
                <a:solidFill>
                  <a:prstClr val="black"/>
                </a:solidFill>
                <a:cs typeface="Times New Roman" pitchFamily="18" charset="0"/>
              </a:rPr>
              <a:t>Lee al menos una vez al mes</a:t>
            </a:r>
          </a:p>
          <a:p>
            <a:pPr marL="342900" indent="-342900" algn="just" fontAlgn="base">
              <a:spcBef>
                <a:spcPts val="600"/>
              </a:spcBef>
              <a:spcAft>
                <a:spcPts val="600"/>
              </a:spcAft>
              <a:buFont typeface="+mj-lt"/>
              <a:buAutoNum type="arabicPeriod"/>
              <a:defRPr/>
            </a:pPr>
            <a:r>
              <a:rPr lang="es-ES" sz="1600" kern="0" dirty="0">
                <a:solidFill>
                  <a:prstClr val="black"/>
                </a:solidFill>
                <a:cs typeface="Times New Roman" pitchFamily="18" charset="0"/>
              </a:rPr>
              <a:t>Lee al menos una vez cada tres meses</a:t>
            </a:r>
          </a:p>
          <a:p>
            <a:pPr marL="342900" indent="-342900" algn="just" fontAlgn="base">
              <a:spcBef>
                <a:spcPts val="600"/>
              </a:spcBef>
              <a:spcAft>
                <a:spcPts val="600"/>
              </a:spcAft>
              <a:buFont typeface="+mj-lt"/>
              <a:buAutoNum type="arabicPeriod"/>
              <a:defRPr/>
            </a:pPr>
            <a:r>
              <a:rPr lang="es-ES" sz="1600" kern="0" dirty="0">
                <a:solidFill>
                  <a:prstClr val="black"/>
                </a:solidFill>
                <a:cs typeface="Times New Roman" pitchFamily="18" charset="0"/>
              </a:rPr>
              <a:t>No lee casi nunca</a:t>
            </a:r>
          </a:p>
          <a:p>
            <a:pPr marL="342900" indent="-342900" algn="just" fontAlgn="base">
              <a:spcBef>
                <a:spcPts val="600"/>
              </a:spcBef>
              <a:spcAft>
                <a:spcPts val="600"/>
              </a:spcAft>
              <a:buFont typeface="+mj-lt"/>
              <a:buAutoNum type="arabicPeriod"/>
              <a:defRPr/>
            </a:pPr>
            <a:r>
              <a:rPr lang="es-ES" sz="1600" kern="0" dirty="0">
                <a:solidFill>
                  <a:prstClr val="black"/>
                </a:solidFill>
                <a:cs typeface="Times New Roman" pitchFamily="18" charset="0"/>
              </a:rPr>
              <a:t>No lee nunca</a:t>
            </a:r>
          </a:p>
        </p:txBody>
      </p:sp>
      <p:sp>
        <p:nvSpPr>
          <p:cNvPr id="10" name="Abrir llave 9">
            <a:extLst>
              <a:ext uri="{FF2B5EF4-FFF2-40B4-BE49-F238E27FC236}">
                <a16:creationId xmlns:a16="http://schemas.microsoft.com/office/drawing/2014/main" id="{7F946F2E-1DE1-40B0-B88D-FDAD84EAA7FB}"/>
              </a:ext>
            </a:extLst>
          </p:cNvPr>
          <p:cNvSpPr/>
          <p:nvPr/>
        </p:nvSpPr>
        <p:spPr>
          <a:xfrm flipH="1">
            <a:off x="7222836" y="2667814"/>
            <a:ext cx="321310" cy="3402786"/>
          </a:xfrm>
          <a:prstGeom prst="leftBrace">
            <a:avLst/>
          </a:prstGeom>
          <a:ln>
            <a:solidFill>
              <a:srgbClr val="3DB58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2" name="Rectángulo 11">
            <a:extLst>
              <a:ext uri="{FF2B5EF4-FFF2-40B4-BE49-F238E27FC236}">
                <a16:creationId xmlns:a16="http://schemas.microsoft.com/office/drawing/2014/main" id="{DD965A17-E20D-42E1-9B74-E33EA4F9E8DC}"/>
              </a:ext>
            </a:extLst>
          </p:cNvPr>
          <p:cNvSpPr/>
          <p:nvPr/>
        </p:nvSpPr>
        <p:spPr>
          <a:xfrm>
            <a:off x="8187304" y="2667814"/>
            <a:ext cx="3087705" cy="369332"/>
          </a:xfrm>
          <a:prstGeom prst="rect">
            <a:avLst/>
          </a:prstGeom>
        </p:spPr>
        <p:txBody>
          <a:bodyPr wrap="none">
            <a:spAutoFit/>
          </a:bodyPr>
          <a:lstStyle/>
          <a:p>
            <a:r>
              <a:rPr lang="es-ES" kern="0" dirty="0">
                <a:solidFill>
                  <a:prstClr val="black"/>
                </a:solidFill>
                <a:cs typeface="Times New Roman" pitchFamily="18" charset="0"/>
              </a:rPr>
              <a:t>¿Con qué frecuencia lee?</a:t>
            </a:r>
            <a:endParaRPr lang="es-ES" dirty="0"/>
          </a:p>
        </p:txBody>
      </p:sp>
    </p:spTree>
    <p:extLst>
      <p:ext uri="{BB962C8B-B14F-4D97-AF65-F5344CB8AC3E}">
        <p14:creationId xmlns:p14="http://schemas.microsoft.com/office/powerpoint/2010/main" val="3109774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1A85DD5C-56C3-43D9-A91F-D75BD50A17B5}" type="slidenum">
              <a:rPr lang="es-ES_tradnl" smtClean="0"/>
              <a:pPr/>
              <a:t>12</a:t>
            </a:fld>
            <a:endParaRPr lang="es-ES_tradnl"/>
          </a:p>
        </p:txBody>
      </p:sp>
      <p:sp>
        <p:nvSpPr>
          <p:cNvPr id="16" name="CuadroTexto 15"/>
          <p:cNvSpPr txBox="1"/>
          <p:nvPr/>
        </p:nvSpPr>
        <p:spPr>
          <a:xfrm>
            <a:off x="193302" y="231611"/>
            <a:ext cx="5997948" cy="877163"/>
          </a:xfrm>
          <a:prstGeom prst="rect">
            <a:avLst/>
          </a:prstGeom>
          <a:noFill/>
        </p:spPr>
        <p:txBody>
          <a:bodyPr wrap="square" rtlCol="0" anchor="ctr">
            <a:spAutoFit/>
          </a:bodyPr>
          <a:lstStyle/>
          <a:p>
            <a:r>
              <a:rPr lang="es-ES" sz="1400" dirty="0">
                <a:latin typeface="Verdana" panose="020B0604030504040204" pitchFamily="34" charset="0"/>
                <a:ea typeface="Verdana" panose="020B0604030504040204" pitchFamily="34" charset="0"/>
                <a:cs typeface="Verdana" panose="020B0604030504040204" pitchFamily="34" charset="0"/>
              </a:rPr>
              <a:t>METODOLOGÍA</a:t>
            </a:r>
          </a:p>
          <a:p>
            <a:pPr>
              <a:spcBef>
                <a:spcPts val="600"/>
              </a:spcBef>
            </a:pPr>
            <a:r>
              <a:rPr lang="es-ES" sz="3200" dirty="0">
                <a:latin typeface="Verdana" panose="020B0604030504040204" pitchFamily="34" charset="0"/>
                <a:ea typeface="Verdana" panose="020B0604030504040204" pitchFamily="34" charset="0"/>
                <a:cs typeface="Verdana" panose="020B0604030504040204" pitchFamily="34" charset="0"/>
              </a:rPr>
              <a:t>Perfil de los entrevistados</a:t>
            </a:r>
          </a:p>
        </p:txBody>
      </p:sp>
      <p:sp>
        <p:nvSpPr>
          <p:cNvPr id="11" name="CuadroTexto 10">
            <a:extLst>
              <a:ext uri="{FF2B5EF4-FFF2-40B4-BE49-F238E27FC236}">
                <a16:creationId xmlns:a16="http://schemas.microsoft.com/office/drawing/2014/main" id="{DF2E5A39-2C9D-4912-A3F3-5B9716F26DF3}"/>
              </a:ext>
            </a:extLst>
          </p:cNvPr>
          <p:cNvSpPr txBox="1"/>
          <p:nvPr/>
        </p:nvSpPr>
        <p:spPr>
          <a:xfrm>
            <a:off x="8847295" y="112379"/>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graphicFrame>
        <p:nvGraphicFramePr>
          <p:cNvPr id="29" name="7 Gráfico">
            <a:extLst>
              <a:ext uri="{FF2B5EF4-FFF2-40B4-BE49-F238E27FC236}">
                <a16:creationId xmlns:a16="http://schemas.microsoft.com/office/drawing/2014/main" id="{05CDBEC9-50BC-435C-B2D0-97A3F38A256E}"/>
              </a:ext>
            </a:extLst>
          </p:cNvPr>
          <p:cNvGraphicFramePr/>
          <p:nvPr>
            <p:extLst>
              <p:ext uri="{D42A27DB-BD31-4B8C-83A1-F6EECF244321}">
                <p14:modId xmlns:p14="http://schemas.microsoft.com/office/powerpoint/2010/main" val="967280731"/>
              </p:ext>
            </p:extLst>
          </p:nvPr>
        </p:nvGraphicFramePr>
        <p:xfrm>
          <a:off x="520700" y="1712652"/>
          <a:ext cx="3360195" cy="2017416"/>
        </p:xfrm>
        <a:graphic>
          <a:graphicData uri="http://schemas.openxmlformats.org/drawingml/2006/chart">
            <c:chart xmlns:c="http://schemas.openxmlformats.org/drawingml/2006/chart" xmlns:r="http://schemas.openxmlformats.org/officeDocument/2006/relationships" r:id="rId3"/>
          </a:graphicData>
        </a:graphic>
      </p:graphicFrame>
      <p:sp>
        <p:nvSpPr>
          <p:cNvPr id="30" name="Rectangle 7">
            <a:extLst>
              <a:ext uri="{FF2B5EF4-FFF2-40B4-BE49-F238E27FC236}">
                <a16:creationId xmlns:a16="http://schemas.microsoft.com/office/drawing/2014/main" id="{CE285DCB-39F9-4080-A5A7-EBB114EB781F}"/>
              </a:ext>
            </a:extLst>
          </p:cNvPr>
          <p:cNvSpPr>
            <a:spLocks noChangeArrowheads="1"/>
          </p:cNvSpPr>
          <p:nvPr/>
        </p:nvSpPr>
        <p:spPr bwMode="auto">
          <a:xfrm>
            <a:off x="375172" y="3012711"/>
            <a:ext cx="900112" cy="334006"/>
          </a:xfrm>
          <a:prstGeom prst="rect">
            <a:avLst/>
          </a:prstGeom>
          <a:noFill/>
          <a:ln w="9525">
            <a:noFill/>
            <a:miter lim="800000"/>
            <a:headEnd/>
            <a:tailEnd/>
          </a:ln>
          <a:effectLst/>
        </p:spPr>
        <p:txBody>
          <a:bodyPr anchor="ctr"/>
          <a:lstStyle/>
          <a:p>
            <a:pPr algn="ctr"/>
            <a:r>
              <a:rPr lang="es-ES" sz="1400" dirty="0">
                <a:solidFill>
                  <a:prstClr val="black">
                    <a:lumMod val="75000"/>
                    <a:lumOff val="25000"/>
                  </a:prstClr>
                </a:solidFill>
                <a:ea typeface="Verdana" panose="020B0604030504040204" pitchFamily="34" charset="0"/>
                <a:cs typeface="Verdana" panose="020B0604030504040204" pitchFamily="34" charset="0"/>
              </a:rPr>
              <a:t>Hombre</a:t>
            </a:r>
          </a:p>
        </p:txBody>
      </p:sp>
      <p:sp>
        <p:nvSpPr>
          <p:cNvPr id="31" name="Rectangle 8">
            <a:extLst>
              <a:ext uri="{FF2B5EF4-FFF2-40B4-BE49-F238E27FC236}">
                <a16:creationId xmlns:a16="http://schemas.microsoft.com/office/drawing/2014/main" id="{104BF4EB-C5EA-4B6B-81A3-A8666D295008}"/>
              </a:ext>
            </a:extLst>
          </p:cNvPr>
          <p:cNvSpPr>
            <a:spLocks noChangeArrowheads="1"/>
          </p:cNvSpPr>
          <p:nvPr/>
        </p:nvSpPr>
        <p:spPr bwMode="auto">
          <a:xfrm>
            <a:off x="3258176" y="2149824"/>
            <a:ext cx="900113" cy="355600"/>
          </a:xfrm>
          <a:prstGeom prst="rect">
            <a:avLst/>
          </a:prstGeom>
          <a:noFill/>
          <a:ln w="9525">
            <a:noFill/>
            <a:miter lim="800000"/>
            <a:headEnd/>
            <a:tailEnd/>
          </a:ln>
          <a:effectLst/>
        </p:spPr>
        <p:txBody>
          <a:bodyPr anchor="ctr"/>
          <a:lstStyle/>
          <a:p>
            <a:pPr algn="ctr"/>
            <a:r>
              <a:rPr lang="es-ES" sz="1400" dirty="0">
                <a:solidFill>
                  <a:prstClr val="black">
                    <a:lumMod val="75000"/>
                    <a:lumOff val="25000"/>
                  </a:prstClr>
                </a:solidFill>
                <a:ea typeface="Verdana" panose="020B0604030504040204" pitchFamily="34" charset="0"/>
                <a:cs typeface="Verdana" panose="020B0604030504040204" pitchFamily="34" charset="0"/>
              </a:rPr>
              <a:t>Mujer</a:t>
            </a:r>
          </a:p>
        </p:txBody>
      </p:sp>
      <p:sp>
        <p:nvSpPr>
          <p:cNvPr id="32" name="Rectangle 9">
            <a:extLst>
              <a:ext uri="{FF2B5EF4-FFF2-40B4-BE49-F238E27FC236}">
                <a16:creationId xmlns:a16="http://schemas.microsoft.com/office/drawing/2014/main" id="{F0EA617E-B70C-46F7-A6DA-CA885744E0C3}"/>
              </a:ext>
            </a:extLst>
          </p:cNvPr>
          <p:cNvSpPr>
            <a:spLocks noChangeArrowheads="1"/>
          </p:cNvSpPr>
          <p:nvPr/>
        </p:nvSpPr>
        <p:spPr bwMode="auto">
          <a:xfrm>
            <a:off x="1338784" y="1335961"/>
            <a:ext cx="1685925" cy="355600"/>
          </a:xfrm>
          <a:prstGeom prst="rect">
            <a:avLst/>
          </a:prstGeom>
          <a:noFill/>
          <a:ln w="9525">
            <a:noFill/>
            <a:miter lim="800000"/>
            <a:headEnd/>
            <a:tailEnd/>
          </a:ln>
          <a:effectLst/>
        </p:spPr>
        <p:txBody>
          <a:bodyPr anchor="ctr"/>
          <a:lstStyle/>
          <a:p>
            <a:pPr algn="ctr"/>
            <a:r>
              <a:rPr lang="es-ES_tradnl" b="1" dirty="0">
                <a:solidFill>
                  <a:srgbClr val="142440"/>
                </a:solidFill>
                <a:ea typeface="Verdana" panose="020B0604030504040204" pitchFamily="34" charset="0"/>
                <a:cs typeface="Verdana" panose="020B0604030504040204" pitchFamily="34" charset="0"/>
              </a:rPr>
              <a:t>SEXO</a:t>
            </a:r>
            <a:endParaRPr lang="es-ES" b="1" dirty="0">
              <a:solidFill>
                <a:srgbClr val="142440"/>
              </a:solidFill>
              <a:ea typeface="Verdana" panose="020B0604030504040204" pitchFamily="34" charset="0"/>
              <a:cs typeface="Verdana" panose="020B0604030504040204" pitchFamily="34" charset="0"/>
            </a:endParaRPr>
          </a:p>
        </p:txBody>
      </p:sp>
      <p:sp>
        <p:nvSpPr>
          <p:cNvPr id="33" name="Rectangle 9">
            <a:extLst>
              <a:ext uri="{FF2B5EF4-FFF2-40B4-BE49-F238E27FC236}">
                <a16:creationId xmlns:a16="http://schemas.microsoft.com/office/drawing/2014/main" id="{3C787B16-0093-45D5-A496-9331E89AE8A7}"/>
              </a:ext>
            </a:extLst>
          </p:cNvPr>
          <p:cNvSpPr>
            <a:spLocks noChangeArrowheads="1"/>
          </p:cNvSpPr>
          <p:nvPr/>
        </p:nvSpPr>
        <p:spPr bwMode="auto">
          <a:xfrm>
            <a:off x="7723275" y="1355296"/>
            <a:ext cx="1685925" cy="355600"/>
          </a:xfrm>
          <a:prstGeom prst="rect">
            <a:avLst/>
          </a:prstGeom>
          <a:noFill/>
          <a:ln w="9525">
            <a:noFill/>
            <a:miter lim="800000"/>
            <a:headEnd/>
            <a:tailEnd/>
          </a:ln>
          <a:effectLst/>
        </p:spPr>
        <p:txBody>
          <a:bodyPr anchor="ctr"/>
          <a:lstStyle/>
          <a:p>
            <a:pPr algn="ctr"/>
            <a:r>
              <a:rPr lang="es-ES_tradnl" b="1" dirty="0">
                <a:solidFill>
                  <a:srgbClr val="142440"/>
                </a:solidFill>
                <a:ea typeface="Verdana" panose="020B0604030504040204" pitchFamily="34" charset="0"/>
                <a:cs typeface="Verdana" panose="020B0604030504040204" pitchFamily="34" charset="0"/>
              </a:rPr>
              <a:t>EDAD</a:t>
            </a:r>
            <a:endParaRPr lang="es-ES" b="1" dirty="0">
              <a:solidFill>
                <a:srgbClr val="142440"/>
              </a:solidFill>
              <a:ea typeface="Verdana" panose="020B0604030504040204" pitchFamily="34" charset="0"/>
              <a:cs typeface="Verdana" panose="020B0604030504040204" pitchFamily="34" charset="0"/>
            </a:endParaRPr>
          </a:p>
        </p:txBody>
      </p:sp>
      <p:graphicFrame>
        <p:nvGraphicFramePr>
          <p:cNvPr id="39" name="18 Gráfico">
            <a:extLst>
              <a:ext uri="{FF2B5EF4-FFF2-40B4-BE49-F238E27FC236}">
                <a16:creationId xmlns:a16="http://schemas.microsoft.com/office/drawing/2014/main" id="{8879067D-3776-46AD-B242-64EBF89ED52D}"/>
              </a:ext>
            </a:extLst>
          </p:cNvPr>
          <p:cNvGraphicFramePr/>
          <p:nvPr>
            <p:extLst>
              <p:ext uri="{D42A27DB-BD31-4B8C-83A1-F6EECF244321}">
                <p14:modId xmlns:p14="http://schemas.microsoft.com/office/powerpoint/2010/main" val="3655779545"/>
              </p:ext>
            </p:extLst>
          </p:nvPr>
        </p:nvGraphicFramePr>
        <p:xfrm>
          <a:off x="4552951" y="1503402"/>
          <a:ext cx="7458808" cy="2386513"/>
        </p:xfrm>
        <a:graphic>
          <a:graphicData uri="http://schemas.openxmlformats.org/drawingml/2006/chart">
            <c:chart xmlns:c="http://schemas.openxmlformats.org/drawingml/2006/chart" xmlns:r="http://schemas.openxmlformats.org/officeDocument/2006/relationships" r:id="rId4"/>
          </a:graphicData>
        </a:graphic>
      </p:graphicFrame>
      <p:pic>
        <p:nvPicPr>
          <p:cNvPr id="40" name="Imagen 39">
            <a:extLst>
              <a:ext uri="{FF2B5EF4-FFF2-40B4-BE49-F238E27FC236}">
                <a16:creationId xmlns:a16="http://schemas.microsoft.com/office/drawing/2014/main" id="{B98CFA27-CDBE-4623-BBE1-30156AC43875}"/>
              </a:ext>
            </a:extLst>
          </p:cNvPr>
          <p:cNvPicPr>
            <a:picLocks noChangeAspect="1"/>
          </p:cNvPicPr>
          <p:nvPr/>
        </p:nvPicPr>
        <p:blipFill rotWithShape="1">
          <a:blip r:embed="rId5" cstate="print">
            <a:biLevel thresh="75000"/>
            <a:extLst>
              <a:ext uri="{28A0092B-C50C-407E-A947-70E740481C1C}">
                <a14:useLocalDpi xmlns:a14="http://schemas.microsoft.com/office/drawing/2010/main" val="0"/>
              </a:ext>
            </a:extLst>
          </a:blip>
          <a:srcRect l="44960" t="-4760" b="1"/>
          <a:stretch/>
        </p:blipFill>
        <p:spPr>
          <a:xfrm>
            <a:off x="3576861" y="1753882"/>
            <a:ext cx="223326" cy="425062"/>
          </a:xfrm>
          <a:prstGeom prst="rect">
            <a:avLst/>
          </a:prstGeom>
        </p:spPr>
      </p:pic>
      <p:pic>
        <p:nvPicPr>
          <p:cNvPr id="41" name="Picture 4" descr="https://d30y9cdsu7xlg0.cloudfront.net/png/2-200.png">
            <a:extLst>
              <a:ext uri="{FF2B5EF4-FFF2-40B4-BE49-F238E27FC236}">
                <a16:creationId xmlns:a16="http://schemas.microsoft.com/office/drawing/2014/main" id="{AFFC234C-E79A-40C5-9151-D8EAB718A681}"/>
              </a:ext>
            </a:extLst>
          </p:cNvPr>
          <p:cNvPicPr>
            <a:picLocks noChangeAspect="1" noChangeArrowheads="1"/>
          </p:cNvPicPr>
          <p:nvPr/>
        </p:nvPicPr>
        <p:blipFill>
          <a:blip r:embed="rId6" cstate="email">
            <a:biLevel thresh="75000"/>
            <a:extLst>
              <a:ext uri="{28A0092B-C50C-407E-A947-70E740481C1C}">
                <a14:useLocalDpi xmlns:a14="http://schemas.microsoft.com/office/drawing/2010/main" val="0"/>
              </a:ext>
            </a:extLst>
          </a:blip>
          <a:srcRect/>
          <a:stretch>
            <a:fillRect/>
          </a:stretch>
        </p:blipFill>
        <p:spPr bwMode="auto">
          <a:xfrm>
            <a:off x="610460" y="2635777"/>
            <a:ext cx="429535" cy="40345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8" descr="https://d30y9cdsu7xlg0.cloudfront.net/png/848124-200.png">
            <a:extLst>
              <a:ext uri="{FF2B5EF4-FFF2-40B4-BE49-F238E27FC236}">
                <a16:creationId xmlns:a16="http://schemas.microsoft.com/office/drawing/2014/main" id="{A7B8AAC7-6B1E-4CFD-8285-19E80F6BC1EC}"/>
              </a:ext>
            </a:extLst>
          </p:cNvPr>
          <p:cNvPicPr>
            <a:picLocks noChangeAspect="1" noChangeArrowheads="1"/>
          </p:cNvPicPr>
          <p:nvPr/>
        </p:nvPicPr>
        <p:blipFill>
          <a:blip r:embed="rId7" cstate="email">
            <a:biLevel thresh="75000"/>
            <a:extLst>
              <a:ext uri="{28A0092B-C50C-407E-A947-70E740481C1C}">
                <a14:useLocalDpi xmlns:a14="http://schemas.microsoft.com/office/drawing/2010/main" val="0"/>
              </a:ext>
            </a:extLst>
          </a:blip>
          <a:srcRect/>
          <a:stretch>
            <a:fillRect/>
          </a:stretch>
        </p:blipFill>
        <p:spPr bwMode="auto">
          <a:xfrm>
            <a:off x="7549815" y="1208112"/>
            <a:ext cx="619125" cy="6191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0" name="7 Gráfico">
            <a:extLst>
              <a:ext uri="{FF2B5EF4-FFF2-40B4-BE49-F238E27FC236}">
                <a16:creationId xmlns:a16="http://schemas.microsoft.com/office/drawing/2014/main" id="{843C3CA7-D197-467F-A314-9E37523A89E2}"/>
              </a:ext>
            </a:extLst>
          </p:cNvPr>
          <p:cNvGraphicFramePr/>
          <p:nvPr>
            <p:extLst>
              <p:ext uri="{D42A27DB-BD31-4B8C-83A1-F6EECF244321}">
                <p14:modId xmlns:p14="http://schemas.microsoft.com/office/powerpoint/2010/main" val="2211825825"/>
              </p:ext>
            </p:extLst>
          </p:nvPr>
        </p:nvGraphicFramePr>
        <p:xfrm>
          <a:off x="1201994" y="4621155"/>
          <a:ext cx="2844087" cy="1532209"/>
        </p:xfrm>
        <a:graphic>
          <a:graphicData uri="http://schemas.openxmlformats.org/drawingml/2006/chart">
            <c:chart xmlns:c="http://schemas.openxmlformats.org/drawingml/2006/chart" xmlns:r="http://schemas.openxmlformats.org/officeDocument/2006/relationships" r:id="rId8"/>
          </a:graphicData>
        </a:graphic>
      </p:graphicFrame>
      <p:sp>
        <p:nvSpPr>
          <p:cNvPr id="21" name="Rectangle 7">
            <a:extLst>
              <a:ext uri="{FF2B5EF4-FFF2-40B4-BE49-F238E27FC236}">
                <a16:creationId xmlns:a16="http://schemas.microsoft.com/office/drawing/2014/main" id="{D3CD81B6-DD53-4B29-9D47-188631865011}"/>
              </a:ext>
            </a:extLst>
          </p:cNvPr>
          <p:cNvSpPr>
            <a:spLocks noChangeArrowheads="1"/>
          </p:cNvSpPr>
          <p:nvPr/>
        </p:nvSpPr>
        <p:spPr bwMode="auto">
          <a:xfrm>
            <a:off x="900030" y="5196496"/>
            <a:ext cx="1145482" cy="355600"/>
          </a:xfrm>
          <a:prstGeom prst="rect">
            <a:avLst/>
          </a:prstGeom>
          <a:noFill/>
          <a:ln w="9525">
            <a:noFill/>
            <a:miter lim="800000"/>
            <a:headEnd/>
            <a:tailEnd/>
          </a:ln>
          <a:effectLst/>
        </p:spPr>
        <p:txBody>
          <a:bodyPr anchor="ctr"/>
          <a:lstStyle/>
          <a:p>
            <a:pPr algn="ctr"/>
            <a:r>
              <a:rPr lang="es-ES" sz="1200" dirty="0">
                <a:solidFill>
                  <a:prstClr val="black">
                    <a:lumMod val="75000"/>
                    <a:lumOff val="25000"/>
                  </a:prstClr>
                </a:solidFill>
                <a:ea typeface="Verdana" panose="020B0604030504040204" pitchFamily="34" charset="0"/>
                <a:cs typeface="Verdana" panose="020B0604030504040204" pitchFamily="34" charset="0"/>
              </a:rPr>
              <a:t>Extranjera</a:t>
            </a:r>
          </a:p>
        </p:txBody>
      </p:sp>
      <p:sp>
        <p:nvSpPr>
          <p:cNvPr id="22" name="Rectangle 8">
            <a:extLst>
              <a:ext uri="{FF2B5EF4-FFF2-40B4-BE49-F238E27FC236}">
                <a16:creationId xmlns:a16="http://schemas.microsoft.com/office/drawing/2014/main" id="{2AA00F52-A15B-477B-B37C-3DF608F1C8A4}"/>
              </a:ext>
            </a:extLst>
          </p:cNvPr>
          <p:cNvSpPr>
            <a:spLocks noChangeArrowheads="1"/>
          </p:cNvSpPr>
          <p:nvPr/>
        </p:nvSpPr>
        <p:spPr bwMode="auto">
          <a:xfrm>
            <a:off x="3158726" y="4872960"/>
            <a:ext cx="1050055" cy="355600"/>
          </a:xfrm>
          <a:prstGeom prst="rect">
            <a:avLst/>
          </a:prstGeom>
          <a:noFill/>
          <a:ln w="9525">
            <a:noFill/>
            <a:miter lim="800000"/>
            <a:headEnd/>
            <a:tailEnd/>
          </a:ln>
          <a:effectLst/>
        </p:spPr>
        <p:txBody>
          <a:bodyPr anchor="ctr"/>
          <a:lstStyle/>
          <a:p>
            <a:pPr algn="ctr"/>
            <a:r>
              <a:rPr lang="es-ES" sz="1200" dirty="0">
                <a:solidFill>
                  <a:prstClr val="black">
                    <a:lumMod val="75000"/>
                    <a:lumOff val="25000"/>
                  </a:prstClr>
                </a:solidFill>
                <a:ea typeface="Verdana" panose="020B0604030504040204" pitchFamily="34" charset="0"/>
                <a:cs typeface="Verdana" panose="020B0604030504040204" pitchFamily="34" charset="0"/>
              </a:rPr>
              <a:t>Española</a:t>
            </a:r>
          </a:p>
        </p:txBody>
      </p:sp>
      <p:sp>
        <p:nvSpPr>
          <p:cNvPr id="23" name="Rectangle 9">
            <a:extLst>
              <a:ext uri="{FF2B5EF4-FFF2-40B4-BE49-F238E27FC236}">
                <a16:creationId xmlns:a16="http://schemas.microsoft.com/office/drawing/2014/main" id="{BF9F75DF-C537-428A-A07B-F346303D02A1}"/>
              </a:ext>
            </a:extLst>
          </p:cNvPr>
          <p:cNvSpPr>
            <a:spLocks noChangeArrowheads="1"/>
          </p:cNvSpPr>
          <p:nvPr/>
        </p:nvSpPr>
        <p:spPr bwMode="auto">
          <a:xfrm>
            <a:off x="1294858" y="4238879"/>
            <a:ext cx="2586037" cy="355600"/>
          </a:xfrm>
          <a:prstGeom prst="rect">
            <a:avLst/>
          </a:prstGeom>
          <a:noFill/>
          <a:ln w="9525">
            <a:noFill/>
            <a:miter lim="800000"/>
            <a:headEnd/>
            <a:tailEnd/>
          </a:ln>
          <a:effectLst/>
        </p:spPr>
        <p:txBody>
          <a:bodyPr anchor="ctr"/>
          <a:lstStyle/>
          <a:p>
            <a:pPr algn="ctr"/>
            <a:r>
              <a:rPr lang="es-ES_tradnl" b="1" dirty="0">
                <a:solidFill>
                  <a:srgbClr val="142440"/>
                </a:solidFill>
                <a:ea typeface="Verdana" panose="020B0604030504040204" pitchFamily="34" charset="0"/>
                <a:cs typeface="Verdana" panose="020B0604030504040204" pitchFamily="34" charset="0"/>
              </a:rPr>
              <a:t>NACIONALIDAD</a:t>
            </a:r>
            <a:endParaRPr lang="es-ES" b="1" dirty="0">
              <a:solidFill>
                <a:srgbClr val="142440"/>
              </a:solidFill>
              <a:ea typeface="Verdana" panose="020B0604030504040204" pitchFamily="34" charset="0"/>
              <a:cs typeface="Verdana" panose="020B0604030504040204" pitchFamily="34" charset="0"/>
            </a:endParaRPr>
          </a:p>
        </p:txBody>
      </p:sp>
      <p:pic>
        <p:nvPicPr>
          <p:cNvPr id="24" name="Picture 2" descr="https://d30y9cdsu7xlg0.cloudfront.net/png/948659-200.png">
            <a:extLst>
              <a:ext uri="{FF2B5EF4-FFF2-40B4-BE49-F238E27FC236}">
                <a16:creationId xmlns:a16="http://schemas.microsoft.com/office/drawing/2014/main" id="{5E0DCFB4-E081-43B5-83CD-3FF1524FE7B6}"/>
              </a:ext>
            </a:extLst>
          </p:cNvPr>
          <p:cNvPicPr>
            <a:picLocks noChangeAspect="1" noChangeArrowheads="1"/>
          </p:cNvPicPr>
          <p:nvPr/>
        </p:nvPicPr>
        <p:blipFill>
          <a:blip r:embed="rId9" cstate="email">
            <a:extLst>
              <a:ext uri="{BEBA8EAE-BF5A-486C-A8C5-ECC9F3942E4B}">
                <a14:imgProps xmlns:a14="http://schemas.microsoft.com/office/drawing/2010/main">
                  <a14:imgLayer r:embed="rId10">
                    <a14:imgEffect>
                      <a14:brightnessContrast bright="-80000" contrast="2000"/>
                    </a14:imgEffect>
                  </a14:imgLayer>
                </a14:imgProps>
              </a:ext>
              <a:ext uri="{28A0092B-C50C-407E-A947-70E740481C1C}">
                <a14:useLocalDpi xmlns:a14="http://schemas.microsoft.com/office/drawing/2010/main" val="0"/>
              </a:ext>
            </a:extLst>
          </a:blip>
          <a:srcRect/>
          <a:stretch>
            <a:fillRect/>
          </a:stretch>
        </p:blipFill>
        <p:spPr bwMode="auto">
          <a:xfrm>
            <a:off x="909885" y="4172381"/>
            <a:ext cx="481690" cy="481690"/>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9">
            <a:extLst>
              <a:ext uri="{FF2B5EF4-FFF2-40B4-BE49-F238E27FC236}">
                <a16:creationId xmlns:a16="http://schemas.microsoft.com/office/drawing/2014/main" id="{AC483C5E-9814-48BB-A56F-E6E956FFD06E}"/>
              </a:ext>
            </a:extLst>
          </p:cNvPr>
          <p:cNvSpPr>
            <a:spLocks noChangeArrowheads="1"/>
          </p:cNvSpPr>
          <p:nvPr/>
        </p:nvSpPr>
        <p:spPr bwMode="auto">
          <a:xfrm>
            <a:off x="6857392" y="4038021"/>
            <a:ext cx="2849925" cy="355600"/>
          </a:xfrm>
          <a:prstGeom prst="rect">
            <a:avLst/>
          </a:prstGeom>
          <a:noFill/>
          <a:ln w="9525">
            <a:noFill/>
            <a:miter lim="800000"/>
            <a:headEnd/>
            <a:tailEnd/>
          </a:ln>
          <a:effectLst/>
        </p:spPr>
        <p:txBody>
          <a:bodyPr anchor="ctr"/>
          <a:lstStyle/>
          <a:p>
            <a:pPr algn="ctr"/>
            <a:r>
              <a:rPr lang="es-ES" b="1" dirty="0">
                <a:solidFill>
                  <a:srgbClr val="142440"/>
                </a:solidFill>
                <a:ea typeface="Verdana" panose="020B0604030504040204" pitchFamily="34" charset="0"/>
                <a:cs typeface="Verdana" panose="020B0604030504040204" pitchFamily="34" charset="0"/>
              </a:rPr>
              <a:t>NIVEL DE ESTUDIOS TERMINADOS</a:t>
            </a:r>
          </a:p>
        </p:txBody>
      </p:sp>
      <p:pic>
        <p:nvPicPr>
          <p:cNvPr id="35" name="Picture 4" descr="https://d30y9cdsu7xlg0.cloudfront.net/png/816723-200.png">
            <a:extLst>
              <a:ext uri="{FF2B5EF4-FFF2-40B4-BE49-F238E27FC236}">
                <a16:creationId xmlns:a16="http://schemas.microsoft.com/office/drawing/2014/main" id="{ACFE68B6-AACF-4B7C-8A6F-DC4036253A2C}"/>
              </a:ext>
            </a:extLst>
          </p:cNvPr>
          <p:cNvPicPr>
            <a:picLocks noChangeAspect="1" noChangeArrowheads="1"/>
          </p:cNvPicPr>
          <p:nvPr/>
        </p:nvPicPr>
        <p:blipFill>
          <a:blip r:embed="rId11" cstate="email">
            <a:biLevel thresh="75000"/>
            <a:extLst>
              <a:ext uri="{BEBA8EAE-BF5A-486C-A8C5-ECC9F3942E4B}">
                <a14:imgProps xmlns:a14="http://schemas.microsoft.com/office/drawing/2010/main">
                  <a14:imgLayer r:embed="rId12">
                    <a14:imgEffect>
                      <a14:sharpenSoften amount="-50000"/>
                    </a14:imgEffect>
                    <a14:imgEffect>
                      <a14:saturation sat="0"/>
                    </a14:imgEffect>
                    <a14:imgEffect>
                      <a14:brightnessContrast bright="48000" contrast="-70000"/>
                    </a14:imgEffect>
                  </a14:imgLayer>
                </a14:imgProps>
              </a:ext>
              <a:ext uri="{28A0092B-C50C-407E-A947-70E740481C1C}">
                <a14:useLocalDpi xmlns:a14="http://schemas.microsoft.com/office/drawing/2010/main" val="0"/>
              </a:ext>
            </a:extLst>
          </a:blip>
          <a:srcRect/>
          <a:stretch>
            <a:fillRect/>
          </a:stretch>
        </p:blipFill>
        <p:spPr bwMode="auto">
          <a:xfrm>
            <a:off x="6423117" y="3974708"/>
            <a:ext cx="434275" cy="4342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7" name="18 Gráfico">
            <a:extLst>
              <a:ext uri="{FF2B5EF4-FFF2-40B4-BE49-F238E27FC236}">
                <a16:creationId xmlns:a16="http://schemas.microsoft.com/office/drawing/2014/main" id="{98F5F62C-2244-4C45-8926-27D6C2E0D2A6}"/>
              </a:ext>
            </a:extLst>
          </p:cNvPr>
          <p:cNvGraphicFramePr/>
          <p:nvPr>
            <p:extLst>
              <p:ext uri="{D42A27DB-BD31-4B8C-83A1-F6EECF244321}">
                <p14:modId xmlns:p14="http://schemas.microsoft.com/office/powerpoint/2010/main" val="1246729476"/>
              </p:ext>
            </p:extLst>
          </p:nvPr>
        </p:nvGraphicFramePr>
        <p:xfrm>
          <a:off x="5049004" y="4621155"/>
          <a:ext cx="6193833" cy="19979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224439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7182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CuadroTexto"/>
          <p:cNvSpPr txBox="1"/>
          <p:nvPr/>
        </p:nvSpPr>
        <p:spPr>
          <a:xfrm>
            <a:off x="0" y="2791443"/>
            <a:ext cx="10096500" cy="1508105"/>
          </a:xfrm>
          <a:custGeom>
            <a:avLst/>
            <a:gdLst>
              <a:gd name="connsiteX0" fmla="*/ 0 w 5143504"/>
              <a:gd name="connsiteY0" fmla="*/ 0 h 1107996"/>
              <a:gd name="connsiteX1" fmla="*/ 4958834 w 5143504"/>
              <a:gd name="connsiteY1" fmla="*/ 0 h 1107996"/>
              <a:gd name="connsiteX2" fmla="*/ 5089415 w 5143504"/>
              <a:gd name="connsiteY2" fmla="*/ 54089 h 1107996"/>
              <a:gd name="connsiteX3" fmla="*/ 5143503 w 5143504"/>
              <a:gd name="connsiteY3" fmla="*/ 184671 h 1107996"/>
              <a:gd name="connsiteX4" fmla="*/ 5143504 w 5143504"/>
              <a:gd name="connsiteY4" fmla="*/ 1107996 h 1107996"/>
              <a:gd name="connsiteX5" fmla="*/ 0 w 5143504"/>
              <a:gd name="connsiteY5" fmla="*/ 1107996 h 1107996"/>
              <a:gd name="connsiteX6" fmla="*/ 0 w 5143504"/>
              <a:gd name="connsiteY6" fmla="*/ 0 h 110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4" h="1107996">
                <a:moveTo>
                  <a:pt x="0" y="0"/>
                </a:moveTo>
                <a:lnTo>
                  <a:pt x="4958834" y="0"/>
                </a:lnTo>
                <a:cubicBezTo>
                  <a:pt x="5007812" y="0"/>
                  <a:pt x="5054783" y="19456"/>
                  <a:pt x="5089415" y="54089"/>
                </a:cubicBezTo>
                <a:cubicBezTo>
                  <a:pt x="5124047" y="88721"/>
                  <a:pt x="5143503" y="135693"/>
                  <a:pt x="5143503" y="184671"/>
                </a:cubicBezTo>
                <a:cubicBezTo>
                  <a:pt x="5143503" y="492446"/>
                  <a:pt x="5143504" y="800221"/>
                  <a:pt x="5143504" y="1107996"/>
                </a:cubicBezTo>
                <a:lnTo>
                  <a:pt x="0" y="1107996"/>
                </a:lnTo>
                <a:lnTo>
                  <a:pt x="0" y="0"/>
                </a:lnTo>
                <a:close/>
              </a:path>
            </a:pathLst>
          </a:custGeom>
          <a:solidFill>
            <a:srgbClr val="4C3E24">
              <a:alpha val="69804"/>
            </a:srgbClr>
          </a:solidFill>
        </p:spPr>
        <p:txBody>
          <a:bodyPr wrap="square">
            <a:spAutoFit/>
          </a:bodyPr>
          <a:lstStyle/>
          <a:p>
            <a:pPr lvl="1" algn="r">
              <a:defRPr/>
            </a:pPr>
            <a:r>
              <a:rPr lang="es-ES" sz="4800" cap="small" dirty="0">
                <a:solidFill>
                  <a:prstClr val="white"/>
                </a:solidFill>
                <a:ea typeface="Verdana" panose="020B0604030504040204" pitchFamily="34" charset="0"/>
                <a:cs typeface="Verdana" panose="020B0604030504040204" pitchFamily="34" charset="0"/>
              </a:rPr>
              <a:t>  resultados 2021</a:t>
            </a:r>
          </a:p>
          <a:p>
            <a:pPr lvl="1" algn="r">
              <a:defRPr/>
            </a:pPr>
            <a:r>
              <a:rPr kumimoji="0" lang="es-ES" sz="4400" b="1" i="0" u="none" strike="noStrike" kern="0" cap="none" spc="0" normalizeH="0" baseline="0" dirty="0">
                <a:ln>
                  <a:noFill/>
                </a:ln>
                <a:solidFill>
                  <a:schemeClr val="bg1"/>
                </a:solidFill>
                <a:effectLst/>
                <a:uLnTx/>
                <a:uFillTx/>
                <a:ea typeface="+mn-ea"/>
                <a:cs typeface="+mn-cs"/>
                <a:sym typeface="Wingdings" pitchFamily="2" charset="2"/>
              </a:rPr>
              <a:t>Población de 14 o más años</a:t>
            </a:r>
          </a:p>
        </p:txBody>
      </p:sp>
    </p:spTree>
    <p:extLst>
      <p:ext uri="{BB962C8B-B14F-4D97-AF65-F5344CB8AC3E}">
        <p14:creationId xmlns:p14="http://schemas.microsoft.com/office/powerpoint/2010/main" val="645094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2195721"/>
            <a:ext cx="8648700" cy="2000548"/>
          </a:xfrm>
          <a:prstGeom prst="rect">
            <a:avLst/>
          </a:prstGeom>
          <a:solidFill>
            <a:srgbClr val="314010">
              <a:alpha val="84706"/>
            </a:srgbClr>
          </a:solidFill>
          <a:ln>
            <a:noFill/>
          </a:ln>
        </p:spPr>
        <p:style>
          <a:lnRef idx="2">
            <a:schemeClr val="accent2"/>
          </a:lnRef>
          <a:fillRef idx="1">
            <a:schemeClr val="lt1"/>
          </a:fillRef>
          <a:effectRef idx="0">
            <a:schemeClr val="accent2"/>
          </a:effectRef>
          <a:fontRef idx="minor">
            <a:schemeClr val="dk1"/>
          </a:fontRef>
        </p:style>
        <p:txBody>
          <a:bodyPr wrap="square" rIns="360000">
            <a:spAutoFit/>
          </a:bodyPr>
          <a:lstStyle/>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Resultados 2021</a:t>
            </a:r>
          </a:p>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440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rPr>
              <a:t>Índice de lectores en</a:t>
            </a:r>
            <a:r>
              <a:rPr lang="es-ES" sz="4400" kern="0" dirty="0">
                <a:solidFill>
                  <a:schemeClr val="bg1"/>
                </a:solidFill>
                <a:latin typeface="Verdana" panose="020B0604030504040204" pitchFamily="34" charset="0"/>
                <a:ea typeface="Verdana" panose="020B0604030504040204" pitchFamily="34" charset="0"/>
                <a:cs typeface="Verdana" panose="020B0604030504040204" pitchFamily="34" charset="0"/>
                <a:sym typeface="Wingdings" pitchFamily="2" charset="2"/>
              </a:rPr>
              <a:t> España</a:t>
            </a:r>
            <a:endParaRPr kumimoji="0" lang="es-ES" sz="440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rPr>
              <a:t>(población de 14 o más años)</a:t>
            </a:r>
            <a:endParaRPr kumimoji="0" lang="es-ES" sz="44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endParaRPr>
          </a:p>
        </p:txBody>
      </p:sp>
    </p:spTree>
    <p:extLst>
      <p:ext uri="{BB962C8B-B14F-4D97-AF65-F5344CB8AC3E}">
        <p14:creationId xmlns:p14="http://schemas.microsoft.com/office/powerpoint/2010/main" val="2735421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FADEDC0-9A98-4845-A04F-53A042E5956F}"/>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aphicFrame>
        <p:nvGraphicFramePr>
          <p:cNvPr id="90" name="4 Gráfico">
            <a:extLst>
              <a:ext uri="{FF2B5EF4-FFF2-40B4-BE49-F238E27FC236}">
                <a16:creationId xmlns:a16="http://schemas.microsoft.com/office/drawing/2014/main" id="{2F757312-52AD-4792-AA4C-C589AF02F765}"/>
              </a:ext>
            </a:extLst>
          </p:cNvPr>
          <p:cNvGraphicFramePr/>
          <p:nvPr>
            <p:extLst>
              <p:ext uri="{D42A27DB-BD31-4B8C-83A1-F6EECF244321}">
                <p14:modId xmlns:p14="http://schemas.microsoft.com/office/powerpoint/2010/main" val="858599077"/>
              </p:ext>
            </p:extLst>
          </p:nvPr>
        </p:nvGraphicFramePr>
        <p:xfrm>
          <a:off x="2606715" y="3793825"/>
          <a:ext cx="7766009" cy="2458197"/>
        </p:xfrm>
        <a:graphic>
          <a:graphicData uri="http://schemas.openxmlformats.org/drawingml/2006/chart">
            <c:chart xmlns:c="http://schemas.openxmlformats.org/drawingml/2006/chart" xmlns:r="http://schemas.openxmlformats.org/officeDocument/2006/relationships" r:id="rId2"/>
          </a:graphicData>
        </a:graphic>
      </p:graphicFrame>
      <p:pic>
        <p:nvPicPr>
          <p:cNvPr id="2050" name="Picture 2" descr="https://d30y9cdsu7xlg0.cloudfront.net/png/720482-20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905" y="1137861"/>
            <a:ext cx="290461" cy="290461"/>
          </a:xfrm>
          <a:prstGeom prst="rect">
            <a:avLst/>
          </a:prstGeom>
          <a:noFill/>
          <a:extLst>
            <a:ext uri="{909E8E84-426E-40DD-AFC4-6F175D3DCCD1}">
              <a14:hiddenFill xmlns:a14="http://schemas.microsoft.com/office/drawing/2010/main">
                <a:solidFill>
                  <a:srgbClr val="FFFFFF"/>
                </a:solidFill>
              </a14:hiddenFill>
            </a:ext>
          </a:extLst>
        </p:spPr>
      </p:pic>
      <p:pic>
        <p:nvPicPr>
          <p:cNvPr id="77" name="Imagen 76">
            <a:extLst>
              <a:ext uri="{FF2B5EF4-FFF2-40B4-BE49-F238E27FC236}">
                <a16:creationId xmlns:a16="http://schemas.microsoft.com/office/drawing/2014/main" id="{BA00CBC1-77CC-4DFF-8E4C-FDD87972215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8472" b="18611"/>
          <a:stretch/>
        </p:blipFill>
        <p:spPr>
          <a:xfrm>
            <a:off x="918407" y="1630305"/>
            <a:ext cx="519113" cy="326609"/>
          </a:xfrm>
          <a:prstGeom prst="rect">
            <a:avLst/>
          </a:prstGeom>
        </p:spPr>
      </p:pic>
      <p:sp>
        <p:nvSpPr>
          <p:cNvPr id="81" name="Rectángulo 80">
            <a:extLst>
              <a:ext uri="{FF2B5EF4-FFF2-40B4-BE49-F238E27FC236}">
                <a16:creationId xmlns:a16="http://schemas.microsoft.com/office/drawing/2014/main" id="{C0DCBFD7-3660-446D-B6EA-C1D73453B099}"/>
              </a:ext>
            </a:extLst>
          </p:cNvPr>
          <p:cNvSpPr/>
          <p:nvPr/>
        </p:nvSpPr>
        <p:spPr>
          <a:xfrm>
            <a:off x="729784" y="3665419"/>
            <a:ext cx="1127591" cy="461665"/>
          </a:xfrm>
          <a:prstGeom prst="rect">
            <a:avLst/>
          </a:prstGeom>
        </p:spPr>
        <p:txBody>
          <a:bodyPr wrap="square">
            <a:spAutoFit/>
          </a:bodyPr>
          <a:lstStyle/>
          <a:p>
            <a:pPr algn="ctr">
              <a:defRPr sz="1400" b="0" i="0" u="none" strike="noStrike" kern="1200" baseline="0">
                <a:solidFill>
                  <a:srgbClr val="233616"/>
                </a:solidFill>
                <a:latin typeface="Verdana" panose="020B0604030504040204" pitchFamily="34" charset="0"/>
                <a:ea typeface="Verdana" panose="020B0604030504040204" pitchFamily="34" charset="0"/>
                <a:cs typeface="Verdana" panose="020B0604030504040204" pitchFamily="34" charset="0"/>
              </a:defRPr>
            </a:pPr>
            <a:r>
              <a:rPr lang="es-ES" sz="2400" b="1" dirty="0">
                <a:solidFill>
                  <a:srgbClr val="233616"/>
                </a:solidFill>
              </a:rPr>
              <a:t>2021</a:t>
            </a:r>
            <a:endParaRPr lang="es-ES" sz="1900" b="1" dirty="0">
              <a:solidFill>
                <a:srgbClr val="233616"/>
              </a:solidFill>
            </a:endParaRPr>
          </a:p>
        </p:txBody>
      </p:sp>
      <p:sp>
        <p:nvSpPr>
          <p:cNvPr id="82" name="Rectángulo 81">
            <a:extLst>
              <a:ext uri="{FF2B5EF4-FFF2-40B4-BE49-F238E27FC236}">
                <a16:creationId xmlns:a16="http://schemas.microsoft.com/office/drawing/2014/main" id="{812A1EBC-8064-437B-973F-E5155F47F60F}"/>
              </a:ext>
            </a:extLst>
          </p:cNvPr>
          <p:cNvSpPr/>
          <p:nvPr/>
        </p:nvSpPr>
        <p:spPr>
          <a:xfrm>
            <a:off x="1597066" y="1629102"/>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sp>
        <p:nvSpPr>
          <p:cNvPr id="85" name="Rectangle 3">
            <a:extLst>
              <a:ext uri="{FF2B5EF4-FFF2-40B4-BE49-F238E27FC236}">
                <a16:creationId xmlns:a16="http://schemas.microsoft.com/office/drawing/2014/main" id="{757A0DAD-8FA4-409A-81CC-A2FB9A34EC8C}"/>
              </a:ext>
            </a:extLst>
          </p:cNvPr>
          <p:cNvSpPr>
            <a:spLocks noChangeArrowheads="1"/>
          </p:cNvSpPr>
          <p:nvPr/>
        </p:nvSpPr>
        <p:spPr bwMode="auto">
          <a:xfrm>
            <a:off x="269640" y="1089016"/>
            <a:ext cx="4997685" cy="417342"/>
          </a:xfrm>
          <a:prstGeom prst="rect">
            <a:avLst/>
          </a:prstGeom>
        </p:spPr>
        <p:txBody>
          <a:bodyPr vert="horz" lIns="91440" tIns="45720" rIns="91440" bIns="45720" rtlCol="0" anchor="ctr">
            <a:normAutofit fontScale="97500"/>
          </a:bodyPr>
          <a:lstStyle/>
          <a:p>
            <a:pPr>
              <a:lnSpc>
                <a:spcPct val="90000"/>
              </a:lnSpc>
              <a:spcBef>
                <a:spcPts val="600"/>
              </a:spcBef>
            </a:pPr>
            <a:r>
              <a:rPr lang="es-ES" sz="20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graphicFrame>
        <p:nvGraphicFramePr>
          <p:cNvPr id="38" name="2 Gráfico">
            <a:extLst>
              <a:ext uri="{FF2B5EF4-FFF2-40B4-BE49-F238E27FC236}">
                <a16:creationId xmlns:a16="http://schemas.microsoft.com/office/drawing/2014/main" id="{9D6886A9-FD15-4F97-B06B-55743460B9CF}"/>
              </a:ext>
            </a:extLst>
          </p:cNvPr>
          <p:cNvGraphicFramePr/>
          <p:nvPr>
            <p:extLst>
              <p:ext uri="{D42A27DB-BD31-4B8C-83A1-F6EECF244321}">
                <p14:modId xmlns:p14="http://schemas.microsoft.com/office/powerpoint/2010/main" val="2280279750"/>
              </p:ext>
            </p:extLst>
          </p:nvPr>
        </p:nvGraphicFramePr>
        <p:xfrm>
          <a:off x="408892" y="1960041"/>
          <a:ext cx="11257965" cy="1473841"/>
        </p:xfrm>
        <a:graphic>
          <a:graphicData uri="http://schemas.openxmlformats.org/drawingml/2006/chart">
            <c:chart xmlns:c="http://schemas.openxmlformats.org/drawingml/2006/chart" xmlns:r="http://schemas.openxmlformats.org/officeDocument/2006/relationships" r:id="rId5"/>
          </a:graphicData>
        </a:graphic>
      </p:graphicFrame>
      <p:sp>
        <p:nvSpPr>
          <p:cNvPr id="39" name="Rectángulo 38">
            <a:extLst>
              <a:ext uri="{FF2B5EF4-FFF2-40B4-BE49-F238E27FC236}">
                <a16:creationId xmlns:a16="http://schemas.microsoft.com/office/drawing/2014/main" id="{BFA54A9C-DEC5-430B-8CE0-A511ACF02F84}"/>
              </a:ext>
            </a:extLst>
          </p:cNvPr>
          <p:cNvSpPr/>
          <p:nvPr/>
        </p:nvSpPr>
        <p:spPr>
          <a:xfrm>
            <a:off x="3433603" y="1625194"/>
            <a:ext cx="6546810" cy="307777"/>
          </a:xfrm>
          <a:prstGeom prst="rect">
            <a:avLst/>
          </a:prstGeom>
        </p:spPr>
        <p:txBody>
          <a:bodyPr wrap="square">
            <a:spAutoFit/>
          </a:bodyPr>
          <a:lstStyle/>
          <a:p>
            <a:pPr lvl="0"/>
            <a:r>
              <a:rPr lang="es-ES" sz="1200" b="1" dirty="0">
                <a:solidFill>
                  <a:srgbClr val="233616"/>
                </a:solidFill>
              </a:rPr>
              <a:t>% Total lectores</a:t>
            </a:r>
            <a:r>
              <a:rPr lang="es-ES" sz="1400" b="1" dirty="0">
                <a:solidFill>
                  <a:srgbClr val="233616"/>
                </a:solidFill>
              </a:rPr>
              <a:t> </a:t>
            </a:r>
            <a:r>
              <a:rPr lang="es-ES" sz="1200" b="1" dirty="0">
                <a:solidFill>
                  <a:srgbClr val="233616"/>
                </a:solidFill>
              </a:rPr>
              <a:t>en cualquier medio o soporte </a:t>
            </a:r>
            <a:r>
              <a:rPr lang="es-ES" sz="1100" dirty="0">
                <a:solidFill>
                  <a:srgbClr val="233616"/>
                </a:solidFill>
              </a:rPr>
              <a:t>(al menos una vez al trimestre)</a:t>
            </a:r>
            <a:endParaRPr lang="es-ES" sz="1400" b="1" dirty="0">
              <a:solidFill>
                <a:srgbClr val="233616"/>
              </a:solidFill>
            </a:endParaRPr>
          </a:p>
        </p:txBody>
      </p:sp>
      <p:pic>
        <p:nvPicPr>
          <p:cNvPr id="61" name="Imagen 60">
            <a:extLst>
              <a:ext uri="{FF2B5EF4-FFF2-40B4-BE49-F238E27FC236}">
                <a16:creationId xmlns:a16="http://schemas.microsoft.com/office/drawing/2014/main" id="{8C7C5ED6-1640-434D-AE1B-C7BF8C617BAB}"/>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667540" y="6205516"/>
            <a:ext cx="360000" cy="360000"/>
          </a:xfrm>
          <a:prstGeom prst="rect">
            <a:avLst/>
          </a:prstGeom>
        </p:spPr>
      </p:pic>
      <p:pic>
        <p:nvPicPr>
          <p:cNvPr id="78" name="Imagen 77">
            <a:extLst>
              <a:ext uri="{FF2B5EF4-FFF2-40B4-BE49-F238E27FC236}">
                <a16:creationId xmlns:a16="http://schemas.microsoft.com/office/drawing/2014/main" id="{755D4656-332F-4284-ACC0-0273532D138F}"/>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4436516" y="6205516"/>
            <a:ext cx="360000" cy="360000"/>
          </a:xfrm>
          <a:prstGeom prst="rect">
            <a:avLst/>
          </a:prstGeom>
        </p:spPr>
      </p:pic>
      <p:pic>
        <p:nvPicPr>
          <p:cNvPr id="79" name="Imagen 78">
            <a:extLst>
              <a:ext uri="{FF2B5EF4-FFF2-40B4-BE49-F238E27FC236}">
                <a16:creationId xmlns:a16="http://schemas.microsoft.com/office/drawing/2014/main" id="{10C5377B-56CD-44EA-96B1-7E0D5546FB2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17474"/>
          <a:stretch/>
        </p:blipFill>
        <p:spPr>
          <a:xfrm>
            <a:off x="6923246" y="6205516"/>
            <a:ext cx="436229" cy="360000"/>
          </a:xfrm>
          <a:prstGeom prst="rect">
            <a:avLst/>
          </a:prstGeom>
        </p:spPr>
      </p:pic>
      <p:pic>
        <p:nvPicPr>
          <p:cNvPr id="80" name="Imagen 79">
            <a:extLst>
              <a:ext uri="{FF2B5EF4-FFF2-40B4-BE49-F238E27FC236}">
                <a16:creationId xmlns:a16="http://schemas.microsoft.com/office/drawing/2014/main" id="{D9DD7076-39B9-4A87-A219-3142762C76AA}"/>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8092628" y="6150358"/>
            <a:ext cx="470316" cy="470316"/>
          </a:xfrm>
          <a:prstGeom prst="rect">
            <a:avLst/>
          </a:prstGeom>
        </p:spPr>
      </p:pic>
      <p:pic>
        <p:nvPicPr>
          <p:cNvPr id="83" name="Imagen 82">
            <a:extLst>
              <a:ext uri="{FF2B5EF4-FFF2-40B4-BE49-F238E27FC236}">
                <a16:creationId xmlns:a16="http://schemas.microsoft.com/office/drawing/2014/main" id="{62A450B0-AEB1-4916-BFA0-93EA62E4E511}"/>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val="0"/>
              </a:ext>
            </a:extLst>
          </a:blip>
          <a:srcRect b="-1"/>
          <a:stretch/>
        </p:blipFill>
        <p:spPr>
          <a:xfrm>
            <a:off x="3228974" y="6205516"/>
            <a:ext cx="336518" cy="360000"/>
          </a:xfrm>
          <a:prstGeom prst="rect">
            <a:avLst/>
          </a:prstGeom>
        </p:spPr>
      </p:pic>
      <p:pic>
        <p:nvPicPr>
          <p:cNvPr id="86" name="Imagen 85">
            <a:extLst>
              <a:ext uri="{FF2B5EF4-FFF2-40B4-BE49-F238E27FC236}">
                <a16:creationId xmlns:a16="http://schemas.microsoft.com/office/drawing/2014/main" id="{EC91C536-8C7C-4E0A-B620-BA3EF6226C53}"/>
              </a:ext>
            </a:extLst>
          </p:cNvPr>
          <p:cNvPicPr>
            <a:picLocks noChangeAspect="1"/>
          </p:cNvPicPr>
          <p:nvPr/>
        </p:nvPicPr>
        <p:blipFill rotWithShape="1">
          <a:blip r:embed="rId12" cstate="email">
            <a:duotone>
              <a:schemeClr val="accent6">
                <a:shade val="45000"/>
                <a:satMod val="135000"/>
              </a:schemeClr>
              <a:prstClr val="white"/>
            </a:duotone>
            <a:extLst>
              <a:ext uri="{28A0092B-C50C-407E-A947-70E740481C1C}">
                <a14:useLocalDpi xmlns:a14="http://schemas.microsoft.com/office/drawing/2010/main" val="0"/>
              </a:ext>
            </a:extLst>
          </a:blip>
          <a:srcRect/>
          <a:stretch/>
        </p:blipFill>
        <p:spPr>
          <a:xfrm>
            <a:off x="1090686" y="4614817"/>
            <a:ext cx="1057465" cy="1113121"/>
          </a:xfrm>
          <a:prstGeom prst="rect">
            <a:avLst/>
          </a:prstGeom>
        </p:spPr>
      </p:pic>
      <p:pic>
        <p:nvPicPr>
          <p:cNvPr id="89" name="Picture 2" descr="https://d30y9cdsu7xlg0.cloudfront.net/png/937597-200.png">
            <a:extLst>
              <a:ext uri="{FF2B5EF4-FFF2-40B4-BE49-F238E27FC236}">
                <a16:creationId xmlns:a16="http://schemas.microsoft.com/office/drawing/2014/main" id="{781B8996-6404-4792-8C86-F14D3E62ADD9}"/>
              </a:ext>
            </a:extLst>
          </p:cNvPr>
          <p:cNvPicPr>
            <a:picLocks noChangeAspect="1" noChangeArrowheads="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9445007" y="6188479"/>
            <a:ext cx="394074" cy="394074"/>
          </a:xfrm>
          <a:prstGeom prst="rect">
            <a:avLst/>
          </a:prstGeom>
          <a:noFill/>
          <a:extLst>
            <a:ext uri="{909E8E84-426E-40DD-AFC4-6F175D3DCCD1}">
              <a14:hiddenFill xmlns:a14="http://schemas.microsoft.com/office/drawing/2010/main">
                <a:solidFill>
                  <a:srgbClr val="FFFFFF"/>
                </a:solidFill>
              </a14:hiddenFill>
            </a:ext>
          </a:extLst>
        </p:spPr>
      </p:pic>
      <p:sp>
        <p:nvSpPr>
          <p:cNvPr id="91" name="10 Rectángulo">
            <a:extLst>
              <a:ext uri="{FF2B5EF4-FFF2-40B4-BE49-F238E27FC236}">
                <a16:creationId xmlns:a16="http://schemas.microsoft.com/office/drawing/2014/main" id="{41B40D5B-67EC-48B2-801F-2021247EFA14}"/>
              </a:ext>
            </a:extLst>
          </p:cNvPr>
          <p:cNvSpPr/>
          <p:nvPr/>
        </p:nvSpPr>
        <p:spPr>
          <a:xfrm>
            <a:off x="768345" y="3997765"/>
            <a:ext cx="2259097" cy="346075"/>
          </a:xfrm>
          <a:prstGeom prst="rect">
            <a:avLst/>
          </a:prstGeom>
          <a:noFill/>
          <a:ln w="9525">
            <a:noFill/>
            <a:miter lim="800000"/>
            <a:headEnd/>
            <a:tailEnd/>
          </a:ln>
          <a:effectLst/>
        </p:spPr>
        <p:txBody>
          <a:bodyPr anchor="ctr"/>
          <a:lstStyle/>
          <a:p>
            <a:r>
              <a:rPr lang="es-ES" sz="1200" b="1" dirty="0">
                <a:solidFill>
                  <a:srgbClr val="233616"/>
                </a:solidFill>
                <a:latin typeface="Verdana" panose="020B0604030504040204" pitchFamily="34" charset="0"/>
                <a:ea typeface="Verdana" panose="020B0604030504040204" pitchFamily="34" charset="0"/>
                <a:cs typeface="Verdana" panose="020B0604030504040204" pitchFamily="34" charset="0"/>
              </a:rPr>
              <a:t>Por tipo de lectura:</a:t>
            </a:r>
          </a:p>
        </p:txBody>
      </p:sp>
      <p:sp>
        <p:nvSpPr>
          <p:cNvPr id="92" name="Rectangle 111">
            <a:extLst>
              <a:ext uri="{FF2B5EF4-FFF2-40B4-BE49-F238E27FC236}">
                <a16:creationId xmlns:a16="http://schemas.microsoft.com/office/drawing/2014/main" id="{C2D0AA7D-ECE6-41AF-86DF-583E2857DFFA}"/>
              </a:ext>
            </a:extLst>
          </p:cNvPr>
          <p:cNvSpPr>
            <a:spLocks noChangeArrowheads="1"/>
          </p:cNvSpPr>
          <p:nvPr/>
        </p:nvSpPr>
        <p:spPr bwMode="auto">
          <a:xfrm>
            <a:off x="1264676" y="4268742"/>
            <a:ext cx="1331480" cy="271155"/>
          </a:xfrm>
          <a:prstGeom prst="rect">
            <a:avLst/>
          </a:prstGeom>
          <a:noFill/>
          <a:ln w="28575">
            <a:noFill/>
            <a:miter lim="800000"/>
            <a:headEnd/>
            <a:tailEnd/>
          </a:ln>
          <a:effectLst/>
        </p:spPr>
        <p:txBody>
          <a:bodyPr wrap="none">
            <a:spAutoFit/>
          </a:bodyPr>
          <a:lstStyle/>
          <a:p>
            <a:pPr algn="l">
              <a:spcBef>
                <a:spcPct val="0"/>
              </a:spcBef>
            </a:pPr>
            <a:r>
              <a:rPr lang="es-ES_tradnl" sz="900" dirty="0">
                <a:solidFill>
                  <a:schemeClr val="tx1">
                    <a:lumMod val="75000"/>
                    <a:lumOff val="25000"/>
                  </a:schemeClr>
                </a:solidFill>
              </a:rPr>
              <a:t>Respuesta múltiple</a:t>
            </a:r>
            <a:endParaRPr lang="es-ES" sz="900" dirty="0">
              <a:solidFill>
                <a:schemeClr val="tx1">
                  <a:lumMod val="75000"/>
                  <a:lumOff val="25000"/>
                </a:schemeClr>
              </a:solidFill>
            </a:endParaRPr>
          </a:p>
        </p:txBody>
      </p:sp>
      <p:sp>
        <p:nvSpPr>
          <p:cNvPr id="106" name="Rectángulo 105">
            <a:extLst>
              <a:ext uri="{FF2B5EF4-FFF2-40B4-BE49-F238E27FC236}">
                <a16:creationId xmlns:a16="http://schemas.microsoft.com/office/drawing/2014/main" id="{BE395A5F-1E33-4D8A-AB46-53EB1F07DD60}"/>
              </a:ext>
            </a:extLst>
          </p:cNvPr>
          <p:cNvSpPr/>
          <p:nvPr/>
        </p:nvSpPr>
        <p:spPr>
          <a:xfrm>
            <a:off x="10366730" y="2981869"/>
            <a:ext cx="1416378" cy="461665"/>
          </a:xfrm>
          <a:prstGeom prst="rect">
            <a:avLst/>
          </a:prstGeom>
          <a:solidFill>
            <a:schemeClr val="bg1"/>
          </a:solidFill>
        </p:spPr>
        <p:txBody>
          <a:bodyPr wrap="square">
            <a:spAutoFit/>
          </a:bodyPr>
          <a:lstStyle/>
          <a:p>
            <a:pPr algn="ctr">
              <a:defRPr sz="1400" b="0" i="0" u="none" strike="noStrike" kern="1200" baseline="0">
                <a:solidFill>
                  <a:srgbClr val="233616"/>
                </a:solidFill>
                <a:latin typeface="Verdana" panose="020B0604030504040204" pitchFamily="34" charset="0"/>
                <a:ea typeface="Verdana" panose="020B0604030504040204" pitchFamily="34" charset="0"/>
                <a:cs typeface="Verdana" panose="020B0604030504040204" pitchFamily="34" charset="0"/>
              </a:defRPr>
            </a:pPr>
            <a:r>
              <a:rPr lang="es-ES" sz="2400" b="1" dirty="0">
                <a:solidFill>
                  <a:srgbClr val="233616"/>
                </a:solidFill>
              </a:rPr>
              <a:t>2021</a:t>
            </a:r>
            <a:endParaRPr lang="es-ES" sz="1900" b="1" dirty="0">
              <a:solidFill>
                <a:srgbClr val="233616"/>
              </a:solidFill>
            </a:endParaRPr>
          </a:p>
        </p:txBody>
      </p:sp>
      <p:sp>
        <p:nvSpPr>
          <p:cNvPr id="107" name="Marcador de número de diapositiva 1">
            <a:extLst>
              <a:ext uri="{FF2B5EF4-FFF2-40B4-BE49-F238E27FC236}">
                <a16:creationId xmlns:a16="http://schemas.microsoft.com/office/drawing/2014/main" id="{1197BD82-8899-43F1-969C-80F0087479D8}"/>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16</a:t>
            </a:fld>
            <a:endParaRPr lang="es-ES_tradnl" dirty="0"/>
          </a:p>
        </p:txBody>
      </p:sp>
      <p:sp>
        <p:nvSpPr>
          <p:cNvPr id="26" name="CuadroTexto 25">
            <a:extLst>
              <a:ext uri="{FF2B5EF4-FFF2-40B4-BE49-F238E27FC236}">
                <a16:creationId xmlns:a16="http://schemas.microsoft.com/office/drawing/2014/main" id="{7A35A4C6-89B2-443D-8975-921A9357E8D1}"/>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
        <p:nvSpPr>
          <p:cNvPr id="28" name="Rectángulo 27">
            <a:extLst>
              <a:ext uri="{FF2B5EF4-FFF2-40B4-BE49-F238E27FC236}">
                <a16:creationId xmlns:a16="http://schemas.microsoft.com/office/drawing/2014/main" id="{0AECAD35-CEEB-46F2-A55E-6E0CB9861393}"/>
              </a:ext>
            </a:extLst>
          </p:cNvPr>
          <p:cNvSpPr/>
          <p:nvPr/>
        </p:nvSpPr>
        <p:spPr>
          <a:xfrm>
            <a:off x="91918" y="106771"/>
            <a:ext cx="11267382" cy="5986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nSpc>
                <a:spcPts val="2100"/>
              </a:lnSpc>
              <a:spcBef>
                <a:spcPts val="200"/>
              </a:spcBef>
              <a:spcAft>
                <a:spcPts val="200"/>
              </a:spcAft>
              <a:buClr>
                <a:srgbClr val="233616"/>
              </a:buClr>
            </a:pPr>
            <a:r>
              <a:rPr lang="es-ES_tradnl" dirty="0">
                <a:solidFill>
                  <a:schemeClr val="tx1"/>
                </a:solidFill>
                <a:latin typeface="Arial" panose="020B0604020202020204" pitchFamily="34" charset="0"/>
                <a:ea typeface="Verdana" panose="020B0604030504040204" pitchFamily="34" charset="0"/>
                <a:cs typeface="Arial" panose="020B0604020202020204" pitchFamily="34" charset="0"/>
              </a:rPr>
              <a:t>El porcentaje total de </a:t>
            </a:r>
            <a:r>
              <a:rPr lang="es-ES_tradnl" b="1" dirty="0">
                <a:solidFill>
                  <a:schemeClr val="tx1"/>
                </a:solidFill>
                <a:latin typeface="Arial" panose="020B0604020202020204" pitchFamily="34" charset="0"/>
                <a:ea typeface="Verdana" panose="020B0604030504040204" pitchFamily="34" charset="0"/>
                <a:cs typeface="Arial" panose="020B0604020202020204" pitchFamily="34" charset="0"/>
              </a:rPr>
              <a:t>lectores de 14 años o más continúa estable y se sitúa en el 95,4% </a:t>
            </a:r>
            <a:br>
              <a:rPr lang="es-ES_tradnl" dirty="0">
                <a:solidFill>
                  <a:schemeClr val="tx1"/>
                </a:solidFill>
                <a:latin typeface="Arial" panose="020B0604020202020204" pitchFamily="34" charset="0"/>
                <a:ea typeface="Verdana" panose="020B0604030504040204" pitchFamily="34" charset="0"/>
                <a:cs typeface="Arial" panose="020B0604020202020204" pitchFamily="34" charset="0"/>
              </a:rPr>
            </a:br>
            <a:r>
              <a:rPr lang="es-ES_tradnl" sz="1200" dirty="0">
                <a:solidFill>
                  <a:schemeClr val="tx1"/>
                </a:solidFill>
                <a:latin typeface="Arial" panose="020B0604020202020204" pitchFamily="34" charset="0"/>
                <a:ea typeface="Verdana" panose="020B0604030504040204" pitchFamily="34" charset="0"/>
                <a:cs typeface="Arial" panose="020B0604020202020204" pitchFamily="34" charset="0"/>
              </a:rPr>
              <a:t>(Lee algún tipo de material, en cualquier formato o soporte, ya sea impreso o digital, al menos una vez al trimestre).</a:t>
            </a:r>
          </a:p>
        </p:txBody>
      </p:sp>
      <p:sp>
        <p:nvSpPr>
          <p:cNvPr id="29" name="Rectángulo 28">
            <a:extLst>
              <a:ext uri="{FF2B5EF4-FFF2-40B4-BE49-F238E27FC236}">
                <a16:creationId xmlns:a16="http://schemas.microsoft.com/office/drawing/2014/main" id="{F22FAA3C-FB6C-4DCB-A811-A4D731DE461C}"/>
              </a:ext>
            </a:extLst>
          </p:cNvPr>
          <p:cNvSpPr/>
          <p:nvPr/>
        </p:nvSpPr>
        <p:spPr>
          <a:xfrm>
            <a:off x="-408173" y="681227"/>
            <a:ext cx="9430254" cy="361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1">
              <a:lnSpc>
                <a:spcPts val="2100"/>
              </a:lnSpc>
              <a:spcBef>
                <a:spcPts val="200"/>
              </a:spcBef>
              <a:spcAft>
                <a:spcPts val="200"/>
              </a:spcAft>
              <a:buClr>
                <a:srgbClr val="233616"/>
              </a:buClr>
            </a:pPr>
            <a:r>
              <a:rPr lang="es-ES_tradnl" sz="1600" b="1" dirty="0">
                <a:solidFill>
                  <a:schemeClr val="tx1"/>
                </a:solidFill>
                <a:latin typeface="Arial" panose="020B0604020202020204" pitchFamily="34" charset="0"/>
                <a:ea typeface="Verdana" panose="020B0604030504040204" pitchFamily="34" charset="0"/>
                <a:cs typeface="Arial" panose="020B0604020202020204" pitchFamily="34" charset="0"/>
              </a:rPr>
              <a:t>Prensa</a:t>
            </a:r>
            <a:r>
              <a:rPr lang="es-ES_tradnl" sz="1600" dirty="0">
                <a:solidFill>
                  <a:schemeClr val="tx1"/>
                </a:solidFill>
                <a:latin typeface="Arial" panose="020B0604020202020204" pitchFamily="34" charset="0"/>
                <a:ea typeface="Verdana" panose="020B0604030504040204" pitchFamily="34" charset="0"/>
                <a:cs typeface="Arial" panose="020B0604020202020204" pitchFamily="34" charset="0"/>
              </a:rPr>
              <a:t> (71,6%) y </a:t>
            </a:r>
            <a:r>
              <a:rPr lang="es-ES_tradnl" sz="1600" b="1" dirty="0">
                <a:solidFill>
                  <a:schemeClr val="tx1"/>
                </a:solidFill>
                <a:latin typeface="Arial" panose="020B0604020202020204" pitchFamily="34" charset="0"/>
                <a:ea typeface="Verdana" panose="020B0604030504040204" pitchFamily="34" charset="0"/>
                <a:cs typeface="Arial" panose="020B0604020202020204" pitchFamily="34" charset="0"/>
              </a:rPr>
              <a:t>Libros </a:t>
            </a:r>
            <a:r>
              <a:rPr lang="es-ES_tradnl" sz="1600" dirty="0">
                <a:solidFill>
                  <a:schemeClr val="tx1"/>
                </a:solidFill>
                <a:latin typeface="Arial" panose="020B0604020202020204" pitchFamily="34" charset="0"/>
                <a:ea typeface="Verdana" panose="020B0604030504040204" pitchFamily="34" charset="0"/>
                <a:cs typeface="Arial" panose="020B0604020202020204" pitchFamily="34" charset="0"/>
              </a:rPr>
              <a:t>(67,9%) son </a:t>
            </a:r>
            <a:r>
              <a:rPr lang="es-ES_tradnl" sz="1600" b="1" dirty="0">
                <a:solidFill>
                  <a:schemeClr val="tx1"/>
                </a:solidFill>
                <a:latin typeface="Arial" panose="020B0604020202020204" pitchFamily="34" charset="0"/>
                <a:ea typeface="Verdana" panose="020B0604030504040204" pitchFamily="34" charset="0"/>
                <a:cs typeface="Arial" panose="020B0604020202020204" pitchFamily="34" charset="0"/>
              </a:rPr>
              <a:t>los dos materiales </a:t>
            </a:r>
            <a:r>
              <a:rPr lang="es-ES_tradnl" sz="1600" dirty="0">
                <a:solidFill>
                  <a:schemeClr val="tx1"/>
                </a:solidFill>
                <a:latin typeface="Arial" panose="020B0604020202020204" pitchFamily="34" charset="0"/>
                <a:ea typeface="Verdana" panose="020B0604030504040204" pitchFamily="34" charset="0"/>
                <a:cs typeface="Arial" panose="020B0604020202020204" pitchFamily="34" charset="0"/>
              </a:rPr>
              <a:t>con un </a:t>
            </a:r>
            <a:r>
              <a:rPr lang="es-ES_tradnl" sz="1600" b="1" dirty="0">
                <a:solidFill>
                  <a:schemeClr val="tx1"/>
                </a:solidFill>
                <a:latin typeface="Arial" panose="020B0604020202020204" pitchFamily="34" charset="0"/>
                <a:ea typeface="Verdana" panose="020B0604030504040204" pitchFamily="34" charset="0"/>
                <a:cs typeface="Arial" panose="020B0604020202020204" pitchFamily="34" charset="0"/>
              </a:rPr>
              <a:t>mayor número de lectores</a:t>
            </a:r>
            <a:r>
              <a:rPr lang="es-ES_tradnl" dirty="0">
                <a:solidFill>
                  <a:schemeClr val="tx1"/>
                </a:solidFill>
                <a:latin typeface="Arial" panose="020B0604020202020204" pitchFamily="34" charset="0"/>
                <a:ea typeface="Verdana" panose="020B0604030504040204" pitchFamily="34" charset="0"/>
                <a:cs typeface="Arial" panose="020B0604020202020204" pitchFamily="34" charset="0"/>
              </a:rPr>
              <a:t>.</a:t>
            </a:r>
          </a:p>
        </p:txBody>
      </p:sp>
      <p:pic>
        <p:nvPicPr>
          <p:cNvPr id="31" name="Imagen 30">
            <a:extLst>
              <a:ext uri="{FF2B5EF4-FFF2-40B4-BE49-F238E27FC236}">
                <a16:creationId xmlns:a16="http://schemas.microsoft.com/office/drawing/2014/main" id="{D0626F7C-3279-49CC-BC88-0062884D4AE7}"/>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10241325" y="2043988"/>
            <a:ext cx="1416378" cy="747995"/>
          </a:xfrm>
          <a:prstGeom prst="rect">
            <a:avLst/>
          </a:prstGeom>
        </p:spPr>
      </p:pic>
    </p:spTree>
    <p:extLst>
      <p:ext uri="{BB962C8B-B14F-4D97-AF65-F5344CB8AC3E}">
        <p14:creationId xmlns:p14="http://schemas.microsoft.com/office/powerpoint/2010/main" val="1687481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11">
            <a:extLst>
              <a:ext uri="{FF2B5EF4-FFF2-40B4-BE49-F238E27FC236}">
                <a16:creationId xmlns:a16="http://schemas.microsoft.com/office/drawing/2014/main" id="{52C5991B-42B3-4C43-A674-ECF160EFBC3F}"/>
              </a:ext>
            </a:extLst>
          </p:cNvPr>
          <p:cNvGraphicFramePr>
            <a:graphicFrameLocks noGrp="1"/>
          </p:cNvGraphicFramePr>
          <p:nvPr>
            <p:extLst>
              <p:ext uri="{D42A27DB-BD31-4B8C-83A1-F6EECF244321}">
                <p14:modId xmlns:p14="http://schemas.microsoft.com/office/powerpoint/2010/main" val="4272004219"/>
              </p:ext>
            </p:extLst>
          </p:nvPr>
        </p:nvGraphicFramePr>
        <p:xfrm>
          <a:off x="3100264" y="1809244"/>
          <a:ext cx="7219746" cy="396240"/>
        </p:xfrm>
        <a:graphic>
          <a:graphicData uri="http://schemas.openxmlformats.org/drawingml/2006/table">
            <a:tbl>
              <a:tblPr firstRow="1" bandRow="1">
                <a:tableStyleId>{5C22544A-7EE6-4342-B048-85BDC9FD1C3A}</a:tableStyleId>
              </a:tblPr>
              <a:tblGrid>
                <a:gridCol w="1203291">
                  <a:extLst>
                    <a:ext uri="{9D8B030D-6E8A-4147-A177-3AD203B41FA5}">
                      <a16:colId xmlns:a16="http://schemas.microsoft.com/office/drawing/2014/main" val="2733059291"/>
                    </a:ext>
                  </a:extLst>
                </a:gridCol>
                <a:gridCol w="1203291">
                  <a:extLst>
                    <a:ext uri="{9D8B030D-6E8A-4147-A177-3AD203B41FA5}">
                      <a16:colId xmlns:a16="http://schemas.microsoft.com/office/drawing/2014/main" val="1279603081"/>
                    </a:ext>
                  </a:extLst>
                </a:gridCol>
                <a:gridCol w="1203291">
                  <a:extLst>
                    <a:ext uri="{9D8B030D-6E8A-4147-A177-3AD203B41FA5}">
                      <a16:colId xmlns:a16="http://schemas.microsoft.com/office/drawing/2014/main" val="3620773628"/>
                    </a:ext>
                  </a:extLst>
                </a:gridCol>
                <a:gridCol w="1203291">
                  <a:extLst>
                    <a:ext uri="{9D8B030D-6E8A-4147-A177-3AD203B41FA5}">
                      <a16:colId xmlns:a16="http://schemas.microsoft.com/office/drawing/2014/main" val="750819116"/>
                    </a:ext>
                  </a:extLst>
                </a:gridCol>
                <a:gridCol w="1169964">
                  <a:extLst>
                    <a:ext uri="{9D8B030D-6E8A-4147-A177-3AD203B41FA5}">
                      <a16:colId xmlns:a16="http://schemas.microsoft.com/office/drawing/2014/main" val="1392799152"/>
                    </a:ext>
                  </a:extLst>
                </a:gridCol>
                <a:gridCol w="1236618">
                  <a:extLst>
                    <a:ext uri="{9D8B030D-6E8A-4147-A177-3AD203B41FA5}">
                      <a16:colId xmlns:a16="http://schemas.microsoft.com/office/drawing/2014/main" val="3569321722"/>
                    </a:ext>
                  </a:extLst>
                </a:gridCol>
              </a:tblGrid>
              <a:tr h="370840">
                <a:tc>
                  <a:txBody>
                    <a:bodyPr/>
                    <a:lstStyle/>
                    <a:p>
                      <a:pPr algn="ctr"/>
                      <a:r>
                        <a:rPr lang="en-GB" sz="1600" b="0" dirty="0">
                          <a:solidFill>
                            <a:schemeClr val="tx1"/>
                          </a:solidFill>
                        </a:rPr>
                        <a:t>2012</a:t>
                      </a:r>
                    </a:p>
                  </a:txBody>
                  <a:tcPr anchor="ctr">
                    <a:noFill/>
                  </a:tcPr>
                </a:tc>
                <a:tc>
                  <a:txBody>
                    <a:bodyPr/>
                    <a:lstStyle/>
                    <a:p>
                      <a:pPr algn="ctr"/>
                      <a:r>
                        <a:rPr lang="en-GB" sz="1600" b="0" dirty="0">
                          <a:solidFill>
                            <a:schemeClr val="tx1"/>
                          </a:solidFill>
                        </a:rPr>
                        <a:t>2017</a:t>
                      </a:r>
                    </a:p>
                  </a:txBody>
                  <a:tcPr anchor="ctr">
                    <a:noFill/>
                  </a:tcPr>
                </a:tc>
                <a:tc>
                  <a:txBody>
                    <a:bodyPr/>
                    <a:lstStyle/>
                    <a:p>
                      <a:pPr algn="ctr"/>
                      <a:r>
                        <a:rPr lang="en-GB" sz="1600" b="0" dirty="0">
                          <a:solidFill>
                            <a:schemeClr val="tx1"/>
                          </a:solidFill>
                        </a:rPr>
                        <a:t>2018</a:t>
                      </a:r>
                    </a:p>
                  </a:txBody>
                  <a:tcPr anchor="ctr">
                    <a:noFill/>
                  </a:tcPr>
                </a:tc>
                <a:tc>
                  <a:txBody>
                    <a:bodyPr/>
                    <a:lstStyle/>
                    <a:p>
                      <a:pPr algn="ctr"/>
                      <a:r>
                        <a:rPr lang="en-GB" sz="1600" b="0" dirty="0">
                          <a:solidFill>
                            <a:schemeClr val="tx1"/>
                          </a:solidFill>
                        </a:rPr>
                        <a:t>2019</a:t>
                      </a:r>
                    </a:p>
                  </a:txBody>
                  <a:tcPr anchor="ctr">
                    <a:noFill/>
                  </a:tcPr>
                </a:tc>
                <a:tc>
                  <a:txBody>
                    <a:bodyPr/>
                    <a:lstStyle/>
                    <a:p>
                      <a:pPr algn="ctr"/>
                      <a:r>
                        <a:rPr lang="en-GB" sz="1600" b="0" dirty="0">
                          <a:solidFill>
                            <a:schemeClr val="tx1"/>
                          </a:solidFill>
                        </a:rPr>
                        <a:t>2020</a:t>
                      </a:r>
                    </a:p>
                  </a:txBody>
                  <a:tcPr anchor="ctr">
                    <a:noFill/>
                  </a:tcPr>
                </a:tc>
                <a:tc>
                  <a:txBody>
                    <a:bodyPr/>
                    <a:lstStyle/>
                    <a:p>
                      <a:pPr algn="ctr"/>
                      <a:r>
                        <a:rPr lang="en-GB" sz="2000" b="1" dirty="0">
                          <a:solidFill>
                            <a:schemeClr val="tx1"/>
                          </a:solidFill>
                        </a:rPr>
                        <a:t>2021</a:t>
                      </a:r>
                      <a:endParaRPr lang="en-GB" sz="1600" b="1" dirty="0">
                        <a:solidFill>
                          <a:schemeClr val="tx1"/>
                        </a:solidFill>
                      </a:endParaRPr>
                    </a:p>
                  </a:txBody>
                  <a:tcPr anchor="ctr">
                    <a:noFill/>
                  </a:tcPr>
                </a:tc>
                <a:extLst>
                  <a:ext uri="{0D108BD9-81ED-4DB2-BD59-A6C34878D82A}">
                    <a16:rowId xmlns:a16="http://schemas.microsoft.com/office/drawing/2014/main" val="3887526034"/>
                  </a:ext>
                </a:extLst>
              </a:tr>
            </a:tbl>
          </a:graphicData>
        </a:graphic>
      </p:graphicFrame>
      <p:sp>
        <p:nvSpPr>
          <p:cNvPr id="45" name="Rectángulo 44">
            <a:extLst>
              <a:ext uri="{FF2B5EF4-FFF2-40B4-BE49-F238E27FC236}">
                <a16:creationId xmlns:a16="http://schemas.microsoft.com/office/drawing/2014/main" id="{6E916ABA-CF04-4154-B709-897D06D931EB}"/>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2" name="Marcador de número de diapositiva 1">
            <a:extLst>
              <a:ext uri="{FF2B5EF4-FFF2-40B4-BE49-F238E27FC236}">
                <a16:creationId xmlns:a16="http://schemas.microsoft.com/office/drawing/2014/main" id="{394FB6C4-DB8A-4147-82D7-8F5B5E9FF016}"/>
              </a:ext>
            </a:extLst>
          </p:cNvPr>
          <p:cNvSpPr>
            <a:spLocks noGrp="1"/>
          </p:cNvSpPr>
          <p:nvPr>
            <p:ph type="sldNum" sz="quarter" idx="12"/>
          </p:nvPr>
        </p:nvSpPr>
        <p:spPr/>
        <p:txBody>
          <a:bodyPr/>
          <a:lstStyle/>
          <a:p>
            <a:fld id="{1A85DD5C-56C3-43D9-A91F-D75BD50A17B5}" type="slidenum">
              <a:rPr lang="es-ES_tradnl" smtClean="0"/>
              <a:pPr/>
              <a:t>17</a:t>
            </a:fld>
            <a:endParaRPr lang="es-ES_tradnl" dirty="0"/>
          </a:p>
        </p:txBody>
      </p:sp>
      <p:graphicFrame>
        <p:nvGraphicFramePr>
          <p:cNvPr id="83" name="2 Gráfico">
            <a:extLst>
              <a:ext uri="{FF2B5EF4-FFF2-40B4-BE49-F238E27FC236}">
                <a16:creationId xmlns:a16="http://schemas.microsoft.com/office/drawing/2014/main" id="{6457BA32-977B-4648-B533-D7BBECB5F716}"/>
              </a:ext>
            </a:extLst>
          </p:cNvPr>
          <p:cNvGraphicFramePr/>
          <p:nvPr>
            <p:extLst>
              <p:ext uri="{D42A27DB-BD31-4B8C-83A1-F6EECF244321}">
                <p14:modId xmlns:p14="http://schemas.microsoft.com/office/powerpoint/2010/main" val="60750342"/>
              </p:ext>
            </p:extLst>
          </p:nvPr>
        </p:nvGraphicFramePr>
        <p:xfrm>
          <a:off x="870356" y="2790039"/>
          <a:ext cx="3576065" cy="1398383"/>
        </p:xfrm>
        <a:graphic>
          <a:graphicData uri="http://schemas.openxmlformats.org/drawingml/2006/chart">
            <c:chart xmlns:c="http://schemas.openxmlformats.org/drawingml/2006/chart" xmlns:r="http://schemas.openxmlformats.org/officeDocument/2006/relationships" r:id="rId2"/>
          </a:graphicData>
        </a:graphic>
      </p:graphicFrame>
      <p:pic>
        <p:nvPicPr>
          <p:cNvPr id="46" name="Picture 2" descr="https://d30y9cdsu7xlg0.cloudfront.net/png/720482-200.png">
            <a:extLst>
              <a:ext uri="{FF2B5EF4-FFF2-40B4-BE49-F238E27FC236}">
                <a16:creationId xmlns:a16="http://schemas.microsoft.com/office/drawing/2014/main" id="{036C0C06-F3EE-4BE5-9E27-787DEE8C954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905" y="11092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49" name="Rectangle 3">
            <a:extLst>
              <a:ext uri="{FF2B5EF4-FFF2-40B4-BE49-F238E27FC236}">
                <a16:creationId xmlns:a16="http://schemas.microsoft.com/office/drawing/2014/main" id="{AEFD3F52-971A-42F0-A534-AEB6280A2701}"/>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pic>
        <p:nvPicPr>
          <p:cNvPr id="52" name="Imagen 51">
            <a:extLst>
              <a:ext uri="{FF2B5EF4-FFF2-40B4-BE49-F238E27FC236}">
                <a16:creationId xmlns:a16="http://schemas.microsoft.com/office/drawing/2014/main" id="{C2C988A6-D4F6-4CAF-8AF2-656BB28B11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8472" b="18611"/>
          <a:stretch/>
        </p:blipFill>
        <p:spPr>
          <a:xfrm>
            <a:off x="556730" y="1815332"/>
            <a:ext cx="519113" cy="326609"/>
          </a:xfrm>
          <a:prstGeom prst="rect">
            <a:avLst/>
          </a:prstGeom>
        </p:spPr>
      </p:pic>
      <p:sp>
        <p:nvSpPr>
          <p:cNvPr id="53" name="Rectángulo 52">
            <a:extLst>
              <a:ext uri="{FF2B5EF4-FFF2-40B4-BE49-F238E27FC236}">
                <a16:creationId xmlns:a16="http://schemas.microsoft.com/office/drawing/2014/main" id="{CC8BF34D-E6D9-4B04-897D-E21E04A708CB}"/>
              </a:ext>
            </a:extLst>
          </p:cNvPr>
          <p:cNvSpPr/>
          <p:nvPr/>
        </p:nvSpPr>
        <p:spPr>
          <a:xfrm>
            <a:off x="1148819" y="1829935"/>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sp>
        <p:nvSpPr>
          <p:cNvPr id="5" name="Rectángulo 4">
            <a:extLst>
              <a:ext uri="{FF2B5EF4-FFF2-40B4-BE49-F238E27FC236}">
                <a16:creationId xmlns:a16="http://schemas.microsoft.com/office/drawing/2014/main" id="{180568BE-6C1C-48EF-A219-D4F67DF6A18A}"/>
              </a:ext>
            </a:extLst>
          </p:cNvPr>
          <p:cNvSpPr/>
          <p:nvPr/>
        </p:nvSpPr>
        <p:spPr>
          <a:xfrm>
            <a:off x="1110525" y="2340600"/>
            <a:ext cx="878767" cy="369332"/>
          </a:xfrm>
          <a:prstGeom prst="rect">
            <a:avLst/>
          </a:prstGeom>
        </p:spPr>
        <p:txBody>
          <a:bodyPr wrap="none">
            <a:spAutoFit/>
          </a:bodyPr>
          <a:lstStyle/>
          <a:p>
            <a:r>
              <a:rPr lang="es-ES" dirty="0"/>
              <a:t>Libros</a:t>
            </a:r>
          </a:p>
        </p:txBody>
      </p:sp>
      <p:graphicFrame>
        <p:nvGraphicFramePr>
          <p:cNvPr id="74" name="2 Gráfico">
            <a:extLst>
              <a:ext uri="{FF2B5EF4-FFF2-40B4-BE49-F238E27FC236}">
                <a16:creationId xmlns:a16="http://schemas.microsoft.com/office/drawing/2014/main" id="{153A8575-A681-46BE-837B-D9BF3825C33D}"/>
              </a:ext>
            </a:extLst>
          </p:cNvPr>
          <p:cNvGraphicFramePr/>
          <p:nvPr>
            <p:extLst>
              <p:ext uri="{D42A27DB-BD31-4B8C-83A1-F6EECF244321}">
                <p14:modId xmlns:p14="http://schemas.microsoft.com/office/powerpoint/2010/main" val="4008642018"/>
              </p:ext>
            </p:extLst>
          </p:nvPr>
        </p:nvGraphicFramePr>
        <p:xfrm>
          <a:off x="4613177" y="2629475"/>
          <a:ext cx="3576065" cy="139838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6" name="2 Gráfico">
            <a:extLst>
              <a:ext uri="{FF2B5EF4-FFF2-40B4-BE49-F238E27FC236}">
                <a16:creationId xmlns:a16="http://schemas.microsoft.com/office/drawing/2014/main" id="{F3C51034-1D6B-4968-828E-74669AE636F2}"/>
              </a:ext>
            </a:extLst>
          </p:cNvPr>
          <p:cNvGraphicFramePr/>
          <p:nvPr>
            <p:extLst>
              <p:ext uri="{D42A27DB-BD31-4B8C-83A1-F6EECF244321}">
                <p14:modId xmlns:p14="http://schemas.microsoft.com/office/powerpoint/2010/main" val="3419930733"/>
              </p:ext>
            </p:extLst>
          </p:nvPr>
        </p:nvGraphicFramePr>
        <p:xfrm>
          <a:off x="8355997" y="2790039"/>
          <a:ext cx="3576065" cy="1398383"/>
        </p:xfrm>
        <a:graphic>
          <a:graphicData uri="http://schemas.openxmlformats.org/drawingml/2006/chart">
            <c:chart xmlns:c="http://schemas.openxmlformats.org/drawingml/2006/chart" xmlns:r="http://schemas.openxmlformats.org/officeDocument/2006/relationships" r:id="rId6"/>
          </a:graphicData>
        </a:graphic>
      </p:graphicFrame>
      <p:sp>
        <p:nvSpPr>
          <p:cNvPr id="81" name="Rectángulo 80">
            <a:extLst>
              <a:ext uri="{FF2B5EF4-FFF2-40B4-BE49-F238E27FC236}">
                <a16:creationId xmlns:a16="http://schemas.microsoft.com/office/drawing/2014/main" id="{76C9E4F2-F4C7-4F27-94AB-9764483C382F}"/>
              </a:ext>
            </a:extLst>
          </p:cNvPr>
          <p:cNvSpPr/>
          <p:nvPr/>
        </p:nvSpPr>
        <p:spPr>
          <a:xfrm>
            <a:off x="4841406" y="2359170"/>
            <a:ext cx="1147237" cy="369332"/>
          </a:xfrm>
          <a:prstGeom prst="rect">
            <a:avLst/>
          </a:prstGeom>
        </p:spPr>
        <p:txBody>
          <a:bodyPr wrap="none">
            <a:spAutoFit/>
          </a:bodyPr>
          <a:lstStyle/>
          <a:p>
            <a:r>
              <a:rPr lang="es-ES" dirty="0"/>
              <a:t>Revistas</a:t>
            </a:r>
          </a:p>
        </p:txBody>
      </p:sp>
      <p:sp>
        <p:nvSpPr>
          <p:cNvPr id="89" name="Rectángulo 88">
            <a:extLst>
              <a:ext uri="{FF2B5EF4-FFF2-40B4-BE49-F238E27FC236}">
                <a16:creationId xmlns:a16="http://schemas.microsoft.com/office/drawing/2014/main" id="{57EA4F9E-75DA-4AB5-8E6E-E2DF5FEC88C7}"/>
              </a:ext>
            </a:extLst>
          </p:cNvPr>
          <p:cNvSpPr/>
          <p:nvPr/>
        </p:nvSpPr>
        <p:spPr>
          <a:xfrm>
            <a:off x="8699433" y="2321845"/>
            <a:ext cx="1346010" cy="369332"/>
          </a:xfrm>
          <a:prstGeom prst="rect">
            <a:avLst/>
          </a:prstGeom>
        </p:spPr>
        <p:txBody>
          <a:bodyPr wrap="none">
            <a:spAutoFit/>
          </a:bodyPr>
          <a:lstStyle/>
          <a:p>
            <a:r>
              <a:rPr lang="es-ES" dirty="0"/>
              <a:t>Periódicos</a:t>
            </a:r>
          </a:p>
        </p:txBody>
      </p:sp>
      <p:sp>
        <p:nvSpPr>
          <p:cNvPr id="91" name="Rectángulo 90">
            <a:extLst>
              <a:ext uri="{FF2B5EF4-FFF2-40B4-BE49-F238E27FC236}">
                <a16:creationId xmlns:a16="http://schemas.microsoft.com/office/drawing/2014/main" id="{807E5079-F3CC-4F33-B54B-533B7D842E51}"/>
              </a:ext>
            </a:extLst>
          </p:cNvPr>
          <p:cNvSpPr/>
          <p:nvPr/>
        </p:nvSpPr>
        <p:spPr bwMode="auto">
          <a:xfrm>
            <a:off x="579120" y="2310760"/>
            <a:ext cx="3754404" cy="1877661"/>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92" name="Rectángulo 91">
            <a:extLst>
              <a:ext uri="{FF2B5EF4-FFF2-40B4-BE49-F238E27FC236}">
                <a16:creationId xmlns:a16="http://schemas.microsoft.com/office/drawing/2014/main" id="{4AB2BBA3-9806-4519-90A2-FD21A89C7610}"/>
              </a:ext>
            </a:extLst>
          </p:cNvPr>
          <p:cNvSpPr/>
          <p:nvPr/>
        </p:nvSpPr>
        <p:spPr bwMode="auto">
          <a:xfrm>
            <a:off x="4416195" y="2310760"/>
            <a:ext cx="3754404" cy="1877661"/>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93" name="Rectángulo 92">
            <a:extLst>
              <a:ext uri="{FF2B5EF4-FFF2-40B4-BE49-F238E27FC236}">
                <a16:creationId xmlns:a16="http://schemas.microsoft.com/office/drawing/2014/main" id="{7D455DA9-F243-4AF0-B5E9-D4922EC640FE}"/>
              </a:ext>
            </a:extLst>
          </p:cNvPr>
          <p:cNvSpPr/>
          <p:nvPr/>
        </p:nvSpPr>
        <p:spPr bwMode="auto">
          <a:xfrm>
            <a:off x="8266828" y="2310760"/>
            <a:ext cx="3754404" cy="1877661"/>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graphicFrame>
        <p:nvGraphicFramePr>
          <p:cNvPr id="96" name="2 Gráfico">
            <a:extLst>
              <a:ext uri="{FF2B5EF4-FFF2-40B4-BE49-F238E27FC236}">
                <a16:creationId xmlns:a16="http://schemas.microsoft.com/office/drawing/2014/main" id="{11C4C5B3-8C44-480C-BECE-16E35274AF08}"/>
              </a:ext>
            </a:extLst>
          </p:cNvPr>
          <p:cNvGraphicFramePr/>
          <p:nvPr>
            <p:extLst>
              <p:ext uri="{D42A27DB-BD31-4B8C-83A1-F6EECF244321}">
                <p14:modId xmlns:p14="http://schemas.microsoft.com/office/powerpoint/2010/main" val="99118385"/>
              </p:ext>
            </p:extLst>
          </p:nvPr>
        </p:nvGraphicFramePr>
        <p:xfrm>
          <a:off x="870356" y="4779234"/>
          <a:ext cx="3576065" cy="1398383"/>
        </p:xfrm>
        <a:graphic>
          <a:graphicData uri="http://schemas.openxmlformats.org/drawingml/2006/chart">
            <c:chart xmlns:c="http://schemas.openxmlformats.org/drawingml/2006/chart" xmlns:r="http://schemas.openxmlformats.org/officeDocument/2006/relationships" r:id="rId7"/>
          </a:graphicData>
        </a:graphic>
      </p:graphicFrame>
      <p:sp>
        <p:nvSpPr>
          <p:cNvPr id="98" name="Rectángulo 97">
            <a:extLst>
              <a:ext uri="{FF2B5EF4-FFF2-40B4-BE49-F238E27FC236}">
                <a16:creationId xmlns:a16="http://schemas.microsoft.com/office/drawing/2014/main" id="{1865C61F-FBC5-426A-857D-B8061FC1B733}"/>
              </a:ext>
            </a:extLst>
          </p:cNvPr>
          <p:cNvSpPr/>
          <p:nvPr/>
        </p:nvSpPr>
        <p:spPr>
          <a:xfrm>
            <a:off x="1138518" y="4329587"/>
            <a:ext cx="1015021" cy="369332"/>
          </a:xfrm>
          <a:prstGeom prst="rect">
            <a:avLst/>
          </a:prstGeom>
        </p:spPr>
        <p:txBody>
          <a:bodyPr wrap="none">
            <a:spAutoFit/>
          </a:bodyPr>
          <a:lstStyle/>
          <a:p>
            <a:r>
              <a:rPr lang="es-ES" dirty="0"/>
              <a:t>Cómics</a:t>
            </a:r>
          </a:p>
        </p:txBody>
      </p:sp>
      <p:graphicFrame>
        <p:nvGraphicFramePr>
          <p:cNvPr id="99" name="2 Gráfico">
            <a:extLst>
              <a:ext uri="{FF2B5EF4-FFF2-40B4-BE49-F238E27FC236}">
                <a16:creationId xmlns:a16="http://schemas.microsoft.com/office/drawing/2014/main" id="{E42C5CA3-12D9-4306-8AB6-81070759811B}"/>
              </a:ext>
            </a:extLst>
          </p:cNvPr>
          <p:cNvGraphicFramePr/>
          <p:nvPr>
            <p:extLst>
              <p:ext uri="{D42A27DB-BD31-4B8C-83A1-F6EECF244321}">
                <p14:modId xmlns:p14="http://schemas.microsoft.com/office/powerpoint/2010/main" val="1091023261"/>
              </p:ext>
            </p:extLst>
          </p:nvPr>
        </p:nvGraphicFramePr>
        <p:xfrm>
          <a:off x="4613177" y="4618670"/>
          <a:ext cx="3576065" cy="1398383"/>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00" name="2 Gráfico">
            <a:extLst>
              <a:ext uri="{FF2B5EF4-FFF2-40B4-BE49-F238E27FC236}">
                <a16:creationId xmlns:a16="http://schemas.microsoft.com/office/drawing/2014/main" id="{52AF0762-EFC3-4450-B4F0-24DABFF6EE09}"/>
              </a:ext>
            </a:extLst>
          </p:cNvPr>
          <p:cNvGraphicFramePr/>
          <p:nvPr>
            <p:extLst>
              <p:ext uri="{D42A27DB-BD31-4B8C-83A1-F6EECF244321}">
                <p14:modId xmlns:p14="http://schemas.microsoft.com/office/powerpoint/2010/main" val="85115312"/>
              </p:ext>
            </p:extLst>
          </p:nvPr>
        </p:nvGraphicFramePr>
        <p:xfrm>
          <a:off x="7963272" y="4642422"/>
          <a:ext cx="3825229" cy="1398383"/>
        </p:xfrm>
        <a:graphic>
          <a:graphicData uri="http://schemas.openxmlformats.org/drawingml/2006/chart">
            <c:chart xmlns:c="http://schemas.openxmlformats.org/drawingml/2006/chart" xmlns:r="http://schemas.openxmlformats.org/officeDocument/2006/relationships" r:id="rId9"/>
          </a:graphicData>
        </a:graphic>
      </p:graphicFrame>
      <p:sp>
        <p:nvSpPr>
          <p:cNvPr id="101" name="Rectángulo 100">
            <a:extLst>
              <a:ext uri="{FF2B5EF4-FFF2-40B4-BE49-F238E27FC236}">
                <a16:creationId xmlns:a16="http://schemas.microsoft.com/office/drawing/2014/main" id="{F6E0EFA7-9CFF-44C7-99AC-76B44FCE480B}"/>
              </a:ext>
            </a:extLst>
          </p:cNvPr>
          <p:cNvSpPr/>
          <p:nvPr/>
        </p:nvSpPr>
        <p:spPr>
          <a:xfrm>
            <a:off x="4889384" y="4309713"/>
            <a:ext cx="2459263" cy="369332"/>
          </a:xfrm>
          <a:prstGeom prst="rect">
            <a:avLst/>
          </a:prstGeom>
        </p:spPr>
        <p:txBody>
          <a:bodyPr wrap="none">
            <a:spAutoFit/>
          </a:bodyPr>
          <a:lstStyle/>
          <a:p>
            <a:r>
              <a:rPr lang="es-ES" dirty="0"/>
              <a:t>Webs, blogs y foros</a:t>
            </a:r>
          </a:p>
        </p:txBody>
      </p:sp>
      <p:sp>
        <p:nvSpPr>
          <p:cNvPr id="102" name="Rectángulo 101">
            <a:extLst>
              <a:ext uri="{FF2B5EF4-FFF2-40B4-BE49-F238E27FC236}">
                <a16:creationId xmlns:a16="http://schemas.microsoft.com/office/drawing/2014/main" id="{60929D9F-124A-4045-A8FF-D53042052B21}"/>
              </a:ext>
            </a:extLst>
          </p:cNvPr>
          <p:cNvSpPr/>
          <p:nvPr/>
        </p:nvSpPr>
        <p:spPr>
          <a:xfrm>
            <a:off x="8732225" y="4341759"/>
            <a:ext cx="2012859" cy="369332"/>
          </a:xfrm>
          <a:prstGeom prst="rect">
            <a:avLst/>
          </a:prstGeom>
        </p:spPr>
        <p:txBody>
          <a:bodyPr wrap="none">
            <a:spAutoFit/>
          </a:bodyPr>
          <a:lstStyle/>
          <a:p>
            <a:r>
              <a:rPr lang="es-ES" dirty="0"/>
              <a:t>Redes sociales*</a:t>
            </a:r>
          </a:p>
        </p:txBody>
      </p:sp>
      <p:sp>
        <p:nvSpPr>
          <p:cNvPr id="103" name="Rectángulo 102">
            <a:extLst>
              <a:ext uri="{FF2B5EF4-FFF2-40B4-BE49-F238E27FC236}">
                <a16:creationId xmlns:a16="http://schemas.microsoft.com/office/drawing/2014/main" id="{AC827037-BD59-4DBE-954C-6AAABCB0AA27}"/>
              </a:ext>
            </a:extLst>
          </p:cNvPr>
          <p:cNvSpPr/>
          <p:nvPr/>
        </p:nvSpPr>
        <p:spPr bwMode="auto">
          <a:xfrm>
            <a:off x="579120" y="4299955"/>
            <a:ext cx="3754404" cy="1877661"/>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104" name="Rectángulo 103">
            <a:extLst>
              <a:ext uri="{FF2B5EF4-FFF2-40B4-BE49-F238E27FC236}">
                <a16:creationId xmlns:a16="http://schemas.microsoft.com/office/drawing/2014/main" id="{2AB52213-797B-4728-881D-87F6578307FA}"/>
              </a:ext>
            </a:extLst>
          </p:cNvPr>
          <p:cNvSpPr/>
          <p:nvPr/>
        </p:nvSpPr>
        <p:spPr bwMode="auto">
          <a:xfrm>
            <a:off x="4416195" y="4299955"/>
            <a:ext cx="3754404" cy="1877661"/>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105" name="Rectángulo 104">
            <a:extLst>
              <a:ext uri="{FF2B5EF4-FFF2-40B4-BE49-F238E27FC236}">
                <a16:creationId xmlns:a16="http://schemas.microsoft.com/office/drawing/2014/main" id="{C09D8362-92EC-47DF-B011-9BB81867E8AC}"/>
              </a:ext>
            </a:extLst>
          </p:cNvPr>
          <p:cNvSpPr/>
          <p:nvPr/>
        </p:nvSpPr>
        <p:spPr bwMode="auto">
          <a:xfrm>
            <a:off x="8266828" y="4299955"/>
            <a:ext cx="3754404" cy="1877661"/>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pic>
        <p:nvPicPr>
          <p:cNvPr id="108" name="Imagen 107">
            <a:extLst>
              <a:ext uri="{FF2B5EF4-FFF2-40B4-BE49-F238E27FC236}">
                <a16:creationId xmlns:a16="http://schemas.microsoft.com/office/drawing/2014/main" id="{AEB1C253-DB4F-4A0D-9809-5A4C22FC999B}"/>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b="17474"/>
          <a:stretch/>
        </p:blipFill>
        <p:spPr>
          <a:xfrm>
            <a:off x="751160" y="4343641"/>
            <a:ext cx="436229" cy="360000"/>
          </a:xfrm>
          <a:prstGeom prst="rect">
            <a:avLst/>
          </a:prstGeom>
        </p:spPr>
      </p:pic>
      <p:pic>
        <p:nvPicPr>
          <p:cNvPr id="109" name="Imagen 108">
            <a:extLst>
              <a:ext uri="{FF2B5EF4-FFF2-40B4-BE49-F238E27FC236}">
                <a16:creationId xmlns:a16="http://schemas.microsoft.com/office/drawing/2014/main" id="{31565F3B-6A90-420E-9D77-85A983E4C7FE}"/>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4500279" y="4279297"/>
            <a:ext cx="470316" cy="470316"/>
          </a:xfrm>
          <a:prstGeom prst="rect">
            <a:avLst/>
          </a:prstGeom>
        </p:spPr>
      </p:pic>
      <p:pic>
        <p:nvPicPr>
          <p:cNvPr id="110" name="Imagen 109">
            <a:extLst>
              <a:ext uri="{FF2B5EF4-FFF2-40B4-BE49-F238E27FC236}">
                <a16:creationId xmlns:a16="http://schemas.microsoft.com/office/drawing/2014/main" id="{865783F7-609E-4389-9BE1-7E3BC0696D78}"/>
              </a:ext>
            </a:extLst>
          </p:cNvPr>
          <p:cNvPicPr>
            <a:picLocks noChangeAspect="1"/>
          </p:cNvPicPr>
          <p:nvPr/>
        </p:nvPicPr>
        <p:blipFill rotWithShape="1">
          <a:blip r:embed="rId12" cstate="print">
            <a:extLst>
              <a:ext uri="{BEBA8EAE-BF5A-486C-A8C5-ECC9F3942E4B}">
                <a14:imgProps xmlns:a14="http://schemas.microsoft.com/office/drawing/2010/main">
                  <a14:imgLayer r:embed="rId13">
                    <a14:imgEffect>
                      <a14:saturation sat="0"/>
                    </a14:imgEffect>
                  </a14:imgLayer>
                </a14:imgProps>
              </a:ext>
              <a:ext uri="{28A0092B-C50C-407E-A947-70E740481C1C}">
                <a14:useLocalDpi xmlns:a14="http://schemas.microsoft.com/office/drawing/2010/main" val="0"/>
              </a:ext>
            </a:extLst>
          </a:blip>
          <a:srcRect b="-1"/>
          <a:stretch/>
        </p:blipFill>
        <p:spPr>
          <a:xfrm>
            <a:off x="797289" y="2351720"/>
            <a:ext cx="336518" cy="360000"/>
          </a:xfrm>
          <a:prstGeom prst="rect">
            <a:avLst/>
          </a:prstGeom>
        </p:spPr>
      </p:pic>
      <p:pic>
        <p:nvPicPr>
          <p:cNvPr id="111" name="Imagen 110">
            <a:extLst>
              <a:ext uri="{FF2B5EF4-FFF2-40B4-BE49-F238E27FC236}">
                <a16:creationId xmlns:a16="http://schemas.microsoft.com/office/drawing/2014/main" id="{9C47F13A-8F5E-4605-96FA-E23CF8E7900A}"/>
              </a:ext>
            </a:extLst>
          </p:cNvPr>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4470518" y="2351720"/>
            <a:ext cx="360000" cy="360000"/>
          </a:xfrm>
          <a:prstGeom prst="rect">
            <a:avLst/>
          </a:prstGeom>
        </p:spPr>
      </p:pic>
      <p:pic>
        <p:nvPicPr>
          <p:cNvPr id="112" name="Imagen 111">
            <a:extLst>
              <a:ext uri="{FF2B5EF4-FFF2-40B4-BE49-F238E27FC236}">
                <a16:creationId xmlns:a16="http://schemas.microsoft.com/office/drawing/2014/main" id="{BD69C378-3653-4334-AD7D-C1F3BEE03D1E}"/>
              </a:ext>
            </a:extLst>
          </p:cNvPr>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8331901" y="2351720"/>
            <a:ext cx="360000" cy="360000"/>
          </a:xfrm>
          <a:prstGeom prst="rect">
            <a:avLst/>
          </a:prstGeom>
        </p:spPr>
      </p:pic>
      <p:pic>
        <p:nvPicPr>
          <p:cNvPr id="113" name="Picture 2" descr="https://d30y9cdsu7xlg0.cloudfront.net/png/937597-200.png">
            <a:extLst>
              <a:ext uri="{FF2B5EF4-FFF2-40B4-BE49-F238E27FC236}">
                <a16:creationId xmlns:a16="http://schemas.microsoft.com/office/drawing/2014/main" id="{F07F76E2-A49D-410F-A332-5AAF52EE4FDC}"/>
              </a:ext>
            </a:extLst>
          </p:cNvPr>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8338151" y="4342558"/>
            <a:ext cx="394074" cy="394074"/>
          </a:xfrm>
          <a:prstGeom prst="rect">
            <a:avLst/>
          </a:prstGeom>
          <a:noFill/>
          <a:extLst>
            <a:ext uri="{909E8E84-426E-40DD-AFC4-6F175D3DCCD1}">
              <a14:hiddenFill xmlns:a14="http://schemas.microsoft.com/office/drawing/2010/main">
                <a:solidFill>
                  <a:srgbClr val="FFFFFF"/>
                </a:solidFill>
              </a14:hiddenFill>
            </a:ext>
          </a:extLst>
        </p:spPr>
      </p:pic>
      <p:sp>
        <p:nvSpPr>
          <p:cNvPr id="114" name="Rectangle 86">
            <a:extLst>
              <a:ext uri="{FF2B5EF4-FFF2-40B4-BE49-F238E27FC236}">
                <a16:creationId xmlns:a16="http://schemas.microsoft.com/office/drawing/2014/main" id="{DC939ACA-D3CF-4053-8AD9-D044B32806A5}"/>
              </a:ext>
            </a:extLst>
          </p:cNvPr>
          <p:cNvSpPr>
            <a:spLocks noChangeArrowheads="1"/>
          </p:cNvSpPr>
          <p:nvPr/>
        </p:nvSpPr>
        <p:spPr bwMode="auto">
          <a:xfrm>
            <a:off x="8230595" y="6226633"/>
            <a:ext cx="2620908" cy="230832"/>
          </a:xfrm>
          <a:prstGeom prst="rect">
            <a:avLst/>
          </a:prstGeom>
          <a:noFill/>
          <a:ln w="28575">
            <a:noFill/>
            <a:miter lim="800000"/>
            <a:headEnd/>
            <a:tailEnd/>
          </a:ln>
          <a:effectLst/>
        </p:spPr>
        <p:txBody>
          <a:bodyPr wrap="square">
            <a:spAutoFit/>
          </a:bodyPr>
          <a:lstStyle/>
          <a:p>
            <a:r>
              <a:rPr lang="es-ES_tradnl" sz="900" dirty="0">
                <a:solidFill>
                  <a:schemeClr val="tx1">
                    <a:lumMod val="75000"/>
                    <a:lumOff val="25000"/>
                  </a:schemeClr>
                </a:solidFill>
                <a:latin typeface="+mj-lt"/>
              </a:rPr>
              <a:t>*Redes sociales se pregunta desde 2017</a:t>
            </a:r>
            <a:endParaRPr lang="es-ES" sz="900" dirty="0">
              <a:solidFill>
                <a:schemeClr val="tx1">
                  <a:lumMod val="75000"/>
                  <a:lumOff val="25000"/>
                </a:schemeClr>
              </a:solidFill>
              <a:latin typeface="+mj-lt"/>
            </a:endParaRPr>
          </a:p>
        </p:txBody>
      </p:sp>
      <p:sp>
        <p:nvSpPr>
          <p:cNvPr id="115" name="Rectángulo 114">
            <a:extLst>
              <a:ext uri="{FF2B5EF4-FFF2-40B4-BE49-F238E27FC236}">
                <a16:creationId xmlns:a16="http://schemas.microsoft.com/office/drawing/2014/main" id="{6613822E-34C4-44D1-AF03-F4652786A1CC}"/>
              </a:ext>
            </a:extLst>
          </p:cNvPr>
          <p:cNvSpPr/>
          <p:nvPr/>
        </p:nvSpPr>
        <p:spPr>
          <a:xfrm>
            <a:off x="4258609" y="1264004"/>
            <a:ext cx="3674781" cy="523220"/>
          </a:xfrm>
          <a:prstGeom prst="rect">
            <a:avLst/>
          </a:prstGeom>
        </p:spPr>
        <p:txBody>
          <a:bodyPr wrap="square">
            <a:spAutoFit/>
          </a:bodyPr>
          <a:lstStyle/>
          <a:p>
            <a:pPr algn="ctr"/>
            <a:r>
              <a:rPr lang="es-ES" sz="1600" b="1" dirty="0">
                <a:solidFill>
                  <a:srgbClr val="233616"/>
                </a:solidFill>
              </a:rPr>
              <a:t>% Total LECTORES</a:t>
            </a:r>
            <a:br>
              <a:rPr lang="es-ES" sz="1600" b="1" dirty="0">
                <a:solidFill>
                  <a:srgbClr val="233616"/>
                </a:solidFill>
              </a:rPr>
            </a:br>
            <a:r>
              <a:rPr lang="es-ES" sz="1200" dirty="0">
                <a:solidFill>
                  <a:srgbClr val="233616"/>
                </a:solidFill>
              </a:rPr>
              <a:t>(al menos una vez al trimestre)</a:t>
            </a:r>
            <a:endParaRPr lang="es-ES_tradnl" sz="1600" dirty="0"/>
          </a:p>
        </p:txBody>
      </p:sp>
      <p:cxnSp>
        <p:nvCxnSpPr>
          <p:cNvPr id="57" name="46 Conector recto de flecha">
            <a:extLst>
              <a:ext uri="{FF2B5EF4-FFF2-40B4-BE49-F238E27FC236}">
                <a16:creationId xmlns:a16="http://schemas.microsoft.com/office/drawing/2014/main" id="{1B532ABC-7007-4AE1-AF1A-47369A22C9B4}"/>
              </a:ext>
            </a:extLst>
          </p:cNvPr>
          <p:cNvCxnSpPr>
            <a:cxnSpLocks/>
          </p:cNvCxnSpPr>
          <p:nvPr/>
        </p:nvCxnSpPr>
        <p:spPr bwMode="auto">
          <a:xfrm>
            <a:off x="7073399" y="4803381"/>
            <a:ext cx="618376" cy="108088"/>
          </a:xfrm>
          <a:prstGeom prst="straightConnector1">
            <a:avLst/>
          </a:prstGeom>
          <a:noFill/>
          <a:ln w="19050" cap="flat" cmpd="sng" algn="ctr">
            <a:solidFill>
              <a:srgbClr val="C00000"/>
            </a:solidFill>
            <a:prstDash val="solid"/>
            <a:round/>
            <a:headEnd type="none" w="med" len="med"/>
            <a:tailEnd type="arrow" w="med" len="med"/>
          </a:ln>
          <a:effectLst/>
        </p:spPr>
      </p:cxnSp>
      <p:cxnSp>
        <p:nvCxnSpPr>
          <p:cNvPr id="58" name="46 Conector recto de flecha">
            <a:extLst>
              <a:ext uri="{FF2B5EF4-FFF2-40B4-BE49-F238E27FC236}">
                <a16:creationId xmlns:a16="http://schemas.microsoft.com/office/drawing/2014/main" id="{5C43948D-079C-4EE7-BBD4-0BA16575612A}"/>
              </a:ext>
            </a:extLst>
          </p:cNvPr>
          <p:cNvCxnSpPr>
            <a:cxnSpLocks/>
          </p:cNvCxnSpPr>
          <p:nvPr/>
        </p:nvCxnSpPr>
        <p:spPr bwMode="auto">
          <a:xfrm>
            <a:off x="5597856" y="2996445"/>
            <a:ext cx="2080552" cy="277072"/>
          </a:xfrm>
          <a:prstGeom prst="straightConnector1">
            <a:avLst/>
          </a:prstGeom>
          <a:noFill/>
          <a:ln w="19050" cap="flat" cmpd="sng" algn="ctr">
            <a:solidFill>
              <a:srgbClr val="C00000"/>
            </a:solidFill>
            <a:prstDash val="solid"/>
            <a:round/>
            <a:headEnd type="none" w="med" len="med"/>
            <a:tailEnd type="arrow" w="med" len="med"/>
          </a:ln>
          <a:effectLst/>
        </p:spPr>
      </p:cxnSp>
      <p:grpSp>
        <p:nvGrpSpPr>
          <p:cNvPr id="11" name="Grupo 10">
            <a:extLst>
              <a:ext uri="{FF2B5EF4-FFF2-40B4-BE49-F238E27FC236}">
                <a16:creationId xmlns:a16="http://schemas.microsoft.com/office/drawing/2014/main" id="{2AC06141-76BE-46E6-A0EF-97B55078DA9B}"/>
              </a:ext>
            </a:extLst>
          </p:cNvPr>
          <p:cNvGrpSpPr/>
          <p:nvPr/>
        </p:nvGrpSpPr>
        <p:grpSpPr>
          <a:xfrm>
            <a:off x="3184207" y="1905112"/>
            <a:ext cx="6111884" cy="209550"/>
            <a:chOff x="3158082" y="1897713"/>
            <a:chExt cx="6111884" cy="209550"/>
          </a:xfrm>
        </p:grpSpPr>
        <p:sp>
          <p:nvSpPr>
            <p:cNvPr id="73" name="Elipse 72">
              <a:extLst>
                <a:ext uri="{FF2B5EF4-FFF2-40B4-BE49-F238E27FC236}">
                  <a16:creationId xmlns:a16="http://schemas.microsoft.com/office/drawing/2014/main" id="{4F106BCF-B0D5-4F5B-A6D8-B2D7938B3996}"/>
                </a:ext>
              </a:extLst>
            </p:cNvPr>
            <p:cNvSpPr/>
            <p:nvPr/>
          </p:nvSpPr>
          <p:spPr>
            <a:xfrm>
              <a:off x="3158082" y="1897713"/>
              <a:ext cx="209550" cy="209550"/>
            </a:xfrm>
            <a:prstGeom prst="ellipse">
              <a:avLst/>
            </a:prstGeom>
            <a:solidFill>
              <a:srgbClr val="D6DCE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5" name="Elipse 74">
              <a:extLst>
                <a:ext uri="{FF2B5EF4-FFF2-40B4-BE49-F238E27FC236}">
                  <a16:creationId xmlns:a16="http://schemas.microsoft.com/office/drawing/2014/main" id="{5FA39143-4270-4DCF-AE33-2599C0D92F3F}"/>
                </a:ext>
              </a:extLst>
            </p:cNvPr>
            <p:cNvSpPr/>
            <p:nvPr/>
          </p:nvSpPr>
          <p:spPr>
            <a:xfrm>
              <a:off x="4371278" y="1897713"/>
              <a:ext cx="209550" cy="20955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7" name="Elipse 76">
              <a:extLst>
                <a:ext uri="{FF2B5EF4-FFF2-40B4-BE49-F238E27FC236}">
                  <a16:creationId xmlns:a16="http://schemas.microsoft.com/office/drawing/2014/main" id="{9A9324C0-4B67-464C-95EE-95173C672418}"/>
                </a:ext>
              </a:extLst>
            </p:cNvPr>
            <p:cNvSpPr/>
            <p:nvPr/>
          </p:nvSpPr>
          <p:spPr>
            <a:xfrm>
              <a:off x="5568221" y="1897713"/>
              <a:ext cx="209550" cy="20955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8" name="Elipse 77">
              <a:extLst>
                <a:ext uri="{FF2B5EF4-FFF2-40B4-BE49-F238E27FC236}">
                  <a16:creationId xmlns:a16="http://schemas.microsoft.com/office/drawing/2014/main" id="{0044EEBC-01B3-4C07-A79C-C3FF64F38A20}"/>
                </a:ext>
              </a:extLst>
            </p:cNvPr>
            <p:cNvSpPr/>
            <p:nvPr/>
          </p:nvSpPr>
          <p:spPr>
            <a:xfrm>
              <a:off x="6754689" y="1897713"/>
              <a:ext cx="209550" cy="20955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84" name="Elipse 83">
              <a:extLst>
                <a:ext uri="{FF2B5EF4-FFF2-40B4-BE49-F238E27FC236}">
                  <a16:creationId xmlns:a16="http://schemas.microsoft.com/office/drawing/2014/main" id="{7B9211A5-4F16-430D-B560-101A28AAF91D}"/>
                </a:ext>
              </a:extLst>
            </p:cNvPr>
            <p:cNvSpPr/>
            <p:nvPr/>
          </p:nvSpPr>
          <p:spPr>
            <a:xfrm>
              <a:off x="7973278" y="1897713"/>
              <a:ext cx="209550" cy="20955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86" name="Elipse 85">
              <a:extLst>
                <a:ext uri="{FF2B5EF4-FFF2-40B4-BE49-F238E27FC236}">
                  <a16:creationId xmlns:a16="http://schemas.microsoft.com/office/drawing/2014/main" id="{D97C5F4B-81FC-426C-8086-471FAB52BDD0}"/>
                </a:ext>
              </a:extLst>
            </p:cNvPr>
            <p:cNvSpPr/>
            <p:nvPr/>
          </p:nvSpPr>
          <p:spPr>
            <a:xfrm>
              <a:off x="9060416" y="1897713"/>
              <a:ext cx="209550" cy="209550"/>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dirty="0">
                <a:latin typeface="+mj-lt"/>
              </a:endParaRPr>
            </a:p>
          </p:txBody>
        </p:sp>
      </p:grpSp>
      <p:sp>
        <p:nvSpPr>
          <p:cNvPr id="87" name="CuadroTexto 86">
            <a:extLst>
              <a:ext uri="{FF2B5EF4-FFF2-40B4-BE49-F238E27FC236}">
                <a16:creationId xmlns:a16="http://schemas.microsoft.com/office/drawing/2014/main" id="{3DB9CBF5-0F8E-44E3-AAB3-4912DB7A8D14}"/>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
        <p:nvSpPr>
          <p:cNvPr id="88" name="Rectángulo 87">
            <a:extLst>
              <a:ext uri="{FF2B5EF4-FFF2-40B4-BE49-F238E27FC236}">
                <a16:creationId xmlns:a16="http://schemas.microsoft.com/office/drawing/2014/main" id="{B18584EA-2CAF-414F-BDCE-2480B93FB9CA}"/>
              </a:ext>
            </a:extLst>
          </p:cNvPr>
          <p:cNvSpPr/>
          <p:nvPr/>
        </p:nvSpPr>
        <p:spPr>
          <a:xfrm>
            <a:off x="105222" y="-72407"/>
            <a:ext cx="11683279" cy="12059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lnSpc>
                <a:spcPct val="150000"/>
              </a:lnSpc>
              <a:spcBef>
                <a:spcPts val="200"/>
              </a:spcBef>
              <a:spcAft>
                <a:spcPts val="200"/>
              </a:spcAft>
              <a:buClr>
                <a:srgbClr val="233616"/>
              </a:buClr>
            </a:pPr>
            <a:r>
              <a:rPr lang="es-ES" sz="1600" b="1" dirty="0">
                <a:solidFill>
                  <a:schemeClr val="tx1"/>
                </a:solidFill>
                <a:latin typeface="Arial" panose="020B0604020202020204" pitchFamily="34" charset="0"/>
                <a:ea typeface="Verdana" panose="020B0604030504040204" pitchFamily="34" charset="0"/>
                <a:cs typeface="Arial" panose="020B0604020202020204" pitchFamily="34" charset="0"/>
              </a:rPr>
              <a:t>El porcentaje de lectores de libros desciende rompiendo la tendencia al alza.</a:t>
            </a:r>
          </a:p>
          <a:p>
            <a:pPr lvl="0">
              <a:lnSpc>
                <a:spcPct val="150000"/>
              </a:lnSpc>
              <a:spcBef>
                <a:spcPts val="200"/>
              </a:spcBef>
              <a:spcAft>
                <a:spcPts val="200"/>
              </a:spcAft>
              <a:buClr>
                <a:srgbClr val="233616"/>
              </a:buClr>
            </a:pPr>
            <a:r>
              <a:rPr lang="es-ES" sz="1600" dirty="0">
                <a:solidFill>
                  <a:schemeClr val="tx1"/>
                </a:solidFill>
                <a:latin typeface="Arial" panose="020B0604020202020204" pitchFamily="34" charset="0"/>
                <a:ea typeface="Verdana" panose="020B0604030504040204" pitchFamily="34" charset="0"/>
                <a:cs typeface="Arial" panose="020B0604020202020204" pitchFamily="34" charset="0"/>
              </a:rPr>
              <a:t>También descienden los </a:t>
            </a:r>
            <a:r>
              <a:rPr lang="es-ES" sz="1600" b="1" dirty="0">
                <a:solidFill>
                  <a:schemeClr val="tx1"/>
                </a:solidFill>
                <a:latin typeface="Arial" panose="020B0604020202020204" pitchFamily="34" charset="0"/>
                <a:ea typeface="Verdana" panose="020B0604030504040204" pitchFamily="34" charset="0"/>
                <a:cs typeface="Arial" panose="020B0604020202020204" pitchFamily="34" charset="0"/>
              </a:rPr>
              <a:t>lectores de revistas, periódicos, webs, blogs y foros, en cambio se mantienen los lectores de cómics y el uso de redes sociales.</a:t>
            </a:r>
            <a:endParaRPr lang="es-ES" sz="1600"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cxnSp>
        <p:nvCxnSpPr>
          <p:cNvPr id="60" name="46 Conector recto de flecha">
            <a:extLst>
              <a:ext uri="{FF2B5EF4-FFF2-40B4-BE49-F238E27FC236}">
                <a16:creationId xmlns:a16="http://schemas.microsoft.com/office/drawing/2014/main" id="{58987E5A-0BD1-4258-8623-2CBFF69FA262}"/>
              </a:ext>
            </a:extLst>
          </p:cNvPr>
          <p:cNvCxnSpPr>
            <a:cxnSpLocks/>
          </p:cNvCxnSpPr>
          <p:nvPr/>
        </p:nvCxnSpPr>
        <p:spPr bwMode="auto">
          <a:xfrm>
            <a:off x="3288982" y="2891121"/>
            <a:ext cx="618376" cy="108088"/>
          </a:xfrm>
          <a:prstGeom prst="straightConnector1">
            <a:avLst/>
          </a:prstGeom>
          <a:noFill/>
          <a:ln w="19050" cap="flat" cmpd="sng" algn="ctr">
            <a:solidFill>
              <a:srgbClr val="C00000"/>
            </a:solidFill>
            <a:prstDash val="solid"/>
            <a:round/>
            <a:headEnd type="none" w="med" len="med"/>
            <a:tailEnd type="arrow" w="med" len="med"/>
          </a:ln>
          <a:effectLst/>
        </p:spPr>
      </p:cxnSp>
    </p:spTree>
    <p:extLst>
      <p:ext uri="{BB962C8B-B14F-4D97-AF65-F5344CB8AC3E}">
        <p14:creationId xmlns:p14="http://schemas.microsoft.com/office/powerpoint/2010/main" val="221269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26">
            <a:extLst>
              <a:ext uri="{FF2B5EF4-FFF2-40B4-BE49-F238E27FC236}">
                <a16:creationId xmlns:a16="http://schemas.microsoft.com/office/drawing/2014/main" id="{637C8131-D2C5-4189-82D9-98DED4B9BE81}"/>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Object 0">
            <a:extLst>
              <a:ext uri="{FF2B5EF4-FFF2-40B4-BE49-F238E27FC236}">
                <a16:creationId xmlns:a16="http://schemas.microsoft.com/office/drawing/2014/main" id="{300E39F9-85F3-4A11-B3A6-DDB6BCE2843B}"/>
              </a:ext>
            </a:extLst>
          </p:cNvPr>
          <p:cNvGraphicFramePr>
            <a:graphicFrameLocks noChangeAspect="1"/>
          </p:cNvGraphicFramePr>
          <p:nvPr>
            <p:extLst>
              <p:ext uri="{D42A27DB-BD31-4B8C-83A1-F6EECF244321}">
                <p14:modId xmlns:p14="http://schemas.microsoft.com/office/powerpoint/2010/main" val="406916845"/>
              </p:ext>
            </p:extLst>
          </p:nvPr>
        </p:nvGraphicFramePr>
        <p:xfrm>
          <a:off x="387660" y="4044988"/>
          <a:ext cx="11194301" cy="2562693"/>
        </p:xfrm>
        <a:graphic>
          <a:graphicData uri="http://schemas.openxmlformats.org/drawingml/2006/chart">
            <c:chart xmlns:c="http://schemas.openxmlformats.org/drawingml/2006/chart" xmlns:r="http://schemas.openxmlformats.org/officeDocument/2006/relationships" r:id="rId2"/>
          </a:graphicData>
        </a:graphic>
      </p:graphicFrame>
      <p:pic>
        <p:nvPicPr>
          <p:cNvPr id="55" name="Imagen 54">
            <a:extLst>
              <a:ext uri="{FF2B5EF4-FFF2-40B4-BE49-F238E27FC236}">
                <a16:creationId xmlns:a16="http://schemas.microsoft.com/office/drawing/2014/main" id="{E91DCBFD-278F-488E-9379-DFE4BF744D0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926605" y="6189944"/>
            <a:ext cx="257173" cy="257173"/>
          </a:xfrm>
          <a:prstGeom prst="rect">
            <a:avLst/>
          </a:prstGeom>
        </p:spPr>
      </p:pic>
      <p:pic>
        <p:nvPicPr>
          <p:cNvPr id="56" name="Imagen 55">
            <a:extLst>
              <a:ext uri="{FF2B5EF4-FFF2-40B4-BE49-F238E27FC236}">
                <a16:creationId xmlns:a16="http://schemas.microsoft.com/office/drawing/2014/main" id="{9E90B029-3FC3-470D-A96E-8DBB0E32C54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023985" y="6191074"/>
            <a:ext cx="257173" cy="257173"/>
          </a:xfrm>
          <a:prstGeom prst="rect">
            <a:avLst/>
          </a:prstGeom>
        </p:spPr>
      </p:pic>
      <p:pic>
        <p:nvPicPr>
          <p:cNvPr id="57" name="Imagen 56">
            <a:extLst>
              <a:ext uri="{FF2B5EF4-FFF2-40B4-BE49-F238E27FC236}">
                <a16:creationId xmlns:a16="http://schemas.microsoft.com/office/drawing/2014/main" id="{2401520E-26A3-4227-9FC0-22EEA8A39F2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7474"/>
          <a:stretch/>
        </p:blipFill>
        <p:spPr>
          <a:xfrm>
            <a:off x="6743335" y="6189944"/>
            <a:ext cx="311629" cy="257173"/>
          </a:xfrm>
          <a:prstGeom prst="rect">
            <a:avLst/>
          </a:prstGeom>
        </p:spPr>
      </p:pic>
      <p:pic>
        <p:nvPicPr>
          <p:cNvPr id="58" name="Imagen 57">
            <a:extLst>
              <a:ext uri="{FF2B5EF4-FFF2-40B4-BE49-F238E27FC236}">
                <a16:creationId xmlns:a16="http://schemas.microsoft.com/office/drawing/2014/main" id="{5263C4B9-695B-4182-9024-BA938CE1B467}"/>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8609258" y="6149975"/>
            <a:ext cx="335979" cy="335979"/>
          </a:xfrm>
          <a:prstGeom prst="rect">
            <a:avLst/>
          </a:prstGeom>
        </p:spPr>
      </p:pic>
      <p:pic>
        <p:nvPicPr>
          <p:cNvPr id="59" name="Imagen 58">
            <a:extLst>
              <a:ext uri="{FF2B5EF4-FFF2-40B4-BE49-F238E27FC236}">
                <a16:creationId xmlns:a16="http://schemas.microsoft.com/office/drawing/2014/main" id="{41E00E00-DEAA-41E5-8338-B7F544E8BCA0}"/>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
          <a:stretch/>
        </p:blipFill>
        <p:spPr>
          <a:xfrm>
            <a:off x="1186754" y="6195094"/>
            <a:ext cx="240398" cy="257173"/>
          </a:xfrm>
          <a:prstGeom prst="rect">
            <a:avLst/>
          </a:prstGeom>
        </p:spPr>
      </p:pic>
      <p:pic>
        <p:nvPicPr>
          <p:cNvPr id="61" name="Picture 2" descr="https://d30y9cdsu7xlg0.cloudfront.net/png/937597-200.png">
            <a:extLst>
              <a:ext uri="{FF2B5EF4-FFF2-40B4-BE49-F238E27FC236}">
                <a16:creationId xmlns:a16="http://schemas.microsoft.com/office/drawing/2014/main" id="{40638DFF-893C-4CFC-BCF9-98F1356D23A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99531" y="6189944"/>
            <a:ext cx="256043" cy="25604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14 Gráfico">
            <a:extLst>
              <a:ext uri="{FF2B5EF4-FFF2-40B4-BE49-F238E27FC236}">
                <a16:creationId xmlns:a16="http://schemas.microsoft.com/office/drawing/2014/main" id="{1972F761-1FA7-46EB-8A7E-D9028DC30D5A}"/>
              </a:ext>
            </a:extLst>
          </p:cNvPr>
          <p:cNvGraphicFramePr/>
          <p:nvPr>
            <p:extLst>
              <p:ext uri="{D42A27DB-BD31-4B8C-83A1-F6EECF244321}">
                <p14:modId xmlns:p14="http://schemas.microsoft.com/office/powerpoint/2010/main" val="740319243"/>
              </p:ext>
            </p:extLst>
          </p:nvPr>
        </p:nvGraphicFramePr>
        <p:xfrm>
          <a:off x="1676400" y="1387593"/>
          <a:ext cx="10134596" cy="2496831"/>
        </p:xfrm>
        <a:graphic>
          <a:graphicData uri="http://schemas.openxmlformats.org/drawingml/2006/chart">
            <c:chart xmlns:c="http://schemas.openxmlformats.org/drawingml/2006/chart" xmlns:r="http://schemas.openxmlformats.org/officeDocument/2006/relationships" r:id="rId10"/>
          </a:graphicData>
        </a:graphic>
      </p:graphicFrame>
      <p:sp>
        <p:nvSpPr>
          <p:cNvPr id="2" name="Marcador de número de diapositiva 1">
            <a:extLst>
              <a:ext uri="{FF2B5EF4-FFF2-40B4-BE49-F238E27FC236}">
                <a16:creationId xmlns:a16="http://schemas.microsoft.com/office/drawing/2014/main" id="{6F543D14-87FF-43F5-95FB-5878765CF7E5}"/>
              </a:ext>
            </a:extLst>
          </p:cNvPr>
          <p:cNvSpPr>
            <a:spLocks noGrp="1"/>
          </p:cNvSpPr>
          <p:nvPr>
            <p:ph type="sldNum" sz="quarter" idx="12"/>
          </p:nvPr>
        </p:nvSpPr>
        <p:spPr/>
        <p:txBody>
          <a:bodyPr/>
          <a:lstStyle/>
          <a:p>
            <a:fld id="{1A85DD5C-56C3-43D9-A91F-D75BD50A17B5}" type="slidenum">
              <a:rPr lang="es-ES_tradnl" smtClean="0"/>
              <a:pPr/>
              <a:t>18</a:t>
            </a:fld>
            <a:endParaRPr lang="es-ES_tradnl" dirty="0"/>
          </a:p>
        </p:txBody>
      </p:sp>
      <p:cxnSp>
        <p:nvCxnSpPr>
          <p:cNvPr id="20" name="Conector recto 19">
            <a:extLst>
              <a:ext uri="{FF2B5EF4-FFF2-40B4-BE49-F238E27FC236}">
                <a16:creationId xmlns:a16="http://schemas.microsoft.com/office/drawing/2014/main" id="{EBD0C44E-1750-42F9-BA06-65F36F037313}"/>
              </a:ext>
            </a:extLst>
          </p:cNvPr>
          <p:cNvCxnSpPr>
            <a:cxnSpLocks/>
          </p:cNvCxnSpPr>
          <p:nvPr/>
        </p:nvCxnSpPr>
        <p:spPr>
          <a:xfrm>
            <a:off x="5098361" y="2177143"/>
            <a:ext cx="0" cy="1314149"/>
          </a:xfrm>
          <a:prstGeom prst="line">
            <a:avLst/>
          </a:prstGeom>
          <a:noFill/>
          <a:ln w="19050" cap="flat" cmpd="sng" algn="ctr">
            <a:solidFill>
              <a:schemeClr val="bg1">
                <a:lumMod val="75000"/>
              </a:schemeClr>
            </a:solidFill>
            <a:prstDash val="dashDot"/>
            <a:miter lim="800000"/>
          </a:ln>
          <a:effectLst/>
        </p:spPr>
      </p:cxnSp>
      <p:pic>
        <p:nvPicPr>
          <p:cNvPr id="31" name="Picture 2" descr="https://d30y9cdsu7xlg0.cloudfront.net/png/720482-200.png">
            <a:extLst>
              <a:ext uri="{FF2B5EF4-FFF2-40B4-BE49-F238E27FC236}">
                <a16:creationId xmlns:a16="http://schemas.microsoft.com/office/drawing/2014/main" id="{5B301C50-AE9F-4060-86FD-088A62DBAE4C}"/>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905" y="11092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
            <a:extLst>
              <a:ext uri="{FF2B5EF4-FFF2-40B4-BE49-F238E27FC236}">
                <a16:creationId xmlns:a16="http://schemas.microsoft.com/office/drawing/2014/main" id="{208579ED-B727-4BEA-B8C1-FEE55E8D999D}"/>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pic>
        <p:nvPicPr>
          <p:cNvPr id="33" name="Imagen 32">
            <a:extLst>
              <a:ext uri="{FF2B5EF4-FFF2-40B4-BE49-F238E27FC236}">
                <a16:creationId xmlns:a16="http://schemas.microsoft.com/office/drawing/2014/main" id="{8F3928E2-8AB3-470A-B5AE-2EFD6BFA3E3B}"/>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18472" b="18611"/>
          <a:stretch/>
        </p:blipFill>
        <p:spPr>
          <a:xfrm>
            <a:off x="270008" y="1462994"/>
            <a:ext cx="519113" cy="326609"/>
          </a:xfrm>
          <a:prstGeom prst="rect">
            <a:avLst/>
          </a:prstGeom>
        </p:spPr>
      </p:pic>
      <p:sp>
        <p:nvSpPr>
          <p:cNvPr id="34" name="Rectángulo 33">
            <a:extLst>
              <a:ext uri="{FF2B5EF4-FFF2-40B4-BE49-F238E27FC236}">
                <a16:creationId xmlns:a16="http://schemas.microsoft.com/office/drawing/2014/main" id="{326503D8-5CBB-4515-80F7-D63D3B35398F}"/>
              </a:ext>
            </a:extLst>
          </p:cNvPr>
          <p:cNvSpPr/>
          <p:nvPr/>
        </p:nvSpPr>
        <p:spPr>
          <a:xfrm>
            <a:off x="862097" y="1477597"/>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sp>
        <p:nvSpPr>
          <p:cNvPr id="35" name="Rectangle 9">
            <a:extLst>
              <a:ext uri="{FF2B5EF4-FFF2-40B4-BE49-F238E27FC236}">
                <a16:creationId xmlns:a16="http://schemas.microsoft.com/office/drawing/2014/main" id="{AAAB348F-2157-498D-AC60-4DC46DF4D06B}"/>
              </a:ext>
            </a:extLst>
          </p:cNvPr>
          <p:cNvSpPr>
            <a:spLocks noChangeArrowheads="1"/>
          </p:cNvSpPr>
          <p:nvPr/>
        </p:nvSpPr>
        <p:spPr bwMode="auto">
          <a:xfrm>
            <a:off x="211773" y="2591105"/>
            <a:ext cx="1606368" cy="355600"/>
          </a:xfrm>
          <a:prstGeom prst="roundRect">
            <a:avLst/>
          </a:prstGeom>
          <a:solidFill>
            <a:srgbClr val="548235"/>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_tradnl" sz="1600" b="1" dirty="0">
                <a:solidFill>
                  <a:schemeClr val="bg1"/>
                </a:solidFill>
                <a:latin typeface="Calibri" pitchFamily="34" charset="0"/>
              </a:rPr>
              <a:t>POR SEXO</a:t>
            </a:r>
          </a:p>
        </p:txBody>
      </p:sp>
      <p:grpSp>
        <p:nvGrpSpPr>
          <p:cNvPr id="36" name="Grupo 35">
            <a:extLst>
              <a:ext uri="{FF2B5EF4-FFF2-40B4-BE49-F238E27FC236}">
                <a16:creationId xmlns:a16="http://schemas.microsoft.com/office/drawing/2014/main" id="{F84FC770-44D3-4536-9CFC-265F82974A53}"/>
              </a:ext>
            </a:extLst>
          </p:cNvPr>
          <p:cNvGrpSpPr/>
          <p:nvPr/>
        </p:nvGrpSpPr>
        <p:grpSpPr>
          <a:xfrm>
            <a:off x="657236" y="3041290"/>
            <a:ext cx="571271" cy="450002"/>
            <a:chOff x="2581503" y="1886236"/>
            <a:chExt cx="571271" cy="450002"/>
          </a:xfrm>
        </p:grpSpPr>
        <p:pic>
          <p:nvPicPr>
            <p:cNvPr id="37" name="Imagen 36">
              <a:extLst>
                <a:ext uri="{FF2B5EF4-FFF2-40B4-BE49-F238E27FC236}">
                  <a16:creationId xmlns:a16="http://schemas.microsoft.com/office/drawing/2014/main" id="{EEA03B63-EE8E-45A1-B393-70CF9DF12508}"/>
                </a:ext>
              </a:extLst>
            </p:cNvPr>
            <p:cNvPicPr>
              <a:picLocks noChangeAspect="1"/>
            </p:cNvPicPr>
            <p:nvPr/>
          </p:nvPicPr>
          <p:blipFill rotWithShape="1">
            <a:blip r:embed="rId13" cstate="print">
              <a:duotone>
                <a:schemeClr val="accent3">
                  <a:shade val="45000"/>
                  <a:satMod val="135000"/>
                </a:schemeClr>
                <a:prstClr val="white"/>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38" name="Picture 4" descr="https://d30y9cdsu7xlg0.cloudfront.net/png/2-200.png">
              <a:extLst>
                <a:ext uri="{FF2B5EF4-FFF2-40B4-BE49-F238E27FC236}">
                  <a16:creationId xmlns:a16="http://schemas.microsoft.com/office/drawing/2014/main" id="{EC50F0B7-AC19-4B4D-9B38-1D3190306C05}"/>
                </a:ext>
              </a:extLst>
            </p:cNvPr>
            <p:cNvPicPr>
              <a:picLocks noChangeAspect="1" noChangeArrowheads="1"/>
            </p:cNvPicPr>
            <p:nvPr/>
          </p:nvPicPr>
          <p:blipFill>
            <a:blip r:embed="rId14"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sp>
        <p:nvSpPr>
          <p:cNvPr id="63" name="Rectángulo 62">
            <a:extLst>
              <a:ext uri="{FF2B5EF4-FFF2-40B4-BE49-F238E27FC236}">
                <a16:creationId xmlns:a16="http://schemas.microsoft.com/office/drawing/2014/main" id="{AE95940A-FA93-43EA-81AD-254B99AB12FE}"/>
              </a:ext>
            </a:extLst>
          </p:cNvPr>
          <p:cNvSpPr/>
          <p:nvPr/>
        </p:nvSpPr>
        <p:spPr>
          <a:xfrm>
            <a:off x="210135" y="1960732"/>
            <a:ext cx="1675265" cy="584775"/>
          </a:xfrm>
          <a:prstGeom prst="rect">
            <a:avLst/>
          </a:prstGeom>
        </p:spPr>
        <p:txBody>
          <a:bodyPr wrap="square">
            <a:spAutoFit/>
          </a:bodyPr>
          <a:lstStyle/>
          <a:p>
            <a:pPr algn="ctr">
              <a:spcBef>
                <a:spcPct val="0"/>
              </a:spcBef>
            </a:pPr>
            <a:r>
              <a:rPr lang="es-ES" sz="1100" b="1" dirty="0">
                <a:solidFill>
                  <a:schemeClr val="tx1">
                    <a:lumMod val="95000"/>
                    <a:lumOff val="5000"/>
                  </a:schemeClr>
                </a:solidFill>
              </a:rPr>
              <a:t>% Total LECTORES</a:t>
            </a:r>
            <a:br>
              <a:rPr lang="es-ES" sz="1100" b="1" dirty="0">
                <a:solidFill>
                  <a:schemeClr val="tx1">
                    <a:lumMod val="95000"/>
                    <a:lumOff val="5000"/>
                  </a:schemeClr>
                </a:solidFill>
              </a:rPr>
            </a:br>
            <a:r>
              <a:rPr lang="es-ES" sz="1050" dirty="0">
                <a:solidFill>
                  <a:schemeClr val="tx1">
                    <a:lumMod val="95000"/>
                    <a:lumOff val="5000"/>
                  </a:schemeClr>
                </a:solidFill>
              </a:rPr>
              <a:t>(al menos una vez al trimestre)</a:t>
            </a:r>
            <a:endParaRPr lang="es-ES" sz="1100" dirty="0">
              <a:solidFill>
                <a:schemeClr val="tx1">
                  <a:lumMod val="95000"/>
                  <a:lumOff val="5000"/>
                </a:schemeClr>
              </a:solidFill>
            </a:endParaRPr>
          </a:p>
        </p:txBody>
      </p:sp>
      <p:pic>
        <p:nvPicPr>
          <p:cNvPr id="47" name="Imagen 46">
            <a:extLst>
              <a:ext uri="{FF2B5EF4-FFF2-40B4-BE49-F238E27FC236}">
                <a16:creationId xmlns:a16="http://schemas.microsoft.com/office/drawing/2014/main" id="{D79CFB94-E58E-4DE7-981D-A5AC4FB4A038}"/>
              </a:ext>
            </a:extLst>
          </p:cNvPr>
          <p:cNvPicPr>
            <a:picLocks noChangeAspect="1"/>
          </p:cNvPicPr>
          <p:nvPr/>
        </p:nvPicPr>
        <p:blipFill>
          <a:blip r:embed="rId15" cstate="email">
            <a:duotone>
              <a:schemeClr val="accent6">
                <a:shade val="45000"/>
                <a:satMod val="135000"/>
              </a:schemeClr>
              <a:prstClr val="white"/>
            </a:duotone>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tretch>
            <a:fillRect/>
          </a:stretch>
        </p:blipFill>
        <p:spPr>
          <a:xfrm>
            <a:off x="1388031" y="4525288"/>
            <a:ext cx="713331" cy="380819"/>
          </a:xfrm>
          <a:prstGeom prst="rect">
            <a:avLst/>
          </a:prstGeom>
        </p:spPr>
      </p:pic>
      <p:sp>
        <p:nvSpPr>
          <p:cNvPr id="46" name="CuadroTexto 45">
            <a:extLst>
              <a:ext uri="{FF2B5EF4-FFF2-40B4-BE49-F238E27FC236}">
                <a16:creationId xmlns:a16="http://schemas.microsoft.com/office/drawing/2014/main" id="{411480D3-45A4-41ED-86DF-623B5038DE28}"/>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
        <p:nvSpPr>
          <p:cNvPr id="76" name="Rectángulo 75">
            <a:extLst>
              <a:ext uri="{FF2B5EF4-FFF2-40B4-BE49-F238E27FC236}">
                <a16:creationId xmlns:a16="http://schemas.microsoft.com/office/drawing/2014/main" id="{28FFF5BE-EA5F-45B4-A70A-02168CD6C533}"/>
              </a:ext>
            </a:extLst>
          </p:cNvPr>
          <p:cNvSpPr/>
          <p:nvPr/>
        </p:nvSpPr>
        <p:spPr>
          <a:xfrm>
            <a:off x="38871" y="185560"/>
            <a:ext cx="11891878" cy="646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b="1" dirty="0">
                <a:solidFill>
                  <a:schemeClr val="tx1"/>
                </a:solidFill>
                <a:latin typeface="Arial" panose="020B0604020202020204" pitchFamily="34" charset="0"/>
                <a:ea typeface="Verdana" panose="020B0604030504040204" pitchFamily="34" charset="0"/>
                <a:cs typeface="Arial" panose="020B0604020202020204" pitchFamily="34" charset="0"/>
              </a:rPr>
              <a:t>Se observa </a:t>
            </a:r>
            <a:r>
              <a:rPr lang="es-ES_tradnl" dirty="0">
                <a:solidFill>
                  <a:schemeClr val="tx1"/>
                </a:solidFill>
                <a:latin typeface="Arial" panose="020B0604020202020204" pitchFamily="34" charset="0"/>
                <a:ea typeface="Verdana" panose="020B0604030504040204" pitchFamily="34" charset="0"/>
                <a:cs typeface="Arial" panose="020B0604020202020204" pitchFamily="34" charset="0"/>
              </a:rPr>
              <a:t>entre </a:t>
            </a:r>
            <a:r>
              <a:rPr lang="es-ES_tradnl" b="1" dirty="0">
                <a:solidFill>
                  <a:schemeClr val="tx1"/>
                </a:solidFill>
                <a:latin typeface="Arial" panose="020B0604020202020204" pitchFamily="34" charset="0"/>
                <a:ea typeface="Verdana" panose="020B0604030504040204" pitchFamily="34" charset="0"/>
                <a:cs typeface="Arial" panose="020B0604020202020204" pitchFamily="34" charset="0"/>
              </a:rPr>
              <a:t>las mujeres </a:t>
            </a:r>
            <a:r>
              <a:rPr lang="es-ES" b="1" dirty="0">
                <a:solidFill>
                  <a:schemeClr val="tx1"/>
                </a:solidFill>
                <a:latin typeface="Arial" panose="020B0604020202020204" pitchFamily="34" charset="0"/>
                <a:ea typeface="Verdana" panose="020B0604030504040204" pitchFamily="34" charset="0"/>
                <a:cs typeface="Arial" panose="020B0604020202020204" pitchFamily="34" charset="0"/>
              </a:rPr>
              <a:t>una </a:t>
            </a:r>
            <a:r>
              <a:rPr lang="es-ES_tradnl" b="1" dirty="0">
                <a:solidFill>
                  <a:schemeClr val="tx1"/>
                </a:solidFill>
                <a:latin typeface="Arial" panose="020B0604020202020204" pitchFamily="34" charset="0"/>
                <a:ea typeface="Verdana" panose="020B0604030504040204" pitchFamily="34" charset="0"/>
                <a:cs typeface="Arial" panose="020B0604020202020204" pitchFamily="34" charset="0"/>
              </a:rPr>
              <a:t>mayor proporción </a:t>
            </a:r>
            <a:r>
              <a:rPr lang="es-ES_tradnl" dirty="0">
                <a:solidFill>
                  <a:schemeClr val="tx1"/>
                </a:solidFill>
                <a:latin typeface="Arial" panose="020B0604020202020204" pitchFamily="34" charset="0"/>
                <a:ea typeface="Verdana" panose="020B0604030504040204" pitchFamily="34" charset="0"/>
                <a:cs typeface="Arial" panose="020B0604020202020204" pitchFamily="34" charset="0"/>
              </a:rPr>
              <a:t>de lectoras de </a:t>
            </a:r>
            <a:r>
              <a:rPr lang="es-ES_tradnl" b="1" dirty="0">
                <a:solidFill>
                  <a:schemeClr val="tx1"/>
                </a:solidFill>
                <a:latin typeface="Arial" panose="020B0604020202020204" pitchFamily="34" charset="0"/>
                <a:ea typeface="Verdana" panose="020B0604030504040204" pitchFamily="34" charset="0"/>
                <a:cs typeface="Arial" panose="020B0604020202020204" pitchFamily="34" charset="0"/>
              </a:rPr>
              <a:t>revistas y más asiduas a la lectura en redes sociales </a:t>
            </a:r>
            <a:r>
              <a:rPr lang="es-ES_tradnl" dirty="0">
                <a:solidFill>
                  <a:schemeClr val="tx1"/>
                </a:solidFill>
                <a:latin typeface="Arial" panose="020B0604020202020204" pitchFamily="34" charset="0"/>
                <a:ea typeface="Verdana" panose="020B0604030504040204" pitchFamily="34" charset="0"/>
                <a:cs typeface="Arial" panose="020B0604020202020204" pitchFamily="34" charset="0"/>
              </a:rPr>
              <a:t>mientras que los </a:t>
            </a:r>
            <a:r>
              <a:rPr lang="es-ES_tradnl" b="1" dirty="0">
                <a:solidFill>
                  <a:schemeClr val="tx1"/>
                </a:solidFill>
                <a:latin typeface="Arial" panose="020B0604020202020204" pitchFamily="34" charset="0"/>
                <a:ea typeface="Verdana" panose="020B0604030504040204" pitchFamily="34" charset="0"/>
                <a:cs typeface="Arial" panose="020B0604020202020204" pitchFamily="34" charset="0"/>
              </a:rPr>
              <a:t>hombres </a:t>
            </a:r>
            <a:r>
              <a:rPr lang="es-ES_tradnl" dirty="0">
                <a:solidFill>
                  <a:schemeClr val="tx1"/>
                </a:solidFill>
                <a:latin typeface="Arial" panose="020B0604020202020204" pitchFamily="34" charset="0"/>
                <a:ea typeface="Verdana" panose="020B0604030504040204" pitchFamily="34" charset="0"/>
                <a:cs typeface="Arial" panose="020B0604020202020204" pitchFamily="34" charset="0"/>
              </a:rPr>
              <a:t>son más lectores de </a:t>
            </a:r>
            <a:r>
              <a:rPr lang="es-ES_tradnl" b="1" dirty="0">
                <a:solidFill>
                  <a:schemeClr val="tx1"/>
                </a:solidFill>
                <a:latin typeface="Arial" panose="020B0604020202020204" pitchFamily="34" charset="0"/>
                <a:ea typeface="Verdana" panose="020B0604030504040204" pitchFamily="34" charset="0"/>
                <a:cs typeface="Arial" panose="020B0604020202020204" pitchFamily="34" charset="0"/>
              </a:rPr>
              <a:t>periódicos, de webs, blogs y foros y de cómics.</a:t>
            </a:r>
            <a:r>
              <a:rPr lang="es-ES" dirty="0">
                <a:solidFill>
                  <a:schemeClr val="tx1"/>
                </a:solidFill>
                <a:latin typeface="Arial" panose="020B0604020202020204" pitchFamily="34" charset="0"/>
                <a:ea typeface="Verdana" panose="020B0604030504040204" pitchFamily="34" charset="0"/>
                <a:cs typeface="Arial" panose="020B0604020202020204" pitchFamily="34" charset="0"/>
              </a:rPr>
              <a:t> </a:t>
            </a:r>
            <a:endParaRPr lang="es-ES" sz="1400"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cxnSp>
        <p:nvCxnSpPr>
          <p:cNvPr id="83" name="Conector recto 82">
            <a:extLst>
              <a:ext uri="{FF2B5EF4-FFF2-40B4-BE49-F238E27FC236}">
                <a16:creationId xmlns:a16="http://schemas.microsoft.com/office/drawing/2014/main" id="{501C6A51-3948-47BA-BA71-EC274E7618EE}"/>
              </a:ext>
            </a:extLst>
          </p:cNvPr>
          <p:cNvCxnSpPr>
            <a:cxnSpLocks/>
          </p:cNvCxnSpPr>
          <p:nvPr/>
        </p:nvCxnSpPr>
        <p:spPr>
          <a:xfrm>
            <a:off x="8388724" y="2177143"/>
            <a:ext cx="0" cy="1314149"/>
          </a:xfrm>
          <a:prstGeom prst="line">
            <a:avLst/>
          </a:prstGeom>
          <a:noFill/>
          <a:ln w="19050" cap="flat" cmpd="sng" algn="ctr">
            <a:solidFill>
              <a:schemeClr val="bg1">
                <a:lumMod val="75000"/>
              </a:schemeClr>
            </a:solidFill>
            <a:prstDash val="dashDot"/>
            <a:miter lim="800000"/>
          </a:ln>
          <a:effectLst/>
        </p:spPr>
      </p:cxnSp>
      <p:graphicFrame>
        <p:nvGraphicFramePr>
          <p:cNvPr id="60" name="Tabla 11">
            <a:extLst>
              <a:ext uri="{FF2B5EF4-FFF2-40B4-BE49-F238E27FC236}">
                <a16:creationId xmlns:a16="http://schemas.microsoft.com/office/drawing/2014/main" id="{B47E626A-CE7A-490C-ABC0-9BEAA042D2FC}"/>
              </a:ext>
            </a:extLst>
          </p:cNvPr>
          <p:cNvGraphicFramePr>
            <a:graphicFrameLocks noGrp="1"/>
          </p:cNvGraphicFramePr>
          <p:nvPr>
            <p:extLst>
              <p:ext uri="{D42A27DB-BD31-4B8C-83A1-F6EECF244321}">
                <p14:modId xmlns:p14="http://schemas.microsoft.com/office/powerpoint/2010/main" val="2347156332"/>
              </p:ext>
            </p:extLst>
          </p:nvPr>
        </p:nvGraphicFramePr>
        <p:xfrm>
          <a:off x="3494247" y="1497554"/>
          <a:ext cx="6016455" cy="396240"/>
        </p:xfrm>
        <a:graphic>
          <a:graphicData uri="http://schemas.openxmlformats.org/drawingml/2006/table">
            <a:tbl>
              <a:tblPr firstRow="1" bandRow="1">
                <a:tableStyleId>{5C22544A-7EE6-4342-B048-85BDC9FD1C3A}</a:tableStyleId>
              </a:tblPr>
              <a:tblGrid>
                <a:gridCol w="1203291">
                  <a:extLst>
                    <a:ext uri="{9D8B030D-6E8A-4147-A177-3AD203B41FA5}">
                      <a16:colId xmlns:a16="http://schemas.microsoft.com/office/drawing/2014/main" val="1279603081"/>
                    </a:ext>
                  </a:extLst>
                </a:gridCol>
                <a:gridCol w="1203291">
                  <a:extLst>
                    <a:ext uri="{9D8B030D-6E8A-4147-A177-3AD203B41FA5}">
                      <a16:colId xmlns:a16="http://schemas.microsoft.com/office/drawing/2014/main" val="3620773628"/>
                    </a:ext>
                  </a:extLst>
                </a:gridCol>
                <a:gridCol w="1203291">
                  <a:extLst>
                    <a:ext uri="{9D8B030D-6E8A-4147-A177-3AD203B41FA5}">
                      <a16:colId xmlns:a16="http://schemas.microsoft.com/office/drawing/2014/main" val="750819116"/>
                    </a:ext>
                  </a:extLst>
                </a:gridCol>
                <a:gridCol w="1169964">
                  <a:extLst>
                    <a:ext uri="{9D8B030D-6E8A-4147-A177-3AD203B41FA5}">
                      <a16:colId xmlns:a16="http://schemas.microsoft.com/office/drawing/2014/main" val="1392799152"/>
                    </a:ext>
                  </a:extLst>
                </a:gridCol>
                <a:gridCol w="1236618">
                  <a:extLst>
                    <a:ext uri="{9D8B030D-6E8A-4147-A177-3AD203B41FA5}">
                      <a16:colId xmlns:a16="http://schemas.microsoft.com/office/drawing/2014/main" val="3569321722"/>
                    </a:ext>
                  </a:extLst>
                </a:gridCol>
              </a:tblGrid>
              <a:tr h="370840">
                <a:tc>
                  <a:txBody>
                    <a:bodyPr/>
                    <a:lstStyle/>
                    <a:p>
                      <a:pPr algn="ctr"/>
                      <a:r>
                        <a:rPr lang="en-GB" sz="1600" b="0" dirty="0">
                          <a:solidFill>
                            <a:schemeClr val="tx1"/>
                          </a:solidFill>
                        </a:rPr>
                        <a:t>2017</a:t>
                      </a:r>
                    </a:p>
                  </a:txBody>
                  <a:tcPr anchor="ctr">
                    <a:noFill/>
                  </a:tcPr>
                </a:tc>
                <a:tc>
                  <a:txBody>
                    <a:bodyPr/>
                    <a:lstStyle/>
                    <a:p>
                      <a:pPr algn="ctr"/>
                      <a:r>
                        <a:rPr lang="en-GB" sz="1600" b="0" dirty="0">
                          <a:solidFill>
                            <a:schemeClr val="tx1"/>
                          </a:solidFill>
                        </a:rPr>
                        <a:t>2018</a:t>
                      </a:r>
                    </a:p>
                  </a:txBody>
                  <a:tcPr anchor="ctr">
                    <a:noFill/>
                  </a:tcPr>
                </a:tc>
                <a:tc>
                  <a:txBody>
                    <a:bodyPr/>
                    <a:lstStyle/>
                    <a:p>
                      <a:pPr algn="ctr"/>
                      <a:r>
                        <a:rPr lang="en-GB" sz="1600" b="0" dirty="0">
                          <a:solidFill>
                            <a:schemeClr val="tx1"/>
                          </a:solidFill>
                        </a:rPr>
                        <a:t>2019</a:t>
                      </a:r>
                    </a:p>
                  </a:txBody>
                  <a:tcPr anchor="ctr">
                    <a:noFill/>
                  </a:tcPr>
                </a:tc>
                <a:tc>
                  <a:txBody>
                    <a:bodyPr/>
                    <a:lstStyle/>
                    <a:p>
                      <a:pPr algn="ctr"/>
                      <a:r>
                        <a:rPr lang="en-GB" sz="1600" b="0" dirty="0">
                          <a:solidFill>
                            <a:schemeClr val="tx1"/>
                          </a:solidFill>
                        </a:rPr>
                        <a:t>2020</a:t>
                      </a:r>
                    </a:p>
                  </a:txBody>
                  <a:tcPr anchor="ctr">
                    <a:noFill/>
                  </a:tcPr>
                </a:tc>
                <a:tc>
                  <a:txBody>
                    <a:bodyPr/>
                    <a:lstStyle/>
                    <a:p>
                      <a:pPr algn="ctr"/>
                      <a:r>
                        <a:rPr lang="en-GB" sz="2000" b="1" dirty="0">
                          <a:solidFill>
                            <a:schemeClr val="tx1"/>
                          </a:solidFill>
                        </a:rPr>
                        <a:t>2021</a:t>
                      </a:r>
                      <a:endParaRPr lang="en-GB" sz="1600" b="1" dirty="0">
                        <a:solidFill>
                          <a:schemeClr val="tx1"/>
                        </a:solidFill>
                      </a:endParaRPr>
                    </a:p>
                  </a:txBody>
                  <a:tcPr anchor="ctr">
                    <a:noFill/>
                  </a:tcPr>
                </a:tc>
                <a:extLst>
                  <a:ext uri="{0D108BD9-81ED-4DB2-BD59-A6C34878D82A}">
                    <a16:rowId xmlns:a16="http://schemas.microsoft.com/office/drawing/2014/main" val="3887526034"/>
                  </a:ext>
                </a:extLst>
              </a:tr>
            </a:tbl>
          </a:graphicData>
        </a:graphic>
      </p:graphicFrame>
      <p:grpSp>
        <p:nvGrpSpPr>
          <p:cNvPr id="62" name="Grupo 61">
            <a:extLst>
              <a:ext uri="{FF2B5EF4-FFF2-40B4-BE49-F238E27FC236}">
                <a16:creationId xmlns:a16="http://schemas.microsoft.com/office/drawing/2014/main" id="{D103070E-7805-4814-838E-7956271C4243}"/>
              </a:ext>
            </a:extLst>
          </p:cNvPr>
          <p:cNvGrpSpPr/>
          <p:nvPr/>
        </p:nvGrpSpPr>
        <p:grpSpPr>
          <a:xfrm>
            <a:off x="3607019" y="1593422"/>
            <a:ext cx="4898688" cy="209550"/>
            <a:chOff x="4371278" y="1897713"/>
            <a:chExt cx="4898688" cy="209550"/>
          </a:xfrm>
        </p:grpSpPr>
        <p:sp>
          <p:nvSpPr>
            <p:cNvPr id="66" name="Elipse 65">
              <a:extLst>
                <a:ext uri="{FF2B5EF4-FFF2-40B4-BE49-F238E27FC236}">
                  <a16:creationId xmlns:a16="http://schemas.microsoft.com/office/drawing/2014/main" id="{66D397B6-2ABB-46F6-B5B2-47E6FB580559}"/>
                </a:ext>
              </a:extLst>
            </p:cNvPr>
            <p:cNvSpPr/>
            <p:nvPr/>
          </p:nvSpPr>
          <p:spPr>
            <a:xfrm>
              <a:off x="4371278" y="1897713"/>
              <a:ext cx="209550" cy="20955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67" name="Elipse 66">
              <a:extLst>
                <a:ext uri="{FF2B5EF4-FFF2-40B4-BE49-F238E27FC236}">
                  <a16:creationId xmlns:a16="http://schemas.microsoft.com/office/drawing/2014/main" id="{60B1AE3E-FA6F-4DB5-B5E3-299B0E35C06E}"/>
                </a:ext>
              </a:extLst>
            </p:cNvPr>
            <p:cNvSpPr/>
            <p:nvPr/>
          </p:nvSpPr>
          <p:spPr>
            <a:xfrm>
              <a:off x="5568221" y="1897713"/>
              <a:ext cx="209550" cy="20955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69" name="Elipse 68">
              <a:extLst>
                <a:ext uri="{FF2B5EF4-FFF2-40B4-BE49-F238E27FC236}">
                  <a16:creationId xmlns:a16="http://schemas.microsoft.com/office/drawing/2014/main" id="{28318500-E320-4506-B46A-DA45FC193728}"/>
                </a:ext>
              </a:extLst>
            </p:cNvPr>
            <p:cNvSpPr/>
            <p:nvPr/>
          </p:nvSpPr>
          <p:spPr>
            <a:xfrm>
              <a:off x="6754689" y="1897713"/>
              <a:ext cx="209550" cy="20955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0" name="Elipse 69">
              <a:extLst>
                <a:ext uri="{FF2B5EF4-FFF2-40B4-BE49-F238E27FC236}">
                  <a16:creationId xmlns:a16="http://schemas.microsoft.com/office/drawing/2014/main" id="{2554A15C-1E53-4161-9C78-F70BB2BD8352}"/>
                </a:ext>
              </a:extLst>
            </p:cNvPr>
            <p:cNvSpPr/>
            <p:nvPr/>
          </p:nvSpPr>
          <p:spPr>
            <a:xfrm>
              <a:off x="7973278" y="1897713"/>
              <a:ext cx="209550" cy="20955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1" name="Elipse 70">
              <a:extLst>
                <a:ext uri="{FF2B5EF4-FFF2-40B4-BE49-F238E27FC236}">
                  <a16:creationId xmlns:a16="http://schemas.microsoft.com/office/drawing/2014/main" id="{6C08C822-A045-42A1-A369-13490411D915}"/>
                </a:ext>
              </a:extLst>
            </p:cNvPr>
            <p:cNvSpPr/>
            <p:nvPr/>
          </p:nvSpPr>
          <p:spPr>
            <a:xfrm>
              <a:off x="9060416" y="1897713"/>
              <a:ext cx="209550" cy="209550"/>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dirty="0">
                <a:latin typeface="+mj-lt"/>
              </a:endParaRPr>
            </a:p>
          </p:txBody>
        </p:sp>
      </p:grpSp>
      <p:pic>
        <p:nvPicPr>
          <p:cNvPr id="39" name="Imagen 38">
            <a:extLst>
              <a:ext uri="{FF2B5EF4-FFF2-40B4-BE49-F238E27FC236}">
                <a16:creationId xmlns:a16="http://schemas.microsoft.com/office/drawing/2014/main" id="{0877E86B-66FD-456C-A070-380BB3E620AB}"/>
              </a:ext>
            </a:extLst>
          </p:cNvPr>
          <p:cNvPicPr>
            <a:picLocks noChangeAspect="1"/>
          </p:cNvPicPr>
          <p:nvPr/>
        </p:nvPicPr>
        <p:blipFill>
          <a:blip r:embed="rId15" cstate="email">
            <a:duotone>
              <a:schemeClr val="accent6">
                <a:shade val="45000"/>
                <a:satMod val="135000"/>
              </a:schemeClr>
              <a:prstClr val="white"/>
            </a:duotone>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tretch>
            <a:fillRect/>
          </a:stretch>
        </p:blipFill>
        <p:spPr>
          <a:xfrm>
            <a:off x="3250353" y="5089588"/>
            <a:ext cx="713331" cy="380819"/>
          </a:xfrm>
          <a:prstGeom prst="rect">
            <a:avLst/>
          </a:prstGeom>
        </p:spPr>
      </p:pic>
      <p:pic>
        <p:nvPicPr>
          <p:cNvPr id="40" name="Imagen 39">
            <a:extLst>
              <a:ext uri="{FF2B5EF4-FFF2-40B4-BE49-F238E27FC236}">
                <a16:creationId xmlns:a16="http://schemas.microsoft.com/office/drawing/2014/main" id="{BE73EDE4-C325-4EB9-AB20-CEEC94D05CFF}"/>
              </a:ext>
            </a:extLst>
          </p:cNvPr>
          <p:cNvPicPr>
            <a:picLocks noChangeAspect="1"/>
          </p:cNvPicPr>
          <p:nvPr/>
        </p:nvPicPr>
        <p:blipFill>
          <a:blip r:embed="rId15" cstate="email">
            <a:duotone>
              <a:schemeClr val="accent6">
                <a:shade val="45000"/>
                <a:satMod val="135000"/>
              </a:schemeClr>
              <a:prstClr val="white"/>
            </a:duotone>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tretch>
            <a:fillRect/>
          </a:stretch>
        </p:blipFill>
        <p:spPr>
          <a:xfrm>
            <a:off x="4300181" y="4455997"/>
            <a:ext cx="713331" cy="380819"/>
          </a:xfrm>
          <a:prstGeom prst="rect">
            <a:avLst/>
          </a:prstGeom>
        </p:spPr>
      </p:pic>
      <p:pic>
        <p:nvPicPr>
          <p:cNvPr id="41" name="Imagen 40">
            <a:extLst>
              <a:ext uri="{FF2B5EF4-FFF2-40B4-BE49-F238E27FC236}">
                <a16:creationId xmlns:a16="http://schemas.microsoft.com/office/drawing/2014/main" id="{4D8E1B66-983C-48D6-8833-82BE14053650}"/>
              </a:ext>
            </a:extLst>
          </p:cNvPr>
          <p:cNvPicPr>
            <a:picLocks noChangeAspect="1"/>
          </p:cNvPicPr>
          <p:nvPr/>
        </p:nvPicPr>
        <p:blipFill>
          <a:blip r:embed="rId15" cstate="email">
            <a:duotone>
              <a:schemeClr val="accent6">
                <a:shade val="45000"/>
                <a:satMod val="135000"/>
              </a:schemeClr>
              <a:prstClr val="white"/>
            </a:duotone>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tretch>
            <a:fillRect/>
          </a:stretch>
        </p:blipFill>
        <p:spPr>
          <a:xfrm>
            <a:off x="8028382" y="4654361"/>
            <a:ext cx="713331" cy="380819"/>
          </a:xfrm>
          <a:prstGeom prst="rect">
            <a:avLst/>
          </a:prstGeom>
        </p:spPr>
      </p:pic>
      <p:pic>
        <p:nvPicPr>
          <p:cNvPr id="42" name="Imagen 41">
            <a:extLst>
              <a:ext uri="{FF2B5EF4-FFF2-40B4-BE49-F238E27FC236}">
                <a16:creationId xmlns:a16="http://schemas.microsoft.com/office/drawing/2014/main" id="{A21A03BF-1586-4052-9BBB-48DA0291F336}"/>
              </a:ext>
            </a:extLst>
          </p:cNvPr>
          <p:cNvPicPr>
            <a:picLocks noChangeAspect="1"/>
          </p:cNvPicPr>
          <p:nvPr/>
        </p:nvPicPr>
        <p:blipFill>
          <a:blip r:embed="rId15" cstate="email">
            <a:duotone>
              <a:schemeClr val="accent6">
                <a:shade val="45000"/>
                <a:satMod val="135000"/>
              </a:schemeClr>
              <a:prstClr val="white"/>
            </a:duotone>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tretch>
            <a:fillRect/>
          </a:stretch>
        </p:blipFill>
        <p:spPr>
          <a:xfrm>
            <a:off x="10627552" y="4715697"/>
            <a:ext cx="713331" cy="380819"/>
          </a:xfrm>
          <a:prstGeom prst="rect">
            <a:avLst/>
          </a:prstGeom>
        </p:spPr>
      </p:pic>
      <p:pic>
        <p:nvPicPr>
          <p:cNvPr id="43" name="Imagen 42">
            <a:extLst>
              <a:ext uri="{FF2B5EF4-FFF2-40B4-BE49-F238E27FC236}">
                <a16:creationId xmlns:a16="http://schemas.microsoft.com/office/drawing/2014/main" id="{008D3BE9-44F2-4F3F-9419-0C76ADCA3C33}"/>
              </a:ext>
            </a:extLst>
          </p:cNvPr>
          <p:cNvPicPr>
            <a:picLocks noChangeAspect="1"/>
          </p:cNvPicPr>
          <p:nvPr/>
        </p:nvPicPr>
        <p:blipFill>
          <a:blip r:embed="rId15" cstate="email">
            <a:duotone>
              <a:schemeClr val="accent6">
                <a:shade val="45000"/>
                <a:satMod val="135000"/>
              </a:schemeClr>
              <a:prstClr val="white"/>
            </a:duotone>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tretch>
            <a:fillRect/>
          </a:stretch>
        </p:blipFill>
        <p:spPr>
          <a:xfrm>
            <a:off x="6145808" y="5307381"/>
            <a:ext cx="713331" cy="380819"/>
          </a:xfrm>
          <a:prstGeom prst="rect">
            <a:avLst/>
          </a:prstGeom>
        </p:spPr>
      </p:pic>
    </p:spTree>
    <p:extLst>
      <p:ext uri="{BB962C8B-B14F-4D97-AF65-F5344CB8AC3E}">
        <p14:creationId xmlns:p14="http://schemas.microsoft.com/office/powerpoint/2010/main" val="1132966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ángulo 36">
            <a:extLst>
              <a:ext uri="{FF2B5EF4-FFF2-40B4-BE49-F238E27FC236}">
                <a16:creationId xmlns:a16="http://schemas.microsoft.com/office/drawing/2014/main" id="{8BF30D09-E95A-43F7-9CF5-118CAF39D002}"/>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arcador de número de diapositiva 1">
            <a:extLst>
              <a:ext uri="{FF2B5EF4-FFF2-40B4-BE49-F238E27FC236}">
                <a16:creationId xmlns:a16="http://schemas.microsoft.com/office/drawing/2014/main" id="{8327A22A-4623-49B9-86A5-7141C7C7CEB6}"/>
              </a:ext>
            </a:extLst>
          </p:cNvPr>
          <p:cNvSpPr>
            <a:spLocks noGrp="1"/>
          </p:cNvSpPr>
          <p:nvPr>
            <p:ph type="sldNum" sz="quarter" idx="12"/>
          </p:nvPr>
        </p:nvSpPr>
        <p:spPr/>
        <p:txBody>
          <a:bodyPr/>
          <a:lstStyle/>
          <a:p>
            <a:fld id="{1A85DD5C-56C3-43D9-A91F-D75BD50A17B5}" type="slidenum">
              <a:rPr lang="es-ES_tradnl" smtClean="0"/>
              <a:pPr/>
              <a:t>19</a:t>
            </a:fld>
            <a:endParaRPr lang="es-ES_tradnl" dirty="0"/>
          </a:p>
        </p:txBody>
      </p:sp>
      <p:graphicFrame>
        <p:nvGraphicFramePr>
          <p:cNvPr id="3" name="Object 1">
            <a:extLst>
              <a:ext uri="{FF2B5EF4-FFF2-40B4-BE49-F238E27FC236}">
                <a16:creationId xmlns:a16="http://schemas.microsoft.com/office/drawing/2014/main" id="{608EEEC1-3212-46A2-A047-74F3FD886972}"/>
              </a:ext>
            </a:extLst>
          </p:cNvPr>
          <p:cNvGraphicFramePr>
            <a:graphicFrameLocks noChangeAspect="1"/>
          </p:cNvGraphicFramePr>
          <p:nvPr>
            <p:extLst>
              <p:ext uri="{D42A27DB-BD31-4B8C-83A1-F6EECF244321}">
                <p14:modId xmlns:p14="http://schemas.microsoft.com/office/powerpoint/2010/main" val="2795538617"/>
              </p:ext>
            </p:extLst>
          </p:nvPr>
        </p:nvGraphicFramePr>
        <p:xfrm>
          <a:off x="2408350" y="1288245"/>
          <a:ext cx="7316675" cy="227460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Object 1">
            <a:extLst>
              <a:ext uri="{FF2B5EF4-FFF2-40B4-BE49-F238E27FC236}">
                <a16:creationId xmlns:a16="http://schemas.microsoft.com/office/drawing/2014/main" id="{9C98ADA0-CF00-46DA-AEAE-B7F91FD8423D}"/>
              </a:ext>
            </a:extLst>
          </p:cNvPr>
          <p:cNvGraphicFramePr>
            <a:graphicFrameLocks noChangeAspect="1"/>
          </p:cNvGraphicFramePr>
          <p:nvPr>
            <p:extLst>
              <p:ext uri="{D42A27DB-BD31-4B8C-83A1-F6EECF244321}">
                <p14:modId xmlns:p14="http://schemas.microsoft.com/office/powerpoint/2010/main" val="319428443"/>
              </p:ext>
            </p:extLst>
          </p:nvPr>
        </p:nvGraphicFramePr>
        <p:xfrm>
          <a:off x="1" y="3505201"/>
          <a:ext cx="11996530" cy="2678458"/>
        </p:xfrm>
        <a:graphic>
          <a:graphicData uri="http://schemas.openxmlformats.org/drawingml/2006/chart">
            <c:chart xmlns:c="http://schemas.openxmlformats.org/drawingml/2006/chart" xmlns:r="http://schemas.openxmlformats.org/officeDocument/2006/relationships" r:id="rId3"/>
          </a:graphicData>
        </a:graphic>
      </p:graphicFrame>
      <p:sp>
        <p:nvSpPr>
          <p:cNvPr id="15" name="27 Forma libre">
            <a:extLst>
              <a:ext uri="{FF2B5EF4-FFF2-40B4-BE49-F238E27FC236}">
                <a16:creationId xmlns:a16="http://schemas.microsoft.com/office/drawing/2014/main" id="{298ABC22-82EF-45CC-AA32-3030102CA558}"/>
              </a:ext>
            </a:extLst>
          </p:cNvPr>
          <p:cNvSpPr/>
          <p:nvPr/>
        </p:nvSpPr>
        <p:spPr bwMode="auto">
          <a:xfrm>
            <a:off x="6128151" y="2116630"/>
            <a:ext cx="2844384" cy="246221"/>
          </a:xfrm>
          <a:custGeom>
            <a:avLst/>
            <a:gdLst>
              <a:gd name="connsiteX0" fmla="*/ 0 w 1017917"/>
              <a:gd name="connsiteY0" fmla="*/ 43132 h 560717"/>
              <a:gd name="connsiteX1" fmla="*/ 500332 w 1017917"/>
              <a:gd name="connsiteY1" fmla="*/ 86264 h 560717"/>
              <a:gd name="connsiteX2" fmla="*/ 1017917 w 1017917"/>
              <a:gd name="connsiteY2" fmla="*/ 560717 h 560717"/>
            </a:gdLst>
            <a:ahLst/>
            <a:cxnLst>
              <a:cxn ang="0">
                <a:pos x="connsiteX0" y="connsiteY0"/>
              </a:cxn>
              <a:cxn ang="0">
                <a:pos x="connsiteX1" y="connsiteY1"/>
              </a:cxn>
              <a:cxn ang="0">
                <a:pos x="connsiteX2" y="connsiteY2"/>
              </a:cxn>
            </a:cxnLst>
            <a:rect l="l" t="t" r="r" b="b"/>
            <a:pathLst>
              <a:path w="1017917" h="560717">
                <a:moveTo>
                  <a:pt x="0" y="43132"/>
                </a:moveTo>
                <a:cubicBezTo>
                  <a:pt x="165339" y="21566"/>
                  <a:pt x="330679" y="0"/>
                  <a:pt x="500332" y="86264"/>
                </a:cubicBezTo>
                <a:cubicBezTo>
                  <a:pt x="669985" y="172528"/>
                  <a:pt x="843951" y="366622"/>
                  <a:pt x="1017917" y="560717"/>
                </a:cubicBezTo>
              </a:path>
            </a:pathLst>
          </a:custGeom>
          <a:noFill/>
          <a:ln w="19050" cap="flat" cmpd="sng" algn="ctr">
            <a:solidFill>
              <a:srgbClr val="C00000"/>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noAutofit/>
          </a:bodyPr>
          <a:lstStyle/>
          <a:p>
            <a:pPr marL="0" marR="0" indent="0" defTabSz="914400" eaLnBrk="1" latinLnBrk="0" hangingPunct="1">
              <a:lnSpc>
                <a:spcPct val="100000"/>
              </a:lnSpc>
              <a:buClrTx/>
              <a:buSzTx/>
              <a:buFontTx/>
              <a:buNone/>
              <a:tabLst/>
            </a:pPr>
            <a:endParaRPr lang="es-ES">
              <a:solidFill>
                <a:srgbClr val="C00000"/>
              </a:solidFill>
              <a:latin typeface="+mj-lt"/>
            </a:endParaRPr>
          </a:p>
        </p:txBody>
      </p:sp>
      <p:cxnSp>
        <p:nvCxnSpPr>
          <p:cNvPr id="18" name="46 Conector recto de flecha">
            <a:extLst>
              <a:ext uri="{FF2B5EF4-FFF2-40B4-BE49-F238E27FC236}">
                <a16:creationId xmlns:a16="http://schemas.microsoft.com/office/drawing/2014/main" id="{C4643632-C7F9-44E5-A385-6C2D124750AD}"/>
              </a:ext>
            </a:extLst>
          </p:cNvPr>
          <p:cNvCxnSpPr>
            <a:cxnSpLocks/>
          </p:cNvCxnSpPr>
          <p:nvPr/>
        </p:nvCxnSpPr>
        <p:spPr bwMode="auto">
          <a:xfrm>
            <a:off x="5665894" y="4652188"/>
            <a:ext cx="332372" cy="384484"/>
          </a:xfrm>
          <a:prstGeom prst="straightConnector1">
            <a:avLst/>
          </a:prstGeom>
          <a:noFill/>
          <a:ln w="19050" cap="flat" cmpd="sng" algn="ctr">
            <a:solidFill>
              <a:srgbClr val="C00000"/>
            </a:solidFill>
            <a:prstDash val="solid"/>
            <a:round/>
            <a:headEnd type="none" w="med" len="med"/>
            <a:tailEnd type="arrow" w="med" len="med"/>
          </a:ln>
          <a:effectLst/>
        </p:spPr>
      </p:cxnSp>
      <p:cxnSp>
        <p:nvCxnSpPr>
          <p:cNvPr id="20" name="22 Conector recto de flecha">
            <a:extLst>
              <a:ext uri="{FF2B5EF4-FFF2-40B4-BE49-F238E27FC236}">
                <a16:creationId xmlns:a16="http://schemas.microsoft.com/office/drawing/2014/main" id="{827B705A-09B9-4E43-BDC3-639F4F5C7B35}"/>
              </a:ext>
            </a:extLst>
          </p:cNvPr>
          <p:cNvCxnSpPr>
            <a:cxnSpLocks/>
          </p:cNvCxnSpPr>
          <p:nvPr/>
        </p:nvCxnSpPr>
        <p:spPr bwMode="auto">
          <a:xfrm>
            <a:off x="8334375" y="4423684"/>
            <a:ext cx="1276350" cy="1238250"/>
          </a:xfrm>
          <a:prstGeom prst="straightConnector1">
            <a:avLst/>
          </a:prstGeom>
          <a:noFill/>
          <a:ln w="19050" cap="flat" cmpd="sng" algn="ctr">
            <a:solidFill>
              <a:srgbClr val="C00000"/>
            </a:solidFill>
            <a:prstDash val="solid"/>
            <a:round/>
            <a:headEnd type="none" w="med" len="med"/>
            <a:tailEnd type="arrow" w="med" len="med"/>
          </a:ln>
          <a:effectLst/>
        </p:spPr>
      </p:cxnSp>
      <p:cxnSp>
        <p:nvCxnSpPr>
          <p:cNvPr id="21" name="46 Conector recto de flecha">
            <a:extLst>
              <a:ext uri="{FF2B5EF4-FFF2-40B4-BE49-F238E27FC236}">
                <a16:creationId xmlns:a16="http://schemas.microsoft.com/office/drawing/2014/main" id="{AC34C505-5A49-4B6C-B8AC-A44B87ED2045}"/>
              </a:ext>
            </a:extLst>
          </p:cNvPr>
          <p:cNvCxnSpPr>
            <a:cxnSpLocks/>
          </p:cNvCxnSpPr>
          <p:nvPr/>
        </p:nvCxnSpPr>
        <p:spPr bwMode="auto">
          <a:xfrm>
            <a:off x="10242062" y="4489246"/>
            <a:ext cx="1370818" cy="1237348"/>
          </a:xfrm>
          <a:prstGeom prst="straightConnector1">
            <a:avLst/>
          </a:prstGeom>
          <a:noFill/>
          <a:ln w="19050" cap="flat" cmpd="sng" algn="ctr">
            <a:solidFill>
              <a:srgbClr val="C00000"/>
            </a:solidFill>
            <a:prstDash val="solid"/>
            <a:round/>
            <a:headEnd type="none" w="med" len="med"/>
            <a:tailEnd type="arrow" w="med" len="med"/>
          </a:ln>
          <a:effectLst/>
        </p:spPr>
      </p:cxnSp>
      <p:pic>
        <p:nvPicPr>
          <p:cNvPr id="23" name="Imagen 22">
            <a:extLst>
              <a:ext uri="{FF2B5EF4-FFF2-40B4-BE49-F238E27FC236}">
                <a16:creationId xmlns:a16="http://schemas.microsoft.com/office/drawing/2014/main" id="{05311EC8-001E-4383-B710-96114DC83D2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512838" y="5883443"/>
            <a:ext cx="257173" cy="257173"/>
          </a:xfrm>
          <a:prstGeom prst="rect">
            <a:avLst/>
          </a:prstGeom>
        </p:spPr>
      </p:pic>
      <p:pic>
        <p:nvPicPr>
          <p:cNvPr id="24" name="Imagen 23">
            <a:extLst>
              <a:ext uri="{FF2B5EF4-FFF2-40B4-BE49-F238E27FC236}">
                <a16:creationId xmlns:a16="http://schemas.microsoft.com/office/drawing/2014/main" id="{075DAA5C-4FB1-427A-9078-670908EA122D}"/>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640778" y="5898683"/>
            <a:ext cx="257173" cy="257173"/>
          </a:xfrm>
          <a:prstGeom prst="rect">
            <a:avLst/>
          </a:prstGeom>
        </p:spPr>
      </p:pic>
      <p:pic>
        <p:nvPicPr>
          <p:cNvPr id="25" name="Imagen 24">
            <a:extLst>
              <a:ext uri="{FF2B5EF4-FFF2-40B4-BE49-F238E27FC236}">
                <a16:creationId xmlns:a16="http://schemas.microsoft.com/office/drawing/2014/main" id="{41DDB3C1-8559-46D8-8A8B-811EAA0155F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7474"/>
          <a:stretch/>
        </p:blipFill>
        <p:spPr>
          <a:xfrm>
            <a:off x="6528739" y="5883443"/>
            <a:ext cx="311629" cy="257173"/>
          </a:xfrm>
          <a:prstGeom prst="rect">
            <a:avLst/>
          </a:prstGeom>
        </p:spPr>
      </p:pic>
      <p:pic>
        <p:nvPicPr>
          <p:cNvPr id="26" name="Imagen 25">
            <a:extLst>
              <a:ext uri="{FF2B5EF4-FFF2-40B4-BE49-F238E27FC236}">
                <a16:creationId xmlns:a16="http://schemas.microsoft.com/office/drawing/2014/main" id="{014FDD1A-E115-456E-948A-2A729C1DDA4A}"/>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8070461" y="5842650"/>
            <a:ext cx="335979" cy="335979"/>
          </a:xfrm>
          <a:prstGeom prst="rect">
            <a:avLst/>
          </a:prstGeom>
        </p:spPr>
      </p:pic>
      <p:pic>
        <p:nvPicPr>
          <p:cNvPr id="27" name="Imagen 26">
            <a:extLst>
              <a:ext uri="{FF2B5EF4-FFF2-40B4-BE49-F238E27FC236}">
                <a16:creationId xmlns:a16="http://schemas.microsoft.com/office/drawing/2014/main" id="{33AD277C-F36B-4387-A4CF-89035979A39B}"/>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b="-1"/>
          <a:stretch/>
        </p:blipFill>
        <p:spPr>
          <a:xfrm>
            <a:off x="794154" y="5889338"/>
            <a:ext cx="240398" cy="257173"/>
          </a:xfrm>
          <a:prstGeom prst="rect">
            <a:avLst/>
          </a:prstGeom>
        </p:spPr>
      </p:pic>
      <p:pic>
        <p:nvPicPr>
          <p:cNvPr id="29" name="Picture 2" descr="https://d30y9cdsu7xlg0.cloudfront.net/png/937597-200.png">
            <a:extLst>
              <a:ext uri="{FF2B5EF4-FFF2-40B4-BE49-F238E27FC236}">
                <a16:creationId xmlns:a16="http://schemas.microsoft.com/office/drawing/2014/main" id="{76742C38-02FC-4227-B6CD-80A56DA2F8E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192679" y="5889157"/>
            <a:ext cx="256043" cy="256043"/>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Conector recto 34">
            <a:extLst>
              <a:ext uri="{FF2B5EF4-FFF2-40B4-BE49-F238E27FC236}">
                <a16:creationId xmlns:a16="http://schemas.microsoft.com/office/drawing/2014/main" id="{E35CCF30-8DB9-474B-A19F-AC30B29E694D}"/>
              </a:ext>
            </a:extLst>
          </p:cNvPr>
          <p:cNvCxnSpPr>
            <a:cxnSpLocks/>
          </p:cNvCxnSpPr>
          <p:nvPr/>
        </p:nvCxnSpPr>
        <p:spPr>
          <a:xfrm>
            <a:off x="3719801" y="1447360"/>
            <a:ext cx="0" cy="2025500"/>
          </a:xfrm>
          <a:prstGeom prst="line">
            <a:avLst/>
          </a:prstGeom>
          <a:noFill/>
          <a:ln w="19050" cap="flat" cmpd="sng" algn="ctr">
            <a:solidFill>
              <a:sysClr val="windowText" lastClr="000000">
                <a:lumMod val="75000"/>
                <a:lumOff val="25000"/>
              </a:sysClr>
            </a:solidFill>
            <a:prstDash val="dashDot"/>
            <a:miter lim="800000"/>
          </a:ln>
          <a:effectLst/>
        </p:spPr>
      </p:cxnSp>
      <p:pic>
        <p:nvPicPr>
          <p:cNvPr id="38" name="Picture 2" descr="https://d30y9cdsu7xlg0.cloudfront.net/png/720482-200.png">
            <a:extLst>
              <a:ext uri="{FF2B5EF4-FFF2-40B4-BE49-F238E27FC236}">
                <a16:creationId xmlns:a16="http://schemas.microsoft.com/office/drawing/2014/main" id="{673E2C66-BF49-43A0-A415-813EC18846B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905" y="11092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40" name="Rectángulo 39">
            <a:extLst>
              <a:ext uri="{FF2B5EF4-FFF2-40B4-BE49-F238E27FC236}">
                <a16:creationId xmlns:a16="http://schemas.microsoft.com/office/drawing/2014/main" id="{455AED98-686B-4B76-A1E2-D826E767B22C}"/>
              </a:ext>
            </a:extLst>
          </p:cNvPr>
          <p:cNvSpPr/>
          <p:nvPr/>
        </p:nvSpPr>
        <p:spPr>
          <a:xfrm>
            <a:off x="437772" y="1790169"/>
            <a:ext cx="1675265" cy="584775"/>
          </a:xfrm>
          <a:prstGeom prst="rect">
            <a:avLst/>
          </a:prstGeom>
        </p:spPr>
        <p:txBody>
          <a:bodyPr wrap="square">
            <a:spAutoFit/>
          </a:bodyPr>
          <a:lstStyle/>
          <a:p>
            <a:pPr algn="ctr">
              <a:spcBef>
                <a:spcPct val="0"/>
              </a:spcBef>
            </a:pPr>
            <a:r>
              <a:rPr lang="es-ES" sz="1100" b="1" dirty="0">
                <a:solidFill>
                  <a:schemeClr val="tx1">
                    <a:lumMod val="95000"/>
                    <a:lumOff val="5000"/>
                  </a:schemeClr>
                </a:solidFill>
              </a:rPr>
              <a:t>% Total LECTORES</a:t>
            </a:r>
            <a:br>
              <a:rPr lang="es-ES" sz="1100" b="1" dirty="0">
                <a:solidFill>
                  <a:schemeClr val="tx1">
                    <a:lumMod val="95000"/>
                    <a:lumOff val="5000"/>
                  </a:schemeClr>
                </a:solidFill>
              </a:rPr>
            </a:br>
            <a:r>
              <a:rPr lang="es-ES" sz="1050" dirty="0">
                <a:solidFill>
                  <a:schemeClr val="tx1">
                    <a:lumMod val="95000"/>
                    <a:lumOff val="5000"/>
                  </a:schemeClr>
                </a:solidFill>
              </a:rPr>
              <a:t>(al menos una vez al trimestre)</a:t>
            </a:r>
            <a:endParaRPr lang="es-ES" sz="1100" dirty="0">
              <a:solidFill>
                <a:schemeClr val="tx1">
                  <a:lumMod val="95000"/>
                  <a:lumOff val="5000"/>
                </a:schemeClr>
              </a:solidFill>
            </a:endParaRPr>
          </a:p>
        </p:txBody>
      </p:sp>
      <p:sp>
        <p:nvSpPr>
          <p:cNvPr id="42" name="Rectangle 3">
            <a:extLst>
              <a:ext uri="{FF2B5EF4-FFF2-40B4-BE49-F238E27FC236}">
                <a16:creationId xmlns:a16="http://schemas.microsoft.com/office/drawing/2014/main" id="{9C6A54B2-14F3-4309-8E4F-79C2ADC23915}"/>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sp>
        <p:nvSpPr>
          <p:cNvPr id="43" name="Rectangle 9">
            <a:extLst>
              <a:ext uri="{FF2B5EF4-FFF2-40B4-BE49-F238E27FC236}">
                <a16:creationId xmlns:a16="http://schemas.microsoft.com/office/drawing/2014/main" id="{408AA826-2E41-47ED-B43B-44186A6140D0}"/>
              </a:ext>
            </a:extLst>
          </p:cNvPr>
          <p:cNvSpPr>
            <a:spLocks noChangeArrowheads="1"/>
          </p:cNvSpPr>
          <p:nvPr/>
        </p:nvSpPr>
        <p:spPr bwMode="auto">
          <a:xfrm>
            <a:off x="506669" y="2414824"/>
            <a:ext cx="1606368" cy="355600"/>
          </a:xfrm>
          <a:prstGeom prst="roundRect">
            <a:avLst/>
          </a:prstGeom>
          <a:solidFill>
            <a:srgbClr val="548235"/>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_tradnl" sz="1600" b="1" dirty="0">
                <a:solidFill>
                  <a:schemeClr val="bg1"/>
                </a:solidFill>
                <a:latin typeface="Calibri" pitchFamily="34" charset="0"/>
              </a:rPr>
              <a:t>POR EDAD</a:t>
            </a:r>
          </a:p>
        </p:txBody>
      </p:sp>
      <p:pic>
        <p:nvPicPr>
          <p:cNvPr id="44" name="Picture 8" descr="https://d30y9cdsu7xlg0.cloudfront.net/png/848124-200.png">
            <a:extLst>
              <a:ext uri="{FF2B5EF4-FFF2-40B4-BE49-F238E27FC236}">
                <a16:creationId xmlns:a16="http://schemas.microsoft.com/office/drawing/2014/main" id="{DBE8ED77-D447-4945-B7B4-ABEB1ACE1A58}"/>
              </a:ext>
            </a:extLst>
          </p:cNvPr>
          <p:cNvPicPr>
            <a:picLocks noChangeAspect="1" noChangeArrowheads="1"/>
          </p:cNvPicPr>
          <p:nvPr/>
        </p:nvPicPr>
        <p:blipFill>
          <a:blip r:embed="rId12"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68254" y="2733674"/>
            <a:ext cx="619125" cy="619125"/>
          </a:xfrm>
          <a:prstGeom prst="rect">
            <a:avLst/>
          </a:prstGeom>
          <a:noFill/>
          <a:extLst>
            <a:ext uri="{909E8E84-426E-40DD-AFC4-6F175D3DCCD1}">
              <a14:hiddenFill xmlns:a14="http://schemas.microsoft.com/office/drawing/2010/main">
                <a:solidFill>
                  <a:srgbClr val="FFFFFF"/>
                </a:solidFill>
              </a14:hiddenFill>
            </a:ext>
          </a:extLst>
        </p:spPr>
      </p:pic>
      <p:sp>
        <p:nvSpPr>
          <p:cNvPr id="47" name="Rectángulo 46">
            <a:extLst>
              <a:ext uri="{FF2B5EF4-FFF2-40B4-BE49-F238E27FC236}">
                <a16:creationId xmlns:a16="http://schemas.microsoft.com/office/drawing/2014/main" id="{A6AA9182-B9F0-4254-93E9-547654C18CD3}"/>
              </a:ext>
            </a:extLst>
          </p:cNvPr>
          <p:cNvSpPr/>
          <p:nvPr/>
        </p:nvSpPr>
        <p:spPr>
          <a:xfrm>
            <a:off x="64906" y="201848"/>
            <a:ext cx="11931626" cy="728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2000" b="1" dirty="0">
                <a:solidFill>
                  <a:schemeClr val="tx1"/>
                </a:solidFill>
                <a:latin typeface="Arial" panose="020B0604020202020204" pitchFamily="34" charset="0"/>
                <a:ea typeface="Verdana" panose="020B0604030504040204" pitchFamily="34" charset="0"/>
                <a:cs typeface="Arial" panose="020B0604020202020204" pitchFamily="34" charset="0"/>
              </a:rPr>
              <a:t>El porcentaje total de lectores desciende entre los grupos de mayor edad. </a:t>
            </a:r>
          </a:p>
          <a:p>
            <a:pPr lvl="0">
              <a:spcBef>
                <a:spcPts val="200"/>
              </a:spcBef>
              <a:spcAft>
                <a:spcPts val="200"/>
              </a:spcAft>
              <a:buClr>
                <a:srgbClr val="233616"/>
              </a:buClr>
            </a:pPr>
            <a:r>
              <a:rPr lang="es-ES" dirty="0">
                <a:solidFill>
                  <a:schemeClr val="tx1"/>
                </a:solidFill>
                <a:latin typeface="Arial" panose="020B0604020202020204" pitchFamily="34" charset="0"/>
                <a:ea typeface="Verdana" panose="020B0604030504040204" pitchFamily="34" charset="0"/>
                <a:cs typeface="Arial" panose="020B0604020202020204" pitchFamily="34" charset="0"/>
              </a:rPr>
              <a:t>A excepción de las revistas, la proporción de lectores en cualquier medio desciende a partir de los 55 años.</a:t>
            </a:r>
          </a:p>
        </p:txBody>
      </p:sp>
      <p:sp>
        <p:nvSpPr>
          <p:cNvPr id="30" name="CuadroTexto 29">
            <a:extLst>
              <a:ext uri="{FF2B5EF4-FFF2-40B4-BE49-F238E27FC236}">
                <a16:creationId xmlns:a16="http://schemas.microsoft.com/office/drawing/2014/main" id="{B0F5FE11-6197-4FA2-951F-FFF41BC3085B}"/>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cxnSp>
        <p:nvCxnSpPr>
          <p:cNvPr id="31" name="46 Conector recto de flecha">
            <a:extLst>
              <a:ext uri="{FF2B5EF4-FFF2-40B4-BE49-F238E27FC236}">
                <a16:creationId xmlns:a16="http://schemas.microsoft.com/office/drawing/2014/main" id="{3CEA24A9-187F-4516-8818-24E697F8413B}"/>
              </a:ext>
            </a:extLst>
          </p:cNvPr>
          <p:cNvCxnSpPr>
            <a:cxnSpLocks/>
          </p:cNvCxnSpPr>
          <p:nvPr/>
        </p:nvCxnSpPr>
        <p:spPr bwMode="auto">
          <a:xfrm flipV="1">
            <a:off x="3125203" y="5269296"/>
            <a:ext cx="651095" cy="228885"/>
          </a:xfrm>
          <a:prstGeom prst="straightConnector1">
            <a:avLst/>
          </a:prstGeom>
          <a:noFill/>
          <a:ln w="19050" cap="flat" cmpd="sng" algn="ctr">
            <a:solidFill>
              <a:srgbClr val="C00000"/>
            </a:solidFill>
            <a:prstDash val="solid"/>
            <a:round/>
            <a:headEnd type="none" w="med" len="med"/>
            <a:tailEnd type="arrow" w="med" len="med"/>
          </a:ln>
          <a:effectLst/>
        </p:spPr>
      </p:cxnSp>
      <p:cxnSp>
        <p:nvCxnSpPr>
          <p:cNvPr id="32" name="46 Conector recto de flecha">
            <a:extLst>
              <a:ext uri="{FF2B5EF4-FFF2-40B4-BE49-F238E27FC236}">
                <a16:creationId xmlns:a16="http://schemas.microsoft.com/office/drawing/2014/main" id="{EABA816D-2A81-4C72-8F2C-DF349D74E19A}"/>
              </a:ext>
            </a:extLst>
          </p:cNvPr>
          <p:cNvCxnSpPr>
            <a:cxnSpLocks/>
          </p:cNvCxnSpPr>
          <p:nvPr/>
        </p:nvCxnSpPr>
        <p:spPr bwMode="auto">
          <a:xfrm>
            <a:off x="1708990" y="4819810"/>
            <a:ext cx="332372" cy="384484"/>
          </a:xfrm>
          <a:prstGeom prst="straightConnector1">
            <a:avLst/>
          </a:prstGeom>
          <a:noFill/>
          <a:ln w="19050" cap="flat" cmpd="sng" algn="ctr">
            <a:solidFill>
              <a:srgbClr val="C00000"/>
            </a:solidFill>
            <a:prstDash val="solid"/>
            <a:round/>
            <a:headEnd type="none" w="med" len="med"/>
            <a:tailEnd type="arrow" w="med" len="med"/>
          </a:ln>
          <a:effectLst/>
        </p:spPr>
      </p:cxnSp>
      <p:cxnSp>
        <p:nvCxnSpPr>
          <p:cNvPr id="36" name="22 Conector recto de flecha">
            <a:extLst>
              <a:ext uri="{FF2B5EF4-FFF2-40B4-BE49-F238E27FC236}">
                <a16:creationId xmlns:a16="http://schemas.microsoft.com/office/drawing/2014/main" id="{096BDE8A-9281-49F0-9BAA-09CB46FCE5C5}"/>
              </a:ext>
            </a:extLst>
          </p:cNvPr>
          <p:cNvCxnSpPr>
            <a:cxnSpLocks/>
          </p:cNvCxnSpPr>
          <p:nvPr/>
        </p:nvCxnSpPr>
        <p:spPr bwMode="auto">
          <a:xfrm>
            <a:off x="6522652" y="5107920"/>
            <a:ext cx="1370040" cy="461835"/>
          </a:xfrm>
          <a:prstGeom prst="straightConnector1">
            <a:avLst/>
          </a:prstGeom>
          <a:noFill/>
          <a:ln w="19050" cap="flat" cmpd="sng" algn="ctr">
            <a:solidFill>
              <a:srgbClr val="C00000"/>
            </a:solidFill>
            <a:prstDash val="solid"/>
            <a:round/>
            <a:headEnd type="none" w="med" len="med"/>
            <a:tailEnd type="arrow" w="med" len="med"/>
          </a:ln>
          <a:effectLst/>
        </p:spPr>
      </p:cxnSp>
    </p:spTree>
    <p:extLst>
      <p:ext uri="{BB962C8B-B14F-4D97-AF65-F5344CB8AC3E}">
        <p14:creationId xmlns:p14="http://schemas.microsoft.com/office/powerpoint/2010/main" val="1457267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ángulo 43">
            <a:extLst>
              <a:ext uri="{FF2B5EF4-FFF2-40B4-BE49-F238E27FC236}">
                <a16:creationId xmlns:a16="http://schemas.microsoft.com/office/drawing/2014/main" id="{1407134E-1FF5-409D-A5A0-53B90CB58E58}"/>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arcador de número de diapositiva 1">
            <a:extLst>
              <a:ext uri="{FF2B5EF4-FFF2-40B4-BE49-F238E27FC236}">
                <a16:creationId xmlns:a16="http://schemas.microsoft.com/office/drawing/2014/main" id="{8327A22A-4623-49B9-86A5-7141C7C7CEB6}"/>
              </a:ext>
            </a:extLst>
          </p:cNvPr>
          <p:cNvSpPr>
            <a:spLocks noGrp="1"/>
          </p:cNvSpPr>
          <p:nvPr>
            <p:ph type="sldNum" sz="quarter" idx="12"/>
          </p:nvPr>
        </p:nvSpPr>
        <p:spPr/>
        <p:txBody>
          <a:bodyPr/>
          <a:lstStyle/>
          <a:p>
            <a:fld id="{1A85DD5C-56C3-43D9-A91F-D75BD50A17B5}" type="slidenum">
              <a:rPr lang="es-ES_tradnl" smtClean="0"/>
              <a:pPr/>
              <a:t>20</a:t>
            </a:fld>
            <a:endParaRPr lang="es-ES_tradnl" dirty="0"/>
          </a:p>
        </p:txBody>
      </p:sp>
      <p:graphicFrame>
        <p:nvGraphicFramePr>
          <p:cNvPr id="4" name="Object 1">
            <a:extLst>
              <a:ext uri="{FF2B5EF4-FFF2-40B4-BE49-F238E27FC236}">
                <a16:creationId xmlns:a16="http://schemas.microsoft.com/office/drawing/2014/main" id="{9C98ADA0-CF00-46DA-AEAE-B7F91FD8423D}"/>
              </a:ext>
            </a:extLst>
          </p:cNvPr>
          <p:cNvGraphicFramePr>
            <a:graphicFrameLocks noChangeAspect="1"/>
          </p:cNvGraphicFramePr>
          <p:nvPr>
            <p:extLst>
              <p:ext uri="{D42A27DB-BD31-4B8C-83A1-F6EECF244321}">
                <p14:modId xmlns:p14="http://schemas.microsoft.com/office/powerpoint/2010/main" val="3292419475"/>
              </p:ext>
            </p:extLst>
          </p:nvPr>
        </p:nvGraphicFramePr>
        <p:xfrm>
          <a:off x="358774" y="3695701"/>
          <a:ext cx="11147425" cy="2678458"/>
        </p:xfrm>
        <a:graphic>
          <a:graphicData uri="http://schemas.openxmlformats.org/drawingml/2006/chart">
            <c:chart xmlns:c="http://schemas.openxmlformats.org/drawingml/2006/chart" xmlns:r="http://schemas.openxmlformats.org/officeDocument/2006/relationships" r:id="rId2"/>
          </a:graphicData>
        </a:graphic>
      </p:graphicFrame>
      <p:pic>
        <p:nvPicPr>
          <p:cNvPr id="23" name="Imagen 22">
            <a:extLst>
              <a:ext uri="{FF2B5EF4-FFF2-40B4-BE49-F238E27FC236}">
                <a16:creationId xmlns:a16="http://schemas.microsoft.com/office/drawing/2014/main" id="{05311EC8-001E-4383-B710-96114DC83D2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33869" y="6102518"/>
            <a:ext cx="257173" cy="257173"/>
          </a:xfrm>
          <a:prstGeom prst="rect">
            <a:avLst/>
          </a:prstGeom>
        </p:spPr>
      </p:pic>
      <p:pic>
        <p:nvPicPr>
          <p:cNvPr id="24" name="Imagen 23">
            <a:extLst>
              <a:ext uri="{FF2B5EF4-FFF2-40B4-BE49-F238E27FC236}">
                <a16:creationId xmlns:a16="http://schemas.microsoft.com/office/drawing/2014/main" id="{075DAA5C-4FB1-427A-9078-670908EA122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763637" y="6117758"/>
            <a:ext cx="257173" cy="257173"/>
          </a:xfrm>
          <a:prstGeom prst="rect">
            <a:avLst/>
          </a:prstGeom>
        </p:spPr>
      </p:pic>
      <p:pic>
        <p:nvPicPr>
          <p:cNvPr id="25" name="Imagen 24">
            <a:extLst>
              <a:ext uri="{FF2B5EF4-FFF2-40B4-BE49-F238E27FC236}">
                <a16:creationId xmlns:a16="http://schemas.microsoft.com/office/drawing/2014/main" id="{41DDB3C1-8559-46D8-8A8B-811EAA0155F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7474"/>
          <a:stretch/>
        </p:blipFill>
        <p:spPr>
          <a:xfrm>
            <a:off x="6405066" y="6102518"/>
            <a:ext cx="311629" cy="257173"/>
          </a:xfrm>
          <a:prstGeom prst="rect">
            <a:avLst/>
          </a:prstGeom>
        </p:spPr>
      </p:pic>
      <p:pic>
        <p:nvPicPr>
          <p:cNvPr id="26" name="Imagen 25">
            <a:extLst>
              <a:ext uri="{FF2B5EF4-FFF2-40B4-BE49-F238E27FC236}">
                <a16:creationId xmlns:a16="http://schemas.microsoft.com/office/drawing/2014/main" id="{014FDD1A-E115-456E-948A-2A729C1DDA4A}"/>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800917" y="6071250"/>
            <a:ext cx="335979" cy="335979"/>
          </a:xfrm>
          <a:prstGeom prst="rect">
            <a:avLst/>
          </a:prstGeom>
        </p:spPr>
      </p:pic>
      <p:pic>
        <p:nvPicPr>
          <p:cNvPr id="27" name="Imagen 26">
            <a:extLst>
              <a:ext uri="{FF2B5EF4-FFF2-40B4-BE49-F238E27FC236}">
                <a16:creationId xmlns:a16="http://schemas.microsoft.com/office/drawing/2014/main" id="{33AD277C-F36B-4387-A4CF-89035979A39B}"/>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
          <a:stretch/>
        </p:blipFill>
        <p:spPr>
          <a:xfrm>
            <a:off x="1046464" y="6121113"/>
            <a:ext cx="240398" cy="257173"/>
          </a:xfrm>
          <a:prstGeom prst="rect">
            <a:avLst/>
          </a:prstGeom>
        </p:spPr>
      </p:pic>
      <p:pic>
        <p:nvPicPr>
          <p:cNvPr id="29" name="Picture 2" descr="https://d30y9cdsu7xlg0.cloudfront.net/png/937597-200.png">
            <a:extLst>
              <a:ext uri="{FF2B5EF4-FFF2-40B4-BE49-F238E27FC236}">
                <a16:creationId xmlns:a16="http://schemas.microsoft.com/office/drawing/2014/main" id="{76742C38-02FC-4227-B6CD-80A56DA2F8E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65436" y="6117757"/>
            <a:ext cx="256043" cy="256043"/>
          </a:xfrm>
          <a:prstGeom prst="rect">
            <a:avLst/>
          </a:prstGeom>
          <a:noFill/>
          <a:extLst>
            <a:ext uri="{909E8E84-426E-40DD-AFC4-6F175D3DCCD1}">
              <a14:hiddenFill xmlns:a14="http://schemas.microsoft.com/office/drawing/2010/main">
                <a:solidFill>
                  <a:srgbClr val="FFFFFF"/>
                </a:solidFill>
              </a14:hiddenFill>
            </a:ext>
          </a:extLst>
        </p:spPr>
      </p:pic>
      <p:cxnSp>
        <p:nvCxnSpPr>
          <p:cNvPr id="34" name="22 Conector recto de flecha">
            <a:extLst>
              <a:ext uri="{FF2B5EF4-FFF2-40B4-BE49-F238E27FC236}">
                <a16:creationId xmlns:a16="http://schemas.microsoft.com/office/drawing/2014/main" id="{5D3F795E-C6C6-4365-91BF-10708399C806}"/>
              </a:ext>
            </a:extLst>
          </p:cNvPr>
          <p:cNvCxnSpPr>
            <a:cxnSpLocks/>
          </p:cNvCxnSpPr>
          <p:nvPr/>
        </p:nvCxnSpPr>
        <p:spPr bwMode="auto">
          <a:xfrm flipV="1">
            <a:off x="1078360" y="4585250"/>
            <a:ext cx="1029154" cy="1051920"/>
          </a:xfrm>
          <a:prstGeom prst="straightConnector1">
            <a:avLst/>
          </a:prstGeom>
          <a:solidFill>
            <a:schemeClr val="accent1"/>
          </a:solidFill>
          <a:ln w="22225" cap="flat" cmpd="sng" algn="ctr">
            <a:solidFill>
              <a:srgbClr val="C00000"/>
            </a:solidFill>
            <a:prstDash val="solid"/>
            <a:round/>
            <a:headEnd type="none" w="med" len="med"/>
            <a:tailEnd type="arrow"/>
          </a:ln>
          <a:effectLst/>
        </p:spPr>
      </p:cxnSp>
      <p:cxnSp>
        <p:nvCxnSpPr>
          <p:cNvPr id="36" name="27 Conector recto de flecha">
            <a:extLst>
              <a:ext uri="{FF2B5EF4-FFF2-40B4-BE49-F238E27FC236}">
                <a16:creationId xmlns:a16="http://schemas.microsoft.com/office/drawing/2014/main" id="{EE785ADE-BC14-4CAA-B19B-8DEF68AB5B72}"/>
              </a:ext>
            </a:extLst>
          </p:cNvPr>
          <p:cNvCxnSpPr>
            <a:cxnSpLocks/>
          </p:cNvCxnSpPr>
          <p:nvPr/>
        </p:nvCxnSpPr>
        <p:spPr bwMode="auto">
          <a:xfrm flipV="1">
            <a:off x="4765234" y="4860854"/>
            <a:ext cx="957700" cy="348151"/>
          </a:xfrm>
          <a:prstGeom prst="straightConnector1">
            <a:avLst/>
          </a:prstGeom>
          <a:solidFill>
            <a:schemeClr val="accent1"/>
          </a:solidFill>
          <a:ln w="22225" cap="flat" cmpd="sng" algn="ctr">
            <a:solidFill>
              <a:srgbClr val="C00000"/>
            </a:solidFill>
            <a:prstDash val="solid"/>
            <a:round/>
            <a:headEnd type="none" w="med" len="med"/>
            <a:tailEnd type="arrow"/>
          </a:ln>
          <a:effectLst/>
        </p:spPr>
      </p:cxnSp>
      <p:cxnSp>
        <p:nvCxnSpPr>
          <p:cNvPr id="37" name="31 Conector recto de flecha">
            <a:extLst>
              <a:ext uri="{FF2B5EF4-FFF2-40B4-BE49-F238E27FC236}">
                <a16:creationId xmlns:a16="http://schemas.microsoft.com/office/drawing/2014/main" id="{1F23F298-1F05-47DC-BAA9-E62506F76E51}"/>
              </a:ext>
            </a:extLst>
          </p:cNvPr>
          <p:cNvCxnSpPr>
            <a:cxnSpLocks/>
          </p:cNvCxnSpPr>
          <p:nvPr/>
        </p:nvCxnSpPr>
        <p:spPr bwMode="auto">
          <a:xfrm flipV="1">
            <a:off x="8380654" y="5000625"/>
            <a:ext cx="858596" cy="841570"/>
          </a:xfrm>
          <a:prstGeom prst="straightConnector1">
            <a:avLst/>
          </a:prstGeom>
          <a:solidFill>
            <a:schemeClr val="accent1"/>
          </a:solidFill>
          <a:ln w="22225" cap="flat" cmpd="sng" algn="ctr">
            <a:solidFill>
              <a:srgbClr val="C00000"/>
            </a:solidFill>
            <a:prstDash val="solid"/>
            <a:round/>
            <a:headEnd type="none" w="med" len="med"/>
            <a:tailEnd type="arrow"/>
          </a:ln>
          <a:effectLst/>
        </p:spPr>
      </p:cxnSp>
      <p:cxnSp>
        <p:nvCxnSpPr>
          <p:cNvPr id="38" name="38 Conector recto de flecha">
            <a:extLst>
              <a:ext uri="{FF2B5EF4-FFF2-40B4-BE49-F238E27FC236}">
                <a16:creationId xmlns:a16="http://schemas.microsoft.com/office/drawing/2014/main" id="{49062F35-C6B9-4BB5-AAA5-3EA9887D8021}"/>
              </a:ext>
            </a:extLst>
          </p:cNvPr>
          <p:cNvCxnSpPr>
            <a:cxnSpLocks/>
          </p:cNvCxnSpPr>
          <p:nvPr/>
        </p:nvCxnSpPr>
        <p:spPr bwMode="auto">
          <a:xfrm flipV="1">
            <a:off x="6500906" y="5835248"/>
            <a:ext cx="1036700" cy="159515"/>
          </a:xfrm>
          <a:prstGeom prst="straightConnector1">
            <a:avLst/>
          </a:prstGeom>
          <a:solidFill>
            <a:schemeClr val="accent1"/>
          </a:solidFill>
          <a:ln w="22225" cap="flat" cmpd="sng" algn="ctr">
            <a:solidFill>
              <a:srgbClr val="C00000"/>
            </a:solidFill>
            <a:prstDash val="solid"/>
            <a:round/>
            <a:headEnd type="none" w="med" len="med"/>
            <a:tailEnd type="arrow"/>
          </a:ln>
          <a:effectLst/>
        </p:spPr>
      </p:cxnSp>
      <p:graphicFrame>
        <p:nvGraphicFramePr>
          <p:cNvPr id="40" name="Object 0">
            <a:extLst>
              <a:ext uri="{FF2B5EF4-FFF2-40B4-BE49-F238E27FC236}">
                <a16:creationId xmlns:a16="http://schemas.microsoft.com/office/drawing/2014/main" id="{CE5BB5D6-3FE8-4734-819F-136DDAD6FD74}"/>
              </a:ext>
            </a:extLst>
          </p:cNvPr>
          <p:cNvGraphicFramePr>
            <a:graphicFrameLocks noChangeAspect="1"/>
          </p:cNvGraphicFramePr>
          <p:nvPr>
            <p:extLst>
              <p:ext uri="{D42A27DB-BD31-4B8C-83A1-F6EECF244321}">
                <p14:modId xmlns:p14="http://schemas.microsoft.com/office/powerpoint/2010/main" val="3177931192"/>
              </p:ext>
            </p:extLst>
          </p:nvPr>
        </p:nvGraphicFramePr>
        <p:xfrm>
          <a:off x="2276480" y="1539736"/>
          <a:ext cx="8886820" cy="2323542"/>
        </p:xfrm>
        <a:graphic>
          <a:graphicData uri="http://schemas.openxmlformats.org/drawingml/2006/chart">
            <c:chart xmlns:c="http://schemas.openxmlformats.org/drawingml/2006/chart" xmlns:r="http://schemas.openxmlformats.org/officeDocument/2006/relationships" r:id="rId10"/>
          </a:graphicData>
        </a:graphic>
      </p:graphicFrame>
      <p:cxnSp>
        <p:nvCxnSpPr>
          <p:cNvPr id="42" name="Conector recto 41">
            <a:extLst>
              <a:ext uri="{FF2B5EF4-FFF2-40B4-BE49-F238E27FC236}">
                <a16:creationId xmlns:a16="http://schemas.microsoft.com/office/drawing/2014/main" id="{4B110809-96C5-4B22-80F2-65F60CB05991}"/>
              </a:ext>
            </a:extLst>
          </p:cNvPr>
          <p:cNvCxnSpPr>
            <a:cxnSpLocks/>
          </p:cNvCxnSpPr>
          <p:nvPr/>
        </p:nvCxnSpPr>
        <p:spPr>
          <a:xfrm>
            <a:off x="4535743" y="1923091"/>
            <a:ext cx="0" cy="1809600"/>
          </a:xfrm>
          <a:prstGeom prst="line">
            <a:avLst/>
          </a:prstGeom>
          <a:noFill/>
          <a:ln w="19050" cap="flat" cmpd="sng" algn="ctr">
            <a:solidFill>
              <a:sysClr val="windowText" lastClr="000000">
                <a:lumMod val="75000"/>
                <a:lumOff val="25000"/>
              </a:sysClr>
            </a:solidFill>
            <a:prstDash val="dashDot"/>
            <a:miter lim="800000"/>
          </a:ln>
          <a:effectLst/>
        </p:spPr>
      </p:cxnSp>
      <p:pic>
        <p:nvPicPr>
          <p:cNvPr id="45" name="Picture 2" descr="https://d30y9cdsu7xlg0.cloudfront.net/png/720482-200.png">
            <a:extLst>
              <a:ext uri="{FF2B5EF4-FFF2-40B4-BE49-F238E27FC236}">
                <a16:creationId xmlns:a16="http://schemas.microsoft.com/office/drawing/2014/main" id="{869DFDE0-A51E-4266-8942-DBB20266AA24}"/>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905" y="11092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46" name="Rectangle 3">
            <a:extLst>
              <a:ext uri="{FF2B5EF4-FFF2-40B4-BE49-F238E27FC236}">
                <a16:creationId xmlns:a16="http://schemas.microsoft.com/office/drawing/2014/main" id="{FA32ED09-D3F0-4AB0-B7EC-7CD586E52815}"/>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sp>
        <p:nvSpPr>
          <p:cNvPr id="47" name="Rectángulo 46">
            <a:extLst>
              <a:ext uri="{FF2B5EF4-FFF2-40B4-BE49-F238E27FC236}">
                <a16:creationId xmlns:a16="http://schemas.microsoft.com/office/drawing/2014/main" id="{DA6F1919-344F-4EF8-B998-5A709E7B086F}"/>
              </a:ext>
            </a:extLst>
          </p:cNvPr>
          <p:cNvSpPr/>
          <p:nvPr/>
        </p:nvSpPr>
        <p:spPr>
          <a:xfrm>
            <a:off x="437771" y="167210"/>
            <a:ext cx="10605623" cy="707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2000" dirty="0">
                <a:solidFill>
                  <a:schemeClr val="tx1"/>
                </a:solidFill>
                <a:ea typeface="Verdana" panose="020B0604030504040204" pitchFamily="34" charset="0"/>
                <a:cs typeface="Verdana" panose="020B0604030504040204" pitchFamily="34" charset="0"/>
              </a:rPr>
              <a:t>Se observa una relación directa entre el nivel de estudios finalizados y el ratio de lectores.</a:t>
            </a:r>
          </a:p>
        </p:txBody>
      </p:sp>
      <p:sp>
        <p:nvSpPr>
          <p:cNvPr id="50" name="Rectángulo 49">
            <a:extLst>
              <a:ext uri="{FF2B5EF4-FFF2-40B4-BE49-F238E27FC236}">
                <a16:creationId xmlns:a16="http://schemas.microsoft.com/office/drawing/2014/main" id="{CBE77B50-D3F2-45D4-AA5E-3629A39BF35E}"/>
              </a:ext>
            </a:extLst>
          </p:cNvPr>
          <p:cNvSpPr/>
          <p:nvPr/>
        </p:nvSpPr>
        <p:spPr>
          <a:xfrm>
            <a:off x="437772" y="1790169"/>
            <a:ext cx="1675265" cy="584775"/>
          </a:xfrm>
          <a:prstGeom prst="rect">
            <a:avLst/>
          </a:prstGeom>
        </p:spPr>
        <p:txBody>
          <a:bodyPr wrap="square">
            <a:spAutoFit/>
          </a:bodyPr>
          <a:lstStyle/>
          <a:p>
            <a:pPr algn="ctr">
              <a:spcBef>
                <a:spcPct val="0"/>
              </a:spcBef>
            </a:pPr>
            <a:r>
              <a:rPr lang="es-ES" sz="1100" b="1" dirty="0">
                <a:solidFill>
                  <a:schemeClr val="tx1">
                    <a:lumMod val="95000"/>
                    <a:lumOff val="5000"/>
                  </a:schemeClr>
                </a:solidFill>
              </a:rPr>
              <a:t>% Total LECTORES</a:t>
            </a:r>
            <a:br>
              <a:rPr lang="es-ES" sz="1100" b="1" dirty="0">
                <a:solidFill>
                  <a:schemeClr val="tx1">
                    <a:lumMod val="95000"/>
                    <a:lumOff val="5000"/>
                  </a:schemeClr>
                </a:solidFill>
              </a:rPr>
            </a:br>
            <a:r>
              <a:rPr lang="es-ES" sz="1050" dirty="0">
                <a:solidFill>
                  <a:schemeClr val="tx1">
                    <a:lumMod val="95000"/>
                    <a:lumOff val="5000"/>
                  </a:schemeClr>
                </a:solidFill>
              </a:rPr>
              <a:t>(al menos una vez al trimestre)</a:t>
            </a:r>
            <a:endParaRPr lang="es-ES" sz="1100" dirty="0">
              <a:solidFill>
                <a:schemeClr val="tx1">
                  <a:lumMod val="95000"/>
                  <a:lumOff val="5000"/>
                </a:schemeClr>
              </a:solidFill>
            </a:endParaRPr>
          </a:p>
        </p:txBody>
      </p:sp>
      <p:sp>
        <p:nvSpPr>
          <p:cNvPr id="51" name="Rectangle 9">
            <a:extLst>
              <a:ext uri="{FF2B5EF4-FFF2-40B4-BE49-F238E27FC236}">
                <a16:creationId xmlns:a16="http://schemas.microsoft.com/office/drawing/2014/main" id="{34414487-F912-4783-B7BD-8AE3D2C97C3E}"/>
              </a:ext>
            </a:extLst>
          </p:cNvPr>
          <p:cNvSpPr>
            <a:spLocks noChangeArrowheads="1"/>
          </p:cNvSpPr>
          <p:nvPr/>
        </p:nvSpPr>
        <p:spPr bwMode="auto">
          <a:xfrm>
            <a:off x="529219" y="2415501"/>
            <a:ext cx="1573915" cy="290464"/>
          </a:xfrm>
          <a:prstGeom prst="roundRect">
            <a:avLst/>
          </a:prstGeom>
          <a:solidFill>
            <a:srgbClr val="548235"/>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_tradnl" sz="1600" b="1" dirty="0">
                <a:solidFill>
                  <a:schemeClr val="bg1"/>
                </a:solidFill>
                <a:latin typeface="Calibri" pitchFamily="34" charset="0"/>
              </a:rPr>
              <a:t>POR ESTUDIOS</a:t>
            </a:r>
          </a:p>
        </p:txBody>
      </p:sp>
      <p:pic>
        <p:nvPicPr>
          <p:cNvPr id="53" name="Picture 4" descr="https://d30y9cdsu7xlg0.cloudfront.net/png/816723-200.png">
            <a:extLst>
              <a:ext uri="{FF2B5EF4-FFF2-40B4-BE49-F238E27FC236}">
                <a16:creationId xmlns:a16="http://schemas.microsoft.com/office/drawing/2014/main" id="{DCE146A3-38ED-4192-8918-90F6B30A5288}"/>
              </a:ext>
            </a:extLst>
          </p:cNvPr>
          <p:cNvPicPr>
            <a:picLocks noChangeAspect="1" noChangeArrowheads="1"/>
          </p:cNvPicPr>
          <p:nvPr/>
        </p:nvPicPr>
        <p:blipFill>
          <a:blip r:embed="rId12"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99038" y="2855416"/>
            <a:ext cx="434275" cy="434275"/>
          </a:xfrm>
          <a:prstGeom prst="rect">
            <a:avLst/>
          </a:prstGeom>
          <a:noFill/>
          <a:extLst>
            <a:ext uri="{909E8E84-426E-40DD-AFC4-6F175D3DCCD1}">
              <a14:hiddenFill xmlns:a14="http://schemas.microsoft.com/office/drawing/2010/main">
                <a:solidFill>
                  <a:srgbClr val="FFFFFF"/>
                </a:solidFill>
              </a14:hiddenFill>
            </a:ext>
          </a:extLst>
        </p:spPr>
      </p:pic>
      <p:pic>
        <p:nvPicPr>
          <p:cNvPr id="39" name="Imagen 38">
            <a:extLst>
              <a:ext uri="{FF2B5EF4-FFF2-40B4-BE49-F238E27FC236}">
                <a16:creationId xmlns:a16="http://schemas.microsoft.com/office/drawing/2014/main" id="{31DDA7E7-05AB-4AFC-AB4B-3A0077CEA5C7}"/>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t="18472" b="18611"/>
          <a:stretch/>
        </p:blipFill>
        <p:spPr>
          <a:xfrm>
            <a:off x="270008" y="1462994"/>
            <a:ext cx="519113" cy="326609"/>
          </a:xfrm>
          <a:prstGeom prst="rect">
            <a:avLst/>
          </a:prstGeom>
        </p:spPr>
      </p:pic>
      <p:sp>
        <p:nvSpPr>
          <p:cNvPr id="41" name="Rectángulo 40">
            <a:extLst>
              <a:ext uri="{FF2B5EF4-FFF2-40B4-BE49-F238E27FC236}">
                <a16:creationId xmlns:a16="http://schemas.microsoft.com/office/drawing/2014/main" id="{F67D1324-5DC5-4F13-BA24-8810EF703CA0}"/>
              </a:ext>
            </a:extLst>
          </p:cNvPr>
          <p:cNvSpPr/>
          <p:nvPr/>
        </p:nvSpPr>
        <p:spPr>
          <a:xfrm>
            <a:off x="862097" y="1477597"/>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cxnSp>
        <p:nvCxnSpPr>
          <p:cNvPr id="43" name="31 Conector recto de flecha">
            <a:extLst>
              <a:ext uri="{FF2B5EF4-FFF2-40B4-BE49-F238E27FC236}">
                <a16:creationId xmlns:a16="http://schemas.microsoft.com/office/drawing/2014/main" id="{296CA0A2-D6B0-40C5-8669-56796BD3BA73}"/>
              </a:ext>
            </a:extLst>
          </p:cNvPr>
          <p:cNvCxnSpPr>
            <a:cxnSpLocks/>
          </p:cNvCxnSpPr>
          <p:nvPr/>
        </p:nvCxnSpPr>
        <p:spPr bwMode="auto">
          <a:xfrm flipV="1">
            <a:off x="10271051" y="5041962"/>
            <a:ext cx="772344" cy="594329"/>
          </a:xfrm>
          <a:prstGeom prst="straightConnector1">
            <a:avLst/>
          </a:prstGeom>
          <a:solidFill>
            <a:schemeClr val="accent1"/>
          </a:solidFill>
          <a:ln w="22225" cap="flat" cmpd="sng" algn="ctr">
            <a:solidFill>
              <a:srgbClr val="C00000"/>
            </a:solidFill>
            <a:prstDash val="solid"/>
            <a:round/>
            <a:headEnd type="none" w="med" len="med"/>
            <a:tailEnd type="arrow"/>
          </a:ln>
          <a:effectLst/>
        </p:spPr>
      </p:cxnSp>
      <p:graphicFrame>
        <p:nvGraphicFramePr>
          <p:cNvPr id="52" name="Tabla 11">
            <a:extLst>
              <a:ext uri="{FF2B5EF4-FFF2-40B4-BE49-F238E27FC236}">
                <a16:creationId xmlns:a16="http://schemas.microsoft.com/office/drawing/2014/main" id="{D2FB8177-C710-4FF1-B324-33C62F576464}"/>
              </a:ext>
            </a:extLst>
          </p:cNvPr>
          <p:cNvGraphicFramePr>
            <a:graphicFrameLocks noGrp="1"/>
          </p:cNvGraphicFramePr>
          <p:nvPr>
            <p:extLst>
              <p:ext uri="{D42A27DB-BD31-4B8C-83A1-F6EECF244321}">
                <p14:modId xmlns:p14="http://schemas.microsoft.com/office/powerpoint/2010/main" val="1797745279"/>
              </p:ext>
            </p:extLst>
          </p:nvPr>
        </p:nvGraphicFramePr>
        <p:xfrm>
          <a:off x="3396838" y="1419096"/>
          <a:ext cx="6016455" cy="396240"/>
        </p:xfrm>
        <a:graphic>
          <a:graphicData uri="http://schemas.openxmlformats.org/drawingml/2006/table">
            <a:tbl>
              <a:tblPr firstRow="1" bandRow="1">
                <a:tableStyleId>{5C22544A-7EE6-4342-B048-85BDC9FD1C3A}</a:tableStyleId>
              </a:tblPr>
              <a:tblGrid>
                <a:gridCol w="1203291">
                  <a:extLst>
                    <a:ext uri="{9D8B030D-6E8A-4147-A177-3AD203B41FA5}">
                      <a16:colId xmlns:a16="http://schemas.microsoft.com/office/drawing/2014/main" val="1279603081"/>
                    </a:ext>
                  </a:extLst>
                </a:gridCol>
                <a:gridCol w="1203291">
                  <a:extLst>
                    <a:ext uri="{9D8B030D-6E8A-4147-A177-3AD203B41FA5}">
                      <a16:colId xmlns:a16="http://schemas.microsoft.com/office/drawing/2014/main" val="3620773628"/>
                    </a:ext>
                  </a:extLst>
                </a:gridCol>
                <a:gridCol w="1203291">
                  <a:extLst>
                    <a:ext uri="{9D8B030D-6E8A-4147-A177-3AD203B41FA5}">
                      <a16:colId xmlns:a16="http://schemas.microsoft.com/office/drawing/2014/main" val="750819116"/>
                    </a:ext>
                  </a:extLst>
                </a:gridCol>
                <a:gridCol w="1169964">
                  <a:extLst>
                    <a:ext uri="{9D8B030D-6E8A-4147-A177-3AD203B41FA5}">
                      <a16:colId xmlns:a16="http://schemas.microsoft.com/office/drawing/2014/main" val="1392799152"/>
                    </a:ext>
                  </a:extLst>
                </a:gridCol>
                <a:gridCol w="1236618">
                  <a:extLst>
                    <a:ext uri="{9D8B030D-6E8A-4147-A177-3AD203B41FA5}">
                      <a16:colId xmlns:a16="http://schemas.microsoft.com/office/drawing/2014/main" val="3569321722"/>
                    </a:ext>
                  </a:extLst>
                </a:gridCol>
              </a:tblGrid>
              <a:tr h="370840">
                <a:tc>
                  <a:txBody>
                    <a:bodyPr/>
                    <a:lstStyle/>
                    <a:p>
                      <a:pPr algn="ctr"/>
                      <a:r>
                        <a:rPr lang="en-GB" sz="1600" b="0" dirty="0">
                          <a:solidFill>
                            <a:schemeClr val="tx1"/>
                          </a:solidFill>
                        </a:rPr>
                        <a:t>2017</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600" b="0" dirty="0">
                          <a:solidFill>
                            <a:schemeClr val="tx1"/>
                          </a:solidFill>
                        </a:rPr>
                        <a:t>2018</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600" b="0" dirty="0">
                          <a:solidFill>
                            <a:schemeClr val="tx1"/>
                          </a:solidFill>
                        </a:rPr>
                        <a:t>2019</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600" b="0" dirty="0">
                          <a:solidFill>
                            <a:schemeClr val="tx1"/>
                          </a:solidFill>
                        </a:rPr>
                        <a:t>2020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2000" b="1" dirty="0">
                          <a:solidFill>
                            <a:schemeClr val="tx1"/>
                          </a:solidFill>
                        </a:rPr>
                        <a:t>2021</a:t>
                      </a:r>
                      <a:endParaRPr lang="en-GB" sz="1600" b="1"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87526034"/>
                  </a:ext>
                </a:extLst>
              </a:tr>
            </a:tbl>
          </a:graphicData>
        </a:graphic>
      </p:graphicFrame>
      <p:grpSp>
        <p:nvGrpSpPr>
          <p:cNvPr id="54" name="Grupo 53">
            <a:extLst>
              <a:ext uri="{FF2B5EF4-FFF2-40B4-BE49-F238E27FC236}">
                <a16:creationId xmlns:a16="http://schemas.microsoft.com/office/drawing/2014/main" id="{AE21FA20-B483-450A-9867-79E90F94F1F3}"/>
              </a:ext>
            </a:extLst>
          </p:cNvPr>
          <p:cNvGrpSpPr/>
          <p:nvPr/>
        </p:nvGrpSpPr>
        <p:grpSpPr>
          <a:xfrm>
            <a:off x="3509610" y="1514964"/>
            <a:ext cx="4898688" cy="209550"/>
            <a:chOff x="4371278" y="1897713"/>
            <a:chExt cx="4898688" cy="209550"/>
          </a:xfrm>
        </p:grpSpPr>
        <p:sp>
          <p:nvSpPr>
            <p:cNvPr id="57" name="Elipse 56">
              <a:extLst>
                <a:ext uri="{FF2B5EF4-FFF2-40B4-BE49-F238E27FC236}">
                  <a16:creationId xmlns:a16="http://schemas.microsoft.com/office/drawing/2014/main" id="{3F1833FD-B64B-47BB-9B20-F70F627BAB42}"/>
                </a:ext>
              </a:extLst>
            </p:cNvPr>
            <p:cNvSpPr/>
            <p:nvPr/>
          </p:nvSpPr>
          <p:spPr>
            <a:xfrm>
              <a:off x="4371278" y="1897713"/>
              <a:ext cx="209550" cy="20955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58" name="Elipse 57">
              <a:extLst>
                <a:ext uri="{FF2B5EF4-FFF2-40B4-BE49-F238E27FC236}">
                  <a16:creationId xmlns:a16="http://schemas.microsoft.com/office/drawing/2014/main" id="{6FED20E0-A7D1-405B-BC54-543F350A62DF}"/>
                </a:ext>
              </a:extLst>
            </p:cNvPr>
            <p:cNvSpPr/>
            <p:nvPr/>
          </p:nvSpPr>
          <p:spPr>
            <a:xfrm>
              <a:off x="5568221" y="1897713"/>
              <a:ext cx="209550" cy="20955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59" name="Elipse 58">
              <a:extLst>
                <a:ext uri="{FF2B5EF4-FFF2-40B4-BE49-F238E27FC236}">
                  <a16:creationId xmlns:a16="http://schemas.microsoft.com/office/drawing/2014/main" id="{23DEF482-9367-427A-A9AC-E21ECFEBB45A}"/>
                </a:ext>
              </a:extLst>
            </p:cNvPr>
            <p:cNvSpPr/>
            <p:nvPr/>
          </p:nvSpPr>
          <p:spPr>
            <a:xfrm>
              <a:off x="6754689" y="1897713"/>
              <a:ext cx="209550" cy="20955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61" name="Elipse 60">
              <a:extLst>
                <a:ext uri="{FF2B5EF4-FFF2-40B4-BE49-F238E27FC236}">
                  <a16:creationId xmlns:a16="http://schemas.microsoft.com/office/drawing/2014/main" id="{73811CC5-4EB3-4965-8B05-47F4D4448815}"/>
                </a:ext>
              </a:extLst>
            </p:cNvPr>
            <p:cNvSpPr/>
            <p:nvPr/>
          </p:nvSpPr>
          <p:spPr>
            <a:xfrm>
              <a:off x="7973278" y="1897713"/>
              <a:ext cx="209550" cy="20955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62" name="Elipse 61">
              <a:extLst>
                <a:ext uri="{FF2B5EF4-FFF2-40B4-BE49-F238E27FC236}">
                  <a16:creationId xmlns:a16="http://schemas.microsoft.com/office/drawing/2014/main" id="{ECA0588E-F4EA-4E73-9EA4-20DDA29D1FD7}"/>
                </a:ext>
              </a:extLst>
            </p:cNvPr>
            <p:cNvSpPr/>
            <p:nvPr/>
          </p:nvSpPr>
          <p:spPr>
            <a:xfrm>
              <a:off x="9060416" y="1897713"/>
              <a:ext cx="209550" cy="209550"/>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dirty="0">
                <a:latin typeface="+mj-lt"/>
              </a:endParaRPr>
            </a:p>
          </p:txBody>
        </p:sp>
      </p:grpSp>
      <p:sp>
        <p:nvSpPr>
          <p:cNvPr id="49" name="CuadroTexto 48">
            <a:extLst>
              <a:ext uri="{FF2B5EF4-FFF2-40B4-BE49-F238E27FC236}">
                <a16:creationId xmlns:a16="http://schemas.microsoft.com/office/drawing/2014/main" id="{CBB07A18-C393-46F2-A884-FCC2788DB26A}"/>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Tree>
    <p:extLst>
      <p:ext uri="{BB962C8B-B14F-4D97-AF65-F5344CB8AC3E}">
        <p14:creationId xmlns:p14="http://schemas.microsoft.com/office/powerpoint/2010/main" val="3473988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ángulo 48">
            <a:extLst>
              <a:ext uri="{FF2B5EF4-FFF2-40B4-BE49-F238E27FC236}">
                <a16:creationId xmlns:a16="http://schemas.microsoft.com/office/drawing/2014/main" id="{E22E09EF-56C0-47D0-86CC-6AF693CE20C3}"/>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Imagen 14"/>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a:stretch/>
        </p:blipFill>
        <p:spPr>
          <a:xfrm>
            <a:off x="1030891" y="5822800"/>
            <a:ext cx="419155" cy="441216"/>
          </a:xfrm>
          <a:prstGeom prst="rect">
            <a:avLst/>
          </a:prstGeom>
        </p:spPr>
      </p:pic>
      <p:grpSp>
        <p:nvGrpSpPr>
          <p:cNvPr id="21" name="Grupo 20"/>
          <p:cNvGrpSpPr/>
          <p:nvPr/>
        </p:nvGrpSpPr>
        <p:grpSpPr>
          <a:xfrm>
            <a:off x="226209" y="1992960"/>
            <a:ext cx="11615945" cy="4162792"/>
            <a:chOff x="391887" y="1565787"/>
            <a:chExt cx="5850294" cy="4620823"/>
          </a:xfrm>
        </p:grpSpPr>
        <p:graphicFrame>
          <p:nvGraphicFramePr>
            <p:cNvPr id="22" name="1 Gráfico"/>
            <p:cNvGraphicFramePr/>
            <p:nvPr>
              <p:extLst>
                <p:ext uri="{D42A27DB-BD31-4B8C-83A1-F6EECF244321}">
                  <p14:modId xmlns:p14="http://schemas.microsoft.com/office/powerpoint/2010/main" val="3771708854"/>
                </p:ext>
              </p:extLst>
            </p:nvPr>
          </p:nvGraphicFramePr>
          <p:xfrm>
            <a:off x="391887" y="1565787"/>
            <a:ext cx="5850294" cy="4620823"/>
          </p:xfrm>
          <a:graphic>
            <a:graphicData uri="http://schemas.openxmlformats.org/drawingml/2006/chart">
              <c:chart xmlns:c="http://schemas.openxmlformats.org/drawingml/2006/chart" xmlns:r="http://schemas.openxmlformats.org/officeDocument/2006/relationships" r:id="rId3"/>
            </a:graphicData>
          </a:graphic>
        </p:graphicFrame>
        <p:sp>
          <p:nvSpPr>
            <p:cNvPr id="23" name="Rectángulo 22"/>
            <p:cNvSpPr/>
            <p:nvPr/>
          </p:nvSpPr>
          <p:spPr>
            <a:xfrm>
              <a:off x="2440616" y="1845899"/>
              <a:ext cx="678854" cy="444134"/>
            </a:xfrm>
            <a:prstGeom prst="rect">
              <a:avLst/>
            </a:prstGeom>
          </p:spPr>
          <p:txBody>
            <a:bodyPr wrap="square">
              <a:spAutoFit/>
            </a:bodyPr>
            <a:lstStyle/>
            <a:p>
              <a:pPr algn="ctr"/>
              <a:r>
                <a:rPr lang="es-ES_tradnl" sz="1000" dirty="0">
                  <a:solidFill>
                    <a:schemeClr val="tx1">
                      <a:lumMod val="65000"/>
                      <a:lumOff val="35000"/>
                    </a:schemeClr>
                  </a:solidFill>
                </a:rPr>
                <a:t>(al menos 1 vez al trimestre)</a:t>
              </a:r>
            </a:p>
          </p:txBody>
        </p:sp>
        <p:sp>
          <p:nvSpPr>
            <p:cNvPr id="24" name="Rectángulo 23"/>
            <p:cNvSpPr/>
            <p:nvPr/>
          </p:nvSpPr>
          <p:spPr>
            <a:xfrm>
              <a:off x="3643360" y="1812497"/>
              <a:ext cx="646331" cy="444134"/>
            </a:xfrm>
            <a:prstGeom prst="rect">
              <a:avLst/>
            </a:prstGeom>
          </p:spPr>
          <p:txBody>
            <a:bodyPr wrap="square">
              <a:spAutoFit/>
            </a:bodyPr>
            <a:lstStyle/>
            <a:p>
              <a:pPr algn="ctr"/>
              <a:r>
                <a:rPr lang="es-ES_tradnl" sz="1000" dirty="0">
                  <a:solidFill>
                    <a:schemeClr val="tx1">
                      <a:lumMod val="65000"/>
                      <a:lumOff val="35000"/>
                    </a:schemeClr>
                  </a:solidFill>
                </a:rPr>
                <a:t>(al menos 1 vez a la semana)</a:t>
              </a:r>
            </a:p>
          </p:txBody>
        </p:sp>
      </p:grpSp>
      <p:pic>
        <p:nvPicPr>
          <p:cNvPr id="25" name="Imagen 2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924595" y="5911270"/>
            <a:ext cx="360000" cy="360000"/>
          </a:xfrm>
          <a:prstGeom prst="rect">
            <a:avLst/>
          </a:prstGeom>
        </p:spPr>
      </p:pic>
      <p:pic>
        <p:nvPicPr>
          <p:cNvPr id="26" name="Imagen 25"/>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308994" y="5911270"/>
            <a:ext cx="360000" cy="360000"/>
          </a:xfrm>
          <a:prstGeom prst="rect">
            <a:avLst/>
          </a:prstGeom>
        </p:spPr>
      </p:pic>
      <p:pic>
        <p:nvPicPr>
          <p:cNvPr id="27" name="Imagen 26"/>
          <p:cNvPicPr>
            <a:picLocks noChangeAspect="1"/>
          </p:cNvPicPr>
          <p:nvPr/>
        </p:nvPicPr>
        <p:blipFill rotWithShape="1">
          <a:blip r:embed="rId6" cstate="print">
            <a:extLst>
              <a:ext uri="{28A0092B-C50C-407E-A947-70E740481C1C}">
                <a14:useLocalDpi xmlns:a14="http://schemas.microsoft.com/office/drawing/2010/main" val="0"/>
              </a:ext>
            </a:extLst>
          </a:blip>
          <a:srcRect b="17474"/>
          <a:stretch/>
        </p:blipFill>
        <p:spPr>
          <a:xfrm>
            <a:off x="7511621" y="5911270"/>
            <a:ext cx="436229" cy="360000"/>
          </a:xfrm>
          <a:prstGeom prst="rect">
            <a:avLst/>
          </a:prstGeom>
        </p:spPr>
      </p:pic>
      <p:pic>
        <p:nvPicPr>
          <p:cNvPr id="28" name="Imagen 27"/>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9133219" y="5873170"/>
            <a:ext cx="470316" cy="470316"/>
          </a:xfrm>
          <a:prstGeom prst="rect">
            <a:avLst/>
          </a:prstGeom>
        </p:spPr>
      </p:pic>
      <p:pic>
        <p:nvPicPr>
          <p:cNvPr id="29" name="Imagen 28"/>
          <p:cNvPicPr>
            <a:picLocks noChangeAspect="1"/>
          </p:cNvPicPr>
          <p:nvPr/>
        </p:nvPicPr>
        <p:blipFill rotWithShape="1">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b="-1"/>
          <a:stretch/>
        </p:blipFill>
        <p:spPr>
          <a:xfrm>
            <a:off x="2673441" y="5911270"/>
            <a:ext cx="336518" cy="360000"/>
          </a:xfrm>
          <a:prstGeom prst="rect">
            <a:avLst/>
          </a:prstGeom>
        </p:spPr>
      </p:pic>
      <p:sp>
        <p:nvSpPr>
          <p:cNvPr id="30" name="Rectángulo 29"/>
          <p:cNvSpPr/>
          <p:nvPr/>
        </p:nvSpPr>
        <p:spPr>
          <a:xfrm>
            <a:off x="825282" y="2249253"/>
            <a:ext cx="990318" cy="426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00" dirty="0">
                <a:solidFill>
                  <a:schemeClr val="tx1">
                    <a:lumMod val="75000"/>
                    <a:lumOff val="25000"/>
                  </a:schemeClr>
                </a:solidFill>
              </a:rPr>
              <a:t>Ratio Frecuente/Total</a:t>
            </a:r>
          </a:p>
          <a:p>
            <a:pPr algn="ctr"/>
            <a:r>
              <a:rPr lang="es-ES" sz="800" dirty="0">
                <a:solidFill>
                  <a:schemeClr val="tx1">
                    <a:lumMod val="75000"/>
                    <a:lumOff val="25000"/>
                  </a:schemeClr>
                </a:solidFill>
              </a:rPr>
              <a:t>97,6%</a:t>
            </a:r>
            <a:endParaRPr lang="es-ES_tradnl" sz="800" dirty="0">
              <a:solidFill>
                <a:schemeClr val="tx1">
                  <a:lumMod val="75000"/>
                  <a:lumOff val="25000"/>
                </a:schemeClr>
              </a:solidFill>
            </a:endParaRPr>
          </a:p>
        </p:txBody>
      </p:sp>
      <p:sp>
        <p:nvSpPr>
          <p:cNvPr id="31" name="Rectángulo 30"/>
          <p:cNvSpPr/>
          <p:nvPr/>
        </p:nvSpPr>
        <p:spPr>
          <a:xfrm>
            <a:off x="2441284" y="2998910"/>
            <a:ext cx="990318" cy="426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00" dirty="0">
                <a:solidFill>
                  <a:schemeClr val="tx1">
                    <a:lumMod val="75000"/>
                    <a:lumOff val="25000"/>
                  </a:schemeClr>
                </a:solidFill>
              </a:rPr>
              <a:t>Ratio Frecuente/Total</a:t>
            </a:r>
          </a:p>
          <a:p>
            <a:pPr algn="ctr"/>
            <a:r>
              <a:rPr lang="es-ES" sz="800" dirty="0">
                <a:solidFill>
                  <a:schemeClr val="tx1">
                    <a:lumMod val="75000"/>
                    <a:lumOff val="25000"/>
                  </a:schemeClr>
                </a:solidFill>
              </a:rPr>
              <a:t>82,8%</a:t>
            </a:r>
            <a:endParaRPr lang="es-ES_tradnl" sz="800" dirty="0">
              <a:solidFill>
                <a:schemeClr val="tx1">
                  <a:lumMod val="75000"/>
                  <a:lumOff val="25000"/>
                </a:schemeClr>
              </a:solidFill>
            </a:endParaRPr>
          </a:p>
        </p:txBody>
      </p:sp>
      <p:sp>
        <p:nvSpPr>
          <p:cNvPr id="32" name="Rectángulo 31"/>
          <p:cNvSpPr/>
          <p:nvPr/>
        </p:nvSpPr>
        <p:spPr>
          <a:xfrm>
            <a:off x="4070969" y="3711040"/>
            <a:ext cx="990318" cy="426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00" dirty="0">
                <a:solidFill>
                  <a:schemeClr val="tx1">
                    <a:lumMod val="75000"/>
                    <a:lumOff val="25000"/>
                  </a:schemeClr>
                </a:solidFill>
              </a:rPr>
              <a:t>Ratio Frecuente/Total</a:t>
            </a:r>
          </a:p>
          <a:p>
            <a:pPr algn="ctr"/>
            <a:r>
              <a:rPr lang="es-ES" sz="800" dirty="0">
                <a:solidFill>
                  <a:schemeClr val="tx1">
                    <a:lumMod val="75000"/>
                    <a:lumOff val="25000"/>
                  </a:schemeClr>
                </a:solidFill>
              </a:rPr>
              <a:t>45,8%</a:t>
            </a:r>
            <a:endParaRPr lang="es-ES_tradnl" sz="800" dirty="0">
              <a:solidFill>
                <a:schemeClr val="tx1">
                  <a:lumMod val="75000"/>
                  <a:lumOff val="25000"/>
                </a:schemeClr>
              </a:solidFill>
            </a:endParaRPr>
          </a:p>
        </p:txBody>
      </p:sp>
      <p:sp>
        <p:nvSpPr>
          <p:cNvPr id="33" name="Rectángulo 32"/>
          <p:cNvSpPr/>
          <p:nvPr/>
        </p:nvSpPr>
        <p:spPr>
          <a:xfrm>
            <a:off x="5654957" y="2828082"/>
            <a:ext cx="990318" cy="426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00" dirty="0">
                <a:solidFill>
                  <a:schemeClr val="tx1">
                    <a:lumMod val="75000"/>
                    <a:lumOff val="25000"/>
                  </a:schemeClr>
                </a:solidFill>
              </a:rPr>
              <a:t>Ratio Frecuente/Total</a:t>
            </a:r>
          </a:p>
          <a:p>
            <a:pPr algn="ctr"/>
            <a:r>
              <a:rPr lang="es-ES" sz="800" dirty="0">
                <a:solidFill>
                  <a:schemeClr val="tx1">
                    <a:lumMod val="75000"/>
                    <a:lumOff val="25000"/>
                  </a:schemeClr>
                </a:solidFill>
              </a:rPr>
              <a:t>94,4%</a:t>
            </a:r>
            <a:endParaRPr lang="es-ES_tradnl" sz="800" dirty="0">
              <a:solidFill>
                <a:schemeClr val="tx1">
                  <a:lumMod val="75000"/>
                  <a:lumOff val="25000"/>
                </a:schemeClr>
              </a:solidFill>
            </a:endParaRPr>
          </a:p>
        </p:txBody>
      </p:sp>
      <p:sp>
        <p:nvSpPr>
          <p:cNvPr id="34" name="Rectángulo 33"/>
          <p:cNvSpPr/>
          <p:nvPr/>
        </p:nvSpPr>
        <p:spPr>
          <a:xfrm>
            <a:off x="7263482" y="3094708"/>
            <a:ext cx="990318" cy="426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00" dirty="0">
                <a:solidFill>
                  <a:schemeClr val="tx1">
                    <a:lumMod val="75000"/>
                    <a:lumOff val="25000"/>
                  </a:schemeClr>
                </a:solidFill>
              </a:rPr>
              <a:t>Ratio Frecuente/Total</a:t>
            </a:r>
          </a:p>
          <a:p>
            <a:pPr algn="ctr"/>
            <a:r>
              <a:rPr lang="es-ES" sz="800" dirty="0">
                <a:solidFill>
                  <a:schemeClr val="tx1">
                    <a:lumMod val="75000"/>
                    <a:lumOff val="25000"/>
                  </a:schemeClr>
                </a:solidFill>
              </a:rPr>
              <a:t>31,2%</a:t>
            </a:r>
            <a:endParaRPr lang="es-ES_tradnl" sz="800" dirty="0">
              <a:solidFill>
                <a:schemeClr val="tx1">
                  <a:lumMod val="75000"/>
                  <a:lumOff val="25000"/>
                </a:schemeClr>
              </a:solidFill>
            </a:endParaRPr>
          </a:p>
        </p:txBody>
      </p:sp>
      <p:sp>
        <p:nvSpPr>
          <p:cNvPr id="35" name="Rectángulo 34"/>
          <p:cNvSpPr/>
          <p:nvPr/>
        </p:nvSpPr>
        <p:spPr>
          <a:xfrm>
            <a:off x="8913037" y="3108013"/>
            <a:ext cx="990318" cy="426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00" dirty="0">
                <a:solidFill>
                  <a:schemeClr val="tx1">
                    <a:lumMod val="75000"/>
                    <a:lumOff val="25000"/>
                  </a:schemeClr>
                </a:solidFill>
              </a:rPr>
              <a:t>Ratio Frecuente/Total</a:t>
            </a:r>
          </a:p>
          <a:p>
            <a:pPr algn="ctr"/>
            <a:r>
              <a:rPr lang="es-ES" sz="800" dirty="0">
                <a:solidFill>
                  <a:schemeClr val="tx1">
                    <a:lumMod val="75000"/>
                    <a:lumOff val="25000"/>
                  </a:schemeClr>
                </a:solidFill>
              </a:rPr>
              <a:t>87,1%</a:t>
            </a:r>
            <a:endParaRPr lang="es-ES_tradnl" sz="800" dirty="0">
              <a:solidFill>
                <a:schemeClr val="tx1">
                  <a:lumMod val="75000"/>
                  <a:lumOff val="25000"/>
                </a:schemeClr>
              </a:solidFill>
            </a:endParaRPr>
          </a:p>
        </p:txBody>
      </p:sp>
      <p:sp>
        <p:nvSpPr>
          <p:cNvPr id="37" name="Rectángulo 36"/>
          <p:cNvSpPr/>
          <p:nvPr/>
        </p:nvSpPr>
        <p:spPr>
          <a:xfrm>
            <a:off x="3394909" y="1315852"/>
            <a:ext cx="5874302" cy="677108"/>
          </a:xfrm>
          <a:prstGeom prst="rect">
            <a:avLst/>
          </a:prstGeom>
        </p:spPr>
        <p:txBody>
          <a:bodyPr wrap="square">
            <a:spAutoFit/>
          </a:bodyPr>
          <a:lstStyle/>
          <a:p>
            <a:pPr algn="ctr">
              <a:defRPr sz="1800" b="0" i="0" u="none" strike="noStrike" kern="1200" spc="0" baseline="0">
                <a:solidFill>
                  <a:prstClr val="black">
                    <a:lumMod val="65000"/>
                    <a:lumOff val="35000"/>
                  </a:prstClr>
                </a:solidFill>
                <a:latin typeface="+mn-lt"/>
                <a:ea typeface="+mn-ea"/>
                <a:cs typeface="+mn-cs"/>
              </a:defRPr>
            </a:pPr>
            <a:r>
              <a:rPr lang="es-ES" sz="24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Lectura total vs Lectura frecuente </a:t>
            </a:r>
          </a:p>
          <a:p>
            <a:pPr algn="ctr">
              <a:defRPr sz="1800" b="0" i="0" u="none" strike="noStrike" kern="1200" spc="0" baseline="0">
                <a:solidFill>
                  <a:prstClr val="black">
                    <a:lumMod val="65000"/>
                    <a:lumOff val="35000"/>
                  </a:prstClr>
                </a:solidFill>
                <a:latin typeface="+mn-lt"/>
                <a:ea typeface="+mn-ea"/>
                <a:cs typeface="+mn-cs"/>
              </a:defRPr>
            </a:pPr>
            <a:r>
              <a:rPr lang="es-ES" sz="1400" dirty="0"/>
              <a:t>(en cualquier soporte, impreso o digital)</a:t>
            </a:r>
          </a:p>
        </p:txBody>
      </p:sp>
      <p:sp>
        <p:nvSpPr>
          <p:cNvPr id="38" name="Rectángulo 37">
            <a:extLst>
              <a:ext uri="{FF2B5EF4-FFF2-40B4-BE49-F238E27FC236}">
                <a16:creationId xmlns:a16="http://schemas.microsoft.com/office/drawing/2014/main" id="{51CC7D9F-0EA7-4A38-B6DE-D0DFAB2B937B}"/>
              </a:ext>
            </a:extLst>
          </p:cNvPr>
          <p:cNvSpPr/>
          <p:nvPr/>
        </p:nvSpPr>
        <p:spPr>
          <a:xfrm>
            <a:off x="10529373" y="3249658"/>
            <a:ext cx="990318" cy="426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00" dirty="0">
                <a:solidFill>
                  <a:schemeClr val="tx1">
                    <a:lumMod val="75000"/>
                    <a:lumOff val="25000"/>
                  </a:schemeClr>
                </a:solidFill>
              </a:rPr>
              <a:t>Ratio Frecuente/Total</a:t>
            </a:r>
          </a:p>
          <a:p>
            <a:pPr algn="ctr"/>
            <a:r>
              <a:rPr lang="es-ES" sz="800" dirty="0">
                <a:solidFill>
                  <a:schemeClr val="tx1">
                    <a:lumMod val="75000"/>
                    <a:lumOff val="25000"/>
                  </a:schemeClr>
                </a:solidFill>
              </a:rPr>
              <a:t>94,1%</a:t>
            </a:r>
            <a:endParaRPr lang="es-ES_tradnl" sz="800" dirty="0">
              <a:solidFill>
                <a:schemeClr val="tx1">
                  <a:lumMod val="75000"/>
                  <a:lumOff val="25000"/>
                </a:schemeClr>
              </a:solidFill>
            </a:endParaRPr>
          </a:p>
        </p:txBody>
      </p:sp>
      <p:pic>
        <p:nvPicPr>
          <p:cNvPr id="39" name="Picture 2" descr="https://d30y9cdsu7xlg0.cloudfront.net/png/937597-200.png">
            <a:extLst>
              <a:ext uri="{FF2B5EF4-FFF2-40B4-BE49-F238E27FC236}">
                <a16:creationId xmlns:a16="http://schemas.microsoft.com/office/drawing/2014/main" id="{E1894D5C-1DB6-473E-BDCB-6D2D3117643A}"/>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10817479" y="5943751"/>
            <a:ext cx="329154" cy="329154"/>
          </a:xfrm>
          <a:prstGeom prst="rect">
            <a:avLst/>
          </a:prstGeom>
          <a:noFill/>
          <a:extLst>
            <a:ext uri="{909E8E84-426E-40DD-AFC4-6F175D3DCCD1}">
              <a14:hiddenFill xmlns:a14="http://schemas.microsoft.com/office/drawing/2010/main">
                <a:solidFill>
                  <a:srgbClr val="FFFFFF"/>
                </a:solidFill>
              </a14:hiddenFill>
            </a:ext>
          </a:extLst>
        </p:spPr>
      </p:pic>
      <p:cxnSp>
        <p:nvCxnSpPr>
          <p:cNvPr id="40" name="Conector recto 39">
            <a:extLst>
              <a:ext uri="{FF2B5EF4-FFF2-40B4-BE49-F238E27FC236}">
                <a16:creationId xmlns:a16="http://schemas.microsoft.com/office/drawing/2014/main" id="{F1D279A7-81A7-4174-B980-387211B4176F}"/>
              </a:ext>
            </a:extLst>
          </p:cNvPr>
          <p:cNvCxnSpPr>
            <a:cxnSpLocks/>
          </p:cNvCxnSpPr>
          <p:nvPr/>
        </p:nvCxnSpPr>
        <p:spPr>
          <a:xfrm>
            <a:off x="2067586" y="2356371"/>
            <a:ext cx="0" cy="3421602"/>
          </a:xfrm>
          <a:prstGeom prst="line">
            <a:avLst/>
          </a:prstGeom>
          <a:noFill/>
          <a:ln w="19050" cap="flat" cmpd="sng" algn="ctr">
            <a:solidFill>
              <a:sysClr val="windowText" lastClr="000000">
                <a:lumMod val="75000"/>
                <a:lumOff val="25000"/>
              </a:sysClr>
            </a:solidFill>
            <a:prstDash val="dashDot"/>
            <a:miter lim="800000"/>
          </a:ln>
          <a:effectLst/>
        </p:spPr>
      </p:cxnSp>
      <p:sp>
        <p:nvSpPr>
          <p:cNvPr id="3" name="Rectángulo 2">
            <a:extLst>
              <a:ext uri="{FF2B5EF4-FFF2-40B4-BE49-F238E27FC236}">
                <a16:creationId xmlns:a16="http://schemas.microsoft.com/office/drawing/2014/main" id="{19C63EDC-EE24-442B-93C0-969B2FEC378C}"/>
              </a:ext>
            </a:extLst>
          </p:cNvPr>
          <p:cNvSpPr/>
          <p:nvPr/>
        </p:nvSpPr>
        <p:spPr>
          <a:xfrm>
            <a:off x="745677" y="2061519"/>
            <a:ext cx="1069923" cy="200055"/>
          </a:xfrm>
          <a:prstGeom prst="rect">
            <a:avLst/>
          </a:prstGeom>
        </p:spPr>
        <p:txBody>
          <a:bodyPr wrap="square">
            <a:spAutoFit/>
          </a:bodyPr>
          <a:lstStyle/>
          <a:p>
            <a:r>
              <a:rPr lang="es-ES" sz="700" dirty="0">
                <a:solidFill>
                  <a:schemeClr val="accent2"/>
                </a:solidFill>
              </a:rPr>
              <a:t>Ratio 2020: 96,8%</a:t>
            </a:r>
            <a:endParaRPr lang="es-ES_tradnl" sz="700" dirty="0">
              <a:solidFill>
                <a:schemeClr val="accent2"/>
              </a:solidFill>
            </a:endParaRPr>
          </a:p>
        </p:txBody>
      </p:sp>
      <p:pic>
        <p:nvPicPr>
          <p:cNvPr id="51" name="Picture 2" descr="https://d30y9cdsu7xlg0.cloudfront.net/png/720482-200.png">
            <a:extLst>
              <a:ext uri="{FF2B5EF4-FFF2-40B4-BE49-F238E27FC236}">
                <a16:creationId xmlns:a16="http://schemas.microsoft.com/office/drawing/2014/main" id="{FDE3D8AF-2B25-47F9-A41D-433BFD269C0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905" y="11092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52" name="Rectangle 3">
            <a:extLst>
              <a:ext uri="{FF2B5EF4-FFF2-40B4-BE49-F238E27FC236}">
                <a16:creationId xmlns:a16="http://schemas.microsoft.com/office/drawing/2014/main" id="{E6E29A11-918C-4D5A-AF0A-681BDD824A3F}"/>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sp>
        <p:nvSpPr>
          <p:cNvPr id="53" name="Rectángulo 52">
            <a:extLst>
              <a:ext uri="{FF2B5EF4-FFF2-40B4-BE49-F238E27FC236}">
                <a16:creationId xmlns:a16="http://schemas.microsoft.com/office/drawing/2014/main" id="{C6D7B5C7-1FBD-45B6-BDC7-4811226E01C5}"/>
              </a:ext>
            </a:extLst>
          </p:cNvPr>
          <p:cNvSpPr/>
          <p:nvPr/>
        </p:nvSpPr>
        <p:spPr>
          <a:xfrm>
            <a:off x="16985" y="76685"/>
            <a:ext cx="11968639" cy="9900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900" b="1" dirty="0">
                <a:solidFill>
                  <a:schemeClr val="tx1"/>
                </a:solidFill>
                <a:ea typeface="Verdana" panose="020B0604030504040204" pitchFamily="34" charset="0"/>
                <a:cs typeface="Verdana" panose="020B0604030504040204" pitchFamily="34" charset="0"/>
              </a:rPr>
              <a:t>El 97,6% de los lectores, son lectores frecuentes </a:t>
            </a:r>
            <a:r>
              <a:rPr lang="es-ES" dirty="0">
                <a:solidFill>
                  <a:schemeClr val="tx1"/>
                </a:solidFill>
                <a:ea typeface="Verdana" panose="020B0604030504040204" pitchFamily="34" charset="0"/>
                <a:cs typeface="Verdana" panose="020B0604030504040204" pitchFamily="34" charset="0"/>
              </a:rPr>
              <a:t>(leen todas las semanas). </a:t>
            </a:r>
            <a:endParaRPr lang="es-ES" sz="1900" dirty="0">
              <a:solidFill>
                <a:schemeClr val="tx1"/>
              </a:solidFill>
              <a:ea typeface="Verdana" panose="020B0604030504040204" pitchFamily="34" charset="0"/>
              <a:cs typeface="Verdana" panose="020B0604030504040204" pitchFamily="34" charset="0"/>
            </a:endParaRPr>
          </a:p>
          <a:p>
            <a:pPr lvl="0">
              <a:spcBef>
                <a:spcPts val="200"/>
              </a:spcBef>
              <a:spcAft>
                <a:spcPts val="200"/>
              </a:spcAft>
              <a:buClr>
                <a:srgbClr val="233616"/>
              </a:buClr>
            </a:pPr>
            <a:r>
              <a:rPr lang="es-ES" dirty="0">
                <a:solidFill>
                  <a:schemeClr val="tx1"/>
                </a:solidFill>
                <a:ea typeface="Verdana" panose="020B0604030504040204" pitchFamily="34" charset="0"/>
                <a:cs typeface="Verdana" panose="020B0604030504040204" pitchFamily="34" charset="0"/>
              </a:rPr>
              <a:t>Centrándonos en lectores de libros, el 56,2% de la población (el 82,8% del total de lectores)</a:t>
            </a:r>
            <a:r>
              <a:rPr lang="es-ES" dirty="0">
                <a:solidFill>
                  <a:srgbClr val="FF0000"/>
                </a:solidFill>
                <a:ea typeface="Verdana" panose="020B0604030504040204" pitchFamily="34" charset="0"/>
                <a:cs typeface="Verdana" panose="020B0604030504040204" pitchFamily="34" charset="0"/>
              </a:rPr>
              <a:t> </a:t>
            </a:r>
            <a:r>
              <a:rPr lang="es-ES" dirty="0">
                <a:solidFill>
                  <a:schemeClr val="tx1"/>
                </a:solidFill>
                <a:ea typeface="Verdana" panose="020B0604030504040204" pitchFamily="34" charset="0"/>
                <a:cs typeface="Verdana" panose="020B0604030504040204" pitchFamily="34" charset="0"/>
              </a:rPr>
              <a:t>son lectores frecuentes.</a:t>
            </a:r>
            <a:endParaRPr lang="es-ES" dirty="0">
              <a:solidFill>
                <a:srgbClr val="FF0000"/>
              </a:solidFill>
              <a:ea typeface="Verdana" panose="020B0604030504040204" pitchFamily="34" charset="0"/>
              <a:cs typeface="Verdana" panose="020B0604030504040204" pitchFamily="34" charset="0"/>
            </a:endParaRPr>
          </a:p>
        </p:txBody>
      </p:sp>
      <p:sp>
        <p:nvSpPr>
          <p:cNvPr id="56" name="Marcador de número de diapositiva 1">
            <a:extLst>
              <a:ext uri="{FF2B5EF4-FFF2-40B4-BE49-F238E27FC236}">
                <a16:creationId xmlns:a16="http://schemas.microsoft.com/office/drawing/2014/main" id="{51ABB2D5-890D-4D8C-8FB3-D86D587816A9}"/>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21</a:t>
            </a:fld>
            <a:endParaRPr lang="es-ES_tradnl" dirty="0"/>
          </a:p>
        </p:txBody>
      </p:sp>
      <p:sp>
        <p:nvSpPr>
          <p:cNvPr id="48" name="Rectángulo 47">
            <a:extLst>
              <a:ext uri="{FF2B5EF4-FFF2-40B4-BE49-F238E27FC236}">
                <a16:creationId xmlns:a16="http://schemas.microsoft.com/office/drawing/2014/main" id="{5E713674-8092-4625-AE2E-8AB590D2B862}"/>
              </a:ext>
            </a:extLst>
          </p:cNvPr>
          <p:cNvSpPr/>
          <p:nvPr/>
        </p:nvSpPr>
        <p:spPr>
          <a:xfrm>
            <a:off x="2420531" y="2790618"/>
            <a:ext cx="1069923" cy="200055"/>
          </a:xfrm>
          <a:prstGeom prst="rect">
            <a:avLst/>
          </a:prstGeom>
        </p:spPr>
        <p:txBody>
          <a:bodyPr wrap="square">
            <a:spAutoFit/>
          </a:bodyPr>
          <a:lstStyle/>
          <a:p>
            <a:r>
              <a:rPr lang="es-ES" sz="700" dirty="0">
                <a:solidFill>
                  <a:schemeClr val="accent2"/>
                </a:solidFill>
              </a:rPr>
              <a:t>Ratio 2020: 83,1%</a:t>
            </a:r>
            <a:endParaRPr lang="es-ES_tradnl" sz="700" dirty="0">
              <a:solidFill>
                <a:schemeClr val="accent2"/>
              </a:solidFill>
            </a:endParaRPr>
          </a:p>
        </p:txBody>
      </p:sp>
      <p:sp>
        <p:nvSpPr>
          <p:cNvPr id="50" name="Rectángulo 49">
            <a:extLst>
              <a:ext uri="{FF2B5EF4-FFF2-40B4-BE49-F238E27FC236}">
                <a16:creationId xmlns:a16="http://schemas.microsoft.com/office/drawing/2014/main" id="{6512C7D3-AE67-4243-A2C8-A47D7093A564}"/>
              </a:ext>
            </a:extLst>
          </p:cNvPr>
          <p:cNvSpPr/>
          <p:nvPr/>
        </p:nvSpPr>
        <p:spPr>
          <a:xfrm>
            <a:off x="4049811" y="3503846"/>
            <a:ext cx="1069923" cy="200055"/>
          </a:xfrm>
          <a:prstGeom prst="rect">
            <a:avLst/>
          </a:prstGeom>
        </p:spPr>
        <p:txBody>
          <a:bodyPr wrap="square">
            <a:spAutoFit/>
          </a:bodyPr>
          <a:lstStyle/>
          <a:p>
            <a:r>
              <a:rPr lang="es-ES" sz="700" dirty="0">
                <a:solidFill>
                  <a:schemeClr val="accent2"/>
                </a:solidFill>
              </a:rPr>
              <a:t>Ratio 2020: 44,3%</a:t>
            </a:r>
            <a:endParaRPr lang="es-ES_tradnl" sz="700" dirty="0">
              <a:solidFill>
                <a:schemeClr val="accent2"/>
              </a:solidFill>
            </a:endParaRPr>
          </a:p>
        </p:txBody>
      </p:sp>
      <p:sp>
        <p:nvSpPr>
          <p:cNvPr id="57" name="Rectángulo 56">
            <a:extLst>
              <a:ext uri="{FF2B5EF4-FFF2-40B4-BE49-F238E27FC236}">
                <a16:creationId xmlns:a16="http://schemas.microsoft.com/office/drawing/2014/main" id="{DDB69434-4009-4704-A10C-5053FC19021C}"/>
              </a:ext>
            </a:extLst>
          </p:cNvPr>
          <p:cNvSpPr/>
          <p:nvPr/>
        </p:nvSpPr>
        <p:spPr>
          <a:xfrm>
            <a:off x="5630241" y="2628027"/>
            <a:ext cx="1069923" cy="200055"/>
          </a:xfrm>
          <a:prstGeom prst="rect">
            <a:avLst/>
          </a:prstGeom>
        </p:spPr>
        <p:txBody>
          <a:bodyPr wrap="square">
            <a:spAutoFit/>
          </a:bodyPr>
          <a:lstStyle/>
          <a:p>
            <a:r>
              <a:rPr lang="es-ES" sz="700" dirty="0">
                <a:solidFill>
                  <a:schemeClr val="accent2"/>
                </a:solidFill>
              </a:rPr>
              <a:t>Ratio 2020: 95,2%</a:t>
            </a:r>
            <a:endParaRPr lang="es-ES_tradnl" sz="700" dirty="0">
              <a:solidFill>
                <a:schemeClr val="accent2"/>
              </a:solidFill>
            </a:endParaRPr>
          </a:p>
        </p:txBody>
      </p:sp>
      <p:sp>
        <p:nvSpPr>
          <p:cNvPr id="58" name="Rectángulo 57">
            <a:extLst>
              <a:ext uri="{FF2B5EF4-FFF2-40B4-BE49-F238E27FC236}">
                <a16:creationId xmlns:a16="http://schemas.microsoft.com/office/drawing/2014/main" id="{1DF90D7A-FDE3-4CC5-A081-6ED88D5D3110}"/>
              </a:ext>
            </a:extLst>
          </p:cNvPr>
          <p:cNvSpPr/>
          <p:nvPr/>
        </p:nvSpPr>
        <p:spPr>
          <a:xfrm>
            <a:off x="7223679" y="2894653"/>
            <a:ext cx="1069923" cy="200055"/>
          </a:xfrm>
          <a:prstGeom prst="rect">
            <a:avLst/>
          </a:prstGeom>
        </p:spPr>
        <p:txBody>
          <a:bodyPr wrap="square">
            <a:spAutoFit/>
          </a:bodyPr>
          <a:lstStyle/>
          <a:p>
            <a:r>
              <a:rPr lang="es-ES" sz="700" dirty="0">
                <a:solidFill>
                  <a:schemeClr val="accent2"/>
                </a:solidFill>
              </a:rPr>
              <a:t>Ratio 2020: 30,8%</a:t>
            </a:r>
            <a:endParaRPr lang="es-ES_tradnl" sz="700" dirty="0">
              <a:solidFill>
                <a:schemeClr val="accent2"/>
              </a:solidFill>
            </a:endParaRPr>
          </a:p>
        </p:txBody>
      </p:sp>
      <p:sp>
        <p:nvSpPr>
          <p:cNvPr id="59" name="Rectángulo 58">
            <a:extLst>
              <a:ext uri="{FF2B5EF4-FFF2-40B4-BE49-F238E27FC236}">
                <a16:creationId xmlns:a16="http://schemas.microsoft.com/office/drawing/2014/main" id="{7FA5BB9E-D1B6-4347-A58B-A99A4B5CFED9}"/>
              </a:ext>
            </a:extLst>
          </p:cNvPr>
          <p:cNvSpPr/>
          <p:nvPr/>
        </p:nvSpPr>
        <p:spPr>
          <a:xfrm>
            <a:off x="8892284" y="2894653"/>
            <a:ext cx="1069923" cy="200055"/>
          </a:xfrm>
          <a:prstGeom prst="rect">
            <a:avLst/>
          </a:prstGeom>
        </p:spPr>
        <p:txBody>
          <a:bodyPr wrap="square">
            <a:spAutoFit/>
          </a:bodyPr>
          <a:lstStyle/>
          <a:p>
            <a:r>
              <a:rPr lang="es-ES" sz="700" dirty="0">
                <a:solidFill>
                  <a:schemeClr val="accent2"/>
                </a:solidFill>
              </a:rPr>
              <a:t>Ratio 2020: 87,7%</a:t>
            </a:r>
            <a:endParaRPr lang="es-ES_tradnl" sz="700" dirty="0">
              <a:solidFill>
                <a:schemeClr val="accent2"/>
              </a:solidFill>
            </a:endParaRPr>
          </a:p>
        </p:txBody>
      </p:sp>
      <p:sp>
        <p:nvSpPr>
          <p:cNvPr id="60" name="Rectángulo 59">
            <a:extLst>
              <a:ext uri="{FF2B5EF4-FFF2-40B4-BE49-F238E27FC236}">
                <a16:creationId xmlns:a16="http://schemas.microsoft.com/office/drawing/2014/main" id="{0BA47192-A7B1-4340-805D-01C9DB32453A}"/>
              </a:ext>
            </a:extLst>
          </p:cNvPr>
          <p:cNvSpPr/>
          <p:nvPr/>
        </p:nvSpPr>
        <p:spPr>
          <a:xfrm>
            <a:off x="10489570" y="3021790"/>
            <a:ext cx="1069923" cy="200055"/>
          </a:xfrm>
          <a:prstGeom prst="rect">
            <a:avLst/>
          </a:prstGeom>
        </p:spPr>
        <p:txBody>
          <a:bodyPr wrap="square">
            <a:spAutoFit/>
          </a:bodyPr>
          <a:lstStyle/>
          <a:p>
            <a:r>
              <a:rPr lang="es-ES" sz="700" dirty="0">
                <a:solidFill>
                  <a:schemeClr val="accent2"/>
                </a:solidFill>
              </a:rPr>
              <a:t>Ratio 2020: 94,3%</a:t>
            </a:r>
            <a:endParaRPr lang="es-ES_tradnl" sz="700" dirty="0">
              <a:solidFill>
                <a:schemeClr val="accent2"/>
              </a:solidFill>
            </a:endParaRPr>
          </a:p>
        </p:txBody>
      </p:sp>
      <p:sp>
        <p:nvSpPr>
          <p:cNvPr id="44" name="CuadroTexto 43">
            <a:extLst>
              <a:ext uri="{FF2B5EF4-FFF2-40B4-BE49-F238E27FC236}">
                <a16:creationId xmlns:a16="http://schemas.microsoft.com/office/drawing/2014/main" id="{CFC1AE1A-4495-403A-B31B-2EC49E780DC3}"/>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Tree>
    <p:extLst>
      <p:ext uri="{BB962C8B-B14F-4D97-AF65-F5344CB8AC3E}">
        <p14:creationId xmlns:p14="http://schemas.microsoft.com/office/powerpoint/2010/main" val="188360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2" name="Tabla 41">
            <a:extLst>
              <a:ext uri="{FF2B5EF4-FFF2-40B4-BE49-F238E27FC236}">
                <a16:creationId xmlns:a16="http://schemas.microsoft.com/office/drawing/2014/main" id="{9F90DC5A-83BB-43FB-B02C-F1FE0ED9583B}"/>
              </a:ext>
            </a:extLst>
          </p:cNvPr>
          <p:cNvGraphicFramePr>
            <a:graphicFrameLocks noGrp="1"/>
          </p:cNvGraphicFramePr>
          <p:nvPr>
            <p:extLst>
              <p:ext uri="{D42A27DB-BD31-4B8C-83A1-F6EECF244321}">
                <p14:modId xmlns:p14="http://schemas.microsoft.com/office/powerpoint/2010/main" val="4147295326"/>
              </p:ext>
            </p:extLst>
          </p:nvPr>
        </p:nvGraphicFramePr>
        <p:xfrm>
          <a:off x="2037378" y="1710329"/>
          <a:ext cx="1554273" cy="743424"/>
        </p:xfrm>
        <a:graphic>
          <a:graphicData uri="http://schemas.openxmlformats.org/drawingml/2006/table">
            <a:tbl>
              <a:tblPr firstRow="1" bandRow="1">
                <a:tableStyleId>{93296810-A885-4BE3-A3E7-6D5BEEA58F35}</a:tableStyleId>
              </a:tblPr>
              <a:tblGrid>
                <a:gridCol w="1554273">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Hombre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Mujer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bl>
          </a:graphicData>
        </a:graphic>
      </p:graphicFrame>
      <p:graphicFrame>
        <p:nvGraphicFramePr>
          <p:cNvPr id="5" name="Object 1024"/>
          <p:cNvGraphicFramePr>
            <a:graphicFrameLocks noChangeAspect="1"/>
          </p:cNvGraphicFramePr>
          <p:nvPr>
            <p:extLst>
              <p:ext uri="{D42A27DB-BD31-4B8C-83A1-F6EECF244321}">
                <p14:modId xmlns:p14="http://schemas.microsoft.com/office/powerpoint/2010/main" val="1249245941"/>
              </p:ext>
            </p:extLst>
          </p:nvPr>
        </p:nvGraphicFramePr>
        <p:xfrm>
          <a:off x="3580045" y="858142"/>
          <a:ext cx="5061009" cy="5758923"/>
        </p:xfrm>
        <a:graphic>
          <a:graphicData uri="http://schemas.openxmlformats.org/drawingml/2006/chart">
            <c:chart xmlns:c="http://schemas.openxmlformats.org/drawingml/2006/chart" xmlns:r="http://schemas.openxmlformats.org/officeDocument/2006/relationships" r:id="rId2"/>
          </a:graphicData>
        </a:graphic>
      </p:graphicFrame>
      <p:cxnSp>
        <p:nvCxnSpPr>
          <p:cNvPr id="12" name="15 Conector recto"/>
          <p:cNvCxnSpPr>
            <a:cxnSpLocks/>
          </p:cNvCxnSpPr>
          <p:nvPr/>
        </p:nvCxnSpPr>
        <p:spPr bwMode="auto">
          <a:xfrm flipH="1">
            <a:off x="6755126" y="1001840"/>
            <a:ext cx="10108" cy="5688000"/>
          </a:xfrm>
          <a:prstGeom prst="line">
            <a:avLst/>
          </a:prstGeom>
          <a:solidFill>
            <a:schemeClr val="accent1"/>
          </a:solidFill>
          <a:ln w="19050" cap="flat" cmpd="sng" algn="ctr">
            <a:solidFill>
              <a:srgbClr val="20310D"/>
            </a:solidFill>
            <a:prstDash val="sysDash"/>
            <a:round/>
            <a:headEnd type="none" w="med" len="med"/>
            <a:tailEnd type="none" w="med" len="med"/>
          </a:ln>
          <a:effectLst/>
        </p:spPr>
      </p:cxnSp>
      <p:sp>
        <p:nvSpPr>
          <p:cNvPr id="6" name="Rectangle 5"/>
          <p:cNvSpPr>
            <a:spLocks noChangeArrowheads="1"/>
          </p:cNvSpPr>
          <p:nvPr/>
        </p:nvSpPr>
        <p:spPr bwMode="auto">
          <a:xfrm>
            <a:off x="2989002" y="940292"/>
            <a:ext cx="583814" cy="350096"/>
          </a:xfrm>
          <a:prstGeom prst="rect">
            <a:avLst/>
          </a:prstGeom>
          <a:noFill/>
          <a:ln w="28575">
            <a:noFill/>
            <a:miter lim="800000"/>
            <a:headEnd/>
            <a:tailEnd/>
          </a:ln>
          <a:effectLst/>
        </p:spPr>
        <p:txBody>
          <a:bodyPr wrap="none" anchor="ctr">
            <a:spAutoFit/>
          </a:bodyPr>
          <a:lstStyle/>
          <a:p>
            <a:pPr algn="l">
              <a:lnSpc>
                <a:spcPct val="180000"/>
              </a:lnSpc>
              <a:spcBef>
                <a:spcPct val="0"/>
              </a:spcBef>
            </a:pPr>
            <a:r>
              <a:rPr lang="es-ES" sz="11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Total</a:t>
            </a:r>
          </a:p>
        </p:txBody>
      </p:sp>
      <p:grpSp>
        <p:nvGrpSpPr>
          <p:cNvPr id="2" name="Grupo 1"/>
          <p:cNvGrpSpPr/>
          <p:nvPr/>
        </p:nvGrpSpPr>
        <p:grpSpPr>
          <a:xfrm>
            <a:off x="1727282" y="1810820"/>
            <a:ext cx="571271" cy="450002"/>
            <a:chOff x="2581503" y="1886236"/>
            <a:chExt cx="571271" cy="450002"/>
          </a:xfrm>
        </p:grpSpPr>
        <p:pic>
          <p:nvPicPr>
            <p:cNvPr id="22" name="Imagen 21"/>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23" name="Picture 4" descr="https://d30y9cdsu7xlg0.cloudfront.net/png/2-200.png"/>
            <p:cNvPicPr>
              <a:picLocks noChangeAspect="1" noChangeArrowheads="1"/>
            </p:cNvPicPr>
            <p:nvPr/>
          </p:nvPicPr>
          <p:blipFill>
            <a:blip r:embed="rId4"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pic>
        <p:nvPicPr>
          <p:cNvPr id="24" name="Picture 8" descr="https://d30y9cdsu7xlg0.cloudfront.net/png/848124-200.png"/>
          <p:cNvPicPr>
            <a:picLocks noChangeAspect="1" noChangeArrowheads="1"/>
          </p:cNvPicPr>
          <p:nvPr/>
        </p:nvPicPr>
        <p:blipFill>
          <a:blip r:embed="rId5"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79428" y="3557543"/>
            <a:ext cx="619125" cy="61912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https://d30y9cdsu7xlg0.cloudfront.net/png/816723-200.png"/>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64278" y="5848351"/>
            <a:ext cx="434275" cy="434275"/>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upo 2"/>
          <p:cNvGrpSpPr/>
          <p:nvPr/>
        </p:nvGrpSpPr>
        <p:grpSpPr>
          <a:xfrm>
            <a:off x="9147002" y="1272127"/>
            <a:ext cx="2784674" cy="1008403"/>
            <a:chOff x="8743339" y="1194329"/>
            <a:chExt cx="2784674" cy="1008403"/>
          </a:xfrm>
        </p:grpSpPr>
        <p:grpSp>
          <p:nvGrpSpPr>
            <p:cNvPr id="14" name="22 Grupo"/>
            <p:cNvGrpSpPr/>
            <p:nvPr/>
          </p:nvGrpSpPr>
          <p:grpSpPr>
            <a:xfrm>
              <a:off x="8743339" y="1194329"/>
              <a:ext cx="2221065" cy="830407"/>
              <a:chOff x="6315838" y="2871608"/>
              <a:chExt cx="2221065" cy="830407"/>
            </a:xfrm>
          </p:grpSpPr>
          <p:sp>
            <p:nvSpPr>
              <p:cNvPr id="15" name="23 Rectángulo"/>
              <p:cNvSpPr/>
              <p:nvPr/>
            </p:nvSpPr>
            <p:spPr bwMode="auto">
              <a:xfrm>
                <a:off x="6315838" y="2950248"/>
                <a:ext cx="327412" cy="144000"/>
              </a:xfrm>
              <a:prstGeom prst="rect">
                <a:avLst/>
              </a:prstGeom>
              <a:solidFill>
                <a:schemeClr val="accent6">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 sz="1050" b="1"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16" name="24 Rectángulo"/>
              <p:cNvSpPr/>
              <p:nvPr/>
            </p:nvSpPr>
            <p:spPr bwMode="auto">
              <a:xfrm>
                <a:off x="6315838" y="3465554"/>
                <a:ext cx="327412" cy="144000"/>
              </a:xfrm>
              <a:prstGeom prst="rect">
                <a:avLst/>
              </a:prstGeom>
              <a:solidFill>
                <a:schemeClr val="accent6">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 sz="1050" b="1"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17" name="25 Rectángulo"/>
              <p:cNvSpPr/>
              <p:nvPr/>
            </p:nvSpPr>
            <p:spPr>
              <a:xfrm>
                <a:off x="6624200" y="2871608"/>
                <a:ext cx="1382494" cy="338554"/>
              </a:xfrm>
              <a:prstGeom prst="rect">
                <a:avLst/>
              </a:prstGeom>
            </p:spPr>
            <p:txBody>
              <a:bodyPr wrap="none">
                <a:spAutoFit/>
              </a:bodyPr>
              <a:lstStyle/>
              <a:p>
                <a:r>
                  <a:rPr lang="es-ES" sz="1600" dirty="0">
                    <a:solidFill>
                      <a:srgbClr val="5F5F5F"/>
                    </a:solidFill>
                    <a:latin typeface="Verdana" panose="020B0604030504040204" pitchFamily="34" charset="0"/>
                    <a:ea typeface="Verdana" panose="020B0604030504040204" pitchFamily="34" charset="0"/>
                    <a:cs typeface="Verdana" panose="020B0604030504040204" pitchFamily="34" charset="0"/>
                  </a:rPr>
                  <a:t>Total Lector</a:t>
                </a:r>
                <a:endParaRPr lang="es-ES" sz="1600" dirty="0">
                  <a:latin typeface="Verdana" panose="020B0604030504040204" pitchFamily="34" charset="0"/>
                  <a:ea typeface="Verdana" panose="020B0604030504040204" pitchFamily="34" charset="0"/>
                  <a:cs typeface="Verdana" panose="020B0604030504040204" pitchFamily="34" charset="0"/>
                </a:endParaRPr>
              </a:p>
            </p:txBody>
          </p:sp>
          <p:sp>
            <p:nvSpPr>
              <p:cNvPr id="18" name="26 Rectángulo"/>
              <p:cNvSpPr/>
              <p:nvPr/>
            </p:nvSpPr>
            <p:spPr>
              <a:xfrm>
                <a:off x="6624200" y="3363461"/>
                <a:ext cx="1912703" cy="338554"/>
              </a:xfrm>
              <a:prstGeom prst="rect">
                <a:avLst/>
              </a:prstGeom>
            </p:spPr>
            <p:txBody>
              <a:bodyPr wrap="none">
                <a:spAutoFit/>
              </a:bodyPr>
              <a:lstStyle/>
              <a:p>
                <a:r>
                  <a:rPr lang="es-ES" sz="1600" dirty="0">
                    <a:solidFill>
                      <a:srgbClr val="5F5F5F"/>
                    </a:solidFill>
                    <a:latin typeface="Verdana" panose="020B0604030504040204" pitchFamily="34" charset="0"/>
                    <a:ea typeface="Verdana" panose="020B0604030504040204" pitchFamily="34" charset="0"/>
                    <a:cs typeface="Verdana" panose="020B0604030504040204" pitchFamily="34" charset="0"/>
                  </a:rPr>
                  <a:t>Lector Frecuente</a:t>
                </a:r>
                <a:endParaRPr lang="es-ES" sz="1600" dirty="0">
                  <a:latin typeface="Verdana" panose="020B0604030504040204" pitchFamily="34" charset="0"/>
                  <a:ea typeface="Verdana" panose="020B0604030504040204" pitchFamily="34" charset="0"/>
                  <a:cs typeface="Verdana" panose="020B0604030504040204" pitchFamily="34" charset="0"/>
                </a:endParaRPr>
              </a:p>
            </p:txBody>
          </p:sp>
        </p:grpSp>
        <p:sp>
          <p:nvSpPr>
            <p:cNvPr id="27" name="10 Rectángulo"/>
            <p:cNvSpPr/>
            <p:nvPr/>
          </p:nvSpPr>
          <p:spPr>
            <a:xfrm>
              <a:off x="8816894" y="1416969"/>
              <a:ext cx="2711119" cy="269212"/>
            </a:xfrm>
            <a:prstGeom prst="rect">
              <a:avLst/>
            </a:prstGeom>
            <a:noFill/>
            <a:ln w="9525">
              <a:noFill/>
              <a:miter lim="800000"/>
              <a:headEnd/>
              <a:tailEnd/>
            </a:ln>
            <a:effectLst/>
          </p:spPr>
          <p:txBody>
            <a:bodyPr anchor="ctr"/>
            <a:lstStyle/>
            <a:p>
              <a:pPr algn="ctr"/>
              <a:r>
                <a:rPr lang="es-ES" sz="1000" dirty="0">
                  <a:solidFill>
                    <a:srgbClr val="233616"/>
                  </a:solidFill>
                  <a:latin typeface="Verdana" panose="020B0604030504040204" pitchFamily="34" charset="0"/>
                  <a:ea typeface="Verdana" panose="020B0604030504040204" pitchFamily="34" charset="0"/>
                  <a:cs typeface="Verdana" panose="020B0604030504040204" pitchFamily="34" charset="0"/>
                </a:rPr>
                <a:t>(al menos una vez al trimestre)</a:t>
              </a:r>
              <a:endParaRPr lang="es-ES" sz="1000" b="1" dirty="0">
                <a:solidFill>
                  <a:srgbClr val="233616"/>
                </a:solidFill>
                <a:latin typeface="Verdana" panose="020B0604030504040204" pitchFamily="34" charset="0"/>
                <a:ea typeface="Verdana" panose="020B0604030504040204" pitchFamily="34" charset="0"/>
                <a:cs typeface="Verdana" panose="020B0604030504040204" pitchFamily="34" charset="0"/>
              </a:endParaRPr>
            </a:p>
          </p:txBody>
        </p:sp>
        <p:sp>
          <p:nvSpPr>
            <p:cNvPr id="25" name="10 Rectángulo"/>
            <p:cNvSpPr/>
            <p:nvPr/>
          </p:nvSpPr>
          <p:spPr>
            <a:xfrm>
              <a:off x="8816894" y="1933520"/>
              <a:ext cx="2711119" cy="269212"/>
            </a:xfrm>
            <a:prstGeom prst="rect">
              <a:avLst/>
            </a:prstGeom>
            <a:noFill/>
            <a:ln w="9525">
              <a:noFill/>
              <a:miter lim="800000"/>
              <a:headEnd/>
              <a:tailEnd/>
            </a:ln>
            <a:effectLst/>
          </p:spPr>
          <p:txBody>
            <a:bodyPr anchor="ctr"/>
            <a:lstStyle/>
            <a:p>
              <a:pPr algn="ctr"/>
              <a:r>
                <a:rPr lang="es-ES" sz="1000" dirty="0">
                  <a:solidFill>
                    <a:srgbClr val="233616"/>
                  </a:solidFill>
                  <a:latin typeface="Verdana" panose="020B0604030504040204" pitchFamily="34" charset="0"/>
                  <a:ea typeface="Verdana" panose="020B0604030504040204" pitchFamily="34" charset="0"/>
                  <a:cs typeface="Verdana" panose="020B0604030504040204" pitchFamily="34" charset="0"/>
                </a:rPr>
                <a:t>(al menos una vez a la semana)</a:t>
              </a:r>
              <a:endParaRPr lang="es-ES" sz="1000" b="1" dirty="0">
                <a:solidFill>
                  <a:srgbClr val="233616"/>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30" name="Rectangle 17">
            <a:extLst>
              <a:ext uri="{FF2B5EF4-FFF2-40B4-BE49-F238E27FC236}">
                <a16:creationId xmlns:a16="http://schemas.microsoft.com/office/drawing/2014/main" id="{5E8C2BD3-2AD9-4A9D-9B23-67E16E287461}"/>
              </a:ext>
            </a:extLst>
          </p:cNvPr>
          <p:cNvSpPr>
            <a:spLocks noChangeArrowheads="1"/>
          </p:cNvSpPr>
          <p:nvPr/>
        </p:nvSpPr>
        <p:spPr bwMode="auto">
          <a:xfrm>
            <a:off x="716389" y="1895881"/>
            <a:ext cx="1212112" cy="307777"/>
          </a:xfrm>
          <a:prstGeom prst="rect">
            <a:avLst/>
          </a:prstGeom>
          <a:noFill/>
          <a:ln w="28575">
            <a:noFill/>
            <a:miter lim="800000"/>
            <a:headEnd/>
            <a:tailEnd/>
          </a:ln>
          <a:effectLst/>
        </p:spPr>
        <p:txBody>
          <a:bodyPr wrap="square">
            <a:spAutoFit/>
          </a:bodyPr>
          <a:lstStyle/>
          <a:p>
            <a:pPr algn="ctr">
              <a:spcBef>
                <a:spcPct val="0"/>
              </a:spcBef>
            </a:pPr>
            <a:r>
              <a:rPr lang="es-ES_tradnl" sz="1400" b="1" dirty="0">
                <a:solidFill>
                  <a:srgbClr val="002060"/>
                </a:solidFill>
                <a:latin typeface="+mj-lt"/>
              </a:rPr>
              <a:t>SEXO</a:t>
            </a:r>
            <a:endParaRPr lang="es-ES" sz="1400" b="1" dirty="0">
              <a:solidFill>
                <a:srgbClr val="002060"/>
              </a:solidFill>
              <a:latin typeface="+mj-lt"/>
            </a:endParaRPr>
          </a:p>
        </p:txBody>
      </p:sp>
      <p:sp>
        <p:nvSpPr>
          <p:cNvPr id="31" name="Rectangle 17">
            <a:extLst>
              <a:ext uri="{FF2B5EF4-FFF2-40B4-BE49-F238E27FC236}">
                <a16:creationId xmlns:a16="http://schemas.microsoft.com/office/drawing/2014/main" id="{A065D052-A291-4305-B6BD-C48DD12BBFC0}"/>
              </a:ext>
            </a:extLst>
          </p:cNvPr>
          <p:cNvSpPr>
            <a:spLocks noChangeArrowheads="1"/>
          </p:cNvSpPr>
          <p:nvPr/>
        </p:nvSpPr>
        <p:spPr bwMode="auto">
          <a:xfrm>
            <a:off x="673129" y="3778699"/>
            <a:ext cx="1212112" cy="307777"/>
          </a:xfrm>
          <a:prstGeom prst="rect">
            <a:avLst/>
          </a:prstGeom>
          <a:noFill/>
          <a:ln w="28575">
            <a:noFill/>
            <a:miter lim="800000"/>
            <a:headEnd/>
            <a:tailEnd/>
          </a:ln>
          <a:effectLst/>
        </p:spPr>
        <p:txBody>
          <a:bodyPr wrap="square">
            <a:spAutoFit/>
          </a:bodyPr>
          <a:lstStyle/>
          <a:p>
            <a:pPr algn="ctr">
              <a:spcBef>
                <a:spcPct val="0"/>
              </a:spcBef>
            </a:pPr>
            <a:r>
              <a:rPr lang="es-ES_tradnl" sz="1400" b="1" dirty="0">
                <a:solidFill>
                  <a:srgbClr val="002060"/>
                </a:solidFill>
                <a:latin typeface="+mj-lt"/>
              </a:rPr>
              <a:t>EDAD</a:t>
            </a:r>
            <a:endParaRPr lang="es-ES" sz="1400" b="1" dirty="0">
              <a:solidFill>
                <a:srgbClr val="002060"/>
              </a:solidFill>
              <a:latin typeface="+mj-lt"/>
            </a:endParaRPr>
          </a:p>
        </p:txBody>
      </p:sp>
      <p:sp>
        <p:nvSpPr>
          <p:cNvPr id="32" name="Rectangle 17">
            <a:extLst>
              <a:ext uri="{FF2B5EF4-FFF2-40B4-BE49-F238E27FC236}">
                <a16:creationId xmlns:a16="http://schemas.microsoft.com/office/drawing/2014/main" id="{58B5B805-4DB1-4943-80CD-7F94EE02DB48}"/>
              </a:ext>
            </a:extLst>
          </p:cNvPr>
          <p:cNvSpPr>
            <a:spLocks noChangeArrowheads="1"/>
          </p:cNvSpPr>
          <p:nvPr/>
        </p:nvSpPr>
        <p:spPr bwMode="auto">
          <a:xfrm>
            <a:off x="572066" y="5911599"/>
            <a:ext cx="1438502" cy="307777"/>
          </a:xfrm>
          <a:prstGeom prst="rect">
            <a:avLst/>
          </a:prstGeom>
          <a:noFill/>
          <a:ln w="28575">
            <a:noFill/>
            <a:miter lim="800000"/>
            <a:headEnd/>
            <a:tailEnd/>
          </a:ln>
          <a:effectLst/>
        </p:spPr>
        <p:txBody>
          <a:bodyPr wrap="square">
            <a:spAutoFit/>
          </a:bodyPr>
          <a:lstStyle/>
          <a:p>
            <a:pPr algn="ctr">
              <a:spcBef>
                <a:spcPct val="0"/>
              </a:spcBef>
            </a:pPr>
            <a:r>
              <a:rPr lang="es-ES" sz="1400" b="1" dirty="0">
                <a:solidFill>
                  <a:srgbClr val="002060"/>
                </a:solidFill>
                <a:latin typeface="+mj-lt"/>
              </a:rPr>
              <a:t>E</a:t>
            </a:r>
            <a:r>
              <a:rPr lang="es-ES_tradnl" sz="1400" b="1" dirty="0">
                <a:solidFill>
                  <a:srgbClr val="002060"/>
                </a:solidFill>
                <a:latin typeface="+mj-lt"/>
              </a:rPr>
              <a:t>STUDIOS</a:t>
            </a:r>
            <a:endParaRPr lang="es-ES" sz="1400" b="1" dirty="0">
              <a:solidFill>
                <a:srgbClr val="002060"/>
              </a:solidFill>
              <a:latin typeface="+mj-lt"/>
            </a:endParaRPr>
          </a:p>
        </p:txBody>
      </p:sp>
      <p:cxnSp>
        <p:nvCxnSpPr>
          <p:cNvPr id="33" name="15 Conector recto">
            <a:extLst>
              <a:ext uri="{FF2B5EF4-FFF2-40B4-BE49-F238E27FC236}">
                <a16:creationId xmlns:a16="http://schemas.microsoft.com/office/drawing/2014/main" id="{66E5470D-0114-476A-9CE2-3D9FA96F35C6}"/>
              </a:ext>
            </a:extLst>
          </p:cNvPr>
          <p:cNvCxnSpPr>
            <a:cxnSpLocks/>
          </p:cNvCxnSpPr>
          <p:nvPr/>
        </p:nvCxnSpPr>
        <p:spPr bwMode="auto">
          <a:xfrm flipH="1">
            <a:off x="3578655" y="1187450"/>
            <a:ext cx="6350" cy="467360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p:spPr>
      </p:cxnSp>
      <p:sp>
        <p:nvSpPr>
          <p:cNvPr id="9" name="Rectángulo 8">
            <a:extLst>
              <a:ext uri="{FF2B5EF4-FFF2-40B4-BE49-F238E27FC236}">
                <a16:creationId xmlns:a16="http://schemas.microsoft.com/office/drawing/2014/main" id="{8E8238AB-0F70-434A-8946-62F366169C75}"/>
              </a:ext>
            </a:extLst>
          </p:cNvPr>
          <p:cNvSpPr/>
          <p:nvPr/>
        </p:nvSpPr>
        <p:spPr>
          <a:xfrm>
            <a:off x="7423004" y="545045"/>
            <a:ext cx="1291932" cy="432619"/>
          </a:xfrm>
          <a:prstGeom prst="rect">
            <a:avLst/>
          </a:prstGeom>
        </p:spPr>
        <p:txBody>
          <a:bodyPr wrap="square">
            <a:spAutoFit/>
          </a:bodyPr>
          <a:lstStyle/>
          <a:p>
            <a:pPr lvl="0" algn="ctr" fontAlgn="base">
              <a:lnSpc>
                <a:spcPct val="105000"/>
              </a:lnSpc>
              <a:spcBef>
                <a:spcPct val="45000"/>
              </a:spcBef>
              <a:spcAft>
                <a:spcPct val="0"/>
              </a:spcAft>
              <a:buClr>
                <a:srgbClr val="FF6600"/>
              </a:buClr>
            </a:pPr>
            <a:r>
              <a:rPr lang="es-ES" sz="1100" i="1" dirty="0">
                <a:solidFill>
                  <a:schemeClr val="accent6">
                    <a:lumMod val="50000"/>
                  </a:schemeClr>
                </a:solidFill>
              </a:rPr>
              <a:t>Ratio Frecuente/Total</a:t>
            </a:r>
          </a:p>
        </p:txBody>
      </p:sp>
      <p:pic>
        <p:nvPicPr>
          <p:cNvPr id="36" name="Picture 2" descr="https://d30y9cdsu7xlg0.cloudfront.net/png/720482-200.png">
            <a:extLst>
              <a:ext uri="{FF2B5EF4-FFF2-40B4-BE49-F238E27FC236}">
                <a16:creationId xmlns:a16="http://schemas.microsoft.com/office/drawing/2014/main" id="{F722328C-BDD8-4F5E-831F-17D6A2E75AB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774" y="333454"/>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
            <a:extLst>
              <a:ext uri="{FF2B5EF4-FFF2-40B4-BE49-F238E27FC236}">
                <a16:creationId xmlns:a16="http://schemas.microsoft.com/office/drawing/2014/main" id="{1F52B691-2FB4-4A3D-919A-D9567BA4AA27}"/>
              </a:ext>
            </a:extLst>
          </p:cNvPr>
          <p:cNvSpPr>
            <a:spLocks noChangeArrowheads="1"/>
          </p:cNvSpPr>
          <p:nvPr/>
        </p:nvSpPr>
        <p:spPr bwMode="auto">
          <a:xfrm>
            <a:off x="278877" y="47702"/>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sp>
        <p:nvSpPr>
          <p:cNvPr id="38" name="Rectangle 3">
            <a:extLst>
              <a:ext uri="{FF2B5EF4-FFF2-40B4-BE49-F238E27FC236}">
                <a16:creationId xmlns:a16="http://schemas.microsoft.com/office/drawing/2014/main" id="{1A4CE31C-7558-4990-836A-3DB091CA7609}"/>
              </a:ext>
            </a:extLst>
          </p:cNvPr>
          <p:cNvSpPr>
            <a:spLocks noChangeArrowheads="1"/>
          </p:cNvSpPr>
          <p:nvPr/>
        </p:nvSpPr>
        <p:spPr bwMode="auto">
          <a:xfrm>
            <a:off x="278877" y="240935"/>
            <a:ext cx="6912498" cy="504825"/>
          </a:xfrm>
          <a:prstGeom prst="rect">
            <a:avLst/>
          </a:prstGeom>
        </p:spPr>
        <p:txBody>
          <a:bodyPr vert="horz" lIns="91440" tIns="45720" rIns="91440" bIns="45720" rtlCol="0" anchor="ctr">
            <a:normAutofit fontScale="97500"/>
          </a:bodyPr>
          <a:lstStyle/>
          <a:p>
            <a:pPr>
              <a:lnSpc>
                <a:spcPct val="90000"/>
              </a:lnSpc>
              <a:spcBef>
                <a:spcPts val="600"/>
              </a:spcBef>
            </a:pPr>
            <a:r>
              <a:rPr lang="es-ES" sz="25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Perfil de los lectores: Total Vs Frecuentes</a:t>
            </a:r>
          </a:p>
        </p:txBody>
      </p:sp>
      <p:graphicFrame>
        <p:nvGraphicFramePr>
          <p:cNvPr id="10" name="Tabla 9">
            <a:extLst>
              <a:ext uri="{FF2B5EF4-FFF2-40B4-BE49-F238E27FC236}">
                <a16:creationId xmlns:a16="http://schemas.microsoft.com/office/drawing/2014/main" id="{9C4D5BA7-70A2-4F5B-A670-032CA51945E3}"/>
              </a:ext>
            </a:extLst>
          </p:cNvPr>
          <p:cNvGraphicFramePr>
            <a:graphicFrameLocks noGrp="1"/>
          </p:cNvGraphicFramePr>
          <p:nvPr>
            <p:extLst>
              <p:ext uri="{D42A27DB-BD31-4B8C-83A1-F6EECF244321}">
                <p14:modId xmlns:p14="http://schemas.microsoft.com/office/powerpoint/2010/main" val="2728627690"/>
              </p:ext>
            </p:extLst>
          </p:nvPr>
        </p:nvGraphicFramePr>
        <p:xfrm>
          <a:off x="2037378" y="2853463"/>
          <a:ext cx="1554273" cy="2254464"/>
        </p:xfrm>
        <a:graphic>
          <a:graphicData uri="http://schemas.openxmlformats.org/drawingml/2006/table">
            <a:tbl>
              <a:tblPr firstRow="1" bandRow="1">
                <a:tableStyleId>{93296810-A885-4BE3-A3E7-6D5BEEA58F35}</a:tableStyleId>
              </a:tblPr>
              <a:tblGrid>
                <a:gridCol w="1554273">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14 a 24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25 a 34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35 a 45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45 a 54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5680385"/>
                  </a:ext>
                </a:extLst>
              </a:tr>
              <a:tr h="395904">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55 a 64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3642833"/>
                  </a:ext>
                </a:extLst>
              </a:tr>
              <a:tr h="37171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65 años y más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2099512"/>
                  </a:ext>
                </a:extLst>
              </a:tr>
            </a:tbl>
          </a:graphicData>
        </a:graphic>
      </p:graphicFrame>
      <p:graphicFrame>
        <p:nvGraphicFramePr>
          <p:cNvPr id="46" name="Tabla 45">
            <a:extLst>
              <a:ext uri="{FF2B5EF4-FFF2-40B4-BE49-F238E27FC236}">
                <a16:creationId xmlns:a16="http://schemas.microsoft.com/office/drawing/2014/main" id="{B1CA2632-FE48-48C8-A12E-998F9E35175E}"/>
              </a:ext>
            </a:extLst>
          </p:cNvPr>
          <p:cNvGraphicFramePr>
            <a:graphicFrameLocks noGrp="1"/>
          </p:cNvGraphicFramePr>
          <p:nvPr>
            <p:extLst>
              <p:ext uri="{D42A27DB-BD31-4B8C-83A1-F6EECF244321}">
                <p14:modId xmlns:p14="http://schemas.microsoft.com/office/powerpoint/2010/main" val="3801448212"/>
              </p:ext>
            </p:extLst>
          </p:nvPr>
        </p:nvGraphicFramePr>
        <p:xfrm>
          <a:off x="2029618" y="5465896"/>
          <a:ext cx="1554273" cy="1115136"/>
        </p:xfrm>
        <a:graphic>
          <a:graphicData uri="http://schemas.openxmlformats.org/drawingml/2006/table">
            <a:tbl>
              <a:tblPr firstRow="1" bandRow="1">
                <a:tableStyleId>{93296810-A885-4BE3-A3E7-6D5BEEA58F35}</a:tableStyleId>
              </a:tblPr>
              <a:tblGrid>
                <a:gridCol w="1554273">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Hasta primarios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Secundarios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Universitarios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bl>
          </a:graphicData>
        </a:graphic>
      </p:graphicFrame>
      <p:sp>
        <p:nvSpPr>
          <p:cNvPr id="47" name="Rectangle 5">
            <a:extLst>
              <a:ext uri="{FF2B5EF4-FFF2-40B4-BE49-F238E27FC236}">
                <a16:creationId xmlns:a16="http://schemas.microsoft.com/office/drawing/2014/main" id="{A60990A4-7AF0-4FD2-93EC-0E80A0985009}"/>
              </a:ext>
            </a:extLst>
          </p:cNvPr>
          <p:cNvSpPr>
            <a:spLocks noChangeArrowheads="1"/>
          </p:cNvSpPr>
          <p:nvPr/>
        </p:nvSpPr>
        <p:spPr bwMode="auto">
          <a:xfrm>
            <a:off x="7725592" y="950905"/>
            <a:ext cx="718466" cy="350096"/>
          </a:xfrm>
          <a:prstGeom prst="rect">
            <a:avLst/>
          </a:prstGeom>
          <a:noFill/>
          <a:ln w="28575">
            <a:noFill/>
            <a:miter lim="800000"/>
            <a:headEnd/>
            <a:tailEnd/>
          </a:ln>
          <a:effectLst/>
        </p:spPr>
        <p:txBody>
          <a:bodyPr wrap="none" anchor="ctr">
            <a:spAutoFit/>
          </a:bodyPr>
          <a:lstStyle/>
          <a:p>
            <a:pPr algn="l">
              <a:lnSpc>
                <a:spcPct val="180000"/>
              </a:lnSpc>
              <a:spcBef>
                <a:spcPct val="0"/>
              </a:spcBef>
            </a:pPr>
            <a:r>
              <a:rPr lang="es-ES" sz="1100" b="1" i="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97,6%</a:t>
            </a:r>
          </a:p>
        </p:txBody>
      </p:sp>
      <p:graphicFrame>
        <p:nvGraphicFramePr>
          <p:cNvPr id="48" name="Tabla 47">
            <a:extLst>
              <a:ext uri="{FF2B5EF4-FFF2-40B4-BE49-F238E27FC236}">
                <a16:creationId xmlns:a16="http://schemas.microsoft.com/office/drawing/2014/main" id="{81169BC7-CDCA-4F51-8054-72029EECAA7E}"/>
              </a:ext>
            </a:extLst>
          </p:cNvPr>
          <p:cNvGraphicFramePr>
            <a:graphicFrameLocks noGrp="1"/>
          </p:cNvGraphicFramePr>
          <p:nvPr>
            <p:extLst>
              <p:ext uri="{D42A27DB-BD31-4B8C-83A1-F6EECF244321}">
                <p14:modId xmlns:p14="http://schemas.microsoft.com/office/powerpoint/2010/main" val="3788051781"/>
              </p:ext>
            </p:extLst>
          </p:nvPr>
        </p:nvGraphicFramePr>
        <p:xfrm>
          <a:off x="7699758" y="1710329"/>
          <a:ext cx="777136" cy="743424"/>
        </p:xfrm>
        <a:graphic>
          <a:graphicData uri="http://schemas.openxmlformats.org/drawingml/2006/table">
            <a:tbl>
              <a:tblPr firstRow="1" bandRow="1">
                <a:tableStyleId>{93296810-A885-4BE3-A3E7-6D5BEEA58F35}</a:tableStyleId>
              </a:tblPr>
              <a:tblGrid>
                <a:gridCol w="777136">
                  <a:extLst>
                    <a:ext uri="{9D8B030D-6E8A-4147-A177-3AD203B41FA5}">
                      <a16:colId xmlns:a16="http://schemas.microsoft.com/office/drawing/2014/main" val="552291142"/>
                    </a:ext>
                  </a:extLst>
                </a:gridCol>
              </a:tblGrid>
              <a:tr h="371712">
                <a:tc>
                  <a:txBody>
                    <a:bodyPr/>
                    <a:lstStyle/>
                    <a:p>
                      <a:pPr algn="r"/>
                      <a:r>
                        <a:rPr lang="es-ES" sz="1100" b="0" i="1"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98,1%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i="1"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97,1%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bl>
          </a:graphicData>
        </a:graphic>
      </p:graphicFrame>
      <p:graphicFrame>
        <p:nvGraphicFramePr>
          <p:cNvPr id="49" name="Tabla 48">
            <a:extLst>
              <a:ext uri="{FF2B5EF4-FFF2-40B4-BE49-F238E27FC236}">
                <a16:creationId xmlns:a16="http://schemas.microsoft.com/office/drawing/2014/main" id="{128A63C7-DE9F-41EA-B61B-EF4F55C67DAF}"/>
              </a:ext>
            </a:extLst>
          </p:cNvPr>
          <p:cNvGraphicFramePr>
            <a:graphicFrameLocks noGrp="1"/>
          </p:cNvGraphicFramePr>
          <p:nvPr>
            <p:extLst>
              <p:ext uri="{D42A27DB-BD31-4B8C-83A1-F6EECF244321}">
                <p14:modId xmlns:p14="http://schemas.microsoft.com/office/powerpoint/2010/main" val="3294939293"/>
              </p:ext>
            </p:extLst>
          </p:nvPr>
        </p:nvGraphicFramePr>
        <p:xfrm>
          <a:off x="7699758" y="2892654"/>
          <a:ext cx="777136" cy="2230272"/>
        </p:xfrm>
        <a:graphic>
          <a:graphicData uri="http://schemas.openxmlformats.org/drawingml/2006/table">
            <a:tbl>
              <a:tblPr firstRow="1" bandRow="1">
                <a:tableStyleId>{93296810-A885-4BE3-A3E7-6D5BEEA58F35}</a:tableStyleId>
              </a:tblPr>
              <a:tblGrid>
                <a:gridCol w="777136">
                  <a:extLst>
                    <a:ext uri="{9D8B030D-6E8A-4147-A177-3AD203B41FA5}">
                      <a16:colId xmlns:a16="http://schemas.microsoft.com/office/drawing/2014/main" val="552291142"/>
                    </a:ext>
                  </a:extLst>
                </a:gridCol>
              </a:tblGrid>
              <a:tr h="37171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100" b="0" i="1"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98,8%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100" b="0" i="1"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98,0%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37171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100" b="0" i="1"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99,6%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4044223"/>
                  </a:ext>
                </a:extLst>
              </a:tr>
              <a:tr h="37171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100" b="0" i="1"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99,0%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9070811"/>
                  </a:ext>
                </a:extLst>
              </a:tr>
              <a:tr h="37171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100" b="0" i="1"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97,5%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85677129"/>
                  </a:ext>
                </a:extLst>
              </a:tr>
              <a:tr h="37171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100" b="0" i="1"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93,2%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95577390"/>
                  </a:ext>
                </a:extLst>
              </a:tr>
            </a:tbl>
          </a:graphicData>
        </a:graphic>
      </p:graphicFrame>
      <p:graphicFrame>
        <p:nvGraphicFramePr>
          <p:cNvPr id="50" name="Tabla 49">
            <a:extLst>
              <a:ext uri="{FF2B5EF4-FFF2-40B4-BE49-F238E27FC236}">
                <a16:creationId xmlns:a16="http://schemas.microsoft.com/office/drawing/2014/main" id="{FF7B0ABA-3BB7-492E-9439-D4DC3212DAB6}"/>
              </a:ext>
            </a:extLst>
          </p:cNvPr>
          <p:cNvGraphicFramePr>
            <a:graphicFrameLocks noGrp="1"/>
          </p:cNvGraphicFramePr>
          <p:nvPr>
            <p:extLst>
              <p:ext uri="{D42A27DB-BD31-4B8C-83A1-F6EECF244321}">
                <p14:modId xmlns:p14="http://schemas.microsoft.com/office/powerpoint/2010/main" val="1932139333"/>
              </p:ext>
            </p:extLst>
          </p:nvPr>
        </p:nvGraphicFramePr>
        <p:xfrm>
          <a:off x="7689927" y="5461340"/>
          <a:ext cx="777136" cy="1115136"/>
        </p:xfrm>
        <a:graphic>
          <a:graphicData uri="http://schemas.openxmlformats.org/drawingml/2006/table">
            <a:tbl>
              <a:tblPr firstRow="1" bandRow="1">
                <a:tableStyleId>{93296810-A885-4BE3-A3E7-6D5BEEA58F35}</a:tableStyleId>
              </a:tblPr>
              <a:tblGrid>
                <a:gridCol w="777136">
                  <a:extLst>
                    <a:ext uri="{9D8B030D-6E8A-4147-A177-3AD203B41FA5}">
                      <a16:colId xmlns:a16="http://schemas.microsoft.com/office/drawing/2014/main" val="552291142"/>
                    </a:ext>
                  </a:extLst>
                </a:gridCol>
              </a:tblGrid>
              <a:tr h="37171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100" b="0" i="1"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91,3%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100" b="0" i="1"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98,3%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37171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100" b="0" i="1"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98,9%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4044223"/>
                  </a:ext>
                </a:extLst>
              </a:tr>
            </a:tbl>
          </a:graphicData>
        </a:graphic>
      </p:graphicFrame>
      <p:sp>
        <p:nvSpPr>
          <p:cNvPr id="51" name="Marcador de número de diapositiva 1">
            <a:extLst>
              <a:ext uri="{FF2B5EF4-FFF2-40B4-BE49-F238E27FC236}">
                <a16:creationId xmlns:a16="http://schemas.microsoft.com/office/drawing/2014/main" id="{10366F04-81D6-40F3-AEC1-BA7671BF2EE0}"/>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22</a:t>
            </a:fld>
            <a:endParaRPr lang="es-ES_tradnl" dirty="0"/>
          </a:p>
        </p:txBody>
      </p:sp>
      <p:cxnSp>
        <p:nvCxnSpPr>
          <p:cNvPr id="40" name="15 Conector recto">
            <a:extLst>
              <a:ext uri="{FF2B5EF4-FFF2-40B4-BE49-F238E27FC236}">
                <a16:creationId xmlns:a16="http://schemas.microsoft.com/office/drawing/2014/main" id="{CBFC5EE6-9140-4C47-90F9-46DDA2C294BD}"/>
              </a:ext>
            </a:extLst>
          </p:cNvPr>
          <p:cNvCxnSpPr>
            <a:cxnSpLocks/>
          </p:cNvCxnSpPr>
          <p:nvPr/>
        </p:nvCxnSpPr>
        <p:spPr bwMode="auto">
          <a:xfrm flipH="1">
            <a:off x="6584336" y="997480"/>
            <a:ext cx="10108" cy="5688000"/>
          </a:xfrm>
          <a:prstGeom prst="line">
            <a:avLst/>
          </a:prstGeom>
          <a:solidFill>
            <a:schemeClr val="accent1"/>
          </a:solidFill>
          <a:ln w="19050" cap="flat" cmpd="sng" algn="ctr">
            <a:solidFill>
              <a:schemeClr val="accent6">
                <a:lumMod val="60000"/>
                <a:lumOff val="40000"/>
              </a:schemeClr>
            </a:solidFill>
            <a:prstDash val="sysDash"/>
            <a:round/>
            <a:headEnd type="none" w="med" len="med"/>
            <a:tailEnd type="none" w="med" len="med"/>
          </a:ln>
          <a:effectLst/>
        </p:spPr>
      </p:cxnSp>
      <p:sp>
        <p:nvSpPr>
          <p:cNvPr id="45" name="CuadroTexto 44">
            <a:extLst>
              <a:ext uri="{FF2B5EF4-FFF2-40B4-BE49-F238E27FC236}">
                <a16:creationId xmlns:a16="http://schemas.microsoft.com/office/drawing/2014/main" id="{4AEAD6DB-6B0C-4C76-BAAB-AEFBA6B54363}"/>
              </a:ext>
            </a:extLst>
          </p:cNvPr>
          <p:cNvSpPr txBox="1"/>
          <p:nvPr/>
        </p:nvSpPr>
        <p:spPr>
          <a:xfrm>
            <a:off x="8829366" y="71933"/>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Tree>
    <p:extLst>
      <p:ext uri="{BB962C8B-B14F-4D97-AF65-F5344CB8AC3E}">
        <p14:creationId xmlns:p14="http://schemas.microsoft.com/office/powerpoint/2010/main" val="3289590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4" name="Rectangle 16"/>
          <p:cNvSpPr>
            <a:spLocks noChangeArrowheads="1"/>
          </p:cNvSpPr>
          <p:nvPr/>
        </p:nvSpPr>
        <p:spPr bwMode="auto">
          <a:xfrm>
            <a:off x="568587" y="1666947"/>
            <a:ext cx="4746363" cy="366713"/>
          </a:xfrm>
          <a:prstGeom prst="rect">
            <a:avLst/>
          </a:prstGeom>
          <a:noFill/>
          <a:ln w="9525">
            <a:noFill/>
            <a:miter lim="800000"/>
            <a:headEnd/>
            <a:tailEnd/>
          </a:ln>
          <a:effectLst/>
        </p:spPr>
        <p:txBody>
          <a:bodyPr anchor="ct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¿Cuál es su idioma habitual de lectura?</a:t>
            </a:r>
          </a:p>
        </p:txBody>
      </p:sp>
      <p:sp>
        <p:nvSpPr>
          <p:cNvPr id="22545" name="Rectangle 17"/>
          <p:cNvSpPr>
            <a:spLocks noChangeArrowheads="1"/>
          </p:cNvSpPr>
          <p:nvPr/>
        </p:nvSpPr>
        <p:spPr bwMode="auto">
          <a:xfrm>
            <a:off x="576234" y="1913889"/>
            <a:ext cx="4005291" cy="366712"/>
          </a:xfrm>
          <a:prstGeom prst="rect">
            <a:avLst/>
          </a:prstGeom>
          <a:noFill/>
          <a:ln w="9525">
            <a:noFill/>
            <a:miter lim="800000"/>
            <a:headEnd/>
            <a:tailEnd/>
          </a:ln>
          <a:effectLst/>
        </p:spPr>
        <p:txBody>
          <a:bodyPr anchor="ct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Y además, ¿lee en otras lenguas?</a:t>
            </a:r>
          </a:p>
        </p:txBody>
      </p:sp>
      <p:sp>
        <p:nvSpPr>
          <p:cNvPr id="51" name="Rectangle 3">
            <a:extLst>
              <a:ext uri="{FF2B5EF4-FFF2-40B4-BE49-F238E27FC236}">
                <a16:creationId xmlns:a16="http://schemas.microsoft.com/office/drawing/2014/main" id="{E9531465-EC19-40AC-A636-7507D5D9C1AD}"/>
              </a:ext>
            </a:extLst>
          </p:cNvPr>
          <p:cNvSpPr>
            <a:spLocks noChangeArrowheads="1"/>
          </p:cNvSpPr>
          <p:nvPr/>
        </p:nvSpPr>
        <p:spPr bwMode="auto">
          <a:xfrm>
            <a:off x="281628" y="1288170"/>
            <a:ext cx="3080131" cy="475410"/>
          </a:xfrm>
          <a:prstGeom prst="rect">
            <a:avLst/>
          </a:prstGeom>
        </p:spPr>
        <p:txBody>
          <a:bodyPr vert="horz" lIns="91440" tIns="45720" rIns="91440" bIns="45720" rtlCol="0" anchor="ctr">
            <a:normAutofit fontScale="97500"/>
          </a:bodyPr>
          <a:lstStyle/>
          <a:p>
            <a:pPr>
              <a:lnSpc>
                <a:spcPct val="90000"/>
              </a:lnSpc>
              <a:spcBef>
                <a:spcPts val="600"/>
              </a:spcBef>
            </a:pPr>
            <a:r>
              <a:rPr lang="es-ES" sz="25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Idiomas de lectura</a:t>
            </a:r>
          </a:p>
        </p:txBody>
      </p:sp>
      <p:sp>
        <p:nvSpPr>
          <p:cNvPr id="62" name="Rectángulo 61">
            <a:extLst>
              <a:ext uri="{FF2B5EF4-FFF2-40B4-BE49-F238E27FC236}">
                <a16:creationId xmlns:a16="http://schemas.microsoft.com/office/drawing/2014/main" id="{1552A121-C646-404A-9943-7A80C90D2F2F}"/>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2" descr="https://d30y9cdsu7xlg0.cloudfront.net/png/720482-200.png">
            <a:extLst>
              <a:ext uri="{FF2B5EF4-FFF2-40B4-BE49-F238E27FC236}">
                <a16:creationId xmlns:a16="http://schemas.microsoft.com/office/drawing/2014/main" id="{221A1776-D15A-4029-B6C1-25FB36D275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905" y="13759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3">
            <a:extLst>
              <a:ext uri="{FF2B5EF4-FFF2-40B4-BE49-F238E27FC236}">
                <a16:creationId xmlns:a16="http://schemas.microsoft.com/office/drawing/2014/main" id="{21B8AD37-EB7E-46D6-ACE5-AACE97D868DF}"/>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sp>
        <p:nvSpPr>
          <p:cNvPr id="66" name="Rectángulo 65">
            <a:extLst>
              <a:ext uri="{FF2B5EF4-FFF2-40B4-BE49-F238E27FC236}">
                <a16:creationId xmlns:a16="http://schemas.microsoft.com/office/drawing/2014/main" id="{A4FCE80A-9524-4DCE-928E-282BE6754408}"/>
              </a:ext>
            </a:extLst>
          </p:cNvPr>
          <p:cNvSpPr/>
          <p:nvPr/>
        </p:nvSpPr>
        <p:spPr>
          <a:xfrm>
            <a:off x="26805" y="54534"/>
            <a:ext cx="12127094" cy="948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700" b="1" dirty="0">
                <a:solidFill>
                  <a:schemeClr val="tx1"/>
                </a:solidFill>
                <a:ea typeface="Verdana" panose="020B0604030504040204" pitchFamily="34" charset="0"/>
                <a:cs typeface="Verdana" panose="020B0604030504040204" pitchFamily="34" charset="0"/>
              </a:rPr>
              <a:t>Prácticamente la totalidad de la población de 14 o más años lee habitualmente en castellano</a:t>
            </a:r>
            <a:r>
              <a:rPr lang="es-ES" sz="1700" dirty="0">
                <a:solidFill>
                  <a:schemeClr val="tx1"/>
                </a:solidFill>
                <a:ea typeface="Verdana" panose="020B0604030504040204" pitchFamily="34" charset="0"/>
                <a:cs typeface="Verdana" panose="020B0604030504040204" pitchFamily="34" charset="0"/>
              </a:rPr>
              <a:t>.</a:t>
            </a:r>
          </a:p>
          <a:p>
            <a:pPr marL="285750" lvl="0" indent="-285750">
              <a:spcBef>
                <a:spcPts val="200"/>
              </a:spcBef>
              <a:spcAft>
                <a:spcPts val="200"/>
              </a:spcAft>
              <a:buClr>
                <a:srgbClr val="233616"/>
              </a:buClr>
              <a:buFont typeface="Arial" panose="020B0604020202020204" pitchFamily="34" charset="0"/>
              <a:buChar char="•"/>
            </a:pPr>
            <a:r>
              <a:rPr lang="es-ES" sz="1400" dirty="0">
                <a:solidFill>
                  <a:schemeClr val="tx1"/>
                </a:solidFill>
                <a:ea typeface="Verdana" panose="020B0604030504040204" pitchFamily="34" charset="0"/>
              </a:rPr>
              <a:t>El 20,7% suele leer en inglés y el 20,2% en catalán o valenciano. </a:t>
            </a:r>
          </a:p>
          <a:p>
            <a:pPr lvl="0">
              <a:spcBef>
                <a:spcPts val="200"/>
              </a:spcBef>
              <a:spcAft>
                <a:spcPts val="200"/>
              </a:spcAft>
              <a:buClr>
                <a:srgbClr val="233616"/>
              </a:buClr>
            </a:pPr>
            <a:r>
              <a:rPr lang="es-ES" sz="1700" dirty="0">
                <a:solidFill>
                  <a:schemeClr val="tx1"/>
                </a:solidFill>
                <a:ea typeface="Verdana" panose="020B0604030504040204" pitchFamily="34" charset="0"/>
                <a:cs typeface="Verdana" panose="020B0604030504040204" pitchFamily="34" charset="0"/>
              </a:rPr>
              <a:t>Un </a:t>
            </a:r>
            <a:r>
              <a:rPr lang="es-ES" sz="1700" b="1" dirty="0">
                <a:solidFill>
                  <a:schemeClr val="tx1"/>
                </a:solidFill>
                <a:ea typeface="Verdana" panose="020B0604030504040204" pitchFamily="34" charset="0"/>
                <a:cs typeface="Verdana" panose="020B0604030504040204" pitchFamily="34" charset="0"/>
              </a:rPr>
              <a:t>43,7% de los lectores lee </a:t>
            </a:r>
            <a:r>
              <a:rPr lang="es-ES" sz="1700" dirty="0">
                <a:solidFill>
                  <a:schemeClr val="tx1"/>
                </a:solidFill>
                <a:ea typeface="Verdana" panose="020B0604030504040204" pitchFamily="34" charset="0"/>
                <a:cs typeface="Verdana" panose="020B0604030504040204" pitchFamily="34" charset="0"/>
              </a:rPr>
              <a:t>habitual u ocasionalmente </a:t>
            </a:r>
            <a:r>
              <a:rPr lang="es-ES" sz="1700" b="1" dirty="0">
                <a:solidFill>
                  <a:schemeClr val="tx1"/>
                </a:solidFill>
                <a:ea typeface="Verdana" panose="020B0604030504040204" pitchFamily="34" charset="0"/>
                <a:cs typeface="Verdana" panose="020B0604030504040204" pitchFamily="34" charset="0"/>
              </a:rPr>
              <a:t>en dos o más lenguas</a:t>
            </a:r>
            <a:r>
              <a:rPr lang="es-ES" sz="1700" dirty="0">
                <a:solidFill>
                  <a:schemeClr val="tx1"/>
                </a:solidFill>
                <a:ea typeface="Verdana" panose="020B0604030504040204" pitchFamily="34" charset="0"/>
                <a:cs typeface="Verdana" panose="020B0604030504040204" pitchFamily="34" charset="0"/>
              </a:rPr>
              <a:t>.</a:t>
            </a:r>
          </a:p>
        </p:txBody>
      </p:sp>
      <p:sp>
        <p:nvSpPr>
          <p:cNvPr id="68" name="Marcador de número de diapositiva 1">
            <a:extLst>
              <a:ext uri="{FF2B5EF4-FFF2-40B4-BE49-F238E27FC236}">
                <a16:creationId xmlns:a16="http://schemas.microsoft.com/office/drawing/2014/main" id="{038B0147-48C1-42A6-936A-379091B27BF1}"/>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23</a:t>
            </a:fld>
            <a:endParaRPr lang="es-ES_tradnl" dirty="0"/>
          </a:p>
        </p:txBody>
      </p:sp>
      <p:graphicFrame>
        <p:nvGraphicFramePr>
          <p:cNvPr id="82" name="2 Gráfico">
            <a:extLst>
              <a:ext uri="{FF2B5EF4-FFF2-40B4-BE49-F238E27FC236}">
                <a16:creationId xmlns:a16="http://schemas.microsoft.com/office/drawing/2014/main" id="{8C821FC8-80FA-4C8F-81D9-B5391B04CE6E}"/>
              </a:ext>
            </a:extLst>
          </p:cNvPr>
          <p:cNvGraphicFramePr/>
          <p:nvPr>
            <p:extLst>
              <p:ext uri="{D42A27DB-BD31-4B8C-83A1-F6EECF244321}">
                <p14:modId xmlns:p14="http://schemas.microsoft.com/office/powerpoint/2010/main" val="235990795"/>
              </p:ext>
            </p:extLst>
          </p:nvPr>
        </p:nvGraphicFramePr>
        <p:xfrm>
          <a:off x="7296400" y="3119290"/>
          <a:ext cx="4895600" cy="12817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3" name="Object 9">
            <a:extLst>
              <a:ext uri="{FF2B5EF4-FFF2-40B4-BE49-F238E27FC236}">
                <a16:creationId xmlns:a16="http://schemas.microsoft.com/office/drawing/2014/main" id="{0421A0EF-1CB1-4BB7-9EAC-9B028166C0B9}"/>
              </a:ext>
            </a:extLst>
          </p:cNvPr>
          <p:cNvGraphicFramePr>
            <a:graphicFrameLocks noChangeAspect="1"/>
          </p:cNvGraphicFramePr>
          <p:nvPr>
            <p:extLst>
              <p:ext uri="{D42A27DB-BD31-4B8C-83A1-F6EECF244321}">
                <p14:modId xmlns:p14="http://schemas.microsoft.com/office/powerpoint/2010/main" val="3699368432"/>
              </p:ext>
            </p:extLst>
          </p:nvPr>
        </p:nvGraphicFramePr>
        <p:xfrm>
          <a:off x="1008002" y="2735481"/>
          <a:ext cx="7024047" cy="3868639"/>
        </p:xfrm>
        <a:graphic>
          <a:graphicData uri="http://schemas.openxmlformats.org/drawingml/2006/chart">
            <c:chart xmlns:c="http://schemas.openxmlformats.org/drawingml/2006/chart" xmlns:r="http://schemas.openxmlformats.org/officeDocument/2006/relationships" r:id="rId4"/>
          </a:graphicData>
        </a:graphic>
      </p:graphicFrame>
      <p:grpSp>
        <p:nvGrpSpPr>
          <p:cNvPr id="8" name="Grupo 7">
            <a:extLst>
              <a:ext uri="{FF2B5EF4-FFF2-40B4-BE49-F238E27FC236}">
                <a16:creationId xmlns:a16="http://schemas.microsoft.com/office/drawing/2014/main" id="{8E530A08-B85D-4609-A630-8B5167E3918F}"/>
              </a:ext>
            </a:extLst>
          </p:cNvPr>
          <p:cNvGrpSpPr/>
          <p:nvPr/>
        </p:nvGrpSpPr>
        <p:grpSpPr>
          <a:xfrm>
            <a:off x="2042788" y="2341085"/>
            <a:ext cx="1357335" cy="369332"/>
            <a:chOff x="1417638" y="2341085"/>
            <a:chExt cx="1357335" cy="369332"/>
          </a:xfrm>
        </p:grpSpPr>
        <p:sp>
          <p:nvSpPr>
            <p:cNvPr id="2" name="Rectángulo 1">
              <a:extLst>
                <a:ext uri="{FF2B5EF4-FFF2-40B4-BE49-F238E27FC236}">
                  <a16:creationId xmlns:a16="http://schemas.microsoft.com/office/drawing/2014/main" id="{9E0254C8-CAFD-4C64-A840-508B93B8A627}"/>
                </a:ext>
              </a:extLst>
            </p:cNvPr>
            <p:cNvSpPr/>
            <p:nvPr/>
          </p:nvSpPr>
          <p:spPr>
            <a:xfrm>
              <a:off x="1562077" y="2341085"/>
              <a:ext cx="1212896"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habitual </a:t>
              </a:r>
              <a:endParaRPr lang="es-ES" dirty="0"/>
            </a:p>
          </p:txBody>
        </p:sp>
        <p:sp>
          <p:nvSpPr>
            <p:cNvPr id="6" name="Rectángulo 5">
              <a:extLst>
                <a:ext uri="{FF2B5EF4-FFF2-40B4-BE49-F238E27FC236}">
                  <a16:creationId xmlns:a16="http://schemas.microsoft.com/office/drawing/2014/main" id="{C473F969-C927-4564-A6C7-44FDB1DB3A41}"/>
                </a:ext>
              </a:extLst>
            </p:cNvPr>
            <p:cNvSpPr/>
            <p:nvPr/>
          </p:nvSpPr>
          <p:spPr>
            <a:xfrm>
              <a:off x="1417638" y="2458142"/>
              <a:ext cx="188913" cy="188913"/>
            </a:xfrm>
            <a:prstGeom prst="rect">
              <a:avLst/>
            </a:prstGeom>
            <a:solidFill>
              <a:srgbClr val="C3E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7" name="Grupo 6">
            <a:extLst>
              <a:ext uri="{FF2B5EF4-FFF2-40B4-BE49-F238E27FC236}">
                <a16:creationId xmlns:a16="http://schemas.microsoft.com/office/drawing/2014/main" id="{1CE50CDF-B349-4C2F-8693-560AF381D202}"/>
              </a:ext>
            </a:extLst>
          </p:cNvPr>
          <p:cNvGrpSpPr/>
          <p:nvPr/>
        </p:nvGrpSpPr>
        <p:grpSpPr>
          <a:xfrm>
            <a:off x="3401510" y="2360678"/>
            <a:ext cx="3378198" cy="369332"/>
            <a:chOff x="3186905" y="2360678"/>
            <a:chExt cx="3378198" cy="369332"/>
          </a:xfrm>
        </p:grpSpPr>
        <p:sp>
          <p:nvSpPr>
            <p:cNvPr id="80" name="Rectángulo 79">
              <a:extLst>
                <a:ext uri="{FF2B5EF4-FFF2-40B4-BE49-F238E27FC236}">
                  <a16:creationId xmlns:a16="http://schemas.microsoft.com/office/drawing/2014/main" id="{407A8A30-7B71-4818-A40E-71AFE18C2733}"/>
                </a:ext>
              </a:extLst>
            </p:cNvPr>
            <p:cNvSpPr/>
            <p:nvPr/>
          </p:nvSpPr>
          <p:spPr>
            <a:xfrm>
              <a:off x="3354159" y="2360678"/>
              <a:ext cx="3210944"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Total </a:t>
              </a:r>
              <a:r>
                <a:rPr lang="es-ES" sz="16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(habitual + ocasional)</a:t>
              </a:r>
              <a:endParaRPr lang="es-ES" dirty="0"/>
            </a:p>
          </p:txBody>
        </p:sp>
        <p:sp>
          <p:nvSpPr>
            <p:cNvPr id="84" name="Rectángulo 83">
              <a:extLst>
                <a:ext uri="{FF2B5EF4-FFF2-40B4-BE49-F238E27FC236}">
                  <a16:creationId xmlns:a16="http://schemas.microsoft.com/office/drawing/2014/main" id="{C6102C7A-136A-4B28-88CC-230428D78B2F}"/>
                </a:ext>
              </a:extLst>
            </p:cNvPr>
            <p:cNvSpPr/>
            <p:nvPr/>
          </p:nvSpPr>
          <p:spPr>
            <a:xfrm>
              <a:off x="3306196" y="2458142"/>
              <a:ext cx="108000" cy="188913"/>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5" name="Rectángulo 84">
              <a:extLst>
                <a:ext uri="{FF2B5EF4-FFF2-40B4-BE49-F238E27FC236}">
                  <a16:creationId xmlns:a16="http://schemas.microsoft.com/office/drawing/2014/main" id="{EBF32351-1A77-4978-8E2D-12445C0B0036}"/>
                </a:ext>
              </a:extLst>
            </p:cNvPr>
            <p:cNvSpPr/>
            <p:nvPr/>
          </p:nvSpPr>
          <p:spPr>
            <a:xfrm>
              <a:off x="3186905" y="2458142"/>
              <a:ext cx="108000" cy="188913"/>
            </a:xfrm>
            <a:prstGeom prst="rect">
              <a:avLst/>
            </a:prstGeom>
            <a:solidFill>
              <a:srgbClr val="C3E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9" name="Bocadillo: rectángulo 8">
            <a:extLst>
              <a:ext uri="{FF2B5EF4-FFF2-40B4-BE49-F238E27FC236}">
                <a16:creationId xmlns:a16="http://schemas.microsoft.com/office/drawing/2014/main" id="{20667B1A-B214-45A5-B475-A3FB25314CBB}"/>
              </a:ext>
            </a:extLst>
          </p:cNvPr>
          <p:cNvSpPr/>
          <p:nvPr/>
        </p:nvSpPr>
        <p:spPr>
          <a:xfrm>
            <a:off x="2975529" y="5595889"/>
            <a:ext cx="1398578" cy="421283"/>
          </a:xfrm>
          <a:prstGeom prst="wedgeRectCallout">
            <a:avLst>
              <a:gd name="adj1" fmla="val -68720"/>
              <a:gd name="adj2" fmla="val -89065"/>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00" dirty="0">
                <a:solidFill>
                  <a:schemeClr val="tx1"/>
                </a:solidFill>
              </a:rPr>
              <a:t>País Vasco: 45,3% Navarra: 8,6%</a:t>
            </a:r>
          </a:p>
        </p:txBody>
      </p:sp>
      <p:sp>
        <p:nvSpPr>
          <p:cNvPr id="86" name="Bocadillo: rectángulo 85">
            <a:extLst>
              <a:ext uri="{FF2B5EF4-FFF2-40B4-BE49-F238E27FC236}">
                <a16:creationId xmlns:a16="http://schemas.microsoft.com/office/drawing/2014/main" id="{EF303E34-B9D0-4D11-8F76-262B85CB37B6}"/>
              </a:ext>
            </a:extLst>
          </p:cNvPr>
          <p:cNvSpPr/>
          <p:nvPr/>
        </p:nvSpPr>
        <p:spPr>
          <a:xfrm>
            <a:off x="4205870" y="3824843"/>
            <a:ext cx="1913362" cy="576219"/>
          </a:xfrm>
          <a:prstGeom prst="wedgeRectCallout">
            <a:avLst>
              <a:gd name="adj1" fmla="val -84160"/>
              <a:gd name="adj2" fmla="val -24169"/>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00" dirty="0">
                <a:solidFill>
                  <a:schemeClr val="tx1"/>
                </a:solidFill>
              </a:rPr>
              <a:t>Cataluña: 87,7%</a:t>
            </a:r>
          </a:p>
          <a:p>
            <a:r>
              <a:rPr lang="es-ES" sz="1000" dirty="0">
                <a:solidFill>
                  <a:schemeClr val="tx1"/>
                </a:solidFill>
              </a:rPr>
              <a:t>C. Valenciana: 42,8% </a:t>
            </a:r>
          </a:p>
          <a:p>
            <a:r>
              <a:rPr lang="es-ES" sz="1000" dirty="0">
                <a:solidFill>
                  <a:schemeClr val="tx1"/>
                </a:solidFill>
              </a:rPr>
              <a:t>Baleares: 42,0%</a:t>
            </a:r>
          </a:p>
        </p:txBody>
      </p:sp>
      <p:sp>
        <p:nvSpPr>
          <p:cNvPr id="87" name="Bocadillo: rectángulo 86">
            <a:extLst>
              <a:ext uri="{FF2B5EF4-FFF2-40B4-BE49-F238E27FC236}">
                <a16:creationId xmlns:a16="http://schemas.microsoft.com/office/drawing/2014/main" id="{E9108E16-218F-41D6-B5A9-735DF6944CA0}"/>
              </a:ext>
            </a:extLst>
          </p:cNvPr>
          <p:cNvSpPr/>
          <p:nvPr/>
        </p:nvSpPr>
        <p:spPr>
          <a:xfrm>
            <a:off x="3921089" y="3386064"/>
            <a:ext cx="1460541" cy="284576"/>
          </a:xfrm>
          <a:prstGeom prst="wedgeRectCallout">
            <a:avLst>
              <a:gd name="adj1" fmla="val -73296"/>
              <a:gd name="adj2" fmla="val -29559"/>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00" dirty="0">
                <a:solidFill>
                  <a:schemeClr val="tx1"/>
                </a:solidFill>
              </a:rPr>
              <a:t>Madrid: 30,0%</a:t>
            </a:r>
          </a:p>
        </p:txBody>
      </p:sp>
      <p:pic>
        <p:nvPicPr>
          <p:cNvPr id="90" name="Picture 10" descr="Resultado de imagen de bandera españa png">
            <a:extLst>
              <a:ext uri="{FF2B5EF4-FFF2-40B4-BE49-F238E27FC236}">
                <a16:creationId xmlns:a16="http://schemas.microsoft.com/office/drawing/2014/main" id="{52CB8376-C56A-473B-94E6-E4B2388B239D}"/>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81756" y="2871149"/>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8" descr="Resultado de imagen de bandera inglaterra png">
            <a:extLst>
              <a:ext uri="{FF2B5EF4-FFF2-40B4-BE49-F238E27FC236}">
                <a16:creationId xmlns:a16="http://schemas.microsoft.com/office/drawing/2014/main" id="{76D8E635-4518-4240-B2AF-F6BFBAAAF893}"/>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772444" y="3379492"/>
            <a:ext cx="238125" cy="233604"/>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4" descr="Resultado de imagen de bandera png francia">
            <a:extLst>
              <a:ext uri="{FF2B5EF4-FFF2-40B4-BE49-F238E27FC236}">
                <a16:creationId xmlns:a16="http://schemas.microsoft.com/office/drawing/2014/main" id="{197A3770-7511-40A6-B63D-1D2EAC7870AE}"/>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792000" y="4333895"/>
            <a:ext cx="234000" cy="234000"/>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6" descr="Resultado de imagen de bandera png italia">
            <a:extLst>
              <a:ext uri="{FF2B5EF4-FFF2-40B4-BE49-F238E27FC236}">
                <a16:creationId xmlns:a16="http://schemas.microsoft.com/office/drawing/2014/main" id="{3DFDAD4F-22AE-4511-A5F7-E7136BDDAE3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74002" y="5765591"/>
            <a:ext cx="234000" cy="234000"/>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8" descr="Resultado de imagen de bandera png alemania">
            <a:extLst>
              <a:ext uri="{FF2B5EF4-FFF2-40B4-BE49-F238E27FC236}">
                <a16:creationId xmlns:a16="http://schemas.microsoft.com/office/drawing/2014/main" id="{9CC63E8E-167D-460F-BF71-74B8A57F9D9B}"/>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772444" y="6202277"/>
            <a:ext cx="234000" cy="234000"/>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16" descr="Imagen relacionada">
            <a:extLst>
              <a:ext uri="{FF2B5EF4-FFF2-40B4-BE49-F238E27FC236}">
                <a16:creationId xmlns:a16="http://schemas.microsoft.com/office/drawing/2014/main" id="{8B946B45-271D-4E62-8D44-01F3C0B64C3C}"/>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752838" y="4791933"/>
            <a:ext cx="274770" cy="274770"/>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18" descr="Resultado de imagen de bandera png euskadi">
            <a:extLst>
              <a:ext uri="{FF2B5EF4-FFF2-40B4-BE49-F238E27FC236}">
                <a16:creationId xmlns:a16="http://schemas.microsoft.com/office/drawing/2014/main" id="{44C13D07-16AB-48FB-94E2-441506C4BD3D}"/>
              </a:ext>
            </a:extLst>
          </p:cNvPr>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a:stretch/>
        </p:blipFill>
        <p:spPr bwMode="auto">
          <a:xfrm>
            <a:off x="772444" y="5271146"/>
            <a:ext cx="248644" cy="234000"/>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10" descr="Resultado de imagen de bandera png cataluña">
            <a:extLst>
              <a:ext uri="{FF2B5EF4-FFF2-40B4-BE49-F238E27FC236}">
                <a16:creationId xmlns:a16="http://schemas.microsoft.com/office/drawing/2014/main" id="{6FCCC74B-C02B-4D0B-9F20-5A628392441B}"/>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774506" y="3816734"/>
            <a:ext cx="234000" cy="234000"/>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10" descr="Resultado de imagen de bandera españa png">
            <a:extLst>
              <a:ext uri="{FF2B5EF4-FFF2-40B4-BE49-F238E27FC236}">
                <a16:creationId xmlns:a16="http://schemas.microsoft.com/office/drawing/2014/main" id="{C461BAFB-AEDE-4EC0-AD9B-357402F087DF}"/>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681138" y="2929026"/>
            <a:ext cx="226750" cy="212820"/>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9">
            <a:extLst>
              <a:ext uri="{FF2B5EF4-FFF2-40B4-BE49-F238E27FC236}">
                <a16:creationId xmlns:a16="http://schemas.microsoft.com/office/drawing/2014/main" id="{48CAF69A-4C4E-466F-A016-EA1D2CA5AC00}"/>
              </a:ext>
            </a:extLst>
          </p:cNvPr>
          <p:cNvSpPr/>
          <p:nvPr/>
        </p:nvSpPr>
        <p:spPr>
          <a:xfrm>
            <a:off x="7902875" y="2834344"/>
            <a:ext cx="1445332"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Castellano</a:t>
            </a:r>
          </a:p>
        </p:txBody>
      </p:sp>
      <p:grpSp>
        <p:nvGrpSpPr>
          <p:cNvPr id="13" name="Grupo 12">
            <a:extLst>
              <a:ext uri="{FF2B5EF4-FFF2-40B4-BE49-F238E27FC236}">
                <a16:creationId xmlns:a16="http://schemas.microsoft.com/office/drawing/2014/main" id="{2080F2B3-ED0D-4911-9DF3-052BF725B98B}"/>
              </a:ext>
            </a:extLst>
          </p:cNvPr>
          <p:cNvGrpSpPr/>
          <p:nvPr/>
        </p:nvGrpSpPr>
        <p:grpSpPr>
          <a:xfrm>
            <a:off x="7296400" y="3753767"/>
            <a:ext cx="4895600" cy="1281772"/>
            <a:chOff x="7296400" y="3753767"/>
            <a:chExt cx="4895600" cy="1281772"/>
          </a:xfrm>
        </p:grpSpPr>
        <p:graphicFrame>
          <p:nvGraphicFramePr>
            <p:cNvPr id="115" name="2 Gráfico">
              <a:extLst>
                <a:ext uri="{FF2B5EF4-FFF2-40B4-BE49-F238E27FC236}">
                  <a16:creationId xmlns:a16="http://schemas.microsoft.com/office/drawing/2014/main" id="{580EB3EC-38B9-489A-A678-8CAB4B47D6FE}"/>
                </a:ext>
              </a:extLst>
            </p:cNvPr>
            <p:cNvGraphicFramePr/>
            <p:nvPr>
              <p:extLst>
                <p:ext uri="{D42A27DB-BD31-4B8C-83A1-F6EECF244321}">
                  <p14:modId xmlns:p14="http://schemas.microsoft.com/office/powerpoint/2010/main" val="2942922968"/>
                </p:ext>
              </p:extLst>
            </p:nvPr>
          </p:nvGraphicFramePr>
          <p:xfrm>
            <a:off x="7296400" y="3753767"/>
            <a:ext cx="4895600" cy="1281772"/>
          </p:xfrm>
          <a:graphic>
            <a:graphicData uri="http://schemas.openxmlformats.org/drawingml/2006/chart">
              <c:chart xmlns:c="http://schemas.openxmlformats.org/drawingml/2006/chart" xmlns:r="http://schemas.openxmlformats.org/officeDocument/2006/relationships" r:id="rId13"/>
            </a:graphicData>
          </a:graphic>
        </p:graphicFrame>
        <p:pic>
          <p:nvPicPr>
            <p:cNvPr id="116" name="Picture 10" descr="Resultado de imagen de bandera png cataluña">
              <a:extLst>
                <a:ext uri="{FF2B5EF4-FFF2-40B4-BE49-F238E27FC236}">
                  <a16:creationId xmlns:a16="http://schemas.microsoft.com/office/drawing/2014/main" id="{30FE5206-AE38-402A-BC27-1AA1004B2E5E}"/>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7688949" y="4072354"/>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117" name="Rectángulo 116">
              <a:extLst>
                <a:ext uri="{FF2B5EF4-FFF2-40B4-BE49-F238E27FC236}">
                  <a16:creationId xmlns:a16="http://schemas.microsoft.com/office/drawing/2014/main" id="{B740AB53-7926-4767-B264-92A624D8143F}"/>
                </a:ext>
              </a:extLst>
            </p:cNvPr>
            <p:cNvSpPr/>
            <p:nvPr/>
          </p:nvSpPr>
          <p:spPr>
            <a:xfrm>
              <a:off x="7918587" y="3978068"/>
              <a:ext cx="1025409"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catalán</a:t>
              </a:r>
            </a:p>
          </p:txBody>
        </p:sp>
      </p:grpSp>
      <p:pic>
        <p:nvPicPr>
          <p:cNvPr id="119" name="Imagen 118">
            <a:extLst>
              <a:ext uri="{FF2B5EF4-FFF2-40B4-BE49-F238E27FC236}">
                <a16:creationId xmlns:a16="http://schemas.microsoft.com/office/drawing/2014/main" id="{F1E3ABCC-5E2C-42FD-9343-A4245BBCB664}"/>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t="18472" b="18611"/>
          <a:stretch/>
        </p:blipFill>
        <p:spPr>
          <a:xfrm>
            <a:off x="8834158" y="2450596"/>
            <a:ext cx="519113" cy="326609"/>
          </a:xfrm>
          <a:prstGeom prst="rect">
            <a:avLst/>
          </a:prstGeom>
        </p:spPr>
      </p:pic>
      <p:sp>
        <p:nvSpPr>
          <p:cNvPr id="120" name="Rectángulo 119">
            <a:extLst>
              <a:ext uri="{FF2B5EF4-FFF2-40B4-BE49-F238E27FC236}">
                <a16:creationId xmlns:a16="http://schemas.microsoft.com/office/drawing/2014/main" id="{52C4040B-F038-473F-A873-6B61031E9173}"/>
              </a:ext>
            </a:extLst>
          </p:cNvPr>
          <p:cNvSpPr/>
          <p:nvPr/>
        </p:nvSpPr>
        <p:spPr>
          <a:xfrm>
            <a:off x="9336014" y="2542218"/>
            <a:ext cx="1466361" cy="276999"/>
          </a:xfrm>
          <a:prstGeom prst="rect">
            <a:avLst/>
          </a:prstGeom>
        </p:spPr>
        <p:txBody>
          <a:bodyPr wrap="square">
            <a:spAutoFit/>
          </a:bodyPr>
          <a:lstStyle/>
          <a:p>
            <a:pPr lvl="0"/>
            <a:r>
              <a:rPr lang="es-ES" sz="1200"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100" dirty="0">
              <a:solidFill>
                <a:srgbClr val="233616"/>
              </a:solidFill>
            </a:endParaRPr>
          </a:p>
        </p:txBody>
      </p:sp>
      <p:sp>
        <p:nvSpPr>
          <p:cNvPr id="121" name="Rectángulo 120">
            <a:extLst>
              <a:ext uri="{FF2B5EF4-FFF2-40B4-BE49-F238E27FC236}">
                <a16:creationId xmlns:a16="http://schemas.microsoft.com/office/drawing/2014/main" id="{192734ED-D8DD-4AE8-8D93-9E665BEE6E87}"/>
              </a:ext>
            </a:extLst>
          </p:cNvPr>
          <p:cNvSpPr/>
          <p:nvPr/>
        </p:nvSpPr>
        <p:spPr>
          <a:xfrm>
            <a:off x="7734718" y="1682894"/>
            <a:ext cx="3775393"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 idioma </a:t>
            </a:r>
            <a:r>
              <a:rPr lang="es-ES" b="1" u="sng"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habitual </a:t>
            </a:r>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de lectura</a:t>
            </a:r>
          </a:p>
        </p:txBody>
      </p:sp>
      <p:cxnSp>
        <p:nvCxnSpPr>
          <p:cNvPr id="16" name="Conector recto 15">
            <a:extLst>
              <a:ext uri="{FF2B5EF4-FFF2-40B4-BE49-F238E27FC236}">
                <a16:creationId xmlns:a16="http://schemas.microsoft.com/office/drawing/2014/main" id="{A2357AF7-37CC-4076-9E61-D30BE1D0B79B}"/>
              </a:ext>
            </a:extLst>
          </p:cNvPr>
          <p:cNvCxnSpPr/>
          <p:nvPr/>
        </p:nvCxnSpPr>
        <p:spPr>
          <a:xfrm>
            <a:off x="7029450" y="1976990"/>
            <a:ext cx="0" cy="4428000"/>
          </a:xfrm>
          <a:prstGeom prst="line">
            <a:avLst/>
          </a:prstGeom>
          <a:ln>
            <a:solidFill>
              <a:schemeClr val="accent6">
                <a:lumMod val="75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4" name="Grupo 3">
            <a:extLst>
              <a:ext uri="{FF2B5EF4-FFF2-40B4-BE49-F238E27FC236}">
                <a16:creationId xmlns:a16="http://schemas.microsoft.com/office/drawing/2014/main" id="{6FBB3858-4D74-4E0E-BC33-E0998F640FC9}"/>
              </a:ext>
            </a:extLst>
          </p:cNvPr>
          <p:cNvGrpSpPr/>
          <p:nvPr/>
        </p:nvGrpSpPr>
        <p:grpSpPr>
          <a:xfrm>
            <a:off x="7294337" y="4999654"/>
            <a:ext cx="4895600" cy="1281772"/>
            <a:chOff x="7294337" y="4999654"/>
            <a:chExt cx="4895600" cy="1281772"/>
          </a:xfrm>
        </p:grpSpPr>
        <p:graphicFrame>
          <p:nvGraphicFramePr>
            <p:cNvPr id="108" name="2 Gráfico">
              <a:extLst>
                <a:ext uri="{FF2B5EF4-FFF2-40B4-BE49-F238E27FC236}">
                  <a16:creationId xmlns:a16="http://schemas.microsoft.com/office/drawing/2014/main" id="{7ADF507B-5130-4C8F-A6EB-29D5942BEC85}"/>
                </a:ext>
              </a:extLst>
            </p:cNvPr>
            <p:cNvGraphicFramePr/>
            <p:nvPr>
              <p:extLst>
                <p:ext uri="{D42A27DB-BD31-4B8C-83A1-F6EECF244321}">
                  <p14:modId xmlns:p14="http://schemas.microsoft.com/office/powerpoint/2010/main" val="1390205388"/>
                </p:ext>
              </p:extLst>
            </p:nvPr>
          </p:nvGraphicFramePr>
          <p:xfrm>
            <a:off x="7294337" y="4999654"/>
            <a:ext cx="4895600" cy="1281772"/>
          </p:xfrm>
          <a:graphic>
            <a:graphicData uri="http://schemas.openxmlformats.org/drawingml/2006/chart">
              <c:chart xmlns:c="http://schemas.openxmlformats.org/drawingml/2006/chart" xmlns:r="http://schemas.openxmlformats.org/officeDocument/2006/relationships" r:id="rId15"/>
            </a:graphicData>
          </a:graphic>
        </p:graphicFrame>
        <p:sp>
          <p:nvSpPr>
            <p:cNvPr id="107" name="Rectángulo 106">
              <a:extLst>
                <a:ext uri="{FF2B5EF4-FFF2-40B4-BE49-F238E27FC236}">
                  <a16:creationId xmlns:a16="http://schemas.microsoft.com/office/drawing/2014/main" id="{0FCEAC5E-F7A7-4C00-B909-120F44D2A7BE}"/>
                </a:ext>
              </a:extLst>
            </p:cNvPr>
            <p:cNvSpPr/>
            <p:nvPr/>
          </p:nvSpPr>
          <p:spPr>
            <a:xfrm>
              <a:off x="7918587" y="5317951"/>
              <a:ext cx="1806777"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Otros idiomas</a:t>
              </a:r>
            </a:p>
          </p:txBody>
        </p:sp>
        <p:grpSp>
          <p:nvGrpSpPr>
            <p:cNvPr id="3" name="Grupo 2">
              <a:extLst>
                <a:ext uri="{FF2B5EF4-FFF2-40B4-BE49-F238E27FC236}">
                  <a16:creationId xmlns:a16="http://schemas.microsoft.com/office/drawing/2014/main" id="{C2855102-41D4-4593-8A08-82E051520F18}"/>
                </a:ext>
              </a:extLst>
            </p:cNvPr>
            <p:cNvGrpSpPr/>
            <p:nvPr/>
          </p:nvGrpSpPr>
          <p:grpSpPr>
            <a:xfrm>
              <a:off x="7501301" y="5454810"/>
              <a:ext cx="473307" cy="130820"/>
              <a:chOff x="6824864" y="5511964"/>
              <a:chExt cx="473307" cy="130820"/>
            </a:xfrm>
          </p:grpSpPr>
          <p:pic>
            <p:nvPicPr>
              <p:cNvPr id="99" name="Picture 8" descr="Resultado de imagen de bandera inglaterra png">
                <a:extLst>
                  <a:ext uri="{FF2B5EF4-FFF2-40B4-BE49-F238E27FC236}">
                    <a16:creationId xmlns:a16="http://schemas.microsoft.com/office/drawing/2014/main" id="{5D20E3E9-79BC-44F0-A901-5B88D14227DC}"/>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824864" y="5518717"/>
                <a:ext cx="126468" cy="124067"/>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descr="Resultado de imagen de bandera png francia">
                <a:extLst>
                  <a:ext uri="{FF2B5EF4-FFF2-40B4-BE49-F238E27FC236}">
                    <a16:creationId xmlns:a16="http://schemas.microsoft.com/office/drawing/2014/main" id="{3EB1C06E-7323-4532-8573-96B46680EB37}"/>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942668" y="5512158"/>
                <a:ext cx="124277" cy="124277"/>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6" descr="Resultado de imagen de bandera png italia">
                <a:extLst>
                  <a:ext uri="{FF2B5EF4-FFF2-40B4-BE49-F238E27FC236}">
                    <a16:creationId xmlns:a16="http://schemas.microsoft.com/office/drawing/2014/main" id="{C1F47D44-1737-44CE-B72F-DAB234801A9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173894" y="5511964"/>
                <a:ext cx="124277" cy="124277"/>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8" descr="Resultado de imagen de bandera png alemania">
                <a:extLst>
                  <a:ext uri="{FF2B5EF4-FFF2-40B4-BE49-F238E27FC236}">
                    <a16:creationId xmlns:a16="http://schemas.microsoft.com/office/drawing/2014/main" id="{5E44B1C9-ACFA-49B6-8A1A-8E431D77413A}"/>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7058281" y="5515131"/>
                <a:ext cx="124277" cy="124277"/>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59" name="Bocadillo: rectángulo 58">
            <a:extLst>
              <a:ext uri="{FF2B5EF4-FFF2-40B4-BE49-F238E27FC236}">
                <a16:creationId xmlns:a16="http://schemas.microsoft.com/office/drawing/2014/main" id="{6909317D-3B7F-4D42-95FF-C46D6F6A36F1}"/>
              </a:ext>
            </a:extLst>
          </p:cNvPr>
          <p:cNvSpPr/>
          <p:nvPr/>
        </p:nvSpPr>
        <p:spPr>
          <a:xfrm>
            <a:off x="3076652" y="5003624"/>
            <a:ext cx="1498996" cy="274770"/>
          </a:xfrm>
          <a:prstGeom prst="wedgeRectCallout">
            <a:avLst>
              <a:gd name="adj1" fmla="val -70804"/>
              <a:gd name="adj2" fmla="val -60758"/>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00" dirty="0">
                <a:solidFill>
                  <a:schemeClr val="tx1"/>
                </a:solidFill>
              </a:rPr>
              <a:t>Cantabria: 6,0%</a:t>
            </a:r>
          </a:p>
        </p:txBody>
      </p:sp>
      <p:sp>
        <p:nvSpPr>
          <p:cNvPr id="5" name="Rectángulo 4">
            <a:extLst>
              <a:ext uri="{FF2B5EF4-FFF2-40B4-BE49-F238E27FC236}">
                <a16:creationId xmlns:a16="http://schemas.microsoft.com/office/drawing/2014/main" id="{13EC7FB8-2796-4DF0-A011-3F394871A36C}"/>
              </a:ext>
            </a:extLst>
          </p:cNvPr>
          <p:cNvSpPr/>
          <p:nvPr/>
        </p:nvSpPr>
        <p:spPr>
          <a:xfrm>
            <a:off x="5036728" y="4883201"/>
            <a:ext cx="1795858" cy="923330"/>
          </a:xfrm>
          <a:prstGeom prst="rect">
            <a:avLst/>
          </a:prstGeom>
          <a:solidFill>
            <a:srgbClr val="FBF6E6"/>
          </a:solidFill>
        </p:spPr>
        <p:txBody>
          <a:bodyPr wrap="square">
            <a:spAutoFit/>
          </a:bodyPr>
          <a:lstStyle/>
          <a:p>
            <a:pPr algn="ctr"/>
            <a:r>
              <a:rPr lang="es-ES" dirty="0">
                <a:solidFill>
                  <a:schemeClr val="tx1">
                    <a:lumMod val="95000"/>
                    <a:lumOff val="5000"/>
                  </a:schemeClr>
                </a:solidFill>
                <a:ea typeface="Verdana" panose="020B0604030504040204" pitchFamily="34" charset="0"/>
                <a:cs typeface="Verdana" panose="020B0604030504040204" pitchFamily="34" charset="0"/>
              </a:rPr>
              <a:t>43,7%</a:t>
            </a:r>
          </a:p>
          <a:p>
            <a:pPr algn="ctr"/>
            <a:r>
              <a:rPr lang="es-ES" dirty="0">
                <a:solidFill>
                  <a:schemeClr val="tx1">
                    <a:lumMod val="95000"/>
                    <a:lumOff val="5000"/>
                  </a:schemeClr>
                </a:solidFill>
                <a:ea typeface="Verdana" panose="020B0604030504040204" pitchFamily="34" charset="0"/>
                <a:cs typeface="Verdana" panose="020B0604030504040204" pitchFamily="34" charset="0"/>
              </a:rPr>
              <a:t>lee en dos o más lenguas</a:t>
            </a:r>
            <a:endParaRPr lang="es-ES" dirty="0">
              <a:solidFill>
                <a:schemeClr val="tx1">
                  <a:lumMod val="95000"/>
                  <a:lumOff val="5000"/>
                </a:schemeClr>
              </a:solidFill>
            </a:endParaRPr>
          </a:p>
        </p:txBody>
      </p:sp>
      <p:sp>
        <p:nvSpPr>
          <p:cNvPr id="72" name="Bocadillo: rectángulo 71">
            <a:extLst>
              <a:ext uri="{FF2B5EF4-FFF2-40B4-BE49-F238E27FC236}">
                <a16:creationId xmlns:a16="http://schemas.microsoft.com/office/drawing/2014/main" id="{894647FD-2BB6-4955-B9A5-24FE62A13C53}"/>
              </a:ext>
            </a:extLst>
          </p:cNvPr>
          <p:cNvSpPr/>
          <p:nvPr/>
        </p:nvSpPr>
        <p:spPr>
          <a:xfrm>
            <a:off x="3053252" y="4501414"/>
            <a:ext cx="1234717" cy="274770"/>
          </a:xfrm>
          <a:prstGeom prst="wedgeRectCallout">
            <a:avLst>
              <a:gd name="adj1" fmla="val -70804"/>
              <a:gd name="adj2" fmla="val -60758"/>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00" dirty="0">
                <a:solidFill>
                  <a:schemeClr val="tx1"/>
                </a:solidFill>
              </a:rPr>
              <a:t>Galicia: 63,5%</a:t>
            </a:r>
          </a:p>
        </p:txBody>
      </p:sp>
      <p:graphicFrame>
        <p:nvGraphicFramePr>
          <p:cNvPr id="71" name="Tabla 11">
            <a:extLst>
              <a:ext uri="{FF2B5EF4-FFF2-40B4-BE49-F238E27FC236}">
                <a16:creationId xmlns:a16="http://schemas.microsoft.com/office/drawing/2014/main" id="{1D246F8D-1D7D-4B32-909F-9B12EDD7FEE7}"/>
              </a:ext>
            </a:extLst>
          </p:cNvPr>
          <p:cNvGraphicFramePr>
            <a:graphicFrameLocks noGrp="1"/>
          </p:cNvGraphicFramePr>
          <p:nvPr>
            <p:extLst>
              <p:ext uri="{D42A27DB-BD31-4B8C-83A1-F6EECF244321}">
                <p14:modId xmlns:p14="http://schemas.microsoft.com/office/powerpoint/2010/main" val="2867511724"/>
              </p:ext>
            </p:extLst>
          </p:nvPr>
        </p:nvGraphicFramePr>
        <p:xfrm>
          <a:off x="7490531" y="2097212"/>
          <a:ext cx="4388526" cy="370840"/>
        </p:xfrm>
        <a:graphic>
          <a:graphicData uri="http://schemas.openxmlformats.org/drawingml/2006/table">
            <a:tbl>
              <a:tblPr firstRow="1" bandRow="1">
                <a:tableStyleId>{5C22544A-7EE6-4342-B048-85BDC9FD1C3A}</a:tableStyleId>
              </a:tblPr>
              <a:tblGrid>
                <a:gridCol w="731421">
                  <a:extLst>
                    <a:ext uri="{9D8B030D-6E8A-4147-A177-3AD203B41FA5}">
                      <a16:colId xmlns:a16="http://schemas.microsoft.com/office/drawing/2014/main" val="2733059291"/>
                    </a:ext>
                  </a:extLst>
                </a:gridCol>
                <a:gridCol w="731421">
                  <a:extLst>
                    <a:ext uri="{9D8B030D-6E8A-4147-A177-3AD203B41FA5}">
                      <a16:colId xmlns:a16="http://schemas.microsoft.com/office/drawing/2014/main" val="1279603081"/>
                    </a:ext>
                  </a:extLst>
                </a:gridCol>
                <a:gridCol w="731421">
                  <a:extLst>
                    <a:ext uri="{9D8B030D-6E8A-4147-A177-3AD203B41FA5}">
                      <a16:colId xmlns:a16="http://schemas.microsoft.com/office/drawing/2014/main" val="3620773628"/>
                    </a:ext>
                  </a:extLst>
                </a:gridCol>
                <a:gridCol w="731421">
                  <a:extLst>
                    <a:ext uri="{9D8B030D-6E8A-4147-A177-3AD203B41FA5}">
                      <a16:colId xmlns:a16="http://schemas.microsoft.com/office/drawing/2014/main" val="750819116"/>
                    </a:ext>
                  </a:extLst>
                </a:gridCol>
                <a:gridCol w="711163">
                  <a:extLst>
                    <a:ext uri="{9D8B030D-6E8A-4147-A177-3AD203B41FA5}">
                      <a16:colId xmlns:a16="http://schemas.microsoft.com/office/drawing/2014/main" val="1392799152"/>
                    </a:ext>
                  </a:extLst>
                </a:gridCol>
                <a:gridCol w="751679">
                  <a:extLst>
                    <a:ext uri="{9D8B030D-6E8A-4147-A177-3AD203B41FA5}">
                      <a16:colId xmlns:a16="http://schemas.microsoft.com/office/drawing/2014/main" val="3569321722"/>
                    </a:ext>
                  </a:extLst>
                </a:gridCol>
              </a:tblGrid>
              <a:tr h="370840">
                <a:tc>
                  <a:txBody>
                    <a:bodyPr/>
                    <a:lstStyle/>
                    <a:p>
                      <a:pPr algn="ctr"/>
                      <a:r>
                        <a:rPr lang="en-GB" sz="1050" b="0" dirty="0">
                          <a:solidFill>
                            <a:schemeClr val="tx1"/>
                          </a:solidFill>
                        </a:rPr>
                        <a:t>2012</a:t>
                      </a:r>
                    </a:p>
                  </a:txBody>
                  <a:tcPr anchor="ctr">
                    <a:noFill/>
                  </a:tcPr>
                </a:tc>
                <a:tc>
                  <a:txBody>
                    <a:bodyPr/>
                    <a:lstStyle/>
                    <a:p>
                      <a:pPr algn="ctr"/>
                      <a:r>
                        <a:rPr lang="en-GB" sz="1050" b="0" dirty="0">
                          <a:solidFill>
                            <a:schemeClr val="tx1"/>
                          </a:solidFill>
                        </a:rPr>
                        <a:t>2017</a:t>
                      </a:r>
                    </a:p>
                  </a:txBody>
                  <a:tcPr anchor="ctr">
                    <a:noFill/>
                  </a:tcPr>
                </a:tc>
                <a:tc>
                  <a:txBody>
                    <a:bodyPr/>
                    <a:lstStyle/>
                    <a:p>
                      <a:pPr algn="ctr"/>
                      <a:r>
                        <a:rPr lang="en-GB" sz="1050" b="0" dirty="0">
                          <a:solidFill>
                            <a:schemeClr val="tx1"/>
                          </a:solidFill>
                        </a:rPr>
                        <a:t>2018</a:t>
                      </a:r>
                    </a:p>
                  </a:txBody>
                  <a:tcPr anchor="ctr">
                    <a:noFill/>
                  </a:tcPr>
                </a:tc>
                <a:tc>
                  <a:txBody>
                    <a:bodyPr/>
                    <a:lstStyle/>
                    <a:p>
                      <a:pPr algn="ctr"/>
                      <a:r>
                        <a:rPr lang="en-GB" sz="1050" b="0" dirty="0">
                          <a:solidFill>
                            <a:schemeClr val="tx1"/>
                          </a:solidFill>
                        </a:rPr>
                        <a:t>2019</a:t>
                      </a:r>
                    </a:p>
                  </a:txBody>
                  <a:tcPr anchor="ctr">
                    <a:noFill/>
                  </a:tcPr>
                </a:tc>
                <a:tc>
                  <a:txBody>
                    <a:bodyPr/>
                    <a:lstStyle/>
                    <a:p>
                      <a:pPr algn="ctr"/>
                      <a:r>
                        <a:rPr lang="en-GB" sz="1050" b="0" dirty="0">
                          <a:solidFill>
                            <a:schemeClr val="tx1"/>
                          </a:solidFill>
                        </a:rPr>
                        <a:t>2020</a:t>
                      </a:r>
                    </a:p>
                  </a:txBody>
                  <a:tcPr anchor="ctr">
                    <a:noFill/>
                  </a:tcPr>
                </a:tc>
                <a:tc>
                  <a:txBody>
                    <a:bodyPr/>
                    <a:lstStyle/>
                    <a:p>
                      <a:pPr algn="ctr"/>
                      <a:r>
                        <a:rPr lang="en-GB" sz="1200" b="1" dirty="0">
                          <a:solidFill>
                            <a:schemeClr val="tx1"/>
                          </a:solidFill>
                        </a:rPr>
                        <a:t>2021</a:t>
                      </a:r>
                      <a:endParaRPr lang="en-GB" sz="1050" b="1" dirty="0">
                        <a:solidFill>
                          <a:schemeClr val="tx1"/>
                        </a:solidFill>
                      </a:endParaRPr>
                    </a:p>
                  </a:txBody>
                  <a:tcPr anchor="ctr">
                    <a:noFill/>
                  </a:tcPr>
                </a:tc>
                <a:extLst>
                  <a:ext uri="{0D108BD9-81ED-4DB2-BD59-A6C34878D82A}">
                    <a16:rowId xmlns:a16="http://schemas.microsoft.com/office/drawing/2014/main" val="3887526034"/>
                  </a:ext>
                </a:extLst>
              </a:tr>
            </a:tbl>
          </a:graphicData>
        </a:graphic>
      </p:graphicFrame>
      <p:grpSp>
        <p:nvGrpSpPr>
          <p:cNvPr id="77" name="Grupo 76">
            <a:extLst>
              <a:ext uri="{FF2B5EF4-FFF2-40B4-BE49-F238E27FC236}">
                <a16:creationId xmlns:a16="http://schemas.microsoft.com/office/drawing/2014/main" id="{6A6B9EA0-166E-4D3F-8B59-D5D29719383B}"/>
              </a:ext>
            </a:extLst>
          </p:cNvPr>
          <p:cNvGrpSpPr/>
          <p:nvPr/>
        </p:nvGrpSpPr>
        <p:grpSpPr>
          <a:xfrm>
            <a:off x="7516852" y="2208606"/>
            <a:ext cx="3747263" cy="144000"/>
            <a:chOff x="5457153" y="1897713"/>
            <a:chExt cx="3747263" cy="144000"/>
          </a:xfrm>
        </p:grpSpPr>
        <p:sp>
          <p:nvSpPr>
            <p:cNvPr id="78" name="Elipse 77">
              <a:extLst>
                <a:ext uri="{FF2B5EF4-FFF2-40B4-BE49-F238E27FC236}">
                  <a16:creationId xmlns:a16="http://schemas.microsoft.com/office/drawing/2014/main" id="{E924FC68-1EE9-4A11-A0CC-57CC10E2AA30}"/>
                </a:ext>
              </a:extLst>
            </p:cNvPr>
            <p:cNvSpPr/>
            <p:nvPr/>
          </p:nvSpPr>
          <p:spPr>
            <a:xfrm>
              <a:off x="5457153" y="1897713"/>
              <a:ext cx="144000" cy="144000"/>
            </a:xfrm>
            <a:prstGeom prst="ellipse">
              <a:avLst/>
            </a:prstGeom>
            <a:solidFill>
              <a:srgbClr val="D6DCE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9" name="Elipse 78">
              <a:extLst>
                <a:ext uri="{FF2B5EF4-FFF2-40B4-BE49-F238E27FC236}">
                  <a16:creationId xmlns:a16="http://schemas.microsoft.com/office/drawing/2014/main" id="{C988162B-C7E2-489B-9C6A-BCD08863FAA6}"/>
                </a:ext>
              </a:extLst>
            </p:cNvPr>
            <p:cNvSpPr/>
            <p:nvPr/>
          </p:nvSpPr>
          <p:spPr>
            <a:xfrm>
              <a:off x="6182666" y="1897713"/>
              <a:ext cx="144000" cy="14400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81" name="Elipse 80">
              <a:extLst>
                <a:ext uri="{FF2B5EF4-FFF2-40B4-BE49-F238E27FC236}">
                  <a16:creationId xmlns:a16="http://schemas.microsoft.com/office/drawing/2014/main" id="{490B1A69-97B4-4E6A-8831-0EC9F022B77B}"/>
                </a:ext>
              </a:extLst>
            </p:cNvPr>
            <p:cNvSpPr/>
            <p:nvPr/>
          </p:nvSpPr>
          <p:spPr>
            <a:xfrm>
              <a:off x="6918053" y="1897713"/>
              <a:ext cx="144000" cy="14400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104" name="Elipse 103">
              <a:extLst>
                <a:ext uri="{FF2B5EF4-FFF2-40B4-BE49-F238E27FC236}">
                  <a16:creationId xmlns:a16="http://schemas.microsoft.com/office/drawing/2014/main" id="{BFCE22AA-85C1-4EF5-8E61-EDAC04F005D7}"/>
                </a:ext>
              </a:extLst>
            </p:cNvPr>
            <p:cNvSpPr/>
            <p:nvPr/>
          </p:nvSpPr>
          <p:spPr>
            <a:xfrm>
              <a:off x="7642965" y="1897713"/>
              <a:ext cx="144000" cy="14400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114" name="Elipse 113">
              <a:extLst>
                <a:ext uri="{FF2B5EF4-FFF2-40B4-BE49-F238E27FC236}">
                  <a16:creationId xmlns:a16="http://schemas.microsoft.com/office/drawing/2014/main" id="{2070EEA9-1010-4357-A893-D5F833B19E48}"/>
                </a:ext>
              </a:extLst>
            </p:cNvPr>
            <p:cNvSpPr/>
            <p:nvPr/>
          </p:nvSpPr>
          <p:spPr>
            <a:xfrm>
              <a:off x="8365167" y="1897713"/>
              <a:ext cx="144000" cy="14400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118" name="Elipse 117">
              <a:extLst>
                <a:ext uri="{FF2B5EF4-FFF2-40B4-BE49-F238E27FC236}">
                  <a16:creationId xmlns:a16="http://schemas.microsoft.com/office/drawing/2014/main" id="{AB8A9528-C080-49D1-873A-B605575A1D32}"/>
                </a:ext>
              </a:extLst>
            </p:cNvPr>
            <p:cNvSpPr/>
            <p:nvPr/>
          </p:nvSpPr>
          <p:spPr>
            <a:xfrm>
              <a:off x="9060416" y="1897713"/>
              <a:ext cx="144000" cy="144000"/>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dirty="0">
                <a:latin typeface="+mj-lt"/>
              </a:endParaRPr>
            </a:p>
          </p:txBody>
        </p:sp>
      </p:grpSp>
      <p:sp>
        <p:nvSpPr>
          <p:cNvPr id="73" name="CuadroTexto 72">
            <a:extLst>
              <a:ext uri="{FF2B5EF4-FFF2-40B4-BE49-F238E27FC236}">
                <a16:creationId xmlns:a16="http://schemas.microsoft.com/office/drawing/2014/main" id="{B6BC6AC9-2AFC-4874-AA2B-EB9D78293B5D}"/>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Tree>
    <p:extLst>
      <p:ext uri="{BB962C8B-B14F-4D97-AF65-F5344CB8AC3E}">
        <p14:creationId xmlns:p14="http://schemas.microsoft.com/office/powerpoint/2010/main" val="2173297076"/>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o 8">
            <a:extLst>
              <a:ext uri="{FF2B5EF4-FFF2-40B4-BE49-F238E27FC236}">
                <a16:creationId xmlns:a16="http://schemas.microsoft.com/office/drawing/2014/main" id="{C75BCA4C-FC88-4DF5-BCBE-C2556528FE68}"/>
              </a:ext>
            </a:extLst>
          </p:cNvPr>
          <p:cNvGrpSpPr/>
          <p:nvPr/>
        </p:nvGrpSpPr>
        <p:grpSpPr>
          <a:xfrm>
            <a:off x="743632" y="2240037"/>
            <a:ext cx="3168132" cy="2087595"/>
            <a:chOff x="1448482" y="2497212"/>
            <a:chExt cx="3168132" cy="2087595"/>
          </a:xfrm>
        </p:grpSpPr>
        <p:graphicFrame>
          <p:nvGraphicFramePr>
            <p:cNvPr id="288" name="39 Gráfico">
              <a:extLst>
                <a:ext uri="{FF2B5EF4-FFF2-40B4-BE49-F238E27FC236}">
                  <a16:creationId xmlns:a16="http://schemas.microsoft.com/office/drawing/2014/main" id="{6C57450E-EBE2-46D8-92A2-E5A200CF6723}"/>
                </a:ext>
              </a:extLst>
            </p:cNvPr>
            <p:cNvGraphicFramePr/>
            <p:nvPr>
              <p:extLst>
                <p:ext uri="{D42A27DB-BD31-4B8C-83A1-F6EECF244321}">
                  <p14:modId xmlns:p14="http://schemas.microsoft.com/office/powerpoint/2010/main" val="787744035"/>
                </p:ext>
              </p:extLst>
            </p:nvPr>
          </p:nvGraphicFramePr>
          <p:xfrm>
            <a:off x="1448482" y="2497212"/>
            <a:ext cx="3039957" cy="2026638"/>
          </p:xfrm>
          <a:graphic>
            <a:graphicData uri="http://schemas.openxmlformats.org/drawingml/2006/chart">
              <c:chart xmlns:c="http://schemas.openxmlformats.org/drawingml/2006/chart" xmlns:r="http://schemas.openxmlformats.org/officeDocument/2006/relationships" r:id="rId2"/>
            </a:graphicData>
          </a:graphic>
        </p:graphicFrame>
        <p:pic>
          <p:nvPicPr>
            <p:cNvPr id="289" name="Picture 10" descr="Resultado de imagen de bandera españa png">
              <a:extLst>
                <a:ext uri="{FF2B5EF4-FFF2-40B4-BE49-F238E27FC236}">
                  <a16:creationId xmlns:a16="http://schemas.microsoft.com/office/drawing/2014/main" id="{E36A45BA-208E-4379-885D-D7301F4DE6C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52575" y="356540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290" name="Picture 10" descr="Resultado de imagen de bandera png cataluña">
              <a:extLst>
                <a:ext uri="{FF2B5EF4-FFF2-40B4-BE49-F238E27FC236}">
                  <a16:creationId xmlns:a16="http://schemas.microsoft.com/office/drawing/2014/main" id="{5B2D8253-0208-464E-A45E-8293EA7B54B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382614" y="3308590"/>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291" name="Rectángulo 290">
              <a:extLst>
                <a:ext uri="{FF2B5EF4-FFF2-40B4-BE49-F238E27FC236}">
                  <a16:creationId xmlns:a16="http://schemas.microsoft.com/office/drawing/2014/main" id="{74844A16-74AF-49C4-8C64-811981A5BD30}"/>
                </a:ext>
              </a:extLst>
            </p:cNvPr>
            <p:cNvSpPr/>
            <p:nvPr/>
          </p:nvSpPr>
          <p:spPr>
            <a:xfrm>
              <a:off x="3441814" y="4338586"/>
              <a:ext cx="500458"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sp>
          <p:nvSpPr>
            <p:cNvPr id="297" name="Rectángulo 296">
              <a:extLst>
                <a:ext uri="{FF2B5EF4-FFF2-40B4-BE49-F238E27FC236}">
                  <a16:creationId xmlns:a16="http://schemas.microsoft.com/office/drawing/2014/main" id="{894D85D7-23B9-4E25-9309-2F3A8EC59C55}"/>
                </a:ext>
              </a:extLst>
            </p:cNvPr>
            <p:cNvSpPr/>
            <p:nvPr/>
          </p:nvSpPr>
          <p:spPr>
            <a:xfrm>
              <a:off x="3865382" y="3483026"/>
              <a:ext cx="751232" cy="261610"/>
            </a:xfrm>
            <a:prstGeom prst="rect">
              <a:avLst/>
            </a:prstGeom>
          </p:spPr>
          <p:txBody>
            <a:bodyPr wrap="square">
              <a:spAutoFit/>
            </a:bodyPr>
            <a:lstStyle/>
            <a:p>
              <a:r>
                <a:rPr lang="es-ES" sz="11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catalán</a:t>
              </a:r>
            </a:p>
          </p:txBody>
        </p:sp>
        <p:sp>
          <p:nvSpPr>
            <p:cNvPr id="298" name="Rectángulo 297">
              <a:extLst>
                <a:ext uri="{FF2B5EF4-FFF2-40B4-BE49-F238E27FC236}">
                  <a16:creationId xmlns:a16="http://schemas.microsoft.com/office/drawing/2014/main" id="{AA5245AD-2446-4B47-AD49-A34EE8499821}"/>
                </a:ext>
              </a:extLst>
            </p:cNvPr>
            <p:cNvSpPr/>
            <p:nvPr/>
          </p:nvSpPr>
          <p:spPr>
            <a:xfrm>
              <a:off x="1552575" y="3726761"/>
              <a:ext cx="873889"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castellano</a:t>
              </a:r>
            </a:p>
          </p:txBody>
        </p:sp>
      </p:grpSp>
      <p:grpSp>
        <p:nvGrpSpPr>
          <p:cNvPr id="299" name="Grupo 298">
            <a:extLst>
              <a:ext uri="{FF2B5EF4-FFF2-40B4-BE49-F238E27FC236}">
                <a16:creationId xmlns:a16="http://schemas.microsoft.com/office/drawing/2014/main" id="{B746B119-FFD6-43AB-BF75-ED428117DB8C}"/>
              </a:ext>
            </a:extLst>
          </p:cNvPr>
          <p:cNvGrpSpPr/>
          <p:nvPr/>
        </p:nvGrpSpPr>
        <p:grpSpPr>
          <a:xfrm>
            <a:off x="4340505" y="2240037"/>
            <a:ext cx="3250837" cy="2026638"/>
            <a:chOff x="1448482" y="2497212"/>
            <a:chExt cx="3250837" cy="2026638"/>
          </a:xfrm>
        </p:grpSpPr>
        <p:graphicFrame>
          <p:nvGraphicFramePr>
            <p:cNvPr id="300" name="39 Gráfico">
              <a:extLst>
                <a:ext uri="{FF2B5EF4-FFF2-40B4-BE49-F238E27FC236}">
                  <a16:creationId xmlns:a16="http://schemas.microsoft.com/office/drawing/2014/main" id="{CC3ACD5C-558E-47E9-95B5-66CBDB3D1B77}"/>
                </a:ext>
              </a:extLst>
            </p:cNvPr>
            <p:cNvGraphicFramePr/>
            <p:nvPr>
              <p:extLst>
                <p:ext uri="{D42A27DB-BD31-4B8C-83A1-F6EECF244321}">
                  <p14:modId xmlns:p14="http://schemas.microsoft.com/office/powerpoint/2010/main" val="2729199481"/>
                </p:ext>
              </p:extLst>
            </p:nvPr>
          </p:nvGraphicFramePr>
          <p:xfrm>
            <a:off x="1448482" y="2497212"/>
            <a:ext cx="3039957" cy="2026638"/>
          </p:xfrm>
          <a:graphic>
            <a:graphicData uri="http://schemas.openxmlformats.org/drawingml/2006/chart">
              <c:chart xmlns:c="http://schemas.openxmlformats.org/drawingml/2006/chart" xmlns:r="http://schemas.openxmlformats.org/officeDocument/2006/relationships" r:id="rId5"/>
            </a:graphicData>
          </a:graphic>
        </p:graphicFrame>
        <p:pic>
          <p:nvPicPr>
            <p:cNvPr id="301" name="Picture 10" descr="Resultado de imagen de bandera españa png">
              <a:extLst>
                <a:ext uri="{FF2B5EF4-FFF2-40B4-BE49-F238E27FC236}">
                  <a16:creationId xmlns:a16="http://schemas.microsoft.com/office/drawing/2014/main" id="{C2684883-F06D-4158-8B1C-CBA75A448AE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95060" y="311822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302" name="Picture 10" descr="Resultado de imagen de bandera png cataluña">
              <a:extLst>
                <a:ext uri="{FF2B5EF4-FFF2-40B4-BE49-F238E27FC236}">
                  <a16:creationId xmlns:a16="http://schemas.microsoft.com/office/drawing/2014/main" id="{3488E369-546D-488A-AD28-7E974A6E649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133213" y="4115175"/>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304" name="Rectángulo 303">
              <a:extLst>
                <a:ext uri="{FF2B5EF4-FFF2-40B4-BE49-F238E27FC236}">
                  <a16:creationId xmlns:a16="http://schemas.microsoft.com/office/drawing/2014/main" id="{642DF3A4-F149-42CA-8EBC-1A078623C11E}"/>
                </a:ext>
              </a:extLst>
            </p:cNvPr>
            <p:cNvSpPr/>
            <p:nvPr/>
          </p:nvSpPr>
          <p:spPr>
            <a:xfrm>
              <a:off x="3667891" y="3693606"/>
              <a:ext cx="1031428" cy="430887"/>
            </a:xfrm>
            <a:prstGeom prst="rect">
              <a:avLst/>
            </a:prstGeom>
          </p:spPr>
          <p:txBody>
            <a:bodyPr wrap="square">
              <a:spAutoFit/>
            </a:bodyPr>
            <a:lstStyle/>
            <a:p>
              <a:r>
                <a:rPr lang="es-ES" sz="11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Valenciano / catalán</a:t>
              </a:r>
            </a:p>
          </p:txBody>
        </p:sp>
        <p:sp>
          <p:nvSpPr>
            <p:cNvPr id="305" name="Rectángulo 304">
              <a:extLst>
                <a:ext uri="{FF2B5EF4-FFF2-40B4-BE49-F238E27FC236}">
                  <a16:creationId xmlns:a16="http://schemas.microsoft.com/office/drawing/2014/main" id="{A7EE0B91-FF0F-4A11-B228-81B1AAEF7523}"/>
                </a:ext>
              </a:extLst>
            </p:cNvPr>
            <p:cNvSpPr/>
            <p:nvPr/>
          </p:nvSpPr>
          <p:spPr>
            <a:xfrm>
              <a:off x="1536973" y="3308380"/>
              <a:ext cx="873889"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castellano</a:t>
              </a:r>
            </a:p>
          </p:txBody>
        </p:sp>
      </p:grpSp>
      <p:grpSp>
        <p:nvGrpSpPr>
          <p:cNvPr id="306" name="Grupo 305">
            <a:extLst>
              <a:ext uri="{FF2B5EF4-FFF2-40B4-BE49-F238E27FC236}">
                <a16:creationId xmlns:a16="http://schemas.microsoft.com/office/drawing/2014/main" id="{E91A8209-0F4A-474C-B978-7C31EF64791F}"/>
              </a:ext>
            </a:extLst>
          </p:cNvPr>
          <p:cNvGrpSpPr/>
          <p:nvPr/>
        </p:nvGrpSpPr>
        <p:grpSpPr>
          <a:xfrm>
            <a:off x="7787375" y="2240037"/>
            <a:ext cx="3056414" cy="2026638"/>
            <a:chOff x="1448482" y="2497212"/>
            <a:chExt cx="3056414" cy="2026638"/>
          </a:xfrm>
        </p:grpSpPr>
        <p:graphicFrame>
          <p:nvGraphicFramePr>
            <p:cNvPr id="307" name="39 Gráfico">
              <a:extLst>
                <a:ext uri="{FF2B5EF4-FFF2-40B4-BE49-F238E27FC236}">
                  <a16:creationId xmlns:a16="http://schemas.microsoft.com/office/drawing/2014/main" id="{4D29D415-89B7-4615-9367-1D858994B3D6}"/>
                </a:ext>
              </a:extLst>
            </p:cNvPr>
            <p:cNvGraphicFramePr/>
            <p:nvPr>
              <p:extLst>
                <p:ext uri="{D42A27DB-BD31-4B8C-83A1-F6EECF244321}">
                  <p14:modId xmlns:p14="http://schemas.microsoft.com/office/powerpoint/2010/main" val="918451889"/>
                </p:ext>
              </p:extLst>
            </p:nvPr>
          </p:nvGraphicFramePr>
          <p:xfrm>
            <a:off x="1448482" y="2497212"/>
            <a:ext cx="3039957" cy="2026638"/>
          </p:xfrm>
          <a:graphic>
            <a:graphicData uri="http://schemas.openxmlformats.org/drawingml/2006/chart">
              <c:chart xmlns:c="http://schemas.openxmlformats.org/drawingml/2006/chart" xmlns:r="http://schemas.openxmlformats.org/officeDocument/2006/relationships" r:id="rId6"/>
            </a:graphicData>
          </a:graphic>
        </p:graphicFrame>
        <p:pic>
          <p:nvPicPr>
            <p:cNvPr id="308" name="Picture 10" descr="Resultado de imagen de bandera españa png">
              <a:extLst>
                <a:ext uri="{FF2B5EF4-FFF2-40B4-BE49-F238E27FC236}">
                  <a16:creationId xmlns:a16="http://schemas.microsoft.com/office/drawing/2014/main" id="{B243A49A-8011-4834-B1B6-064DFD57EC2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14967" y="3312387"/>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309" name="Picture 10" descr="Resultado de imagen de bandera png cataluña">
              <a:extLst>
                <a:ext uri="{FF2B5EF4-FFF2-40B4-BE49-F238E27FC236}">
                  <a16:creationId xmlns:a16="http://schemas.microsoft.com/office/drawing/2014/main" id="{AE355AA8-A528-44FB-A751-CFCC9372327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270896" y="3862883"/>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311" name="Rectángulo 310">
              <a:extLst>
                <a:ext uri="{FF2B5EF4-FFF2-40B4-BE49-F238E27FC236}">
                  <a16:creationId xmlns:a16="http://schemas.microsoft.com/office/drawing/2014/main" id="{BD3CD708-0181-4AB6-B846-CF45D12E8873}"/>
                </a:ext>
              </a:extLst>
            </p:cNvPr>
            <p:cNvSpPr/>
            <p:nvPr/>
          </p:nvSpPr>
          <p:spPr>
            <a:xfrm>
              <a:off x="3605074" y="3862883"/>
              <a:ext cx="751232" cy="261610"/>
            </a:xfrm>
            <a:prstGeom prst="rect">
              <a:avLst/>
            </a:prstGeom>
          </p:spPr>
          <p:txBody>
            <a:bodyPr wrap="square">
              <a:spAutoFit/>
            </a:bodyPr>
            <a:lstStyle/>
            <a:p>
              <a:r>
                <a:rPr lang="es-ES" sz="11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catalán</a:t>
              </a:r>
            </a:p>
          </p:txBody>
        </p:sp>
        <p:sp>
          <p:nvSpPr>
            <p:cNvPr id="312" name="Rectángulo 311">
              <a:extLst>
                <a:ext uri="{FF2B5EF4-FFF2-40B4-BE49-F238E27FC236}">
                  <a16:creationId xmlns:a16="http://schemas.microsoft.com/office/drawing/2014/main" id="{7210D250-DE2E-4BEB-AEC1-747F2B55ECC4}"/>
                </a:ext>
              </a:extLst>
            </p:cNvPr>
            <p:cNvSpPr/>
            <p:nvPr/>
          </p:nvSpPr>
          <p:spPr>
            <a:xfrm>
              <a:off x="1518839" y="3500600"/>
              <a:ext cx="873889"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castellano</a:t>
              </a:r>
            </a:p>
          </p:txBody>
        </p:sp>
      </p:grpSp>
      <p:grpSp>
        <p:nvGrpSpPr>
          <p:cNvPr id="10" name="Grupo 9">
            <a:extLst>
              <a:ext uri="{FF2B5EF4-FFF2-40B4-BE49-F238E27FC236}">
                <a16:creationId xmlns:a16="http://schemas.microsoft.com/office/drawing/2014/main" id="{72611E04-A01B-41A8-B63A-6C0036D96716}"/>
              </a:ext>
            </a:extLst>
          </p:cNvPr>
          <p:cNvGrpSpPr/>
          <p:nvPr/>
        </p:nvGrpSpPr>
        <p:grpSpPr>
          <a:xfrm>
            <a:off x="2723453" y="4581522"/>
            <a:ext cx="3211126" cy="2026638"/>
            <a:chOff x="2723453" y="4581522"/>
            <a:chExt cx="3211126" cy="2026638"/>
          </a:xfrm>
        </p:grpSpPr>
        <p:grpSp>
          <p:nvGrpSpPr>
            <p:cNvPr id="313" name="Grupo 312">
              <a:extLst>
                <a:ext uri="{FF2B5EF4-FFF2-40B4-BE49-F238E27FC236}">
                  <a16:creationId xmlns:a16="http://schemas.microsoft.com/office/drawing/2014/main" id="{2A50844B-F571-41AB-AC15-9DFAEAC7B825}"/>
                </a:ext>
              </a:extLst>
            </p:cNvPr>
            <p:cNvGrpSpPr/>
            <p:nvPr/>
          </p:nvGrpSpPr>
          <p:grpSpPr>
            <a:xfrm>
              <a:off x="2723453" y="4581522"/>
              <a:ext cx="3211126" cy="2026638"/>
              <a:chOff x="1507830" y="2497212"/>
              <a:chExt cx="3211126" cy="2026638"/>
            </a:xfrm>
          </p:grpSpPr>
          <p:graphicFrame>
            <p:nvGraphicFramePr>
              <p:cNvPr id="314" name="39 Gráfico">
                <a:extLst>
                  <a:ext uri="{FF2B5EF4-FFF2-40B4-BE49-F238E27FC236}">
                    <a16:creationId xmlns:a16="http://schemas.microsoft.com/office/drawing/2014/main" id="{7FF293FA-EE09-4901-99F8-99F75A787E61}"/>
                  </a:ext>
                </a:extLst>
              </p:cNvPr>
              <p:cNvGraphicFramePr/>
              <p:nvPr>
                <p:extLst>
                  <p:ext uri="{D42A27DB-BD31-4B8C-83A1-F6EECF244321}">
                    <p14:modId xmlns:p14="http://schemas.microsoft.com/office/powerpoint/2010/main" val="2156063056"/>
                  </p:ext>
                </p:extLst>
              </p:nvPr>
            </p:nvGraphicFramePr>
            <p:xfrm>
              <a:off x="1507830" y="2497212"/>
              <a:ext cx="3039957" cy="2026638"/>
            </p:xfrm>
            <a:graphic>
              <a:graphicData uri="http://schemas.openxmlformats.org/drawingml/2006/chart">
                <c:chart xmlns:c="http://schemas.openxmlformats.org/drawingml/2006/chart" xmlns:r="http://schemas.openxmlformats.org/officeDocument/2006/relationships" r:id="rId7"/>
              </a:graphicData>
            </a:graphic>
          </p:graphicFrame>
          <p:pic>
            <p:nvPicPr>
              <p:cNvPr id="315" name="Picture 10" descr="Resultado de imagen de bandera españa png">
                <a:extLst>
                  <a:ext uri="{FF2B5EF4-FFF2-40B4-BE49-F238E27FC236}">
                    <a16:creationId xmlns:a16="http://schemas.microsoft.com/office/drawing/2014/main" id="{C31AEFCC-DB63-4346-BF02-CCE9512CF21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81629" y="3100456"/>
                <a:ext cx="226750" cy="212820"/>
              </a:xfrm>
              <a:prstGeom prst="rect">
                <a:avLst/>
              </a:prstGeom>
              <a:noFill/>
              <a:extLst>
                <a:ext uri="{909E8E84-426E-40DD-AFC4-6F175D3DCCD1}">
                  <a14:hiddenFill xmlns:a14="http://schemas.microsoft.com/office/drawing/2010/main">
                    <a:solidFill>
                      <a:srgbClr val="FFFFFF"/>
                    </a:solidFill>
                  </a14:hiddenFill>
                </a:ext>
              </a:extLst>
            </p:spPr>
          </p:pic>
          <p:sp>
            <p:nvSpPr>
              <p:cNvPr id="318" name="Rectángulo 317">
                <a:extLst>
                  <a:ext uri="{FF2B5EF4-FFF2-40B4-BE49-F238E27FC236}">
                    <a16:creationId xmlns:a16="http://schemas.microsoft.com/office/drawing/2014/main" id="{28381F5D-6D88-414F-99A0-D0D6D3B5AB60}"/>
                  </a:ext>
                </a:extLst>
              </p:cNvPr>
              <p:cNvSpPr/>
              <p:nvPr/>
            </p:nvSpPr>
            <p:spPr>
              <a:xfrm>
                <a:off x="3817161" y="3620501"/>
                <a:ext cx="901795" cy="261610"/>
              </a:xfrm>
              <a:prstGeom prst="rect">
                <a:avLst/>
              </a:prstGeom>
            </p:spPr>
            <p:txBody>
              <a:bodyPr wrap="square">
                <a:spAutoFit/>
              </a:bodyPr>
              <a:lstStyle/>
              <a:p>
                <a:r>
                  <a:rPr lang="es-ES" sz="11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EUSKERA</a:t>
                </a:r>
              </a:p>
            </p:txBody>
          </p:sp>
          <p:sp>
            <p:nvSpPr>
              <p:cNvPr id="319" name="Rectángulo 318">
                <a:extLst>
                  <a:ext uri="{FF2B5EF4-FFF2-40B4-BE49-F238E27FC236}">
                    <a16:creationId xmlns:a16="http://schemas.microsoft.com/office/drawing/2014/main" id="{F0A8C7C0-5590-4FFC-82B9-3EE08338D7ED}"/>
                  </a:ext>
                </a:extLst>
              </p:cNvPr>
              <p:cNvSpPr/>
              <p:nvPr/>
            </p:nvSpPr>
            <p:spPr>
              <a:xfrm>
                <a:off x="1536973" y="3308380"/>
                <a:ext cx="873889"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castellano</a:t>
                </a:r>
              </a:p>
            </p:txBody>
          </p:sp>
        </p:grpSp>
        <p:pic>
          <p:nvPicPr>
            <p:cNvPr id="320" name="Picture 18" descr="Resultado de imagen de bandera png euskadi">
              <a:extLst>
                <a:ext uri="{FF2B5EF4-FFF2-40B4-BE49-F238E27FC236}">
                  <a16:creationId xmlns:a16="http://schemas.microsoft.com/office/drawing/2014/main" id="{6D62C88D-677D-4AB7-98A5-7F1C096A3A96}"/>
                </a:ext>
              </a:extLst>
            </p:cNvPr>
            <p:cNvPicPr>
              <a:picLocks noChangeAspect="1" noChangeArrowheads="1"/>
            </p:cNvPicPr>
            <p:nvPr/>
          </p:nvPicPr>
          <p:blipFill rotWithShape="1">
            <a:blip r:embed="rId8" cstate="email">
              <a:extLst>
                <a:ext uri="{28A0092B-C50C-407E-A947-70E740481C1C}">
                  <a14:useLocalDpi xmlns:a14="http://schemas.microsoft.com/office/drawing/2010/main" val="0"/>
                </a:ext>
              </a:extLst>
            </a:blip>
            <a:srcRect/>
            <a:stretch/>
          </p:blipFill>
          <p:spPr bwMode="auto">
            <a:xfrm>
              <a:off x="5302885" y="5477841"/>
              <a:ext cx="248644" cy="23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Grupo 28">
            <a:extLst>
              <a:ext uri="{FF2B5EF4-FFF2-40B4-BE49-F238E27FC236}">
                <a16:creationId xmlns:a16="http://schemas.microsoft.com/office/drawing/2014/main" id="{663EB083-8888-4136-BF81-1687993D304F}"/>
              </a:ext>
            </a:extLst>
          </p:cNvPr>
          <p:cNvGrpSpPr/>
          <p:nvPr/>
        </p:nvGrpSpPr>
        <p:grpSpPr>
          <a:xfrm>
            <a:off x="6341279" y="4581522"/>
            <a:ext cx="3090655" cy="2026638"/>
            <a:chOff x="6341279" y="4581522"/>
            <a:chExt cx="3090655" cy="2026638"/>
          </a:xfrm>
        </p:grpSpPr>
        <p:grpSp>
          <p:nvGrpSpPr>
            <p:cNvPr id="322" name="Grupo 321">
              <a:extLst>
                <a:ext uri="{FF2B5EF4-FFF2-40B4-BE49-F238E27FC236}">
                  <a16:creationId xmlns:a16="http://schemas.microsoft.com/office/drawing/2014/main" id="{2C2F18DA-17C6-4754-BEB4-69A32299714D}"/>
                </a:ext>
              </a:extLst>
            </p:cNvPr>
            <p:cNvGrpSpPr/>
            <p:nvPr/>
          </p:nvGrpSpPr>
          <p:grpSpPr>
            <a:xfrm>
              <a:off x="6341279" y="4581522"/>
              <a:ext cx="3090655" cy="2026638"/>
              <a:chOff x="1448482" y="2497212"/>
              <a:chExt cx="3090655" cy="2026638"/>
            </a:xfrm>
          </p:grpSpPr>
          <p:graphicFrame>
            <p:nvGraphicFramePr>
              <p:cNvPr id="324" name="39 Gráfico">
                <a:extLst>
                  <a:ext uri="{FF2B5EF4-FFF2-40B4-BE49-F238E27FC236}">
                    <a16:creationId xmlns:a16="http://schemas.microsoft.com/office/drawing/2014/main" id="{E51FA757-2FF9-4338-8AAB-EFC2FEC9B9CA}"/>
                  </a:ext>
                </a:extLst>
              </p:cNvPr>
              <p:cNvGraphicFramePr/>
              <p:nvPr>
                <p:extLst>
                  <p:ext uri="{D42A27DB-BD31-4B8C-83A1-F6EECF244321}">
                    <p14:modId xmlns:p14="http://schemas.microsoft.com/office/powerpoint/2010/main" val="3950118633"/>
                  </p:ext>
                </p:extLst>
              </p:nvPr>
            </p:nvGraphicFramePr>
            <p:xfrm>
              <a:off x="1448482" y="2497212"/>
              <a:ext cx="3039957" cy="2026638"/>
            </p:xfrm>
            <a:graphic>
              <a:graphicData uri="http://schemas.openxmlformats.org/drawingml/2006/chart">
                <c:chart xmlns:c="http://schemas.openxmlformats.org/drawingml/2006/chart" xmlns:r="http://schemas.openxmlformats.org/officeDocument/2006/relationships" r:id="rId9"/>
              </a:graphicData>
            </a:graphic>
          </p:graphicFrame>
          <p:pic>
            <p:nvPicPr>
              <p:cNvPr id="325" name="Picture 10" descr="Resultado de imagen de bandera españa png">
                <a:extLst>
                  <a:ext uri="{FF2B5EF4-FFF2-40B4-BE49-F238E27FC236}">
                    <a16:creationId xmlns:a16="http://schemas.microsoft.com/office/drawing/2014/main" id="{8D95E929-A031-4B26-812A-61C576BE0E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81629" y="3100456"/>
                <a:ext cx="226750" cy="212820"/>
              </a:xfrm>
              <a:prstGeom prst="rect">
                <a:avLst/>
              </a:prstGeom>
              <a:noFill/>
              <a:extLst>
                <a:ext uri="{909E8E84-426E-40DD-AFC4-6F175D3DCCD1}">
                  <a14:hiddenFill xmlns:a14="http://schemas.microsoft.com/office/drawing/2010/main">
                    <a:solidFill>
                      <a:srgbClr val="FFFFFF"/>
                    </a:solidFill>
                  </a14:hiddenFill>
                </a:ext>
              </a:extLst>
            </p:spPr>
          </p:pic>
          <p:sp>
            <p:nvSpPr>
              <p:cNvPr id="327" name="Rectángulo 326">
                <a:extLst>
                  <a:ext uri="{FF2B5EF4-FFF2-40B4-BE49-F238E27FC236}">
                    <a16:creationId xmlns:a16="http://schemas.microsoft.com/office/drawing/2014/main" id="{BB058C1F-0AA6-4BC7-B25F-FB27DB3B2565}"/>
                  </a:ext>
                </a:extLst>
              </p:cNvPr>
              <p:cNvSpPr/>
              <p:nvPr/>
            </p:nvSpPr>
            <p:spPr>
              <a:xfrm>
                <a:off x="3637342" y="3854913"/>
                <a:ext cx="901795" cy="261610"/>
              </a:xfrm>
              <a:prstGeom prst="rect">
                <a:avLst/>
              </a:prstGeom>
            </p:spPr>
            <p:txBody>
              <a:bodyPr wrap="square">
                <a:spAutoFit/>
              </a:bodyPr>
              <a:lstStyle/>
              <a:p>
                <a:r>
                  <a:rPr lang="es-ES" sz="11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GALLEGO</a:t>
                </a:r>
              </a:p>
            </p:txBody>
          </p:sp>
          <p:sp>
            <p:nvSpPr>
              <p:cNvPr id="328" name="Rectángulo 327">
                <a:extLst>
                  <a:ext uri="{FF2B5EF4-FFF2-40B4-BE49-F238E27FC236}">
                    <a16:creationId xmlns:a16="http://schemas.microsoft.com/office/drawing/2014/main" id="{AFEC8882-BBF9-41F3-85C5-6F48771F7FBA}"/>
                  </a:ext>
                </a:extLst>
              </p:cNvPr>
              <p:cNvSpPr/>
              <p:nvPr/>
            </p:nvSpPr>
            <p:spPr>
              <a:xfrm>
                <a:off x="1536973" y="3308380"/>
                <a:ext cx="873889"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castellano</a:t>
                </a:r>
              </a:p>
            </p:txBody>
          </p:sp>
        </p:grpSp>
        <p:pic>
          <p:nvPicPr>
            <p:cNvPr id="329" name="Picture 16" descr="Imagen relacionada">
              <a:extLst>
                <a:ext uri="{FF2B5EF4-FFF2-40B4-BE49-F238E27FC236}">
                  <a16:creationId xmlns:a16="http://schemas.microsoft.com/office/drawing/2014/main" id="{B3A31105-6687-4D30-8121-818314DC028D}"/>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8962063" y="6184477"/>
              <a:ext cx="274770" cy="274770"/>
            </a:xfrm>
            <a:prstGeom prst="rect">
              <a:avLst/>
            </a:prstGeom>
            <a:noFill/>
            <a:extLst>
              <a:ext uri="{909E8E84-426E-40DD-AFC4-6F175D3DCCD1}">
                <a14:hiddenFill xmlns:a14="http://schemas.microsoft.com/office/drawing/2010/main">
                  <a:solidFill>
                    <a:srgbClr val="FFFFFF"/>
                  </a:solidFill>
                </a14:hiddenFill>
              </a:ext>
            </a:extLst>
          </p:spPr>
        </p:pic>
      </p:grpSp>
      <p:sp>
        <p:nvSpPr>
          <p:cNvPr id="51" name="Rectangle 3">
            <a:extLst>
              <a:ext uri="{FF2B5EF4-FFF2-40B4-BE49-F238E27FC236}">
                <a16:creationId xmlns:a16="http://schemas.microsoft.com/office/drawing/2014/main" id="{E9531465-EC19-40AC-A636-7507D5D9C1AD}"/>
              </a:ext>
            </a:extLst>
          </p:cNvPr>
          <p:cNvSpPr>
            <a:spLocks noChangeArrowheads="1"/>
          </p:cNvSpPr>
          <p:nvPr/>
        </p:nvSpPr>
        <p:spPr bwMode="auto">
          <a:xfrm>
            <a:off x="281626" y="1288169"/>
            <a:ext cx="6052211" cy="464431"/>
          </a:xfrm>
          <a:prstGeom prst="rect">
            <a:avLst/>
          </a:prstGeom>
        </p:spPr>
        <p:txBody>
          <a:bodyPr vert="horz" lIns="91440" tIns="45720" rIns="91440" bIns="45720" rtlCol="0" anchor="ctr">
            <a:noAutofit/>
          </a:bodyPr>
          <a:lstStyle/>
          <a:p>
            <a:pPr>
              <a:lnSpc>
                <a:spcPct val="90000"/>
              </a:lnSpc>
              <a:spcBef>
                <a:spcPts val="600"/>
              </a:spcBef>
            </a:pPr>
            <a:r>
              <a:rPr lang="es-ES" sz="24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Idioma preferido de lectura de libros</a:t>
            </a:r>
          </a:p>
        </p:txBody>
      </p:sp>
      <p:sp>
        <p:nvSpPr>
          <p:cNvPr id="62" name="Rectángulo 61">
            <a:extLst>
              <a:ext uri="{FF2B5EF4-FFF2-40B4-BE49-F238E27FC236}">
                <a16:creationId xmlns:a16="http://schemas.microsoft.com/office/drawing/2014/main" id="{1552A121-C646-404A-9943-7A80C90D2F2F}"/>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uadroTexto 62">
            <a:extLst>
              <a:ext uri="{FF2B5EF4-FFF2-40B4-BE49-F238E27FC236}">
                <a16:creationId xmlns:a16="http://schemas.microsoft.com/office/drawing/2014/main" id="{E41F638F-6A08-4974-AC5F-B546B40E280C}"/>
              </a:ext>
            </a:extLst>
          </p:cNvPr>
          <p:cNvSpPr txBox="1"/>
          <p:nvPr/>
        </p:nvSpPr>
        <p:spPr>
          <a:xfrm>
            <a:off x="8379285" y="1131406"/>
            <a:ext cx="3592030"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lectores de libros</a:t>
            </a:r>
          </a:p>
        </p:txBody>
      </p:sp>
      <p:pic>
        <p:nvPicPr>
          <p:cNvPr id="64" name="Picture 2" descr="https://d30y9cdsu7xlg0.cloudfront.net/png/720482-200.png">
            <a:extLst>
              <a:ext uri="{FF2B5EF4-FFF2-40B4-BE49-F238E27FC236}">
                <a16:creationId xmlns:a16="http://schemas.microsoft.com/office/drawing/2014/main" id="{221A1776-D15A-4029-B6C1-25FB36D27589}"/>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905" y="13759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3">
            <a:extLst>
              <a:ext uri="{FF2B5EF4-FFF2-40B4-BE49-F238E27FC236}">
                <a16:creationId xmlns:a16="http://schemas.microsoft.com/office/drawing/2014/main" id="{21B8AD37-EB7E-46D6-ACE5-AACE97D868DF}"/>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sp>
        <p:nvSpPr>
          <p:cNvPr id="68" name="Marcador de número de diapositiva 1">
            <a:extLst>
              <a:ext uri="{FF2B5EF4-FFF2-40B4-BE49-F238E27FC236}">
                <a16:creationId xmlns:a16="http://schemas.microsoft.com/office/drawing/2014/main" id="{038B0147-48C1-42A6-936A-379091B27BF1}"/>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24</a:t>
            </a:fld>
            <a:endParaRPr lang="es-ES_tradnl" dirty="0"/>
          </a:p>
        </p:txBody>
      </p:sp>
      <p:sp>
        <p:nvSpPr>
          <p:cNvPr id="16" name="Rectángulo 15">
            <a:extLst>
              <a:ext uri="{FF2B5EF4-FFF2-40B4-BE49-F238E27FC236}">
                <a16:creationId xmlns:a16="http://schemas.microsoft.com/office/drawing/2014/main" id="{EABAE158-371A-4EBF-9592-B456C9DBB467}"/>
              </a:ext>
            </a:extLst>
          </p:cNvPr>
          <p:cNvSpPr/>
          <p:nvPr/>
        </p:nvSpPr>
        <p:spPr>
          <a:xfrm>
            <a:off x="2215190" y="1703207"/>
            <a:ext cx="7750324" cy="369332"/>
          </a:xfrm>
          <a:prstGeom prst="rect">
            <a:avLst/>
          </a:prstGeom>
        </p:spPr>
        <p:txBody>
          <a:bodyPr wrap="square">
            <a:spAutoFit/>
          </a:bodyPr>
          <a:lstStyle/>
          <a:p>
            <a:pPr lvl="0" algn="ctr"/>
            <a:r>
              <a:rPr lang="es-ES" i="1" dirty="0">
                <a:solidFill>
                  <a:srgbClr val="233616"/>
                </a:solidFill>
              </a:rPr>
              <a:t>Si pudiera elegir, </a:t>
            </a:r>
            <a:r>
              <a:rPr lang="es-ES" b="1" i="1" dirty="0">
                <a:solidFill>
                  <a:srgbClr val="233616"/>
                </a:solidFill>
              </a:rPr>
              <a:t>¿En qué idioma preferiría leer los </a:t>
            </a:r>
            <a:r>
              <a:rPr lang="es-ES" b="1" i="1" u="sng" dirty="0">
                <a:solidFill>
                  <a:srgbClr val="233616"/>
                </a:solidFill>
              </a:rPr>
              <a:t>libros</a:t>
            </a:r>
            <a:r>
              <a:rPr lang="es-ES" b="1" i="1" dirty="0">
                <a:solidFill>
                  <a:srgbClr val="233616"/>
                </a:solidFill>
              </a:rPr>
              <a:t>?</a:t>
            </a:r>
            <a:endParaRPr lang="es-ES" sz="2000" b="1" i="1" dirty="0">
              <a:solidFill>
                <a:srgbClr val="233616"/>
              </a:solidFill>
            </a:endParaRPr>
          </a:p>
        </p:txBody>
      </p:sp>
      <p:pic>
        <p:nvPicPr>
          <p:cNvPr id="20" name="Imagen 19">
            <a:extLst>
              <a:ext uri="{FF2B5EF4-FFF2-40B4-BE49-F238E27FC236}">
                <a16:creationId xmlns:a16="http://schemas.microsoft.com/office/drawing/2014/main" id="{8C274FE9-2802-4B96-9C2C-4A18A4FA8E67}"/>
              </a:ext>
            </a:extLst>
          </p:cNvPr>
          <p:cNvPicPr>
            <a:picLocks noChangeAspect="1"/>
          </p:cNvPicPr>
          <p:nvPr/>
        </p:nvPicPr>
        <p:blipFill rotWithShape="1">
          <a:blip r:embed="rId12" cstate="print">
            <a:extLst>
              <a:ext uri="{BEBA8EAE-BF5A-486C-A8C5-ECC9F3942E4B}">
                <a14:imgProps xmlns:a14="http://schemas.microsoft.com/office/drawing/2010/main">
                  <a14:imgLayer r:embed="rId13">
                    <a14:imgEffect>
                      <a14:saturation sat="0"/>
                    </a14:imgEffect>
                  </a14:imgLayer>
                </a14:imgProps>
              </a:ext>
              <a:ext uri="{28A0092B-C50C-407E-A947-70E740481C1C}">
                <a14:useLocalDpi xmlns:a14="http://schemas.microsoft.com/office/drawing/2010/main" val="0"/>
              </a:ext>
            </a:extLst>
          </a:blip>
          <a:srcRect b="-1"/>
          <a:stretch/>
        </p:blipFill>
        <p:spPr>
          <a:xfrm>
            <a:off x="2053812" y="1750987"/>
            <a:ext cx="336518" cy="360000"/>
          </a:xfrm>
          <a:prstGeom prst="rect">
            <a:avLst/>
          </a:prstGeom>
        </p:spPr>
      </p:pic>
      <p:sp>
        <p:nvSpPr>
          <p:cNvPr id="283" name="Rectángulo 282">
            <a:extLst>
              <a:ext uri="{FF2B5EF4-FFF2-40B4-BE49-F238E27FC236}">
                <a16:creationId xmlns:a16="http://schemas.microsoft.com/office/drawing/2014/main" id="{58F96F58-B8E8-4574-BD33-9FC3714E2400}"/>
              </a:ext>
            </a:extLst>
          </p:cNvPr>
          <p:cNvSpPr/>
          <p:nvPr/>
        </p:nvSpPr>
        <p:spPr>
          <a:xfrm>
            <a:off x="1715695" y="2115559"/>
            <a:ext cx="1308307" cy="400110"/>
          </a:xfrm>
          <a:prstGeom prst="rect">
            <a:avLst/>
          </a:prstGeom>
        </p:spPr>
        <p:txBody>
          <a:bodyPr wrap="none">
            <a:spAutoFit/>
          </a:bodyPr>
          <a:lstStyle/>
          <a:p>
            <a:r>
              <a:rPr lang="es-ES" sz="2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Cataluña</a:t>
            </a:r>
          </a:p>
        </p:txBody>
      </p:sp>
      <p:sp>
        <p:nvSpPr>
          <p:cNvPr id="284" name="Rectángulo 283">
            <a:extLst>
              <a:ext uri="{FF2B5EF4-FFF2-40B4-BE49-F238E27FC236}">
                <a16:creationId xmlns:a16="http://schemas.microsoft.com/office/drawing/2014/main" id="{83E8B4CC-618F-42DA-98F9-4BDAE5ACC9F6}"/>
              </a:ext>
            </a:extLst>
          </p:cNvPr>
          <p:cNvSpPr/>
          <p:nvPr/>
        </p:nvSpPr>
        <p:spPr>
          <a:xfrm>
            <a:off x="3691277" y="4453845"/>
            <a:ext cx="1167307" cy="400110"/>
          </a:xfrm>
          <a:prstGeom prst="rect">
            <a:avLst/>
          </a:prstGeom>
        </p:spPr>
        <p:txBody>
          <a:bodyPr wrap="none">
            <a:spAutoFit/>
          </a:bodyPr>
          <a:lstStyle/>
          <a:p>
            <a:r>
              <a:rPr lang="es-ES" sz="2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Euskadi</a:t>
            </a:r>
          </a:p>
        </p:txBody>
      </p:sp>
      <p:sp>
        <p:nvSpPr>
          <p:cNvPr id="285" name="Rectángulo 284">
            <a:extLst>
              <a:ext uri="{FF2B5EF4-FFF2-40B4-BE49-F238E27FC236}">
                <a16:creationId xmlns:a16="http://schemas.microsoft.com/office/drawing/2014/main" id="{7FBDFD3D-8C97-436C-B43F-A1082EA5B51C}"/>
              </a:ext>
            </a:extLst>
          </p:cNvPr>
          <p:cNvSpPr/>
          <p:nvPr/>
        </p:nvSpPr>
        <p:spPr>
          <a:xfrm>
            <a:off x="4975566" y="2115559"/>
            <a:ext cx="1918026" cy="400110"/>
          </a:xfrm>
          <a:prstGeom prst="rect">
            <a:avLst/>
          </a:prstGeom>
        </p:spPr>
        <p:txBody>
          <a:bodyPr wrap="none">
            <a:spAutoFit/>
          </a:bodyPr>
          <a:lstStyle/>
          <a:p>
            <a:r>
              <a:rPr lang="es-ES" sz="2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 Valenciana</a:t>
            </a:r>
          </a:p>
        </p:txBody>
      </p:sp>
      <p:sp>
        <p:nvSpPr>
          <p:cNvPr id="286" name="Rectángulo 285">
            <a:extLst>
              <a:ext uri="{FF2B5EF4-FFF2-40B4-BE49-F238E27FC236}">
                <a16:creationId xmlns:a16="http://schemas.microsoft.com/office/drawing/2014/main" id="{F4445C9F-DEBE-4381-8CE8-178A050821CA}"/>
              </a:ext>
            </a:extLst>
          </p:cNvPr>
          <p:cNvSpPr/>
          <p:nvPr/>
        </p:nvSpPr>
        <p:spPr>
          <a:xfrm>
            <a:off x="7374110" y="4484939"/>
            <a:ext cx="1095172" cy="400110"/>
          </a:xfrm>
          <a:prstGeom prst="rect">
            <a:avLst/>
          </a:prstGeom>
        </p:spPr>
        <p:txBody>
          <a:bodyPr wrap="none">
            <a:spAutoFit/>
          </a:bodyPr>
          <a:lstStyle/>
          <a:p>
            <a:r>
              <a:rPr lang="es-ES" sz="2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Galicia</a:t>
            </a:r>
          </a:p>
        </p:txBody>
      </p:sp>
      <p:sp>
        <p:nvSpPr>
          <p:cNvPr id="287" name="Rectángulo 286">
            <a:extLst>
              <a:ext uri="{FF2B5EF4-FFF2-40B4-BE49-F238E27FC236}">
                <a16:creationId xmlns:a16="http://schemas.microsoft.com/office/drawing/2014/main" id="{03AFF796-571C-4023-ACCB-A7DB9F53A3B6}"/>
              </a:ext>
            </a:extLst>
          </p:cNvPr>
          <p:cNvSpPr/>
          <p:nvPr/>
        </p:nvSpPr>
        <p:spPr>
          <a:xfrm>
            <a:off x="8699595" y="2121284"/>
            <a:ext cx="1300356" cy="400110"/>
          </a:xfrm>
          <a:prstGeom prst="rect">
            <a:avLst/>
          </a:prstGeom>
        </p:spPr>
        <p:txBody>
          <a:bodyPr wrap="none">
            <a:spAutoFit/>
          </a:bodyPr>
          <a:lstStyle/>
          <a:p>
            <a:r>
              <a:rPr lang="es-ES" sz="2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Baleares</a:t>
            </a:r>
          </a:p>
        </p:txBody>
      </p:sp>
      <p:sp>
        <p:nvSpPr>
          <p:cNvPr id="57" name="Rectángulo 56">
            <a:extLst>
              <a:ext uri="{FF2B5EF4-FFF2-40B4-BE49-F238E27FC236}">
                <a16:creationId xmlns:a16="http://schemas.microsoft.com/office/drawing/2014/main" id="{5A88F8A3-AF63-49C9-80EB-C132B0657269}"/>
              </a:ext>
            </a:extLst>
          </p:cNvPr>
          <p:cNvSpPr/>
          <p:nvPr/>
        </p:nvSpPr>
        <p:spPr>
          <a:xfrm>
            <a:off x="9749722" y="4139207"/>
            <a:ext cx="500458"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sp>
        <p:nvSpPr>
          <p:cNvPr id="58" name="Rectángulo 57">
            <a:extLst>
              <a:ext uri="{FF2B5EF4-FFF2-40B4-BE49-F238E27FC236}">
                <a16:creationId xmlns:a16="http://schemas.microsoft.com/office/drawing/2014/main" id="{B66327AB-89F7-47A7-8B3F-3655F84D7E18}"/>
              </a:ext>
            </a:extLst>
          </p:cNvPr>
          <p:cNvSpPr/>
          <p:nvPr/>
        </p:nvSpPr>
        <p:spPr>
          <a:xfrm>
            <a:off x="8144232" y="6506222"/>
            <a:ext cx="500458"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sp>
        <p:nvSpPr>
          <p:cNvPr id="60" name="Rectángulo 59">
            <a:extLst>
              <a:ext uri="{FF2B5EF4-FFF2-40B4-BE49-F238E27FC236}">
                <a16:creationId xmlns:a16="http://schemas.microsoft.com/office/drawing/2014/main" id="{0C47A916-3EFF-43B9-B857-22CCD3EF6ECA}"/>
              </a:ext>
            </a:extLst>
          </p:cNvPr>
          <p:cNvSpPr/>
          <p:nvPr/>
        </p:nvSpPr>
        <p:spPr>
          <a:xfrm>
            <a:off x="0" y="-15099"/>
            <a:ext cx="11782425" cy="11079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400" dirty="0">
                <a:solidFill>
                  <a:schemeClr val="tx1"/>
                </a:solidFill>
                <a:ea typeface="Verdana" panose="020B0604030504040204" pitchFamily="34" charset="0"/>
              </a:rPr>
              <a:t>En las CCAA con lengua autonómica, de poder elegir, la mayoría de los lectores de libros prefiere leerlos en castellano.</a:t>
            </a:r>
          </a:p>
          <a:p>
            <a:pPr marL="742950" lvl="1" indent="-285750">
              <a:spcBef>
                <a:spcPts val="200"/>
              </a:spcBef>
              <a:spcAft>
                <a:spcPts val="200"/>
              </a:spcAft>
              <a:buClr>
                <a:srgbClr val="233616"/>
              </a:buClr>
              <a:buFont typeface="Arial" panose="020B0604020202020204" pitchFamily="34" charset="0"/>
              <a:buChar char="•"/>
            </a:pPr>
            <a:r>
              <a:rPr lang="es-ES" sz="1400" dirty="0">
                <a:solidFill>
                  <a:schemeClr val="tx1"/>
                </a:solidFill>
                <a:ea typeface="Verdana" panose="020B0604030504040204" pitchFamily="34" charset="0"/>
              </a:rPr>
              <a:t>En Cataluña, el 36,4% de los lectores de libros prefiere leer en catalán.</a:t>
            </a:r>
          </a:p>
          <a:p>
            <a:pPr marL="742950" lvl="1" indent="-285750">
              <a:spcBef>
                <a:spcPts val="200"/>
              </a:spcBef>
              <a:spcAft>
                <a:spcPts val="200"/>
              </a:spcAft>
              <a:buClr>
                <a:srgbClr val="233616"/>
              </a:buClr>
              <a:buFont typeface="Arial" panose="020B0604020202020204" pitchFamily="34" charset="0"/>
              <a:buChar char="•"/>
            </a:pPr>
            <a:r>
              <a:rPr lang="es-ES" sz="1400" dirty="0">
                <a:solidFill>
                  <a:schemeClr val="tx1"/>
                </a:solidFill>
                <a:ea typeface="Verdana" panose="020B0604030504040204" pitchFamily="34" charset="0"/>
              </a:rPr>
              <a:t>En Baleares, este porcentaje es del 10,2%.</a:t>
            </a:r>
          </a:p>
          <a:p>
            <a:pPr marL="742950" lvl="1" indent="-285750">
              <a:spcBef>
                <a:spcPts val="200"/>
              </a:spcBef>
              <a:spcAft>
                <a:spcPts val="200"/>
              </a:spcAft>
              <a:buClr>
                <a:srgbClr val="233616"/>
              </a:buClr>
              <a:buFont typeface="Arial" panose="020B0604020202020204" pitchFamily="34" charset="0"/>
              <a:buChar char="•"/>
            </a:pPr>
            <a:r>
              <a:rPr lang="es-ES" sz="1400" dirty="0">
                <a:solidFill>
                  <a:schemeClr val="tx1"/>
                </a:solidFill>
                <a:ea typeface="Verdana" panose="020B0604030504040204" pitchFamily="34" charset="0"/>
              </a:rPr>
              <a:t>En las otras CCAA, el porcentaje que prefiere leer los libros en la lengua autonómica no supera el 10%.</a:t>
            </a:r>
          </a:p>
        </p:txBody>
      </p:sp>
      <p:sp>
        <p:nvSpPr>
          <p:cNvPr id="61" name="Rectángulo 60">
            <a:extLst>
              <a:ext uri="{FF2B5EF4-FFF2-40B4-BE49-F238E27FC236}">
                <a16:creationId xmlns:a16="http://schemas.microsoft.com/office/drawing/2014/main" id="{071F2DCF-4B32-4E74-9CC1-7607583231F1}"/>
              </a:ext>
            </a:extLst>
          </p:cNvPr>
          <p:cNvSpPr/>
          <p:nvPr/>
        </p:nvSpPr>
        <p:spPr>
          <a:xfrm>
            <a:off x="4725337" y="6401760"/>
            <a:ext cx="500458"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sp>
        <p:nvSpPr>
          <p:cNvPr id="67" name="Rectángulo 66">
            <a:extLst>
              <a:ext uri="{FF2B5EF4-FFF2-40B4-BE49-F238E27FC236}">
                <a16:creationId xmlns:a16="http://schemas.microsoft.com/office/drawing/2014/main" id="{0233B7D6-D3B0-4E52-8029-88ABC7183990}"/>
              </a:ext>
            </a:extLst>
          </p:cNvPr>
          <p:cNvSpPr/>
          <p:nvPr/>
        </p:nvSpPr>
        <p:spPr>
          <a:xfrm>
            <a:off x="6305744" y="4108229"/>
            <a:ext cx="500458" cy="246221"/>
          </a:xfrm>
          <a:prstGeom prst="rect">
            <a:avLst/>
          </a:prstGeom>
        </p:spPr>
        <p:txBody>
          <a:bodyPr wrap="squar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spTree>
    <p:extLst>
      <p:ext uri="{BB962C8B-B14F-4D97-AF65-F5344CB8AC3E}">
        <p14:creationId xmlns:p14="http://schemas.microsoft.com/office/powerpoint/2010/main" val="20568523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3">
            <a:extLst>
              <a:ext uri="{FF2B5EF4-FFF2-40B4-BE49-F238E27FC236}">
                <a16:creationId xmlns:a16="http://schemas.microsoft.com/office/drawing/2014/main" id="{E9531465-EC19-40AC-A636-7507D5D9C1AD}"/>
              </a:ext>
            </a:extLst>
          </p:cNvPr>
          <p:cNvSpPr>
            <a:spLocks noChangeArrowheads="1"/>
          </p:cNvSpPr>
          <p:nvPr/>
        </p:nvSpPr>
        <p:spPr bwMode="auto">
          <a:xfrm>
            <a:off x="281626" y="1288169"/>
            <a:ext cx="7547924" cy="464431"/>
          </a:xfrm>
          <a:prstGeom prst="rect">
            <a:avLst/>
          </a:prstGeom>
        </p:spPr>
        <p:txBody>
          <a:bodyPr vert="horz" lIns="91440" tIns="45720" rIns="91440" bIns="45720" rtlCol="0" anchor="ctr">
            <a:noAutofit/>
          </a:bodyPr>
          <a:lstStyle/>
          <a:p>
            <a:pPr>
              <a:lnSpc>
                <a:spcPct val="90000"/>
              </a:lnSpc>
              <a:spcBef>
                <a:spcPts val="600"/>
              </a:spcBef>
            </a:pPr>
            <a:r>
              <a:rPr lang="es-ES" sz="24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Idioma preferido de lectura</a:t>
            </a:r>
          </a:p>
        </p:txBody>
      </p:sp>
      <p:sp>
        <p:nvSpPr>
          <p:cNvPr id="62" name="Rectángulo 61">
            <a:extLst>
              <a:ext uri="{FF2B5EF4-FFF2-40B4-BE49-F238E27FC236}">
                <a16:creationId xmlns:a16="http://schemas.microsoft.com/office/drawing/2014/main" id="{1552A121-C646-404A-9943-7A80C90D2F2F}"/>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2" descr="https://d30y9cdsu7xlg0.cloudfront.net/png/720482-200.png">
            <a:extLst>
              <a:ext uri="{FF2B5EF4-FFF2-40B4-BE49-F238E27FC236}">
                <a16:creationId xmlns:a16="http://schemas.microsoft.com/office/drawing/2014/main" id="{221A1776-D15A-4029-B6C1-25FB36D275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905" y="13759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3">
            <a:extLst>
              <a:ext uri="{FF2B5EF4-FFF2-40B4-BE49-F238E27FC236}">
                <a16:creationId xmlns:a16="http://schemas.microsoft.com/office/drawing/2014/main" id="{21B8AD37-EB7E-46D6-ACE5-AACE97D868DF}"/>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sp>
        <p:nvSpPr>
          <p:cNvPr id="66" name="Rectángulo 65">
            <a:extLst>
              <a:ext uri="{FF2B5EF4-FFF2-40B4-BE49-F238E27FC236}">
                <a16:creationId xmlns:a16="http://schemas.microsoft.com/office/drawing/2014/main" id="{A4FCE80A-9524-4DCE-928E-282BE6754408}"/>
              </a:ext>
            </a:extLst>
          </p:cNvPr>
          <p:cNvSpPr/>
          <p:nvPr/>
        </p:nvSpPr>
        <p:spPr>
          <a:xfrm>
            <a:off x="136215" y="307589"/>
            <a:ext cx="11055246"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dirty="0">
                <a:solidFill>
                  <a:schemeClr val="tx1"/>
                </a:solidFill>
                <a:ea typeface="Verdana" panose="020B0604030504040204" pitchFamily="34" charset="0"/>
                <a:cs typeface="Verdana" panose="020B0604030504040204" pitchFamily="34" charset="0"/>
              </a:rPr>
              <a:t>El idioma preferido de lectura no varía en función del material de lectura</a:t>
            </a:r>
          </a:p>
        </p:txBody>
      </p:sp>
      <p:sp>
        <p:nvSpPr>
          <p:cNvPr id="68" name="Marcador de número de diapositiva 1">
            <a:extLst>
              <a:ext uri="{FF2B5EF4-FFF2-40B4-BE49-F238E27FC236}">
                <a16:creationId xmlns:a16="http://schemas.microsoft.com/office/drawing/2014/main" id="{038B0147-48C1-42A6-936A-379091B27BF1}"/>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25</a:t>
            </a:fld>
            <a:endParaRPr lang="es-ES_tradnl" dirty="0"/>
          </a:p>
        </p:txBody>
      </p:sp>
      <p:sp>
        <p:nvSpPr>
          <p:cNvPr id="11" name="Rectángulo 10">
            <a:extLst>
              <a:ext uri="{FF2B5EF4-FFF2-40B4-BE49-F238E27FC236}">
                <a16:creationId xmlns:a16="http://schemas.microsoft.com/office/drawing/2014/main" id="{EC72E12C-0AB7-4EB2-8E3A-1A7A92121F21}"/>
              </a:ext>
            </a:extLst>
          </p:cNvPr>
          <p:cNvSpPr/>
          <p:nvPr/>
        </p:nvSpPr>
        <p:spPr>
          <a:xfrm>
            <a:off x="2466074" y="2203723"/>
            <a:ext cx="1193725"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Cataluña</a:t>
            </a:r>
          </a:p>
        </p:txBody>
      </p:sp>
      <p:sp>
        <p:nvSpPr>
          <p:cNvPr id="12" name="Rectángulo 11">
            <a:extLst>
              <a:ext uri="{FF2B5EF4-FFF2-40B4-BE49-F238E27FC236}">
                <a16:creationId xmlns:a16="http://schemas.microsoft.com/office/drawing/2014/main" id="{FADED18B-0D4F-48AF-8096-D492AECB134E}"/>
              </a:ext>
            </a:extLst>
          </p:cNvPr>
          <p:cNvSpPr/>
          <p:nvPr/>
        </p:nvSpPr>
        <p:spPr>
          <a:xfrm>
            <a:off x="8568733" y="2210275"/>
            <a:ext cx="1066318"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Euskadi</a:t>
            </a:r>
          </a:p>
        </p:txBody>
      </p:sp>
      <p:sp>
        <p:nvSpPr>
          <p:cNvPr id="13" name="Rectángulo 12">
            <a:extLst>
              <a:ext uri="{FF2B5EF4-FFF2-40B4-BE49-F238E27FC236}">
                <a16:creationId xmlns:a16="http://schemas.microsoft.com/office/drawing/2014/main" id="{09DD00AA-8074-4748-9B13-054F9818550F}"/>
              </a:ext>
            </a:extLst>
          </p:cNvPr>
          <p:cNvSpPr/>
          <p:nvPr/>
        </p:nvSpPr>
        <p:spPr>
          <a:xfrm>
            <a:off x="4404864" y="2202713"/>
            <a:ext cx="1742465"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 Valenciana</a:t>
            </a:r>
          </a:p>
        </p:txBody>
      </p:sp>
      <p:sp>
        <p:nvSpPr>
          <p:cNvPr id="14" name="Rectángulo 13">
            <a:extLst>
              <a:ext uri="{FF2B5EF4-FFF2-40B4-BE49-F238E27FC236}">
                <a16:creationId xmlns:a16="http://schemas.microsoft.com/office/drawing/2014/main" id="{1110556F-533A-4C3C-BB01-EF3D446BB9DF}"/>
              </a:ext>
            </a:extLst>
          </p:cNvPr>
          <p:cNvSpPr/>
          <p:nvPr/>
        </p:nvSpPr>
        <p:spPr>
          <a:xfrm>
            <a:off x="10508947" y="2186705"/>
            <a:ext cx="1002197"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Galicia</a:t>
            </a:r>
          </a:p>
        </p:txBody>
      </p:sp>
      <p:sp>
        <p:nvSpPr>
          <p:cNvPr id="15" name="Rectángulo 14">
            <a:extLst>
              <a:ext uri="{FF2B5EF4-FFF2-40B4-BE49-F238E27FC236}">
                <a16:creationId xmlns:a16="http://schemas.microsoft.com/office/drawing/2014/main" id="{C52D9130-F0E3-4AD6-975E-AFB2F90BF51E}"/>
              </a:ext>
            </a:extLst>
          </p:cNvPr>
          <p:cNvSpPr/>
          <p:nvPr/>
        </p:nvSpPr>
        <p:spPr>
          <a:xfrm>
            <a:off x="6684750" y="2201790"/>
            <a:ext cx="1188146"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Baleares</a:t>
            </a:r>
          </a:p>
        </p:txBody>
      </p:sp>
      <p:sp>
        <p:nvSpPr>
          <p:cNvPr id="16" name="Rectángulo 15">
            <a:extLst>
              <a:ext uri="{FF2B5EF4-FFF2-40B4-BE49-F238E27FC236}">
                <a16:creationId xmlns:a16="http://schemas.microsoft.com/office/drawing/2014/main" id="{EABAE158-371A-4EBF-9592-B456C9DBB467}"/>
              </a:ext>
            </a:extLst>
          </p:cNvPr>
          <p:cNvSpPr/>
          <p:nvPr/>
        </p:nvSpPr>
        <p:spPr>
          <a:xfrm>
            <a:off x="3288988" y="1765937"/>
            <a:ext cx="6546810" cy="369332"/>
          </a:xfrm>
          <a:prstGeom prst="rect">
            <a:avLst/>
          </a:prstGeom>
        </p:spPr>
        <p:txBody>
          <a:bodyPr wrap="square">
            <a:spAutoFit/>
          </a:bodyPr>
          <a:lstStyle/>
          <a:p>
            <a:pPr lvl="0"/>
            <a:r>
              <a:rPr lang="es-ES" i="1" dirty="0">
                <a:solidFill>
                  <a:srgbClr val="233616"/>
                </a:solidFill>
              </a:rPr>
              <a:t>Si pudiera elegir, </a:t>
            </a:r>
            <a:r>
              <a:rPr lang="es-ES" b="1" i="1" dirty="0">
                <a:solidFill>
                  <a:srgbClr val="233616"/>
                </a:solidFill>
              </a:rPr>
              <a:t>¿En qué idioma preferiría leer?</a:t>
            </a:r>
            <a:endParaRPr lang="es-ES" sz="2000" b="1" i="1" dirty="0">
              <a:solidFill>
                <a:srgbClr val="233616"/>
              </a:solidFill>
            </a:endParaRPr>
          </a:p>
        </p:txBody>
      </p:sp>
      <p:pic>
        <p:nvPicPr>
          <p:cNvPr id="17" name="Imagen 16">
            <a:extLst>
              <a:ext uri="{FF2B5EF4-FFF2-40B4-BE49-F238E27FC236}">
                <a16:creationId xmlns:a16="http://schemas.microsoft.com/office/drawing/2014/main" id="{0A721DC7-C1C0-4DB2-8EBB-1A8125F965E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1292" y="4847150"/>
            <a:ext cx="360000" cy="360000"/>
          </a:xfrm>
          <a:prstGeom prst="rect">
            <a:avLst/>
          </a:prstGeom>
        </p:spPr>
      </p:pic>
      <p:pic>
        <p:nvPicPr>
          <p:cNvPr id="18" name="Imagen 17">
            <a:extLst>
              <a:ext uri="{FF2B5EF4-FFF2-40B4-BE49-F238E27FC236}">
                <a16:creationId xmlns:a16="http://schemas.microsoft.com/office/drawing/2014/main" id="{1DC42EFC-6878-44A0-A8BA-4FBF70A0245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3033" y="3899728"/>
            <a:ext cx="360000" cy="360000"/>
          </a:xfrm>
          <a:prstGeom prst="rect">
            <a:avLst/>
          </a:prstGeom>
        </p:spPr>
      </p:pic>
      <p:pic>
        <p:nvPicPr>
          <p:cNvPr id="19" name="Imagen 18">
            <a:extLst>
              <a:ext uri="{FF2B5EF4-FFF2-40B4-BE49-F238E27FC236}">
                <a16:creationId xmlns:a16="http://schemas.microsoft.com/office/drawing/2014/main" id="{3AFDB2E3-8A4B-4E3C-ABFC-0634DE0D3EAF}"/>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644" y="5765996"/>
            <a:ext cx="470316" cy="470316"/>
          </a:xfrm>
          <a:prstGeom prst="rect">
            <a:avLst/>
          </a:prstGeom>
        </p:spPr>
      </p:pic>
      <p:pic>
        <p:nvPicPr>
          <p:cNvPr id="20" name="Imagen 19">
            <a:extLst>
              <a:ext uri="{FF2B5EF4-FFF2-40B4-BE49-F238E27FC236}">
                <a16:creationId xmlns:a16="http://schemas.microsoft.com/office/drawing/2014/main" id="{8C274FE9-2802-4B96-9C2C-4A18A4FA8E67}"/>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b="-1"/>
          <a:stretch/>
        </p:blipFill>
        <p:spPr>
          <a:xfrm>
            <a:off x="104774" y="2818956"/>
            <a:ext cx="336518" cy="360000"/>
          </a:xfrm>
          <a:prstGeom prst="rect">
            <a:avLst/>
          </a:prstGeom>
        </p:spPr>
      </p:pic>
      <p:sp>
        <p:nvSpPr>
          <p:cNvPr id="21" name="Rectángulo 20">
            <a:extLst>
              <a:ext uri="{FF2B5EF4-FFF2-40B4-BE49-F238E27FC236}">
                <a16:creationId xmlns:a16="http://schemas.microsoft.com/office/drawing/2014/main" id="{1A5A1D9A-6AD8-425A-907D-829BD698FC9A}"/>
              </a:ext>
            </a:extLst>
          </p:cNvPr>
          <p:cNvSpPr/>
          <p:nvPr/>
        </p:nvSpPr>
        <p:spPr>
          <a:xfrm>
            <a:off x="475960" y="2809624"/>
            <a:ext cx="917239"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Libros</a:t>
            </a:r>
          </a:p>
        </p:txBody>
      </p:sp>
      <p:sp>
        <p:nvSpPr>
          <p:cNvPr id="22" name="Rectángulo 21">
            <a:extLst>
              <a:ext uri="{FF2B5EF4-FFF2-40B4-BE49-F238E27FC236}">
                <a16:creationId xmlns:a16="http://schemas.microsoft.com/office/drawing/2014/main" id="{7BCB33EC-67D0-4C5D-9CAC-213E4E306ECF}"/>
              </a:ext>
            </a:extLst>
          </p:cNvPr>
          <p:cNvSpPr/>
          <p:nvPr/>
        </p:nvSpPr>
        <p:spPr>
          <a:xfrm>
            <a:off x="475960" y="3867151"/>
            <a:ext cx="1147558"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Revistas</a:t>
            </a:r>
          </a:p>
        </p:txBody>
      </p:sp>
      <p:sp>
        <p:nvSpPr>
          <p:cNvPr id="23" name="Rectángulo 22">
            <a:extLst>
              <a:ext uri="{FF2B5EF4-FFF2-40B4-BE49-F238E27FC236}">
                <a16:creationId xmlns:a16="http://schemas.microsoft.com/office/drawing/2014/main" id="{0AC7812C-533A-434B-BA0F-83AAC708CA41}"/>
              </a:ext>
            </a:extLst>
          </p:cNvPr>
          <p:cNvSpPr/>
          <p:nvPr/>
        </p:nvSpPr>
        <p:spPr>
          <a:xfrm>
            <a:off x="475960" y="4837818"/>
            <a:ext cx="958724"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Prensa</a:t>
            </a:r>
          </a:p>
        </p:txBody>
      </p:sp>
      <p:sp>
        <p:nvSpPr>
          <p:cNvPr id="24" name="Rectángulo 23">
            <a:extLst>
              <a:ext uri="{FF2B5EF4-FFF2-40B4-BE49-F238E27FC236}">
                <a16:creationId xmlns:a16="http://schemas.microsoft.com/office/drawing/2014/main" id="{AC20387A-5AB6-4A59-B8BC-BD4E64153E31}"/>
              </a:ext>
            </a:extLst>
          </p:cNvPr>
          <p:cNvSpPr/>
          <p:nvPr/>
        </p:nvSpPr>
        <p:spPr>
          <a:xfrm>
            <a:off x="475960" y="5825855"/>
            <a:ext cx="1675459" cy="338554"/>
          </a:xfrm>
          <a:prstGeom prst="rect">
            <a:avLst/>
          </a:prstGeom>
        </p:spPr>
        <p:txBody>
          <a:bodyPr wrap="none">
            <a:spAutoFit/>
          </a:bodyPr>
          <a:lstStyle/>
          <a:p>
            <a:r>
              <a:rPr lang="es-ES" sz="16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Webs, blogs,…</a:t>
            </a:r>
          </a:p>
        </p:txBody>
      </p:sp>
      <p:cxnSp>
        <p:nvCxnSpPr>
          <p:cNvPr id="31" name="Conector recto 30">
            <a:extLst>
              <a:ext uri="{FF2B5EF4-FFF2-40B4-BE49-F238E27FC236}">
                <a16:creationId xmlns:a16="http://schemas.microsoft.com/office/drawing/2014/main" id="{F3DFD8BE-5007-4B05-B71D-A6B663C0B3FC}"/>
              </a:ext>
            </a:extLst>
          </p:cNvPr>
          <p:cNvCxnSpPr>
            <a:cxnSpLocks/>
          </p:cNvCxnSpPr>
          <p:nvPr/>
        </p:nvCxnSpPr>
        <p:spPr>
          <a:xfrm>
            <a:off x="4177721" y="2288278"/>
            <a:ext cx="0" cy="4320000"/>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5701F346-FACF-416C-85D5-97F011E11872}"/>
              </a:ext>
            </a:extLst>
          </p:cNvPr>
          <p:cNvCxnSpPr>
            <a:cxnSpLocks/>
          </p:cNvCxnSpPr>
          <p:nvPr/>
        </p:nvCxnSpPr>
        <p:spPr>
          <a:xfrm>
            <a:off x="6262331" y="2288278"/>
            <a:ext cx="0" cy="4320000"/>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Conector recto 32">
            <a:extLst>
              <a:ext uri="{FF2B5EF4-FFF2-40B4-BE49-F238E27FC236}">
                <a16:creationId xmlns:a16="http://schemas.microsoft.com/office/drawing/2014/main" id="{593A5079-99EB-4DF9-9640-C4BB4BA390FD}"/>
              </a:ext>
            </a:extLst>
          </p:cNvPr>
          <p:cNvCxnSpPr>
            <a:cxnSpLocks/>
          </p:cNvCxnSpPr>
          <p:nvPr/>
        </p:nvCxnSpPr>
        <p:spPr>
          <a:xfrm>
            <a:off x="8263946" y="2288278"/>
            <a:ext cx="0" cy="4320000"/>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Conector recto 46">
            <a:extLst>
              <a:ext uri="{FF2B5EF4-FFF2-40B4-BE49-F238E27FC236}">
                <a16:creationId xmlns:a16="http://schemas.microsoft.com/office/drawing/2014/main" id="{FB6BA0B6-EA34-4E69-939E-A758B86663F7}"/>
              </a:ext>
            </a:extLst>
          </p:cNvPr>
          <p:cNvCxnSpPr>
            <a:cxnSpLocks/>
          </p:cNvCxnSpPr>
          <p:nvPr/>
        </p:nvCxnSpPr>
        <p:spPr>
          <a:xfrm>
            <a:off x="10214922" y="2288278"/>
            <a:ext cx="0" cy="4320000"/>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7" name="Grupo 6">
            <a:extLst>
              <a:ext uri="{FF2B5EF4-FFF2-40B4-BE49-F238E27FC236}">
                <a16:creationId xmlns:a16="http://schemas.microsoft.com/office/drawing/2014/main" id="{A69FD079-B118-42AF-BDA4-1EBA177AFA3B}"/>
              </a:ext>
            </a:extLst>
          </p:cNvPr>
          <p:cNvGrpSpPr/>
          <p:nvPr/>
        </p:nvGrpSpPr>
        <p:grpSpPr>
          <a:xfrm>
            <a:off x="2118035" y="2588822"/>
            <a:ext cx="2201205" cy="870711"/>
            <a:chOff x="2118035" y="2588822"/>
            <a:chExt cx="2201205" cy="870711"/>
          </a:xfrm>
        </p:grpSpPr>
        <p:graphicFrame>
          <p:nvGraphicFramePr>
            <p:cNvPr id="30" name="Object 1024">
              <a:extLst>
                <a:ext uri="{FF2B5EF4-FFF2-40B4-BE49-F238E27FC236}">
                  <a16:creationId xmlns:a16="http://schemas.microsoft.com/office/drawing/2014/main" id="{92374B25-1CCD-42A7-8C2F-85C4AB599FD6}"/>
                </a:ext>
              </a:extLst>
            </p:cNvPr>
            <p:cNvGraphicFramePr>
              <a:graphicFrameLocks noChangeAspect="1"/>
            </p:cNvGraphicFramePr>
            <p:nvPr>
              <p:extLst>
                <p:ext uri="{D42A27DB-BD31-4B8C-83A1-F6EECF244321}">
                  <p14:modId xmlns:p14="http://schemas.microsoft.com/office/powerpoint/2010/main" val="3180746469"/>
                </p:ext>
              </p:extLst>
            </p:nvPr>
          </p:nvGraphicFramePr>
          <p:xfrm>
            <a:off x="2507694" y="2588822"/>
            <a:ext cx="1811546" cy="870711"/>
          </p:xfrm>
          <a:graphic>
            <a:graphicData uri="http://schemas.openxmlformats.org/drawingml/2006/chart">
              <c:chart xmlns:c="http://schemas.openxmlformats.org/drawingml/2006/chart" xmlns:r="http://schemas.openxmlformats.org/officeDocument/2006/relationships" r:id="rId8"/>
            </a:graphicData>
          </a:graphic>
        </p:graphicFrame>
        <p:pic>
          <p:nvPicPr>
            <p:cNvPr id="25" name="Picture 10" descr="Resultado de imagen de bandera españa png">
              <a:extLst>
                <a:ext uri="{FF2B5EF4-FFF2-40B4-BE49-F238E27FC236}">
                  <a16:creationId xmlns:a16="http://schemas.microsoft.com/office/drawing/2014/main" id="{E8EB21F0-33D0-44C4-8911-684BACCE6701}"/>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2304194"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Resultado de imagen de bandera png cataluña">
              <a:extLst>
                <a:ext uri="{FF2B5EF4-FFF2-40B4-BE49-F238E27FC236}">
                  <a16:creationId xmlns:a16="http://schemas.microsoft.com/office/drawing/2014/main" id="{67A1AB59-9537-47A6-849C-C888E1564DBE}"/>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2298649"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49" name="Rectángulo 48">
              <a:extLst>
                <a:ext uri="{FF2B5EF4-FFF2-40B4-BE49-F238E27FC236}">
                  <a16:creationId xmlns:a16="http://schemas.microsoft.com/office/drawing/2014/main" id="{B1E4C17A-5023-49ED-B1B9-590D4B2379EC}"/>
                </a:ext>
              </a:extLst>
            </p:cNvPr>
            <p:cNvSpPr/>
            <p:nvPr/>
          </p:nvSpPr>
          <p:spPr>
            <a:xfrm>
              <a:off x="2118035"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6" name="Grupo 5">
            <a:extLst>
              <a:ext uri="{FF2B5EF4-FFF2-40B4-BE49-F238E27FC236}">
                <a16:creationId xmlns:a16="http://schemas.microsoft.com/office/drawing/2014/main" id="{A485B1DE-9D01-4EB8-90FE-ABE1AF8488CA}"/>
              </a:ext>
            </a:extLst>
          </p:cNvPr>
          <p:cNvGrpSpPr/>
          <p:nvPr/>
        </p:nvGrpSpPr>
        <p:grpSpPr>
          <a:xfrm>
            <a:off x="4292367" y="2588822"/>
            <a:ext cx="2020591" cy="870711"/>
            <a:chOff x="4292367" y="2588822"/>
            <a:chExt cx="2020591" cy="870711"/>
          </a:xfrm>
        </p:grpSpPr>
        <p:graphicFrame>
          <p:nvGraphicFramePr>
            <p:cNvPr id="38" name="Object 1024">
              <a:extLst>
                <a:ext uri="{FF2B5EF4-FFF2-40B4-BE49-F238E27FC236}">
                  <a16:creationId xmlns:a16="http://schemas.microsoft.com/office/drawing/2014/main" id="{8216A49B-73A0-4108-B094-4E335D21781B}"/>
                </a:ext>
              </a:extLst>
            </p:cNvPr>
            <p:cNvGraphicFramePr>
              <a:graphicFrameLocks noChangeAspect="1"/>
            </p:cNvGraphicFramePr>
            <p:nvPr>
              <p:extLst>
                <p:ext uri="{D42A27DB-BD31-4B8C-83A1-F6EECF244321}">
                  <p14:modId xmlns:p14="http://schemas.microsoft.com/office/powerpoint/2010/main" val="2532065174"/>
                </p:ext>
              </p:extLst>
            </p:nvPr>
          </p:nvGraphicFramePr>
          <p:xfrm>
            <a:off x="4501412" y="2588822"/>
            <a:ext cx="1811546" cy="870711"/>
          </p:xfrm>
          <a:graphic>
            <a:graphicData uri="http://schemas.openxmlformats.org/drawingml/2006/chart">
              <c:chart xmlns:c="http://schemas.openxmlformats.org/drawingml/2006/chart" xmlns:r="http://schemas.openxmlformats.org/officeDocument/2006/relationships" r:id="rId11"/>
            </a:graphicData>
          </a:graphic>
        </p:graphicFrame>
        <p:pic>
          <p:nvPicPr>
            <p:cNvPr id="36" name="Picture 10" descr="Resultado de imagen de bandera españa png">
              <a:extLst>
                <a:ext uri="{FF2B5EF4-FFF2-40B4-BE49-F238E27FC236}">
                  <a16:creationId xmlns:a16="http://schemas.microsoft.com/office/drawing/2014/main" id="{917BDD15-447D-422B-9F73-8CB3F7AAD0DD}"/>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297912"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0" descr="Resultado de imagen de bandera png cataluña">
              <a:extLst>
                <a:ext uri="{FF2B5EF4-FFF2-40B4-BE49-F238E27FC236}">
                  <a16:creationId xmlns:a16="http://schemas.microsoft.com/office/drawing/2014/main" id="{FA2B193C-2FBA-4CDB-B2A0-96CE845CECA1}"/>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4292367" y="2908592"/>
              <a:ext cx="234000" cy="23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upo 4">
            <a:extLst>
              <a:ext uri="{FF2B5EF4-FFF2-40B4-BE49-F238E27FC236}">
                <a16:creationId xmlns:a16="http://schemas.microsoft.com/office/drawing/2014/main" id="{8153D543-2015-4290-A41E-7609D0217C43}"/>
              </a:ext>
            </a:extLst>
          </p:cNvPr>
          <p:cNvGrpSpPr/>
          <p:nvPr/>
        </p:nvGrpSpPr>
        <p:grpSpPr>
          <a:xfrm>
            <a:off x="6259910" y="2588822"/>
            <a:ext cx="2225124" cy="870711"/>
            <a:chOff x="6259910" y="2588822"/>
            <a:chExt cx="2225124" cy="870711"/>
          </a:xfrm>
        </p:grpSpPr>
        <p:graphicFrame>
          <p:nvGraphicFramePr>
            <p:cNvPr id="41" name="Object 1024">
              <a:extLst>
                <a:ext uri="{FF2B5EF4-FFF2-40B4-BE49-F238E27FC236}">
                  <a16:creationId xmlns:a16="http://schemas.microsoft.com/office/drawing/2014/main" id="{8E604D3A-4526-4BD8-9165-3E47B5337E81}"/>
                </a:ext>
              </a:extLst>
            </p:cNvPr>
            <p:cNvGraphicFramePr>
              <a:graphicFrameLocks noChangeAspect="1"/>
            </p:cNvGraphicFramePr>
            <p:nvPr>
              <p:extLst>
                <p:ext uri="{D42A27DB-BD31-4B8C-83A1-F6EECF244321}">
                  <p14:modId xmlns:p14="http://schemas.microsoft.com/office/powerpoint/2010/main" val="1368768653"/>
                </p:ext>
              </p:extLst>
            </p:nvPr>
          </p:nvGraphicFramePr>
          <p:xfrm>
            <a:off x="6673488" y="2588822"/>
            <a:ext cx="1811546" cy="870711"/>
          </p:xfrm>
          <a:graphic>
            <a:graphicData uri="http://schemas.openxmlformats.org/drawingml/2006/chart">
              <c:chart xmlns:c="http://schemas.openxmlformats.org/drawingml/2006/chart" xmlns:r="http://schemas.openxmlformats.org/officeDocument/2006/relationships" r:id="rId12"/>
            </a:graphicData>
          </a:graphic>
        </p:graphicFrame>
        <p:pic>
          <p:nvPicPr>
            <p:cNvPr id="39" name="Picture 10" descr="Resultado de imagen de bandera españa png">
              <a:extLst>
                <a:ext uri="{FF2B5EF4-FFF2-40B4-BE49-F238E27FC236}">
                  <a16:creationId xmlns:a16="http://schemas.microsoft.com/office/drawing/2014/main" id="{BF69DA72-9EB3-49EC-9416-543FD659962F}"/>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6398684"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0" descr="Resultado de imagen de bandera png cataluña">
              <a:extLst>
                <a:ext uri="{FF2B5EF4-FFF2-40B4-BE49-F238E27FC236}">
                  <a16:creationId xmlns:a16="http://schemas.microsoft.com/office/drawing/2014/main" id="{68882E1B-9E86-4137-9D37-65357A4F04DF}"/>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6393139"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52" name="Rectángulo 51">
              <a:extLst>
                <a:ext uri="{FF2B5EF4-FFF2-40B4-BE49-F238E27FC236}">
                  <a16:creationId xmlns:a16="http://schemas.microsoft.com/office/drawing/2014/main" id="{655AF708-C8FA-48E3-9C4B-5A87BC36042B}"/>
                </a:ext>
              </a:extLst>
            </p:cNvPr>
            <p:cNvSpPr/>
            <p:nvPr/>
          </p:nvSpPr>
          <p:spPr>
            <a:xfrm>
              <a:off x="6259910"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4" name="Grupo 3">
            <a:extLst>
              <a:ext uri="{FF2B5EF4-FFF2-40B4-BE49-F238E27FC236}">
                <a16:creationId xmlns:a16="http://schemas.microsoft.com/office/drawing/2014/main" id="{B2128E28-9E21-4FF2-A862-1F29848DE912}"/>
              </a:ext>
            </a:extLst>
          </p:cNvPr>
          <p:cNvGrpSpPr/>
          <p:nvPr/>
        </p:nvGrpSpPr>
        <p:grpSpPr>
          <a:xfrm>
            <a:off x="8199143" y="2588822"/>
            <a:ext cx="2179115" cy="870711"/>
            <a:chOff x="8199143" y="2588822"/>
            <a:chExt cx="2179115" cy="870711"/>
          </a:xfrm>
        </p:grpSpPr>
        <p:graphicFrame>
          <p:nvGraphicFramePr>
            <p:cNvPr id="44" name="Object 1024">
              <a:extLst>
                <a:ext uri="{FF2B5EF4-FFF2-40B4-BE49-F238E27FC236}">
                  <a16:creationId xmlns:a16="http://schemas.microsoft.com/office/drawing/2014/main" id="{E281E57D-03A9-4A0E-B304-1B078D4DA0BA}"/>
                </a:ext>
              </a:extLst>
            </p:cNvPr>
            <p:cNvGraphicFramePr>
              <a:graphicFrameLocks noChangeAspect="1"/>
            </p:cNvGraphicFramePr>
            <p:nvPr>
              <p:extLst>
                <p:ext uri="{D42A27DB-BD31-4B8C-83A1-F6EECF244321}">
                  <p14:modId xmlns:p14="http://schemas.microsoft.com/office/powerpoint/2010/main" val="2668677193"/>
                </p:ext>
              </p:extLst>
            </p:nvPr>
          </p:nvGraphicFramePr>
          <p:xfrm>
            <a:off x="8566712" y="2588822"/>
            <a:ext cx="1811546" cy="870711"/>
          </p:xfrm>
          <a:graphic>
            <a:graphicData uri="http://schemas.openxmlformats.org/drawingml/2006/chart">
              <c:chart xmlns:c="http://schemas.openxmlformats.org/drawingml/2006/chart" xmlns:r="http://schemas.openxmlformats.org/officeDocument/2006/relationships" r:id="rId13"/>
            </a:graphicData>
          </a:graphic>
        </p:graphicFrame>
        <p:pic>
          <p:nvPicPr>
            <p:cNvPr id="27" name="Picture 18" descr="Resultado de imagen de bandera png euskadi">
              <a:extLst>
                <a:ext uri="{FF2B5EF4-FFF2-40B4-BE49-F238E27FC236}">
                  <a16:creationId xmlns:a16="http://schemas.microsoft.com/office/drawing/2014/main" id="{8FFBFDD9-668A-4F42-B062-11E8EB5E356D}"/>
                </a:ext>
              </a:extLst>
            </p:cNvPr>
            <p:cNvPicPr>
              <a:picLocks noChangeAspect="1" noChangeArrowheads="1"/>
            </p:cNvPicPr>
            <p:nvPr/>
          </p:nvPicPr>
          <p:blipFill rotWithShape="1">
            <a:blip r:embed="rId14" cstate="email">
              <a:extLst>
                <a:ext uri="{28A0092B-C50C-407E-A947-70E740481C1C}">
                  <a14:useLocalDpi xmlns:a14="http://schemas.microsoft.com/office/drawing/2010/main" val="0"/>
                </a:ext>
              </a:extLst>
            </a:blip>
            <a:srcRect/>
            <a:stretch/>
          </p:blipFill>
          <p:spPr bwMode="auto">
            <a:xfrm>
              <a:off x="8317050" y="2918117"/>
              <a:ext cx="248644" cy="23400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0" descr="Resultado de imagen de bandera españa png">
              <a:extLst>
                <a:ext uri="{FF2B5EF4-FFF2-40B4-BE49-F238E27FC236}">
                  <a16:creationId xmlns:a16="http://schemas.microsoft.com/office/drawing/2014/main" id="{96B1BB63-E70E-451A-A0C1-43C35A617EE3}"/>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8315587" y="2655231"/>
              <a:ext cx="226750" cy="212820"/>
            </a:xfrm>
            <a:prstGeom prst="rect">
              <a:avLst/>
            </a:prstGeom>
            <a:noFill/>
            <a:extLst>
              <a:ext uri="{909E8E84-426E-40DD-AFC4-6F175D3DCCD1}">
                <a14:hiddenFill xmlns:a14="http://schemas.microsoft.com/office/drawing/2010/main">
                  <a:solidFill>
                    <a:srgbClr val="FFFFFF"/>
                  </a:solidFill>
                </a14:hiddenFill>
              </a:ext>
            </a:extLst>
          </p:spPr>
        </p:pic>
        <p:sp>
          <p:nvSpPr>
            <p:cNvPr id="53" name="Rectángulo 52">
              <a:extLst>
                <a:ext uri="{FF2B5EF4-FFF2-40B4-BE49-F238E27FC236}">
                  <a16:creationId xmlns:a16="http://schemas.microsoft.com/office/drawing/2014/main" id="{3F087DA4-EEDD-4FCC-ACF9-047F21D86EDB}"/>
                </a:ext>
              </a:extLst>
            </p:cNvPr>
            <p:cNvSpPr/>
            <p:nvPr/>
          </p:nvSpPr>
          <p:spPr>
            <a:xfrm>
              <a:off x="8199143"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2" name="Grupo 1">
            <a:extLst>
              <a:ext uri="{FF2B5EF4-FFF2-40B4-BE49-F238E27FC236}">
                <a16:creationId xmlns:a16="http://schemas.microsoft.com/office/drawing/2014/main" id="{DD8485E3-F5A0-4C2D-BF77-1781C87237F1}"/>
              </a:ext>
            </a:extLst>
          </p:cNvPr>
          <p:cNvGrpSpPr/>
          <p:nvPr/>
        </p:nvGrpSpPr>
        <p:grpSpPr>
          <a:xfrm>
            <a:off x="10254170" y="2588822"/>
            <a:ext cx="2103639" cy="870711"/>
            <a:chOff x="10254170" y="2588822"/>
            <a:chExt cx="2103639" cy="870711"/>
          </a:xfrm>
        </p:grpSpPr>
        <p:graphicFrame>
          <p:nvGraphicFramePr>
            <p:cNvPr id="45" name="Object 1024">
              <a:extLst>
                <a:ext uri="{FF2B5EF4-FFF2-40B4-BE49-F238E27FC236}">
                  <a16:creationId xmlns:a16="http://schemas.microsoft.com/office/drawing/2014/main" id="{36F6E820-7872-44D2-9FCB-63AFE57A1C08}"/>
                </a:ext>
              </a:extLst>
            </p:cNvPr>
            <p:cNvGraphicFramePr>
              <a:graphicFrameLocks noChangeAspect="1"/>
            </p:cNvGraphicFramePr>
            <p:nvPr>
              <p:extLst>
                <p:ext uri="{D42A27DB-BD31-4B8C-83A1-F6EECF244321}">
                  <p14:modId xmlns:p14="http://schemas.microsoft.com/office/powerpoint/2010/main" val="2445702350"/>
                </p:ext>
              </p:extLst>
            </p:nvPr>
          </p:nvGraphicFramePr>
          <p:xfrm>
            <a:off x="10546263" y="2588822"/>
            <a:ext cx="1811546" cy="870711"/>
          </p:xfrm>
          <a:graphic>
            <a:graphicData uri="http://schemas.openxmlformats.org/drawingml/2006/chart">
              <c:chart xmlns:c="http://schemas.openxmlformats.org/drawingml/2006/chart" xmlns:r="http://schemas.openxmlformats.org/officeDocument/2006/relationships" r:id="rId15"/>
            </a:graphicData>
          </a:graphic>
        </p:graphicFrame>
        <p:pic>
          <p:nvPicPr>
            <p:cNvPr id="48" name="Picture 10" descr="Resultado de imagen de bandera españa png">
              <a:extLst>
                <a:ext uri="{FF2B5EF4-FFF2-40B4-BE49-F238E27FC236}">
                  <a16:creationId xmlns:a16="http://schemas.microsoft.com/office/drawing/2014/main" id="{6C35EAB4-305D-449B-9A19-D8B356CBAE93}"/>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0266563"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6" descr="Imagen relacionada">
              <a:extLst>
                <a:ext uri="{FF2B5EF4-FFF2-40B4-BE49-F238E27FC236}">
                  <a16:creationId xmlns:a16="http://schemas.microsoft.com/office/drawing/2014/main" id="{7B6F02FB-A466-4013-9883-BF13D8A803E6}"/>
                </a:ext>
              </a:extLst>
            </p:cNvPr>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10254170" y="2904186"/>
              <a:ext cx="274770" cy="274770"/>
            </a:xfrm>
            <a:prstGeom prst="rect">
              <a:avLst/>
            </a:prstGeom>
            <a:noFill/>
            <a:extLst>
              <a:ext uri="{909E8E84-426E-40DD-AFC4-6F175D3DCCD1}">
                <a14:hiddenFill xmlns:a14="http://schemas.microsoft.com/office/drawing/2010/main">
                  <a:solidFill>
                    <a:srgbClr val="FFFFFF"/>
                  </a:solidFill>
                </a14:hiddenFill>
              </a:ext>
            </a:extLst>
          </p:spPr>
        </p:pic>
      </p:grpSp>
      <p:sp>
        <p:nvSpPr>
          <p:cNvPr id="142" name="CuadroTexto 141">
            <a:extLst>
              <a:ext uri="{FF2B5EF4-FFF2-40B4-BE49-F238E27FC236}">
                <a16:creationId xmlns:a16="http://schemas.microsoft.com/office/drawing/2014/main" id="{BEDEDE68-CA3A-4B72-B360-0E050B24674D}"/>
              </a:ext>
            </a:extLst>
          </p:cNvPr>
          <p:cNvSpPr txBox="1"/>
          <p:nvPr/>
        </p:nvSpPr>
        <p:spPr>
          <a:xfrm>
            <a:off x="483260" y="3075838"/>
            <a:ext cx="1221267" cy="215444"/>
          </a:xfrm>
          <a:prstGeom prst="rect">
            <a:avLst/>
          </a:prstGeom>
          <a:noFill/>
        </p:spPr>
        <p:txBody>
          <a:bodyPr wrap="square" rtlCol="0">
            <a:spAutoFit/>
          </a:bodyPr>
          <a:lstStyle/>
          <a:p>
            <a:r>
              <a:rPr lang="es-ES" sz="800" b="1" dirty="0">
                <a:solidFill>
                  <a:srgbClr val="002060"/>
                </a:solidFill>
                <a:latin typeface="+mj-lt"/>
                <a:ea typeface="Roboto" pitchFamily="2" charset="0"/>
              </a:rPr>
              <a:t>Base: </a:t>
            </a:r>
            <a:r>
              <a:rPr lang="es-ES" sz="800" dirty="0">
                <a:solidFill>
                  <a:srgbClr val="002060"/>
                </a:solidFill>
                <a:ea typeface="Roboto" pitchFamily="2" charset="0"/>
              </a:rPr>
              <a:t>lee libros</a:t>
            </a:r>
          </a:p>
        </p:txBody>
      </p:sp>
      <p:sp>
        <p:nvSpPr>
          <p:cNvPr id="143" name="CuadroTexto 142">
            <a:extLst>
              <a:ext uri="{FF2B5EF4-FFF2-40B4-BE49-F238E27FC236}">
                <a16:creationId xmlns:a16="http://schemas.microsoft.com/office/drawing/2014/main" id="{DA9E7284-EB8E-4131-9F97-D82949BAA141}"/>
              </a:ext>
            </a:extLst>
          </p:cNvPr>
          <p:cNvSpPr txBox="1"/>
          <p:nvPr/>
        </p:nvSpPr>
        <p:spPr>
          <a:xfrm>
            <a:off x="483260" y="4192318"/>
            <a:ext cx="1430622" cy="215444"/>
          </a:xfrm>
          <a:prstGeom prst="rect">
            <a:avLst/>
          </a:prstGeom>
          <a:noFill/>
        </p:spPr>
        <p:txBody>
          <a:bodyPr wrap="square" rtlCol="0">
            <a:spAutoFit/>
          </a:bodyPr>
          <a:lstStyle/>
          <a:p>
            <a:r>
              <a:rPr lang="es-ES" sz="800" b="1" dirty="0">
                <a:solidFill>
                  <a:srgbClr val="002060"/>
                </a:solidFill>
                <a:latin typeface="+mj-lt"/>
                <a:ea typeface="Roboto" pitchFamily="2" charset="0"/>
              </a:rPr>
              <a:t>Base: </a:t>
            </a:r>
            <a:r>
              <a:rPr lang="es-ES" sz="800" dirty="0">
                <a:solidFill>
                  <a:srgbClr val="002060"/>
                </a:solidFill>
                <a:ea typeface="Roboto" pitchFamily="2" charset="0"/>
              </a:rPr>
              <a:t>lee revistas</a:t>
            </a:r>
          </a:p>
        </p:txBody>
      </p:sp>
      <p:sp>
        <p:nvSpPr>
          <p:cNvPr id="144" name="CuadroTexto 143">
            <a:extLst>
              <a:ext uri="{FF2B5EF4-FFF2-40B4-BE49-F238E27FC236}">
                <a16:creationId xmlns:a16="http://schemas.microsoft.com/office/drawing/2014/main" id="{6BAD7489-B5C6-4909-88CC-B70A9DBE13F7}"/>
              </a:ext>
            </a:extLst>
          </p:cNvPr>
          <p:cNvSpPr txBox="1"/>
          <p:nvPr/>
        </p:nvSpPr>
        <p:spPr>
          <a:xfrm>
            <a:off x="483260" y="5134962"/>
            <a:ext cx="1430622" cy="215444"/>
          </a:xfrm>
          <a:prstGeom prst="rect">
            <a:avLst/>
          </a:prstGeom>
          <a:noFill/>
        </p:spPr>
        <p:txBody>
          <a:bodyPr wrap="square" rtlCol="0">
            <a:spAutoFit/>
          </a:bodyPr>
          <a:lstStyle/>
          <a:p>
            <a:r>
              <a:rPr lang="es-ES" sz="800" b="1" dirty="0">
                <a:solidFill>
                  <a:srgbClr val="002060"/>
                </a:solidFill>
                <a:latin typeface="+mj-lt"/>
                <a:ea typeface="Roboto" pitchFamily="2" charset="0"/>
              </a:rPr>
              <a:t>Base: </a:t>
            </a:r>
            <a:r>
              <a:rPr lang="es-ES" sz="800" dirty="0">
                <a:solidFill>
                  <a:srgbClr val="002060"/>
                </a:solidFill>
                <a:ea typeface="Roboto" pitchFamily="2" charset="0"/>
              </a:rPr>
              <a:t>lee prensa</a:t>
            </a:r>
          </a:p>
        </p:txBody>
      </p:sp>
      <p:sp>
        <p:nvSpPr>
          <p:cNvPr id="145" name="CuadroTexto 144">
            <a:extLst>
              <a:ext uri="{FF2B5EF4-FFF2-40B4-BE49-F238E27FC236}">
                <a16:creationId xmlns:a16="http://schemas.microsoft.com/office/drawing/2014/main" id="{04B1C8EB-217B-4D77-A0C7-B7C60C4A9FA7}"/>
              </a:ext>
            </a:extLst>
          </p:cNvPr>
          <p:cNvSpPr txBox="1"/>
          <p:nvPr/>
        </p:nvSpPr>
        <p:spPr>
          <a:xfrm>
            <a:off x="483260" y="6077655"/>
            <a:ext cx="1430622" cy="215444"/>
          </a:xfrm>
          <a:prstGeom prst="rect">
            <a:avLst/>
          </a:prstGeom>
          <a:noFill/>
        </p:spPr>
        <p:txBody>
          <a:bodyPr wrap="square" rtlCol="0">
            <a:spAutoFit/>
          </a:bodyPr>
          <a:lstStyle/>
          <a:p>
            <a:r>
              <a:rPr lang="es-ES" sz="800" b="1" dirty="0">
                <a:solidFill>
                  <a:srgbClr val="002060"/>
                </a:solidFill>
                <a:latin typeface="+mj-lt"/>
                <a:ea typeface="Roboto" pitchFamily="2" charset="0"/>
              </a:rPr>
              <a:t>Base: </a:t>
            </a:r>
            <a:r>
              <a:rPr lang="es-ES" sz="800" dirty="0">
                <a:solidFill>
                  <a:srgbClr val="002060"/>
                </a:solidFill>
                <a:ea typeface="Roboto" pitchFamily="2" charset="0"/>
              </a:rPr>
              <a:t>lee en webs</a:t>
            </a:r>
          </a:p>
        </p:txBody>
      </p:sp>
      <p:grpSp>
        <p:nvGrpSpPr>
          <p:cNvPr id="146" name="Grupo 145">
            <a:extLst>
              <a:ext uri="{FF2B5EF4-FFF2-40B4-BE49-F238E27FC236}">
                <a16:creationId xmlns:a16="http://schemas.microsoft.com/office/drawing/2014/main" id="{DCD02DAF-959B-48B9-9971-7D141260C0B3}"/>
              </a:ext>
            </a:extLst>
          </p:cNvPr>
          <p:cNvGrpSpPr/>
          <p:nvPr/>
        </p:nvGrpSpPr>
        <p:grpSpPr>
          <a:xfrm>
            <a:off x="6259910" y="3646474"/>
            <a:ext cx="2225124" cy="870711"/>
            <a:chOff x="6259910" y="2588822"/>
            <a:chExt cx="2225124" cy="870711"/>
          </a:xfrm>
        </p:grpSpPr>
        <p:graphicFrame>
          <p:nvGraphicFramePr>
            <p:cNvPr id="147" name="Object 1024">
              <a:extLst>
                <a:ext uri="{FF2B5EF4-FFF2-40B4-BE49-F238E27FC236}">
                  <a16:creationId xmlns:a16="http://schemas.microsoft.com/office/drawing/2014/main" id="{BD202C40-2C06-41F9-A956-6F10368C4AEA}"/>
                </a:ext>
              </a:extLst>
            </p:cNvPr>
            <p:cNvGraphicFramePr>
              <a:graphicFrameLocks noChangeAspect="1"/>
            </p:cNvGraphicFramePr>
            <p:nvPr>
              <p:extLst>
                <p:ext uri="{D42A27DB-BD31-4B8C-83A1-F6EECF244321}">
                  <p14:modId xmlns:p14="http://schemas.microsoft.com/office/powerpoint/2010/main" val="1922991592"/>
                </p:ext>
              </p:extLst>
            </p:nvPr>
          </p:nvGraphicFramePr>
          <p:xfrm>
            <a:off x="6673488" y="2588822"/>
            <a:ext cx="1811546" cy="870711"/>
          </p:xfrm>
          <a:graphic>
            <a:graphicData uri="http://schemas.openxmlformats.org/drawingml/2006/chart">
              <c:chart xmlns:c="http://schemas.openxmlformats.org/drawingml/2006/chart" xmlns:r="http://schemas.openxmlformats.org/officeDocument/2006/relationships" r:id="rId17"/>
            </a:graphicData>
          </a:graphic>
        </p:graphicFrame>
        <p:pic>
          <p:nvPicPr>
            <p:cNvPr id="148" name="Picture 10" descr="Resultado de imagen de bandera españa png">
              <a:extLst>
                <a:ext uri="{FF2B5EF4-FFF2-40B4-BE49-F238E27FC236}">
                  <a16:creationId xmlns:a16="http://schemas.microsoft.com/office/drawing/2014/main" id="{0F0942B3-CBC3-41B1-A52C-4EBB97998AA5}"/>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6398684"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49" name="Picture 10" descr="Resultado de imagen de bandera png cataluña">
              <a:extLst>
                <a:ext uri="{FF2B5EF4-FFF2-40B4-BE49-F238E27FC236}">
                  <a16:creationId xmlns:a16="http://schemas.microsoft.com/office/drawing/2014/main" id="{41EFFD31-922A-4B13-994C-BD522C4655F9}"/>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6393139"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150" name="Rectángulo 149">
              <a:extLst>
                <a:ext uri="{FF2B5EF4-FFF2-40B4-BE49-F238E27FC236}">
                  <a16:creationId xmlns:a16="http://schemas.microsoft.com/office/drawing/2014/main" id="{0D60A9C1-97C9-4840-A1AB-8D6F3AD259D5}"/>
                </a:ext>
              </a:extLst>
            </p:cNvPr>
            <p:cNvSpPr/>
            <p:nvPr/>
          </p:nvSpPr>
          <p:spPr>
            <a:xfrm>
              <a:off x="6259910"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51" name="Grupo 150">
            <a:extLst>
              <a:ext uri="{FF2B5EF4-FFF2-40B4-BE49-F238E27FC236}">
                <a16:creationId xmlns:a16="http://schemas.microsoft.com/office/drawing/2014/main" id="{204473AB-E0CF-4751-AC5B-5887B96A96EA}"/>
              </a:ext>
            </a:extLst>
          </p:cNvPr>
          <p:cNvGrpSpPr/>
          <p:nvPr/>
        </p:nvGrpSpPr>
        <p:grpSpPr>
          <a:xfrm>
            <a:off x="6268619" y="4601492"/>
            <a:ext cx="2216415" cy="870711"/>
            <a:chOff x="6268619" y="2588822"/>
            <a:chExt cx="2216415" cy="870711"/>
          </a:xfrm>
        </p:grpSpPr>
        <p:graphicFrame>
          <p:nvGraphicFramePr>
            <p:cNvPr id="152" name="Object 1024">
              <a:extLst>
                <a:ext uri="{FF2B5EF4-FFF2-40B4-BE49-F238E27FC236}">
                  <a16:creationId xmlns:a16="http://schemas.microsoft.com/office/drawing/2014/main" id="{E0A56575-012A-4E4E-8426-325043127DC5}"/>
                </a:ext>
              </a:extLst>
            </p:cNvPr>
            <p:cNvGraphicFramePr>
              <a:graphicFrameLocks noChangeAspect="1"/>
            </p:cNvGraphicFramePr>
            <p:nvPr>
              <p:extLst>
                <p:ext uri="{D42A27DB-BD31-4B8C-83A1-F6EECF244321}">
                  <p14:modId xmlns:p14="http://schemas.microsoft.com/office/powerpoint/2010/main" val="2350332687"/>
                </p:ext>
              </p:extLst>
            </p:nvPr>
          </p:nvGraphicFramePr>
          <p:xfrm>
            <a:off x="6673488" y="2588822"/>
            <a:ext cx="1811546" cy="870711"/>
          </p:xfrm>
          <a:graphic>
            <a:graphicData uri="http://schemas.openxmlformats.org/drawingml/2006/chart">
              <c:chart xmlns:c="http://schemas.openxmlformats.org/drawingml/2006/chart" xmlns:r="http://schemas.openxmlformats.org/officeDocument/2006/relationships" r:id="rId18"/>
            </a:graphicData>
          </a:graphic>
        </p:graphicFrame>
        <p:pic>
          <p:nvPicPr>
            <p:cNvPr id="153" name="Picture 10" descr="Resultado de imagen de bandera españa png">
              <a:extLst>
                <a:ext uri="{FF2B5EF4-FFF2-40B4-BE49-F238E27FC236}">
                  <a16:creationId xmlns:a16="http://schemas.microsoft.com/office/drawing/2014/main" id="{1FC0FC73-DFE0-4018-962A-434085E46892}"/>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6407393"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54" name="Picture 10" descr="Resultado de imagen de bandera png cataluña">
              <a:extLst>
                <a:ext uri="{FF2B5EF4-FFF2-40B4-BE49-F238E27FC236}">
                  <a16:creationId xmlns:a16="http://schemas.microsoft.com/office/drawing/2014/main" id="{8B9413E4-BFC1-4017-8727-41B52A71F6F5}"/>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6401848"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155" name="Rectángulo 154">
              <a:extLst>
                <a:ext uri="{FF2B5EF4-FFF2-40B4-BE49-F238E27FC236}">
                  <a16:creationId xmlns:a16="http://schemas.microsoft.com/office/drawing/2014/main" id="{D7977DDC-4318-4B2E-85BF-2A3F9B8A8727}"/>
                </a:ext>
              </a:extLst>
            </p:cNvPr>
            <p:cNvSpPr/>
            <p:nvPr/>
          </p:nvSpPr>
          <p:spPr>
            <a:xfrm>
              <a:off x="6268619"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56" name="Grupo 155">
            <a:extLst>
              <a:ext uri="{FF2B5EF4-FFF2-40B4-BE49-F238E27FC236}">
                <a16:creationId xmlns:a16="http://schemas.microsoft.com/office/drawing/2014/main" id="{1AF70777-D8B4-429C-B405-4DB64E88E520}"/>
              </a:ext>
            </a:extLst>
          </p:cNvPr>
          <p:cNvGrpSpPr/>
          <p:nvPr/>
        </p:nvGrpSpPr>
        <p:grpSpPr>
          <a:xfrm>
            <a:off x="6259910" y="5602065"/>
            <a:ext cx="2225124" cy="870711"/>
            <a:chOff x="6259910" y="2588822"/>
            <a:chExt cx="2225124" cy="870711"/>
          </a:xfrm>
        </p:grpSpPr>
        <p:graphicFrame>
          <p:nvGraphicFramePr>
            <p:cNvPr id="157" name="Object 1024">
              <a:extLst>
                <a:ext uri="{FF2B5EF4-FFF2-40B4-BE49-F238E27FC236}">
                  <a16:creationId xmlns:a16="http://schemas.microsoft.com/office/drawing/2014/main" id="{81212928-3306-4D18-A2D0-68E56E6365D7}"/>
                </a:ext>
              </a:extLst>
            </p:cNvPr>
            <p:cNvGraphicFramePr>
              <a:graphicFrameLocks noChangeAspect="1"/>
            </p:cNvGraphicFramePr>
            <p:nvPr>
              <p:extLst>
                <p:ext uri="{D42A27DB-BD31-4B8C-83A1-F6EECF244321}">
                  <p14:modId xmlns:p14="http://schemas.microsoft.com/office/powerpoint/2010/main" val="2621970521"/>
                </p:ext>
              </p:extLst>
            </p:nvPr>
          </p:nvGraphicFramePr>
          <p:xfrm>
            <a:off x="6673488" y="2588822"/>
            <a:ext cx="1811546" cy="870711"/>
          </p:xfrm>
          <a:graphic>
            <a:graphicData uri="http://schemas.openxmlformats.org/drawingml/2006/chart">
              <c:chart xmlns:c="http://schemas.openxmlformats.org/drawingml/2006/chart" xmlns:r="http://schemas.openxmlformats.org/officeDocument/2006/relationships" r:id="rId19"/>
            </a:graphicData>
          </a:graphic>
        </p:graphicFrame>
        <p:pic>
          <p:nvPicPr>
            <p:cNvPr id="158" name="Picture 10" descr="Resultado de imagen de bandera españa png">
              <a:extLst>
                <a:ext uri="{FF2B5EF4-FFF2-40B4-BE49-F238E27FC236}">
                  <a16:creationId xmlns:a16="http://schemas.microsoft.com/office/drawing/2014/main" id="{1C6F792D-659E-4984-97A8-45BF3975322D}"/>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6398684"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59" name="Picture 10" descr="Resultado de imagen de bandera png cataluña">
              <a:extLst>
                <a:ext uri="{FF2B5EF4-FFF2-40B4-BE49-F238E27FC236}">
                  <a16:creationId xmlns:a16="http://schemas.microsoft.com/office/drawing/2014/main" id="{64F97E94-3073-46D9-BD68-546AFC7A9B8C}"/>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6393139"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160" name="Rectángulo 159">
              <a:extLst>
                <a:ext uri="{FF2B5EF4-FFF2-40B4-BE49-F238E27FC236}">
                  <a16:creationId xmlns:a16="http://schemas.microsoft.com/office/drawing/2014/main" id="{3AA37E6E-6B9E-4791-A311-1576A9FA8A18}"/>
                </a:ext>
              </a:extLst>
            </p:cNvPr>
            <p:cNvSpPr/>
            <p:nvPr/>
          </p:nvSpPr>
          <p:spPr>
            <a:xfrm>
              <a:off x="6259910"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61" name="Grupo 160">
            <a:extLst>
              <a:ext uri="{FF2B5EF4-FFF2-40B4-BE49-F238E27FC236}">
                <a16:creationId xmlns:a16="http://schemas.microsoft.com/office/drawing/2014/main" id="{B2F3B9B3-3622-4609-AC2E-B48DE50BC48D}"/>
              </a:ext>
            </a:extLst>
          </p:cNvPr>
          <p:cNvGrpSpPr/>
          <p:nvPr/>
        </p:nvGrpSpPr>
        <p:grpSpPr>
          <a:xfrm>
            <a:off x="4155212" y="3645740"/>
            <a:ext cx="2157746" cy="870711"/>
            <a:chOff x="4155212" y="2588822"/>
            <a:chExt cx="2157746" cy="870711"/>
          </a:xfrm>
        </p:grpSpPr>
        <p:graphicFrame>
          <p:nvGraphicFramePr>
            <p:cNvPr id="162" name="Object 1024">
              <a:extLst>
                <a:ext uri="{FF2B5EF4-FFF2-40B4-BE49-F238E27FC236}">
                  <a16:creationId xmlns:a16="http://schemas.microsoft.com/office/drawing/2014/main" id="{E31E1449-2DD3-497F-9D9C-0E4AC3E5AA60}"/>
                </a:ext>
              </a:extLst>
            </p:cNvPr>
            <p:cNvGraphicFramePr>
              <a:graphicFrameLocks noChangeAspect="1"/>
            </p:cNvGraphicFramePr>
            <p:nvPr>
              <p:extLst>
                <p:ext uri="{D42A27DB-BD31-4B8C-83A1-F6EECF244321}">
                  <p14:modId xmlns:p14="http://schemas.microsoft.com/office/powerpoint/2010/main" val="2048041347"/>
                </p:ext>
              </p:extLst>
            </p:nvPr>
          </p:nvGraphicFramePr>
          <p:xfrm>
            <a:off x="4501412" y="2588822"/>
            <a:ext cx="1811546" cy="870711"/>
          </p:xfrm>
          <a:graphic>
            <a:graphicData uri="http://schemas.openxmlformats.org/drawingml/2006/chart">
              <c:chart xmlns:c="http://schemas.openxmlformats.org/drawingml/2006/chart" xmlns:r="http://schemas.openxmlformats.org/officeDocument/2006/relationships" r:id="rId20"/>
            </a:graphicData>
          </a:graphic>
        </p:graphicFrame>
        <p:pic>
          <p:nvPicPr>
            <p:cNvPr id="163" name="Picture 10" descr="Resultado de imagen de bandera españa png">
              <a:extLst>
                <a:ext uri="{FF2B5EF4-FFF2-40B4-BE49-F238E27FC236}">
                  <a16:creationId xmlns:a16="http://schemas.microsoft.com/office/drawing/2014/main" id="{A393920E-E531-45E2-BD6A-C8C724D421C7}"/>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297912"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64" name="Picture 10" descr="Resultado de imagen de bandera png cataluña">
              <a:extLst>
                <a:ext uri="{FF2B5EF4-FFF2-40B4-BE49-F238E27FC236}">
                  <a16:creationId xmlns:a16="http://schemas.microsoft.com/office/drawing/2014/main" id="{A66E8165-BEB2-44AF-8FA6-622F22CD73DA}"/>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4292367"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165" name="Rectángulo 164">
              <a:extLst>
                <a:ext uri="{FF2B5EF4-FFF2-40B4-BE49-F238E27FC236}">
                  <a16:creationId xmlns:a16="http://schemas.microsoft.com/office/drawing/2014/main" id="{F940373A-F6EC-47CA-9884-C77713E955EE}"/>
                </a:ext>
              </a:extLst>
            </p:cNvPr>
            <p:cNvSpPr/>
            <p:nvPr/>
          </p:nvSpPr>
          <p:spPr>
            <a:xfrm>
              <a:off x="4155212"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66" name="Grupo 165">
            <a:extLst>
              <a:ext uri="{FF2B5EF4-FFF2-40B4-BE49-F238E27FC236}">
                <a16:creationId xmlns:a16="http://schemas.microsoft.com/office/drawing/2014/main" id="{B657468D-C243-4291-96FC-A0528E6A4DDC}"/>
              </a:ext>
            </a:extLst>
          </p:cNvPr>
          <p:cNvGrpSpPr/>
          <p:nvPr/>
        </p:nvGrpSpPr>
        <p:grpSpPr>
          <a:xfrm>
            <a:off x="4292367" y="4653474"/>
            <a:ext cx="2020591" cy="870711"/>
            <a:chOff x="4292367" y="2588822"/>
            <a:chExt cx="2020591" cy="870711"/>
          </a:xfrm>
        </p:grpSpPr>
        <p:graphicFrame>
          <p:nvGraphicFramePr>
            <p:cNvPr id="167" name="Object 1024">
              <a:extLst>
                <a:ext uri="{FF2B5EF4-FFF2-40B4-BE49-F238E27FC236}">
                  <a16:creationId xmlns:a16="http://schemas.microsoft.com/office/drawing/2014/main" id="{244EEE0C-D911-4A33-8F4A-30578325EF9E}"/>
                </a:ext>
              </a:extLst>
            </p:cNvPr>
            <p:cNvGraphicFramePr>
              <a:graphicFrameLocks noChangeAspect="1"/>
            </p:cNvGraphicFramePr>
            <p:nvPr>
              <p:extLst>
                <p:ext uri="{D42A27DB-BD31-4B8C-83A1-F6EECF244321}">
                  <p14:modId xmlns:p14="http://schemas.microsoft.com/office/powerpoint/2010/main" val="4197500117"/>
                </p:ext>
              </p:extLst>
            </p:nvPr>
          </p:nvGraphicFramePr>
          <p:xfrm>
            <a:off x="4501412" y="2588822"/>
            <a:ext cx="1811546" cy="870711"/>
          </p:xfrm>
          <a:graphic>
            <a:graphicData uri="http://schemas.openxmlformats.org/drawingml/2006/chart">
              <c:chart xmlns:c="http://schemas.openxmlformats.org/drawingml/2006/chart" xmlns:r="http://schemas.openxmlformats.org/officeDocument/2006/relationships" r:id="rId21"/>
            </a:graphicData>
          </a:graphic>
        </p:graphicFrame>
        <p:pic>
          <p:nvPicPr>
            <p:cNvPr id="168" name="Picture 10" descr="Resultado de imagen de bandera españa png">
              <a:extLst>
                <a:ext uri="{FF2B5EF4-FFF2-40B4-BE49-F238E27FC236}">
                  <a16:creationId xmlns:a16="http://schemas.microsoft.com/office/drawing/2014/main" id="{24EC53BD-7B70-4023-9278-4154CC9F69D1}"/>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297912"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69" name="Picture 10" descr="Resultado de imagen de bandera png cataluña">
              <a:extLst>
                <a:ext uri="{FF2B5EF4-FFF2-40B4-BE49-F238E27FC236}">
                  <a16:creationId xmlns:a16="http://schemas.microsoft.com/office/drawing/2014/main" id="{6586B5D7-196E-42E1-85A4-ECAF240332A0}"/>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4292367" y="2908592"/>
              <a:ext cx="234000" cy="23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1" name="Grupo 170">
            <a:extLst>
              <a:ext uri="{FF2B5EF4-FFF2-40B4-BE49-F238E27FC236}">
                <a16:creationId xmlns:a16="http://schemas.microsoft.com/office/drawing/2014/main" id="{E857945E-49F2-4240-9081-4B9A99A72BA0}"/>
              </a:ext>
            </a:extLst>
          </p:cNvPr>
          <p:cNvGrpSpPr/>
          <p:nvPr/>
        </p:nvGrpSpPr>
        <p:grpSpPr>
          <a:xfrm>
            <a:off x="4292367" y="5667032"/>
            <a:ext cx="2020591" cy="870711"/>
            <a:chOff x="4292367" y="2588822"/>
            <a:chExt cx="2020591" cy="870711"/>
          </a:xfrm>
        </p:grpSpPr>
        <p:graphicFrame>
          <p:nvGraphicFramePr>
            <p:cNvPr id="172" name="Object 1024">
              <a:extLst>
                <a:ext uri="{FF2B5EF4-FFF2-40B4-BE49-F238E27FC236}">
                  <a16:creationId xmlns:a16="http://schemas.microsoft.com/office/drawing/2014/main" id="{EF5494FE-0D05-4CB0-BF21-50A8987FF44D}"/>
                </a:ext>
              </a:extLst>
            </p:cNvPr>
            <p:cNvGraphicFramePr>
              <a:graphicFrameLocks noChangeAspect="1"/>
            </p:cNvGraphicFramePr>
            <p:nvPr>
              <p:extLst>
                <p:ext uri="{D42A27DB-BD31-4B8C-83A1-F6EECF244321}">
                  <p14:modId xmlns:p14="http://schemas.microsoft.com/office/powerpoint/2010/main" val="3685150916"/>
                </p:ext>
              </p:extLst>
            </p:nvPr>
          </p:nvGraphicFramePr>
          <p:xfrm>
            <a:off x="4501412" y="2588822"/>
            <a:ext cx="1811546" cy="870711"/>
          </p:xfrm>
          <a:graphic>
            <a:graphicData uri="http://schemas.openxmlformats.org/drawingml/2006/chart">
              <c:chart xmlns:c="http://schemas.openxmlformats.org/drawingml/2006/chart" xmlns:r="http://schemas.openxmlformats.org/officeDocument/2006/relationships" r:id="rId22"/>
            </a:graphicData>
          </a:graphic>
        </p:graphicFrame>
        <p:pic>
          <p:nvPicPr>
            <p:cNvPr id="173" name="Picture 10" descr="Resultado de imagen de bandera españa png">
              <a:extLst>
                <a:ext uri="{FF2B5EF4-FFF2-40B4-BE49-F238E27FC236}">
                  <a16:creationId xmlns:a16="http://schemas.microsoft.com/office/drawing/2014/main" id="{D5D9642C-FF83-47FE-AF4D-334E88BDAD3A}"/>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297912"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74" name="Picture 10" descr="Resultado de imagen de bandera png cataluña">
              <a:extLst>
                <a:ext uri="{FF2B5EF4-FFF2-40B4-BE49-F238E27FC236}">
                  <a16:creationId xmlns:a16="http://schemas.microsoft.com/office/drawing/2014/main" id="{D80F4ED5-40AC-40B7-BEF2-7410D8D203D9}"/>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4292367" y="2908592"/>
              <a:ext cx="234000" cy="23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6" name="Grupo 175">
            <a:extLst>
              <a:ext uri="{FF2B5EF4-FFF2-40B4-BE49-F238E27FC236}">
                <a16:creationId xmlns:a16="http://schemas.microsoft.com/office/drawing/2014/main" id="{70EAA8FA-1885-4F8B-A04E-2CA1211A41F7}"/>
              </a:ext>
            </a:extLst>
          </p:cNvPr>
          <p:cNvGrpSpPr/>
          <p:nvPr/>
        </p:nvGrpSpPr>
        <p:grpSpPr>
          <a:xfrm>
            <a:off x="2118035" y="3689287"/>
            <a:ext cx="2201205" cy="870711"/>
            <a:chOff x="2118035" y="2588822"/>
            <a:chExt cx="2201205" cy="870711"/>
          </a:xfrm>
        </p:grpSpPr>
        <p:graphicFrame>
          <p:nvGraphicFramePr>
            <p:cNvPr id="177" name="Object 1024">
              <a:extLst>
                <a:ext uri="{FF2B5EF4-FFF2-40B4-BE49-F238E27FC236}">
                  <a16:creationId xmlns:a16="http://schemas.microsoft.com/office/drawing/2014/main" id="{4F4D10A1-DFB3-4FF6-BD46-F4F6D0CEDA76}"/>
                </a:ext>
              </a:extLst>
            </p:cNvPr>
            <p:cNvGraphicFramePr>
              <a:graphicFrameLocks noChangeAspect="1"/>
            </p:cNvGraphicFramePr>
            <p:nvPr>
              <p:extLst>
                <p:ext uri="{D42A27DB-BD31-4B8C-83A1-F6EECF244321}">
                  <p14:modId xmlns:p14="http://schemas.microsoft.com/office/powerpoint/2010/main" val="4124137183"/>
                </p:ext>
              </p:extLst>
            </p:nvPr>
          </p:nvGraphicFramePr>
          <p:xfrm>
            <a:off x="2507694" y="2588822"/>
            <a:ext cx="1811546" cy="870711"/>
          </p:xfrm>
          <a:graphic>
            <a:graphicData uri="http://schemas.openxmlformats.org/drawingml/2006/chart">
              <c:chart xmlns:c="http://schemas.openxmlformats.org/drawingml/2006/chart" xmlns:r="http://schemas.openxmlformats.org/officeDocument/2006/relationships" r:id="rId23"/>
            </a:graphicData>
          </a:graphic>
        </p:graphicFrame>
        <p:pic>
          <p:nvPicPr>
            <p:cNvPr id="178" name="Picture 10" descr="Resultado de imagen de bandera españa png">
              <a:extLst>
                <a:ext uri="{FF2B5EF4-FFF2-40B4-BE49-F238E27FC236}">
                  <a16:creationId xmlns:a16="http://schemas.microsoft.com/office/drawing/2014/main" id="{E281A42A-7DF4-416B-BB72-54F02A051668}"/>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2304194"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79" name="Picture 10" descr="Resultado de imagen de bandera png cataluña">
              <a:extLst>
                <a:ext uri="{FF2B5EF4-FFF2-40B4-BE49-F238E27FC236}">
                  <a16:creationId xmlns:a16="http://schemas.microsoft.com/office/drawing/2014/main" id="{1D607290-9E0E-41BE-B757-6DE65E16BC7A}"/>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2298649"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180" name="Rectángulo 179">
              <a:extLst>
                <a:ext uri="{FF2B5EF4-FFF2-40B4-BE49-F238E27FC236}">
                  <a16:creationId xmlns:a16="http://schemas.microsoft.com/office/drawing/2014/main" id="{BC65EFE0-022F-4EBA-B448-EB8C83225579}"/>
                </a:ext>
              </a:extLst>
            </p:cNvPr>
            <p:cNvSpPr/>
            <p:nvPr/>
          </p:nvSpPr>
          <p:spPr>
            <a:xfrm>
              <a:off x="2118035"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81" name="Grupo 180">
            <a:extLst>
              <a:ext uri="{FF2B5EF4-FFF2-40B4-BE49-F238E27FC236}">
                <a16:creationId xmlns:a16="http://schemas.microsoft.com/office/drawing/2014/main" id="{872579B1-D3E6-4192-982F-53F2B369FED3}"/>
              </a:ext>
            </a:extLst>
          </p:cNvPr>
          <p:cNvGrpSpPr/>
          <p:nvPr/>
        </p:nvGrpSpPr>
        <p:grpSpPr>
          <a:xfrm>
            <a:off x="2118035" y="4694882"/>
            <a:ext cx="2201205" cy="870711"/>
            <a:chOff x="2118035" y="2588822"/>
            <a:chExt cx="2201205" cy="870711"/>
          </a:xfrm>
        </p:grpSpPr>
        <p:graphicFrame>
          <p:nvGraphicFramePr>
            <p:cNvPr id="182" name="Object 1024">
              <a:extLst>
                <a:ext uri="{FF2B5EF4-FFF2-40B4-BE49-F238E27FC236}">
                  <a16:creationId xmlns:a16="http://schemas.microsoft.com/office/drawing/2014/main" id="{A3F05A83-D403-48C6-A206-9E264D131792}"/>
                </a:ext>
              </a:extLst>
            </p:cNvPr>
            <p:cNvGraphicFramePr>
              <a:graphicFrameLocks noChangeAspect="1"/>
            </p:cNvGraphicFramePr>
            <p:nvPr>
              <p:extLst>
                <p:ext uri="{D42A27DB-BD31-4B8C-83A1-F6EECF244321}">
                  <p14:modId xmlns:p14="http://schemas.microsoft.com/office/powerpoint/2010/main" val="1736109413"/>
                </p:ext>
              </p:extLst>
            </p:nvPr>
          </p:nvGraphicFramePr>
          <p:xfrm>
            <a:off x="2507694" y="2588822"/>
            <a:ext cx="1811546" cy="870711"/>
          </p:xfrm>
          <a:graphic>
            <a:graphicData uri="http://schemas.openxmlformats.org/drawingml/2006/chart">
              <c:chart xmlns:c="http://schemas.openxmlformats.org/drawingml/2006/chart" xmlns:r="http://schemas.openxmlformats.org/officeDocument/2006/relationships" r:id="rId24"/>
            </a:graphicData>
          </a:graphic>
        </p:graphicFrame>
        <p:pic>
          <p:nvPicPr>
            <p:cNvPr id="183" name="Picture 10" descr="Resultado de imagen de bandera españa png">
              <a:extLst>
                <a:ext uri="{FF2B5EF4-FFF2-40B4-BE49-F238E27FC236}">
                  <a16:creationId xmlns:a16="http://schemas.microsoft.com/office/drawing/2014/main" id="{A3549EBC-3824-49CE-A5FD-C0ABCC192B92}"/>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2304194"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84" name="Picture 10" descr="Resultado de imagen de bandera png cataluña">
              <a:extLst>
                <a:ext uri="{FF2B5EF4-FFF2-40B4-BE49-F238E27FC236}">
                  <a16:creationId xmlns:a16="http://schemas.microsoft.com/office/drawing/2014/main" id="{E432ECC6-EE3E-4CE7-8A16-92618F2016D9}"/>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2298649"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185" name="Rectángulo 184">
              <a:extLst>
                <a:ext uri="{FF2B5EF4-FFF2-40B4-BE49-F238E27FC236}">
                  <a16:creationId xmlns:a16="http://schemas.microsoft.com/office/drawing/2014/main" id="{864B52F3-1989-483B-A450-A3309A82452E}"/>
                </a:ext>
              </a:extLst>
            </p:cNvPr>
            <p:cNvSpPr/>
            <p:nvPr/>
          </p:nvSpPr>
          <p:spPr>
            <a:xfrm>
              <a:off x="2118035"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86" name="Grupo 185">
            <a:extLst>
              <a:ext uri="{FF2B5EF4-FFF2-40B4-BE49-F238E27FC236}">
                <a16:creationId xmlns:a16="http://schemas.microsoft.com/office/drawing/2014/main" id="{C6620D2F-EF5E-4E4C-A868-0B9DF7BB1478}"/>
              </a:ext>
            </a:extLst>
          </p:cNvPr>
          <p:cNvGrpSpPr/>
          <p:nvPr/>
        </p:nvGrpSpPr>
        <p:grpSpPr>
          <a:xfrm>
            <a:off x="2117222" y="5681899"/>
            <a:ext cx="2201205" cy="870711"/>
            <a:chOff x="2118035" y="2588822"/>
            <a:chExt cx="2201205" cy="870711"/>
          </a:xfrm>
        </p:grpSpPr>
        <p:graphicFrame>
          <p:nvGraphicFramePr>
            <p:cNvPr id="187" name="Object 1024">
              <a:extLst>
                <a:ext uri="{FF2B5EF4-FFF2-40B4-BE49-F238E27FC236}">
                  <a16:creationId xmlns:a16="http://schemas.microsoft.com/office/drawing/2014/main" id="{0FEB57BC-88BD-40DB-862B-95526A1C33E2}"/>
                </a:ext>
              </a:extLst>
            </p:cNvPr>
            <p:cNvGraphicFramePr>
              <a:graphicFrameLocks noChangeAspect="1"/>
            </p:cNvGraphicFramePr>
            <p:nvPr>
              <p:extLst>
                <p:ext uri="{D42A27DB-BD31-4B8C-83A1-F6EECF244321}">
                  <p14:modId xmlns:p14="http://schemas.microsoft.com/office/powerpoint/2010/main" val="2156060778"/>
                </p:ext>
              </p:extLst>
            </p:nvPr>
          </p:nvGraphicFramePr>
          <p:xfrm>
            <a:off x="2507694" y="2588822"/>
            <a:ext cx="1811546" cy="870711"/>
          </p:xfrm>
          <a:graphic>
            <a:graphicData uri="http://schemas.openxmlformats.org/drawingml/2006/chart">
              <c:chart xmlns:c="http://schemas.openxmlformats.org/drawingml/2006/chart" xmlns:r="http://schemas.openxmlformats.org/officeDocument/2006/relationships" r:id="rId25"/>
            </a:graphicData>
          </a:graphic>
        </p:graphicFrame>
        <p:pic>
          <p:nvPicPr>
            <p:cNvPr id="188" name="Picture 10" descr="Resultado de imagen de bandera españa png">
              <a:extLst>
                <a:ext uri="{FF2B5EF4-FFF2-40B4-BE49-F238E27FC236}">
                  <a16:creationId xmlns:a16="http://schemas.microsoft.com/office/drawing/2014/main" id="{CED4CE38-811B-4DE4-9A9A-624B38CC3171}"/>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2304194"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89" name="Picture 10" descr="Resultado de imagen de bandera png cataluña">
              <a:extLst>
                <a:ext uri="{FF2B5EF4-FFF2-40B4-BE49-F238E27FC236}">
                  <a16:creationId xmlns:a16="http://schemas.microsoft.com/office/drawing/2014/main" id="{89B42DBE-AE79-4529-9573-1B6C26295613}"/>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2298649"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190" name="Rectángulo 189">
              <a:extLst>
                <a:ext uri="{FF2B5EF4-FFF2-40B4-BE49-F238E27FC236}">
                  <a16:creationId xmlns:a16="http://schemas.microsoft.com/office/drawing/2014/main" id="{F0FE3DE5-6DF6-4DCB-9BCC-1201AD07741A}"/>
                </a:ext>
              </a:extLst>
            </p:cNvPr>
            <p:cNvSpPr/>
            <p:nvPr/>
          </p:nvSpPr>
          <p:spPr>
            <a:xfrm>
              <a:off x="2118035"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91" name="Grupo 190">
            <a:extLst>
              <a:ext uri="{FF2B5EF4-FFF2-40B4-BE49-F238E27FC236}">
                <a16:creationId xmlns:a16="http://schemas.microsoft.com/office/drawing/2014/main" id="{49A0266D-FF99-41AB-B8C5-CD46DABE61AB}"/>
              </a:ext>
            </a:extLst>
          </p:cNvPr>
          <p:cNvGrpSpPr/>
          <p:nvPr/>
        </p:nvGrpSpPr>
        <p:grpSpPr>
          <a:xfrm>
            <a:off x="8199143" y="3645740"/>
            <a:ext cx="2179115" cy="870711"/>
            <a:chOff x="8199143" y="2588822"/>
            <a:chExt cx="2179115" cy="870711"/>
          </a:xfrm>
        </p:grpSpPr>
        <p:graphicFrame>
          <p:nvGraphicFramePr>
            <p:cNvPr id="192" name="Object 1024">
              <a:extLst>
                <a:ext uri="{FF2B5EF4-FFF2-40B4-BE49-F238E27FC236}">
                  <a16:creationId xmlns:a16="http://schemas.microsoft.com/office/drawing/2014/main" id="{C7822F4C-ED59-4312-B991-0A5550F36232}"/>
                </a:ext>
              </a:extLst>
            </p:cNvPr>
            <p:cNvGraphicFramePr>
              <a:graphicFrameLocks noChangeAspect="1"/>
            </p:cNvGraphicFramePr>
            <p:nvPr>
              <p:extLst>
                <p:ext uri="{D42A27DB-BD31-4B8C-83A1-F6EECF244321}">
                  <p14:modId xmlns:p14="http://schemas.microsoft.com/office/powerpoint/2010/main" val="675794195"/>
                </p:ext>
              </p:extLst>
            </p:nvPr>
          </p:nvGraphicFramePr>
          <p:xfrm>
            <a:off x="8566712" y="2588822"/>
            <a:ext cx="1811546" cy="870711"/>
          </p:xfrm>
          <a:graphic>
            <a:graphicData uri="http://schemas.openxmlformats.org/drawingml/2006/chart">
              <c:chart xmlns:c="http://schemas.openxmlformats.org/drawingml/2006/chart" xmlns:r="http://schemas.openxmlformats.org/officeDocument/2006/relationships" r:id="rId26"/>
            </a:graphicData>
          </a:graphic>
        </p:graphicFrame>
        <p:pic>
          <p:nvPicPr>
            <p:cNvPr id="193" name="Picture 18" descr="Resultado de imagen de bandera png euskadi">
              <a:extLst>
                <a:ext uri="{FF2B5EF4-FFF2-40B4-BE49-F238E27FC236}">
                  <a16:creationId xmlns:a16="http://schemas.microsoft.com/office/drawing/2014/main" id="{DEA883EA-27DB-4F5C-8583-AEE57568D8C2}"/>
                </a:ext>
              </a:extLst>
            </p:cNvPr>
            <p:cNvPicPr>
              <a:picLocks noChangeAspect="1" noChangeArrowheads="1"/>
            </p:cNvPicPr>
            <p:nvPr/>
          </p:nvPicPr>
          <p:blipFill rotWithShape="1">
            <a:blip r:embed="rId14" cstate="email">
              <a:extLst>
                <a:ext uri="{28A0092B-C50C-407E-A947-70E740481C1C}">
                  <a14:useLocalDpi xmlns:a14="http://schemas.microsoft.com/office/drawing/2010/main" val="0"/>
                </a:ext>
              </a:extLst>
            </a:blip>
            <a:srcRect/>
            <a:stretch/>
          </p:blipFill>
          <p:spPr bwMode="auto">
            <a:xfrm>
              <a:off x="8317050" y="2918117"/>
              <a:ext cx="248644" cy="234000"/>
            </a:xfrm>
            <a:prstGeom prst="rect">
              <a:avLst/>
            </a:prstGeom>
            <a:noFill/>
            <a:extLst>
              <a:ext uri="{909E8E84-426E-40DD-AFC4-6F175D3DCCD1}">
                <a14:hiddenFill xmlns:a14="http://schemas.microsoft.com/office/drawing/2010/main">
                  <a:solidFill>
                    <a:srgbClr val="FFFFFF"/>
                  </a:solidFill>
                </a14:hiddenFill>
              </a:ext>
            </a:extLst>
          </p:spPr>
        </p:pic>
        <p:pic>
          <p:nvPicPr>
            <p:cNvPr id="194" name="Picture 10" descr="Resultado de imagen de bandera españa png">
              <a:extLst>
                <a:ext uri="{FF2B5EF4-FFF2-40B4-BE49-F238E27FC236}">
                  <a16:creationId xmlns:a16="http://schemas.microsoft.com/office/drawing/2014/main" id="{DA3DBCE7-67D8-4DDE-861A-AE45074D6124}"/>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8315587" y="2655231"/>
              <a:ext cx="226750" cy="212820"/>
            </a:xfrm>
            <a:prstGeom prst="rect">
              <a:avLst/>
            </a:prstGeom>
            <a:noFill/>
            <a:extLst>
              <a:ext uri="{909E8E84-426E-40DD-AFC4-6F175D3DCCD1}">
                <a14:hiddenFill xmlns:a14="http://schemas.microsoft.com/office/drawing/2010/main">
                  <a:solidFill>
                    <a:srgbClr val="FFFFFF"/>
                  </a:solidFill>
                </a14:hiddenFill>
              </a:ext>
            </a:extLst>
          </p:spPr>
        </p:pic>
        <p:sp>
          <p:nvSpPr>
            <p:cNvPr id="195" name="Rectángulo 194">
              <a:extLst>
                <a:ext uri="{FF2B5EF4-FFF2-40B4-BE49-F238E27FC236}">
                  <a16:creationId xmlns:a16="http://schemas.microsoft.com/office/drawing/2014/main" id="{6B1A35CE-7A07-40BB-8766-D77AD8291C09}"/>
                </a:ext>
              </a:extLst>
            </p:cNvPr>
            <p:cNvSpPr/>
            <p:nvPr/>
          </p:nvSpPr>
          <p:spPr>
            <a:xfrm>
              <a:off x="8199143"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96" name="Grupo 195">
            <a:extLst>
              <a:ext uri="{FF2B5EF4-FFF2-40B4-BE49-F238E27FC236}">
                <a16:creationId xmlns:a16="http://schemas.microsoft.com/office/drawing/2014/main" id="{47A9D5C4-A9C8-4419-95B8-9C496FC2A992}"/>
              </a:ext>
            </a:extLst>
          </p:cNvPr>
          <p:cNvGrpSpPr/>
          <p:nvPr/>
        </p:nvGrpSpPr>
        <p:grpSpPr>
          <a:xfrm>
            <a:off x="8199143" y="4665319"/>
            <a:ext cx="2179115" cy="870711"/>
            <a:chOff x="8199143" y="2588822"/>
            <a:chExt cx="2179115" cy="870711"/>
          </a:xfrm>
        </p:grpSpPr>
        <p:graphicFrame>
          <p:nvGraphicFramePr>
            <p:cNvPr id="197" name="Object 1024">
              <a:extLst>
                <a:ext uri="{FF2B5EF4-FFF2-40B4-BE49-F238E27FC236}">
                  <a16:creationId xmlns:a16="http://schemas.microsoft.com/office/drawing/2014/main" id="{EF4B061C-1FCE-4CB0-A663-14D0D27F657F}"/>
                </a:ext>
              </a:extLst>
            </p:cNvPr>
            <p:cNvGraphicFramePr>
              <a:graphicFrameLocks noChangeAspect="1"/>
            </p:cNvGraphicFramePr>
            <p:nvPr>
              <p:extLst>
                <p:ext uri="{D42A27DB-BD31-4B8C-83A1-F6EECF244321}">
                  <p14:modId xmlns:p14="http://schemas.microsoft.com/office/powerpoint/2010/main" val="1755127478"/>
                </p:ext>
              </p:extLst>
            </p:nvPr>
          </p:nvGraphicFramePr>
          <p:xfrm>
            <a:off x="8566712" y="2588822"/>
            <a:ext cx="1811546" cy="870711"/>
          </p:xfrm>
          <a:graphic>
            <a:graphicData uri="http://schemas.openxmlformats.org/drawingml/2006/chart">
              <c:chart xmlns:c="http://schemas.openxmlformats.org/drawingml/2006/chart" xmlns:r="http://schemas.openxmlformats.org/officeDocument/2006/relationships" r:id="rId27"/>
            </a:graphicData>
          </a:graphic>
        </p:graphicFrame>
        <p:pic>
          <p:nvPicPr>
            <p:cNvPr id="198" name="Picture 18" descr="Resultado de imagen de bandera png euskadi">
              <a:extLst>
                <a:ext uri="{FF2B5EF4-FFF2-40B4-BE49-F238E27FC236}">
                  <a16:creationId xmlns:a16="http://schemas.microsoft.com/office/drawing/2014/main" id="{CB4B618A-5F62-4F34-BC84-90BDD12C2806}"/>
                </a:ext>
              </a:extLst>
            </p:cNvPr>
            <p:cNvPicPr>
              <a:picLocks noChangeAspect="1" noChangeArrowheads="1"/>
            </p:cNvPicPr>
            <p:nvPr/>
          </p:nvPicPr>
          <p:blipFill rotWithShape="1">
            <a:blip r:embed="rId14" cstate="email">
              <a:extLst>
                <a:ext uri="{28A0092B-C50C-407E-A947-70E740481C1C}">
                  <a14:useLocalDpi xmlns:a14="http://schemas.microsoft.com/office/drawing/2010/main" val="0"/>
                </a:ext>
              </a:extLst>
            </a:blip>
            <a:srcRect/>
            <a:stretch/>
          </p:blipFill>
          <p:spPr bwMode="auto">
            <a:xfrm>
              <a:off x="8317050" y="2918117"/>
              <a:ext cx="248644" cy="234000"/>
            </a:xfrm>
            <a:prstGeom prst="rect">
              <a:avLst/>
            </a:prstGeom>
            <a:noFill/>
            <a:extLst>
              <a:ext uri="{909E8E84-426E-40DD-AFC4-6F175D3DCCD1}">
                <a14:hiddenFill xmlns:a14="http://schemas.microsoft.com/office/drawing/2010/main">
                  <a:solidFill>
                    <a:srgbClr val="FFFFFF"/>
                  </a:solidFill>
                </a14:hiddenFill>
              </a:ext>
            </a:extLst>
          </p:spPr>
        </p:pic>
        <p:pic>
          <p:nvPicPr>
            <p:cNvPr id="199" name="Picture 10" descr="Resultado de imagen de bandera españa png">
              <a:extLst>
                <a:ext uri="{FF2B5EF4-FFF2-40B4-BE49-F238E27FC236}">
                  <a16:creationId xmlns:a16="http://schemas.microsoft.com/office/drawing/2014/main" id="{567F69CE-DAA1-458B-A04B-45175C74E51C}"/>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8315587" y="2655231"/>
              <a:ext cx="226750" cy="212820"/>
            </a:xfrm>
            <a:prstGeom prst="rect">
              <a:avLst/>
            </a:prstGeom>
            <a:noFill/>
            <a:extLst>
              <a:ext uri="{909E8E84-426E-40DD-AFC4-6F175D3DCCD1}">
                <a14:hiddenFill xmlns:a14="http://schemas.microsoft.com/office/drawing/2010/main">
                  <a:solidFill>
                    <a:srgbClr val="FFFFFF"/>
                  </a:solidFill>
                </a14:hiddenFill>
              </a:ext>
            </a:extLst>
          </p:spPr>
        </p:pic>
        <p:sp>
          <p:nvSpPr>
            <p:cNvPr id="200" name="Rectángulo 199">
              <a:extLst>
                <a:ext uri="{FF2B5EF4-FFF2-40B4-BE49-F238E27FC236}">
                  <a16:creationId xmlns:a16="http://schemas.microsoft.com/office/drawing/2014/main" id="{325C68FA-5087-4939-9BFC-C2F2F4973044}"/>
                </a:ext>
              </a:extLst>
            </p:cNvPr>
            <p:cNvSpPr/>
            <p:nvPr/>
          </p:nvSpPr>
          <p:spPr>
            <a:xfrm>
              <a:off x="8199143"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201" name="Grupo 200">
            <a:extLst>
              <a:ext uri="{FF2B5EF4-FFF2-40B4-BE49-F238E27FC236}">
                <a16:creationId xmlns:a16="http://schemas.microsoft.com/office/drawing/2014/main" id="{E798E7D5-D009-4C66-AF40-C0BFE0A2D69D}"/>
              </a:ext>
            </a:extLst>
          </p:cNvPr>
          <p:cNvGrpSpPr/>
          <p:nvPr/>
        </p:nvGrpSpPr>
        <p:grpSpPr>
          <a:xfrm>
            <a:off x="8199143" y="5624822"/>
            <a:ext cx="2179115" cy="870711"/>
            <a:chOff x="8199143" y="2588822"/>
            <a:chExt cx="2179115" cy="870711"/>
          </a:xfrm>
        </p:grpSpPr>
        <p:graphicFrame>
          <p:nvGraphicFramePr>
            <p:cNvPr id="202" name="Object 1024">
              <a:extLst>
                <a:ext uri="{FF2B5EF4-FFF2-40B4-BE49-F238E27FC236}">
                  <a16:creationId xmlns:a16="http://schemas.microsoft.com/office/drawing/2014/main" id="{8355B9C1-4B0D-4739-BF83-A49006943D3A}"/>
                </a:ext>
              </a:extLst>
            </p:cNvPr>
            <p:cNvGraphicFramePr>
              <a:graphicFrameLocks noChangeAspect="1"/>
            </p:cNvGraphicFramePr>
            <p:nvPr>
              <p:extLst>
                <p:ext uri="{D42A27DB-BD31-4B8C-83A1-F6EECF244321}">
                  <p14:modId xmlns:p14="http://schemas.microsoft.com/office/powerpoint/2010/main" val="458699489"/>
                </p:ext>
              </p:extLst>
            </p:nvPr>
          </p:nvGraphicFramePr>
          <p:xfrm>
            <a:off x="8566712" y="2588822"/>
            <a:ext cx="1811546" cy="870711"/>
          </p:xfrm>
          <a:graphic>
            <a:graphicData uri="http://schemas.openxmlformats.org/drawingml/2006/chart">
              <c:chart xmlns:c="http://schemas.openxmlformats.org/drawingml/2006/chart" xmlns:r="http://schemas.openxmlformats.org/officeDocument/2006/relationships" r:id="rId28"/>
            </a:graphicData>
          </a:graphic>
        </p:graphicFrame>
        <p:pic>
          <p:nvPicPr>
            <p:cNvPr id="203" name="Picture 18" descr="Resultado de imagen de bandera png euskadi">
              <a:extLst>
                <a:ext uri="{FF2B5EF4-FFF2-40B4-BE49-F238E27FC236}">
                  <a16:creationId xmlns:a16="http://schemas.microsoft.com/office/drawing/2014/main" id="{8AC0D939-61BC-4F7F-BACE-FCC62E2C4968}"/>
                </a:ext>
              </a:extLst>
            </p:cNvPr>
            <p:cNvPicPr>
              <a:picLocks noChangeAspect="1" noChangeArrowheads="1"/>
            </p:cNvPicPr>
            <p:nvPr/>
          </p:nvPicPr>
          <p:blipFill rotWithShape="1">
            <a:blip r:embed="rId14" cstate="email">
              <a:extLst>
                <a:ext uri="{28A0092B-C50C-407E-A947-70E740481C1C}">
                  <a14:useLocalDpi xmlns:a14="http://schemas.microsoft.com/office/drawing/2010/main" val="0"/>
                </a:ext>
              </a:extLst>
            </a:blip>
            <a:srcRect/>
            <a:stretch/>
          </p:blipFill>
          <p:spPr bwMode="auto">
            <a:xfrm>
              <a:off x="8317050" y="2918117"/>
              <a:ext cx="248644" cy="234000"/>
            </a:xfrm>
            <a:prstGeom prst="rect">
              <a:avLst/>
            </a:prstGeom>
            <a:noFill/>
            <a:extLst>
              <a:ext uri="{909E8E84-426E-40DD-AFC4-6F175D3DCCD1}">
                <a14:hiddenFill xmlns:a14="http://schemas.microsoft.com/office/drawing/2010/main">
                  <a:solidFill>
                    <a:srgbClr val="FFFFFF"/>
                  </a:solidFill>
                </a14:hiddenFill>
              </a:ext>
            </a:extLst>
          </p:spPr>
        </p:pic>
        <p:pic>
          <p:nvPicPr>
            <p:cNvPr id="204" name="Picture 10" descr="Resultado de imagen de bandera españa png">
              <a:extLst>
                <a:ext uri="{FF2B5EF4-FFF2-40B4-BE49-F238E27FC236}">
                  <a16:creationId xmlns:a16="http://schemas.microsoft.com/office/drawing/2014/main" id="{BCE4AC7C-0CD8-4D29-8A74-F0F51951022B}"/>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8315587" y="2655231"/>
              <a:ext cx="226750" cy="212820"/>
            </a:xfrm>
            <a:prstGeom prst="rect">
              <a:avLst/>
            </a:prstGeom>
            <a:noFill/>
            <a:extLst>
              <a:ext uri="{909E8E84-426E-40DD-AFC4-6F175D3DCCD1}">
                <a14:hiddenFill xmlns:a14="http://schemas.microsoft.com/office/drawing/2010/main">
                  <a:solidFill>
                    <a:srgbClr val="FFFFFF"/>
                  </a:solidFill>
                </a14:hiddenFill>
              </a:ext>
            </a:extLst>
          </p:spPr>
        </p:pic>
        <p:sp>
          <p:nvSpPr>
            <p:cNvPr id="205" name="Rectángulo 204">
              <a:extLst>
                <a:ext uri="{FF2B5EF4-FFF2-40B4-BE49-F238E27FC236}">
                  <a16:creationId xmlns:a16="http://schemas.microsoft.com/office/drawing/2014/main" id="{52102E5A-5BAF-443D-9B78-8E97BE22BE2F}"/>
                </a:ext>
              </a:extLst>
            </p:cNvPr>
            <p:cNvSpPr/>
            <p:nvPr/>
          </p:nvSpPr>
          <p:spPr>
            <a:xfrm>
              <a:off x="8199143"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206" name="Grupo 205">
            <a:extLst>
              <a:ext uri="{FF2B5EF4-FFF2-40B4-BE49-F238E27FC236}">
                <a16:creationId xmlns:a16="http://schemas.microsoft.com/office/drawing/2014/main" id="{4DA920A8-982A-4164-9F89-E973644CFFAD}"/>
              </a:ext>
            </a:extLst>
          </p:cNvPr>
          <p:cNvGrpSpPr/>
          <p:nvPr/>
        </p:nvGrpSpPr>
        <p:grpSpPr>
          <a:xfrm>
            <a:off x="10254170" y="3644372"/>
            <a:ext cx="2103639" cy="870711"/>
            <a:chOff x="10254170" y="2588822"/>
            <a:chExt cx="2103639" cy="870711"/>
          </a:xfrm>
        </p:grpSpPr>
        <p:graphicFrame>
          <p:nvGraphicFramePr>
            <p:cNvPr id="207" name="Object 1024">
              <a:extLst>
                <a:ext uri="{FF2B5EF4-FFF2-40B4-BE49-F238E27FC236}">
                  <a16:creationId xmlns:a16="http://schemas.microsoft.com/office/drawing/2014/main" id="{70257C5B-8E2C-4C6C-B07A-9AEF5797E7B3}"/>
                </a:ext>
              </a:extLst>
            </p:cNvPr>
            <p:cNvGraphicFramePr>
              <a:graphicFrameLocks noChangeAspect="1"/>
            </p:cNvGraphicFramePr>
            <p:nvPr>
              <p:extLst>
                <p:ext uri="{D42A27DB-BD31-4B8C-83A1-F6EECF244321}">
                  <p14:modId xmlns:p14="http://schemas.microsoft.com/office/powerpoint/2010/main" val="2241250450"/>
                </p:ext>
              </p:extLst>
            </p:nvPr>
          </p:nvGraphicFramePr>
          <p:xfrm>
            <a:off x="10546263" y="2588822"/>
            <a:ext cx="1811546" cy="870711"/>
          </p:xfrm>
          <a:graphic>
            <a:graphicData uri="http://schemas.openxmlformats.org/drawingml/2006/chart">
              <c:chart xmlns:c="http://schemas.openxmlformats.org/drawingml/2006/chart" xmlns:r="http://schemas.openxmlformats.org/officeDocument/2006/relationships" r:id="rId29"/>
            </a:graphicData>
          </a:graphic>
        </p:graphicFrame>
        <p:pic>
          <p:nvPicPr>
            <p:cNvPr id="208" name="Picture 10" descr="Resultado de imagen de bandera españa png">
              <a:extLst>
                <a:ext uri="{FF2B5EF4-FFF2-40B4-BE49-F238E27FC236}">
                  <a16:creationId xmlns:a16="http://schemas.microsoft.com/office/drawing/2014/main" id="{ABBCE1B6-9D1D-4B2F-9594-9A39ECFDF71B}"/>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0266563"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209" name="Picture 16" descr="Imagen relacionada">
              <a:extLst>
                <a:ext uri="{FF2B5EF4-FFF2-40B4-BE49-F238E27FC236}">
                  <a16:creationId xmlns:a16="http://schemas.microsoft.com/office/drawing/2014/main" id="{A914A108-EE35-47B6-9A85-0CACAAB0DD3D}"/>
                </a:ext>
              </a:extLst>
            </p:cNvPr>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10254170" y="2904186"/>
              <a:ext cx="274770" cy="27477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1" name="Grupo 210">
            <a:extLst>
              <a:ext uri="{FF2B5EF4-FFF2-40B4-BE49-F238E27FC236}">
                <a16:creationId xmlns:a16="http://schemas.microsoft.com/office/drawing/2014/main" id="{903F2DEE-3CB8-4CFD-884C-829C769B2955}"/>
              </a:ext>
            </a:extLst>
          </p:cNvPr>
          <p:cNvGrpSpPr/>
          <p:nvPr/>
        </p:nvGrpSpPr>
        <p:grpSpPr>
          <a:xfrm>
            <a:off x="10163198" y="4665318"/>
            <a:ext cx="2194611" cy="870711"/>
            <a:chOff x="10163198" y="2588822"/>
            <a:chExt cx="2194611" cy="870711"/>
          </a:xfrm>
        </p:grpSpPr>
        <p:graphicFrame>
          <p:nvGraphicFramePr>
            <p:cNvPr id="212" name="Object 1024">
              <a:extLst>
                <a:ext uri="{FF2B5EF4-FFF2-40B4-BE49-F238E27FC236}">
                  <a16:creationId xmlns:a16="http://schemas.microsoft.com/office/drawing/2014/main" id="{E6984BA9-FDDC-48A1-B373-0FD20E90C2BF}"/>
                </a:ext>
              </a:extLst>
            </p:cNvPr>
            <p:cNvGraphicFramePr>
              <a:graphicFrameLocks noChangeAspect="1"/>
            </p:cNvGraphicFramePr>
            <p:nvPr>
              <p:extLst>
                <p:ext uri="{D42A27DB-BD31-4B8C-83A1-F6EECF244321}">
                  <p14:modId xmlns:p14="http://schemas.microsoft.com/office/powerpoint/2010/main" val="1047943165"/>
                </p:ext>
              </p:extLst>
            </p:nvPr>
          </p:nvGraphicFramePr>
          <p:xfrm>
            <a:off x="10546263" y="2588822"/>
            <a:ext cx="1811546" cy="870711"/>
          </p:xfrm>
          <a:graphic>
            <a:graphicData uri="http://schemas.openxmlformats.org/drawingml/2006/chart">
              <c:chart xmlns:c="http://schemas.openxmlformats.org/drawingml/2006/chart" xmlns:r="http://schemas.openxmlformats.org/officeDocument/2006/relationships" r:id="rId30"/>
            </a:graphicData>
          </a:graphic>
        </p:graphicFrame>
        <p:pic>
          <p:nvPicPr>
            <p:cNvPr id="213" name="Picture 10" descr="Resultado de imagen de bandera españa png">
              <a:extLst>
                <a:ext uri="{FF2B5EF4-FFF2-40B4-BE49-F238E27FC236}">
                  <a16:creationId xmlns:a16="http://schemas.microsoft.com/office/drawing/2014/main" id="{A547D027-F0C6-479A-97A4-0CE163F18DDD}"/>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0266563"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214" name="Picture 16" descr="Imagen relacionada">
              <a:extLst>
                <a:ext uri="{FF2B5EF4-FFF2-40B4-BE49-F238E27FC236}">
                  <a16:creationId xmlns:a16="http://schemas.microsoft.com/office/drawing/2014/main" id="{170F7046-852B-4CFD-A07B-23CC7CDFECC3}"/>
                </a:ext>
              </a:extLst>
            </p:cNvPr>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10254170" y="2904186"/>
              <a:ext cx="274770" cy="274770"/>
            </a:xfrm>
            <a:prstGeom prst="rect">
              <a:avLst/>
            </a:prstGeom>
            <a:noFill/>
            <a:extLst>
              <a:ext uri="{909E8E84-426E-40DD-AFC4-6F175D3DCCD1}">
                <a14:hiddenFill xmlns:a14="http://schemas.microsoft.com/office/drawing/2010/main">
                  <a:solidFill>
                    <a:srgbClr val="FFFFFF"/>
                  </a:solidFill>
                </a14:hiddenFill>
              </a:ext>
            </a:extLst>
          </p:spPr>
        </p:pic>
        <p:sp>
          <p:nvSpPr>
            <p:cNvPr id="215" name="Rectángulo 214">
              <a:extLst>
                <a:ext uri="{FF2B5EF4-FFF2-40B4-BE49-F238E27FC236}">
                  <a16:creationId xmlns:a16="http://schemas.microsoft.com/office/drawing/2014/main" id="{628E11F0-98EC-421C-A8C4-D0631FD9D529}"/>
                </a:ext>
              </a:extLst>
            </p:cNvPr>
            <p:cNvSpPr/>
            <p:nvPr/>
          </p:nvSpPr>
          <p:spPr>
            <a:xfrm>
              <a:off x="10163198"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216" name="Grupo 215">
            <a:extLst>
              <a:ext uri="{FF2B5EF4-FFF2-40B4-BE49-F238E27FC236}">
                <a16:creationId xmlns:a16="http://schemas.microsoft.com/office/drawing/2014/main" id="{9FEB1014-B395-4E4F-880D-31BE081AD72B}"/>
              </a:ext>
            </a:extLst>
          </p:cNvPr>
          <p:cNvGrpSpPr/>
          <p:nvPr/>
        </p:nvGrpSpPr>
        <p:grpSpPr>
          <a:xfrm>
            <a:off x="10254170" y="5667031"/>
            <a:ext cx="2103639" cy="870711"/>
            <a:chOff x="10254170" y="2588822"/>
            <a:chExt cx="2103639" cy="870711"/>
          </a:xfrm>
        </p:grpSpPr>
        <p:graphicFrame>
          <p:nvGraphicFramePr>
            <p:cNvPr id="217" name="Object 1024">
              <a:extLst>
                <a:ext uri="{FF2B5EF4-FFF2-40B4-BE49-F238E27FC236}">
                  <a16:creationId xmlns:a16="http://schemas.microsoft.com/office/drawing/2014/main" id="{5757B2E5-5367-4473-8CAF-F82AD18BBD2B}"/>
                </a:ext>
              </a:extLst>
            </p:cNvPr>
            <p:cNvGraphicFramePr>
              <a:graphicFrameLocks noChangeAspect="1"/>
            </p:cNvGraphicFramePr>
            <p:nvPr>
              <p:extLst>
                <p:ext uri="{D42A27DB-BD31-4B8C-83A1-F6EECF244321}">
                  <p14:modId xmlns:p14="http://schemas.microsoft.com/office/powerpoint/2010/main" val="2899833519"/>
                </p:ext>
              </p:extLst>
            </p:nvPr>
          </p:nvGraphicFramePr>
          <p:xfrm>
            <a:off x="10546263" y="2588822"/>
            <a:ext cx="1811546" cy="870711"/>
          </p:xfrm>
          <a:graphic>
            <a:graphicData uri="http://schemas.openxmlformats.org/drawingml/2006/chart">
              <c:chart xmlns:c="http://schemas.openxmlformats.org/drawingml/2006/chart" xmlns:r="http://schemas.openxmlformats.org/officeDocument/2006/relationships" r:id="rId31"/>
            </a:graphicData>
          </a:graphic>
        </p:graphicFrame>
        <p:pic>
          <p:nvPicPr>
            <p:cNvPr id="218" name="Picture 10" descr="Resultado de imagen de bandera españa png">
              <a:extLst>
                <a:ext uri="{FF2B5EF4-FFF2-40B4-BE49-F238E27FC236}">
                  <a16:creationId xmlns:a16="http://schemas.microsoft.com/office/drawing/2014/main" id="{02FB46BF-2A65-42C2-9F27-067F6B580F9E}"/>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0266563"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219" name="Picture 16" descr="Imagen relacionada">
              <a:extLst>
                <a:ext uri="{FF2B5EF4-FFF2-40B4-BE49-F238E27FC236}">
                  <a16:creationId xmlns:a16="http://schemas.microsoft.com/office/drawing/2014/main" id="{661AED2C-8E29-4361-A1F8-7AB6660DC06A}"/>
                </a:ext>
              </a:extLst>
            </p:cNvPr>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10254170" y="2904186"/>
              <a:ext cx="274770" cy="274770"/>
            </a:xfrm>
            <a:prstGeom prst="rect">
              <a:avLst/>
            </a:prstGeom>
            <a:noFill/>
            <a:extLst>
              <a:ext uri="{909E8E84-426E-40DD-AFC4-6F175D3DCCD1}">
                <a14:hiddenFill xmlns:a14="http://schemas.microsoft.com/office/drawing/2010/main">
                  <a:solidFill>
                    <a:srgbClr val="FFFFFF"/>
                  </a:solidFill>
                </a14:hiddenFill>
              </a:ext>
            </a:extLst>
          </p:spPr>
        </p:pic>
      </p:grpSp>
      <p:sp>
        <p:nvSpPr>
          <p:cNvPr id="231" name="CuadroTexto 230">
            <a:extLst>
              <a:ext uri="{FF2B5EF4-FFF2-40B4-BE49-F238E27FC236}">
                <a16:creationId xmlns:a16="http://schemas.microsoft.com/office/drawing/2014/main" id="{9BC7AF81-CD7F-4DDD-9BC1-8A49E6041DF6}"/>
              </a:ext>
            </a:extLst>
          </p:cNvPr>
          <p:cNvSpPr txBox="1"/>
          <p:nvPr/>
        </p:nvSpPr>
        <p:spPr>
          <a:xfrm>
            <a:off x="9154750" y="1131405"/>
            <a:ext cx="3050713"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lectores</a:t>
            </a:r>
          </a:p>
        </p:txBody>
      </p:sp>
    </p:spTree>
    <p:extLst>
      <p:ext uri="{BB962C8B-B14F-4D97-AF65-F5344CB8AC3E}">
        <p14:creationId xmlns:p14="http://schemas.microsoft.com/office/powerpoint/2010/main" val="23661616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3">
            <a:extLst>
              <a:ext uri="{FF2B5EF4-FFF2-40B4-BE49-F238E27FC236}">
                <a16:creationId xmlns:a16="http://schemas.microsoft.com/office/drawing/2014/main" id="{E9531465-EC19-40AC-A636-7507D5D9C1AD}"/>
              </a:ext>
            </a:extLst>
          </p:cNvPr>
          <p:cNvSpPr>
            <a:spLocks noChangeArrowheads="1"/>
          </p:cNvSpPr>
          <p:nvPr/>
        </p:nvSpPr>
        <p:spPr bwMode="auto">
          <a:xfrm>
            <a:off x="281628" y="1288170"/>
            <a:ext cx="6614472" cy="475410"/>
          </a:xfrm>
          <a:prstGeom prst="rect">
            <a:avLst/>
          </a:prstGeom>
        </p:spPr>
        <p:txBody>
          <a:bodyPr vert="horz" lIns="91440" tIns="45720" rIns="91440" bIns="45720" rtlCol="0" anchor="ctr">
            <a:noAutofit/>
          </a:bodyPr>
          <a:lstStyle/>
          <a:p>
            <a:pPr>
              <a:lnSpc>
                <a:spcPct val="90000"/>
              </a:lnSpc>
              <a:spcBef>
                <a:spcPts val="600"/>
              </a:spcBef>
            </a:pPr>
            <a:r>
              <a:rPr lang="es-ES" sz="24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Lectura de libros en lengua autonómica</a:t>
            </a:r>
          </a:p>
        </p:txBody>
      </p:sp>
      <p:sp>
        <p:nvSpPr>
          <p:cNvPr id="62" name="Rectángulo 61">
            <a:extLst>
              <a:ext uri="{FF2B5EF4-FFF2-40B4-BE49-F238E27FC236}">
                <a16:creationId xmlns:a16="http://schemas.microsoft.com/office/drawing/2014/main" id="{1552A121-C646-404A-9943-7A80C90D2F2F}"/>
              </a:ext>
            </a:extLst>
          </p:cNvPr>
          <p:cNvSpPr/>
          <p:nvPr/>
        </p:nvSpPr>
        <p:spPr>
          <a:xfrm>
            <a:off x="995"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2" descr="https://d30y9cdsu7xlg0.cloudfront.net/png/720482-200.png">
            <a:extLst>
              <a:ext uri="{FF2B5EF4-FFF2-40B4-BE49-F238E27FC236}">
                <a16:creationId xmlns:a16="http://schemas.microsoft.com/office/drawing/2014/main" id="{221A1776-D15A-4029-B6C1-25FB36D275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905" y="1375986"/>
            <a:ext cx="290461" cy="290461"/>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3">
            <a:extLst>
              <a:ext uri="{FF2B5EF4-FFF2-40B4-BE49-F238E27FC236}">
                <a16:creationId xmlns:a16="http://schemas.microsoft.com/office/drawing/2014/main" id="{21B8AD37-EB7E-46D6-ACE5-AACE97D868DF}"/>
              </a:ext>
            </a:extLst>
          </p:cNvPr>
          <p:cNvSpPr>
            <a:spLocks noChangeArrowheads="1"/>
          </p:cNvSpPr>
          <p:nvPr/>
        </p:nvSpPr>
        <p:spPr bwMode="auto">
          <a:xfrm>
            <a:off x="270008" y="1109284"/>
            <a:ext cx="3542709" cy="290464"/>
          </a:xfrm>
          <a:prstGeom prst="rect">
            <a:avLst/>
          </a:prstGeom>
        </p:spPr>
        <p:txBody>
          <a:bodyPr vert="horz" lIns="91440" tIns="45720" rIns="91440" bIns="45720" rtlCol="0" anchor="ctr">
            <a:normAutofit fontScale="97500"/>
          </a:bodyPr>
          <a:lstStyle/>
          <a:p>
            <a:pPr>
              <a:lnSpc>
                <a:spcPct val="90000"/>
              </a:lnSpc>
              <a:spcBef>
                <a:spcPts val="600"/>
              </a:spcBef>
            </a:pPr>
            <a:r>
              <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Índice De Lectores en España</a:t>
            </a:r>
          </a:p>
        </p:txBody>
      </p:sp>
      <p:sp>
        <p:nvSpPr>
          <p:cNvPr id="66" name="Rectángulo 65">
            <a:extLst>
              <a:ext uri="{FF2B5EF4-FFF2-40B4-BE49-F238E27FC236}">
                <a16:creationId xmlns:a16="http://schemas.microsoft.com/office/drawing/2014/main" id="{A4FCE80A-9524-4DCE-928E-282BE6754408}"/>
              </a:ext>
            </a:extLst>
          </p:cNvPr>
          <p:cNvSpPr/>
          <p:nvPr/>
        </p:nvSpPr>
        <p:spPr>
          <a:xfrm>
            <a:off x="57965" y="288966"/>
            <a:ext cx="12022643" cy="5437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300" dirty="0">
                <a:solidFill>
                  <a:schemeClr val="tx1"/>
                </a:solidFill>
                <a:ea typeface="Verdana" panose="020B0604030504040204" pitchFamily="34" charset="0"/>
                <a:cs typeface="Verdana" panose="020B0604030504040204" pitchFamily="34" charset="0"/>
              </a:rPr>
              <a:t>El 27,1% de los lectores de Cataluña, el 17,0% de Euskadi y el 8,2% de Galicia el último libro que leyeron estaba en la lengua autonómica.</a:t>
            </a:r>
          </a:p>
          <a:p>
            <a:pPr lvl="0">
              <a:spcBef>
                <a:spcPts val="200"/>
              </a:spcBef>
              <a:spcAft>
                <a:spcPts val="200"/>
              </a:spcAft>
              <a:buClr>
                <a:srgbClr val="233616"/>
              </a:buClr>
            </a:pPr>
            <a:r>
              <a:rPr lang="es-ES" sz="1300" dirty="0">
                <a:solidFill>
                  <a:schemeClr val="tx1"/>
                </a:solidFill>
                <a:ea typeface="Verdana" panose="020B0604030504040204" pitchFamily="34" charset="0"/>
                <a:cs typeface="Verdana" panose="020B0604030504040204" pitchFamily="34" charset="0"/>
              </a:rPr>
              <a:t>En general, principal motivo para no haberlo leído en su lengua autonómica es porque </a:t>
            </a:r>
            <a:r>
              <a:rPr lang="es-ES" sz="1300" b="1" dirty="0">
                <a:solidFill>
                  <a:schemeClr val="tx1"/>
                </a:solidFill>
                <a:ea typeface="Verdana" panose="020B0604030504040204" pitchFamily="34" charset="0"/>
                <a:cs typeface="Verdana" panose="020B0604030504040204" pitchFamily="34" charset="0"/>
              </a:rPr>
              <a:t>les parece más sencillo leerlo en castellano.</a:t>
            </a:r>
            <a:endParaRPr lang="es-ES" sz="1300" dirty="0">
              <a:solidFill>
                <a:schemeClr val="tx1"/>
              </a:solidFill>
              <a:highlight>
                <a:srgbClr val="FFFF00"/>
              </a:highlight>
              <a:ea typeface="Verdana" panose="020B0604030504040204" pitchFamily="34" charset="0"/>
              <a:cs typeface="Verdana" panose="020B0604030504040204" pitchFamily="34" charset="0"/>
            </a:endParaRPr>
          </a:p>
        </p:txBody>
      </p:sp>
      <p:sp>
        <p:nvSpPr>
          <p:cNvPr id="68" name="Marcador de número de diapositiva 1">
            <a:extLst>
              <a:ext uri="{FF2B5EF4-FFF2-40B4-BE49-F238E27FC236}">
                <a16:creationId xmlns:a16="http://schemas.microsoft.com/office/drawing/2014/main" id="{038B0147-48C1-42A6-936A-379091B27BF1}"/>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26</a:t>
            </a:fld>
            <a:endParaRPr lang="es-ES_tradnl" dirty="0"/>
          </a:p>
        </p:txBody>
      </p:sp>
      <p:pic>
        <p:nvPicPr>
          <p:cNvPr id="11" name="Imagen 10">
            <a:extLst>
              <a:ext uri="{FF2B5EF4-FFF2-40B4-BE49-F238E27FC236}">
                <a16:creationId xmlns:a16="http://schemas.microsoft.com/office/drawing/2014/main" id="{08D2D795-1EF7-4355-98C4-CA107856968A}"/>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b="-1"/>
          <a:stretch/>
        </p:blipFill>
        <p:spPr>
          <a:xfrm>
            <a:off x="355366" y="1876707"/>
            <a:ext cx="336518" cy="360000"/>
          </a:xfrm>
          <a:prstGeom prst="rect">
            <a:avLst/>
          </a:prstGeom>
        </p:spPr>
      </p:pic>
      <p:sp>
        <p:nvSpPr>
          <p:cNvPr id="12" name="Rectángulo 11">
            <a:extLst>
              <a:ext uri="{FF2B5EF4-FFF2-40B4-BE49-F238E27FC236}">
                <a16:creationId xmlns:a16="http://schemas.microsoft.com/office/drawing/2014/main" id="{D404F7AC-DDE0-4ADD-A982-FF82B5F55627}"/>
              </a:ext>
            </a:extLst>
          </p:cNvPr>
          <p:cNvSpPr/>
          <p:nvPr/>
        </p:nvSpPr>
        <p:spPr>
          <a:xfrm>
            <a:off x="726552" y="1867375"/>
            <a:ext cx="917239"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Libros</a:t>
            </a:r>
          </a:p>
        </p:txBody>
      </p:sp>
      <p:sp>
        <p:nvSpPr>
          <p:cNvPr id="14" name="Rectángulo 13">
            <a:extLst>
              <a:ext uri="{FF2B5EF4-FFF2-40B4-BE49-F238E27FC236}">
                <a16:creationId xmlns:a16="http://schemas.microsoft.com/office/drawing/2014/main" id="{7219117E-779C-4E62-B726-4D3B16A9935B}"/>
              </a:ext>
            </a:extLst>
          </p:cNvPr>
          <p:cNvSpPr/>
          <p:nvPr/>
        </p:nvSpPr>
        <p:spPr>
          <a:xfrm>
            <a:off x="2466074" y="1860823"/>
            <a:ext cx="1193725"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Cataluña</a:t>
            </a:r>
          </a:p>
        </p:txBody>
      </p:sp>
      <p:sp>
        <p:nvSpPr>
          <p:cNvPr id="15" name="Rectángulo 14">
            <a:extLst>
              <a:ext uri="{FF2B5EF4-FFF2-40B4-BE49-F238E27FC236}">
                <a16:creationId xmlns:a16="http://schemas.microsoft.com/office/drawing/2014/main" id="{29EF8ACD-0B57-4003-9AE8-063565B0078E}"/>
              </a:ext>
            </a:extLst>
          </p:cNvPr>
          <p:cNvSpPr/>
          <p:nvPr/>
        </p:nvSpPr>
        <p:spPr>
          <a:xfrm>
            <a:off x="8568733" y="1867375"/>
            <a:ext cx="1066318"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Euskadi</a:t>
            </a:r>
          </a:p>
        </p:txBody>
      </p:sp>
      <p:sp>
        <p:nvSpPr>
          <p:cNvPr id="16" name="Rectángulo 15">
            <a:extLst>
              <a:ext uri="{FF2B5EF4-FFF2-40B4-BE49-F238E27FC236}">
                <a16:creationId xmlns:a16="http://schemas.microsoft.com/office/drawing/2014/main" id="{60DD8B51-62F1-4D45-B6DD-37E98E7B036E}"/>
              </a:ext>
            </a:extLst>
          </p:cNvPr>
          <p:cNvSpPr/>
          <p:nvPr/>
        </p:nvSpPr>
        <p:spPr>
          <a:xfrm>
            <a:off x="4404864" y="1859813"/>
            <a:ext cx="1742465"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C. Valenciana</a:t>
            </a:r>
          </a:p>
        </p:txBody>
      </p:sp>
      <p:sp>
        <p:nvSpPr>
          <p:cNvPr id="17" name="Rectángulo 16">
            <a:extLst>
              <a:ext uri="{FF2B5EF4-FFF2-40B4-BE49-F238E27FC236}">
                <a16:creationId xmlns:a16="http://schemas.microsoft.com/office/drawing/2014/main" id="{0F3B1863-DE75-4C17-8541-ECB2CF4E81AE}"/>
              </a:ext>
            </a:extLst>
          </p:cNvPr>
          <p:cNvSpPr/>
          <p:nvPr/>
        </p:nvSpPr>
        <p:spPr>
          <a:xfrm>
            <a:off x="10508947" y="1843805"/>
            <a:ext cx="1002197"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Galicia</a:t>
            </a:r>
          </a:p>
        </p:txBody>
      </p:sp>
      <p:sp>
        <p:nvSpPr>
          <p:cNvPr id="18" name="Rectángulo 17">
            <a:extLst>
              <a:ext uri="{FF2B5EF4-FFF2-40B4-BE49-F238E27FC236}">
                <a16:creationId xmlns:a16="http://schemas.microsoft.com/office/drawing/2014/main" id="{035376DF-6120-4560-926C-1E69E8BF8551}"/>
              </a:ext>
            </a:extLst>
          </p:cNvPr>
          <p:cNvSpPr/>
          <p:nvPr/>
        </p:nvSpPr>
        <p:spPr>
          <a:xfrm>
            <a:off x="6684750" y="1858890"/>
            <a:ext cx="1188146" cy="369332"/>
          </a:xfrm>
          <a:prstGeom prst="rect">
            <a:avLst/>
          </a:prstGeom>
        </p:spPr>
        <p:txBody>
          <a:bodyPr wrap="none">
            <a:spAutoFit/>
          </a:bodyPr>
          <a:lstStyle/>
          <a:p>
            <a:r>
              <a:rPr lang="es-ES"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Baleares</a:t>
            </a:r>
          </a:p>
        </p:txBody>
      </p:sp>
      <p:cxnSp>
        <p:nvCxnSpPr>
          <p:cNvPr id="19" name="Conector recto 18">
            <a:extLst>
              <a:ext uri="{FF2B5EF4-FFF2-40B4-BE49-F238E27FC236}">
                <a16:creationId xmlns:a16="http://schemas.microsoft.com/office/drawing/2014/main" id="{FBD76E9F-582F-4E82-A262-07392355425C}"/>
              </a:ext>
            </a:extLst>
          </p:cNvPr>
          <p:cNvCxnSpPr>
            <a:cxnSpLocks/>
          </p:cNvCxnSpPr>
          <p:nvPr/>
        </p:nvCxnSpPr>
        <p:spPr>
          <a:xfrm>
            <a:off x="4177721" y="1945378"/>
            <a:ext cx="0" cy="4320000"/>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FDF80CC8-946F-415B-B736-1DB35559C954}"/>
              </a:ext>
            </a:extLst>
          </p:cNvPr>
          <p:cNvCxnSpPr>
            <a:cxnSpLocks/>
          </p:cNvCxnSpPr>
          <p:nvPr/>
        </p:nvCxnSpPr>
        <p:spPr>
          <a:xfrm>
            <a:off x="6349421" y="1945378"/>
            <a:ext cx="0" cy="4320000"/>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45BCD238-F9FD-4C05-A061-333DB1775728}"/>
              </a:ext>
            </a:extLst>
          </p:cNvPr>
          <p:cNvCxnSpPr>
            <a:cxnSpLocks/>
          </p:cNvCxnSpPr>
          <p:nvPr/>
        </p:nvCxnSpPr>
        <p:spPr>
          <a:xfrm>
            <a:off x="8263946" y="1945378"/>
            <a:ext cx="0" cy="4320000"/>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B36B9951-DC26-404D-8EB5-630D37D39B3E}"/>
              </a:ext>
            </a:extLst>
          </p:cNvPr>
          <p:cNvCxnSpPr>
            <a:cxnSpLocks/>
          </p:cNvCxnSpPr>
          <p:nvPr/>
        </p:nvCxnSpPr>
        <p:spPr>
          <a:xfrm>
            <a:off x="10214922" y="1945378"/>
            <a:ext cx="0" cy="4320000"/>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3" name="Rectángulo 22">
            <a:extLst>
              <a:ext uri="{FF2B5EF4-FFF2-40B4-BE49-F238E27FC236}">
                <a16:creationId xmlns:a16="http://schemas.microsoft.com/office/drawing/2014/main" id="{62F7005B-574A-4791-A22A-15D2E65E188B}"/>
              </a:ext>
            </a:extLst>
          </p:cNvPr>
          <p:cNvSpPr/>
          <p:nvPr/>
        </p:nvSpPr>
        <p:spPr>
          <a:xfrm>
            <a:off x="190195" y="2475999"/>
            <a:ext cx="2121974" cy="769441"/>
          </a:xfrm>
          <a:prstGeom prst="rect">
            <a:avLst/>
          </a:prstGeom>
        </p:spPr>
        <p:txBody>
          <a:bodyPr wrap="square">
            <a:spAutoFit/>
          </a:bodyPr>
          <a:lstStyle/>
          <a:p>
            <a:pPr lvl="0"/>
            <a:r>
              <a:rPr lang="es-ES" sz="1200" i="1" dirty="0">
                <a:solidFill>
                  <a:srgbClr val="233616"/>
                </a:solidFill>
              </a:rPr>
              <a:t>El último libro que leyó, </a:t>
            </a:r>
          </a:p>
          <a:p>
            <a:pPr lvl="0"/>
            <a:r>
              <a:rPr lang="es-ES" sz="1600" b="1" i="1" dirty="0">
                <a:solidFill>
                  <a:srgbClr val="233616"/>
                </a:solidFill>
              </a:rPr>
              <a:t>¿en qué lengua estaba escrito?</a:t>
            </a:r>
            <a:endParaRPr lang="es-ES" b="1" i="1" dirty="0">
              <a:solidFill>
                <a:srgbClr val="233616"/>
              </a:solidFill>
            </a:endParaRPr>
          </a:p>
        </p:txBody>
      </p:sp>
      <p:sp>
        <p:nvSpPr>
          <p:cNvPr id="24" name="Rectángulo 23">
            <a:extLst>
              <a:ext uri="{FF2B5EF4-FFF2-40B4-BE49-F238E27FC236}">
                <a16:creationId xmlns:a16="http://schemas.microsoft.com/office/drawing/2014/main" id="{64F8FC9A-AE47-4D75-953D-C5E47CA0946A}"/>
              </a:ext>
            </a:extLst>
          </p:cNvPr>
          <p:cNvSpPr/>
          <p:nvPr/>
        </p:nvSpPr>
        <p:spPr>
          <a:xfrm>
            <a:off x="236026" y="3396922"/>
            <a:ext cx="3613186" cy="553998"/>
          </a:xfrm>
          <a:prstGeom prst="rect">
            <a:avLst/>
          </a:prstGeom>
        </p:spPr>
        <p:txBody>
          <a:bodyPr wrap="square">
            <a:spAutoFit/>
          </a:bodyPr>
          <a:lstStyle/>
          <a:p>
            <a:pPr lvl="0"/>
            <a:r>
              <a:rPr lang="es-ES" sz="1600" b="1" i="1" dirty="0">
                <a:solidFill>
                  <a:srgbClr val="233616"/>
                </a:solidFill>
              </a:rPr>
              <a:t>¿Y por qué no leyó en </a:t>
            </a:r>
            <a:br>
              <a:rPr lang="es-ES" sz="1600" b="1" i="1" dirty="0">
                <a:solidFill>
                  <a:srgbClr val="233616"/>
                </a:solidFill>
              </a:rPr>
            </a:br>
            <a:r>
              <a:rPr lang="es-ES" sz="1100" i="1" dirty="0">
                <a:solidFill>
                  <a:srgbClr val="233616"/>
                </a:solidFill>
              </a:rPr>
              <a:t>(catalán, valenciano, euskera, gallego)</a:t>
            </a:r>
            <a:r>
              <a:rPr lang="es-ES" sz="1400" b="1" i="1" dirty="0">
                <a:solidFill>
                  <a:srgbClr val="233616"/>
                </a:solidFill>
              </a:rPr>
              <a:t>?</a:t>
            </a:r>
            <a:endParaRPr lang="es-ES" b="1" i="1" dirty="0">
              <a:solidFill>
                <a:srgbClr val="233616"/>
              </a:solidFill>
            </a:endParaRPr>
          </a:p>
        </p:txBody>
      </p:sp>
      <p:graphicFrame>
        <p:nvGraphicFramePr>
          <p:cNvPr id="84" name="3 Gráfico">
            <a:extLst>
              <a:ext uri="{FF2B5EF4-FFF2-40B4-BE49-F238E27FC236}">
                <a16:creationId xmlns:a16="http://schemas.microsoft.com/office/drawing/2014/main" id="{D64154CF-5086-4FFE-826A-02B6DC8461C2}"/>
              </a:ext>
            </a:extLst>
          </p:cNvPr>
          <p:cNvGraphicFramePr/>
          <p:nvPr>
            <p:extLst>
              <p:ext uri="{D42A27DB-BD31-4B8C-83A1-F6EECF244321}">
                <p14:modId xmlns:p14="http://schemas.microsoft.com/office/powerpoint/2010/main" val="2557261610"/>
              </p:ext>
            </p:extLst>
          </p:nvPr>
        </p:nvGraphicFramePr>
        <p:xfrm>
          <a:off x="4297357" y="3950920"/>
          <a:ext cx="2006218" cy="261448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5" name="3 Gráfico">
            <a:extLst>
              <a:ext uri="{FF2B5EF4-FFF2-40B4-BE49-F238E27FC236}">
                <a16:creationId xmlns:a16="http://schemas.microsoft.com/office/drawing/2014/main" id="{D09675BC-4FD1-41F4-AB83-7FB3C439074F}"/>
              </a:ext>
            </a:extLst>
          </p:cNvPr>
          <p:cNvGraphicFramePr/>
          <p:nvPr>
            <p:extLst>
              <p:ext uri="{D42A27DB-BD31-4B8C-83A1-F6EECF244321}">
                <p14:modId xmlns:p14="http://schemas.microsoft.com/office/powerpoint/2010/main" val="2673711687"/>
              </p:ext>
            </p:extLst>
          </p:nvPr>
        </p:nvGraphicFramePr>
        <p:xfrm>
          <a:off x="2362906" y="3950920"/>
          <a:ext cx="2006218" cy="261448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6" name="3 Gráfico">
            <a:extLst>
              <a:ext uri="{FF2B5EF4-FFF2-40B4-BE49-F238E27FC236}">
                <a16:creationId xmlns:a16="http://schemas.microsoft.com/office/drawing/2014/main" id="{AE2E08F6-0CEF-4813-B999-4E8A1DDF171A}"/>
              </a:ext>
            </a:extLst>
          </p:cNvPr>
          <p:cNvGraphicFramePr/>
          <p:nvPr>
            <p:extLst>
              <p:ext uri="{D42A27DB-BD31-4B8C-83A1-F6EECF244321}">
                <p14:modId xmlns:p14="http://schemas.microsoft.com/office/powerpoint/2010/main" val="413326135"/>
              </p:ext>
            </p:extLst>
          </p:nvPr>
        </p:nvGraphicFramePr>
        <p:xfrm>
          <a:off x="8437115" y="3950920"/>
          <a:ext cx="2006218" cy="261448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87" name="3 Gráfico">
            <a:extLst>
              <a:ext uri="{FF2B5EF4-FFF2-40B4-BE49-F238E27FC236}">
                <a16:creationId xmlns:a16="http://schemas.microsoft.com/office/drawing/2014/main" id="{C5CC4CB6-1AAF-4A5D-AD82-69E2A1151B68}"/>
              </a:ext>
            </a:extLst>
          </p:cNvPr>
          <p:cNvGraphicFramePr/>
          <p:nvPr>
            <p:extLst>
              <p:ext uri="{D42A27DB-BD31-4B8C-83A1-F6EECF244321}">
                <p14:modId xmlns:p14="http://schemas.microsoft.com/office/powerpoint/2010/main" val="4220100688"/>
              </p:ext>
            </p:extLst>
          </p:nvPr>
        </p:nvGraphicFramePr>
        <p:xfrm>
          <a:off x="6502664" y="3950920"/>
          <a:ext cx="2006218" cy="2614488"/>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89" name="3 Gráfico">
            <a:extLst>
              <a:ext uri="{FF2B5EF4-FFF2-40B4-BE49-F238E27FC236}">
                <a16:creationId xmlns:a16="http://schemas.microsoft.com/office/drawing/2014/main" id="{3489D0B0-6F16-4C91-BC3E-FFA35000BC0A}"/>
              </a:ext>
            </a:extLst>
          </p:cNvPr>
          <p:cNvGraphicFramePr/>
          <p:nvPr>
            <p:extLst>
              <p:ext uri="{D42A27DB-BD31-4B8C-83A1-F6EECF244321}">
                <p14:modId xmlns:p14="http://schemas.microsoft.com/office/powerpoint/2010/main" val="1597337523"/>
              </p:ext>
            </p:extLst>
          </p:nvPr>
        </p:nvGraphicFramePr>
        <p:xfrm>
          <a:off x="10350690" y="3950920"/>
          <a:ext cx="2006218" cy="2614488"/>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4" name="Tabla 3">
            <a:extLst>
              <a:ext uri="{FF2B5EF4-FFF2-40B4-BE49-F238E27FC236}">
                <a16:creationId xmlns:a16="http://schemas.microsoft.com/office/drawing/2014/main" id="{9F866EE9-F473-4C26-B844-7DDA8B06C1B9}"/>
              </a:ext>
            </a:extLst>
          </p:cNvPr>
          <p:cNvGraphicFramePr>
            <a:graphicFrameLocks noGrp="1"/>
          </p:cNvGraphicFramePr>
          <p:nvPr>
            <p:extLst>
              <p:ext uri="{D42A27DB-BD31-4B8C-83A1-F6EECF244321}">
                <p14:modId xmlns:p14="http://schemas.microsoft.com/office/powerpoint/2010/main" val="3199123805"/>
              </p:ext>
            </p:extLst>
          </p:nvPr>
        </p:nvGraphicFramePr>
        <p:xfrm>
          <a:off x="403920" y="4025601"/>
          <a:ext cx="2006218" cy="2541695"/>
        </p:xfrm>
        <a:graphic>
          <a:graphicData uri="http://schemas.openxmlformats.org/drawingml/2006/table">
            <a:tbl>
              <a:tblPr>
                <a:tableStyleId>{5C22544A-7EE6-4342-B048-85BDC9FD1C3A}</a:tableStyleId>
              </a:tblPr>
              <a:tblGrid>
                <a:gridCol w="2006218">
                  <a:extLst>
                    <a:ext uri="{9D8B030D-6E8A-4147-A177-3AD203B41FA5}">
                      <a16:colId xmlns:a16="http://schemas.microsoft.com/office/drawing/2014/main" val="1097205205"/>
                    </a:ext>
                  </a:extLst>
                </a:gridCol>
              </a:tblGrid>
              <a:tr h="40809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100" b="1" i="1" u="none" strike="noStrike" kern="1200" cap="none" spc="0" normalizeH="0" baseline="0" noProof="0" dirty="0">
                          <a:ln>
                            <a:noFill/>
                          </a:ln>
                          <a:solidFill>
                            <a:srgbClr val="233616"/>
                          </a:solidFill>
                          <a:effectLst/>
                          <a:uLnTx/>
                          <a:uFillTx/>
                          <a:latin typeface="Verdana"/>
                          <a:ea typeface="+mn-ea"/>
                          <a:cs typeface="+mn-cs"/>
                        </a:rPr>
                        <a:t>Le resulta más sencillo leerlo en castellano</a:t>
                      </a:r>
                    </a:p>
                  </a:txBody>
                  <a:tcPr anchor="ctr">
                    <a:lnB w="12700"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4059644237"/>
                  </a:ext>
                </a:extLst>
              </a:tr>
              <a:tr h="383966">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S" sz="1100" i="1" dirty="0">
                          <a:solidFill>
                            <a:srgbClr val="233616"/>
                          </a:solidFill>
                        </a:rPr>
                        <a:t>No tiene preferencia, alterna de un libro a otro</a:t>
                      </a:r>
                    </a:p>
                  </a:txBody>
                  <a:tcPr anchor="ctr">
                    <a:lnT w="12700" cap="flat" cmpd="sng" algn="ctr">
                      <a:solidFill>
                        <a:schemeClr val="bg1">
                          <a:lumMod val="65000"/>
                        </a:schemeClr>
                      </a:solidFill>
                      <a:prstDash val="sysDot"/>
                      <a:round/>
                      <a:headEnd type="none" w="med" len="med"/>
                      <a:tailEnd type="none" w="med" len="med"/>
                    </a:lnT>
                    <a:lnB w="12700"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4035227568"/>
                  </a:ext>
                </a:extLst>
              </a:tr>
              <a:tr h="40809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S" sz="1100" i="1" dirty="0">
                          <a:solidFill>
                            <a:srgbClr val="233616"/>
                          </a:solidFill>
                        </a:rPr>
                        <a:t>No está editado en ese idioma</a:t>
                      </a:r>
                    </a:p>
                  </a:txBody>
                  <a:tcPr anchor="ctr">
                    <a:lnT w="12700" cap="flat" cmpd="sng" algn="ctr">
                      <a:solidFill>
                        <a:schemeClr val="bg1">
                          <a:lumMod val="65000"/>
                        </a:schemeClr>
                      </a:solidFill>
                      <a:prstDash val="sysDot"/>
                      <a:round/>
                      <a:headEnd type="none" w="med" len="med"/>
                      <a:tailEnd type="none" w="med" len="med"/>
                    </a:lnT>
                    <a:lnB w="12700"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1725332443"/>
                  </a:ext>
                </a:extLst>
              </a:tr>
              <a:tr h="40809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S" sz="1100" i="1" dirty="0">
                          <a:solidFill>
                            <a:srgbClr val="233616"/>
                          </a:solidFill>
                        </a:rPr>
                        <a:t>No lee en ese idioma</a:t>
                      </a:r>
                      <a:r>
                        <a:rPr kumimoji="0" lang="es-ES" sz="1100" b="0" i="1" u="none" strike="noStrike" kern="1200" cap="none" spc="0" normalizeH="0" baseline="0" noProof="0" dirty="0">
                          <a:ln>
                            <a:noFill/>
                          </a:ln>
                          <a:solidFill>
                            <a:srgbClr val="233616"/>
                          </a:solidFill>
                          <a:effectLst/>
                          <a:uLnTx/>
                          <a:uFillTx/>
                          <a:latin typeface="Verdana"/>
                          <a:ea typeface="+mn-ea"/>
                          <a:cs typeface="+mn-cs"/>
                        </a:rPr>
                        <a:t> lo suficientemente bien</a:t>
                      </a:r>
                      <a:endParaRPr lang="es-ES" sz="1100" i="1" dirty="0">
                        <a:solidFill>
                          <a:srgbClr val="233616"/>
                        </a:solidFill>
                      </a:endParaRPr>
                    </a:p>
                  </a:txBody>
                  <a:tcPr anchor="ctr">
                    <a:lnT w="12700" cap="flat" cmpd="sng" algn="ctr">
                      <a:solidFill>
                        <a:schemeClr val="bg1">
                          <a:lumMod val="65000"/>
                        </a:schemeClr>
                      </a:solidFill>
                      <a:prstDash val="sysDot"/>
                      <a:round/>
                      <a:headEnd type="none" w="med" len="med"/>
                      <a:tailEnd type="none" w="med" len="med"/>
                    </a:lnT>
                    <a:lnB w="12700"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2372851540"/>
                  </a:ext>
                </a:extLst>
              </a:tr>
              <a:tr h="40809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S" sz="1100" i="1" dirty="0">
                          <a:solidFill>
                            <a:srgbClr val="233616"/>
                          </a:solidFill>
                        </a:rPr>
                        <a:t>No lo elegí yo</a:t>
                      </a:r>
                    </a:p>
                  </a:txBody>
                  <a:tcPr anchor="ctr">
                    <a:lnT w="12700" cap="flat" cmpd="sng" algn="ctr">
                      <a:solidFill>
                        <a:schemeClr val="bg1">
                          <a:lumMod val="65000"/>
                        </a:schemeClr>
                      </a:solidFill>
                      <a:prstDash val="sysDot"/>
                      <a:round/>
                      <a:headEnd type="none" w="med" len="med"/>
                      <a:tailEnd type="none" w="med" len="med"/>
                    </a:lnT>
                    <a:lnB w="12700"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298656595"/>
                  </a:ext>
                </a:extLst>
              </a:tr>
              <a:tr h="40809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S" sz="1100" i="1" dirty="0">
                          <a:solidFill>
                            <a:srgbClr val="233616"/>
                          </a:solidFill>
                        </a:rPr>
                        <a:t>No es fácil encontrarlo en ese idioma</a:t>
                      </a:r>
                    </a:p>
                  </a:txBody>
                  <a:tcPr anchor="ctr">
                    <a:lnT w="12700" cap="flat" cmpd="sng" algn="ctr">
                      <a:solidFill>
                        <a:schemeClr val="bg1">
                          <a:lumMod val="65000"/>
                        </a:schemeClr>
                      </a:solidFill>
                      <a:prstDash val="sysDot"/>
                      <a:round/>
                      <a:headEnd type="none" w="med" len="med"/>
                      <a:tailEnd type="none" w="med" len="med"/>
                    </a:lnT>
                    <a:noFill/>
                  </a:tcPr>
                </a:tc>
                <a:extLst>
                  <a:ext uri="{0D108BD9-81ED-4DB2-BD59-A6C34878D82A}">
                    <a16:rowId xmlns:a16="http://schemas.microsoft.com/office/drawing/2014/main" val="906790567"/>
                  </a:ext>
                </a:extLst>
              </a:tr>
            </a:tbl>
          </a:graphicData>
        </a:graphic>
      </p:graphicFrame>
      <p:sp>
        <p:nvSpPr>
          <p:cNvPr id="78" name="CuadroTexto 77">
            <a:extLst>
              <a:ext uri="{FF2B5EF4-FFF2-40B4-BE49-F238E27FC236}">
                <a16:creationId xmlns:a16="http://schemas.microsoft.com/office/drawing/2014/main" id="{991227A1-A083-4B35-B60A-F8042DC2EB17}"/>
              </a:ext>
            </a:extLst>
          </p:cNvPr>
          <p:cNvSpPr txBox="1"/>
          <p:nvPr/>
        </p:nvSpPr>
        <p:spPr>
          <a:xfrm>
            <a:off x="8379285" y="1131406"/>
            <a:ext cx="3592030"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lectores de libros</a:t>
            </a:r>
          </a:p>
        </p:txBody>
      </p:sp>
      <p:grpSp>
        <p:nvGrpSpPr>
          <p:cNvPr id="79" name="Grupo 78">
            <a:extLst>
              <a:ext uri="{FF2B5EF4-FFF2-40B4-BE49-F238E27FC236}">
                <a16:creationId xmlns:a16="http://schemas.microsoft.com/office/drawing/2014/main" id="{0B766DB6-3B6E-4E36-BD97-3860A1A3FADC}"/>
              </a:ext>
            </a:extLst>
          </p:cNvPr>
          <p:cNvGrpSpPr/>
          <p:nvPr/>
        </p:nvGrpSpPr>
        <p:grpSpPr>
          <a:xfrm>
            <a:off x="2175185" y="2474522"/>
            <a:ext cx="2201205" cy="870711"/>
            <a:chOff x="2118035" y="2588822"/>
            <a:chExt cx="2201205" cy="870711"/>
          </a:xfrm>
        </p:grpSpPr>
        <p:graphicFrame>
          <p:nvGraphicFramePr>
            <p:cNvPr id="80" name="Object 1024">
              <a:extLst>
                <a:ext uri="{FF2B5EF4-FFF2-40B4-BE49-F238E27FC236}">
                  <a16:creationId xmlns:a16="http://schemas.microsoft.com/office/drawing/2014/main" id="{B3CDCFA3-06AF-4B49-8968-2AFCA2851DE8}"/>
                </a:ext>
              </a:extLst>
            </p:cNvPr>
            <p:cNvGraphicFramePr>
              <a:graphicFrameLocks noChangeAspect="1"/>
            </p:cNvGraphicFramePr>
            <p:nvPr>
              <p:extLst>
                <p:ext uri="{D42A27DB-BD31-4B8C-83A1-F6EECF244321}">
                  <p14:modId xmlns:p14="http://schemas.microsoft.com/office/powerpoint/2010/main" val="1221875923"/>
                </p:ext>
              </p:extLst>
            </p:nvPr>
          </p:nvGraphicFramePr>
          <p:xfrm>
            <a:off x="2507694" y="2588822"/>
            <a:ext cx="1811546" cy="870711"/>
          </p:xfrm>
          <a:graphic>
            <a:graphicData uri="http://schemas.openxmlformats.org/drawingml/2006/chart">
              <c:chart xmlns:c="http://schemas.openxmlformats.org/drawingml/2006/chart" xmlns:r="http://schemas.openxmlformats.org/officeDocument/2006/relationships" r:id="rId10"/>
            </a:graphicData>
          </a:graphic>
        </p:graphicFrame>
        <p:pic>
          <p:nvPicPr>
            <p:cNvPr id="81" name="Picture 10" descr="Resultado de imagen de bandera españa png">
              <a:extLst>
                <a:ext uri="{FF2B5EF4-FFF2-40B4-BE49-F238E27FC236}">
                  <a16:creationId xmlns:a16="http://schemas.microsoft.com/office/drawing/2014/main" id="{A4B7CEE0-4B39-4C64-AB0F-8F4EA97A675D}"/>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2304194"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10" descr="Resultado de imagen de bandera png cataluña">
              <a:extLst>
                <a:ext uri="{FF2B5EF4-FFF2-40B4-BE49-F238E27FC236}">
                  <a16:creationId xmlns:a16="http://schemas.microsoft.com/office/drawing/2014/main" id="{BC8D4C30-E851-4CBE-9E0A-D26507D99165}"/>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2298649"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83" name="Rectángulo 82">
              <a:extLst>
                <a:ext uri="{FF2B5EF4-FFF2-40B4-BE49-F238E27FC236}">
                  <a16:creationId xmlns:a16="http://schemas.microsoft.com/office/drawing/2014/main" id="{98FB1918-F45A-446E-A6B1-C9969A740818}"/>
                </a:ext>
              </a:extLst>
            </p:cNvPr>
            <p:cNvSpPr/>
            <p:nvPr/>
          </p:nvSpPr>
          <p:spPr>
            <a:xfrm>
              <a:off x="2118035"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88" name="Grupo 87">
            <a:extLst>
              <a:ext uri="{FF2B5EF4-FFF2-40B4-BE49-F238E27FC236}">
                <a16:creationId xmlns:a16="http://schemas.microsoft.com/office/drawing/2014/main" id="{DA3B61CF-DCE1-4AAA-A0A2-23431C28FB82}"/>
              </a:ext>
            </a:extLst>
          </p:cNvPr>
          <p:cNvGrpSpPr/>
          <p:nvPr/>
        </p:nvGrpSpPr>
        <p:grpSpPr>
          <a:xfrm>
            <a:off x="4212362" y="2474522"/>
            <a:ext cx="2157746" cy="870711"/>
            <a:chOff x="4155212" y="2588822"/>
            <a:chExt cx="2157746" cy="870711"/>
          </a:xfrm>
        </p:grpSpPr>
        <p:graphicFrame>
          <p:nvGraphicFramePr>
            <p:cNvPr id="90" name="Object 1024">
              <a:extLst>
                <a:ext uri="{FF2B5EF4-FFF2-40B4-BE49-F238E27FC236}">
                  <a16:creationId xmlns:a16="http://schemas.microsoft.com/office/drawing/2014/main" id="{EC998FD3-8B30-4AB3-A83E-E483D899D6AE}"/>
                </a:ext>
              </a:extLst>
            </p:cNvPr>
            <p:cNvGraphicFramePr>
              <a:graphicFrameLocks noChangeAspect="1"/>
            </p:cNvGraphicFramePr>
            <p:nvPr>
              <p:extLst>
                <p:ext uri="{D42A27DB-BD31-4B8C-83A1-F6EECF244321}">
                  <p14:modId xmlns:p14="http://schemas.microsoft.com/office/powerpoint/2010/main" val="258897878"/>
                </p:ext>
              </p:extLst>
            </p:nvPr>
          </p:nvGraphicFramePr>
          <p:xfrm>
            <a:off x="4501412" y="2588822"/>
            <a:ext cx="1811546" cy="870711"/>
          </p:xfrm>
          <a:graphic>
            <a:graphicData uri="http://schemas.openxmlformats.org/drawingml/2006/chart">
              <c:chart xmlns:c="http://schemas.openxmlformats.org/drawingml/2006/chart" xmlns:r="http://schemas.openxmlformats.org/officeDocument/2006/relationships" r:id="rId13"/>
            </a:graphicData>
          </a:graphic>
        </p:graphicFrame>
        <p:pic>
          <p:nvPicPr>
            <p:cNvPr id="91" name="Picture 10" descr="Resultado de imagen de bandera españa png">
              <a:extLst>
                <a:ext uri="{FF2B5EF4-FFF2-40B4-BE49-F238E27FC236}">
                  <a16:creationId xmlns:a16="http://schemas.microsoft.com/office/drawing/2014/main" id="{849F3849-23CC-43CA-87C5-1F0A36DF71CC}"/>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4297912"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10" descr="Resultado de imagen de bandera png cataluña">
              <a:extLst>
                <a:ext uri="{FF2B5EF4-FFF2-40B4-BE49-F238E27FC236}">
                  <a16:creationId xmlns:a16="http://schemas.microsoft.com/office/drawing/2014/main" id="{A636A5CD-1091-4131-AD02-9EDB9D4FDDD5}"/>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4292367"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93" name="Rectángulo 92">
              <a:extLst>
                <a:ext uri="{FF2B5EF4-FFF2-40B4-BE49-F238E27FC236}">
                  <a16:creationId xmlns:a16="http://schemas.microsoft.com/office/drawing/2014/main" id="{16117B6B-C056-4441-9B8B-92D528D4EE34}"/>
                </a:ext>
              </a:extLst>
            </p:cNvPr>
            <p:cNvSpPr/>
            <p:nvPr/>
          </p:nvSpPr>
          <p:spPr>
            <a:xfrm>
              <a:off x="4155212"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94" name="Grupo 93">
            <a:extLst>
              <a:ext uri="{FF2B5EF4-FFF2-40B4-BE49-F238E27FC236}">
                <a16:creationId xmlns:a16="http://schemas.microsoft.com/office/drawing/2014/main" id="{3A24E502-EB80-464D-99E0-4B90A722F120}"/>
              </a:ext>
            </a:extLst>
          </p:cNvPr>
          <p:cNvGrpSpPr/>
          <p:nvPr/>
        </p:nvGrpSpPr>
        <p:grpSpPr>
          <a:xfrm>
            <a:off x="6319619" y="2474522"/>
            <a:ext cx="2222565" cy="870711"/>
            <a:chOff x="6262469" y="2588822"/>
            <a:chExt cx="2222565" cy="870711"/>
          </a:xfrm>
        </p:grpSpPr>
        <p:graphicFrame>
          <p:nvGraphicFramePr>
            <p:cNvPr id="95" name="Object 1024">
              <a:extLst>
                <a:ext uri="{FF2B5EF4-FFF2-40B4-BE49-F238E27FC236}">
                  <a16:creationId xmlns:a16="http://schemas.microsoft.com/office/drawing/2014/main" id="{9C2E8CEC-C520-48DE-B884-CC75C9AEEC4D}"/>
                </a:ext>
              </a:extLst>
            </p:cNvPr>
            <p:cNvGraphicFramePr>
              <a:graphicFrameLocks noChangeAspect="1"/>
            </p:cNvGraphicFramePr>
            <p:nvPr>
              <p:extLst>
                <p:ext uri="{D42A27DB-BD31-4B8C-83A1-F6EECF244321}">
                  <p14:modId xmlns:p14="http://schemas.microsoft.com/office/powerpoint/2010/main" val="4005842274"/>
                </p:ext>
              </p:extLst>
            </p:nvPr>
          </p:nvGraphicFramePr>
          <p:xfrm>
            <a:off x="6673488" y="2588822"/>
            <a:ext cx="1811546" cy="870711"/>
          </p:xfrm>
          <a:graphic>
            <a:graphicData uri="http://schemas.openxmlformats.org/drawingml/2006/chart">
              <c:chart xmlns:c="http://schemas.openxmlformats.org/drawingml/2006/chart" xmlns:r="http://schemas.openxmlformats.org/officeDocument/2006/relationships" r:id="rId14"/>
            </a:graphicData>
          </a:graphic>
        </p:graphicFrame>
        <p:pic>
          <p:nvPicPr>
            <p:cNvPr id="96" name="Picture 10" descr="Resultado de imagen de bandera españa png">
              <a:extLst>
                <a:ext uri="{FF2B5EF4-FFF2-40B4-BE49-F238E27FC236}">
                  <a16:creationId xmlns:a16="http://schemas.microsoft.com/office/drawing/2014/main" id="{F12EC23E-6C55-4AB4-89FE-FD8EA4954265}"/>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6431060"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10" descr="Resultado de imagen de bandera png cataluña">
              <a:extLst>
                <a:ext uri="{FF2B5EF4-FFF2-40B4-BE49-F238E27FC236}">
                  <a16:creationId xmlns:a16="http://schemas.microsoft.com/office/drawing/2014/main" id="{4EFA617D-365A-46DA-AB5F-816D929003A8}"/>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6425515" y="2908592"/>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98" name="Rectángulo 97">
              <a:extLst>
                <a:ext uri="{FF2B5EF4-FFF2-40B4-BE49-F238E27FC236}">
                  <a16:creationId xmlns:a16="http://schemas.microsoft.com/office/drawing/2014/main" id="{772A0987-D079-41D4-A666-40CE47D9A808}"/>
                </a:ext>
              </a:extLst>
            </p:cNvPr>
            <p:cNvSpPr/>
            <p:nvPr/>
          </p:nvSpPr>
          <p:spPr>
            <a:xfrm>
              <a:off x="6262469"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99" name="Grupo 98">
            <a:extLst>
              <a:ext uri="{FF2B5EF4-FFF2-40B4-BE49-F238E27FC236}">
                <a16:creationId xmlns:a16="http://schemas.microsoft.com/office/drawing/2014/main" id="{71957ECD-1F97-4AA7-A18A-90FDB210C6DD}"/>
              </a:ext>
            </a:extLst>
          </p:cNvPr>
          <p:cNvGrpSpPr/>
          <p:nvPr/>
        </p:nvGrpSpPr>
        <p:grpSpPr>
          <a:xfrm>
            <a:off x="8256293" y="2474522"/>
            <a:ext cx="2179115" cy="870711"/>
            <a:chOff x="8199143" y="2588822"/>
            <a:chExt cx="2179115" cy="870711"/>
          </a:xfrm>
        </p:grpSpPr>
        <p:graphicFrame>
          <p:nvGraphicFramePr>
            <p:cNvPr id="100" name="Object 1024">
              <a:extLst>
                <a:ext uri="{FF2B5EF4-FFF2-40B4-BE49-F238E27FC236}">
                  <a16:creationId xmlns:a16="http://schemas.microsoft.com/office/drawing/2014/main" id="{18FB6C18-CD23-4DA6-AD09-2320F6D01C4D}"/>
                </a:ext>
              </a:extLst>
            </p:cNvPr>
            <p:cNvGraphicFramePr>
              <a:graphicFrameLocks noChangeAspect="1"/>
            </p:cNvGraphicFramePr>
            <p:nvPr>
              <p:extLst>
                <p:ext uri="{D42A27DB-BD31-4B8C-83A1-F6EECF244321}">
                  <p14:modId xmlns:p14="http://schemas.microsoft.com/office/powerpoint/2010/main" val="2924955567"/>
                </p:ext>
              </p:extLst>
            </p:nvPr>
          </p:nvGraphicFramePr>
          <p:xfrm>
            <a:off x="8566712" y="2588822"/>
            <a:ext cx="1811546" cy="870711"/>
          </p:xfrm>
          <a:graphic>
            <a:graphicData uri="http://schemas.openxmlformats.org/drawingml/2006/chart">
              <c:chart xmlns:c="http://schemas.openxmlformats.org/drawingml/2006/chart" xmlns:r="http://schemas.openxmlformats.org/officeDocument/2006/relationships" r:id="rId15"/>
            </a:graphicData>
          </a:graphic>
        </p:graphicFrame>
        <p:pic>
          <p:nvPicPr>
            <p:cNvPr id="101" name="Picture 18" descr="Resultado de imagen de bandera png euskadi">
              <a:extLst>
                <a:ext uri="{FF2B5EF4-FFF2-40B4-BE49-F238E27FC236}">
                  <a16:creationId xmlns:a16="http://schemas.microsoft.com/office/drawing/2014/main" id="{C5DB5874-C566-4FB7-B2FB-8D0CF2008602}"/>
                </a:ext>
              </a:extLst>
            </p:cNvPr>
            <p:cNvPicPr>
              <a:picLocks noChangeAspect="1" noChangeArrowheads="1"/>
            </p:cNvPicPr>
            <p:nvPr/>
          </p:nvPicPr>
          <p:blipFill rotWithShape="1">
            <a:blip r:embed="rId16" cstate="email">
              <a:extLst>
                <a:ext uri="{28A0092B-C50C-407E-A947-70E740481C1C}">
                  <a14:useLocalDpi xmlns:a14="http://schemas.microsoft.com/office/drawing/2010/main" val="0"/>
                </a:ext>
              </a:extLst>
            </a:blip>
            <a:srcRect/>
            <a:stretch/>
          </p:blipFill>
          <p:spPr bwMode="auto">
            <a:xfrm>
              <a:off x="8317050" y="2918117"/>
              <a:ext cx="248644" cy="234000"/>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10" descr="Resultado de imagen de bandera españa png">
              <a:extLst>
                <a:ext uri="{FF2B5EF4-FFF2-40B4-BE49-F238E27FC236}">
                  <a16:creationId xmlns:a16="http://schemas.microsoft.com/office/drawing/2014/main" id="{097A388F-F30A-4554-AA01-FBEDAAA3186C}"/>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8315587" y="2655231"/>
              <a:ext cx="226750" cy="212820"/>
            </a:xfrm>
            <a:prstGeom prst="rect">
              <a:avLst/>
            </a:prstGeom>
            <a:noFill/>
            <a:extLst>
              <a:ext uri="{909E8E84-426E-40DD-AFC4-6F175D3DCCD1}">
                <a14:hiddenFill xmlns:a14="http://schemas.microsoft.com/office/drawing/2010/main">
                  <a:solidFill>
                    <a:srgbClr val="FFFFFF"/>
                  </a:solidFill>
                </a14:hiddenFill>
              </a:ext>
            </a:extLst>
          </p:spPr>
        </p:pic>
        <p:sp>
          <p:nvSpPr>
            <p:cNvPr id="103" name="Rectángulo 102">
              <a:extLst>
                <a:ext uri="{FF2B5EF4-FFF2-40B4-BE49-F238E27FC236}">
                  <a16:creationId xmlns:a16="http://schemas.microsoft.com/office/drawing/2014/main" id="{C0779900-0A3A-4C0E-A9F7-FBFA29553F45}"/>
                </a:ext>
              </a:extLst>
            </p:cNvPr>
            <p:cNvSpPr/>
            <p:nvPr/>
          </p:nvSpPr>
          <p:spPr>
            <a:xfrm>
              <a:off x="8199143"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grpSp>
        <p:nvGrpSpPr>
          <p:cNvPr id="104" name="Grupo 103">
            <a:extLst>
              <a:ext uri="{FF2B5EF4-FFF2-40B4-BE49-F238E27FC236}">
                <a16:creationId xmlns:a16="http://schemas.microsoft.com/office/drawing/2014/main" id="{B8F98120-A0EC-484F-A6CF-5A286C51C5FF}"/>
              </a:ext>
            </a:extLst>
          </p:cNvPr>
          <p:cNvGrpSpPr/>
          <p:nvPr/>
        </p:nvGrpSpPr>
        <p:grpSpPr>
          <a:xfrm>
            <a:off x="10220348" y="2474522"/>
            <a:ext cx="2194611" cy="870711"/>
            <a:chOff x="10163198" y="2588822"/>
            <a:chExt cx="2194611" cy="870711"/>
          </a:xfrm>
        </p:grpSpPr>
        <p:graphicFrame>
          <p:nvGraphicFramePr>
            <p:cNvPr id="105" name="Object 1024">
              <a:extLst>
                <a:ext uri="{FF2B5EF4-FFF2-40B4-BE49-F238E27FC236}">
                  <a16:creationId xmlns:a16="http://schemas.microsoft.com/office/drawing/2014/main" id="{13112032-FA50-4536-A8F1-539C751A9C85}"/>
                </a:ext>
              </a:extLst>
            </p:cNvPr>
            <p:cNvGraphicFramePr>
              <a:graphicFrameLocks noChangeAspect="1"/>
            </p:cNvGraphicFramePr>
            <p:nvPr>
              <p:extLst>
                <p:ext uri="{D42A27DB-BD31-4B8C-83A1-F6EECF244321}">
                  <p14:modId xmlns:p14="http://schemas.microsoft.com/office/powerpoint/2010/main" val="4071491189"/>
                </p:ext>
              </p:extLst>
            </p:nvPr>
          </p:nvGraphicFramePr>
          <p:xfrm>
            <a:off x="10546263" y="2588822"/>
            <a:ext cx="1811546" cy="870711"/>
          </p:xfrm>
          <a:graphic>
            <a:graphicData uri="http://schemas.openxmlformats.org/drawingml/2006/chart">
              <c:chart xmlns:c="http://schemas.openxmlformats.org/drawingml/2006/chart" xmlns:r="http://schemas.openxmlformats.org/officeDocument/2006/relationships" r:id="rId17"/>
            </a:graphicData>
          </a:graphic>
        </p:graphicFrame>
        <p:pic>
          <p:nvPicPr>
            <p:cNvPr id="106" name="Picture 10" descr="Resultado de imagen de bandera españa png">
              <a:extLst>
                <a:ext uri="{FF2B5EF4-FFF2-40B4-BE49-F238E27FC236}">
                  <a16:creationId xmlns:a16="http://schemas.microsoft.com/office/drawing/2014/main" id="{345686A5-56B3-4192-84F5-B6E3AA4BBA1C}"/>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10266563" y="2655231"/>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16" descr="Imagen relacionada">
              <a:extLst>
                <a:ext uri="{FF2B5EF4-FFF2-40B4-BE49-F238E27FC236}">
                  <a16:creationId xmlns:a16="http://schemas.microsoft.com/office/drawing/2014/main" id="{2DF27067-13DD-469E-B399-EDAC587B6368}"/>
                </a:ext>
              </a:extLst>
            </p:cNvPr>
            <p:cNvPicPr>
              <a:picLocks noChangeAspect="1" noChangeArrowheads="1"/>
            </p:cNvPicPr>
            <p:nvPr/>
          </p:nvPicPr>
          <p:blipFill>
            <a:blip r:embed="rId18" cstate="email">
              <a:extLst>
                <a:ext uri="{28A0092B-C50C-407E-A947-70E740481C1C}">
                  <a14:useLocalDpi xmlns:a14="http://schemas.microsoft.com/office/drawing/2010/main" val="0"/>
                </a:ext>
              </a:extLst>
            </a:blip>
            <a:srcRect/>
            <a:stretch>
              <a:fillRect/>
            </a:stretch>
          </p:blipFill>
          <p:spPr bwMode="auto">
            <a:xfrm>
              <a:off x="10254170" y="2904186"/>
              <a:ext cx="274770" cy="274770"/>
            </a:xfrm>
            <a:prstGeom prst="rect">
              <a:avLst/>
            </a:prstGeom>
            <a:noFill/>
            <a:extLst>
              <a:ext uri="{909E8E84-426E-40DD-AFC4-6F175D3DCCD1}">
                <a14:hiddenFill xmlns:a14="http://schemas.microsoft.com/office/drawing/2010/main">
                  <a:solidFill>
                    <a:srgbClr val="FFFFFF"/>
                  </a:solidFill>
                </a14:hiddenFill>
              </a:ext>
            </a:extLst>
          </p:spPr>
        </p:pic>
        <p:sp>
          <p:nvSpPr>
            <p:cNvPr id="108" name="Rectángulo 107">
              <a:extLst>
                <a:ext uri="{FF2B5EF4-FFF2-40B4-BE49-F238E27FC236}">
                  <a16:creationId xmlns:a16="http://schemas.microsoft.com/office/drawing/2014/main" id="{033A6B48-6F45-4BEC-967D-D648C6A74EB4}"/>
                </a:ext>
              </a:extLst>
            </p:cNvPr>
            <p:cNvSpPr/>
            <p:nvPr/>
          </p:nvSpPr>
          <p:spPr>
            <a:xfrm>
              <a:off x="10163198" y="3150103"/>
              <a:ext cx="500458" cy="246221"/>
            </a:xfrm>
            <a:prstGeom prst="rect">
              <a:avLst/>
            </a:prstGeom>
          </p:spPr>
          <p:txBody>
            <a:bodyPr wrap="none">
              <a:spAutoFit/>
            </a:bodyPr>
            <a:lstStyle/>
            <a:p>
              <a:r>
                <a:rPr lang="es-ES" sz="10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Otro</a:t>
              </a:r>
            </a:p>
          </p:txBody>
        </p:sp>
      </p:grpSp>
    </p:spTree>
    <p:extLst>
      <p:ext uri="{BB962C8B-B14F-4D97-AF65-F5344CB8AC3E}">
        <p14:creationId xmlns:p14="http://schemas.microsoft.com/office/powerpoint/2010/main" val="323178950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2986296"/>
            <a:ext cx="8648700" cy="1818126"/>
          </a:xfrm>
          <a:prstGeom prst="rect">
            <a:avLst/>
          </a:prstGeom>
          <a:solidFill>
            <a:srgbClr val="94B529">
              <a:alpha val="69804"/>
            </a:srgbClr>
          </a:solidFill>
          <a:ln>
            <a:noFill/>
          </a:ln>
        </p:spPr>
        <p:style>
          <a:lnRef idx="2">
            <a:schemeClr val="accent2"/>
          </a:lnRef>
          <a:fillRef idx="1">
            <a:schemeClr val="lt1"/>
          </a:fillRef>
          <a:effectRef idx="0">
            <a:schemeClr val="accent2"/>
          </a:effectRef>
          <a:fontRef idx="minor">
            <a:schemeClr val="dk1"/>
          </a:fontRef>
        </p:style>
        <p:txBody>
          <a:bodyPr wrap="square" rIns="360000">
            <a:spAutoFit/>
          </a:bodyPr>
          <a:lstStyle/>
          <a:p>
            <a:pPr lvl="0" algn="r" fontAlgn="base">
              <a:lnSpc>
                <a:spcPct val="120000"/>
              </a:lnSpc>
              <a:spcBef>
                <a:spcPct val="20000"/>
              </a:spcBef>
              <a:spcAft>
                <a:spcPct val="0"/>
              </a:spcAft>
              <a:defRPr/>
            </a:pPr>
            <a:r>
              <a:rPr lang="es-ES" sz="2400" kern="0" dirty="0">
                <a:solidFill>
                  <a:schemeClr val="bg1"/>
                </a:solidFill>
                <a:latin typeface="Verdana" panose="020B0604030504040204" pitchFamily="34" charset="0"/>
                <a:ea typeface="Verdana" panose="020B0604030504040204" pitchFamily="34" charset="0"/>
                <a:cs typeface="Verdana" panose="020B0604030504040204" pitchFamily="34" charset="0"/>
              </a:rPr>
              <a:t>Resultados 2021</a:t>
            </a:r>
            <a:endParaRPr lang="es-ES" sz="2400" kern="0" dirty="0">
              <a:solidFill>
                <a:schemeClr val="bg1"/>
              </a:solidFill>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algn="r">
              <a:lnSpc>
                <a:spcPct val="120000"/>
              </a:lnSpc>
            </a:pPr>
            <a:r>
              <a:rPr lang="es-ES" sz="4400" b="1" dirty="0">
                <a:solidFill>
                  <a:schemeClr val="bg1"/>
                </a:solidFill>
              </a:rPr>
              <a:t>Lectura de libros</a:t>
            </a:r>
            <a:endParaRPr lang="es-ES" sz="4400" b="1" dirty="0">
              <a:solidFill>
                <a:schemeClr val="bg1"/>
              </a:solidFill>
              <a:sym typeface="Wingdings" pitchFamily="2" charset="2"/>
            </a:endParaRPr>
          </a:p>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schemeClr val="bg1"/>
                </a:solidFill>
                <a:effectLst/>
                <a:uLnTx/>
                <a:uFillTx/>
                <a:ea typeface="Verdana" panose="020B0604030504040204" pitchFamily="34" charset="0"/>
                <a:cs typeface="Verdana" panose="020B0604030504040204" pitchFamily="34" charset="0"/>
                <a:sym typeface="Wingdings" pitchFamily="2" charset="2"/>
              </a:rPr>
              <a:t>(población de 14 o más años)</a:t>
            </a:r>
            <a:endParaRPr kumimoji="0" lang="es-ES" sz="4400" b="0" i="0" u="none" strike="noStrike" kern="0" cap="none" spc="0" normalizeH="0" baseline="0" noProof="0" dirty="0">
              <a:ln>
                <a:noFill/>
              </a:ln>
              <a:solidFill>
                <a:schemeClr val="bg1"/>
              </a:solidFill>
              <a:effectLst/>
              <a:uLnTx/>
              <a:uFillTx/>
              <a:ea typeface="Verdana" panose="020B0604030504040204" pitchFamily="34" charset="0"/>
              <a:cs typeface="Verdana" panose="020B0604030504040204" pitchFamily="34" charset="0"/>
              <a:sym typeface="Wingdings" pitchFamily="2" charset="2"/>
            </a:endParaRPr>
          </a:p>
        </p:txBody>
      </p:sp>
    </p:spTree>
    <p:extLst>
      <p:ext uri="{BB962C8B-B14F-4D97-AF65-F5344CB8AC3E}">
        <p14:creationId xmlns:p14="http://schemas.microsoft.com/office/powerpoint/2010/main" val="26132743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12 Gráfico"/>
          <p:cNvGraphicFramePr/>
          <p:nvPr/>
        </p:nvGraphicFramePr>
        <p:xfrm>
          <a:off x="478248" y="2192184"/>
          <a:ext cx="4993927" cy="1710467"/>
        </p:xfrm>
        <a:graphic>
          <a:graphicData uri="http://schemas.openxmlformats.org/drawingml/2006/chart">
            <c:chart xmlns:c="http://schemas.openxmlformats.org/drawingml/2006/chart" xmlns:r="http://schemas.openxmlformats.org/officeDocument/2006/relationships" r:id="rId3"/>
          </a:graphicData>
        </a:graphic>
      </p:graphicFrame>
      <p:sp>
        <p:nvSpPr>
          <p:cNvPr id="14" name="13 Rectángulo"/>
          <p:cNvSpPr/>
          <p:nvPr/>
        </p:nvSpPr>
        <p:spPr bwMode="auto">
          <a:xfrm>
            <a:off x="1244672" y="2360013"/>
            <a:ext cx="752475" cy="1728000"/>
          </a:xfrm>
          <a:prstGeom prst="rect">
            <a:avLst/>
          </a:prstGeom>
          <a:noFill/>
          <a:ln w="19050" cap="flat" cmpd="sng" algn="ctr">
            <a:solidFill>
              <a:schemeClr val="tx1">
                <a:lumMod val="95000"/>
                <a:lumOff val="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s-ES" sz="14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 name="Rectangle 13"/>
          <p:cNvSpPr>
            <a:spLocks noChangeArrowheads="1"/>
          </p:cNvSpPr>
          <p:nvPr/>
        </p:nvSpPr>
        <p:spPr bwMode="auto">
          <a:xfrm>
            <a:off x="6443612" y="2172366"/>
            <a:ext cx="5092814" cy="338554"/>
          </a:xfrm>
          <a:prstGeom prst="rect">
            <a:avLst/>
          </a:prstGeom>
          <a:noFill/>
          <a:ln w="28575">
            <a:noFill/>
            <a:miter lim="800000"/>
            <a:headEnd/>
            <a:tailEnd/>
          </a:ln>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1600" b="1" i="0" u="none" strike="noStrike" kern="1200" cap="none" spc="0" normalizeH="0" baseline="0" noProof="0" dirty="0">
                <a:ln>
                  <a:noFill/>
                </a:ln>
                <a:solidFill>
                  <a:srgbClr val="70AD47">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Nº medio de libros leídos en un año: </a:t>
            </a:r>
            <a:r>
              <a:rPr kumimoji="0" lang="es-ES_tradnl" sz="1600" b="0" i="0" u="none" strike="noStrike" kern="1200" cap="none" spc="0" normalizeH="0" baseline="0" noProof="0" dirty="0">
                <a:ln>
                  <a:noFill/>
                </a:ln>
                <a:solidFill>
                  <a:srgbClr val="70AD47">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9,9</a:t>
            </a:r>
          </a:p>
        </p:txBody>
      </p:sp>
      <p:sp>
        <p:nvSpPr>
          <p:cNvPr id="35" name="17 Rectángulo"/>
          <p:cNvSpPr>
            <a:spLocks noChangeArrowheads="1"/>
          </p:cNvSpPr>
          <p:nvPr/>
        </p:nvSpPr>
        <p:spPr bwMode="auto">
          <a:xfrm>
            <a:off x="7053519" y="1562744"/>
            <a:ext cx="4050658" cy="457199"/>
          </a:xfrm>
          <a:prstGeom prst="rect">
            <a:avLst/>
          </a:prstGeom>
          <a:noFill/>
          <a:ln w="9525">
            <a:noFill/>
            <a:miter lim="800000"/>
            <a:headEnd/>
            <a:tailEnd/>
          </a:ln>
        </p:spPr>
        <p:txBody>
          <a:bodyPr wrap="square"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TOTAL lee libros: </a:t>
            </a:r>
            <a:r>
              <a:rPr kumimoji="0" lang="es-E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67,9%</a:t>
            </a:r>
            <a:endPar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 name="17 Rectángulo"/>
          <p:cNvSpPr>
            <a:spLocks noChangeArrowheads="1"/>
          </p:cNvSpPr>
          <p:nvPr/>
        </p:nvSpPr>
        <p:spPr bwMode="auto">
          <a:xfrm>
            <a:off x="615732" y="4441600"/>
            <a:ext cx="4810931" cy="511838"/>
          </a:xfrm>
          <a:prstGeom prst="rect">
            <a:avLst/>
          </a:prstGeom>
          <a:noFill/>
          <a:ln w="9525">
            <a:noFill/>
            <a:miter lim="800000"/>
            <a:headEnd/>
            <a:tailEnd/>
          </a:ln>
        </p:spPr>
        <p:txBody>
          <a:bodyPr wrap="square"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TOTAL lee en </a:t>
            </a:r>
            <a:r>
              <a:rPr kumimoji="0" lang="es-ES" sz="18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tiempo libre</a:t>
            </a:r>
            <a:r>
              <a:rPr kumimoji="0" lang="es-ES" sz="1800" b="0" i="0"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es-E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64,4% </a:t>
            </a:r>
            <a:endPar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 name="17 Rectángulo"/>
          <p:cNvSpPr>
            <a:spLocks noChangeArrowheads="1"/>
          </p:cNvSpPr>
          <p:nvPr/>
        </p:nvSpPr>
        <p:spPr bwMode="auto">
          <a:xfrm>
            <a:off x="656248" y="5165319"/>
            <a:ext cx="5394019" cy="561258"/>
          </a:xfrm>
          <a:prstGeom prst="rect">
            <a:avLst/>
          </a:prstGeom>
          <a:noFill/>
          <a:ln w="9525">
            <a:noFill/>
            <a:miter lim="800000"/>
            <a:headEnd/>
            <a:tailEnd/>
          </a:ln>
        </p:spPr>
        <p:txBody>
          <a:bodyPr wrap="square" anchor="ctr" anchorCtr="0">
            <a:noAutofit/>
          </a:bodyPr>
          <a:lstStyle/>
          <a:p>
            <a:pPr lvl="0" algn="ctr">
              <a:defRPr/>
            </a:pPr>
            <a:r>
              <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TOTAL lee </a:t>
            </a:r>
            <a:r>
              <a:rPr kumimoji="0" lang="es-ES" sz="18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por trabajo o estudios</a:t>
            </a:r>
            <a:r>
              <a:rPr kumimoji="0" lang="es-ES" sz="1800" b="0" i="0"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t>
            </a:r>
            <a:r>
              <a:rPr lang="es-ES" sz="2400" dirty="0">
                <a:solidFill>
                  <a:prstClr val="black"/>
                </a:solidFill>
                <a:latin typeface="Verdana" panose="020B0604030504040204" pitchFamily="34" charset="0"/>
                <a:ea typeface="Verdana" panose="020B0604030504040204" pitchFamily="34" charset="0"/>
                <a:cs typeface="Verdana" panose="020B0604030504040204" pitchFamily="34" charset="0"/>
              </a:rPr>
              <a:t>21,2</a:t>
            </a:r>
            <a:r>
              <a:rPr kumimoji="0" lang="es-E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t>
            </a:r>
          </a:p>
        </p:txBody>
      </p:sp>
      <p:pic>
        <p:nvPicPr>
          <p:cNvPr id="30" name="Imagen 29"/>
          <p:cNvPicPr>
            <a:picLocks noChangeAspect="1"/>
          </p:cNvPicPr>
          <p:nvPr/>
        </p:nvPicPr>
        <p:blipFill>
          <a:blip r:embed="rId4" cstate="email">
            <a:lum bright="70000" contrast="-70000"/>
            <a:extLst>
              <a:ext uri="{28A0092B-C50C-407E-A947-70E740481C1C}">
                <a14:useLocalDpi xmlns:a14="http://schemas.microsoft.com/office/drawing/2010/main"/>
              </a:ext>
            </a:extLst>
          </a:blip>
          <a:stretch>
            <a:fillRect/>
          </a:stretch>
        </p:blipFill>
        <p:spPr>
          <a:xfrm>
            <a:off x="2845880" y="3796838"/>
            <a:ext cx="263127" cy="263127"/>
          </a:xfrm>
          <a:prstGeom prst="rect">
            <a:avLst/>
          </a:prstGeom>
        </p:spPr>
      </p:pic>
      <p:pic>
        <p:nvPicPr>
          <p:cNvPr id="33" name="Imagen 32"/>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2140616" y="3811498"/>
            <a:ext cx="263127" cy="263127"/>
          </a:xfrm>
          <a:prstGeom prst="rect">
            <a:avLst/>
          </a:prstGeom>
        </p:spPr>
      </p:pic>
      <p:pic>
        <p:nvPicPr>
          <p:cNvPr id="34" name="Imagen 33"/>
          <p:cNvPicPr>
            <a:picLocks noChangeAspect="1"/>
          </p:cNvPicPr>
          <p:nvPr/>
        </p:nvPicPr>
        <p:blipFill rotWithShape="1">
          <a:blip r:embed="rId6" cstate="email">
            <a:lum bright="70000" contrast="-70000"/>
            <a:extLst>
              <a:ext uri="{28A0092B-C50C-407E-A947-70E740481C1C}">
                <a14:useLocalDpi xmlns:a14="http://schemas.microsoft.com/office/drawing/2010/main"/>
              </a:ext>
            </a:extLst>
          </a:blip>
          <a:srcRect b="17474"/>
          <a:stretch/>
        </p:blipFill>
        <p:spPr>
          <a:xfrm>
            <a:off x="3498984" y="3790973"/>
            <a:ext cx="318843" cy="263127"/>
          </a:xfrm>
          <a:prstGeom prst="rect">
            <a:avLst/>
          </a:prstGeom>
        </p:spPr>
      </p:pic>
      <p:pic>
        <p:nvPicPr>
          <p:cNvPr id="39" name="Imagen 38"/>
          <p:cNvPicPr>
            <a:picLocks noChangeAspect="1"/>
          </p:cNvPicPr>
          <p:nvPr/>
        </p:nvPicPr>
        <p:blipFill rotWithShape="1">
          <a:blip r:embed="rId7" cstate="email">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b="-1"/>
          <a:stretch/>
        </p:blipFill>
        <p:spPr>
          <a:xfrm>
            <a:off x="1486963" y="3791736"/>
            <a:ext cx="245964" cy="263127"/>
          </a:xfrm>
          <a:prstGeom prst="rect">
            <a:avLst/>
          </a:prstGeom>
        </p:spPr>
      </p:pic>
      <p:pic>
        <p:nvPicPr>
          <p:cNvPr id="45" name="Imagen 44"/>
          <p:cNvPicPr>
            <a:picLocks noChangeAspect="1"/>
          </p:cNvPicPr>
          <p:nvPr/>
        </p:nvPicPr>
        <p:blipFill rotWithShape="1">
          <a:blip r:embed="rId9" cstate="email">
            <a:lum bright="70000" contrast="-70000"/>
            <a:extLst>
              <a:ext uri="{28A0092B-C50C-407E-A947-70E740481C1C}">
                <a14:useLocalDpi xmlns:a14="http://schemas.microsoft.com/office/drawing/2010/main"/>
              </a:ext>
            </a:extLst>
          </a:blip>
          <a:srcRect/>
          <a:stretch/>
        </p:blipFill>
        <p:spPr>
          <a:xfrm>
            <a:off x="794335" y="3753955"/>
            <a:ext cx="333505" cy="351058"/>
          </a:xfrm>
          <a:prstGeom prst="rect">
            <a:avLst/>
          </a:prstGeom>
        </p:spPr>
      </p:pic>
      <p:pic>
        <p:nvPicPr>
          <p:cNvPr id="46" name="Imagen 45"/>
          <p:cNvPicPr>
            <a:picLocks noChangeAspect="1"/>
          </p:cNvPicPr>
          <p:nvPr/>
        </p:nvPicPr>
        <p:blipFill>
          <a:blip r:embed="rId10" cstate="email">
            <a:lum bright="70000" contrast="-70000"/>
            <a:extLst>
              <a:ext uri="{28A0092B-C50C-407E-A947-70E740481C1C}">
                <a14:useLocalDpi xmlns:a14="http://schemas.microsoft.com/office/drawing/2010/main"/>
              </a:ext>
            </a:extLst>
          </a:blip>
          <a:stretch>
            <a:fillRect/>
          </a:stretch>
        </p:blipFill>
        <p:spPr>
          <a:xfrm>
            <a:off x="4152991" y="3770446"/>
            <a:ext cx="325900" cy="325900"/>
          </a:xfrm>
          <a:prstGeom prst="rect">
            <a:avLst/>
          </a:prstGeom>
        </p:spPr>
      </p:pic>
      <p:sp>
        <p:nvSpPr>
          <p:cNvPr id="48" name="10 Rectángulo"/>
          <p:cNvSpPr/>
          <p:nvPr/>
        </p:nvSpPr>
        <p:spPr>
          <a:xfrm>
            <a:off x="1790583" y="1561655"/>
            <a:ext cx="2711119" cy="556041"/>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t>% LECTORES</a:t>
            </a:r>
            <a:br>
              <a:rPr kumimoji="0" lang="es-ES" sz="12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s-ES" sz="1200" b="0"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t>(al menos una vez al trimestre)</a:t>
            </a:r>
            <a:endParaRPr kumimoji="0" lang="es-ES" sz="12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51" name="Grupo 50"/>
          <p:cNvGrpSpPr/>
          <p:nvPr/>
        </p:nvGrpSpPr>
        <p:grpSpPr>
          <a:xfrm>
            <a:off x="379625" y="4462884"/>
            <a:ext cx="472214" cy="583727"/>
            <a:chOff x="5377766" y="2476500"/>
            <a:chExt cx="1541077" cy="1905000"/>
          </a:xfrm>
        </p:grpSpPr>
        <p:pic>
          <p:nvPicPr>
            <p:cNvPr id="52" name="Picture 4" descr="https://d30y9cdsu7xlg0.cloudfront.net/png/7677-200.pn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https://d30y9cdsu7xlg0.cloudfront.net/png/113878-200.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pic>
        <p:nvPicPr>
          <p:cNvPr id="54" name="Picture 2" descr="https://d30y9cdsu7xlg0.cloudfront.net/png/108286-200.png"/>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386063" y="5138449"/>
            <a:ext cx="501553" cy="501553"/>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https://d30y9cdsu7xlg0.cloudfront.net/png/937597-200.png">
            <a:extLst>
              <a:ext uri="{FF2B5EF4-FFF2-40B4-BE49-F238E27FC236}">
                <a16:creationId xmlns:a16="http://schemas.microsoft.com/office/drawing/2014/main" id="{CE875796-5D36-4746-854D-29DA40630963}"/>
              </a:ext>
            </a:extLst>
          </p:cNvPr>
          <p:cNvPicPr>
            <a:picLocks noChangeAspect="1" noChangeArrowheads="1"/>
          </p:cNvPicPr>
          <p:nvPr/>
        </p:nvPicPr>
        <p:blipFill>
          <a:blip r:embed="rId14" cstate="email">
            <a:lum bright="70000" contrast="-70000"/>
            <a:extLst>
              <a:ext uri="{28A0092B-C50C-407E-A947-70E740481C1C}">
                <a14:useLocalDpi xmlns:a14="http://schemas.microsoft.com/office/drawing/2010/main"/>
              </a:ext>
            </a:extLst>
          </a:blip>
          <a:srcRect/>
          <a:stretch>
            <a:fillRect/>
          </a:stretch>
        </p:blipFill>
        <p:spPr bwMode="auto">
          <a:xfrm>
            <a:off x="4810956" y="3791302"/>
            <a:ext cx="329154" cy="329154"/>
          </a:xfrm>
          <a:prstGeom prst="rect">
            <a:avLst/>
          </a:prstGeom>
          <a:noFill/>
          <a:extLst>
            <a:ext uri="{909E8E84-426E-40DD-AFC4-6F175D3DCCD1}">
              <a14:hiddenFill xmlns:a14="http://schemas.microsoft.com/office/drawing/2010/main">
                <a:solidFill>
                  <a:srgbClr val="FFFFFF"/>
                </a:solidFill>
              </a14:hiddenFill>
            </a:ext>
          </a:extLst>
        </p:spPr>
      </p:pic>
      <p:sp>
        <p:nvSpPr>
          <p:cNvPr id="66" name="22 CuadroTexto">
            <a:extLst>
              <a:ext uri="{FF2B5EF4-FFF2-40B4-BE49-F238E27FC236}">
                <a16:creationId xmlns:a16="http://schemas.microsoft.com/office/drawing/2014/main" id="{77423357-2B1A-465D-B22D-F52762B07E60}"/>
              </a:ext>
            </a:extLst>
          </p:cNvPr>
          <p:cNvSpPr txBox="1"/>
          <p:nvPr/>
        </p:nvSpPr>
        <p:spPr>
          <a:xfrm>
            <a:off x="4855669" y="4873067"/>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2020: 64,0%</a:t>
            </a:r>
          </a:p>
        </p:txBody>
      </p:sp>
      <p:sp>
        <p:nvSpPr>
          <p:cNvPr id="67" name="22 CuadroTexto">
            <a:extLst>
              <a:ext uri="{FF2B5EF4-FFF2-40B4-BE49-F238E27FC236}">
                <a16:creationId xmlns:a16="http://schemas.microsoft.com/office/drawing/2014/main" id="{3C4E99E5-D343-4580-A853-32CD9B6FCD1A}"/>
              </a:ext>
            </a:extLst>
          </p:cNvPr>
          <p:cNvSpPr txBox="1"/>
          <p:nvPr/>
        </p:nvSpPr>
        <p:spPr>
          <a:xfrm>
            <a:off x="4855669" y="5660471"/>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2020: 23,1%</a:t>
            </a:r>
          </a:p>
        </p:txBody>
      </p:sp>
      <p:sp>
        <p:nvSpPr>
          <p:cNvPr id="56" name="Rectángulo 55">
            <a:extLst>
              <a:ext uri="{FF2B5EF4-FFF2-40B4-BE49-F238E27FC236}">
                <a16:creationId xmlns:a16="http://schemas.microsoft.com/office/drawing/2014/main" id="{99210C99-983E-4CA4-8DA5-58DD01F65DF6}"/>
              </a:ext>
            </a:extLst>
          </p:cNvPr>
          <p:cNvSpPr/>
          <p:nvPr/>
        </p:nvSpPr>
        <p:spPr>
          <a:xfrm>
            <a:off x="211561" y="4307463"/>
            <a:ext cx="5816888" cy="1818218"/>
          </a:xfrm>
          <a:prstGeom prst="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58" name="22 CuadroTexto">
            <a:extLst>
              <a:ext uri="{FF2B5EF4-FFF2-40B4-BE49-F238E27FC236}">
                <a16:creationId xmlns:a16="http://schemas.microsoft.com/office/drawing/2014/main" id="{BD4D675F-5D1F-4C6B-9737-433450433002}"/>
              </a:ext>
            </a:extLst>
          </p:cNvPr>
          <p:cNvSpPr txBox="1"/>
          <p:nvPr/>
        </p:nvSpPr>
        <p:spPr>
          <a:xfrm>
            <a:off x="10686704" y="1710810"/>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2020: 68,8%</a:t>
            </a:r>
          </a:p>
        </p:txBody>
      </p:sp>
      <p:pic>
        <p:nvPicPr>
          <p:cNvPr id="63" name="Imagen 62">
            <a:extLst>
              <a:ext uri="{FF2B5EF4-FFF2-40B4-BE49-F238E27FC236}">
                <a16:creationId xmlns:a16="http://schemas.microsoft.com/office/drawing/2014/main" id="{4BBD032E-D86E-4B98-96C4-6666E4ACB945}"/>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909431" y="1478997"/>
            <a:ext cx="563801" cy="563801"/>
          </a:xfrm>
          <a:prstGeom prst="rect">
            <a:avLst/>
          </a:prstGeom>
        </p:spPr>
      </p:pic>
      <p:sp>
        <p:nvSpPr>
          <p:cNvPr id="64" name="Rectángulo 63">
            <a:extLst>
              <a:ext uri="{FF2B5EF4-FFF2-40B4-BE49-F238E27FC236}">
                <a16:creationId xmlns:a16="http://schemas.microsoft.com/office/drawing/2014/main" id="{C15000E9-7355-4CB0-ADF6-B2C97D9BB3F5}"/>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Marcador de número de diapositiva 1">
            <a:extLst>
              <a:ext uri="{FF2B5EF4-FFF2-40B4-BE49-F238E27FC236}">
                <a16:creationId xmlns:a16="http://schemas.microsoft.com/office/drawing/2014/main" id="{E95DD026-24F1-4632-8641-FAD44A90F97F}"/>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28</a:t>
            </a:fld>
            <a:endParaRPr lang="es-ES_tradnl" dirty="0"/>
          </a:p>
        </p:txBody>
      </p:sp>
      <p:graphicFrame>
        <p:nvGraphicFramePr>
          <p:cNvPr id="70" name="39 Gráfico">
            <a:extLst>
              <a:ext uri="{FF2B5EF4-FFF2-40B4-BE49-F238E27FC236}">
                <a16:creationId xmlns:a16="http://schemas.microsoft.com/office/drawing/2014/main" id="{4CA067BD-ABD8-4BDB-95FF-628DBD6EB3F2}"/>
              </a:ext>
            </a:extLst>
          </p:cNvPr>
          <p:cNvGraphicFramePr/>
          <p:nvPr/>
        </p:nvGraphicFramePr>
        <p:xfrm>
          <a:off x="5973671" y="2477030"/>
          <a:ext cx="5913529" cy="3971708"/>
        </p:xfrm>
        <a:graphic>
          <a:graphicData uri="http://schemas.openxmlformats.org/drawingml/2006/chart">
            <c:chart xmlns:c="http://schemas.openxmlformats.org/drawingml/2006/chart" xmlns:r="http://schemas.openxmlformats.org/officeDocument/2006/relationships" r:id="rId16"/>
          </a:graphicData>
        </a:graphic>
      </p:graphicFrame>
      <p:sp>
        <p:nvSpPr>
          <p:cNvPr id="71" name="17 Rectángulo">
            <a:extLst>
              <a:ext uri="{FF2B5EF4-FFF2-40B4-BE49-F238E27FC236}">
                <a16:creationId xmlns:a16="http://schemas.microsoft.com/office/drawing/2014/main" id="{D41D8797-4539-4DFB-A21D-F2F6733DFD18}"/>
              </a:ext>
            </a:extLst>
          </p:cNvPr>
          <p:cNvSpPr>
            <a:spLocks noChangeArrowheads="1"/>
          </p:cNvSpPr>
          <p:nvPr/>
        </p:nvSpPr>
        <p:spPr bwMode="auto">
          <a:xfrm>
            <a:off x="10189548" y="3157014"/>
            <a:ext cx="1613814" cy="430887"/>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Lee sólo por ocio en su tiempo libre</a:t>
            </a:r>
          </a:p>
        </p:txBody>
      </p:sp>
      <p:sp>
        <p:nvSpPr>
          <p:cNvPr id="72" name="17 Rectángulo">
            <a:extLst>
              <a:ext uri="{FF2B5EF4-FFF2-40B4-BE49-F238E27FC236}">
                <a16:creationId xmlns:a16="http://schemas.microsoft.com/office/drawing/2014/main" id="{E4BDB4B9-C60E-4ED0-A881-F0B0D578AD49}"/>
              </a:ext>
            </a:extLst>
          </p:cNvPr>
          <p:cNvSpPr>
            <a:spLocks noChangeArrowheads="1"/>
          </p:cNvSpPr>
          <p:nvPr/>
        </p:nvSpPr>
        <p:spPr bwMode="auto">
          <a:xfrm>
            <a:off x="9819147" y="5544753"/>
            <a:ext cx="1630338" cy="461665"/>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Lee sólo por trabajo o estudios</a:t>
            </a:r>
          </a:p>
        </p:txBody>
      </p:sp>
      <p:sp>
        <p:nvSpPr>
          <p:cNvPr id="73" name="17 Rectángulo">
            <a:extLst>
              <a:ext uri="{FF2B5EF4-FFF2-40B4-BE49-F238E27FC236}">
                <a16:creationId xmlns:a16="http://schemas.microsoft.com/office/drawing/2014/main" id="{E4B9FE43-2F3E-43E6-B5F8-7AD9C70FCC03}"/>
              </a:ext>
            </a:extLst>
          </p:cNvPr>
          <p:cNvSpPr>
            <a:spLocks noChangeArrowheads="1"/>
          </p:cNvSpPr>
          <p:nvPr/>
        </p:nvSpPr>
        <p:spPr bwMode="auto">
          <a:xfrm>
            <a:off x="6402782" y="5293996"/>
            <a:ext cx="1759861" cy="600164"/>
          </a:xfrm>
          <a:prstGeom prst="rect">
            <a:avLst/>
          </a:prstGeom>
          <a:noFill/>
          <a:ln w="9525">
            <a:noFill/>
            <a:miter lim="800000"/>
            <a:headEnd/>
            <a:tailEnd/>
          </a:ln>
        </p:spPr>
        <p:txBody>
          <a:bodyPr wrap="square">
            <a:spAutoFit/>
          </a:bodyPr>
          <a:lstStyle/>
          <a:p>
            <a:pPr lvl="0" algn="ctr">
              <a:defRPr/>
            </a:pPr>
            <a:r>
              <a:rPr lang="es-ES" sz="1100" b="1"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Lee por trabajo/estudios  y en su tiempo libre</a:t>
            </a:r>
          </a:p>
        </p:txBody>
      </p:sp>
      <p:sp>
        <p:nvSpPr>
          <p:cNvPr id="75" name="17 Rectángulo">
            <a:extLst>
              <a:ext uri="{FF2B5EF4-FFF2-40B4-BE49-F238E27FC236}">
                <a16:creationId xmlns:a16="http://schemas.microsoft.com/office/drawing/2014/main" id="{844CD116-ED5F-4FD0-8A0C-B7EEBC87C51F}"/>
              </a:ext>
            </a:extLst>
          </p:cNvPr>
          <p:cNvSpPr>
            <a:spLocks noChangeArrowheads="1"/>
          </p:cNvSpPr>
          <p:nvPr/>
        </p:nvSpPr>
        <p:spPr bwMode="auto">
          <a:xfrm>
            <a:off x="6402782" y="3202843"/>
            <a:ext cx="1613814" cy="26161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00" b="1" i="0" u="none" strike="noStrike" kern="1200" baseline="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defRPr>
            </a:pPr>
            <a:r>
              <a:rPr kumimoji="0" lang="es-ES" sz="11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No lee libros</a:t>
            </a:r>
          </a:p>
        </p:txBody>
      </p:sp>
      <p:sp>
        <p:nvSpPr>
          <p:cNvPr id="76" name="22 CuadroTexto">
            <a:extLst>
              <a:ext uri="{FF2B5EF4-FFF2-40B4-BE49-F238E27FC236}">
                <a16:creationId xmlns:a16="http://schemas.microsoft.com/office/drawing/2014/main" id="{48ED97B7-0875-47A4-AB11-7B7EE632EE2E}"/>
              </a:ext>
            </a:extLst>
          </p:cNvPr>
          <p:cNvSpPr txBox="1"/>
          <p:nvPr/>
        </p:nvSpPr>
        <p:spPr>
          <a:xfrm>
            <a:off x="10840506" y="4117174"/>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2020: 45,7%</a:t>
            </a:r>
          </a:p>
        </p:txBody>
      </p:sp>
      <p:sp>
        <p:nvSpPr>
          <p:cNvPr id="77" name="22 CuadroTexto">
            <a:extLst>
              <a:ext uri="{FF2B5EF4-FFF2-40B4-BE49-F238E27FC236}">
                <a16:creationId xmlns:a16="http://schemas.microsoft.com/office/drawing/2014/main" id="{A9B10FCA-1C36-4EF3-B13B-AE16666914E1}"/>
              </a:ext>
            </a:extLst>
          </p:cNvPr>
          <p:cNvSpPr txBox="1"/>
          <p:nvPr/>
        </p:nvSpPr>
        <p:spPr>
          <a:xfrm>
            <a:off x="7355235" y="6194822"/>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2020: 18,3%</a:t>
            </a:r>
          </a:p>
        </p:txBody>
      </p:sp>
      <p:sp>
        <p:nvSpPr>
          <p:cNvPr id="78" name="22 CuadroTexto">
            <a:extLst>
              <a:ext uri="{FF2B5EF4-FFF2-40B4-BE49-F238E27FC236}">
                <a16:creationId xmlns:a16="http://schemas.microsoft.com/office/drawing/2014/main" id="{17247BA7-F9BD-4623-A354-443EC6C013C1}"/>
              </a:ext>
            </a:extLst>
          </p:cNvPr>
          <p:cNvSpPr txBox="1"/>
          <p:nvPr/>
        </p:nvSpPr>
        <p:spPr>
          <a:xfrm>
            <a:off x="6721858" y="3723220"/>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2020: 31,2%</a:t>
            </a:r>
          </a:p>
        </p:txBody>
      </p:sp>
      <p:sp>
        <p:nvSpPr>
          <p:cNvPr id="79" name="22 CuadroTexto">
            <a:extLst>
              <a:ext uri="{FF2B5EF4-FFF2-40B4-BE49-F238E27FC236}">
                <a16:creationId xmlns:a16="http://schemas.microsoft.com/office/drawing/2014/main" id="{D8DC0754-E80E-4AD4-A115-40AF61327FDF}"/>
              </a:ext>
            </a:extLst>
          </p:cNvPr>
          <p:cNvSpPr txBox="1"/>
          <p:nvPr/>
        </p:nvSpPr>
        <p:spPr>
          <a:xfrm>
            <a:off x="9819147" y="6321780"/>
            <a:ext cx="997389" cy="253916"/>
          </a:xfrm>
          <a:prstGeom prst="rect">
            <a:avLst/>
          </a:prstGeom>
          <a:noFill/>
          <a:ln>
            <a:solidFill>
              <a:schemeClr val="bg1">
                <a:lumMod val="75000"/>
              </a:schemeClr>
            </a:solidFill>
          </a:ln>
        </p:spPr>
        <p:txBody>
          <a:bodyPr wrap="none" rtlCol="0">
            <a:spAutoFit/>
          </a:bodyPr>
          <a:lstStyle/>
          <a:p>
            <a:r>
              <a:rPr lang="es-ES" sz="1050" b="0" dirty="0">
                <a:latin typeface="+mn-lt"/>
              </a:rPr>
              <a:t>2020: </a:t>
            </a:r>
            <a:r>
              <a:rPr lang="es-ES" sz="1050" dirty="0"/>
              <a:t>4</a:t>
            </a:r>
            <a:r>
              <a:rPr lang="es-ES" sz="1050" b="0" dirty="0">
                <a:latin typeface="+mn-lt"/>
              </a:rPr>
              <a:t>,8%</a:t>
            </a:r>
          </a:p>
        </p:txBody>
      </p:sp>
      <p:pic>
        <p:nvPicPr>
          <p:cNvPr id="80" name="Picture 2" descr="https://d30y9cdsu7xlg0.cloudfront.net/png/786166-200.png">
            <a:extLst>
              <a:ext uri="{FF2B5EF4-FFF2-40B4-BE49-F238E27FC236}">
                <a16:creationId xmlns:a16="http://schemas.microsoft.com/office/drawing/2014/main" id="{08F56A9A-2D7D-4A6A-B953-A334FA67E762}"/>
              </a:ext>
            </a:extLst>
          </p:cNvPr>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84691" y="1170100"/>
            <a:ext cx="185318" cy="185318"/>
          </a:xfrm>
          <a:prstGeom prst="rect">
            <a:avLst/>
          </a:prstGeom>
          <a:noFill/>
          <a:extLst>
            <a:ext uri="{909E8E84-426E-40DD-AFC4-6F175D3DCCD1}">
              <a14:hiddenFill xmlns:a14="http://schemas.microsoft.com/office/drawing/2010/main">
                <a:solidFill>
                  <a:srgbClr val="FFFFFF"/>
                </a:solidFill>
              </a14:hiddenFill>
            </a:ext>
          </a:extLst>
        </p:spPr>
      </p:pic>
      <p:sp>
        <p:nvSpPr>
          <p:cNvPr id="81" name="Rectangle 3">
            <a:extLst>
              <a:ext uri="{FF2B5EF4-FFF2-40B4-BE49-F238E27FC236}">
                <a16:creationId xmlns:a16="http://schemas.microsoft.com/office/drawing/2014/main" id="{809FB3D1-FCFE-45E5-89BA-C818674E0FB3}"/>
              </a:ext>
            </a:extLst>
          </p:cNvPr>
          <p:cNvSpPr>
            <a:spLocks noChangeArrowheads="1"/>
          </p:cNvSpPr>
          <p:nvPr/>
        </p:nvSpPr>
        <p:spPr bwMode="auto">
          <a:xfrm>
            <a:off x="273769" y="1074719"/>
            <a:ext cx="2339842" cy="412448"/>
          </a:xfrm>
          <a:prstGeom prst="rect">
            <a:avLst/>
          </a:prstGeom>
        </p:spPr>
        <p:txBody>
          <a:bodyPr vert="horz" lIns="91440" tIns="45720" rIns="91440" bIns="45720" rtlCol="0" anchor="ctr">
            <a:normAutofit fontScale="97500"/>
          </a:bodyPr>
          <a:lstStyle/>
          <a:p>
            <a:pPr lvl="0">
              <a:lnSpc>
                <a:spcPct val="90000"/>
              </a:lnSpc>
              <a:spcBef>
                <a:spcPts val="600"/>
              </a:spcBef>
            </a:pPr>
            <a:r>
              <a:rPr lang="es-ES"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82" name="CuadroTexto 81">
            <a:extLst>
              <a:ext uri="{FF2B5EF4-FFF2-40B4-BE49-F238E27FC236}">
                <a16:creationId xmlns:a16="http://schemas.microsoft.com/office/drawing/2014/main" id="{4DD423A1-0B15-494B-9B55-6D0A3D0F9E61}"/>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
        <p:nvSpPr>
          <p:cNvPr id="2" name="Flecha: hacia abajo 1">
            <a:extLst>
              <a:ext uri="{FF2B5EF4-FFF2-40B4-BE49-F238E27FC236}">
                <a16:creationId xmlns:a16="http://schemas.microsoft.com/office/drawing/2014/main" id="{69135190-1F62-4A05-B7F7-E851AB9A6E0C}"/>
              </a:ext>
            </a:extLst>
          </p:cNvPr>
          <p:cNvSpPr/>
          <p:nvPr/>
        </p:nvSpPr>
        <p:spPr>
          <a:xfrm rot="10800000">
            <a:off x="5057175" y="4559534"/>
            <a:ext cx="152999" cy="268625"/>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Flecha: hacia abajo 41">
            <a:extLst>
              <a:ext uri="{FF2B5EF4-FFF2-40B4-BE49-F238E27FC236}">
                <a16:creationId xmlns:a16="http://schemas.microsoft.com/office/drawing/2014/main" id="{61396D9D-582E-4985-883A-2DA965D7710E}"/>
              </a:ext>
            </a:extLst>
          </p:cNvPr>
          <p:cNvSpPr/>
          <p:nvPr/>
        </p:nvSpPr>
        <p:spPr>
          <a:xfrm rot="10800000">
            <a:off x="11656498" y="3633445"/>
            <a:ext cx="152999" cy="268625"/>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Rectángulo 43">
            <a:extLst>
              <a:ext uri="{FF2B5EF4-FFF2-40B4-BE49-F238E27FC236}">
                <a16:creationId xmlns:a16="http://schemas.microsoft.com/office/drawing/2014/main" id="{EB66C06F-A8DA-4AFC-8876-6C5152FCDBDA}"/>
              </a:ext>
            </a:extLst>
          </p:cNvPr>
          <p:cNvSpPr/>
          <p:nvPr/>
        </p:nvSpPr>
        <p:spPr>
          <a:xfrm>
            <a:off x="-1" y="147616"/>
            <a:ext cx="12191999" cy="8207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600" dirty="0">
                <a:solidFill>
                  <a:schemeClr val="tx1"/>
                </a:solidFill>
                <a:latin typeface="+mj-lt"/>
                <a:ea typeface="Verdana" panose="020B0604030504040204" pitchFamily="34" charset="0"/>
                <a:cs typeface="Arial" panose="020B0604020202020204" pitchFamily="34" charset="0"/>
              </a:rPr>
              <a:t>El </a:t>
            </a:r>
            <a:r>
              <a:rPr lang="es-ES" sz="1600" b="1" dirty="0">
                <a:solidFill>
                  <a:schemeClr val="tx1"/>
                </a:solidFill>
                <a:latin typeface="+mj-lt"/>
                <a:ea typeface="Verdana" panose="020B0604030504040204" pitchFamily="34" charset="0"/>
                <a:cs typeface="Arial" panose="020B0604020202020204" pitchFamily="34" charset="0"/>
              </a:rPr>
              <a:t>67,9%</a:t>
            </a:r>
            <a:r>
              <a:rPr lang="es-ES" sz="1600" dirty="0">
                <a:solidFill>
                  <a:schemeClr val="tx1"/>
                </a:solidFill>
                <a:latin typeface="+mj-lt"/>
                <a:ea typeface="Verdana" panose="020B0604030504040204" pitchFamily="34" charset="0"/>
                <a:cs typeface="Arial" panose="020B0604020202020204" pitchFamily="34" charset="0"/>
              </a:rPr>
              <a:t> de la población española </a:t>
            </a:r>
            <a:r>
              <a:rPr lang="es-ES" sz="1600" b="1" dirty="0">
                <a:solidFill>
                  <a:schemeClr val="tx1"/>
                </a:solidFill>
                <a:latin typeface="+mj-lt"/>
                <a:ea typeface="Verdana" panose="020B0604030504040204" pitchFamily="34" charset="0"/>
                <a:cs typeface="Arial" panose="020B0604020202020204" pitchFamily="34" charset="0"/>
              </a:rPr>
              <a:t>lee libros, </a:t>
            </a:r>
            <a:r>
              <a:rPr lang="es-ES" sz="1600" dirty="0">
                <a:solidFill>
                  <a:schemeClr val="tx1"/>
                </a:solidFill>
                <a:latin typeface="+mj-lt"/>
                <a:ea typeface="Verdana" panose="020B0604030504040204" pitchFamily="34" charset="0"/>
                <a:cs typeface="Arial" panose="020B0604020202020204" pitchFamily="34" charset="0"/>
              </a:rPr>
              <a:t>un </a:t>
            </a:r>
            <a:r>
              <a:rPr lang="es-ES" sz="1600" b="1" dirty="0">
                <a:solidFill>
                  <a:schemeClr val="tx1"/>
                </a:solidFill>
                <a:latin typeface="+mj-lt"/>
                <a:ea typeface="Verdana" panose="020B0604030504040204" pitchFamily="34" charset="0"/>
                <a:cs typeface="Arial" panose="020B0604020202020204" pitchFamily="34" charset="0"/>
              </a:rPr>
              <a:t>64,4% lee libros por ocio</a:t>
            </a:r>
            <a:r>
              <a:rPr lang="es-ES" sz="1600" dirty="0">
                <a:solidFill>
                  <a:schemeClr val="tx1"/>
                </a:solidFill>
                <a:latin typeface="+mj-lt"/>
                <a:ea typeface="Verdana" panose="020B0604030504040204" pitchFamily="34" charset="0"/>
                <a:cs typeface="Arial" panose="020B0604020202020204" pitchFamily="34" charset="0"/>
              </a:rPr>
              <a:t>, en su tiempo libre </a:t>
            </a:r>
            <a:r>
              <a:rPr lang="es-ES" sz="1400" dirty="0">
                <a:solidFill>
                  <a:schemeClr val="tx1"/>
                </a:solidFill>
                <a:ea typeface="Verdana" panose="020B0604030504040204" pitchFamily="34" charset="0"/>
                <a:cs typeface="Arial" panose="020B0604020202020204" pitchFamily="34" charset="0"/>
              </a:rPr>
              <a:t>(manteniendo la  tendencia ascendente de los últimos años) </a:t>
            </a:r>
            <a:r>
              <a:rPr lang="es-ES" sz="1600" dirty="0">
                <a:solidFill>
                  <a:schemeClr val="tx1"/>
                </a:solidFill>
                <a:latin typeface="+mj-lt"/>
                <a:ea typeface="Verdana" panose="020B0604030504040204" pitchFamily="34" charset="0"/>
                <a:cs typeface="Arial" panose="020B0604020202020204" pitchFamily="34" charset="0"/>
              </a:rPr>
              <a:t>y un </a:t>
            </a:r>
            <a:r>
              <a:rPr lang="es-ES" sz="1600" b="1" dirty="0">
                <a:solidFill>
                  <a:schemeClr val="tx1"/>
                </a:solidFill>
                <a:latin typeface="+mj-lt"/>
                <a:ea typeface="Verdana" panose="020B0604030504040204" pitchFamily="34" charset="0"/>
                <a:cs typeface="Arial" panose="020B0604020202020204" pitchFamily="34" charset="0"/>
              </a:rPr>
              <a:t>21,2% lee libros por motivos de trabajo o estudios </a:t>
            </a:r>
            <a:r>
              <a:rPr lang="es-ES" sz="1400" dirty="0">
                <a:solidFill>
                  <a:schemeClr val="tx1"/>
                </a:solidFill>
                <a:ea typeface="Verdana" panose="020B0604030504040204" pitchFamily="34" charset="0"/>
                <a:cs typeface="Arial" panose="020B0604020202020204" pitchFamily="34" charset="0"/>
              </a:rPr>
              <a:t>(en descenso).</a:t>
            </a:r>
            <a:endParaRPr lang="es-ES" sz="1400" dirty="0">
              <a:solidFill>
                <a:schemeClr val="tx1"/>
              </a:solidFill>
              <a:latin typeface="+mj-lt"/>
              <a:ea typeface="Verdana" panose="020B0604030504040204" pitchFamily="34" charset="0"/>
              <a:cs typeface="Arial" panose="020B0604020202020204" pitchFamily="34" charset="0"/>
            </a:endParaRPr>
          </a:p>
          <a:p>
            <a:pPr lvl="0">
              <a:spcBef>
                <a:spcPts val="200"/>
              </a:spcBef>
              <a:spcAft>
                <a:spcPts val="200"/>
              </a:spcAft>
              <a:buClr>
                <a:srgbClr val="233616"/>
              </a:buClr>
            </a:pPr>
            <a:r>
              <a:rPr lang="es-ES" sz="1200" dirty="0">
                <a:solidFill>
                  <a:schemeClr val="tx1"/>
                </a:solidFill>
                <a:latin typeface="+mj-lt"/>
                <a:ea typeface="Verdana" panose="020B0604030504040204" pitchFamily="34" charset="0"/>
                <a:cs typeface="Arial" panose="020B0604020202020204" pitchFamily="34" charset="0"/>
              </a:rPr>
              <a:t>La media de lectura es de 9,9 libros al año</a:t>
            </a:r>
            <a:endParaRPr lang="es-ES" sz="1400" dirty="0">
              <a:solidFill>
                <a:schemeClr val="tx1"/>
              </a:solidFill>
              <a:latin typeface="+mj-lt"/>
              <a:ea typeface="Verdana" panose="020B0604030504040204" pitchFamily="34" charset="0"/>
              <a:cs typeface="Arial" panose="020B0604020202020204" pitchFamily="34" charset="0"/>
            </a:endParaRPr>
          </a:p>
        </p:txBody>
      </p:sp>
      <p:sp>
        <p:nvSpPr>
          <p:cNvPr id="47" name="Flecha: hacia abajo 46">
            <a:extLst>
              <a:ext uri="{FF2B5EF4-FFF2-40B4-BE49-F238E27FC236}">
                <a16:creationId xmlns:a16="http://schemas.microsoft.com/office/drawing/2014/main" id="{E478E056-A8A7-44B9-B782-78567001BFED}"/>
              </a:ext>
            </a:extLst>
          </p:cNvPr>
          <p:cNvSpPr/>
          <p:nvPr/>
        </p:nvSpPr>
        <p:spPr>
          <a:xfrm>
            <a:off x="5802845" y="5323753"/>
            <a:ext cx="152999" cy="268625"/>
          </a:xfrm>
          <a:prstGeom prst="downArrow">
            <a:avLst/>
          </a:prstGeom>
          <a:solidFill>
            <a:schemeClr val="accent1">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9" name="Flecha: hacia abajo 48">
            <a:extLst>
              <a:ext uri="{FF2B5EF4-FFF2-40B4-BE49-F238E27FC236}">
                <a16:creationId xmlns:a16="http://schemas.microsoft.com/office/drawing/2014/main" id="{43CB089F-2931-4EF2-A6C6-819991D049EF}"/>
              </a:ext>
            </a:extLst>
          </p:cNvPr>
          <p:cNvSpPr/>
          <p:nvPr/>
        </p:nvSpPr>
        <p:spPr>
          <a:xfrm>
            <a:off x="10388966" y="6006418"/>
            <a:ext cx="152999" cy="268625"/>
          </a:xfrm>
          <a:prstGeom prst="downArrow">
            <a:avLst/>
          </a:prstGeom>
          <a:solidFill>
            <a:schemeClr val="accent1">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78822735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ángulo 38">
            <a:extLst>
              <a:ext uri="{FF2B5EF4-FFF2-40B4-BE49-F238E27FC236}">
                <a16:creationId xmlns:a16="http://schemas.microsoft.com/office/drawing/2014/main" id="{A98234DB-EF01-4FBF-9D86-0655B627A487}"/>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0" name="Marcador de número de diapositiva 1">
            <a:extLst>
              <a:ext uri="{FF2B5EF4-FFF2-40B4-BE49-F238E27FC236}">
                <a16:creationId xmlns:a16="http://schemas.microsoft.com/office/drawing/2014/main" id="{A7B6EFC7-CA1B-41B0-B4A2-7842C21E51BB}"/>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29</a:t>
            </a:fld>
            <a:endParaRPr lang="es-ES_tradnl" dirty="0"/>
          </a:p>
        </p:txBody>
      </p:sp>
      <p:pic>
        <p:nvPicPr>
          <p:cNvPr id="3" name="Picture 2" descr="https://d30y9cdsu7xlg0.cloudfront.net/png/786166-200.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691" y="1170100"/>
            <a:ext cx="185318" cy="18531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3">
            <a:extLst>
              <a:ext uri="{FF2B5EF4-FFF2-40B4-BE49-F238E27FC236}">
                <a16:creationId xmlns:a16="http://schemas.microsoft.com/office/drawing/2014/main" id="{BFCDB277-5529-4111-A443-2D71CC0A4C44}"/>
              </a:ext>
            </a:extLst>
          </p:cNvPr>
          <p:cNvSpPr>
            <a:spLocks noChangeArrowheads="1"/>
          </p:cNvSpPr>
          <p:nvPr/>
        </p:nvSpPr>
        <p:spPr bwMode="auto">
          <a:xfrm>
            <a:off x="270009" y="1117527"/>
            <a:ext cx="2058450" cy="290464"/>
          </a:xfrm>
          <a:prstGeom prst="rect">
            <a:avLst/>
          </a:prstGeom>
        </p:spPr>
        <p:txBody>
          <a:bodyPr vert="horz" lIns="91440" tIns="45720" rIns="91440" bIns="45720" rtlCol="0" anchor="ctr">
            <a:normAutofit fontScale="97500"/>
          </a:bodyPr>
          <a:lstStyle/>
          <a:p>
            <a:pPr>
              <a:lnSpc>
                <a:spcPct val="90000"/>
              </a:lnSpc>
              <a:spcBef>
                <a:spcPts val="600"/>
              </a:spcBef>
            </a:pPr>
            <a:endParaRPr lang="es-ES" sz="1400" cap="small"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46" name="17 Gráfico">
            <a:extLst>
              <a:ext uri="{FF2B5EF4-FFF2-40B4-BE49-F238E27FC236}">
                <a16:creationId xmlns:a16="http://schemas.microsoft.com/office/drawing/2014/main" id="{C100A3A6-0FDF-4EBC-AC89-E43911067172}"/>
              </a:ext>
            </a:extLst>
          </p:cNvPr>
          <p:cNvGraphicFramePr/>
          <p:nvPr/>
        </p:nvGraphicFramePr>
        <p:xfrm>
          <a:off x="3828995" y="2272558"/>
          <a:ext cx="6873282" cy="3866930"/>
        </p:xfrm>
        <a:graphic>
          <a:graphicData uri="http://schemas.openxmlformats.org/drawingml/2006/chart">
            <c:chart xmlns:c="http://schemas.openxmlformats.org/drawingml/2006/chart" xmlns:r="http://schemas.openxmlformats.org/officeDocument/2006/relationships" r:id="rId3"/>
          </a:graphicData>
        </a:graphic>
      </p:graphicFrame>
      <p:sp>
        <p:nvSpPr>
          <p:cNvPr id="35" name="Rectangle 3">
            <a:extLst>
              <a:ext uri="{FF2B5EF4-FFF2-40B4-BE49-F238E27FC236}">
                <a16:creationId xmlns:a16="http://schemas.microsoft.com/office/drawing/2014/main" id="{A717D6BE-7A59-40BD-9406-548FF9006599}"/>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51" name="Rectángulo 50">
            <a:extLst>
              <a:ext uri="{FF2B5EF4-FFF2-40B4-BE49-F238E27FC236}">
                <a16:creationId xmlns:a16="http://schemas.microsoft.com/office/drawing/2014/main" id="{534EC8E3-D8E0-4D93-AE92-DFE8BABC6833}"/>
              </a:ext>
            </a:extLst>
          </p:cNvPr>
          <p:cNvSpPr/>
          <p:nvPr/>
        </p:nvSpPr>
        <p:spPr>
          <a:xfrm>
            <a:off x="110348" y="84850"/>
            <a:ext cx="11767327"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600" b="1" dirty="0">
                <a:solidFill>
                  <a:schemeClr val="tx1"/>
                </a:solidFill>
                <a:ea typeface="Verdana" panose="020B0604030504040204" pitchFamily="34" charset="0"/>
                <a:cs typeface="Verdana" panose="020B0604030504040204" pitchFamily="34" charset="0"/>
              </a:rPr>
              <a:t>El 64,4% de la población lee libros por ocio en su tiempo libre </a:t>
            </a:r>
            <a:br>
              <a:rPr lang="es-ES" sz="1600" b="1" dirty="0">
                <a:solidFill>
                  <a:schemeClr val="tx1"/>
                </a:solidFill>
                <a:ea typeface="Verdana" panose="020B0604030504040204" pitchFamily="34" charset="0"/>
                <a:cs typeface="Verdana" panose="020B0604030504040204" pitchFamily="34" charset="0"/>
              </a:rPr>
            </a:br>
            <a:r>
              <a:rPr lang="es-ES" sz="1600" dirty="0">
                <a:solidFill>
                  <a:schemeClr val="tx1"/>
                </a:solidFill>
                <a:ea typeface="Verdana" panose="020B0604030504040204" pitchFamily="34" charset="0"/>
                <a:cs typeface="Verdana" panose="020B0604030504040204" pitchFamily="34" charset="0"/>
              </a:rPr>
              <a:t>(cifra que aumenta ligeramente en 2021 frenando la tendencia al alza de los últimos años). </a:t>
            </a:r>
            <a:br>
              <a:rPr lang="es-ES" sz="1600" dirty="0">
                <a:solidFill>
                  <a:schemeClr val="tx1"/>
                </a:solidFill>
                <a:ea typeface="Verdana" panose="020B0604030504040204" pitchFamily="34" charset="0"/>
                <a:cs typeface="Verdana" panose="020B0604030504040204" pitchFamily="34" charset="0"/>
              </a:rPr>
            </a:br>
            <a:r>
              <a:rPr lang="es-ES" sz="1600" dirty="0">
                <a:solidFill>
                  <a:schemeClr val="tx1"/>
                </a:solidFill>
                <a:ea typeface="Verdana" panose="020B0604030504040204" pitchFamily="34" charset="0"/>
                <a:cs typeface="Verdana" panose="020B0604030504040204" pitchFamily="34" charset="0"/>
              </a:rPr>
              <a:t>Y </a:t>
            </a:r>
            <a:r>
              <a:rPr lang="es-ES" sz="1600" b="1" dirty="0">
                <a:solidFill>
                  <a:schemeClr val="tx1"/>
                </a:solidFill>
                <a:ea typeface="Verdana" panose="020B0604030504040204" pitchFamily="34" charset="0"/>
                <a:cs typeface="Verdana" panose="020B0604030504040204" pitchFamily="34" charset="0"/>
              </a:rPr>
              <a:t>un 21,2% de la población lee libros por motivos de trabajo o estudios </a:t>
            </a:r>
            <a:r>
              <a:rPr lang="es-ES" sz="1600" dirty="0">
                <a:solidFill>
                  <a:schemeClr val="tx1"/>
                </a:solidFill>
                <a:ea typeface="Verdana" panose="020B0604030504040204" pitchFamily="34" charset="0"/>
                <a:cs typeface="Verdana" panose="020B0604030504040204" pitchFamily="34" charset="0"/>
              </a:rPr>
              <a:t>(con tendencia descendente).</a:t>
            </a:r>
          </a:p>
        </p:txBody>
      </p:sp>
      <p:grpSp>
        <p:nvGrpSpPr>
          <p:cNvPr id="69" name="Grupo 68">
            <a:extLst>
              <a:ext uri="{FF2B5EF4-FFF2-40B4-BE49-F238E27FC236}">
                <a16:creationId xmlns:a16="http://schemas.microsoft.com/office/drawing/2014/main" id="{E00007F7-FE94-4820-ADF6-A5FF1C2AE467}"/>
              </a:ext>
            </a:extLst>
          </p:cNvPr>
          <p:cNvGrpSpPr/>
          <p:nvPr/>
        </p:nvGrpSpPr>
        <p:grpSpPr>
          <a:xfrm>
            <a:off x="732922" y="3002604"/>
            <a:ext cx="3383976" cy="2565230"/>
            <a:chOff x="4672591" y="1340414"/>
            <a:chExt cx="3383976" cy="2565230"/>
          </a:xfrm>
        </p:grpSpPr>
        <p:grpSp>
          <p:nvGrpSpPr>
            <p:cNvPr id="70" name="Grupo 69">
              <a:extLst>
                <a:ext uri="{FF2B5EF4-FFF2-40B4-BE49-F238E27FC236}">
                  <a16:creationId xmlns:a16="http://schemas.microsoft.com/office/drawing/2014/main" id="{2F798D52-07F7-4571-957F-96B612F41421}"/>
                </a:ext>
              </a:extLst>
            </p:cNvPr>
            <p:cNvGrpSpPr/>
            <p:nvPr/>
          </p:nvGrpSpPr>
          <p:grpSpPr>
            <a:xfrm>
              <a:off x="4672591" y="1425857"/>
              <a:ext cx="3383976" cy="2435900"/>
              <a:chOff x="4942046" y="1233760"/>
              <a:chExt cx="3383976" cy="2435900"/>
            </a:xfrm>
          </p:grpSpPr>
          <p:sp>
            <p:nvSpPr>
              <p:cNvPr id="74" name="10 Rectángulo">
                <a:extLst>
                  <a:ext uri="{FF2B5EF4-FFF2-40B4-BE49-F238E27FC236}">
                    <a16:creationId xmlns:a16="http://schemas.microsoft.com/office/drawing/2014/main" id="{66C32CA8-1DFB-4DAC-A803-4707DF6B6A4B}"/>
                  </a:ext>
                </a:extLst>
              </p:cNvPr>
              <p:cNvSpPr/>
              <p:nvPr/>
            </p:nvSpPr>
            <p:spPr>
              <a:xfrm>
                <a:off x="5503719" y="1292317"/>
                <a:ext cx="2822303" cy="2377343"/>
              </a:xfrm>
              <a:prstGeom prst="rect">
                <a:avLst/>
              </a:prstGeom>
              <a:noFill/>
              <a:ln w="9525">
                <a:noFill/>
                <a:miter lim="800000"/>
                <a:headEnd/>
                <a:tailEnd/>
              </a:ln>
              <a:effectLst/>
            </p:spPr>
            <p:txBody>
              <a:bodyPr anchor="ctr"/>
              <a:lstStyle/>
              <a:p>
                <a:pPr>
                  <a:spcBef>
                    <a:spcPts val="1200"/>
                  </a:spcBef>
                  <a:spcAft>
                    <a:spcPts val="600"/>
                  </a:spcAft>
                </a:pPr>
                <a:r>
                  <a:rPr lang="es-ES" sz="1050" b="1" dirty="0">
                    <a:solidFill>
                      <a:srgbClr val="233616"/>
                    </a:solidFill>
                    <a:latin typeface="Verdana" panose="020B0604030504040204" pitchFamily="34" charset="0"/>
                    <a:ea typeface="Verdana" panose="020B0604030504040204" pitchFamily="34" charset="0"/>
                    <a:cs typeface="Verdana" panose="020B0604030504040204" pitchFamily="34" charset="0"/>
                  </a:rPr>
                  <a:t>% TOTAL LECTORES DE LIBROS</a:t>
                </a:r>
                <a:br>
                  <a:rPr lang="es-ES" sz="1050" b="1" dirty="0">
                    <a:solidFill>
                      <a:srgbClr val="233616"/>
                    </a:solidFill>
                    <a:latin typeface="Verdana" panose="020B0604030504040204" pitchFamily="34" charset="0"/>
                    <a:ea typeface="Verdana" panose="020B0604030504040204" pitchFamily="34" charset="0"/>
                    <a:cs typeface="Verdana" panose="020B0604030504040204" pitchFamily="34" charset="0"/>
                  </a:rPr>
                </a:br>
                <a:r>
                  <a:rPr lang="es-ES" sz="1050" b="1" dirty="0">
                    <a:solidFill>
                      <a:srgbClr val="233616"/>
                    </a:solidFill>
                    <a:latin typeface="Verdana" panose="020B0604030504040204" pitchFamily="34" charset="0"/>
                    <a:ea typeface="Verdana" panose="020B0604030504040204" pitchFamily="34" charset="0"/>
                    <a:cs typeface="Verdana" panose="020B0604030504040204" pitchFamily="34" charset="0"/>
                  </a:rPr>
                  <a:t>(Tiempo libre + estudios/trabajo)</a:t>
                </a:r>
                <a:br>
                  <a:rPr lang="es-ES" sz="1050" b="1" dirty="0">
                    <a:solidFill>
                      <a:srgbClr val="233616"/>
                    </a:solidFill>
                    <a:latin typeface="Verdana" panose="020B0604030504040204" pitchFamily="34" charset="0"/>
                    <a:ea typeface="Verdana" panose="020B0604030504040204" pitchFamily="34" charset="0"/>
                    <a:cs typeface="Verdana" panose="020B0604030504040204" pitchFamily="34" charset="0"/>
                  </a:rPr>
                </a:br>
                <a:r>
                  <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rPr>
                  <a:t>(al menos una vez </a:t>
                </a:r>
                <a:r>
                  <a:rPr lang="es-ES" sz="1050" b="1" u="sng" dirty="0">
                    <a:solidFill>
                      <a:srgbClr val="233616"/>
                    </a:solidFill>
                    <a:latin typeface="Verdana" panose="020B0604030504040204" pitchFamily="34" charset="0"/>
                    <a:ea typeface="Verdana" panose="020B0604030504040204" pitchFamily="34" charset="0"/>
                    <a:cs typeface="Verdana" panose="020B0604030504040204" pitchFamily="34" charset="0"/>
                  </a:rPr>
                  <a:t>al trimestre</a:t>
                </a:r>
                <a:r>
                  <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rPr>
                  <a:t>)</a:t>
                </a:r>
                <a:br>
                  <a:rPr lang="es-ES" sz="1000" b="1" dirty="0">
                    <a:solidFill>
                      <a:srgbClr val="233616"/>
                    </a:solidFill>
                    <a:latin typeface="Verdana" panose="020B0604030504040204" pitchFamily="34" charset="0"/>
                    <a:ea typeface="Verdana" panose="020B0604030504040204" pitchFamily="34" charset="0"/>
                    <a:cs typeface="Verdana" panose="020B0604030504040204" pitchFamily="34" charset="0"/>
                  </a:rPr>
                </a:br>
                <a:endParaRPr lang="es-ES" sz="1000" b="1" dirty="0">
                  <a:solidFill>
                    <a:srgbClr val="233616"/>
                  </a:solidFill>
                  <a:latin typeface="Verdana" panose="020B0604030504040204" pitchFamily="34" charset="0"/>
                  <a:ea typeface="Verdana" panose="020B0604030504040204" pitchFamily="34" charset="0"/>
                  <a:cs typeface="Verdana" panose="020B0604030504040204" pitchFamily="34" charset="0"/>
                </a:endParaRPr>
              </a:p>
              <a:p>
                <a:pPr>
                  <a:spcBef>
                    <a:spcPts val="1200"/>
                  </a:spcBef>
                  <a:spcAft>
                    <a:spcPts val="600"/>
                  </a:spcAft>
                </a:pPr>
                <a:br>
                  <a:rPr lang="es-ES" sz="900" b="1" dirty="0">
                    <a:solidFill>
                      <a:srgbClr val="233616"/>
                    </a:solidFill>
                    <a:latin typeface="Verdana" panose="020B0604030504040204" pitchFamily="34" charset="0"/>
                    <a:ea typeface="Verdana" panose="020B0604030504040204" pitchFamily="34" charset="0"/>
                    <a:cs typeface="Verdana" panose="020B0604030504040204" pitchFamily="34" charset="0"/>
                  </a:rPr>
                </a:br>
                <a:r>
                  <a:rPr lang="es-ES" sz="1050" b="1" dirty="0">
                    <a:solidFill>
                      <a:srgbClr val="233616"/>
                    </a:solidFill>
                    <a:latin typeface="Verdana" panose="020B0604030504040204" pitchFamily="34" charset="0"/>
                    <a:ea typeface="Verdana" panose="020B0604030504040204" pitchFamily="34" charset="0"/>
                    <a:cs typeface="Verdana" panose="020B0604030504040204" pitchFamily="34" charset="0"/>
                  </a:rPr>
                  <a:t>% Leen libros en TIEMPO LIBRE</a:t>
                </a:r>
                <a:br>
                  <a:rPr lang="es-ES" sz="1050" b="1" dirty="0">
                    <a:solidFill>
                      <a:srgbClr val="233616"/>
                    </a:solidFill>
                    <a:latin typeface="Verdana" panose="020B0604030504040204" pitchFamily="34" charset="0"/>
                    <a:ea typeface="Verdana" panose="020B0604030504040204" pitchFamily="34" charset="0"/>
                    <a:cs typeface="Verdana" panose="020B0604030504040204" pitchFamily="34" charset="0"/>
                  </a:rPr>
                </a:br>
                <a:r>
                  <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rPr>
                  <a:t>(al menos una vez </a:t>
                </a:r>
                <a:r>
                  <a:rPr lang="es-ES" sz="1050" b="1" u="sng" dirty="0">
                    <a:solidFill>
                      <a:srgbClr val="233616"/>
                    </a:solidFill>
                    <a:latin typeface="Verdana" panose="020B0604030504040204" pitchFamily="34" charset="0"/>
                    <a:ea typeface="Verdana" panose="020B0604030504040204" pitchFamily="34" charset="0"/>
                    <a:cs typeface="Verdana" panose="020B0604030504040204" pitchFamily="34" charset="0"/>
                  </a:rPr>
                  <a:t>al trimestre</a:t>
                </a:r>
                <a:r>
                  <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rPr>
                  <a:t>)</a:t>
                </a:r>
              </a:p>
              <a:p>
                <a:pPr>
                  <a:spcBef>
                    <a:spcPts val="1200"/>
                  </a:spcBef>
                  <a:spcAft>
                    <a:spcPts val="600"/>
                  </a:spcAft>
                </a:pPr>
                <a:endPar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endParaRPr>
              </a:p>
              <a:p>
                <a:pPr>
                  <a:spcBef>
                    <a:spcPts val="1200"/>
                  </a:spcBef>
                  <a:spcAft>
                    <a:spcPts val="600"/>
                  </a:spcAft>
                </a:pPr>
                <a:endPar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endParaRPr>
              </a:p>
              <a:p>
                <a:pPr>
                  <a:spcBef>
                    <a:spcPts val="1200"/>
                  </a:spcBef>
                  <a:spcAft>
                    <a:spcPts val="600"/>
                  </a:spcAft>
                </a:pPr>
                <a:endPar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endParaRPr>
              </a:p>
              <a:p>
                <a:pPr>
                  <a:spcBef>
                    <a:spcPts val="600"/>
                  </a:spcBef>
                  <a:spcAft>
                    <a:spcPts val="600"/>
                  </a:spcAft>
                </a:pPr>
                <a:r>
                  <a:rPr lang="es-ES" sz="1050" b="1" dirty="0">
                    <a:solidFill>
                      <a:srgbClr val="233616"/>
                    </a:solidFill>
                    <a:latin typeface="Verdana" panose="020B0604030504040204" pitchFamily="34" charset="0"/>
                    <a:ea typeface="Verdana" panose="020B0604030504040204" pitchFamily="34" charset="0"/>
                    <a:cs typeface="Verdana" panose="020B0604030504040204" pitchFamily="34" charset="0"/>
                  </a:rPr>
                  <a:t>% Leen libros en por MOTIVOS DE TRABAJO O ESTUDIOS</a:t>
                </a:r>
                <a:br>
                  <a:rPr lang="es-ES" sz="1050" b="1" dirty="0">
                    <a:solidFill>
                      <a:srgbClr val="233616"/>
                    </a:solidFill>
                    <a:latin typeface="Verdana" panose="020B0604030504040204" pitchFamily="34" charset="0"/>
                    <a:ea typeface="Verdana" panose="020B0604030504040204" pitchFamily="34" charset="0"/>
                    <a:cs typeface="Verdana" panose="020B0604030504040204" pitchFamily="34" charset="0"/>
                  </a:rPr>
                </a:br>
                <a:r>
                  <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rPr>
                  <a:t>(al menos una vez </a:t>
                </a:r>
                <a:r>
                  <a:rPr lang="es-ES" sz="1050" b="1" u="sng" dirty="0">
                    <a:solidFill>
                      <a:srgbClr val="233616"/>
                    </a:solidFill>
                    <a:latin typeface="Verdana" panose="020B0604030504040204" pitchFamily="34" charset="0"/>
                    <a:ea typeface="Verdana" panose="020B0604030504040204" pitchFamily="34" charset="0"/>
                    <a:cs typeface="Verdana" panose="020B0604030504040204" pitchFamily="34" charset="0"/>
                  </a:rPr>
                  <a:t>al trimestre</a:t>
                </a:r>
                <a:r>
                  <a:rPr lang="es-ES" sz="1050" dirty="0">
                    <a:solidFill>
                      <a:srgbClr val="233616"/>
                    </a:solidFill>
                    <a:latin typeface="Verdana" panose="020B0604030504040204" pitchFamily="34" charset="0"/>
                    <a:ea typeface="Verdana" panose="020B0604030504040204" pitchFamily="34" charset="0"/>
                    <a:cs typeface="Verdana" panose="020B0604030504040204" pitchFamily="34" charset="0"/>
                  </a:rPr>
                  <a:t>)</a:t>
                </a:r>
              </a:p>
            </p:txBody>
          </p:sp>
          <p:cxnSp>
            <p:nvCxnSpPr>
              <p:cNvPr id="75" name="Conector recto 74">
                <a:extLst>
                  <a:ext uri="{FF2B5EF4-FFF2-40B4-BE49-F238E27FC236}">
                    <a16:creationId xmlns:a16="http://schemas.microsoft.com/office/drawing/2014/main" id="{CBAD5E79-91A5-4498-A371-679C0EF37407}"/>
                  </a:ext>
                </a:extLst>
              </p:cNvPr>
              <p:cNvCxnSpPr/>
              <p:nvPr/>
            </p:nvCxnSpPr>
            <p:spPr>
              <a:xfrm>
                <a:off x="4987803" y="1233760"/>
                <a:ext cx="467088" cy="0"/>
              </a:xfrm>
              <a:prstGeom prst="line">
                <a:avLst/>
              </a:prstGeom>
              <a:ln w="571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Conector recto 75">
                <a:extLst>
                  <a:ext uri="{FF2B5EF4-FFF2-40B4-BE49-F238E27FC236}">
                    <a16:creationId xmlns:a16="http://schemas.microsoft.com/office/drawing/2014/main" id="{9C19EFD6-C275-41BF-8CCD-D8D01DD3B147}"/>
                  </a:ext>
                </a:extLst>
              </p:cNvPr>
              <p:cNvCxnSpPr/>
              <p:nvPr/>
            </p:nvCxnSpPr>
            <p:spPr>
              <a:xfrm>
                <a:off x="4942046" y="3653050"/>
                <a:ext cx="467088" cy="0"/>
              </a:xfrm>
              <a:prstGeom prst="line">
                <a:avLst/>
              </a:prstGeom>
              <a:ln w="508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7" name="Conector recto 76">
                <a:extLst>
                  <a:ext uri="{FF2B5EF4-FFF2-40B4-BE49-F238E27FC236}">
                    <a16:creationId xmlns:a16="http://schemas.microsoft.com/office/drawing/2014/main" id="{A07B4B60-2DB2-4D2F-9F2D-26EA2969724E}"/>
                  </a:ext>
                </a:extLst>
              </p:cNvPr>
              <p:cNvCxnSpPr/>
              <p:nvPr/>
            </p:nvCxnSpPr>
            <p:spPr>
              <a:xfrm>
                <a:off x="4947816" y="2062256"/>
                <a:ext cx="467088" cy="0"/>
              </a:xfrm>
              <a:prstGeom prst="line">
                <a:avLst/>
              </a:prstGeom>
              <a:ln w="50800">
                <a:solidFill>
                  <a:srgbClr val="548235"/>
                </a:solidFill>
              </a:ln>
            </p:spPr>
            <p:style>
              <a:lnRef idx="1">
                <a:schemeClr val="accent1"/>
              </a:lnRef>
              <a:fillRef idx="0">
                <a:schemeClr val="accent1"/>
              </a:fillRef>
              <a:effectRef idx="0">
                <a:schemeClr val="accent1"/>
              </a:effectRef>
              <a:fontRef idx="minor">
                <a:schemeClr val="tx1"/>
              </a:fontRef>
            </p:style>
          </p:cxnSp>
        </p:grpSp>
        <p:sp>
          <p:nvSpPr>
            <p:cNvPr id="71" name="Rectángulo 70">
              <a:extLst>
                <a:ext uri="{FF2B5EF4-FFF2-40B4-BE49-F238E27FC236}">
                  <a16:creationId xmlns:a16="http://schemas.microsoft.com/office/drawing/2014/main" id="{B18193E3-037C-4FF0-BB5E-7E080E4F23F3}"/>
                </a:ext>
              </a:extLst>
            </p:cNvPr>
            <p:cNvSpPr/>
            <p:nvPr/>
          </p:nvSpPr>
          <p:spPr>
            <a:xfrm>
              <a:off x="4859662" y="1340414"/>
              <a:ext cx="144000" cy="144000"/>
            </a:xfrm>
            <a:prstGeom prst="rect">
              <a:avLst/>
            </a:prstGeom>
            <a:solidFill>
              <a:srgbClr val="385723"/>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2" name="Triángulo isósceles 71">
              <a:extLst>
                <a:ext uri="{FF2B5EF4-FFF2-40B4-BE49-F238E27FC236}">
                  <a16:creationId xmlns:a16="http://schemas.microsoft.com/office/drawing/2014/main" id="{0ADC3D7C-A45C-46A8-9432-2664E0C98AC3}"/>
                </a:ext>
              </a:extLst>
            </p:cNvPr>
            <p:cNvSpPr/>
            <p:nvPr/>
          </p:nvSpPr>
          <p:spPr>
            <a:xfrm>
              <a:off x="4831532" y="2167665"/>
              <a:ext cx="144000" cy="144000"/>
            </a:xfrm>
            <a:prstGeom prst="triangle">
              <a:avLst/>
            </a:prstGeom>
            <a:solidFill>
              <a:srgbClr val="548235"/>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3" name="Elipse 72">
              <a:extLst>
                <a:ext uri="{FF2B5EF4-FFF2-40B4-BE49-F238E27FC236}">
                  <a16:creationId xmlns:a16="http://schemas.microsoft.com/office/drawing/2014/main" id="{60207AB9-C6BE-4052-8952-FDAB66627653}"/>
                </a:ext>
              </a:extLst>
            </p:cNvPr>
            <p:cNvSpPr/>
            <p:nvPr/>
          </p:nvSpPr>
          <p:spPr>
            <a:xfrm>
              <a:off x="4825762" y="3761644"/>
              <a:ext cx="144000" cy="144000"/>
            </a:xfrm>
            <a:prstGeom prst="ellipse">
              <a:avLst/>
            </a:prstGeom>
            <a:solidFill>
              <a:srgbClr val="A9D18E"/>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78" name="Imagen 77">
            <a:extLst>
              <a:ext uri="{FF2B5EF4-FFF2-40B4-BE49-F238E27FC236}">
                <a16:creationId xmlns:a16="http://schemas.microsoft.com/office/drawing/2014/main" id="{D63D1910-FAF6-4354-AD48-B2C136FD19A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1959" y="2911851"/>
            <a:ext cx="325505" cy="325505"/>
          </a:xfrm>
          <a:prstGeom prst="rect">
            <a:avLst/>
          </a:prstGeom>
        </p:spPr>
      </p:pic>
      <p:grpSp>
        <p:nvGrpSpPr>
          <p:cNvPr id="79" name="Grupo 78">
            <a:extLst>
              <a:ext uri="{FF2B5EF4-FFF2-40B4-BE49-F238E27FC236}">
                <a16:creationId xmlns:a16="http://schemas.microsoft.com/office/drawing/2014/main" id="{07E9FD18-B3EE-43B9-AAD7-7F549E81781E}"/>
              </a:ext>
            </a:extLst>
          </p:cNvPr>
          <p:cNvGrpSpPr/>
          <p:nvPr/>
        </p:nvGrpSpPr>
        <p:grpSpPr>
          <a:xfrm>
            <a:off x="371479" y="3733350"/>
            <a:ext cx="272628" cy="337009"/>
            <a:chOff x="5377766" y="2476500"/>
            <a:chExt cx="1541077" cy="1905000"/>
          </a:xfrm>
        </p:grpSpPr>
        <p:pic>
          <p:nvPicPr>
            <p:cNvPr id="80" name="Picture 4" descr="https://d30y9cdsu7xlg0.cloudfront.net/png/7677-200.png">
              <a:extLst>
                <a:ext uri="{FF2B5EF4-FFF2-40B4-BE49-F238E27FC236}">
                  <a16:creationId xmlns:a16="http://schemas.microsoft.com/office/drawing/2014/main" id="{39E18038-D6BA-4C72-973D-66B8A948191D}"/>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2" descr="https://d30y9cdsu7xlg0.cloudfront.net/png/113878-200.png">
              <a:extLst>
                <a:ext uri="{FF2B5EF4-FFF2-40B4-BE49-F238E27FC236}">
                  <a16:creationId xmlns:a16="http://schemas.microsoft.com/office/drawing/2014/main" id="{004FB058-511E-4D12-B795-71E349A631B3}"/>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pic>
        <p:nvPicPr>
          <p:cNvPr id="82" name="Picture 2" descr="https://d30y9cdsu7xlg0.cloudfront.net/png/108286-200.png">
            <a:extLst>
              <a:ext uri="{FF2B5EF4-FFF2-40B4-BE49-F238E27FC236}">
                <a16:creationId xmlns:a16="http://schemas.microsoft.com/office/drawing/2014/main" id="{C5363480-CF5F-4B00-9BBC-1404C493F981}"/>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76369" y="5360375"/>
            <a:ext cx="289567" cy="289567"/>
          </a:xfrm>
          <a:prstGeom prst="rect">
            <a:avLst/>
          </a:prstGeom>
          <a:noFill/>
          <a:extLst>
            <a:ext uri="{909E8E84-426E-40DD-AFC4-6F175D3DCCD1}">
              <a14:hiddenFill xmlns:a14="http://schemas.microsoft.com/office/drawing/2010/main">
                <a:solidFill>
                  <a:srgbClr val="FFFFFF"/>
                </a:solidFill>
              </a14:hiddenFill>
            </a:ext>
          </a:extLst>
        </p:spPr>
      </p:pic>
      <p:pic>
        <p:nvPicPr>
          <p:cNvPr id="83" name="Imagen 82">
            <a:extLst>
              <a:ext uri="{FF2B5EF4-FFF2-40B4-BE49-F238E27FC236}">
                <a16:creationId xmlns:a16="http://schemas.microsoft.com/office/drawing/2014/main" id="{2E9330D6-7869-4D8E-824B-4817CE17229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84047" y="2566249"/>
            <a:ext cx="325505" cy="325505"/>
          </a:xfrm>
          <a:prstGeom prst="rect">
            <a:avLst/>
          </a:prstGeom>
        </p:spPr>
      </p:pic>
      <p:grpSp>
        <p:nvGrpSpPr>
          <p:cNvPr id="84" name="Grupo 83">
            <a:extLst>
              <a:ext uri="{FF2B5EF4-FFF2-40B4-BE49-F238E27FC236}">
                <a16:creationId xmlns:a16="http://schemas.microsoft.com/office/drawing/2014/main" id="{4142C85F-76E3-4688-B833-733B7DA11995}"/>
              </a:ext>
            </a:extLst>
          </p:cNvPr>
          <p:cNvGrpSpPr/>
          <p:nvPr/>
        </p:nvGrpSpPr>
        <p:grpSpPr>
          <a:xfrm>
            <a:off x="10760630" y="3204939"/>
            <a:ext cx="386437" cy="477694"/>
            <a:chOff x="5377766" y="2476500"/>
            <a:chExt cx="1541077" cy="1905000"/>
          </a:xfrm>
        </p:grpSpPr>
        <p:pic>
          <p:nvPicPr>
            <p:cNvPr id="85" name="Picture 4" descr="https://d30y9cdsu7xlg0.cloudfront.net/png/7677-200.png">
              <a:extLst>
                <a:ext uri="{FF2B5EF4-FFF2-40B4-BE49-F238E27FC236}">
                  <a16:creationId xmlns:a16="http://schemas.microsoft.com/office/drawing/2014/main" id="{8DB751EB-60D7-42CD-B347-B44E16165A2C}"/>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 descr="https://d30y9cdsu7xlg0.cloudfront.net/png/113878-200.png">
              <a:extLst>
                <a:ext uri="{FF2B5EF4-FFF2-40B4-BE49-F238E27FC236}">
                  <a16:creationId xmlns:a16="http://schemas.microsoft.com/office/drawing/2014/main" id="{B2338ED9-35F6-4988-B13C-3C4D3427BD1F}"/>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pic>
        <p:nvPicPr>
          <p:cNvPr id="87" name="Picture 2" descr="https://d30y9cdsu7xlg0.cloudfront.net/png/108286-200.png">
            <a:extLst>
              <a:ext uri="{FF2B5EF4-FFF2-40B4-BE49-F238E27FC236}">
                <a16:creationId xmlns:a16="http://schemas.microsoft.com/office/drawing/2014/main" id="{53AB2C59-5577-44F0-8A86-A91AC60A790D}"/>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734464" y="5155152"/>
            <a:ext cx="410447" cy="410447"/>
          </a:xfrm>
          <a:prstGeom prst="rect">
            <a:avLst/>
          </a:prstGeom>
          <a:noFill/>
          <a:extLst>
            <a:ext uri="{909E8E84-426E-40DD-AFC4-6F175D3DCCD1}">
              <a14:hiddenFill xmlns:a14="http://schemas.microsoft.com/office/drawing/2010/main">
                <a:solidFill>
                  <a:srgbClr val="FFFFFF"/>
                </a:solidFill>
              </a14:hiddenFill>
            </a:ext>
          </a:extLst>
        </p:spPr>
      </p:pic>
      <p:pic>
        <p:nvPicPr>
          <p:cNvPr id="90" name="Imagen 89">
            <a:extLst>
              <a:ext uri="{FF2B5EF4-FFF2-40B4-BE49-F238E27FC236}">
                <a16:creationId xmlns:a16="http://schemas.microsoft.com/office/drawing/2014/main" id="{0A8E4B57-642D-49E6-9E3B-C4E62B423941}"/>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t="18472" b="18611"/>
          <a:stretch/>
        </p:blipFill>
        <p:spPr>
          <a:xfrm>
            <a:off x="270008" y="1462994"/>
            <a:ext cx="519113" cy="326609"/>
          </a:xfrm>
          <a:prstGeom prst="rect">
            <a:avLst/>
          </a:prstGeom>
        </p:spPr>
      </p:pic>
      <p:sp>
        <p:nvSpPr>
          <p:cNvPr id="91" name="Rectángulo 90">
            <a:extLst>
              <a:ext uri="{FF2B5EF4-FFF2-40B4-BE49-F238E27FC236}">
                <a16:creationId xmlns:a16="http://schemas.microsoft.com/office/drawing/2014/main" id="{33620668-0D7A-4E22-8879-228A6619280A}"/>
              </a:ext>
            </a:extLst>
          </p:cNvPr>
          <p:cNvSpPr/>
          <p:nvPr/>
        </p:nvSpPr>
        <p:spPr>
          <a:xfrm>
            <a:off x="862097" y="1477597"/>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sp>
        <p:nvSpPr>
          <p:cNvPr id="44" name="CuadroTexto 43">
            <a:extLst>
              <a:ext uri="{FF2B5EF4-FFF2-40B4-BE49-F238E27FC236}">
                <a16:creationId xmlns:a16="http://schemas.microsoft.com/office/drawing/2014/main" id="{E7633544-73E8-4152-A931-45E8E6B6CA27}"/>
              </a:ext>
            </a:extLst>
          </p:cNvPr>
          <p:cNvSpPr txBox="1"/>
          <p:nvPr/>
        </p:nvSpPr>
        <p:spPr>
          <a:xfrm>
            <a:off x="11147441" y="2595319"/>
            <a:ext cx="932636" cy="307777"/>
          </a:xfrm>
          <a:prstGeom prst="rect">
            <a:avLst/>
          </a:prstGeom>
          <a:solidFill>
            <a:schemeClr val="accent6">
              <a:lumMod val="40000"/>
              <a:lumOff val="60000"/>
            </a:schemeClr>
          </a:solidFill>
        </p:spPr>
        <p:txBody>
          <a:bodyPr wrap="square" rtlCol="0">
            <a:spAutoFit/>
          </a:bodyPr>
          <a:lstStyle/>
          <a:p>
            <a:pPr algn="ctr"/>
            <a:r>
              <a:rPr lang="es-ES" sz="1400" dirty="0">
                <a:latin typeface="+mj-lt"/>
                <a:ea typeface="Roboto" pitchFamily="2" charset="0"/>
              </a:rPr>
              <a:t>+6,5%</a:t>
            </a:r>
            <a:endParaRPr lang="es-ES" sz="1400" dirty="0">
              <a:ea typeface="Roboto" pitchFamily="2" charset="0"/>
            </a:endParaRPr>
          </a:p>
        </p:txBody>
      </p:sp>
      <p:sp>
        <p:nvSpPr>
          <p:cNvPr id="45" name="CuadroTexto 44">
            <a:extLst>
              <a:ext uri="{FF2B5EF4-FFF2-40B4-BE49-F238E27FC236}">
                <a16:creationId xmlns:a16="http://schemas.microsoft.com/office/drawing/2014/main" id="{D6CED005-7D06-4C23-B827-E6298089D4C7}"/>
              </a:ext>
            </a:extLst>
          </p:cNvPr>
          <p:cNvSpPr txBox="1"/>
          <p:nvPr/>
        </p:nvSpPr>
        <p:spPr>
          <a:xfrm>
            <a:off x="11171816" y="3273367"/>
            <a:ext cx="932636" cy="307777"/>
          </a:xfrm>
          <a:prstGeom prst="rect">
            <a:avLst/>
          </a:prstGeom>
          <a:solidFill>
            <a:schemeClr val="accent6">
              <a:lumMod val="40000"/>
              <a:lumOff val="60000"/>
            </a:schemeClr>
          </a:solidFill>
        </p:spPr>
        <p:txBody>
          <a:bodyPr wrap="square" rtlCol="0">
            <a:spAutoFit/>
          </a:bodyPr>
          <a:lstStyle/>
          <a:p>
            <a:pPr algn="ctr"/>
            <a:r>
              <a:rPr lang="es-ES" sz="1400" dirty="0">
                <a:latin typeface="+mj-lt"/>
                <a:ea typeface="Roboto" pitchFamily="2" charset="0"/>
              </a:rPr>
              <a:t>+6,5%</a:t>
            </a:r>
            <a:endParaRPr lang="es-ES" sz="1400" dirty="0">
              <a:ea typeface="Roboto" pitchFamily="2" charset="0"/>
            </a:endParaRPr>
          </a:p>
        </p:txBody>
      </p:sp>
      <p:sp>
        <p:nvSpPr>
          <p:cNvPr id="47" name="CuadroTexto 46">
            <a:extLst>
              <a:ext uri="{FF2B5EF4-FFF2-40B4-BE49-F238E27FC236}">
                <a16:creationId xmlns:a16="http://schemas.microsoft.com/office/drawing/2014/main" id="{FD5AA063-E2FF-4F97-8CC6-7DF1F555B9A2}"/>
              </a:ext>
            </a:extLst>
          </p:cNvPr>
          <p:cNvSpPr txBox="1"/>
          <p:nvPr/>
        </p:nvSpPr>
        <p:spPr>
          <a:xfrm>
            <a:off x="11171816" y="5224588"/>
            <a:ext cx="932636" cy="307777"/>
          </a:xfrm>
          <a:prstGeom prst="rect">
            <a:avLst/>
          </a:prstGeom>
          <a:solidFill>
            <a:schemeClr val="accent6">
              <a:lumMod val="40000"/>
              <a:lumOff val="60000"/>
            </a:schemeClr>
          </a:solidFill>
        </p:spPr>
        <p:txBody>
          <a:bodyPr wrap="square" rtlCol="0">
            <a:spAutoFit/>
          </a:bodyPr>
          <a:lstStyle/>
          <a:p>
            <a:pPr algn="ctr"/>
            <a:r>
              <a:rPr lang="es-ES" sz="1400" dirty="0">
                <a:latin typeface="+mj-lt"/>
                <a:ea typeface="Roboto" pitchFamily="2" charset="0"/>
              </a:rPr>
              <a:t>+1,1%</a:t>
            </a:r>
            <a:endParaRPr lang="es-ES" sz="1400" dirty="0">
              <a:ea typeface="Roboto" pitchFamily="2" charset="0"/>
            </a:endParaRPr>
          </a:p>
        </p:txBody>
      </p:sp>
      <p:cxnSp>
        <p:nvCxnSpPr>
          <p:cNvPr id="57" name="Conector recto de flecha 56">
            <a:extLst>
              <a:ext uri="{FF2B5EF4-FFF2-40B4-BE49-F238E27FC236}">
                <a16:creationId xmlns:a16="http://schemas.microsoft.com/office/drawing/2014/main" id="{C4C3377F-427A-4512-885D-4374FCF703D9}"/>
              </a:ext>
            </a:extLst>
          </p:cNvPr>
          <p:cNvCxnSpPr>
            <a:cxnSpLocks/>
          </p:cNvCxnSpPr>
          <p:nvPr/>
        </p:nvCxnSpPr>
        <p:spPr>
          <a:xfrm>
            <a:off x="7279957" y="4871103"/>
            <a:ext cx="2968030" cy="31577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8" name="Flecha: hacia abajo 57">
            <a:extLst>
              <a:ext uri="{FF2B5EF4-FFF2-40B4-BE49-F238E27FC236}">
                <a16:creationId xmlns:a16="http://schemas.microsoft.com/office/drawing/2014/main" id="{3AB175A6-CB1B-4052-AC7A-B194D47B7706}"/>
              </a:ext>
            </a:extLst>
          </p:cNvPr>
          <p:cNvSpPr/>
          <p:nvPr/>
        </p:nvSpPr>
        <p:spPr>
          <a:xfrm>
            <a:off x="10568223" y="5635891"/>
            <a:ext cx="89855" cy="181406"/>
          </a:xfrm>
          <a:prstGeom prst="downArrow">
            <a:avLst/>
          </a:prstGeom>
          <a:solidFill>
            <a:srgbClr val="C00000">
              <a:alpha val="40000"/>
            </a:srgbClr>
          </a:solidFill>
          <a:ln>
            <a:solidFill>
              <a:srgbClr val="E6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_trad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 dirty="0">
              <a:latin typeface="Arial" panose="020B0604020202020204" pitchFamily="34" charset="0"/>
              <a:cs typeface="Arial" panose="020B0604020202020204" pitchFamily="34" charset="0"/>
            </a:endParaRPr>
          </a:p>
        </p:txBody>
      </p:sp>
      <p:sp>
        <p:nvSpPr>
          <p:cNvPr id="63" name="CuadroTexto 62">
            <a:extLst>
              <a:ext uri="{FF2B5EF4-FFF2-40B4-BE49-F238E27FC236}">
                <a16:creationId xmlns:a16="http://schemas.microsoft.com/office/drawing/2014/main" id="{B7A0AA60-CD56-47BC-8261-A32BE1BBB53B}"/>
              </a:ext>
            </a:extLst>
          </p:cNvPr>
          <p:cNvSpPr txBox="1"/>
          <p:nvPr/>
        </p:nvSpPr>
        <p:spPr>
          <a:xfrm>
            <a:off x="10905485" y="2203792"/>
            <a:ext cx="1351860" cy="307777"/>
          </a:xfrm>
          <a:prstGeom prst="rect">
            <a:avLst/>
          </a:prstGeom>
          <a:noFill/>
        </p:spPr>
        <p:txBody>
          <a:bodyPr wrap="square" rtlCol="0">
            <a:spAutoFit/>
          </a:bodyPr>
          <a:lstStyle/>
          <a:p>
            <a:pPr algn="ctr"/>
            <a:r>
              <a:rPr lang="es-ES" sz="1400" dirty="0">
                <a:latin typeface="+mj-lt"/>
                <a:ea typeface="Roboto" pitchFamily="2" charset="0"/>
              </a:rPr>
              <a:t>2021-2011</a:t>
            </a:r>
            <a:endParaRPr lang="es-ES" sz="1400" dirty="0">
              <a:ea typeface="Roboto" pitchFamily="2" charset="0"/>
            </a:endParaRPr>
          </a:p>
        </p:txBody>
      </p:sp>
      <p:sp>
        <p:nvSpPr>
          <p:cNvPr id="2" name="Bocadillo: rectángulo con esquinas redondeadas 1">
            <a:extLst>
              <a:ext uri="{FF2B5EF4-FFF2-40B4-BE49-F238E27FC236}">
                <a16:creationId xmlns:a16="http://schemas.microsoft.com/office/drawing/2014/main" id="{EF4267FA-863C-477B-991D-CDA48A344236}"/>
              </a:ext>
            </a:extLst>
          </p:cNvPr>
          <p:cNvSpPr/>
          <p:nvPr/>
        </p:nvSpPr>
        <p:spPr>
          <a:xfrm>
            <a:off x="8187965" y="6139488"/>
            <a:ext cx="2201000" cy="601267"/>
          </a:xfrm>
          <a:prstGeom prst="wedgeRoundRectCallout">
            <a:avLst>
              <a:gd name="adj1" fmla="val 35787"/>
              <a:gd name="adj2" fmla="val -85150"/>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a:solidFill>
                  <a:schemeClr val="tx1">
                    <a:lumMod val="75000"/>
                    <a:lumOff val="25000"/>
                  </a:schemeClr>
                </a:solidFill>
              </a:rPr>
              <a:t>Tendencia descendente en los últimos 4 años </a:t>
            </a:r>
          </a:p>
        </p:txBody>
      </p:sp>
      <p:graphicFrame>
        <p:nvGraphicFramePr>
          <p:cNvPr id="95" name="Tabla 11">
            <a:extLst>
              <a:ext uri="{FF2B5EF4-FFF2-40B4-BE49-F238E27FC236}">
                <a16:creationId xmlns:a16="http://schemas.microsoft.com/office/drawing/2014/main" id="{5C18F98A-DCA5-4327-9640-E9D1DCF6611A}"/>
              </a:ext>
            </a:extLst>
          </p:cNvPr>
          <p:cNvGraphicFramePr>
            <a:graphicFrameLocks noGrp="1"/>
          </p:cNvGraphicFramePr>
          <p:nvPr/>
        </p:nvGraphicFramePr>
        <p:xfrm>
          <a:off x="4297880" y="1780335"/>
          <a:ext cx="6699027" cy="336673"/>
        </p:xfrm>
        <a:graphic>
          <a:graphicData uri="http://schemas.openxmlformats.org/drawingml/2006/table">
            <a:tbl>
              <a:tblPr firstRow="1" bandRow="1">
                <a:tableStyleId>{5C22544A-7EE6-4342-B048-85BDC9FD1C3A}</a:tableStyleId>
              </a:tblPr>
              <a:tblGrid>
                <a:gridCol w="957004">
                  <a:extLst>
                    <a:ext uri="{9D8B030D-6E8A-4147-A177-3AD203B41FA5}">
                      <a16:colId xmlns:a16="http://schemas.microsoft.com/office/drawing/2014/main" val="496421394"/>
                    </a:ext>
                  </a:extLst>
                </a:gridCol>
                <a:gridCol w="957004">
                  <a:extLst>
                    <a:ext uri="{9D8B030D-6E8A-4147-A177-3AD203B41FA5}">
                      <a16:colId xmlns:a16="http://schemas.microsoft.com/office/drawing/2014/main" val="2733059291"/>
                    </a:ext>
                  </a:extLst>
                </a:gridCol>
                <a:gridCol w="957004">
                  <a:extLst>
                    <a:ext uri="{9D8B030D-6E8A-4147-A177-3AD203B41FA5}">
                      <a16:colId xmlns:a16="http://schemas.microsoft.com/office/drawing/2014/main" val="1279603081"/>
                    </a:ext>
                  </a:extLst>
                </a:gridCol>
                <a:gridCol w="957004">
                  <a:extLst>
                    <a:ext uri="{9D8B030D-6E8A-4147-A177-3AD203B41FA5}">
                      <a16:colId xmlns:a16="http://schemas.microsoft.com/office/drawing/2014/main" val="3620773628"/>
                    </a:ext>
                  </a:extLst>
                </a:gridCol>
                <a:gridCol w="957004">
                  <a:extLst>
                    <a:ext uri="{9D8B030D-6E8A-4147-A177-3AD203B41FA5}">
                      <a16:colId xmlns:a16="http://schemas.microsoft.com/office/drawing/2014/main" val="750819116"/>
                    </a:ext>
                  </a:extLst>
                </a:gridCol>
                <a:gridCol w="930498">
                  <a:extLst>
                    <a:ext uri="{9D8B030D-6E8A-4147-A177-3AD203B41FA5}">
                      <a16:colId xmlns:a16="http://schemas.microsoft.com/office/drawing/2014/main" val="1392799152"/>
                    </a:ext>
                  </a:extLst>
                </a:gridCol>
                <a:gridCol w="983509">
                  <a:extLst>
                    <a:ext uri="{9D8B030D-6E8A-4147-A177-3AD203B41FA5}">
                      <a16:colId xmlns:a16="http://schemas.microsoft.com/office/drawing/2014/main" val="3569321722"/>
                    </a:ext>
                  </a:extLst>
                </a:gridCol>
              </a:tblGrid>
              <a:tr h="336673">
                <a:tc>
                  <a:txBody>
                    <a:bodyPr/>
                    <a:lstStyle/>
                    <a:p>
                      <a:pPr algn="ctr"/>
                      <a:r>
                        <a:rPr lang="en-GB" sz="1300" b="0" dirty="0">
                          <a:solidFill>
                            <a:schemeClr val="tx1"/>
                          </a:solidFill>
                        </a:rPr>
                        <a:t>2011</a:t>
                      </a:r>
                    </a:p>
                  </a:txBody>
                  <a:tcPr marL="76239" marR="76239" marT="38119" marB="38119" anchor="ctr">
                    <a:noFill/>
                  </a:tcPr>
                </a:tc>
                <a:tc>
                  <a:txBody>
                    <a:bodyPr/>
                    <a:lstStyle/>
                    <a:p>
                      <a:pPr algn="ctr"/>
                      <a:r>
                        <a:rPr lang="en-GB" sz="1300" b="0" dirty="0">
                          <a:solidFill>
                            <a:schemeClr val="tx1"/>
                          </a:solidFill>
                        </a:rPr>
                        <a:t>2012</a:t>
                      </a:r>
                    </a:p>
                  </a:txBody>
                  <a:tcPr marL="76239" marR="76239" marT="38119" marB="38119" anchor="ctr">
                    <a:noFill/>
                  </a:tcPr>
                </a:tc>
                <a:tc>
                  <a:txBody>
                    <a:bodyPr/>
                    <a:lstStyle/>
                    <a:p>
                      <a:pPr algn="ctr"/>
                      <a:r>
                        <a:rPr lang="en-GB" sz="1300" b="0" dirty="0">
                          <a:solidFill>
                            <a:schemeClr val="tx1"/>
                          </a:solidFill>
                        </a:rPr>
                        <a:t>2017</a:t>
                      </a:r>
                    </a:p>
                  </a:txBody>
                  <a:tcPr marL="76239" marR="76239" marT="38119" marB="38119" anchor="ctr">
                    <a:noFill/>
                  </a:tcPr>
                </a:tc>
                <a:tc>
                  <a:txBody>
                    <a:bodyPr/>
                    <a:lstStyle/>
                    <a:p>
                      <a:pPr algn="ctr"/>
                      <a:r>
                        <a:rPr lang="en-GB" sz="1300" b="0" dirty="0">
                          <a:solidFill>
                            <a:schemeClr val="tx1"/>
                          </a:solidFill>
                        </a:rPr>
                        <a:t>2018</a:t>
                      </a:r>
                    </a:p>
                  </a:txBody>
                  <a:tcPr marL="76239" marR="76239" marT="38119" marB="38119" anchor="ctr">
                    <a:noFill/>
                  </a:tcPr>
                </a:tc>
                <a:tc>
                  <a:txBody>
                    <a:bodyPr/>
                    <a:lstStyle/>
                    <a:p>
                      <a:pPr algn="ctr"/>
                      <a:r>
                        <a:rPr lang="en-GB" sz="1300" b="0" dirty="0">
                          <a:solidFill>
                            <a:schemeClr val="tx1"/>
                          </a:solidFill>
                        </a:rPr>
                        <a:t>2019</a:t>
                      </a:r>
                    </a:p>
                  </a:txBody>
                  <a:tcPr marL="76239" marR="76239" marT="38119" marB="38119" anchor="ctr">
                    <a:noFill/>
                  </a:tcPr>
                </a:tc>
                <a:tc>
                  <a:txBody>
                    <a:bodyPr/>
                    <a:lstStyle/>
                    <a:p>
                      <a:pPr algn="ctr"/>
                      <a:r>
                        <a:rPr lang="en-GB" sz="1300" b="0" dirty="0">
                          <a:solidFill>
                            <a:schemeClr val="tx1"/>
                          </a:solidFill>
                        </a:rPr>
                        <a:t>2020</a:t>
                      </a:r>
                    </a:p>
                  </a:txBody>
                  <a:tcPr marL="76239" marR="76239" marT="38119" marB="38119" anchor="ctr">
                    <a:noFill/>
                  </a:tcPr>
                </a:tc>
                <a:tc>
                  <a:txBody>
                    <a:bodyPr/>
                    <a:lstStyle/>
                    <a:p>
                      <a:pPr algn="ctr"/>
                      <a:r>
                        <a:rPr lang="en-GB" sz="1700" b="1" dirty="0">
                          <a:solidFill>
                            <a:schemeClr val="tx1"/>
                          </a:solidFill>
                        </a:rPr>
                        <a:t>2021</a:t>
                      </a:r>
                      <a:endParaRPr lang="en-GB" sz="1300" b="1" dirty="0">
                        <a:solidFill>
                          <a:schemeClr val="tx1"/>
                        </a:solidFill>
                      </a:endParaRPr>
                    </a:p>
                  </a:txBody>
                  <a:tcPr marL="76239" marR="76239" marT="38119" marB="38119" anchor="ctr">
                    <a:noFill/>
                  </a:tcPr>
                </a:tc>
                <a:extLst>
                  <a:ext uri="{0D108BD9-81ED-4DB2-BD59-A6C34878D82A}">
                    <a16:rowId xmlns:a16="http://schemas.microsoft.com/office/drawing/2014/main" val="3887526034"/>
                  </a:ext>
                </a:extLst>
              </a:tr>
            </a:tbl>
          </a:graphicData>
        </a:graphic>
      </p:graphicFrame>
      <p:grpSp>
        <p:nvGrpSpPr>
          <p:cNvPr id="4" name="Grupo 3">
            <a:extLst>
              <a:ext uri="{FF2B5EF4-FFF2-40B4-BE49-F238E27FC236}">
                <a16:creationId xmlns:a16="http://schemas.microsoft.com/office/drawing/2014/main" id="{DED4DBD1-CDCA-43E6-A5F9-356285D2DD8C}"/>
              </a:ext>
            </a:extLst>
          </p:cNvPr>
          <p:cNvGrpSpPr/>
          <p:nvPr/>
        </p:nvGrpSpPr>
        <p:grpSpPr>
          <a:xfrm>
            <a:off x="4294624" y="1856037"/>
            <a:ext cx="5816767" cy="180804"/>
            <a:chOff x="3329773" y="1488010"/>
            <a:chExt cx="6976625" cy="216857"/>
          </a:xfrm>
        </p:grpSpPr>
        <p:sp>
          <p:nvSpPr>
            <p:cNvPr id="67" name="Elipse 66">
              <a:extLst>
                <a:ext uri="{FF2B5EF4-FFF2-40B4-BE49-F238E27FC236}">
                  <a16:creationId xmlns:a16="http://schemas.microsoft.com/office/drawing/2014/main" id="{00324409-4306-49D6-807F-A1051DE68F13}"/>
                </a:ext>
              </a:extLst>
            </p:cNvPr>
            <p:cNvSpPr/>
            <p:nvPr/>
          </p:nvSpPr>
          <p:spPr>
            <a:xfrm>
              <a:off x="3329773" y="1488010"/>
              <a:ext cx="209550" cy="209550"/>
            </a:xfrm>
            <a:prstGeom prst="ellipse">
              <a:avLst/>
            </a:prstGeom>
            <a:solidFill>
              <a:schemeClr val="bg2">
                <a:lumMod val="20000"/>
                <a:lumOff val="80000"/>
              </a:schemeClr>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mj-lt"/>
              </a:endParaRPr>
            </a:p>
          </p:txBody>
        </p:sp>
        <p:sp>
          <p:nvSpPr>
            <p:cNvPr id="97" name="Elipse 96">
              <a:extLst>
                <a:ext uri="{FF2B5EF4-FFF2-40B4-BE49-F238E27FC236}">
                  <a16:creationId xmlns:a16="http://schemas.microsoft.com/office/drawing/2014/main" id="{CC073E55-E371-4C91-9A7B-3767A26B5ACE}"/>
                </a:ext>
              </a:extLst>
            </p:cNvPr>
            <p:cNvSpPr/>
            <p:nvPr/>
          </p:nvSpPr>
          <p:spPr>
            <a:xfrm>
              <a:off x="4473188" y="1495317"/>
              <a:ext cx="209550" cy="209550"/>
            </a:xfrm>
            <a:prstGeom prst="ellipse">
              <a:avLst/>
            </a:prstGeom>
            <a:solidFill>
              <a:srgbClr val="D6DCE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98" name="Elipse 97">
              <a:extLst>
                <a:ext uri="{FF2B5EF4-FFF2-40B4-BE49-F238E27FC236}">
                  <a16:creationId xmlns:a16="http://schemas.microsoft.com/office/drawing/2014/main" id="{54A5F4C7-6F7C-4F17-9DE4-D087147E5462}"/>
                </a:ext>
              </a:extLst>
            </p:cNvPr>
            <p:cNvSpPr/>
            <p:nvPr/>
          </p:nvSpPr>
          <p:spPr>
            <a:xfrm>
              <a:off x="5608003" y="1495317"/>
              <a:ext cx="209550" cy="20955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99" name="Elipse 98">
              <a:extLst>
                <a:ext uri="{FF2B5EF4-FFF2-40B4-BE49-F238E27FC236}">
                  <a16:creationId xmlns:a16="http://schemas.microsoft.com/office/drawing/2014/main" id="{9346518E-B7C1-4792-A794-659690F919EF}"/>
                </a:ext>
              </a:extLst>
            </p:cNvPr>
            <p:cNvSpPr/>
            <p:nvPr/>
          </p:nvSpPr>
          <p:spPr>
            <a:xfrm>
              <a:off x="6761407" y="1495317"/>
              <a:ext cx="209550" cy="20955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100" name="Elipse 99">
              <a:extLst>
                <a:ext uri="{FF2B5EF4-FFF2-40B4-BE49-F238E27FC236}">
                  <a16:creationId xmlns:a16="http://schemas.microsoft.com/office/drawing/2014/main" id="{B8E58F83-CA67-4780-891B-F0F5F9684250}"/>
                </a:ext>
              </a:extLst>
            </p:cNvPr>
            <p:cNvSpPr/>
            <p:nvPr/>
          </p:nvSpPr>
          <p:spPr>
            <a:xfrm>
              <a:off x="7921754" y="1495317"/>
              <a:ext cx="209550" cy="20955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101" name="Elipse 100">
              <a:extLst>
                <a:ext uri="{FF2B5EF4-FFF2-40B4-BE49-F238E27FC236}">
                  <a16:creationId xmlns:a16="http://schemas.microsoft.com/office/drawing/2014/main" id="{AD1F40E6-38CA-4F54-B565-1E6C7ABF043B}"/>
                </a:ext>
              </a:extLst>
            </p:cNvPr>
            <p:cNvSpPr/>
            <p:nvPr/>
          </p:nvSpPr>
          <p:spPr>
            <a:xfrm>
              <a:off x="9044546" y="1495317"/>
              <a:ext cx="209550" cy="20955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102" name="Elipse 101">
              <a:extLst>
                <a:ext uri="{FF2B5EF4-FFF2-40B4-BE49-F238E27FC236}">
                  <a16:creationId xmlns:a16="http://schemas.microsoft.com/office/drawing/2014/main" id="{24566A5A-FC3C-406F-88DD-5D64A7E555B7}"/>
                </a:ext>
              </a:extLst>
            </p:cNvPr>
            <p:cNvSpPr/>
            <p:nvPr/>
          </p:nvSpPr>
          <p:spPr>
            <a:xfrm>
              <a:off x="10096848" y="1495317"/>
              <a:ext cx="209550" cy="209550"/>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dirty="0">
                <a:latin typeface="+mj-lt"/>
              </a:endParaRPr>
            </a:p>
          </p:txBody>
        </p:sp>
      </p:grpSp>
      <p:sp>
        <p:nvSpPr>
          <p:cNvPr id="53" name="CuadroTexto 52">
            <a:extLst>
              <a:ext uri="{FF2B5EF4-FFF2-40B4-BE49-F238E27FC236}">
                <a16:creationId xmlns:a16="http://schemas.microsoft.com/office/drawing/2014/main" id="{9E741C15-F67D-4E3F-B034-01052525F770}"/>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cxnSp>
        <p:nvCxnSpPr>
          <p:cNvPr id="49" name="Conector recto de flecha 48">
            <a:extLst>
              <a:ext uri="{FF2B5EF4-FFF2-40B4-BE49-F238E27FC236}">
                <a16:creationId xmlns:a16="http://schemas.microsoft.com/office/drawing/2014/main" id="{6B334332-85AC-44EE-9E94-9277282BAA07}"/>
              </a:ext>
            </a:extLst>
          </p:cNvPr>
          <p:cNvCxnSpPr>
            <a:cxnSpLocks/>
          </p:cNvCxnSpPr>
          <p:nvPr/>
        </p:nvCxnSpPr>
        <p:spPr>
          <a:xfrm flipV="1">
            <a:off x="7307759" y="3697047"/>
            <a:ext cx="2968030" cy="19319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2" name="Flecha: hacia abajo 51">
            <a:extLst>
              <a:ext uri="{FF2B5EF4-FFF2-40B4-BE49-F238E27FC236}">
                <a16:creationId xmlns:a16="http://schemas.microsoft.com/office/drawing/2014/main" id="{4FBC3560-F717-4A61-9D81-C63728D6846D}"/>
              </a:ext>
            </a:extLst>
          </p:cNvPr>
          <p:cNvSpPr/>
          <p:nvPr/>
        </p:nvSpPr>
        <p:spPr>
          <a:xfrm rot="10800000">
            <a:off x="10591576" y="3427255"/>
            <a:ext cx="90000" cy="180000"/>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817923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Object 1024"/>
          <p:cNvGraphicFramePr>
            <a:graphicFrameLocks noChangeAspect="1"/>
          </p:cNvGraphicFramePr>
          <p:nvPr>
            <p:extLst>
              <p:ext uri="{D42A27DB-BD31-4B8C-83A1-F6EECF244321}">
                <p14:modId xmlns:p14="http://schemas.microsoft.com/office/powerpoint/2010/main" val="3568561993"/>
              </p:ext>
            </p:extLst>
          </p:nvPr>
        </p:nvGraphicFramePr>
        <p:xfrm>
          <a:off x="3683895" y="940750"/>
          <a:ext cx="5606819" cy="5772492"/>
        </p:xfrm>
        <a:graphic>
          <a:graphicData uri="http://schemas.openxmlformats.org/drawingml/2006/chart">
            <c:chart xmlns:c="http://schemas.openxmlformats.org/drawingml/2006/chart" xmlns:r="http://schemas.openxmlformats.org/officeDocument/2006/relationships" r:id="rId2"/>
          </a:graphicData>
        </a:graphic>
      </p:graphicFrame>
      <p:cxnSp>
        <p:nvCxnSpPr>
          <p:cNvPr id="12" name="15 Conector recto"/>
          <p:cNvCxnSpPr>
            <a:cxnSpLocks/>
          </p:cNvCxnSpPr>
          <p:nvPr/>
        </p:nvCxnSpPr>
        <p:spPr bwMode="auto">
          <a:xfrm flipH="1">
            <a:off x="6315782" y="1049632"/>
            <a:ext cx="10108" cy="5724000"/>
          </a:xfrm>
          <a:prstGeom prst="line">
            <a:avLst/>
          </a:prstGeom>
          <a:solidFill>
            <a:schemeClr val="accent1"/>
          </a:solidFill>
          <a:ln w="19050" cap="flat" cmpd="sng" algn="ctr">
            <a:solidFill>
              <a:schemeClr val="bg1">
                <a:lumMod val="75000"/>
              </a:schemeClr>
            </a:solidFill>
            <a:prstDash val="sysDash"/>
            <a:round/>
            <a:headEnd type="none" w="med" len="med"/>
            <a:tailEnd type="none" w="med" len="med"/>
          </a:ln>
          <a:effectLst/>
        </p:spPr>
      </p:cxnSp>
      <p:grpSp>
        <p:nvGrpSpPr>
          <p:cNvPr id="2" name="Grupo 1"/>
          <p:cNvGrpSpPr/>
          <p:nvPr/>
        </p:nvGrpSpPr>
        <p:grpSpPr>
          <a:xfrm>
            <a:off x="1705203" y="1905286"/>
            <a:ext cx="571271" cy="450002"/>
            <a:chOff x="2581503" y="1886236"/>
            <a:chExt cx="571271" cy="450002"/>
          </a:xfrm>
        </p:grpSpPr>
        <p:pic>
          <p:nvPicPr>
            <p:cNvPr id="22" name="Imagen 21"/>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23" name="Picture 4" descr="https://d30y9cdsu7xlg0.cloudfront.net/png/2-200.png"/>
            <p:cNvPicPr>
              <a:picLocks noChangeAspect="1" noChangeArrowheads="1"/>
            </p:cNvPicPr>
            <p:nvPr/>
          </p:nvPicPr>
          <p:blipFill>
            <a:blip r:embed="rId4"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pic>
        <p:nvPicPr>
          <p:cNvPr id="24" name="Picture 8" descr="https://d30y9cdsu7xlg0.cloudfront.net/png/848124-200.png"/>
          <p:cNvPicPr>
            <a:picLocks noChangeAspect="1" noChangeArrowheads="1"/>
          </p:cNvPicPr>
          <p:nvPr/>
        </p:nvPicPr>
        <p:blipFill>
          <a:blip r:embed="rId5"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27784" y="3761695"/>
            <a:ext cx="619125" cy="61912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https://d30y9cdsu7xlg0.cloudfront.net/png/816723-200.png"/>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45996" y="5832006"/>
            <a:ext cx="434275" cy="434275"/>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17">
            <a:extLst>
              <a:ext uri="{FF2B5EF4-FFF2-40B4-BE49-F238E27FC236}">
                <a16:creationId xmlns:a16="http://schemas.microsoft.com/office/drawing/2014/main" id="{5E8C2BD3-2AD9-4A9D-9B23-67E16E287461}"/>
              </a:ext>
            </a:extLst>
          </p:cNvPr>
          <p:cNvSpPr>
            <a:spLocks noChangeArrowheads="1"/>
          </p:cNvSpPr>
          <p:nvPr/>
        </p:nvSpPr>
        <p:spPr bwMode="auto">
          <a:xfrm>
            <a:off x="788365" y="1972753"/>
            <a:ext cx="1212112" cy="307777"/>
          </a:xfrm>
          <a:prstGeom prst="rect">
            <a:avLst/>
          </a:prstGeom>
          <a:noFill/>
          <a:ln w="28575">
            <a:noFill/>
            <a:miter lim="800000"/>
            <a:headEnd/>
            <a:tailEnd/>
          </a:ln>
          <a:effectLst/>
        </p:spPr>
        <p:txBody>
          <a:bodyPr wrap="square">
            <a:spAutoFit/>
          </a:bodyPr>
          <a:lstStyle/>
          <a:p>
            <a:pPr algn="ctr">
              <a:spcBef>
                <a:spcPct val="0"/>
              </a:spcBef>
            </a:pPr>
            <a:r>
              <a:rPr lang="es-ES_tradnl" sz="1400" b="1" dirty="0">
                <a:solidFill>
                  <a:srgbClr val="002060"/>
                </a:solidFill>
                <a:latin typeface="+mj-lt"/>
              </a:rPr>
              <a:t>SEXO</a:t>
            </a:r>
            <a:endParaRPr lang="es-ES" sz="1400" b="1" dirty="0">
              <a:solidFill>
                <a:srgbClr val="002060"/>
              </a:solidFill>
              <a:latin typeface="+mj-lt"/>
            </a:endParaRPr>
          </a:p>
        </p:txBody>
      </p:sp>
      <p:sp>
        <p:nvSpPr>
          <p:cNvPr id="31" name="Rectangle 17">
            <a:extLst>
              <a:ext uri="{FF2B5EF4-FFF2-40B4-BE49-F238E27FC236}">
                <a16:creationId xmlns:a16="http://schemas.microsoft.com/office/drawing/2014/main" id="{A065D052-A291-4305-B6BD-C48DD12BBFC0}"/>
              </a:ext>
            </a:extLst>
          </p:cNvPr>
          <p:cNvSpPr>
            <a:spLocks noChangeArrowheads="1"/>
          </p:cNvSpPr>
          <p:nvPr/>
        </p:nvSpPr>
        <p:spPr bwMode="auto">
          <a:xfrm>
            <a:off x="615542" y="3957174"/>
            <a:ext cx="1212112" cy="307777"/>
          </a:xfrm>
          <a:prstGeom prst="rect">
            <a:avLst/>
          </a:prstGeom>
          <a:noFill/>
          <a:ln w="28575">
            <a:noFill/>
            <a:miter lim="800000"/>
            <a:headEnd/>
            <a:tailEnd/>
          </a:ln>
          <a:effectLst/>
        </p:spPr>
        <p:txBody>
          <a:bodyPr wrap="square">
            <a:spAutoFit/>
          </a:bodyPr>
          <a:lstStyle/>
          <a:p>
            <a:pPr algn="ctr">
              <a:spcBef>
                <a:spcPct val="0"/>
              </a:spcBef>
            </a:pPr>
            <a:r>
              <a:rPr lang="es-ES_tradnl" sz="1400" b="1" dirty="0">
                <a:solidFill>
                  <a:srgbClr val="002060"/>
                </a:solidFill>
                <a:latin typeface="+mj-lt"/>
              </a:rPr>
              <a:t>EDAD</a:t>
            </a:r>
            <a:endParaRPr lang="es-ES" sz="1400" b="1" dirty="0">
              <a:solidFill>
                <a:srgbClr val="002060"/>
              </a:solidFill>
              <a:latin typeface="+mj-lt"/>
            </a:endParaRPr>
          </a:p>
        </p:txBody>
      </p:sp>
      <p:sp>
        <p:nvSpPr>
          <p:cNvPr id="32" name="Rectangle 17">
            <a:extLst>
              <a:ext uri="{FF2B5EF4-FFF2-40B4-BE49-F238E27FC236}">
                <a16:creationId xmlns:a16="http://schemas.microsoft.com/office/drawing/2014/main" id="{58B5B805-4DB1-4943-80CD-7F94EE02DB48}"/>
              </a:ext>
            </a:extLst>
          </p:cNvPr>
          <p:cNvSpPr>
            <a:spLocks noChangeArrowheads="1"/>
          </p:cNvSpPr>
          <p:nvPr/>
        </p:nvSpPr>
        <p:spPr bwMode="auto">
          <a:xfrm>
            <a:off x="491884" y="5895254"/>
            <a:ext cx="1438502" cy="307777"/>
          </a:xfrm>
          <a:prstGeom prst="rect">
            <a:avLst/>
          </a:prstGeom>
          <a:noFill/>
          <a:ln w="28575">
            <a:noFill/>
            <a:miter lim="800000"/>
            <a:headEnd/>
            <a:tailEnd/>
          </a:ln>
          <a:effectLst/>
        </p:spPr>
        <p:txBody>
          <a:bodyPr wrap="square">
            <a:spAutoFit/>
          </a:bodyPr>
          <a:lstStyle/>
          <a:p>
            <a:pPr algn="ctr">
              <a:spcBef>
                <a:spcPct val="0"/>
              </a:spcBef>
            </a:pPr>
            <a:r>
              <a:rPr lang="es-ES" sz="1400" b="1" dirty="0">
                <a:solidFill>
                  <a:srgbClr val="002060"/>
                </a:solidFill>
                <a:latin typeface="+mj-lt"/>
              </a:rPr>
              <a:t>E</a:t>
            </a:r>
            <a:r>
              <a:rPr lang="es-ES_tradnl" sz="1400" b="1" dirty="0">
                <a:solidFill>
                  <a:srgbClr val="002060"/>
                </a:solidFill>
                <a:latin typeface="+mj-lt"/>
              </a:rPr>
              <a:t>STUDIOS</a:t>
            </a:r>
            <a:endParaRPr lang="es-ES" sz="1400" b="1" dirty="0">
              <a:solidFill>
                <a:srgbClr val="002060"/>
              </a:solidFill>
              <a:latin typeface="+mj-lt"/>
            </a:endParaRPr>
          </a:p>
        </p:txBody>
      </p:sp>
      <p:sp>
        <p:nvSpPr>
          <p:cNvPr id="35" name="CuadroTexto 34">
            <a:extLst>
              <a:ext uri="{FF2B5EF4-FFF2-40B4-BE49-F238E27FC236}">
                <a16:creationId xmlns:a16="http://schemas.microsoft.com/office/drawing/2014/main" id="{FFA9A303-2B00-4669-9933-3DBBA5CFC009}"/>
              </a:ext>
            </a:extLst>
          </p:cNvPr>
          <p:cNvSpPr txBox="1"/>
          <p:nvPr/>
        </p:nvSpPr>
        <p:spPr>
          <a:xfrm>
            <a:off x="8847349" y="144758"/>
            <a:ext cx="306100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Población de 14 o más años (</a:t>
            </a:r>
            <a:r>
              <a:rPr lang="es-ES" sz="1000" dirty="0">
                <a:solidFill>
                  <a:srgbClr val="002060"/>
                </a:solidFill>
                <a:latin typeface="Verdana"/>
                <a:ea typeface="Roboto" pitchFamily="2" charset="0"/>
              </a:rPr>
              <a:t>4.811</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a:t>
            </a:r>
          </a:p>
        </p:txBody>
      </p:sp>
      <p:grpSp>
        <p:nvGrpSpPr>
          <p:cNvPr id="36" name="Grupo 35">
            <a:extLst>
              <a:ext uri="{FF2B5EF4-FFF2-40B4-BE49-F238E27FC236}">
                <a16:creationId xmlns:a16="http://schemas.microsoft.com/office/drawing/2014/main" id="{59B08463-3F7F-46B3-827A-596CB1BB947E}"/>
              </a:ext>
            </a:extLst>
          </p:cNvPr>
          <p:cNvGrpSpPr/>
          <p:nvPr/>
        </p:nvGrpSpPr>
        <p:grpSpPr>
          <a:xfrm>
            <a:off x="327860" y="777117"/>
            <a:ext cx="2634931" cy="872316"/>
            <a:chOff x="7395362" y="821493"/>
            <a:chExt cx="2634931" cy="872316"/>
          </a:xfrm>
        </p:grpSpPr>
        <p:sp>
          <p:nvSpPr>
            <p:cNvPr id="37" name="Rectángulo 36">
              <a:extLst>
                <a:ext uri="{FF2B5EF4-FFF2-40B4-BE49-F238E27FC236}">
                  <a16:creationId xmlns:a16="http://schemas.microsoft.com/office/drawing/2014/main" id="{F7252B7F-21B2-4B3F-9876-D9F8B77EBD98}"/>
                </a:ext>
              </a:extLst>
            </p:cNvPr>
            <p:cNvSpPr/>
            <p:nvPr/>
          </p:nvSpPr>
          <p:spPr>
            <a:xfrm>
              <a:off x="7395362" y="871817"/>
              <a:ext cx="219242" cy="219242"/>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38" name="Rectángulo 37">
              <a:extLst>
                <a:ext uri="{FF2B5EF4-FFF2-40B4-BE49-F238E27FC236}">
                  <a16:creationId xmlns:a16="http://schemas.microsoft.com/office/drawing/2014/main" id="{844FB3FD-A0C6-46B8-B0D0-72E33925C7EA}"/>
                </a:ext>
              </a:extLst>
            </p:cNvPr>
            <p:cNvSpPr/>
            <p:nvPr/>
          </p:nvSpPr>
          <p:spPr>
            <a:xfrm>
              <a:off x="7610528" y="821493"/>
              <a:ext cx="1211614" cy="276999"/>
            </a:xfrm>
            <a:prstGeom prst="rect">
              <a:avLst/>
            </a:prstGeom>
          </p:spPr>
          <p:txBody>
            <a:bodyPr wrap="none">
              <a:spAutoFit/>
            </a:bodyPr>
            <a:lstStyle/>
            <a:p>
              <a:r>
                <a:rPr lang="es-ES" sz="1200" dirty="0">
                  <a:latin typeface="Verdana" panose="020B0604030504040204" pitchFamily="34" charset="0"/>
                  <a:ea typeface="Verdana" panose="020B0604030504040204" pitchFamily="34" charset="0"/>
                  <a:cs typeface="Verdana" panose="020B0604030504040204" pitchFamily="34" charset="0"/>
                </a:rPr>
                <a:t>TOTAL lector </a:t>
              </a:r>
              <a:endParaRPr lang="es-ES" sz="1200" dirty="0"/>
            </a:p>
          </p:txBody>
        </p:sp>
        <p:sp>
          <p:nvSpPr>
            <p:cNvPr id="39" name="Rectángulo 38">
              <a:extLst>
                <a:ext uri="{FF2B5EF4-FFF2-40B4-BE49-F238E27FC236}">
                  <a16:creationId xmlns:a16="http://schemas.microsoft.com/office/drawing/2014/main" id="{9A4D10B5-9A00-4312-B21B-AD0DE78C9DC8}"/>
                </a:ext>
              </a:extLst>
            </p:cNvPr>
            <p:cNvSpPr/>
            <p:nvPr/>
          </p:nvSpPr>
          <p:spPr>
            <a:xfrm>
              <a:off x="7395362" y="1169475"/>
              <a:ext cx="219242" cy="219242"/>
            </a:xfrm>
            <a:prstGeom prst="rect">
              <a:avLst/>
            </a:prstGeom>
            <a:solidFill>
              <a:srgbClr val="B5D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40" name="Rectángulo 39">
              <a:extLst>
                <a:ext uri="{FF2B5EF4-FFF2-40B4-BE49-F238E27FC236}">
                  <a16:creationId xmlns:a16="http://schemas.microsoft.com/office/drawing/2014/main" id="{B1E613D0-2F68-47F8-AAA6-75E0C9EAB95C}"/>
                </a:ext>
              </a:extLst>
            </p:cNvPr>
            <p:cNvSpPr/>
            <p:nvPr/>
          </p:nvSpPr>
          <p:spPr>
            <a:xfrm>
              <a:off x="7610528" y="1133303"/>
              <a:ext cx="1882247" cy="276999"/>
            </a:xfrm>
            <a:prstGeom prst="rect">
              <a:avLst/>
            </a:prstGeom>
          </p:spPr>
          <p:txBody>
            <a:bodyPr wrap="none">
              <a:spAutoFit/>
            </a:bodyPr>
            <a:lstStyle/>
            <a:p>
              <a:r>
                <a:rPr lang="es-ES" sz="1200" dirty="0">
                  <a:latin typeface="Verdana" panose="020B0604030504040204" pitchFamily="34" charset="0"/>
                  <a:ea typeface="Verdana" panose="020B0604030504040204" pitchFamily="34" charset="0"/>
                  <a:cs typeface="Verdana" panose="020B0604030504040204" pitchFamily="34" charset="0"/>
                </a:rPr>
                <a:t>Lector en tiempo libre</a:t>
              </a:r>
              <a:endParaRPr lang="es-ES" sz="1200" dirty="0"/>
            </a:p>
          </p:txBody>
        </p:sp>
        <p:sp>
          <p:nvSpPr>
            <p:cNvPr id="41" name="Rectángulo 40">
              <a:extLst>
                <a:ext uri="{FF2B5EF4-FFF2-40B4-BE49-F238E27FC236}">
                  <a16:creationId xmlns:a16="http://schemas.microsoft.com/office/drawing/2014/main" id="{2ECF63A8-4A1B-45A3-82CC-84EA907825B3}"/>
                </a:ext>
              </a:extLst>
            </p:cNvPr>
            <p:cNvSpPr/>
            <p:nvPr/>
          </p:nvSpPr>
          <p:spPr>
            <a:xfrm>
              <a:off x="7395362" y="1467134"/>
              <a:ext cx="219242" cy="219242"/>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42" name="Rectángulo 41">
              <a:extLst>
                <a:ext uri="{FF2B5EF4-FFF2-40B4-BE49-F238E27FC236}">
                  <a16:creationId xmlns:a16="http://schemas.microsoft.com/office/drawing/2014/main" id="{BEE48967-7F97-44D4-8412-958727CEAF32}"/>
                </a:ext>
              </a:extLst>
            </p:cNvPr>
            <p:cNvSpPr/>
            <p:nvPr/>
          </p:nvSpPr>
          <p:spPr>
            <a:xfrm>
              <a:off x="7610528" y="1416810"/>
              <a:ext cx="2419765" cy="276999"/>
            </a:xfrm>
            <a:prstGeom prst="rect">
              <a:avLst/>
            </a:prstGeom>
          </p:spPr>
          <p:txBody>
            <a:bodyPr wrap="none">
              <a:spAutoFit/>
            </a:bodyPr>
            <a:lstStyle/>
            <a:p>
              <a:r>
                <a:rPr lang="es-ES" sz="1200" dirty="0">
                  <a:latin typeface="Verdana" panose="020B0604030504040204" pitchFamily="34" charset="0"/>
                  <a:ea typeface="Verdana" panose="020B0604030504040204" pitchFamily="34" charset="0"/>
                  <a:cs typeface="Verdana" panose="020B0604030504040204" pitchFamily="34" charset="0"/>
                </a:rPr>
                <a:t>Lector por trabajo o estudios</a:t>
              </a:r>
              <a:endParaRPr lang="es-ES" sz="1200" dirty="0"/>
            </a:p>
          </p:txBody>
        </p:sp>
      </p:grpSp>
      <p:cxnSp>
        <p:nvCxnSpPr>
          <p:cNvPr id="27" name="15 Conector recto">
            <a:extLst>
              <a:ext uri="{FF2B5EF4-FFF2-40B4-BE49-F238E27FC236}">
                <a16:creationId xmlns:a16="http://schemas.microsoft.com/office/drawing/2014/main" id="{63C9389B-09DF-4FF0-9676-BCA3671F0F58}"/>
              </a:ext>
            </a:extLst>
          </p:cNvPr>
          <p:cNvCxnSpPr>
            <a:cxnSpLocks/>
          </p:cNvCxnSpPr>
          <p:nvPr/>
        </p:nvCxnSpPr>
        <p:spPr bwMode="auto">
          <a:xfrm flipH="1">
            <a:off x="3678673" y="940292"/>
            <a:ext cx="6350" cy="583200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p:spPr>
      </p:cxnSp>
      <p:graphicFrame>
        <p:nvGraphicFramePr>
          <p:cNvPr id="43" name="Tabla 42">
            <a:extLst>
              <a:ext uri="{FF2B5EF4-FFF2-40B4-BE49-F238E27FC236}">
                <a16:creationId xmlns:a16="http://schemas.microsoft.com/office/drawing/2014/main" id="{612E70C6-57EB-44F0-A62B-8A59B23AF03A}"/>
              </a:ext>
            </a:extLst>
          </p:cNvPr>
          <p:cNvGraphicFramePr>
            <a:graphicFrameLocks noGrp="1"/>
          </p:cNvGraphicFramePr>
          <p:nvPr>
            <p:extLst>
              <p:ext uri="{D42A27DB-BD31-4B8C-83A1-F6EECF244321}">
                <p14:modId xmlns:p14="http://schemas.microsoft.com/office/powerpoint/2010/main" val="1861946121"/>
              </p:ext>
            </p:extLst>
          </p:nvPr>
        </p:nvGraphicFramePr>
        <p:xfrm>
          <a:off x="2937531" y="1797437"/>
          <a:ext cx="797160" cy="743424"/>
        </p:xfrm>
        <a:graphic>
          <a:graphicData uri="http://schemas.openxmlformats.org/drawingml/2006/table">
            <a:tbl>
              <a:tblPr firstRow="1" bandRow="1">
                <a:tableStyleId>{93296810-A885-4BE3-A3E7-6D5BEEA58F35}</a:tableStyleId>
              </a:tblPr>
              <a:tblGrid>
                <a:gridCol w="797160">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Hombre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Mujer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bl>
          </a:graphicData>
        </a:graphic>
      </p:graphicFrame>
      <p:sp>
        <p:nvSpPr>
          <p:cNvPr id="44" name="Rectangle 5">
            <a:extLst>
              <a:ext uri="{FF2B5EF4-FFF2-40B4-BE49-F238E27FC236}">
                <a16:creationId xmlns:a16="http://schemas.microsoft.com/office/drawing/2014/main" id="{56387973-705E-4848-A5CB-6F2B5ACD36EB}"/>
              </a:ext>
            </a:extLst>
          </p:cNvPr>
          <p:cNvSpPr>
            <a:spLocks noChangeArrowheads="1"/>
          </p:cNvSpPr>
          <p:nvPr/>
        </p:nvSpPr>
        <p:spPr bwMode="auto">
          <a:xfrm>
            <a:off x="2992205" y="1005458"/>
            <a:ext cx="692818" cy="420436"/>
          </a:xfrm>
          <a:prstGeom prst="rect">
            <a:avLst/>
          </a:prstGeom>
          <a:noFill/>
          <a:ln w="28575">
            <a:noFill/>
            <a:miter lim="800000"/>
            <a:headEnd/>
            <a:tailEnd/>
          </a:ln>
          <a:effectLst/>
        </p:spPr>
        <p:txBody>
          <a:bodyPr wrap="none" anchor="ctr">
            <a:spAutoFit/>
          </a:bodyPr>
          <a:lstStyle/>
          <a:p>
            <a:pPr algn="l">
              <a:lnSpc>
                <a:spcPct val="180000"/>
              </a:lnSpc>
              <a:spcBef>
                <a:spcPct val="0"/>
              </a:spcBef>
            </a:pPr>
            <a:r>
              <a:rPr lang="es-ES" sz="14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Total</a:t>
            </a:r>
          </a:p>
        </p:txBody>
      </p:sp>
      <p:graphicFrame>
        <p:nvGraphicFramePr>
          <p:cNvPr id="45" name="Tabla 44">
            <a:extLst>
              <a:ext uri="{FF2B5EF4-FFF2-40B4-BE49-F238E27FC236}">
                <a16:creationId xmlns:a16="http://schemas.microsoft.com/office/drawing/2014/main" id="{892ECE73-92F8-4ADE-858B-5212D491032C}"/>
              </a:ext>
            </a:extLst>
          </p:cNvPr>
          <p:cNvGraphicFramePr>
            <a:graphicFrameLocks noGrp="1"/>
          </p:cNvGraphicFramePr>
          <p:nvPr>
            <p:extLst>
              <p:ext uri="{D42A27DB-BD31-4B8C-83A1-F6EECF244321}">
                <p14:modId xmlns:p14="http://schemas.microsoft.com/office/powerpoint/2010/main" val="1897833740"/>
              </p:ext>
            </p:extLst>
          </p:nvPr>
        </p:nvGraphicFramePr>
        <p:xfrm>
          <a:off x="2199303" y="2942336"/>
          <a:ext cx="1554273" cy="2254464"/>
        </p:xfrm>
        <a:graphic>
          <a:graphicData uri="http://schemas.openxmlformats.org/drawingml/2006/table">
            <a:tbl>
              <a:tblPr firstRow="1" bandRow="1">
                <a:tableStyleId>{93296810-A885-4BE3-A3E7-6D5BEEA58F35}</a:tableStyleId>
              </a:tblPr>
              <a:tblGrid>
                <a:gridCol w="1554273">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14 a 24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25 a 34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35 a 45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45 a 54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5680385"/>
                  </a:ext>
                </a:extLst>
              </a:tr>
              <a:tr h="395904">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55 a 64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3642833"/>
                  </a:ext>
                </a:extLst>
              </a:tr>
              <a:tr h="37171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65 años y más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2099512"/>
                  </a:ext>
                </a:extLst>
              </a:tr>
            </a:tbl>
          </a:graphicData>
        </a:graphic>
      </p:graphicFrame>
      <p:graphicFrame>
        <p:nvGraphicFramePr>
          <p:cNvPr id="46" name="Tabla 45">
            <a:extLst>
              <a:ext uri="{FF2B5EF4-FFF2-40B4-BE49-F238E27FC236}">
                <a16:creationId xmlns:a16="http://schemas.microsoft.com/office/drawing/2014/main" id="{B3836E96-D473-42B7-AE89-E1A4F45B6727}"/>
              </a:ext>
            </a:extLst>
          </p:cNvPr>
          <p:cNvGraphicFramePr>
            <a:graphicFrameLocks noGrp="1"/>
          </p:cNvGraphicFramePr>
          <p:nvPr>
            <p:extLst>
              <p:ext uri="{D42A27DB-BD31-4B8C-83A1-F6EECF244321}">
                <p14:modId xmlns:p14="http://schemas.microsoft.com/office/powerpoint/2010/main" val="3564302958"/>
              </p:ext>
            </p:extLst>
          </p:nvPr>
        </p:nvGraphicFramePr>
        <p:xfrm>
          <a:off x="2190602" y="5562829"/>
          <a:ext cx="1554273" cy="1115136"/>
        </p:xfrm>
        <a:graphic>
          <a:graphicData uri="http://schemas.openxmlformats.org/drawingml/2006/table">
            <a:tbl>
              <a:tblPr firstRow="1" bandRow="1">
                <a:tableStyleId>{93296810-A885-4BE3-A3E7-6D5BEEA58F35}</a:tableStyleId>
              </a:tblPr>
              <a:tblGrid>
                <a:gridCol w="1554273">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Hasta primarios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Secundarios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Universitarios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bl>
          </a:graphicData>
        </a:graphic>
      </p:graphicFrame>
      <p:pic>
        <p:nvPicPr>
          <p:cNvPr id="47" name="Picture 2" descr="https://d30y9cdsu7xlg0.cloudfront.net/png/786166-200.png">
            <a:extLst>
              <a:ext uri="{FF2B5EF4-FFF2-40B4-BE49-F238E27FC236}">
                <a16:creationId xmlns:a16="http://schemas.microsoft.com/office/drawing/2014/main" id="{37E91EEE-E335-446D-B700-34EFD5C910B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328" y="374108"/>
            <a:ext cx="185318" cy="185318"/>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3">
            <a:extLst>
              <a:ext uri="{FF2B5EF4-FFF2-40B4-BE49-F238E27FC236}">
                <a16:creationId xmlns:a16="http://schemas.microsoft.com/office/drawing/2014/main" id="{141A8F01-1381-4521-BEF6-3BB36CD4DB96}"/>
              </a:ext>
            </a:extLst>
          </p:cNvPr>
          <p:cNvSpPr>
            <a:spLocks noChangeArrowheads="1"/>
          </p:cNvSpPr>
          <p:nvPr/>
        </p:nvSpPr>
        <p:spPr bwMode="auto">
          <a:xfrm>
            <a:off x="283646" y="83410"/>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49" name="Rectangle 3">
            <a:extLst>
              <a:ext uri="{FF2B5EF4-FFF2-40B4-BE49-F238E27FC236}">
                <a16:creationId xmlns:a16="http://schemas.microsoft.com/office/drawing/2014/main" id="{3B2A4242-2034-4407-858E-0123A6BECDCA}"/>
              </a:ext>
            </a:extLst>
          </p:cNvPr>
          <p:cNvSpPr>
            <a:spLocks noChangeArrowheads="1"/>
          </p:cNvSpPr>
          <p:nvPr/>
        </p:nvSpPr>
        <p:spPr bwMode="auto">
          <a:xfrm>
            <a:off x="283646" y="354168"/>
            <a:ext cx="5861466" cy="354121"/>
          </a:xfrm>
          <a:prstGeom prst="rect">
            <a:avLst/>
          </a:prstGeom>
        </p:spPr>
        <p:txBody>
          <a:bodyPr vert="horz" lIns="91440" tIns="45720" rIns="91440" bIns="45720" rtlCol="0" anchor="ctr">
            <a:normAutofit fontScale="90000" lnSpcReduction="20000"/>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5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Perfil de los lectores de libros</a:t>
            </a:r>
          </a:p>
        </p:txBody>
      </p:sp>
      <p:sp>
        <p:nvSpPr>
          <p:cNvPr id="33" name="Rectángulo: esquinas redondeadas 32">
            <a:extLst>
              <a:ext uri="{FF2B5EF4-FFF2-40B4-BE49-F238E27FC236}">
                <a16:creationId xmlns:a16="http://schemas.microsoft.com/office/drawing/2014/main" id="{73A2CED0-407A-4B0D-AC35-A061F2936B18}"/>
              </a:ext>
            </a:extLst>
          </p:cNvPr>
          <p:cNvSpPr/>
          <p:nvPr/>
        </p:nvSpPr>
        <p:spPr>
          <a:xfrm>
            <a:off x="8476264" y="1569718"/>
            <a:ext cx="3343724" cy="2831096"/>
          </a:xfrm>
          <a:prstGeom prst="roundRect">
            <a:avLst>
              <a:gd name="adj" fmla="val 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177800" indent="-177800">
              <a:lnSpc>
                <a:spcPct val="110000"/>
              </a:lnSpc>
              <a:spcBef>
                <a:spcPts val="600"/>
              </a:spcBef>
              <a:buFont typeface="Arial" panose="020B0604020202020204" pitchFamily="34" charset="0"/>
              <a:buChar char="•"/>
            </a:pPr>
            <a:r>
              <a:rPr lang="es-ES" sz="1400" dirty="0">
                <a:solidFill>
                  <a:schemeClr val="tx1"/>
                </a:solidFill>
                <a:cs typeface="Arial" panose="020B0604020202020204" pitchFamily="34" charset="0"/>
              </a:rPr>
              <a:t>Se observa una mayor proporción de mujeres lectoras de libros en tiempo libre y entre los hombres es mayor la proporción de lectores por estudios o trabajo.</a:t>
            </a:r>
          </a:p>
          <a:p>
            <a:pPr marL="177800" indent="-177800">
              <a:lnSpc>
                <a:spcPct val="110000"/>
              </a:lnSpc>
              <a:spcBef>
                <a:spcPts val="600"/>
              </a:spcBef>
              <a:buFont typeface="Arial" panose="020B0604020202020204" pitchFamily="34" charset="0"/>
              <a:buChar char="•"/>
            </a:pPr>
            <a:endParaRPr lang="es-ES" sz="1400" dirty="0">
              <a:solidFill>
                <a:srgbClr val="FF0000"/>
              </a:solidFill>
              <a:highlight>
                <a:srgbClr val="FFFF00"/>
              </a:highlight>
              <a:cs typeface="Arial" panose="020B0604020202020204" pitchFamily="34" charset="0"/>
            </a:endParaRPr>
          </a:p>
          <a:p>
            <a:pPr marL="177800" indent="-177800">
              <a:lnSpc>
                <a:spcPct val="110000"/>
              </a:lnSpc>
              <a:spcBef>
                <a:spcPts val="600"/>
              </a:spcBef>
              <a:buFont typeface="Arial" panose="020B0604020202020204" pitchFamily="34" charset="0"/>
              <a:buChar char="•"/>
            </a:pPr>
            <a:r>
              <a:rPr lang="es-ES" sz="1400" dirty="0">
                <a:solidFill>
                  <a:schemeClr val="tx1"/>
                </a:solidFill>
                <a:cs typeface="Arial" panose="020B0604020202020204" pitchFamily="34" charset="0"/>
              </a:rPr>
              <a:t>La edad y el nivel de estudios influyen en la lectura de libros, ya sea por ocio o por trabajo o estudios.</a:t>
            </a:r>
          </a:p>
        </p:txBody>
      </p:sp>
      <p:sp>
        <p:nvSpPr>
          <p:cNvPr id="50" name="Forma libre: forma 49">
            <a:extLst>
              <a:ext uri="{FF2B5EF4-FFF2-40B4-BE49-F238E27FC236}">
                <a16:creationId xmlns:a16="http://schemas.microsoft.com/office/drawing/2014/main" id="{E2CDE0AF-1339-4A2A-B027-2572FE9531B8}"/>
              </a:ext>
            </a:extLst>
          </p:cNvPr>
          <p:cNvSpPr/>
          <p:nvPr/>
        </p:nvSpPr>
        <p:spPr>
          <a:xfrm>
            <a:off x="4919226" y="5776411"/>
            <a:ext cx="1766594" cy="817335"/>
          </a:xfrm>
          <a:custGeom>
            <a:avLst/>
            <a:gdLst>
              <a:gd name="connsiteX0" fmla="*/ 0 w 1357460"/>
              <a:gd name="connsiteY0" fmla="*/ 0 h 169682"/>
              <a:gd name="connsiteX1" fmla="*/ 1357460 w 1357460"/>
              <a:gd name="connsiteY1" fmla="*/ 169682 h 169682"/>
            </a:gdLst>
            <a:ahLst/>
            <a:cxnLst>
              <a:cxn ang="0">
                <a:pos x="connsiteX0" y="connsiteY0"/>
              </a:cxn>
              <a:cxn ang="0">
                <a:pos x="connsiteX1" y="connsiteY1"/>
              </a:cxn>
            </a:cxnLst>
            <a:rect l="l" t="t" r="r" b="b"/>
            <a:pathLst>
              <a:path w="1357460" h="169682">
                <a:moveTo>
                  <a:pt x="0" y="0"/>
                </a:moveTo>
                <a:lnTo>
                  <a:pt x="1357460" y="169682"/>
                </a:lnTo>
              </a:path>
            </a:pathLst>
          </a:custGeom>
          <a:noFill/>
          <a:ln w="19050">
            <a:solidFill>
              <a:schemeClr val="accent6">
                <a:lumMod val="75000"/>
              </a:schemeClr>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Verdana"/>
              <a:ea typeface="+mn-ea"/>
              <a:cs typeface="+mn-cs"/>
            </a:endParaRPr>
          </a:p>
        </p:txBody>
      </p:sp>
      <p:sp>
        <p:nvSpPr>
          <p:cNvPr id="51" name="Forma libre: forma 50">
            <a:extLst>
              <a:ext uri="{FF2B5EF4-FFF2-40B4-BE49-F238E27FC236}">
                <a16:creationId xmlns:a16="http://schemas.microsoft.com/office/drawing/2014/main" id="{98BDD02C-1A11-4640-B8FD-47F52ECD9E97}"/>
              </a:ext>
            </a:extLst>
          </p:cNvPr>
          <p:cNvSpPr/>
          <p:nvPr/>
        </p:nvSpPr>
        <p:spPr>
          <a:xfrm>
            <a:off x="3697181" y="5890156"/>
            <a:ext cx="1023673" cy="787810"/>
          </a:xfrm>
          <a:custGeom>
            <a:avLst/>
            <a:gdLst>
              <a:gd name="connsiteX0" fmla="*/ 0 w 1357460"/>
              <a:gd name="connsiteY0" fmla="*/ 0 h 169682"/>
              <a:gd name="connsiteX1" fmla="*/ 1357460 w 1357460"/>
              <a:gd name="connsiteY1" fmla="*/ 169682 h 169682"/>
            </a:gdLst>
            <a:ahLst/>
            <a:cxnLst>
              <a:cxn ang="0">
                <a:pos x="connsiteX0" y="connsiteY0"/>
              </a:cxn>
              <a:cxn ang="0">
                <a:pos x="connsiteX1" y="connsiteY1"/>
              </a:cxn>
            </a:cxnLst>
            <a:rect l="l" t="t" r="r" b="b"/>
            <a:pathLst>
              <a:path w="1357460" h="169682">
                <a:moveTo>
                  <a:pt x="0" y="0"/>
                </a:moveTo>
                <a:lnTo>
                  <a:pt x="1357460" y="169682"/>
                </a:lnTo>
              </a:path>
            </a:pathLst>
          </a:custGeom>
          <a:noFill/>
          <a:ln w="19050">
            <a:solidFill>
              <a:schemeClr val="bg2">
                <a:lumMod val="75000"/>
              </a:schemeClr>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52" name="Forma libre: forma 51">
            <a:extLst>
              <a:ext uri="{FF2B5EF4-FFF2-40B4-BE49-F238E27FC236}">
                <a16:creationId xmlns:a16="http://schemas.microsoft.com/office/drawing/2014/main" id="{7C53007C-1634-472B-ABA4-82E7E8AC5278}"/>
              </a:ext>
            </a:extLst>
          </p:cNvPr>
          <p:cNvSpPr/>
          <p:nvPr/>
        </p:nvSpPr>
        <p:spPr>
          <a:xfrm flipH="1">
            <a:off x="3862421" y="3234906"/>
            <a:ext cx="1815187" cy="1537114"/>
          </a:xfrm>
          <a:custGeom>
            <a:avLst/>
            <a:gdLst>
              <a:gd name="connsiteX0" fmla="*/ 0 w 1357460"/>
              <a:gd name="connsiteY0" fmla="*/ 0 h 169682"/>
              <a:gd name="connsiteX1" fmla="*/ 1357460 w 1357460"/>
              <a:gd name="connsiteY1" fmla="*/ 169682 h 169682"/>
            </a:gdLst>
            <a:ahLst/>
            <a:cxnLst>
              <a:cxn ang="0">
                <a:pos x="connsiteX0" y="connsiteY0"/>
              </a:cxn>
              <a:cxn ang="0">
                <a:pos x="connsiteX1" y="connsiteY1"/>
              </a:cxn>
            </a:cxnLst>
            <a:rect l="l" t="t" r="r" b="b"/>
            <a:pathLst>
              <a:path w="1357460" h="169682">
                <a:moveTo>
                  <a:pt x="0" y="0"/>
                </a:moveTo>
                <a:lnTo>
                  <a:pt x="1357460" y="169682"/>
                </a:lnTo>
              </a:path>
            </a:pathLst>
          </a:custGeom>
          <a:noFill/>
          <a:ln w="19050">
            <a:solidFill>
              <a:schemeClr val="bg2">
                <a:lumMod val="75000"/>
              </a:schemeClr>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Verdana"/>
              <a:ea typeface="+mn-ea"/>
              <a:cs typeface="+mn-cs"/>
            </a:endParaRPr>
          </a:p>
        </p:txBody>
      </p:sp>
      <p:sp>
        <p:nvSpPr>
          <p:cNvPr id="53" name="Forma libre: forma 52">
            <a:extLst>
              <a:ext uri="{FF2B5EF4-FFF2-40B4-BE49-F238E27FC236}">
                <a16:creationId xmlns:a16="http://schemas.microsoft.com/office/drawing/2014/main" id="{B8D116AC-1427-4E87-8C17-14570FB61655}"/>
              </a:ext>
            </a:extLst>
          </p:cNvPr>
          <p:cNvSpPr/>
          <p:nvPr/>
        </p:nvSpPr>
        <p:spPr>
          <a:xfrm flipH="1">
            <a:off x="5251752" y="3174515"/>
            <a:ext cx="1333448" cy="1794299"/>
          </a:xfrm>
          <a:custGeom>
            <a:avLst/>
            <a:gdLst>
              <a:gd name="connsiteX0" fmla="*/ 0 w 1357460"/>
              <a:gd name="connsiteY0" fmla="*/ 0 h 169682"/>
              <a:gd name="connsiteX1" fmla="*/ 1357460 w 1357460"/>
              <a:gd name="connsiteY1" fmla="*/ 169682 h 169682"/>
            </a:gdLst>
            <a:ahLst/>
            <a:cxnLst>
              <a:cxn ang="0">
                <a:pos x="connsiteX0" y="connsiteY0"/>
              </a:cxn>
              <a:cxn ang="0">
                <a:pos x="connsiteX1" y="connsiteY1"/>
              </a:cxn>
            </a:cxnLst>
            <a:rect l="l" t="t" r="r" b="b"/>
            <a:pathLst>
              <a:path w="1357460" h="169682">
                <a:moveTo>
                  <a:pt x="0" y="0"/>
                </a:moveTo>
                <a:lnTo>
                  <a:pt x="1357460" y="169682"/>
                </a:lnTo>
              </a:path>
            </a:pathLst>
          </a:custGeom>
          <a:noFill/>
          <a:ln w="19050">
            <a:solidFill>
              <a:schemeClr val="accent6">
                <a:lumMod val="75000"/>
              </a:schemeClr>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Verdana"/>
              <a:ea typeface="+mn-ea"/>
              <a:cs typeface="+mn-cs"/>
            </a:endParaRPr>
          </a:p>
        </p:txBody>
      </p:sp>
    </p:spTree>
    <p:extLst>
      <p:ext uri="{BB962C8B-B14F-4D97-AF65-F5344CB8AC3E}">
        <p14:creationId xmlns:p14="http://schemas.microsoft.com/office/powerpoint/2010/main" val="3728810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17 Gráfico"/>
          <p:cNvGraphicFramePr/>
          <p:nvPr>
            <p:extLst>
              <p:ext uri="{D42A27DB-BD31-4B8C-83A1-F6EECF244321}">
                <p14:modId xmlns:p14="http://schemas.microsoft.com/office/powerpoint/2010/main" val="886085782"/>
              </p:ext>
            </p:extLst>
          </p:nvPr>
        </p:nvGraphicFramePr>
        <p:xfrm>
          <a:off x="1057689" y="1903424"/>
          <a:ext cx="10243649" cy="2543220"/>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ángulo 1"/>
          <p:cNvSpPr/>
          <p:nvPr/>
        </p:nvSpPr>
        <p:spPr>
          <a:xfrm>
            <a:off x="3259255" y="3823527"/>
            <a:ext cx="5553122"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233616"/>
                </a:solidFill>
                <a:latin typeface="Verdana" panose="020B0604030504040204" pitchFamily="34" charset="0"/>
                <a:ea typeface="Verdana" panose="020B0604030504040204" pitchFamily="34" charset="0"/>
                <a:cs typeface="Verdana" panose="020B0604030504040204" pitchFamily="34" charset="0"/>
              </a:defRPr>
            </a:pPr>
            <a:r>
              <a:rPr kumimoji="0" lang="es-ES" sz="16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t>Frecuencia de lectura de libros en tiempo libre</a:t>
            </a:r>
          </a:p>
        </p:txBody>
      </p:sp>
      <p:sp>
        <p:nvSpPr>
          <p:cNvPr id="39" name="10 Rectángulo"/>
          <p:cNvSpPr/>
          <p:nvPr/>
        </p:nvSpPr>
        <p:spPr>
          <a:xfrm>
            <a:off x="2410119" y="1589583"/>
            <a:ext cx="7371761" cy="556041"/>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t>% Leen libros en su tiempo libre </a:t>
            </a:r>
            <a:r>
              <a:rPr kumimoji="0" lang="es-ES" sz="1400" b="0"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t>(al menos una vez al trimestre)</a:t>
            </a:r>
            <a:endParaRPr kumimoji="0" lang="es-ES" sz="14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9" name="Grupo 8">
            <a:extLst>
              <a:ext uri="{FF2B5EF4-FFF2-40B4-BE49-F238E27FC236}">
                <a16:creationId xmlns:a16="http://schemas.microsoft.com/office/drawing/2014/main" id="{51E8458E-F099-4ECC-99BC-E2E13A61DCB8}"/>
              </a:ext>
            </a:extLst>
          </p:cNvPr>
          <p:cNvGrpSpPr/>
          <p:nvPr/>
        </p:nvGrpSpPr>
        <p:grpSpPr>
          <a:xfrm>
            <a:off x="2126403" y="4591768"/>
            <a:ext cx="2503533" cy="2246205"/>
            <a:chOff x="1798415" y="4591768"/>
            <a:chExt cx="2503533" cy="2246205"/>
          </a:xfrm>
        </p:grpSpPr>
        <p:sp>
          <p:nvSpPr>
            <p:cNvPr id="30" name="1 Rectángulo"/>
            <p:cNvSpPr/>
            <p:nvPr/>
          </p:nvSpPr>
          <p:spPr bwMode="auto">
            <a:xfrm>
              <a:off x="1813861" y="4591768"/>
              <a:ext cx="2488087" cy="2119536"/>
            </a:xfrm>
            <a:prstGeom prst="rect">
              <a:avLst/>
            </a:prstGeom>
            <a:noFill/>
            <a:ln w="19050"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anchor="t" anchorCtr="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prstClr val="black"/>
                </a:solidFill>
                <a:effectLst/>
                <a:uLnTx/>
                <a:uFillTx/>
                <a:latin typeface="Verdana"/>
                <a:ea typeface="+mn-ea"/>
                <a:cs typeface="+mn-cs"/>
              </a:endParaRPr>
            </a:p>
          </p:txBody>
        </p:sp>
        <p:graphicFrame>
          <p:nvGraphicFramePr>
            <p:cNvPr id="31" name="2 Gráfico"/>
            <p:cNvGraphicFramePr/>
            <p:nvPr>
              <p:extLst>
                <p:ext uri="{D42A27DB-BD31-4B8C-83A1-F6EECF244321}">
                  <p14:modId xmlns:p14="http://schemas.microsoft.com/office/powerpoint/2010/main" val="1106497951"/>
                </p:ext>
              </p:extLst>
            </p:nvPr>
          </p:nvGraphicFramePr>
          <p:xfrm>
            <a:off x="1798415" y="4733564"/>
            <a:ext cx="2484000" cy="2104409"/>
          </p:xfrm>
          <a:graphic>
            <a:graphicData uri="http://schemas.openxmlformats.org/drawingml/2006/chart">
              <c:chart xmlns:c="http://schemas.openxmlformats.org/drawingml/2006/chart" xmlns:r="http://schemas.openxmlformats.org/officeDocument/2006/relationships" r:id="rId3"/>
            </a:graphicData>
          </a:graphic>
        </p:graphicFrame>
        <p:sp>
          <p:nvSpPr>
            <p:cNvPr id="41" name="Rectángulo 40"/>
            <p:cNvSpPr/>
            <p:nvPr/>
          </p:nvSpPr>
          <p:spPr>
            <a:xfrm>
              <a:off x="1845476" y="4605927"/>
              <a:ext cx="2247433" cy="461665"/>
            </a:xfrm>
            <a:prstGeom prst="rect">
              <a:avLst/>
            </a:prstGeom>
          </p:spPr>
          <p:txBody>
            <a:bodyPr wrap="square">
              <a:spAutoFit/>
            </a:bodyPr>
            <a:lstStyle/>
            <a:p>
              <a:pPr marL="17780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E7E6E6">
                      <a:lumMod val="25000"/>
                    </a:srgbClr>
                  </a:solidFill>
                  <a:effectLst/>
                  <a:uLnTx/>
                  <a:uFillTx/>
                  <a:latin typeface="Verdana"/>
                  <a:ea typeface="+mn-ea"/>
                  <a:cs typeface="+mn-cs"/>
                </a:rPr>
                <a:t>Lector frecuente</a:t>
              </a:r>
              <a:br>
                <a:rPr kumimoji="0" lang="es-ES" sz="1200" b="1" i="0" u="none" strike="noStrike" kern="1200" cap="none" spc="0" normalizeH="0" baseline="0" noProof="0" dirty="0">
                  <a:ln>
                    <a:noFill/>
                  </a:ln>
                  <a:solidFill>
                    <a:srgbClr val="E7E6E6">
                      <a:lumMod val="25000"/>
                    </a:srgbClr>
                  </a:solidFill>
                  <a:effectLst/>
                  <a:uLnTx/>
                  <a:uFillTx/>
                  <a:latin typeface="Verdana"/>
                  <a:ea typeface="+mn-ea"/>
                  <a:cs typeface="+mn-cs"/>
                </a:rPr>
              </a:br>
              <a:r>
                <a:rPr kumimoji="0" lang="es-ES" sz="1000" i="0" u="none" strike="noStrike" kern="1200" cap="none" spc="0" normalizeH="0" baseline="0" noProof="0" dirty="0">
                  <a:ln>
                    <a:noFill/>
                  </a:ln>
                  <a:solidFill>
                    <a:srgbClr val="E7E6E6">
                      <a:lumMod val="25000"/>
                    </a:srgbClr>
                  </a:solidFill>
                  <a:effectLst/>
                  <a:uLnTx/>
                  <a:uFillTx/>
                  <a:latin typeface="Verdana"/>
                  <a:ea typeface="+mn-ea"/>
                  <a:cs typeface="+mn-cs"/>
                </a:rPr>
                <a:t>(al menos semanalmente)</a:t>
              </a:r>
              <a:endParaRPr kumimoji="0" lang="es-ES" sz="1200" i="0" u="none" strike="noStrike" kern="1200" cap="none" spc="0" normalizeH="0" baseline="0" noProof="0" dirty="0">
                <a:ln>
                  <a:noFill/>
                </a:ln>
                <a:solidFill>
                  <a:srgbClr val="E7E6E6">
                    <a:lumMod val="25000"/>
                  </a:srgbClr>
                </a:solidFill>
                <a:effectLst/>
                <a:uLnTx/>
                <a:uFillTx/>
                <a:latin typeface="Verdana"/>
                <a:ea typeface="+mn-ea"/>
                <a:cs typeface="+mn-cs"/>
              </a:endParaRPr>
            </a:p>
          </p:txBody>
        </p:sp>
      </p:grpSp>
      <p:sp>
        <p:nvSpPr>
          <p:cNvPr id="56" name="Rectangle 3">
            <a:extLst>
              <a:ext uri="{FF2B5EF4-FFF2-40B4-BE49-F238E27FC236}">
                <a16:creationId xmlns:a16="http://schemas.microsoft.com/office/drawing/2014/main" id="{7305F2F5-AC84-470A-B844-7BB8B5547FFD}"/>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pic>
        <p:nvPicPr>
          <p:cNvPr id="59" name="Imagen 58">
            <a:extLst>
              <a:ext uri="{FF2B5EF4-FFF2-40B4-BE49-F238E27FC236}">
                <a16:creationId xmlns:a16="http://schemas.microsoft.com/office/drawing/2014/main" id="{E1002273-517B-4FDC-BDE3-C2022B4D90A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8472" b="18611"/>
          <a:stretch/>
        </p:blipFill>
        <p:spPr>
          <a:xfrm>
            <a:off x="270008" y="1739219"/>
            <a:ext cx="519113" cy="326609"/>
          </a:xfrm>
          <a:prstGeom prst="rect">
            <a:avLst/>
          </a:prstGeom>
        </p:spPr>
      </p:pic>
      <p:sp>
        <p:nvSpPr>
          <p:cNvPr id="60" name="Rectángulo 59">
            <a:extLst>
              <a:ext uri="{FF2B5EF4-FFF2-40B4-BE49-F238E27FC236}">
                <a16:creationId xmlns:a16="http://schemas.microsoft.com/office/drawing/2014/main" id="{50985EF1-DC6F-43E4-8AB1-75238070FD1D}"/>
              </a:ext>
            </a:extLst>
          </p:cNvPr>
          <p:cNvSpPr/>
          <p:nvPr/>
        </p:nvSpPr>
        <p:spPr>
          <a:xfrm>
            <a:off x="862097" y="1753822"/>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sp>
        <p:nvSpPr>
          <p:cNvPr id="61" name="Rectángulo 60">
            <a:extLst>
              <a:ext uri="{FF2B5EF4-FFF2-40B4-BE49-F238E27FC236}">
                <a16:creationId xmlns:a16="http://schemas.microsoft.com/office/drawing/2014/main" id="{FE9DA11B-8A79-418D-991C-D4A207C802E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Marcador de número de diapositiva 1">
            <a:extLst>
              <a:ext uri="{FF2B5EF4-FFF2-40B4-BE49-F238E27FC236}">
                <a16:creationId xmlns:a16="http://schemas.microsoft.com/office/drawing/2014/main" id="{E8375E9B-E3B9-4C4E-9E20-62196060547A}"/>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31</a:t>
            </a:fld>
            <a:endParaRPr lang="es-ES_tradnl" dirty="0"/>
          </a:p>
        </p:txBody>
      </p:sp>
      <p:sp>
        <p:nvSpPr>
          <p:cNvPr id="63" name="Rectángulo 62">
            <a:extLst>
              <a:ext uri="{FF2B5EF4-FFF2-40B4-BE49-F238E27FC236}">
                <a16:creationId xmlns:a16="http://schemas.microsoft.com/office/drawing/2014/main" id="{33693967-DB46-4405-A74E-A25FEE3332D7}"/>
              </a:ext>
            </a:extLst>
          </p:cNvPr>
          <p:cNvSpPr/>
          <p:nvPr/>
        </p:nvSpPr>
        <p:spPr>
          <a:xfrm>
            <a:off x="78069" y="142782"/>
            <a:ext cx="11412315" cy="8822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600" b="1" dirty="0">
                <a:solidFill>
                  <a:schemeClr val="tx1"/>
                </a:solidFill>
                <a:ea typeface="Verdana" panose="020B0604030504040204" pitchFamily="34" charset="0"/>
                <a:cs typeface="Verdana" panose="020B0604030504040204" pitchFamily="34" charset="0"/>
              </a:rPr>
              <a:t>Continúa con una tendencia ascendente e</a:t>
            </a:r>
            <a:r>
              <a:rPr lang="es-ES" sz="1600" dirty="0">
                <a:solidFill>
                  <a:schemeClr val="tx1"/>
                </a:solidFill>
                <a:ea typeface="Verdana" panose="020B0604030504040204" pitchFamily="34" charset="0"/>
                <a:cs typeface="Verdana" panose="020B0604030504040204" pitchFamily="34" charset="0"/>
              </a:rPr>
              <a:t>l porcentaje de </a:t>
            </a:r>
            <a:r>
              <a:rPr lang="es-ES" sz="1600" b="1" dirty="0">
                <a:solidFill>
                  <a:schemeClr val="tx1"/>
                </a:solidFill>
                <a:ea typeface="Verdana" panose="020B0604030504040204" pitchFamily="34" charset="0"/>
                <a:cs typeface="Verdana" panose="020B0604030504040204" pitchFamily="34" charset="0"/>
              </a:rPr>
              <a:t>lectores en tiempo libre, alcanzando un 64,4%.</a:t>
            </a:r>
          </a:p>
          <a:p>
            <a:pPr lvl="0">
              <a:spcBef>
                <a:spcPts val="200"/>
              </a:spcBef>
              <a:spcAft>
                <a:spcPts val="200"/>
              </a:spcAft>
              <a:buClr>
                <a:srgbClr val="233616"/>
              </a:buClr>
            </a:pPr>
            <a:r>
              <a:rPr lang="es-ES" sz="1600" dirty="0">
                <a:solidFill>
                  <a:schemeClr val="tx1"/>
                </a:solidFill>
                <a:ea typeface="Verdana" panose="020B0604030504040204" pitchFamily="34" charset="0"/>
                <a:cs typeface="Arial" panose="020B0604020202020204" pitchFamily="34" charset="0"/>
              </a:rPr>
              <a:t>Este ratio se ha incrementado 6,5 puntos en los últimos 10 años y 0,4 puntos respecto a 2020.</a:t>
            </a:r>
            <a:endParaRPr lang="es-ES" sz="1600" dirty="0">
              <a:solidFill>
                <a:srgbClr val="FF0000"/>
              </a:solidFill>
              <a:ea typeface="Verdana" panose="020B0604030504040204" pitchFamily="34" charset="0"/>
              <a:cs typeface="Verdana" panose="020B0604030504040204" pitchFamily="34" charset="0"/>
            </a:endParaRPr>
          </a:p>
        </p:txBody>
      </p:sp>
      <p:sp>
        <p:nvSpPr>
          <p:cNvPr id="75" name="Rectangle 3">
            <a:extLst>
              <a:ext uri="{FF2B5EF4-FFF2-40B4-BE49-F238E27FC236}">
                <a16:creationId xmlns:a16="http://schemas.microsoft.com/office/drawing/2014/main" id="{CE42AD01-6847-440F-A3CF-FC898B8A4CCF}"/>
              </a:ext>
            </a:extLst>
          </p:cNvPr>
          <p:cNvSpPr>
            <a:spLocks noChangeArrowheads="1"/>
          </p:cNvSpPr>
          <p:nvPr/>
        </p:nvSpPr>
        <p:spPr bwMode="auto">
          <a:xfrm>
            <a:off x="270008" y="1334675"/>
            <a:ext cx="5130667" cy="353055"/>
          </a:xfrm>
          <a:prstGeom prst="rect">
            <a:avLst/>
          </a:prstGeom>
        </p:spPr>
        <p:txBody>
          <a:bodyPr vert="horz" lIns="91440" tIns="45720" rIns="91440" bIns="45720" rtlCol="0" anchor="ctr">
            <a:normAutofit fontScale="97500" lnSpcReduction="10000"/>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en tiempo libre</a:t>
            </a:r>
          </a:p>
        </p:txBody>
      </p:sp>
      <p:grpSp>
        <p:nvGrpSpPr>
          <p:cNvPr id="76" name="Grupo 75">
            <a:extLst>
              <a:ext uri="{FF2B5EF4-FFF2-40B4-BE49-F238E27FC236}">
                <a16:creationId xmlns:a16="http://schemas.microsoft.com/office/drawing/2014/main" id="{4FF86796-00B9-4EEA-B9D8-ACF32CEC4314}"/>
              </a:ext>
            </a:extLst>
          </p:cNvPr>
          <p:cNvGrpSpPr/>
          <p:nvPr/>
        </p:nvGrpSpPr>
        <p:grpSpPr>
          <a:xfrm>
            <a:off x="28575" y="1302182"/>
            <a:ext cx="314326" cy="388554"/>
            <a:chOff x="5377766" y="2476500"/>
            <a:chExt cx="1541077" cy="1905000"/>
          </a:xfrm>
        </p:grpSpPr>
        <p:pic>
          <p:nvPicPr>
            <p:cNvPr id="77" name="Picture 4" descr="https://d30y9cdsu7xlg0.cloudfront.net/png/7677-200.png">
              <a:extLst>
                <a:ext uri="{FF2B5EF4-FFF2-40B4-BE49-F238E27FC236}">
                  <a16:creationId xmlns:a16="http://schemas.microsoft.com/office/drawing/2014/main" id="{37E4DDE4-F256-413E-9553-3652A2721E6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https://d30y9cdsu7xlg0.cloudfront.net/png/113878-200.png">
              <a:extLst>
                <a:ext uri="{FF2B5EF4-FFF2-40B4-BE49-F238E27FC236}">
                  <a16:creationId xmlns:a16="http://schemas.microsoft.com/office/drawing/2014/main" id="{5C80DB13-1DCE-4CE6-951F-9C3C3DB14B1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CuadroTexto 45">
            <a:extLst>
              <a:ext uri="{FF2B5EF4-FFF2-40B4-BE49-F238E27FC236}">
                <a16:creationId xmlns:a16="http://schemas.microsoft.com/office/drawing/2014/main" id="{54C48A5B-97D2-44FE-9982-85F2D3661B14}"/>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grpSp>
        <p:nvGrpSpPr>
          <p:cNvPr id="6" name="Grupo 5">
            <a:extLst>
              <a:ext uri="{FF2B5EF4-FFF2-40B4-BE49-F238E27FC236}">
                <a16:creationId xmlns:a16="http://schemas.microsoft.com/office/drawing/2014/main" id="{24E4DBCB-2137-4C37-991D-5DCAD8117DDE}"/>
              </a:ext>
            </a:extLst>
          </p:cNvPr>
          <p:cNvGrpSpPr/>
          <p:nvPr/>
        </p:nvGrpSpPr>
        <p:grpSpPr>
          <a:xfrm>
            <a:off x="4597880" y="4595083"/>
            <a:ext cx="2599664" cy="2208582"/>
            <a:chOff x="4597880" y="4595083"/>
            <a:chExt cx="2599664" cy="2208582"/>
          </a:xfrm>
        </p:grpSpPr>
        <p:graphicFrame>
          <p:nvGraphicFramePr>
            <p:cNvPr id="33" name="2 Gráfico"/>
            <p:cNvGraphicFramePr/>
            <p:nvPr>
              <p:extLst>
                <p:ext uri="{D42A27DB-BD31-4B8C-83A1-F6EECF244321}">
                  <p14:modId xmlns:p14="http://schemas.microsoft.com/office/powerpoint/2010/main" val="1844325637"/>
                </p:ext>
              </p:extLst>
            </p:nvPr>
          </p:nvGraphicFramePr>
          <p:xfrm>
            <a:off x="4597880" y="4699256"/>
            <a:ext cx="2569608" cy="2104409"/>
          </p:xfrm>
          <a:graphic>
            <a:graphicData uri="http://schemas.openxmlformats.org/drawingml/2006/chart">
              <c:chart xmlns:c="http://schemas.openxmlformats.org/drawingml/2006/chart" xmlns:r="http://schemas.openxmlformats.org/officeDocument/2006/relationships" r:id="rId7"/>
            </a:graphicData>
          </a:graphic>
        </p:graphicFrame>
        <p:sp>
          <p:nvSpPr>
            <p:cNvPr id="42" name="Rectángulo 41"/>
            <p:cNvSpPr/>
            <p:nvPr/>
          </p:nvSpPr>
          <p:spPr>
            <a:xfrm>
              <a:off x="4637346" y="4601548"/>
              <a:ext cx="2410164" cy="461665"/>
            </a:xfrm>
            <a:prstGeom prst="rect">
              <a:avLst/>
            </a:prstGeom>
          </p:spPr>
          <p:txBody>
            <a:bodyPr wrap="square">
              <a:spAutoFit/>
            </a:bodyPr>
            <a:lstStyle/>
            <a:p>
              <a:pPr marL="17780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E7E6E6">
                      <a:lumMod val="25000"/>
                    </a:srgbClr>
                  </a:solidFill>
                  <a:effectLst/>
                  <a:uLnTx/>
                  <a:uFillTx/>
                  <a:latin typeface="Verdana"/>
                  <a:ea typeface="+mn-ea"/>
                  <a:cs typeface="+mn-cs"/>
                </a:rPr>
                <a:t>Lector ocasional </a:t>
              </a:r>
              <a:br>
                <a:rPr kumimoji="0" lang="es-ES" sz="1400" b="1" i="0" u="none" strike="noStrike" kern="1200" cap="none" spc="0" normalizeH="0" baseline="0" noProof="0" dirty="0">
                  <a:ln>
                    <a:noFill/>
                  </a:ln>
                  <a:solidFill>
                    <a:srgbClr val="E7E6E6">
                      <a:lumMod val="25000"/>
                    </a:srgbClr>
                  </a:solidFill>
                  <a:effectLst/>
                  <a:uLnTx/>
                  <a:uFillTx/>
                  <a:latin typeface="Verdana"/>
                  <a:ea typeface="+mn-ea"/>
                  <a:cs typeface="+mn-cs"/>
                </a:rPr>
              </a:br>
              <a:r>
                <a:rPr kumimoji="0" lang="es-ES" sz="1000" i="0" u="none" strike="noStrike" kern="1200" cap="none" spc="0" normalizeH="0" baseline="0" noProof="0" dirty="0">
                  <a:ln>
                    <a:noFill/>
                  </a:ln>
                  <a:solidFill>
                    <a:srgbClr val="E7E6E6">
                      <a:lumMod val="25000"/>
                    </a:srgbClr>
                  </a:solidFill>
                  <a:effectLst/>
                  <a:uLnTx/>
                  <a:uFillTx/>
                  <a:latin typeface="Verdana"/>
                  <a:ea typeface="+mn-ea"/>
                  <a:cs typeface="+mn-cs"/>
                </a:rPr>
                <a:t>(al menos una vez al trimestre)</a:t>
              </a:r>
              <a:endParaRPr kumimoji="0" lang="es-ES" sz="1200" i="0" u="none" strike="noStrike" kern="1200" cap="none" spc="0" normalizeH="0" baseline="0" noProof="0" dirty="0">
                <a:ln>
                  <a:noFill/>
                </a:ln>
                <a:solidFill>
                  <a:srgbClr val="E7E6E6">
                    <a:lumMod val="25000"/>
                  </a:srgbClr>
                </a:solidFill>
                <a:effectLst/>
                <a:uLnTx/>
                <a:uFillTx/>
                <a:latin typeface="Verdana"/>
                <a:ea typeface="+mn-ea"/>
                <a:cs typeface="+mn-cs"/>
              </a:endParaRPr>
            </a:p>
          </p:txBody>
        </p:sp>
        <p:sp>
          <p:nvSpPr>
            <p:cNvPr id="51" name="1 Rectángulo">
              <a:extLst>
                <a:ext uri="{FF2B5EF4-FFF2-40B4-BE49-F238E27FC236}">
                  <a16:creationId xmlns:a16="http://schemas.microsoft.com/office/drawing/2014/main" id="{8BFC0688-87CB-4854-B8E9-82D563DFAB52}"/>
                </a:ext>
              </a:extLst>
            </p:cNvPr>
            <p:cNvSpPr/>
            <p:nvPr/>
          </p:nvSpPr>
          <p:spPr bwMode="auto">
            <a:xfrm>
              <a:off x="4709457" y="4595083"/>
              <a:ext cx="2488087" cy="2119536"/>
            </a:xfrm>
            <a:prstGeom prst="rect">
              <a:avLst/>
            </a:prstGeom>
            <a:noFill/>
            <a:ln w="19050"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anchor="t" anchorCtr="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prstClr val="black"/>
                </a:solidFill>
                <a:effectLst/>
                <a:uLnTx/>
                <a:uFillTx/>
                <a:latin typeface="Verdana"/>
                <a:ea typeface="+mn-ea"/>
                <a:cs typeface="+mn-cs"/>
              </a:endParaRPr>
            </a:p>
          </p:txBody>
        </p:sp>
      </p:grpSp>
      <p:grpSp>
        <p:nvGrpSpPr>
          <p:cNvPr id="7" name="Grupo 6">
            <a:extLst>
              <a:ext uri="{FF2B5EF4-FFF2-40B4-BE49-F238E27FC236}">
                <a16:creationId xmlns:a16="http://schemas.microsoft.com/office/drawing/2014/main" id="{11E973BD-ACE2-42E6-B117-FF1C671F2AAE}"/>
              </a:ext>
            </a:extLst>
          </p:cNvPr>
          <p:cNvGrpSpPr/>
          <p:nvPr/>
        </p:nvGrpSpPr>
        <p:grpSpPr>
          <a:xfrm>
            <a:off x="7187021" y="4588459"/>
            <a:ext cx="2578132" cy="2142026"/>
            <a:chOff x="7922511" y="4588459"/>
            <a:chExt cx="2578132" cy="2142026"/>
          </a:xfrm>
        </p:grpSpPr>
        <p:graphicFrame>
          <p:nvGraphicFramePr>
            <p:cNvPr id="32" name="2 Gráfico"/>
            <p:cNvGraphicFramePr/>
            <p:nvPr>
              <p:extLst>
                <p:ext uri="{D42A27DB-BD31-4B8C-83A1-F6EECF244321}">
                  <p14:modId xmlns:p14="http://schemas.microsoft.com/office/powerpoint/2010/main" val="1197177427"/>
                </p:ext>
              </p:extLst>
            </p:nvPr>
          </p:nvGraphicFramePr>
          <p:xfrm>
            <a:off x="7922511" y="4626076"/>
            <a:ext cx="2569608" cy="2104409"/>
          </p:xfrm>
          <a:graphic>
            <a:graphicData uri="http://schemas.openxmlformats.org/drawingml/2006/chart">
              <c:chart xmlns:c="http://schemas.openxmlformats.org/drawingml/2006/chart" xmlns:r="http://schemas.openxmlformats.org/officeDocument/2006/relationships" r:id="rId8"/>
            </a:graphicData>
          </a:graphic>
        </p:graphicFrame>
        <p:sp>
          <p:nvSpPr>
            <p:cNvPr id="43" name="Rectángulo 42"/>
            <p:cNvSpPr/>
            <p:nvPr/>
          </p:nvSpPr>
          <p:spPr>
            <a:xfrm>
              <a:off x="8087431" y="4622881"/>
              <a:ext cx="2202409" cy="461665"/>
            </a:xfrm>
            <a:prstGeom prst="rect">
              <a:avLst/>
            </a:prstGeom>
          </p:spPr>
          <p:txBody>
            <a:bodyPr wrap="square">
              <a:spAutoFit/>
            </a:bodyPr>
            <a:lstStyle/>
            <a:p>
              <a:pPr marL="17780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E7E6E6">
                      <a:lumMod val="25000"/>
                    </a:srgbClr>
                  </a:solidFill>
                  <a:effectLst/>
                  <a:uLnTx/>
                  <a:uFillTx/>
                  <a:latin typeface="Verdana"/>
                  <a:ea typeface="+mn-ea"/>
                  <a:cs typeface="+mn-cs"/>
                </a:rPr>
                <a:t>No lector</a:t>
              </a:r>
            </a:p>
            <a:p>
              <a:pPr marL="177800" marR="0" lvl="0" indent="0" algn="ctr" defTabSz="914400" rtl="0" eaLnBrk="1" fontAlgn="auto" latinLnBrk="0" hangingPunct="1">
                <a:lnSpc>
                  <a:spcPct val="100000"/>
                </a:lnSpc>
                <a:spcBef>
                  <a:spcPts val="0"/>
                </a:spcBef>
                <a:spcAft>
                  <a:spcPts val="0"/>
                </a:spcAft>
                <a:buClrTx/>
                <a:buSzTx/>
                <a:buFontTx/>
                <a:buNone/>
                <a:tabLst/>
                <a:defRPr/>
              </a:pPr>
              <a:r>
                <a:rPr kumimoji="0" lang="es-ES" sz="1000" i="0" u="none" strike="noStrike" kern="1200" cap="none" spc="0" normalizeH="0" baseline="0" noProof="0" dirty="0">
                  <a:ln>
                    <a:noFill/>
                  </a:ln>
                  <a:solidFill>
                    <a:srgbClr val="E7E6E6">
                      <a:lumMod val="25000"/>
                    </a:srgbClr>
                  </a:solidFill>
                  <a:effectLst/>
                  <a:uLnTx/>
                  <a:uFillTx/>
                  <a:latin typeface="Verdana"/>
                  <a:ea typeface="+mn-ea"/>
                  <a:cs typeface="+mn-cs"/>
                </a:rPr>
                <a:t>(casi nunca o nunca)</a:t>
              </a:r>
            </a:p>
          </p:txBody>
        </p:sp>
        <p:sp>
          <p:nvSpPr>
            <p:cNvPr id="58" name="Forma libre: forma 57">
              <a:extLst>
                <a:ext uri="{FF2B5EF4-FFF2-40B4-BE49-F238E27FC236}">
                  <a16:creationId xmlns:a16="http://schemas.microsoft.com/office/drawing/2014/main" id="{3ED2CBCF-AC17-4FFF-B8AD-4A37DAF9439B}"/>
                </a:ext>
              </a:extLst>
            </p:cNvPr>
            <p:cNvSpPr/>
            <p:nvPr/>
          </p:nvSpPr>
          <p:spPr>
            <a:xfrm>
              <a:off x="8213359" y="5449901"/>
              <a:ext cx="2154442" cy="158544"/>
            </a:xfrm>
            <a:custGeom>
              <a:avLst/>
              <a:gdLst>
                <a:gd name="connsiteX0" fmla="*/ 0 w 1357460"/>
                <a:gd name="connsiteY0" fmla="*/ 0 h 169682"/>
                <a:gd name="connsiteX1" fmla="*/ 1357460 w 1357460"/>
                <a:gd name="connsiteY1" fmla="*/ 169682 h 169682"/>
              </a:gdLst>
              <a:ahLst/>
              <a:cxnLst>
                <a:cxn ang="0">
                  <a:pos x="connsiteX0" y="connsiteY0"/>
                </a:cxn>
                <a:cxn ang="0">
                  <a:pos x="connsiteX1" y="connsiteY1"/>
                </a:cxn>
              </a:cxnLst>
              <a:rect l="l" t="t" r="r" b="b"/>
              <a:pathLst>
                <a:path w="1357460" h="169682">
                  <a:moveTo>
                    <a:pt x="0" y="0"/>
                  </a:moveTo>
                  <a:lnTo>
                    <a:pt x="1357460" y="169682"/>
                  </a:lnTo>
                </a:path>
              </a:pathLst>
            </a:custGeom>
            <a:noFill/>
            <a:ln w="1905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52" name="1 Rectángulo">
              <a:extLst>
                <a:ext uri="{FF2B5EF4-FFF2-40B4-BE49-F238E27FC236}">
                  <a16:creationId xmlns:a16="http://schemas.microsoft.com/office/drawing/2014/main" id="{C85E39AE-F26B-49FD-BF88-9938F7AA19DA}"/>
                </a:ext>
              </a:extLst>
            </p:cNvPr>
            <p:cNvSpPr/>
            <p:nvPr/>
          </p:nvSpPr>
          <p:spPr bwMode="auto">
            <a:xfrm>
              <a:off x="8012556" y="4588459"/>
              <a:ext cx="2488087" cy="2119536"/>
            </a:xfrm>
            <a:prstGeom prst="rect">
              <a:avLst/>
            </a:prstGeom>
            <a:noFill/>
            <a:ln w="19050"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anchor="t" anchorCtr="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prstClr val="black"/>
                </a:solidFill>
                <a:effectLst/>
                <a:uLnTx/>
                <a:uFillTx/>
                <a:latin typeface="Verdana"/>
                <a:ea typeface="+mn-ea"/>
                <a:cs typeface="+mn-cs"/>
              </a:endParaRPr>
            </a:p>
          </p:txBody>
        </p:sp>
      </p:grpSp>
      <p:sp>
        <p:nvSpPr>
          <p:cNvPr id="80" name="Forma libre: forma 79">
            <a:extLst>
              <a:ext uri="{FF2B5EF4-FFF2-40B4-BE49-F238E27FC236}">
                <a16:creationId xmlns:a16="http://schemas.microsoft.com/office/drawing/2014/main" id="{1F2E9BAD-430C-44E3-B4F5-245E86C00B2B}"/>
              </a:ext>
            </a:extLst>
          </p:cNvPr>
          <p:cNvSpPr/>
          <p:nvPr/>
        </p:nvSpPr>
        <p:spPr>
          <a:xfrm flipV="1">
            <a:off x="2353927" y="5354512"/>
            <a:ext cx="1528548" cy="174804"/>
          </a:xfrm>
          <a:custGeom>
            <a:avLst/>
            <a:gdLst>
              <a:gd name="connsiteX0" fmla="*/ 0 w 1357460"/>
              <a:gd name="connsiteY0" fmla="*/ 0 h 169682"/>
              <a:gd name="connsiteX1" fmla="*/ 1357460 w 1357460"/>
              <a:gd name="connsiteY1" fmla="*/ 169682 h 169682"/>
            </a:gdLst>
            <a:ahLst/>
            <a:cxnLst>
              <a:cxn ang="0">
                <a:pos x="connsiteX0" y="connsiteY0"/>
              </a:cxn>
              <a:cxn ang="0">
                <a:pos x="connsiteX1" y="connsiteY1"/>
              </a:cxn>
            </a:cxnLst>
            <a:rect l="l" t="t" r="r" b="b"/>
            <a:pathLst>
              <a:path w="1357460" h="169682">
                <a:moveTo>
                  <a:pt x="0" y="0"/>
                </a:moveTo>
                <a:lnTo>
                  <a:pt x="1357460" y="169682"/>
                </a:lnTo>
              </a:path>
            </a:pathLst>
          </a:custGeom>
          <a:noFill/>
          <a:ln w="1905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grpSp>
        <p:nvGrpSpPr>
          <p:cNvPr id="4" name="Grupo 3">
            <a:extLst>
              <a:ext uri="{FF2B5EF4-FFF2-40B4-BE49-F238E27FC236}">
                <a16:creationId xmlns:a16="http://schemas.microsoft.com/office/drawing/2014/main" id="{4D00ED17-46A9-419F-B80F-1B8A858ADFB3}"/>
              </a:ext>
            </a:extLst>
          </p:cNvPr>
          <p:cNvGrpSpPr/>
          <p:nvPr/>
        </p:nvGrpSpPr>
        <p:grpSpPr>
          <a:xfrm>
            <a:off x="1292337" y="3268385"/>
            <a:ext cx="9633702" cy="369332"/>
            <a:chOff x="1292337" y="3268385"/>
            <a:chExt cx="9633702" cy="369332"/>
          </a:xfrm>
        </p:grpSpPr>
        <p:sp>
          <p:nvSpPr>
            <p:cNvPr id="25" name="Rectángulo 24"/>
            <p:cNvSpPr/>
            <p:nvPr/>
          </p:nvSpPr>
          <p:spPr>
            <a:xfrm>
              <a:off x="4639735" y="3314552"/>
              <a:ext cx="575799" cy="276999"/>
            </a:xfrm>
            <a:prstGeom prst="rect">
              <a:avLst/>
            </a:prstGeom>
            <a:solidFill>
              <a:schemeClr val="bg1"/>
            </a:solidFill>
          </p:spPr>
          <p:txBody>
            <a:bodyPr wrap="none">
              <a:spAutoFit/>
            </a:bodyPr>
            <a:lstStyle/>
            <a:p>
              <a:r>
                <a:rPr lang="es-ES" sz="1200" dirty="0">
                  <a:solidFill>
                    <a:srgbClr val="000000"/>
                  </a:solidFill>
                  <a:latin typeface="+mj-lt"/>
                </a:rPr>
                <a:t>2012</a:t>
              </a:r>
            </a:p>
          </p:txBody>
        </p:sp>
        <p:sp>
          <p:nvSpPr>
            <p:cNvPr id="22" name="Rectángulo 21"/>
            <p:cNvSpPr/>
            <p:nvPr/>
          </p:nvSpPr>
          <p:spPr>
            <a:xfrm>
              <a:off x="1292337" y="3314552"/>
              <a:ext cx="575799" cy="276999"/>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mj-lt"/>
                  <a:ea typeface="+mn-ea"/>
                  <a:cs typeface="+mn-cs"/>
                </a:rPr>
                <a:t>2009</a:t>
              </a:r>
              <a:endParaRPr kumimoji="0" lang="es-ES" sz="1200" b="0" i="0" u="none" strike="noStrike" kern="1200" cap="none" spc="0" normalizeH="0" baseline="0" noProof="0" dirty="0">
                <a:ln>
                  <a:noFill/>
                </a:ln>
                <a:solidFill>
                  <a:prstClr val="black"/>
                </a:solidFill>
                <a:effectLst/>
                <a:uLnTx/>
                <a:uFillTx/>
                <a:latin typeface="+mj-lt"/>
                <a:ea typeface="+mn-ea"/>
                <a:cs typeface="+mn-cs"/>
              </a:endParaRPr>
            </a:p>
          </p:txBody>
        </p:sp>
        <p:sp>
          <p:nvSpPr>
            <p:cNvPr id="23" name="Rectángulo 22"/>
            <p:cNvSpPr/>
            <p:nvPr/>
          </p:nvSpPr>
          <p:spPr>
            <a:xfrm>
              <a:off x="2419863" y="3314552"/>
              <a:ext cx="575799" cy="276999"/>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mj-lt"/>
                  <a:ea typeface="+mn-ea"/>
                  <a:cs typeface="+mn-cs"/>
                </a:rPr>
                <a:t>2010</a:t>
              </a:r>
              <a:endParaRPr kumimoji="0" lang="es-ES" sz="1200" b="0" i="0" u="none" strike="noStrike" kern="1200" cap="none" spc="0" normalizeH="0" baseline="0" noProof="0" dirty="0">
                <a:ln>
                  <a:noFill/>
                </a:ln>
                <a:solidFill>
                  <a:prstClr val="black"/>
                </a:solidFill>
                <a:effectLst/>
                <a:uLnTx/>
                <a:uFillTx/>
                <a:latin typeface="+mj-lt"/>
                <a:ea typeface="+mn-ea"/>
                <a:cs typeface="+mn-cs"/>
              </a:endParaRPr>
            </a:p>
          </p:txBody>
        </p:sp>
        <p:sp>
          <p:nvSpPr>
            <p:cNvPr id="24" name="Rectángulo 23"/>
            <p:cNvSpPr/>
            <p:nvPr/>
          </p:nvSpPr>
          <p:spPr>
            <a:xfrm>
              <a:off x="3521006" y="3314552"/>
              <a:ext cx="575799" cy="276999"/>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mj-lt"/>
                  <a:ea typeface="+mn-ea"/>
                  <a:cs typeface="+mn-cs"/>
                </a:rPr>
                <a:t>2011</a:t>
              </a:r>
              <a:endParaRPr kumimoji="0" lang="es-ES" sz="1200" b="0" i="0" u="none" strike="noStrike" kern="1200" cap="none" spc="0" normalizeH="0" baseline="0" noProof="0" dirty="0">
                <a:ln>
                  <a:noFill/>
                </a:ln>
                <a:solidFill>
                  <a:prstClr val="black"/>
                </a:solidFill>
                <a:effectLst/>
                <a:uLnTx/>
                <a:uFillTx/>
                <a:latin typeface="+mj-lt"/>
                <a:ea typeface="+mn-ea"/>
                <a:cs typeface="+mn-cs"/>
              </a:endParaRPr>
            </a:p>
          </p:txBody>
        </p:sp>
        <p:sp>
          <p:nvSpPr>
            <p:cNvPr id="35" name="Rectángulo 34">
              <a:extLst>
                <a:ext uri="{FF2B5EF4-FFF2-40B4-BE49-F238E27FC236}">
                  <a16:creationId xmlns:a16="http://schemas.microsoft.com/office/drawing/2014/main" id="{694FB25A-21A7-4C69-8EA2-02319922D706}"/>
                </a:ext>
              </a:extLst>
            </p:cNvPr>
            <p:cNvSpPr/>
            <p:nvPr/>
          </p:nvSpPr>
          <p:spPr>
            <a:xfrm>
              <a:off x="5749675" y="3314552"/>
              <a:ext cx="575799" cy="276999"/>
            </a:xfrm>
            <a:prstGeom prst="rect">
              <a:avLst/>
            </a:prstGeom>
            <a:solidFill>
              <a:schemeClr val="bg1"/>
            </a:solidFill>
          </p:spPr>
          <p:txBody>
            <a:bodyPr wrap="none">
              <a:spAutoFit/>
            </a:bodyPr>
            <a:lstStyle/>
            <a:p>
              <a:r>
                <a:rPr lang="es-ES" sz="1200" dirty="0">
                  <a:solidFill>
                    <a:srgbClr val="000000"/>
                  </a:solidFill>
                  <a:latin typeface="+mj-lt"/>
                </a:rPr>
                <a:t>2017</a:t>
              </a:r>
            </a:p>
          </p:txBody>
        </p:sp>
        <p:sp>
          <p:nvSpPr>
            <p:cNvPr id="45" name="Rectángulo 44">
              <a:extLst>
                <a:ext uri="{FF2B5EF4-FFF2-40B4-BE49-F238E27FC236}">
                  <a16:creationId xmlns:a16="http://schemas.microsoft.com/office/drawing/2014/main" id="{F4B72236-CC43-4C46-93FA-C05456E14508}"/>
                </a:ext>
              </a:extLst>
            </p:cNvPr>
            <p:cNvSpPr/>
            <p:nvPr/>
          </p:nvSpPr>
          <p:spPr>
            <a:xfrm>
              <a:off x="9100238" y="3314552"/>
              <a:ext cx="575799" cy="276999"/>
            </a:xfrm>
            <a:prstGeom prst="rect">
              <a:avLst/>
            </a:prstGeom>
            <a:solidFill>
              <a:schemeClr val="bg1"/>
            </a:solidFill>
          </p:spPr>
          <p:txBody>
            <a:bodyPr wrap="none">
              <a:spAutoFit/>
            </a:bodyPr>
            <a:lstStyle/>
            <a:p>
              <a:r>
                <a:rPr lang="es-ES" sz="1200" dirty="0">
                  <a:solidFill>
                    <a:srgbClr val="000000"/>
                  </a:solidFill>
                  <a:latin typeface="+mj-lt"/>
                </a:rPr>
                <a:t>2020</a:t>
              </a:r>
            </a:p>
          </p:txBody>
        </p:sp>
        <p:sp>
          <p:nvSpPr>
            <p:cNvPr id="65" name="Rectángulo 64">
              <a:extLst>
                <a:ext uri="{FF2B5EF4-FFF2-40B4-BE49-F238E27FC236}">
                  <a16:creationId xmlns:a16="http://schemas.microsoft.com/office/drawing/2014/main" id="{27363694-7B66-4FC7-A272-3A79AF1D6FD6}"/>
                </a:ext>
              </a:extLst>
            </p:cNvPr>
            <p:cNvSpPr/>
            <p:nvPr/>
          </p:nvSpPr>
          <p:spPr>
            <a:xfrm>
              <a:off x="6868401" y="3314552"/>
              <a:ext cx="575799" cy="276999"/>
            </a:xfrm>
            <a:prstGeom prst="rect">
              <a:avLst/>
            </a:prstGeom>
            <a:solidFill>
              <a:schemeClr val="bg1"/>
            </a:solidFill>
          </p:spPr>
          <p:txBody>
            <a:bodyPr wrap="none">
              <a:spAutoFit/>
            </a:bodyPr>
            <a:lstStyle/>
            <a:p>
              <a:r>
                <a:rPr lang="es-ES" sz="1200" dirty="0">
                  <a:solidFill>
                    <a:srgbClr val="000000"/>
                  </a:solidFill>
                  <a:latin typeface="+mj-lt"/>
                </a:rPr>
                <a:t>2018</a:t>
              </a:r>
            </a:p>
          </p:txBody>
        </p:sp>
        <p:sp>
          <p:nvSpPr>
            <p:cNvPr id="57" name="Rectángulo 56">
              <a:extLst>
                <a:ext uri="{FF2B5EF4-FFF2-40B4-BE49-F238E27FC236}">
                  <a16:creationId xmlns:a16="http://schemas.microsoft.com/office/drawing/2014/main" id="{0C16D45B-68C7-4AF6-9D11-955233555FAC}"/>
                </a:ext>
              </a:extLst>
            </p:cNvPr>
            <p:cNvSpPr/>
            <p:nvPr/>
          </p:nvSpPr>
          <p:spPr>
            <a:xfrm>
              <a:off x="7984122" y="3314552"/>
              <a:ext cx="575799" cy="276999"/>
            </a:xfrm>
            <a:prstGeom prst="rect">
              <a:avLst/>
            </a:prstGeom>
            <a:solidFill>
              <a:schemeClr val="bg1"/>
            </a:solidFill>
          </p:spPr>
          <p:txBody>
            <a:bodyPr wrap="none">
              <a:spAutoFit/>
            </a:bodyPr>
            <a:lstStyle/>
            <a:p>
              <a:r>
                <a:rPr lang="es-ES" sz="1200" dirty="0">
                  <a:solidFill>
                    <a:srgbClr val="000000"/>
                  </a:solidFill>
                  <a:latin typeface="+mj-lt"/>
                </a:rPr>
                <a:t>2019</a:t>
              </a:r>
            </a:p>
          </p:txBody>
        </p:sp>
        <p:sp>
          <p:nvSpPr>
            <p:cNvPr id="81" name="Rectángulo 80">
              <a:extLst>
                <a:ext uri="{FF2B5EF4-FFF2-40B4-BE49-F238E27FC236}">
                  <a16:creationId xmlns:a16="http://schemas.microsoft.com/office/drawing/2014/main" id="{863C9E5D-5B44-4952-8D91-834AF9A034C6}"/>
                </a:ext>
              </a:extLst>
            </p:cNvPr>
            <p:cNvSpPr/>
            <p:nvPr/>
          </p:nvSpPr>
          <p:spPr>
            <a:xfrm>
              <a:off x="10087348" y="3268385"/>
              <a:ext cx="838691" cy="369332"/>
            </a:xfrm>
            <a:prstGeom prst="rect">
              <a:avLst/>
            </a:prstGeom>
            <a:solidFill>
              <a:schemeClr val="bg1"/>
            </a:solidFill>
          </p:spPr>
          <p:txBody>
            <a:bodyPr wrap="none">
              <a:spAutoFit/>
            </a:bodyPr>
            <a:lstStyle/>
            <a:p>
              <a:r>
                <a:rPr lang="es-ES" b="1" dirty="0">
                  <a:solidFill>
                    <a:srgbClr val="000000"/>
                  </a:solidFill>
                  <a:latin typeface="+mj-lt"/>
                </a:rPr>
                <a:t>2021</a:t>
              </a:r>
            </a:p>
          </p:txBody>
        </p:sp>
      </p:grpSp>
      <p:sp>
        <p:nvSpPr>
          <p:cNvPr id="96" name="Forma libre: forma 95">
            <a:extLst>
              <a:ext uri="{FF2B5EF4-FFF2-40B4-BE49-F238E27FC236}">
                <a16:creationId xmlns:a16="http://schemas.microsoft.com/office/drawing/2014/main" id="{30894909-710B-48B4-9FA0-7E9BF3782BC7}"/>
              </a:ext>
            </a:extLst>
          </p:cNvPr>
          <p:cNvSpPr/>
          <p:nvPr/>
        </p:nvSpPr>
        <p:spPr>
          <a:xfrm flipV="1">
            <a:off x="1581932" y="1998248"/>
            <a:ext cx="9039176" cy="555795"/>
          </a:xfrm>
          <a:custGeom>
            <a:avLst/>
            <a:gdLst>
              <a:gd name="connsiteX0" fmla="*/ 0 w 1357460"/>
              <a:gd name="connsiteY0" fmla="*/ 0 h 169682"/>
              <a:gd name="connsiteX1" fmla="*/ 1357460 w 1357460"/>
              <a:gd name="connsiteY1" fmla="*/ 169682 h 169682"/>
            </a:gdLst>
            <a:ahLst/>
            <a:cxnLst>
              <a:cxn ang="0">
                <a:pos x="connsiteX0" y="connsiteY0"/>
              </a:cxn>
              <a:cxn ang="0">
                <a:pos x="connsiteX1" y="connsiteY1"/>
              </a:cxn>
            </a:cxnLst>
            <a:rect l="l" t="t" r="r" b="b"/>
            <a:pathLst>
              <a:path w="1357460" h="169682">
                <a:moveTo>
                  <a:pt x="0" y="0"/>
                </a:moveTo>
                <a:lnTo>
                  <a:pt x="1357460" y="169682"/>
                </a:lnTo>
              </a:path>
            </a:pathLst>
          </a:custGeom>
          <a:noFill/>
          <a:ln w="1905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graphicFrame>
        <p:nvGraphicFramePr>
          <p:cNvPr id="68" name="Tabla 11">
            <a:extLst>
              <a:ext uri="{FF2B5EF4-FFF2-40B4-BE49-F238E27FC236}">
                <a16:creationId xmlns:a16="http://schemas.microsoft.com/office/drawing/2014/main" id="{7E9CEB69-1106-492F-AD55-0B30636D309E}"/>
              </a:ext>
            </a:extLst>
          </p:cNvPr>
          <p:cNvGraphicFramePr>
            <a:graphicFrameLocks noGrp="1"/>
          </p:cNvGraphicFramePr>
          <p:nvPr>
            <p:extLst>
              <p:ext uri="{D42A27DB-BD31-4B8C-83A1-F6EECF244321}">
                <p14:modId xmlns:p14="http://schemas.microsoft.com/office/powerpoint/2010/main" val="1266392346"/>
              </p:ext>
            </p:extLst>
          </p:nvPr>
        </p:nvGraphicFramePr>
        <p:xfrm>
          <a:off x="3720858" y="4153256"/>
          <a:ext cx="4517448" cy="370840"/>
        </p:xfrm>
        <a:graphic>
          <a:graphicData uri="http://schemas.openxmlformats.org/drawingml/2006/table">
            <a:tbl>
              <a:tblPr firstRow="1" bandRow="1">
                <a:tableStyleId>{5C22544A-7EE6-4342-B048-85BDC9FD1C3A}</a:tableStyleId>
              </a:tblPr>
              <a:tblGrid>
                <a:gridCol w="752908">
                  <a:extLst>
                    <a:ext uri="{9D8B030D-6E8A-4147-A177-3AD203B41FA5}">
                      <a16:colId xmlns:a16="http://schemas.microsoft.com/office/drawing/2014/main" val="2733059291"/>
                    </a:ext>
                  </a:extLst>
                </a:gridCol>
                <a:gridCol w="752908">
                  <a:extLst>
                    <a:ext uri="{9D8B030D-6E8A-4147-A177-3AD203B41FA5}">
                      <a16:colId xmlns:a16="http://schemas.microsoft.com/office/drawing/2014/main" val="1279603081"/>
                    </a:ext>
                  </a:extLst>
                </a:gridCol>
                <a:gridCol w="752908">
                  <a:extLst>
                    <a:ext uri="{9D8B030D-6E8A-4147-A177-3AD203B41FA5}">
                      <a16:colId xmlns:a16="http://schemas.microsoft.com/office/drawing/2014/main" val="3620773628"/>
                    </a:ext>
                  </a:extLst>
                </a:gridCol>
                <a:gridCol w="752908">
                  <a:extLst>
                    <a:ext uri="{9D8B030D-6E8A-4147-A177-3AD203B41FA5}">
                      <a16:colId xmlns:a16="http://schemas.microsoft.com/office/drawing/2014/main" val="750819116"/>
                    </a:ext>
                  </a:extLst>
                </a:gridCol>
                <a:gridCol w="732055">
                  <a:extLst>
                    <a:ext uri="{9D8B030D-6E8A-4147-A177-3AD203B41FA5}">
                      <a16:colId xmlns:a16="http://schemas.microsoft.com/office/drawing/2014/main" val="1392799152"/>
                    </a:ext>
                  </a:extLst>
                </a:gridCol>
                <a:gridCol w="773761">
                  <a:extLst>
                    <a:ext uri="{9D8B030D-6E8A-4147-A177-3AD203B41FA5}">
                      <a16:colId xmlns:a16="http://schemas.microsoft.com/office/drawing/2014/main" val="3569321722"/>
                    </a:ext>
                  </a:extLst>
                </a:gridCol>
              </a:tblGrid>
              <a:tr h="370840">
                <a:tc>
                  <a:txBody>
                    <a:bodyPr/>
                    <a:lstStyle/>
                    <a:p>
                      <a:pPr algn="ctr"/>
                      <a:r>
                        <a:rPr lang="en-GB" sz="1200" b="0" dirty="0">
                          <a:solidFill>
                            <a:schemeClr val="tx1"/>
                          </a:solidFill>
                        </a:rPr>
                        <a:t>2012</a:t>
                      </a:r>
                    </a:p>
                  </a:txBody>
                  <a:tcPr anchor="ctr">
                    <a:noFill/>
                  </a:tcPr>
                </a:tc>
                <a:tc>
                  <a:txBody>
                    <a:bodyPr/>
                    <a:lstStyle/>
                    <a:p>
                      <a:pPr algn="ctr"/>
                      <a:r>
                        <a:rPr lang="en-GB" sz="1200" b="0" dirty="0">
                          <a:solidFill>
                            <a:schemeClr val="tx1"/>
                          </a:solidFill>
                        </a:rPr>
                        <a:t>2017</a:t>
                      </a:r>
                    </a:p>
                  </a:txBody>
                  <a:tcPr anchor="ctr">
                    <a:noFill/>
                  </a:tcPr>
                </a:tc>
                <a:tc>
                  <a:txBody>
                    <a:bodyPr/>
                    <a:lstStyle/>
                    <a:p>
                      <a:pPr algn="ctr"/>
                      <a:r>
                        <a:rPr lang="en-GB" sz="1200" b="0" dirty="0">
                          <a:solidFill>
                            <a:schemeClr val="tx1"/>
                          </a:solidFill>
                        </a:rPr>
                        <a:t>2018</a:t>
                      </a:r>
                    </a:p>
                  </a:txBody>
                  <a:tcPr anchor="ctr">
                    <a:noFill/>
                  </a:tcPr>
                </a:tc>
                <a:tc>
                  <a:txBody>
                    <a:bodyPr/>
                    <a:lstStyle/>
                    <a:p>
                      <a:pPr algn="ctr"/>
                      <a:r>
                        <a:rPr lang="en-GB" sz="1200" b="0" dirty="0">
                          <a:solidFill>
                            <a:schemeClr val="tx1"/>
                          </a:solidFill>
                        </a:rPr>
                        <a:t>2019</a:t>
                      </a:r>
                    </a:p>
                  </a:txBody>
                  <a:tcPr anchor="ctr">
                    <a:noFill/>
                  </a:tcPr>
                </a:tc>
                <a:tc>
                  <a:txBody>
                    <a:bodyPr/>
                    <a:lstStyle/>
                    <a:p>
                      <a:pPr algn="ctr"/>
                      <a:r>
                        <a:rPr lang="en-GB" sz="1200" b="0" dirty="0">
                          <a:solidFill>
                            <a:schemeClr val="tx1"/>
                          </a:solidFill>
                        </a:rPr>
                        <a:t>2020</a:t>
                      </a:r>
                    </a:p>
                  </a:txBody>
                  <a:tcPr anchor="ctr">
                    <a:noFill/>
                  </a:tcPr>
                </a:tc>
                <a:tc>
                  <a:txBody>
                    <a:bodyPr/>
                    <a:lstStyle/>
                    <a:p>
                      <a:pPr algn="ctr"/>
                      <a:r>
                        <a:rPr lang="en-GB" sz="1600" b="1" dirty="0">
                          <a:solidFill>
                            <a:schemeClr val="tx1"/>
                          </a:solidFill>
                        </a:rPr>
                        <a:t>2021</a:t>
                      </a:r>
                      <a:endParaRPr lang="en-GB" sz="1200" b="1" dirty="0">
                        <a:solidFill>
                          <a:schemeClr val="tx1"/>
                        </a:solidFill>
                      </a:endParaRPr>
                    </a:p>
                  </a:txBody>
                  <a:tcPr anchor="ctr">
                    <a:noFill/>
                  </a:tcPr>
                </a:tc>
                <a:extLst>
                  <a:ext uri="{0D108BD9-81ED-4DB2-BD59-A6C34878D82A}">
                    <a16:rowId xmlns:a16="http://schemas.microsoft.com/office/drawing/2014/main" val="3887526034"/>
                  </a:ext>
                </a:extLst>
              </a:tr>
            </a:tbl>
          </a:graphicData>
        </a:graphic>
      </p:graphicFrame>
      <p:grpSp>
        <p:nvGrpSpPr>
          <p:cNvPr id="69" name="Grupo 68">
            <a:extLst>
              <a:ext uri="{FF2B5EF4-FFF2-40B4-BE49-F238E27FC236}">
                <a16:creationId xmlns:a16="http://schemas.microsoft.com/office/drawing/2014/main" id="{B7B48A2A-4CC0-439B-B9CE-B42D337668BF}"/>
              </a:ext>
            </a:extLst>
          </p:cNvPr>
          <p:cNvGrpSpPr/>
          <p:nvPr/>
        </p:nvGrpSpPr>
        <p:grpSpPr>
          <a:xfrm>
            <a:off x="3738475" y="4264650"/>
            <a:ext cx="3808222" cy="144000"/>
            <a:chOff x="5396194" y="1897713"/>
            <a:chExt cx="3808222" cy="144000"/>
          </a:xfrm>
        </p:grpSpPr>
        <p:sp>
          <p:nvSpPr>
            <p:cNvPr id="70" name="Elipse 69">
              <a:extLst>
                <a:ext uri="{FF2B5EF4-FFF2-40B4-BE49-F238E27FC236}">
                  <a16:creationId xmlns:a16="http://schemas.microsoft.com/office/drawing/2014/main" id="{1A356347-26A5-466C-BA7E-2ED0BC736E7B}"/>
                </a:ext>
              </a:extLst>
            </p:cNvPr>
            <p:cNvSpPr/>
            <p:nvPr/>
          </p:nvSpPr>
          <p:spPr>
            <a:xfrm>
              <a:off x="5396194" y="1897713"/>
              <a:ext cx="144000" cy="144000"/>
            </a:xfrm>
            <a:prstGeom prst="ellipse">
              <a:avLst/>
            </a:prstGeom>
            <a:solidFill>
              <a:srgbClr val="D6DCE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1" name="Elipse 70">
              <a:extLst>
                <a:ext uri="{FF2B5EF4-FFF2-40B4-BE49-F238E27FC236}">
                  <a16:creationId xmlns:a16="http://schemas.microsoft.com/office/drawing/2014/main" id="{0348D735-6541-470E-ABBD-7A36B1A3DB2F}"/>
                </a:ext>
              </a:extLst>
            </p:cNvPr>
            <p:cNvSpPr/>
            <p:nvPr/>
          </p:nvSpPr>
          <p:spPr>
            <a:xfrm>
              <a:off x="6139121" y="1897713"/>
              <a:ext cx="144000" cy="14400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2" name="Elipse 71">
              <a:extLst>
                <a:ext uri="{FF2B5EF4-FFF2-40B4-BE49-F238E27FC236}">
                  <a16:creationId xmlns:a16="http://schemas.microsoft.com/office/drawing/2014/main" id="{4D819C05-EC89-4381-BA46-220A6D846E77}"/>
                </a:ext>
              </a:extLst>
            </p:cNvPr>
            <p:cNvSpPr/>
            <p:nvPr/>
          </p:nvSpPr>
          <p:spPr>
            <a:xfrm>
              <a:off x="6891926" y="1897713"/>
              <a:ext cx="144000" cy="14400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3" name="Elipse 72">
              <a:extLst>
                <a:ext uri="{FF2B5EF4-FFF2-40B4-BE49-F238E27FC236}">
                  <a16:creationId xmlns:a16="http://schemas.microsoft.com/office/drawing/2014/main" id="{4C550D76-CDA3-436C-B90C-BB755DD7C732}"/>
                </a:ext>
              </a:extLst>
            </p:cNvPr>
            <p:cNvSpPr/>
            <p:nvPr/>
          </p:nvSpPr>
          <p:spPr>
            <a:xfrm>
              <a:off x="7651674" y="1897713"/>
              <a:ext cx="144000" cy="14400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4" name="Elipse 73">
              <a:extLst>
                <a:ext uri="{FF2B5EF4-FFF2-40B4-BE49-F238E27FC236}">
                  <a16:creationId xmlns:a16="http://schemas.microsoft.com/office/drawing/2014/main" id="{C955D262-79AA-41B8-9404-B05415EA94F5}"/>
                </a:ext>
              </a:extLst>
            </p:cNvPr>
            <p:cNvSpPr/>
            <p:nvPr/>
          </p:nvSpPr>
          <p:spPr>
            <a:xfrm>
              <a:off x="8400003" y="1897713"/>
              <a:ext cx="144000" cy="14400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9" name="Elipse 78">
              <a:extLst>
                <a:ext uri="{FF2B5EF4-FFF2-40B4-BE49-F238E27FC236}">
                  <a16:creationId xmlns:a16="http://schemas.microsoft.com/office/drawing/2014/main" id="{DC3A22D2-4FD0-4FF9-A018-514F2BD6CF1C}"/>
                </a:ext>
              </a:extLst>
            </p:cNvPr>
            <p:cNvSpPr/>
            <p:nvPr/>
          </p:nvSpPr>
          <p:spPr>
            <a:xfrm>
              <a:off x="9060416" y="1897713"/>
              <a:ext cx="144000" cy="144000"/>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dirty="0">
                <a:latin typeface="+mj-lt"/>
              </a:endParaRPr>
            </a:p>
          </p:txBody>
        </p:sp>
      </p:grpSp>
      <p:sp>
        <p:nvSpPr>
          <p:cNvPr id="50" name="CuadroTexto 49">
            <a:extLst>
              <a:ext uri="{FF2B5EF4-FFF2-40B4-BE49-F238E27FC236}">
                <a16:creationId xmlns:a16="http://schemas.microsoft.com/office/drawing/2014/main" id="{FD60D752-FDD5-4E77-BEFE-6EF52D5E1BB5}"/>
              </a:ext>
            </a:extLst>
          </p:cNvPr>
          <p:cNvSpPr txBox="1"/>
          <p:nvPr/>
        </p:nvSpPr>
        <p:spPr>
          <a:xfrm>
            <a:off x="11184134" y="2400154"/>
            <a:ext cx="877665" cy="307777"/>
          </a:xfrm>
          <a:prstGeom prst="rect">
            <a:avLst/>
          </a:prstGeom>
          <a:solidFill>
            <a:schemeClr val="accent6">
              <a:lumMod val="40000"/>
              <a:lumOff val="60000"/>
            </a:schemeClr>
          </a:solidFill>
        </p:spPr>
        <p:txBody>
          <a:bodyPr wrap="square" rtlCol="0">
            <a:spAutoFit/>
          </a:bodyPr>
          <a:lstStyle/>
          <a:p>
            <a:pPr algn="ctr"/>
            <a:r>
              <a:rPr lang="es-ES" sz="1400" dirty="0">
                <a:latin typeface="+mj-lt"/>
                <a:ea typeface="Roboto" pitchFamily="2" charset="0"/>
              </a:rPr>
              <a:t>+6,5%</a:t>
            </a:r>
            <a:endParaRPr lang="es-ES" sz="1400" dirty="0">
              <a:ea typeface="Roboto" pitchFamily="2" charset="0"/>
            </a:endParaRPr>
          </a:p>
        </p:txBody>
      </p:sp>
      <p:sp>
        <p:nvSpPr>
          <p:cNvPr id="53" name="CuadroTexto 52">
            <a:extLst>
              <a:ext uri="{FF2B5EF4-FFF2-40B4-BE49-F238E27FC236}">
                <a16:creationId xmlns:a16="http://schemas.microsoft.com/office/drawing/2014/main" id="{8B3C9F24-B62E-4A3A-B027-D7BED053DCFC}"/>
              </a:ext>
            </a:extLst>
          </p:cNvPr>
          <p:cNvSpPr txBox="1"/>
          <p:nvPr/>
        </p:nvSpPr>
        <p:spPr>
          <a:xfrm>
            <a:off x="10947036" y="2028790"/>
            <a:ext cx="1351860" cy="276999"/>
          </a:xfrm>
          <a:prstGeom prst="rect">
            <a:avLst/>
          </a:prstGeom>
          <a:noFill/>
        </p:spPr>
        <p:txBody>
          <a:bodyPr wrap="square" rtlCol="0">
            <a:spAutoFit/>
          </a:bodyPr>
          <a:lstStyle/>
          <a:p>
            <a:pPr algn="ctr"/>
            <a:r>
              <a:rPr lang="es-ES" sz="1200" dirty="0">
                <a:latin typeface="+mj-lt"/>
                <a:ea typeface="Roboto" pitchFamily="2" charset="0"/>
              </a:rPr>
              <a:t>2021-2011</a:t>
            </a:r>
            <a:endParaRPr lang="es-ES" sz="1200" dirty="0">
              <a:ea typeface="Roboto" pitchFamily="2" charset="0"/>
            </a:endParaRPr>
          </a:p>
        </p:txBody>
      </p:sp>
    </p:spTree>
    <p:extLst>
      <p:ext uri="{BB962C8B-B14F-4D97-AF65-F5344CB8AC3E}">
        <p14:creationId xmlns:p14="http://schemas.microsoft.com/office/powerpoint/2010/main" val="403215276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ángulo 53">
            <a:extLst>
              <a:ext uri="{FF2B5EF4-FFF2-40B4-BE49-F238E27FC236}">
                <a16:creationId xmlns:a16="http://schemas.microsoft.com/office/drawing/2014/main" id="{6313D5E3-D606-4E7C-AF60-E4EACEC3B241}"/>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5" name="Tabla 54"/>
          <p:cNvGraphicFramePr>
            <a:graphicFrameLocks noGrp="1"/>
          </p:cNvGraphicFramePr>
          <p:nvPr/>
        </p:nvGraphicFramePr>
        <p:xfrm>
          <a:off x="635000" y="4690368"/>
          <a:ext cx="11067595" cy="426720"/>
        </p:xfrm>
        <a:graphic>
          <a:graphicData uri="http://schemas.openxmlformats.org/drawingml/2006/table">
            <a:tbl>
              <a:tblPr firstRow="1" bandRow="1">
                <a:tableStyleId>{5C22544A-7EE6-4342-B048-85BDC9FD1C3A}</a:tableStyleId>
              </a:tblPr>
              <a:tblGrid>
                <a:gridCol w="1959414">
                  <a:extLst>
                    <a:ext uri="{9D8B030D-6E8A-4147-A177-3AD203B41FA5}">
                      <a16:colId xmlns:a16="http://schemas.microsoft.com/office/drawing/2014/main" val="1822653126"/>
                    </a:ext>
                  </a:extLst>
                </a:gridCol>
                <a:gridCol w="2389187">
                  <a:extLst>
                    <a:ext uri="{9D8B030D-6E8A-4147-A177-3AD203B41FA5}">
                      <a16:colId xmlns:a16="http://schemas.microsoft.com/office/drawing/2014/main" val="1301290602"/>
                    </a:ext>
                  </a:extLst>
                </a:gridCol>
                <a:gridCol w="2041453">
                  <a:extLst>
                    <a:ext uri="{9D8B030D-6E8A-4147-A177-3AD203B41FA5}">
                      <a16:colId xmlns:a16="http://schemas.microsoft.com/office/drawing/2014/main" val="1990739707"/>
                    </a:ext>
                  </a:extLst>
                </a:gridCol>
                <a:gridCol w="2701588">
                  <a:extLst>
                    <a:ext uri="{9D8B030D-6E8A-4147-A177-3AD203B41FA5}">
                      <a16:colId xmlns:a16="http://schemas.microsoft.com/office/drawing/2014/main" val="2619810637"/>
                    </a:ext>
                  </a:extLst>
                </a:gridCol>
                <a:gridCol w="1975953">
                  <a:extLst>
                    <a:ext uri="{9D8B030D-6E8A-4147-A177-3AD203B41FA5}">
                      <a16:colId xmlns:a16="http://schemas.microsoft.com/office/drawing/2014/main" val="2920429221"/>
                    </a:ext>
                  </a:extLst>
                </a:gridCol>
              </a:tblGrid>
              <a:tr h="370840">
                <a:tc>
                  <a:txBody>
                    <a:bodyPr/>
                    <a:lstStyle/>
                    <a:p>
                      <a:pPr marL="177800" indent="0" algn="ctr"/>
                      <a:r>
                        <a:rPr lang="es-ES" sz="1100" dirty="0">
                          <a:solidFill>
                            <a:schemeClr val="bg2">
                              <a:lumMod val="25000"/>
                            </a:schemeClr>
                          </a:solidFill>
                          <a:latin typeface="+mn-lt"/>
                        </a:rPr>
                        <a:t>Lee todos o casi todos los días</a:t>
                      </a: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marL="177800" indent="0" algn="ctr">
                        <a:tabLst>
                          <a:tab pos="88900" algn="l"/>
                        </a:tabLst>
                      </a:pPr>
                      <a:r>
                        <a:rPr lang="es-ES" sz="1100" dirty="0">
                          <a:solidFill>
                            <a:schemeClr val="bg2">
                              <a:lumMod val="25000"/>
                            </a:schemeClr>
                          </a:solidFill>
                          <a:latin typeface="+mn-lt"/>
                        </a:rPr>
                        <a:t>Lee una o dos</a:t>
                      </a:r>
                    </a:p>
                    <a:p>
                      <a:pPr marL="0" indent="0" algn="ctr">
                        <a:tabLst/>
                      </a:pPr>
                      <a:r>
                        <a:rPr lang="es-ES" sz="1100" dirty="0">
                          <a:solidFill>
                            <a:schemeClr val="bg2">
                              <a:lumMod val="25000"/>
                            </a:schemeClr>
                          </a:solidFill>
                          <a:latin typeface="+mn-lt"/>
                        </a:rPr>
                        <a:t>veces por semana</a:t>
                      </a: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marL="0" indent="0" algn="ctr"/>
                      <a:r>
                        <a:rPr lang="es-ES" sz="1100" dirty="0">
                          <a:solidFill>
                            <a:schemeClr val="bg2">
                              <a:lumMod val="25000"/>
                            </a:schemeClr>
                          </a:solidFill>
                          <a:latin typeface="+mn-lt"/>
                        </a:rPr>
                        <a:t>Lee alguna vez al mes</a:t>
                      </a: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marL="0" indent="0" algn="ctr"/>
                      <a:r>
                        <a:rPr lang="es-ES" sz="1100" dirty="0">
                          <a:solidFill>
                            <a:schemeClr val="bg2">
                              <a:lumMod val="25000"/>
                            </a:schemeClr>
                          </a:solidFill>
                          <a:latin typeface="+mn-lt"/>
                        </a:rPr>
                        <a:t>Lee alguna vez al</a:t>
                      </a:r>
                      <a:br>
                        <a:rPr lang="es-ES" sz="1100" dirty="0">
                          <a:solidFill>
                            <a:schemeClr val="bg2">
                              <a:lumMod val="25000"/>
                            </a:schemeClr>
                          </a:solidFill>
                          <a:latin typeface="+mn-lt"/>
                        </a:rPr>
                      </a:br>
                      <a:r>
                        <a:rPr lang="es-ES" sz="1100" dirty="0">
                          <a:solidFill>
                            <a:schemeClr val="bg2">
                              <a:lumMod val="25000"/>
                            </a:schemeClr>
                          </a:solidFill>
                          <a:latin typeface="+mn-lt"/>
                        </a:rPr>
                        <a:t>trimestre</a:t>
                      </a: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100" dirty="0">
                          <a:solidFill>
                            <a:schemeClr val="bg2">
                              <a:lumMod val="25000"/>
                            </a:schemeClr>
                          </a:solidFill>
                          <a:latin typeface="+mn-lt"/>
                        </a:rPr>
                        <a:t>No lector (nunca o casi nunca)</a:t>
                      </a:r>
                    </a:p>
                  </a:txBody>
                  <a:tcPr anchor="ctr">
                    <a:lnT w="12700" cap="flat" cmpd="sng" algn="ctr">
                      <a:solidFill>
                        <a:schemeClr val="bg1">
                          <a:lumMod val="85000"/>
                        </a:schemeClr>
                      </a:solidFill>
                      <a:prstDash val="solid"/>
                      <a:round/>
                      <a:headEnd type="none" w="med" len="med"/>
                      <a:tailEnd type="none" w="med" len="med"/>
                    </a:lnT>
                    <a:noFill/>
                  </a:tcPr>
                </a:tc>
                <a:extLst>
                  <a:ext uri="{0D108BD9-81ED-4DB2-BD59-A6C34878D82A}">
                    <a16:rowId xmlns:a16="http://schemas.microsoft.com/office/drawing/2014/main" val="1337419665"/>
                  </a:ext>
                </a:extLst>
              </a:tr>
            </a:tbl>
          </a:graphicData>
        </a:graphic>
      </p:graphicFrame>
      <p:sp>
        <p:nvSpPr>
          <p:cNvPr id="12" name="1 Rectángulo"/>
          <p:cNvSpPr/>
          <p:nvPr/>
        </p:nvSpPr>
        <p:spPr bwMode="auto">
          <a:xfrm>
            <a:off x="628340" y="2556942"/>
            <a:ext cx="4258115" cy="3241043"/>
          </a:xfrm>
          <a:prstGeom prst="rect">
            <a:avLst/>
          </a:prstGeom>
          <a:noFill/>
          <a:ln w="19050"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anchor="t" anchorCtr="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prstClr val="black"/>
              </a:solidFill>
              <a:effectLst/>
              <a:uLnTx/>
              <a:uFillTx/>
              <a:latin typeface="Verdana"/>
              <a:ea typeface="+mn-ea"/>
              <a:cs typeface="+mn-cs"/>
            </a:endParaRPr>
          </a:p>
        </p:txBody>
      </p:sp>
      <p:sp>
        <p:nvSpPr>
          <p:cNvPr id="18" name="1 Rectángulo"/>
          <p:cNvSpPr/>
          <p:nvPr/>
        </p:nvSpPr>
        <p:spPr bwMode="auto">
          <a:xfrm>
            <a:off x="4993249" y="2556942"/>
            <a:ext cx="4286739" cy="3241043"/>
          </a:xfrm>
          <a:prstGeom prst="rect">
            <a:avLst/>
          </a:prstGeom>
          <a:noFill/>
          <a:ln w="19050"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anchor="t" anchorCtr="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prstClr val="black"/>
              </a:solidFill>
              <a:effectLst/>
              <a:uLnTx/>
              <a:uFillTx/>
              <a:latin typeface="Verdana"/>
              <a:ea typeface="+mn-ea"/>
              <a:cs typeface="+mn-cs"/>
            </a:endParaRPr>
          </a:p>
        </p:txBody>
      </p:sp>
      <p:sp>
        <p:nvSpPr>
          <p:cNvPr id="21" name="1 Rectángulo"/>
          <p:cNvSpPr/>
          <p:nvPr/>
        </p:nvSpPr>
        <p:spPr bwMode="auto">
          <a:xfrm>
            <a:off x="9353550" y="2556942"/>
            <a:ext cx="2371415" cy="3241044"/>
          </a:xfrm>
          <a:prstGeom prst="rect">
            <a:avLst/>
          </a:prstGeom>
          <a:noFill/>
          <a:ln w="19050" cap="flat" cmpd="sng" algn="ctr">
            <a:solidFill>
              <a:schemeClr val="tx2">
                <a:lumMod val="40000"/>
                <a:lumOff val="60000"/>
              </a:schemeClr>
            </a:solidFill>
            <a:prstDash val="solid"/>
            <a:round/>
            <a:headEnd type="none" w="med" len="med"/>
            <a:tailEnd type="none" w="med" len="med"/>
          </a:ln>
          <a:effectLst/>
        </p:spPr>
        <p:txBody>
          <a:bodyPr vert="horz" wrap="none" lIns="91440" tIns="45720" rIns="91440" bIns="45720" numCol="1" anchor="t" anchorCtr="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prstClr val="black"/>
              </a:solidFill>
              <a:effectLst/>
              <a:uLnTx/>
              <a:uFillTx/>
              <a:latin typeface="Verdana"/>
              <a:ea typeface="+mn-ea"/>
              <a:cs typeface="+mn-cs"/>
            </a:endParaRPr>
          </a:p>
        </p:txBody>
      </p:sp>
      <p:graphicFrame>
        <p:nvGraphicFramePr>
          <p:cNvPr id="50" name="2 Gráfico"/>
          <p:cNvGraphicFramePr/>
          <p:nvPr/>
        </p:nvGraphicFramePr>
        <p:xfrm>
          <a:off x="534065" y="2556942"/>
          <a:ext cx="2248588" cy="213968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1" name="2 Gráfico"/>
          <p:cNvGraphicFramePr/>
          <p:nvPr/>
        </p:nvGraphicFramePr>
        <p:xfrm>
          <a:off x="2718073" y="2556942"/>
          <a:ext cx="2248588" cy="21396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2" name="2 Gráfico"/>
          <p:cNvGraphicFramePr/>
          <p:nvPr/>
        </p:nvGraphicFramePr>
        <p:xfrm>
          <a:off x="4913710" y="2556942"/>
          <a:ext cx="2248588" cy="213968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3" name="2 Gráfico"/>
          <p:cNvGraphicFramePr/>
          <p:nvPr/>
        </p:nvGraphicFramePr>
        <p:xfrm>
          <a:off x="7097718" y="2556942"/>
          <a:ext cx="2248588" cy="213968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4" name="2 Gráfico"/>
          <p:cNvGraphicFramePr/>
          <p:nvPr/>
        </p:nvGraphicFramePr>
        <p:xfrm>
          <a:off x="9439924" y="2556942"/>
          <a:ext cx="2248588" cy="2139681"/>
        </p:xfrm>
        <a:graphic>
          <a:graphicData uri="http://schemas.openxmlformats.org/drawingml/2006/chart">
            <c:chart xmlns:c="http://schemas.openxmlformats.org/drawingml/2006/chart" xmlns:r="http://schemas.openxmlformats.org/officeDocument/2006/relationships" r:id="rId6"/>
          </a:graphicData>
        </a:graphic>
      </p:graphicFrame>
      <p:sp>
        <p:nvSpPr>
          <p:cNvPr id="86" name="Rectangle 11"/>
          <p:cNvSpPr>
            <a:spLocks noChangeArrowheads="1"/>
          </p:cNvSpPr>
          <p:nvPr/>
        </p:nvSpPr>
        <p:spPr bwMode="auto">
          <a:xfrm>
            <a:off x="1259540" y="2593986"/>
            <a:ext cx="2994872" cy="553998"/>
          </a:xfrm>
          <a:prstGeom prst="rect">
            <a:avLst/>
          </a:prstGeom>
          <a:noFill/>
          <a:ln w="28575">
            <a:noFill/>
            <a:miter lim="800000"/>
            <a:headEnd/>
            <a:tailEnd/>
          </a:ln>
          <a:effec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1600" b="1" i="0" u="none" strike="noStrike" kern="1200" cap="none" spc="0" normalizeH="0" baseline="0" noProof="0" dirty="0">
                <a:ln>
                  <a:noFill/>
                </a:ln>
                <a:solidFill>
                  <a:prstClr val="black">
                    <a:lumMod val="75000"/>
                    <a:lumOff val="25000"/>
                  </a:prstClr>
                </a:solidFill>
                <a:effectLst/>
                <a:uLnTx/>
                <a:uFillTx/>
                <a:latin typeface="Verdana"/>
                <a:ea typeface="+mn-ea"/>
                <a:cs typeface="+mn-cs"/>
              </a:rPr>
              <a:t>TOTAL </a:t>
            </a:r>
            <a:r>
              <a:rPr kumimoji="0" lang="es-ES_tradnl" sz="1600" b="1" i="0" u="sng" strike="noStrike" kern="1200" cap="none" spc="0" normalizeH="0" baseline="0" noProof="0" dirty="0">
                <a:ln>
                  <a:noFill/>
                </a:ln>
                <a:solidFill>
                  <a:prstClr val="black">
                    <a:lumMod val="75000"/>
                    <a:lumOff val="25000"/>
                  </a:prstClr>
                </a:solidFill>
                <a:effectLst/>
                <a:uLnTx/>
                <a:uFillTx/>
                <a:latin typeface="Verdana"/>
                <a:ea typeface="+mn-ea"/>
                <a:cs typeface="+mn-cs"/>
              </a:rPr>
              <a:t>lector frecuente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1400" b="1" i="0" u="none" strike="noStrike" kern="1200" cap="none" spc="0" normalizeH="0" baseline="0" noProof="0" dirty="0">
                <a:ln>
                  <a:noFill/>
                </a:ln>
                <a:solidFill>
                  <a:srgbClr val="70AD47">
                    <a:lumMod val="50000"/>
                  </a:srgbClr>
                </a:solidFill>
                <a:effectLst/>
                <a:uLnTx/>
                <a:uFillTx/>
                <a:latin typeface="Verdana"/>
                <a:ea typeface="Verdana" panose="020B0604030504040204" pitchFamily="34" charset="0"/>
                <a:cs typeface="Verdana" panose="020B0604030504040204" pitchFamily="34" charset="0"/>
              </a:rPr>
              <a:t>52,7%</a:t>
            </a:r>
          </a:p>
        </p:txBody>
      </p:sp>
      <p:sp>
        <p:nvSpPr>
          <p:cNvPr id="87" name="Rectangle 11"/>
          <p:cNvSpPr>
            <a:spLocks noChangeArrowheads="1"/>
          </p:cNvSpPr>
          <p:nvPr/>
        </p:nvSpPr>
        <p:spPr bwMode="auto">
          <a:xfrm>
            <a:off x="5419323" y="2624746"/>
            <a:ext cx="3500437" cy="553998"/>
          </a:xfrm>
          <a:prstGeom prst="rect">
            <a:avLst/>
          </a:prstGeom>
          <a:noFill/>
          <a:ln w="28575">
            <a:noFill/>
            <a:miter lim="800000"/>
            <a:headEnd/>
            <a:tailEnd/>
          </a:ln>
          <a:effec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1600" b="1" i="0" u="none" strike="noStrike" kern="1200" cap="none" spc="0" normalizeH="0" baseline="0" noProof="0" dirty="0">
                <a:ln>
                  <a:noFill/>
                </a:ln>
                <a:solidFill>
                  <a:prstClr val="black">
                    <a:lumMod val="75000"/>
                    <a:lumOff val="25000"/>
                  </a:prstClr>
                </a:solidFill>
                <a:effectLst/>
                <a:uLnTx/>
                <a:uFillTx/>
                <a:latin typeface="Verdana"/>
                <a:ea typeface="+mn-ea"/>
                <a:cs typeface="+mn-cs"/>
              </a:rPr>
              <a:t>TOTAL </a:t>
            </a:r>
            <a:r>
              <a:rPr kumimoji="0" lang="es-ES_tradnl" sz="1600" b="1" i="0" u="sng" strike="noStrike" kern="1200" cap="none" spc="0" normalizeH="0" baseline="0" noProof="0" dirty="0">
                <a:ln>
                  <a:noFill/>
                </a:ln>
                <a:solidFill>
                  <a:prstClr val="black">
                    <a:lumMod val="75000"/>
                    <a:lumOff val="25000"/>
                  </a:prstClr>
                </a:solidFill>
                <a:effectLst/>
                <a:uLnTx/>
                <a:uFillTx/>
                <a:latin typeface="Verdana"/>
                <a:ea typeface="+mn-ea"/>
                <a:cs typeface="+mn-cs"/>
              </a:rPr>
              <a:t>lector ocasional</a:t>
            </a:r>
          </a:p>
          <a:p>
            <a:pPr lvl="0" algn="ctr">
              <a:spcBef>
                <a:spcPct val="0"/>
              </a:spcBef>
              <a:defRPr/>
            </a:pPr>
            <a:r>
              <a:rPr lang="es-ES_tradnl" sz="1400" b="1" dirty="0">
                <a:solidFill>
                  <a:srgbClr val="70AD47">
                    <a:lumMod val="50000"/>
                  </a:srgbClr>
                </a:solidFill>
                <a:ea typeface="Verdana" panose="020B0604030504040204" pitchFamily="34" charset="0"/>
                <a:cs typeface="Verdana" panose="020B0604030504040204" pitchFamily="34" charset="0"/>
              </a:rPr>
              <a:t>11,7%</a:t>
            </a:r>
          </a:p>
        </p:txBody>
      </p:sp>
      <p:sp>
        <p:nvSpPr>
          <p:cNvPr id="88" name="Rectangle 11"/>
          <p:cNvSpPr>
            <a:spLocks noChangeArrowheads="1"/>
          </p:cNvSpPr>
          <p:nvPr/>
        </p:nvSpPr>
        <p:spPr bwMode="auto">
          <a:xfrm>
            <a:off x="9477758" y="2593985"/>
            <a:ext cx="2217796" cy="553998"/>
          </a:xfrm>
          <a:prstGeom prst="rect">
            <a:avLst/>
          </a:prstGeom>
          <a:noFill/>
          <a:ln w="28575">
            <a:noFill/>
            <a:miter lim="800000"/>
            <a:headEnd/>
            <a:tailEnd/>
          </a:ln>
          <a:effec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1600" b="1" i="0" u="none" strike="noStrike" kern="1200" cap="none" spc="0" normalizeH="0" baseline="0" noProof="0" dirty="0">
                <a:ln>
                  <a:noFill/>
                </a:ln>
                <a:solidFill>
                  <a:srgbClr val="000000">
                    <a:lumMod val="75000"/>
                    <a:lumOff val="25000"/>
                  </a:srgbClr>
                </a:solidFill>
                <a:effectLst/>
                <a:uLnTx/>
                <a:uFillTx/>
                <a:latin typeface="Verdana"/>
                <a:ea typeface="+mn-ea"/>
                <a:cs typeface="+mn-cs"/>
              </a:rPr>
              <a:t>TOTAL </a:t>
            </a:r>
            <a:r>
              <a:rPr kumimoji="0" lang="es-ES_tradnl" sz="1600" b="1" i="0" u="sng" strike="noStrike" kern="1200" cap="none" spc="0" normalizeH="0" baseline="0" noProof="0" dirty="0">
                <a:ln>
                  <a:noFill/>
                </a:ln>
                <a:solidFill>
                  <a:srgbClr val="000000">
                    <a:lumMod val="75000"/>
                    <a:lumOff val="25000"/>
                  </a:srgbClr>
                </a:solidFill>
                <a:effectLst/>
                <a:uLnTx/>
                <a:uFillTx/>
                <a:latin typeface="Verdana"/>
                <a:ea typeface="+mn-ea"/>
                <a:cs typeface="+mn-cs"/>
              </a:rPr>
              <a:t>no lector</a:t>
            </a:r>
          </a:p>
          <a:p>
            <a:pPr lvl="0" algn="ctr">
              <a:spcBef>
                <a:spcPct val="0"/>
              </a:spcBef>
              <a:defRPr/>
            </a:pPr>
            <a:r>
              <a:rPr lang="es-ES_tradnl" sz="1400" b="1" dirty="0">
                <a:solidFill>
                  <a:srgbClr val="70AD47">
                    <a:lumMod val="50000"/>
                  </a:srgbClr>
                </a:solidFill>
                <a:ea typeface="Verdana" panose="020B0604030504040204" pitchFamily="34" charset="0"/>
                <a:cs typeface="Verdana" panose="020B0604030504040204" pitchFamily="34" charset="0"/>
              </a:rPr>
              <a:t>35,6%</a:t>
            </a:r>
          </a:p>
        </p:txBody>
      </p:sp>
      <p:grpSp>
        <p:nvGrpSpPr>
          <p:cNvPr id="4" name="Grupo 3"/>
          <p:cNvGrpSpPr/>
          <p:nvPr/>
        </p:nvGrpSpPr>
        <p:grpSpPr>
          <a:xfrm>
            <a:off x="1514725" y="5063107"/>
            <a:ext cx="462576" cy="742775"/>
            <a:chOff x="12794583" y="877960"/>
            <a:chExt cx="1957261" cy="3142840"/>
          </a:xfrm>
        </p:grpSpPr>
        <p:pic>
          <p:nvPicPr>
            <p:cNvPr id="16392" name="Picture 8" descr="https://d30y9cdsu7xlg0.cloudfront.net/png/547809-200.png"/>
            <p:cNvPicPr>
              <a:picLocks noChangeAspect="1" noChangeArrowheads="1"/>
            </p:cNvPicPr>
            <p:nvPr/>
          </p:nvPicPr>
          <p:blipFill>
            <a:blip r:embed="rId7"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2794583" y="211580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8" descr="https://d30y9cdsu7xlg0.cloudfront.net/png/547809-200.png"/>
            <p:cNvPicPr>
              <a:picLocks noChangeAspect="1" noChangeArrowheads="1"/>
            </p:cNvPicPr>
            <p:nvPr/>
          </p:nvPicPr>
          <p:blipFill>
            <a:blip r:embed="rId7"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2846844" y="877960"/>
              <a:ext cx="1905000" cy="1905000"/>
            </a:xfrm>
            <a:prstGeom prst="rect">
              <a:avLst/>
            </a:prstGeom>
            <a:noFill/>
            <a:extLst>
              <a:ext uri="{909E8E84-426E-40DD-AFC4-6F175D3DCCD1}">
                <a14:hiddenFill xmlns:a14="http://schemas.microsoft.com/office/drawing/2010/main">
                  <a:solidFill>
                    <a:srgbClr val="FFFFFF"/>
                  </a:solidFill>
                </a14:hiddenFill>
              </a:ext>
            </a:extLst>
          </p:spPr>
        </p:pic>
      </p:grpSp>
      <p:pic>
        <p:nvPicPr>
          <p:cNvPr id="117" name="Picture 8" descr="https://d30y9cdsu7xlg0.cloudfront.net/png/547809-200.png"/>
          <p:cNvPicPr>
            <a:picLocks noChangeAspect="1" noChangeArrowheads="1"/>
          </p:cNvPicPr>
          <p:nvPr/>
        </p:nvPicPr>
        <p:blipFill>
          <a:blip r:embed="rId7"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918661" y="5109772"/>
            <a:ext cx="450226" cy="450226"/>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8" descr="https://d30y9cdsu7xlg0.cloudfront.net/png/547809-200.png"/>
          <p:cNvPicPr>
            <a:picLocks noChangeAspect="1" noChangeArrowheads="1"/>
          </p:cNvPicPr>
          <p:nvPr/>
        </p:nvPicPr>
        <p:blipFill rotWithShape="1">
          <a:blip r:embed="rId7" cstate="email">
            <a:duotone>
              <a:schemeClr val="accent3">
                <a:shade val="45000"/>
                <a:satMod val="135000"/>
              </a:schemeClr>
              <a:prstClr val="white"/>
            </a:duotone>
            <a:extLst>
              <a:ext uri="{28A0092B-C50C-407E-A947-70E740481C1C}">
                <a14:useLocalDpi xmlns:a14="http://schemas.microsoft.com/office/drawing/2010/main"/>
              </a:ext>
            </a:extLst>
          </a:blip>
          <a:srcRect t="60180"/>
          <a:stretch/>
        </p:blipFill>
        <p:spPr bwMode="auto">
          <a:xfrm>
            <a:off x="8158526" y="5212364"/>
            <a:ext cx="450226" cy="179279"/>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upo 4"/>
          <p:cNvGrpSpPr/>
          <p:nvPr/>
        </p:nvGrpSpPr>
        <p:grpSpPr>
          <a:xfrm>
            <a:off x="3625551" y="5180783"/>
            <a:ext cx="459766" cy="478251"/>
            <a:chOff x="15061318" y="1743139"/>
            <a:chExt cx="1945367" cy="2023581"/>
          </a:xfrm>
        </p:grpSpPr>
        <p:pic>
          <p:nvPicPr>
            <p:cNvPr id="116" name="Picture 8" descr="https://d30y9cdsu7xlg0.cloudfront.net/png/547809-200.png"/>
            <p:cNvPicPr>
              <a:picLocks noChangeAspect="1" noChangeArrowheads="1"/>
            </p:cNvPicPr>
            <p:nvPr/>
          </p:nvPicPr>
          <p:blipFill>
            <a:blip r:embed="rId7"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5061318" y="186172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8" descr="https://d30y9cdsu7xlg0.cloudfront.net/png/547809-200.png"/>
            <p:cNvPicPr>
              <a:picLocks noChangeAspect="1" noChangeArrowheads="1"/>
            </p:cNvPicPr>
            <p:nvPr/>
          </p:nvPicPr>
          <p:blipFill rotWithShape="1">
            <a:blip r:embed="rId7" cstate="email">
              <a:duotone>
                <a:schemeClr val="accent3">
                  <a:shade val="45000"/>
                  <a:satMod val="135000"/>
                </a:schemeClr>
                <a:prstClr val="white"/>
              </a:duotone>
              <a:extLst>
                <a:ext uri="{28A0092B-C50C-407E-A947-70E740481C1C}">
                  <a14:useLocalDpi xmlns:a14="http://schemas.microsoft.com/office/drawing/2010/main"/>
                </a:ext>
              </a:extLst>
            </a:blip>
            <a:srcRect t="59737"/>
            <a:stretch/>
          </p:blipFill>
          <p:spPr bwMode="auto">
            <a:xfrm>
              <a:off x="15101685" y="1743139"/>
              <a:ext cx="1905000" cy="767009"/>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Forma libre: forma 2"/>
          <p:cNvSpPr/>
          <p:nvPr/>
        </p:nvSpPr>
        <p:spPr>
          <a:xfrm rot="21330456" flipV="1">
            <a:off x="798788" y="3560246"/>
            <a:ext cx="1262080" cy="45719"/>
          </a:xfrm>
          <a:custGeom>
            <a:avLst/>
            <a:gdLst>
              <a:gd name="connsiteX0" fmla="*/ 0 w 1357460"/>
              <a:gd name="connsiteY0" fmla="*/ 0 h 169682"/>
              <a:gd name="connsiteX1" fmla="*/ 1357460 w 1357460"/>
              <a:gd name="connsiteY1" fmla="*/ 169682 h 169682"/>
            </a:gdLst>
            <a:ahLst/>
            <a:cxnLst>
              <a:cxn ang="0">
                <a:pos x="connsiteX0" y="connsiteY0"/>
              </a:cxn>
              <a:cxn ang="0">
                <a:pos x="connsiteX1" y="connsiteY1"/>
              </a:cxn>
            </a:cxnLst>
            <a:rect l="l" t="t" r="r" b="b"/>
            <a:pathLst>
              <a:path w="1357460" h="169682">
                <a:moveTo>
                  <a:pt x="0" y="0"/>
                </a:moveTo>
                <a:lnTo>
                  <a:pt x="1357460" y="169682"/>
                </a:lnTo>
              </a:path>
            </a:pathLst>
          </a:custGeom>
          <a:noFill/>
          <a:ln w="1905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6" name="Rectángulo 5">
            <a:extLst>
              <a:ext uri="{FF2B5EF4-FFF2-40B4-BE49-F238E27FC236}">
                <a16:creationId xmlns:a16="http://schemas.microsoft.com/office/drawing/2014/main" id="{4A5A266C-FD83-470B-9B28-50E72DDCB266}"/>
              </a:ext>
            </a:extLst>
          </p:cNvPr>
          <p:cNvSpPr/>
          <p:nvPr/>
        </p:nvSpPr>
        <p:spPr>
          <a:xfrm>
            <a:off x="3830970" y="1701686"/>
            <a:ext cx="4865434" cy="307777"/>
          </a:xfrm>
          <a:prstGeom prst="rect">
            <a:avLst/>
          </a:prstGeom>
        </p:spPr>
        <p:txBody>
          <a:bodyPr wrap="none">
            <a:spAutoFit/>
          </a:bodyPr>
          <a:lstStyle/>
          <a:p>
            <a:pPr algn="ctr">
              <a:defRPr sz="1600" b="1" i="0" u="none" strike="noStrike" kern="1200" baseline="0">
                <a:solidFill>
                  <a:srgbClr val="046FC8"/>
                </a:solidFill>
                <a:latin typeface="+mn-lt"/>
                <a:ea typeface="+mn-ea"/>
                <a:cs typeface="+mn-cs"/>
              </a:defRPr>
            </a:pPr>
            <a:r>
              <a:rPr lang="es-ES" sz="1400" b="1" dirty="0">
                <a:solidFill>
                  <a:srgbClr val="233616"/>
                </a:solidFill>
                <a:latin typeface="Verdana" panose="020B0604030504040204" pitchFamily="34" charset="0"/>
                <a:ea typeface="Verdana" panose="020B0604030504040204" pitchFamily="34" charset="0"/>
                <a:cs typeface="Verdana" panose="020B0604030504040204" pitchFamily="34" charset="0"/>
              </a:rPr>
              <a:t>Frecuencia de lectura de libros en tiempo libre</a:t>
            </a:r>
          </a:p>
        </p:txBody>
      </p:sp>
      <p:sp>
        <p:nvSpPr>
          <p:cNvPr id="65" name="Forma libre: forma 64">
            <a:extLst>
              <a:ext uri="{FF2B5EF4-FFF2-40B4-BE49-F238E27FC236}">
                <a16:creationId xmlns:a16="http://schemas.microsoft.com/office/drawing/2014/main" id="{5F6EB994-CA65-4975-8AE6-55F064CF1A7A}"/>
              </a:ext>
            </a:extLst>
          </p:cNvPr>
          <p:cNvSpPr/>
          <p:nvPr/>
        </p:nvSpPr>
        <p:spPr>
          <a:xfrm>
            <a:off x="9753600" y="3429000"/>
            <a:ext cx="1400176" cy="81888"/>
          </a:xfrm>
          <a:custGeom>
            <a:avLst/>
            <a:gdLst>
              <a:gd name="connsiteX0" fmla="*/ 0 w 1357460"/>
              <a:gd name="connsiteY0" fmla="*/ 0 h 169682"/>
              <a:gd name="connsiteX1" fmla="*/ 1357460 w 1357460"/>
              <a:gd name="connsiteY1" fmla="*/ 169682 h 169682"/>
            </a:gdLst>
            <a:ahLst/>
            <a:cxnLst>
              <a:cxn ang="0">
                <a:pos x="connsiteX0" y="connsiteY0"/>
              </a:cxn>
              <a:cxn ang="0">
                <a:pos x="connsiteX1" y="connsiteY1"/>
              </a:cxn>
            </a:cxnLst>
            <a:rect l="l" t="t" r="r" b="b"/>
            <a:pathLst>
              <a:path w="1357460" h="169682">
                <a:moveTo>
                  <a:pt x="0" y="0"/>
                </a:moveTo>
                <a:lnTo>
                  <a:pt x="1357460" y="169682"/>
                </a:lnTo>
              </a:path>
            </a:pathLst>
          </a:custGeom>
          <a:noFill/>
          <a:ln w="1905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79" name="Marcador de número de diapositiva 1">
            <a:extLst>
              <a:ext uri="{FF2B5EF4-FFF2-40B4-BE49-F238E27FC236}">
                <a16:creationId xmlns:a16="http://schemas.microsoft.com/office/drawing/2014/main" id="{A8DE9E9C-05E5-4CD4-B2EF-8066A9C6FC9B}"/>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32</a:t>
            </a:fld>
            <a:endParaRPr lang="es-ES_tradnl" dirty="0"/>
          </a:p>
        </p:txBody>
      </p:sp>
      <p:sp>
        <p:nvSpPr>
          <p:cNvPr id="90" name="Rectangle 3">
            <a:extLst>
              <a:ext uri="{FF2B5EF4-FFF2-40B4-BE49-F238E27FC236}">
                <a16:creationId xmlns:a16="http://schemas.microsoft.com/office/drawing/2014/main" id="{F4E1F02F-D6E1-4602-98B1-77020A14A47A}"/>
              </a:ext>
            </a:extLst>
          </p:cNvPr>
          <p:cNvSpPr>
            <a:spLocks noChangeArrowheads="1"/>
          </p:cNvSpPr>
          <p:nvPr/>
        </p:nvSpPr>
        <p:spPr bwMode="auto">
          <a:xfrm>
            <a:off x="288656" y="1389858"/>
            <a:ext cx="5130667" cy="353055"/>
          </a:xfrm>
          <a:prstGeom prst="rect">
            <a:avLst/>
          </a:prstGeom>
        </p:spPr>
        <p:txBody>
          <a:bodyPr vert="horz" lIns="91440" tIns="45720" rIns="91440" bIns="45720" rtlCol="0" anchor="ctr">
            <a:normAutofit fontScale="97500" lnSpcReduction="10000"/>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en tiempo libre</a:t>
            </a:r>
          </a:p>
        </p:txBody>
      </p:sp>
      <p:grpSp>
        <p:nvGrpSpPr>
          <p:cNvPr id="91" name="Grupo 90">
            <a:extLst>
              <a:ext uri="{FF2B5EF4-FFF2-40B4-BE49-F238E27FC236}">
                <a16:creationId xmlns:a16="http://schemas.microsoft.com/office/drawing/2014/main" id="{14E79065-1DF8-42B3-BCEE-4D9E0C983E42}"/>
              </a:ext>
            </a:extLst>
          </p:cNvPr>
          <p:cNvGrpSpPr/>
          <p:nvPr/>
        </p:nvGrpSpPr>
        <p:grpSpPr>
          <a:xfrm>
            <a:off x="47223" y="1357365"/>
            <a:ext cx="314326" cy="388554"/>
            <a:chOff x="5377766" y="2476500"/>
            <a:chExt cx="1541077" cy="1905000"/>
          </a:xfrm>
        </p:grpSpPr>
        <p:pic>
          <p:nvPicPr>
            <p:cNvPr id="92" name="Picture 4" descr="https://d30y9cdsu7xlg0.cloudfront.net/png/7677-200.png">
              <a:extLst>
                <a:ext uri="{FF2B5EF4-FFF2-40B4-BE49-F238E27FC236}">
                  <a16:creationId xmlns:a16="http://schemas.microsoft.com/office/drawing/2014/main" id="{8B62C0BE-90F8-491A-AAED-B7FCB41D1E1C}"/>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https://d30y9cdsu7xlg0.cloudfront.net/png/113878-200.png">
              <a:extLst>
                <a:ext uri="{FF2B5EF4-FFF2-40B4-BE49-F238E27FC236}">
                  <a16:creationId xmlns:a16="http://schemas.microsoft.com/office/drawing/2014/main" id="{E04EB6D5-522E-4E46-9806-4725072EA97F}"/>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pic>
        <p:nvPicPr>
          <p:cNvPr id="94" name="Imagen 93">
            <a:extLst>
              <a:ext uri="{FF2B5EF4-FFF2-40B4-BE49-F238E27FC236}">
                <a16:creationId xmlns:a16="http://schemas.microsoft.com/office/drawing/2014/main" id="{E94D970A-3DCC-480F-8C45-C4ADC8C9446C}"/>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t="18472" b="18611"/>
          <a:stretch/>
        </p:blipFill>
        <p:spPr>
          <a:xfrm>
            <a:off x="639680" y="1916803"/>
            <a:ext cx="519113" cy="326609"/>
          </a:xfrm>
          <a:prstGeom prst="rect">
            <a:avLst/>
          </a:prstGeom>
        </p:spPr>
      </p:pic>
      <p:sp>
        <p:nvSpPr>
          <p:cNvPr id="95" name="Rectángulo 94">
            <a:extLst>
              <a:ext uri="{FF2B5EF4-FFF2-40B4-BE49-F238E27FC236}">
                <a16:creationId xmlns:a16="http://schemas.microsoft.com/office/drawing/2014/main" id="{37F2E5D9-0BD5-48EC-B4DB-8852AE93B98A}"/>
              </a:ext>
            </a:extLst>
          </p:cNvPr>
          <p:cNvSpPr/>
          <p:nvPr/>
        </p:nvSpPr>
        <p:spPr>
          <a:xfrm>
            <a:off x="1231769" y="1931406"/>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pic>
        <p:nvPicPr>
          <p:cNvPr id="77" name="Picture 8" descr="https://d30y9cdsu7xlg0.cloudfront.net/png/547809-200.png">
            <a:extLst>
              <a:ext uri="{FF2B5EF4-FFF2-40B4-BE49-F238E27FC236}">
                <a16:creationId xmlns:a16="http://schemas.microsoft.com/office/drawing/2014/main" id="{6119D548-E820-4DE2-80F5-A74B9A61357D}"/>
              </a:ext>
            </a:extLst>
          </p:cNvPr>
          <p:cNvPicPr>
            <a:picLocks noChangeAspect="1" noChangeArrowheads="1"/>
          </p:cNvPicPr>
          <p:nvPr/>
        </p:nvPicPr>
        <p:blipFill rotWithShape="1">
          <a:blip r:embed="rId7" cstate="email">
            <a:duotone>
              <a:schemeClr val="accent3">
                <a:shade val="45000"/>
                <a:satMod val="135000"/>
              </a:schemeClr>
              <a:prstClr val="white"/>
            </a:duotone>
            <a:extLst>
              <a:ext uri="{28A0092B-C50C-407E-A947-70E740481C1C}">
                <a14:useLocalDpi xmlns:a14="http://schemas.microsoft.com/office/drawing/2010/main"/>
              </a:ext>
            </a:extLst>
          </a:blip>
          <a:srcRect t="60180"/>
          <a:stretch/>
        </p:blipFill>
        <p:spPr bwMode="auto">
          <a:xfrm>
            <a:off x="10414169" y="5198579"/>
            <a:ext cx="450226" cy="179279"/>
          </a:xfrm>
          <a:prstGeom prst="rect">
            <a:avLst/>
          </a:prstGeom>
          <a:noFill/>
          <a:extLst>
            <a:ext uri="{909E8E84-426E-40DD-AFC4-6F175D3DCCD1}">
              <a14:hiddenFill xmlns:a14="http://schemas.microsoft.com/office/drawing/2010/main">
                <a:solidFill>
                  <a:srgbClr val="FFFFFF"/>
                </a:solidFill>
              </a14:hiddenFill>
            </a:ext>
          </a:extLst>
        </p:spPr>
      </p:pic>
      <p:cxnSp>
        <p:nvCxnSpPr>
          <p:cNvPr id="8" name="Conector recto 7">
            <a:extLst>
              <a:ext uri="{FF2B5EF4-FFF2-40B4-BE49-F238E27FC236}">
                <a16:creationId xmlns:a16="http://schemas.microsoft.com/office/drawing/2014/main" id="{6639F2BC-5D3E-49B7-A521-221215CBB166}"/>
              </a:ext>
            </a:extLst>
          </p:cNvPr>
          <p:cNvCxnSpPr/>
          <p:nvPr/>
        </p:nvCxnSpPr>
        <p:spPr>
          <a:xfrm flipH="1">
            <a:off x="10414169" y="5117088"/>
            <a:ext cx="450226" cy="274555"/>
          </a:xfrm>
          <a:prstGeom prst="line">
            <a:avLst/>
          </a:prstGeom>
        </p:spPr>
        <p:style>
          <a:lnRef idx="1">
            <a:schemeClr val="accent1"/>
          </a:lnRef>
          <a:fillRef idx="0">
            <a:schemeClr val="accent1"/>
          </a:fillRef>
          <a:effectRef idx="0">
            <a:schemeClr val="accent1"/>
          </a:effectRef>
          <a:fontRef idx="minor">
            <a:schemeClr val="tx1"/>
          </a:fontRef>
        </p:style>
      </p:cxnSp>
      <p:sp>
        <p:nvSpPr>
          <p:cNvPr id="53" name="Bocadillo: rectángulo con esquinas redondeadas 52">
            <a:extLst>
              <a:ext uri="{FF2B5EF4-FFF2-40B4-BE49-F238E27FC236}">
                <a16:creationId xmlns:a16="http://schemas.microsoft.com/office/drawing/2014/main" id="{0611734B-D86A-4155-88C7-45E039A0E9F8}"/>
              </a:ext>
            </a:extLst>
          </p:cNvPr>
          <p:cNvSpPr/>
          <p:nvPr/>
        </p:nvSpPr>
        <p:spPr>
          <a:xfrm>
            <a:off x="8269357" y="5892637"/>
            <a:ext cx="2778992" cy="820605"/>
          </a:xfrm>
          <a:prstGeom prst="wedgeRoundRectCallout">
            <a:avLst>
              <a:gd name="adj1" fmla="val 23302"/>
              <a:gd name="adj2" fmla="val -99203"/>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spcBef>
                <a:spcPct val="20000"/>
              </a:spcBef>
            </a:pPr>
            <a:r>
              <a:rPr lang="es-ES_tradnl" sz="1200" dirty="0">
                <a:solidFill>
                  <a:schemeClr val="tx1"/>
                </a:solidFill>
                <a:ea typeface="Verdana" panose="020B0604030504040204" pitchFamily="34" charset="0"/>
                <a:cs typeface="Verdana" panose="020B0604030504040204" pitchFamily="34" charset="0"/>
              </a:rPr>
              <a:t>Un </a:t>
            </a:r>
            <a:r>
              <a:rPr lang="es-ES_tradnl" sz="1200" b="1" dirty="0">
                <a:solidFill>
                  <a:schemeClr val="tx1"/>
                </a:solidFill>
                <a:ea typeface="Verdana" panose="020B0604030504040204" pitchFamily="34" charset="0"/>
                <a:cs typeface="Verdana" panose="020B0604030504040204" pitchFamily="34" charset="0"/>
              </a:rPr>
              <a:t>35,6% de la población continúa sin leer libros</a:t>
            </a:r>
            <a:r>
              <a:rPr lang="es-ES_tradnl" sz="1200" dirty="0">
                <a:solidFill>
                  <a:schemeClr val="tx1"/>
                </a:solidFill>
                <a:ea typeface="Verdana" panose="020B0604030504040204" pitchFamily="34" charset="0"/>
                <a:cs typeface="Verdana" panose="020B0604030504040204" pitchFamily="34" charset="0"/>
              </a:rPr>
              <a:t>, con tendencia a la baja.</a:t>
            </a:r>
            <a:endParaRPr lang="es-ES" sz="1200" dirty="0">
              <a:solidFill>
                <a:schemeClr val="tx1"/>
              </a:solidFill>
              <a:ea typeface="Verdana" panose="020B0604030504040204" pitchFamily="34" charset="0"/>
              <a:cs typeface="Verdana" panose="020B0604030504040204" pitchFamily="34" charset="0"/>
            </a:endParaRPr>
          </a:p>
        </p:txBody>
      </p:sp>
      <p:pic>
        <p:nvPicPr>
          <p:cNvPr id="59" name="Picture 2" descr="https://d30y9cdsu7xlg0.cloudfront.net/png/786166-200.png">
            <a:extLst>
              <a:ext uri="{FF2B5EF4-FFF2-40B4-BE49-F238E27FC236}">
                <a16:creationId xmlns:a16="http://schemas.microsoft.com/office/drawing/2014/main" id="{F358B87A-6803-444C-9C1E-FDA73D7E163F}"/>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84691" y="1170100"/>
            <a:ext cx="185318" cy="185318"/>
          </a:xfrm>
          <a:prstGeom prst="rect">
            <a:avLst/>
          </a:prstGeom>
          <a:noFill/>
          <a:extLst>
            <a:ext uri="{909E8E84-426E-40DD-AFC4-6F175D3DCCD1}">
              <a14:hiddenFill xmlns:a14="http://schemas.microsoft.com/office/drawing/2010/main">
                <a:solidFill>
                  <a:srgbClr val="FFFFFF"/>
                </a:solidFill>
              </a14:hiddenFill>
            </a:ext>
          </a:extLst>
        </p:spPr>
      </p:pic>
      <p:sp>
        <p:nvSpPr>
          <p:cNvPr id="60" name="Rectangle 3">
            <a:extLst>
              <a:ext uri="{FF2B5EF4-FFF2-40B4-BE49-F238E27FC236}">
                <a16:creationId xmlns:a16="http://schemas.microsoft.com/office/drawing/2014/main" id="{229E71AB-3CD2-4C7D-A7FD-E870DCCEA7E8}"/>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61" name="Rectángulo 60">
            <a:extLst>
              <a:ext uri="{FF2B5EF4-FFF2-40B4-BE49-F238E27FC236}">
                <a16:creationId xmlns:a16="http://schemas.microsoft.com/office/drawing/2014/main" id="{0F8087E4-9F00-47C2-8F8F-6B3194DC4183}"/>
              </a:ext>
            </a:extLst>
          </p:cNvPr>
          <p:cNvSpPr/>
          <p:nvPr/>
        </p:nvSpPr>
        <p:spPr>
          <a:xfrm>
            <a:off x="110348" y="177183"/>
            <a:ext cx="11623785" cy="646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b="1" dirty="0">
                <a:solidFill>
                  <a:schemeClr val="tx1"/>
                </a:solidFill>
                <a:ea typeface="Verdana" panose="020B0604030504040204" pitchFamily="34" charset="0"/>
                <a:cs typeface="Verdana" panose="020B0604030504040204" pitchFamily="34" charset="0"/>
              </a:rPr>
              <a:t>El número de lectores frecuentes se mantiene estable en 2021, un 52,7% de la población lee con frecuencia semanal.</a:t>
            </a:r>
          </a:p>
        </p:txBody>
      </p:sp>
      <p:sp>
        <p:nvSpPr>
          <p:cNvPr id="63" name="CuadroTexto 62">
            <a:extLst>
              <a:ext uri="{FF2B5EF4-FFF2-40B4-BE49-F238E27FC236}">
                <a16:creationId xmlns:a16="http://schemas.microsoft.com/office/drawing/2014/main" id="{388FF029-F453-423B-B1AD-D370E8B86A43}"/>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graphicFrame>
        <p:nvGraphicFramePr>
          <p:cNvPr id="70" name="Tabla 11">
            <a:extLst>
              <a:ext uri="{FF2B5EF4-FFF2-40B4-BE49-F238E27FC236}">
                <a16:creationId xmlns:a16="http://schemas.microsoft.com/office/drawing/2014/main" id="{EA6CFCD3-1FA6-42AC-9186-429793E96D3F}"/>
              </a:ext>
            </a:extLst>
          </p:cNvPr>
          <p:cNvGraphicFramePr>
            <a:graphicFrameLocks noGrp="1"/>
          </p:cNvGraphicFramePr>
          <p:nvPr/>
        </p:nvGraphicFramePr>
        <p:xfrm>
          <a:off x="3635091" y="2055598"/>
          <a:ext cx="5385494" cy="457200"/>
        </p:xfrm>
        <a:graphic>
          <a:graphicData uri="http://schemas.openxmlformats.org/drawingml/2006/table">
            <a:tbl>
              <a:tblPr firstRow="1" bandRow="1">
                <a:tableStyleId>{5C22544A-7EE6-4342-B048-85BDC9FD1C3A}</a:tableStyleId>
              </a:tblPr>
              <a:tblGrid>
                <a:gridCol w="1082194">
                  <a:extLst>
                    <a:ext uri="{9D8B030D-6E8A-4147-A177-3AD203B41FA5}">
                      <a16:colId xmlns:a16="http://schemas.microsoft.com/office/drawing/2014/main" val="1279603081"/>
                    </a:ext>
                  </a:extLst>
                </a:gridCol>
                <a:gridCol w="1082194">
                  <a:extLst>
                    <a:ext uri="{9D8B030D-6E8A-4147-A177-3AD203B41FA5}">
                      <a16:colId xmlns:a16="http://schemas.microsoft.com/office/drawing/2014/main" val="3620773628"/>
                    </a:ext>
                  </a:extLst>
                </a:gridCol>
                <a:gridCol w="1082194">
                  <a:extLst>
                    <a:ext uri="{9D8B030D-6E8A-4147-A177-3AD203B41FA5}">
                      <a16:colId xmlns:a16="http://schemas.microsoft.com/office/drawing/2014/main" val="750819116"/>
                    </a:ext>
                  </a:extLst>
                </a:gridCol>
                <a:gridCol w="1052221">
                  <a:extLst>
                    <a:ext uri="{9D8B030D-6E8A-4147-A177-3AD203B41FA5}">
                      <a16:colId xmlns:a16="http://schemas.microsoft.com/office/drawing/2014/main" val="1392799152"/>
                    </a:ext>
                  </a:extLst>
                </a:gridCol>
                <a:gridCol w="1086691">
                  <a:extLst>
                    <a:ext uri="{9D8B030D-6E8A-4147-A177-3AD203B41FA5}">
                      <a16:colId xmlns:a16="http://schemas.microsoft.com/office/drawing/2014/main" val="3569321722"/>
                    </a:ext>
                  </a:extLst>
                </a:gridCol>
              </a:tblGrid>
              <a:tr h="370840">
                <a:tc>
                  <a:txBody>
                    <a:bodyPr/>
                    <a:lstStyle/>
                    <a:p>
                      <a:pPr algn="ctr"/>
                      <a:r>
                        <a:rPr lang="en-GB" sz="1800" b="0" dirty="0">
                          <a:solidFill>
                            <a:schemeClr val="tx1"/>
                          </a:solidFill>
                        </a:rPr>
                        <a:t>2017</a:t>
                      </a:r>
                    </a:p>
                  </a:txBody>
                  <a:tcPr anchor="ctr">
                    <a:noFill/>
                  </a:tcPr>
                </a:tc>
                <a:tc>
                  <a:txBody>
                    <a:bodyPr/>
                    <a:lstStyle/>
                    <a:p>
                      <a:pPr algn="ctr"/>
                      <a:r>
                        <a:rPr lang="en-GB" sz="1800" b="0" dirty="0">
                          <a:solidFill>
                            <a:schemeClr val="tx1"/>
                          </a:solidFill>
                        </a:rPr>
                        <a:t>2018</a:t>
                      </a:r>
                    </a:p>
                  </a:txBody>
                  <a:tcPr anchor="ctr">
                    <a:noFill/>
                  </a:tcPr>
                </a:tc>
                <a:tc>
                  <a:txBody>
                    <a:bodyPr/>
                    <a:lstStyle/>
                    <a:p>
                      <a:pPr algn="ctr"/>
                      <a:r>
                        <a:rPr lang="en-GB" sz="1800" b="0" dirty="0">
                          <a:solidFill>
                            <a:schemeClr val="tx1"/>
                          </a:solidFill>
                        </a:rPr>
                        <a:t>2019</a:t>
                      </a:r>
                    </a:p>
                  </a:txBody>
                  <a:tcPr anchor="ctr">
                    <a:noFill/>
                  </a:tcPr>
                </a:tc>
                <a:tc>
                  <a:txBody>
                    <a:bodyPr/>
                    <a:lstStyle/>
                    <a:p>
                      <a:pPr algn="ctr"/>
                      <a:r>
                        <a:rPr lang="en-GB" sz="1800" b="0" dirty="0">
                          <a:solidFill>
                            <a:schemeClr val="tx1"/>
                          </a:solidFill>
                        </a:rPr>
                        <a:t>2020</a:t>
                      </a:r>
                    </a:p>
                  </a:txBody>
                  <a:tcPr anchor="ctr">
                    <a:noFill/>
                  </a:tcPr>
                </a:tc>
                <a:tc>
                  <a:txBody>
                    <a:bodyPr/>
                    <a:lstStyle/>
                    <a:p>
                      <a:pPr algn="ctr"/>
                      <a:r>
                        <a:rPr lang="en-GB" sz="2400" b="1" dirty="0">
                          <a:solidFill>
                            <a:schemeClr val="tx1"/>
                          </a:solidFill>
                        </a:rPr>
                        <a:t>2021</a:t>
                      </a:r>
                      <a:endParaRPr lang="en-GB" sz="1800" b="1" dirty="0">
                        <a:solidFill>
                          <a:schemeClr val="tx1"/>
                        </a:solidFill>
                      </a:endParaRPr>
                    </a:p>
                  </a:txBody>
                  <a:tcPr anchor="ctr">
                    <a:noFill/>
                  </a:tcPr>
                </a:tc>
                <a:extLst>
                  <a:ext uri="{0D108BD9-81ED-4DB2-BD59-A6C34878D82A}">
                    <a16:rowId xmlns:a16="http://schemas.microsoft.com/office/drawing/2014/main" val="3887526034"/>
                  </a:ext>
                </a:extLst>
              </a:tr>
            </a:tbl>
          </a:graphicData>
        </a:graphic>
      </p:graphicFrame>
      <p:grpSp>
        <p:nvGrpSpPr>
          <p:cNvPr id="71" name="Grupo 70">
            <a:extLst>
              <a:ext uri="{FF2B5EF4-FFF2-40B4-BE49-F238E27FC236}">
                <a16:creationId xmlns:a16="http://schemas.microsoft.com/office/drawing/2014/main" id="{93E2977B-3904-45C5-BA03-ADC4B51FD27B}"/>
              </a:ext>
            </a:extLst>
          </p:cNvPr>
          <p:cNvGrpSpPr/>
          <p:nvPr/>
        </p:nvGrpSpPr>
        <p:grpSpPr>
          <a:xfrm>
            <a:off x="3686920" y="2203868"/>
            <a:ext cx="4346623" cy="180000"/>
            <a:chOff x="5216015" y="1889004"/>
            <a:chExt cx="4346623" cy="180000"/>
          </a:xfrm>
        </p:grpSpPr>
        <p:sp>
          <p:nvSpPr>
            <p:cNvPr id="73" name="Elipse 72">
              <a:extLst>
                <a:ext uri="{FF2B5EF4-FFF2-40B4-BE49-F238E27FC236}">
                  <a16:creationId xmlns:a16="http://schemas.microsoft.com/office/drawing/2014/main" id="{4AEC1380-01D0-43DC-84ED-F99B2E1667B1}"/>
                </a:ext>
              </a:extLst>
            </p:cNvPr>
            <p:cNvSpPr/>
            <p:nvPr/>
          </p:nvSpPr>
          <p:spPr>
            <a:xfrm>
              <a:off x="5216015" y="1889004"/>
              <a:ext cx="180000" cy="18000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4" name="Elipse 73">
              <a:extLst>
                <a:ext uri="{FF2B5EF4-FFF2-40B4-BE49-F238E27FC236}">
                  <a16:creationId xmlns:a16="http://schemas.microsoft.com/office/drawing/2014/main" id="{4BB58700-6E77-4DA3-A58E-D53DCA262738}"/>
                </a:ext>
              </a:extLst>
            </p:cNvPr>
            <p:cNvSpPr/>
            <p:nvPr/>
          </p:nvSpPr>
          <p:spPr>
            <a:xfrm>
              <a:off x="6299397" y="1889004"/>
              <a:ext cx="180000" cy="18000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5" name="Elipse 74">
              <a:extLst>
                <a:ext uri="{FF2B5EF4-FFF2-40B4-BE49-F238E27FC236}">
                  <a16:creationId xmlns:a16="http://schemas.microsoft.com/office/drawing/2014/main" id="{68BF7925-0EA0-400A-8FD9-23F30856C680}"/>
                </a:ext>
              </a:extLst>
            </p:cNvPr>
            <p:cNvSpPr/>
            <p:nvPr/>
          </p:nvSpPr>
          <p:spPr>
            <a:xfrm>
              <a:off x="7390415" y="1889004"/>
              <a:ext cx="180000" cy="18000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6" name="Elipse 75">
              <a:extLst>
                <a:ext uri="{FF2B5EF4-FFF2-40B4-BE49-F238E27FC236}">
                  <a16:creationId xmlns:a16="http://schemas.microsoft.com/office/drawing/2014/main" id="{C4E76F5A-B2DE-4796-945D-90E647CB940D}"/>
                </a:ext>
              </a:extLst>
            </p:cNvPr>
            <p:cNvSpPr/>
            <p:nvPr/>
          </p:nvSpPr>
          <p:spPr>
            <a:xfrm>
              <a:off x="8452257" y="1889004"/>
              <a:ext cx="180000" cy="18000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8" name="Elipse 77">
              <a:extLst>
                <a:ext uri="{FF2B5EF4-FFF2-40B4-BE49-F238E27FC236}">
                  <a16:creationId xmlns:a16="http://schemas.microsoft.com/office/drawing/2014/main" id="{4D5AF486-220A-4975-9F95-E32BD725C08E}"/>
                </a:ext>
              </a:extLst>
            </p:cNvPr>
            <p:cNvSpPr/>
            <p:nvPr/>
          </p:nvSpPr>
          <p:spPr>
            <a:xfrm>
              <a:off x="9382638" y="1889004"/>
              <a:ext cx="180000" cy="180000"/>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dirty="0">
                <a:latin typeface="+mj-lt"/>
              </a:endParaRPr>
            </a:p>
          </p:txBody>
        </p:sp>
      </p:grpSp>
      <p:sp>
        <p:nvSpPr>
          <p:cNvPr id="47" name="Forma libre: forma 46">
            <a:extLst>
              <a:ext uri="{FF2B5EF4-FFF2-40B4-BE49-F238E27FC236}">
                <a16:creationId xmlns:a16="http://schemas.microsoft.com/office/drawing/2014/main" id="{0D350EFA-0B24-4228-9DDA-4E9B5FFEB949}"/>
              </a:ext>
            </a:extLst>
          </p:cNvPr>
          <p:cNvSpPr/>
          <p:nvPr/>
        </p:nvSpPr>
        <p:spPr>
          <a:xfrm rot="21330456">
            <a:off x="3254917" y="3871228"/>
            <a:ext cx="1402607" cy="60133"/>
          </a:xfrm>
          <a:custGeom>
            <a:avLst/>
            <a:gdLst>
              <a:gd name="connsiteX0" fmla="*/ 0 w 1357460"/>
              <a:gd name="connsiteY0" fmla="*/ 0 h 169682"/>
              <a:gd name="connsiteX1" fmla="*/ 1357460 w 1357460"/>
              <a:gd name="connsiteY1" fmla="*/ 169682 h 169682"/>
            </a:gdLst>
            <a:ahLst/>
            <a:cxnLst>
              <a:cxn ang="0">
                <a:pos x="connsiteX0" y="connsiteY0"/>
              </a:cxn>
              <a:cxn ang="0">
                <a:pos x="connsiteX1" y="connsiteY1"/>
              </a:cxn>
            </a:cxnLst>
            <a:rect l="l" t="t" r="r" b="b"/>
            <a:pathLst>
              <a:path w="1357460" h="169682">
                <a:moveTo>
                  <a:pt x="0" y="0"/>
                </a:moveTo>
                <a:lnTo>
                  <a:pt x="1357460" y="169682"/>
                </a:lnTo>
              </a:path>
            </a:pathLst>
          </a:custGeom>
          <a:noFill/>
          <a:ln w="1905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Tree>
    <p:extLst>
      <p:ext uri="{BB962C8B-B14F-4D97-AF65-F5344CB8AC3E}">
        <p14:creationId xmlns:p14="http://schemas.microsoft.com/office/powerpoint/2010/main" val="76062480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 name="Object 5">
            <a:extLst>
              <a:ext uri="{FF2B5EF4-FFF2-40B4-BE49-F238E27FC236}">
                <a16:creationId xmlns:a16="http://schemas.microsoft.com/office/drawing/2014/main" id="{035B4167-ED8B-4DBD-843B-5DAB2D0CF6CD}"/>
              </a:ext>
            </a:extLst>
          </p:cNvPr>
          <p:cNvGraphicFramePr>
            <a:graphicFrameLocks noChangeAspect="1"/>
          </p:cNvGraphicFramePr>
          <p:nvPr>
            <p:extLst>
              <p:ext uri="{D42A27DB-BD31-4B8C-83A1-F6EECF244321}">
                <p14:modId xmlns:p14="http://schemas.microsoft.com/office/powerpoint/2010/main" val="1340607580"/>
              </p:ext>
            </p:extLst>
          </p:nvPr>
        </p:nvGraphicFramePr>
        <p:xfrm>
          <a:off x="3261050" y="1742774"/>
          <a:ext cx="6407859" cy="23454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8" name="Object 5">
            <a:extLst>
              <a:ext uri="{FF2B5EF4-FFF2-40B4-BE49-F238E27FC236}">
                <a16:creationId xmlns:a16="http://schemas.microsoft.com/office/drawing/2014/main" id="{68C566F6-7171-4BDD-9755-B494393ED237}"/>
              </a:ext>
            </a:extLst>
          </p:cNvPr>
          <p:cNvGraphicFramePr>
            <a:graphicFrameLocks noChangeAspect="1"/>
          </p:cNvGraphicFramePr>
          <p:nvPr>
            <p:extLst>
              <p:ext uri="{D42A27DB-BD31-4B8C-83A1-F6EECF244321}">
                <p14:modId xmlns:p14="http://schemas.microsoft.com/office/powerpoint/2010/main" val="4016360702"/>
              </p:ext>
            </p:extLst>
          </p:nvPr>
        </p:nvGraphicFramePr>
        <p:xfrm>
          <a:off x="136416" y="4122703"/>
          <a:ext cx="11078990" cy="2345464"/>
        </p:xfrm>
        <a:graphic>
          <a:graphicData uri="http://schemas.openxmlformats.org/drawingml/2006/chart">
            <c:chart xmlns:c="http://schemas.openxmlformats.org/drawingml/2006/chart" xmlns:r="http://schemas.openxmlformats.org/officeDocument/2006/relationships" r:id="rId3"/>
          </a:graphicData>
        </a:graphic>
      </p:graphicFrame>
      <p:grpSp>
        <p:nvGrpSpPr>
          <p:cNvPr id="21" name="Grupo 20">
            <a:extLst>
              <a:ext uri="{FF2B5EF4-FFF2-40B4-BE49-F238E27FC236}">
                <a16:creationId xmlns:a16="http://schemas.microsoft.com/office/drawing/2014/main" id="{86FE7F95-E4A1-4482-AB9B-F9820B7A053D}"/>
              </a:ext>
            </a:extLst>
          </p:cNvPr>
          <p:cNvGrpSpPr/>
          <p:nvPr/>
        </p:nvGrpSpPr>
        <p:grpSpPr>
          <a:xfrm>
            <a:off x="3520652" y="1842782"/>
            <a:ext cx="571271" cy="387233"/>
            <a:chOff x="2581503" y="1886236"/>
            <a:chExt cx="571271" cy="450002"/>
          </a:xfrm>
        </p:grpSpPr>
        <p:pic>
          <p:nvPicPr>
            <p:cNvPr id="22" name="Imagen 21">
              <a:extLst>
                <a:ext uri="{FF2B5EF4-FFF2-40B4-BE49-F238E27FC236}">
                  <a16:creationId xmlns:a16="http://schemas.microsoft.com/office/drawing/2014/main" id="{A5FA3384-BA5C-4477-A5DC-4FC237C0D73C}"/>
                </a:ext>
              </a:extLst>
            </p:cNvPr>
            <p:cNvPicPr>
              <a:picLocks noChangeAspect="1"/>
            </p:cNvPicPr>
            <p:nvPr/>
          </p:nvPicPr>
          <p:blipFill rotWithShape="1">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23" name="Picture 4" descr="https://d30y9cdsu7xlg0.cloudfront.net/png/2-200.png">
              <a:extLst>
                <a:ext uri="{FF2B5EF4-FFF2-40B4-BE49-F238E27FC236}">
                  <a16:creationId xmlns:a16="http://schemas.microsoft.com/office/drawing/2014/main" id="{E014D390-6D72-4250-8A44-85F8EE3996FC}"/>
                </a:ext>
              </a:extLst>
            </p:cNvPr>
            <p:cNvPicPr>
              <a:picLocks noChangeAspect="1" noChangeArrowheads="1"/>
            </p:cNvPicPr>
            <p:nvPr/>
          </p:nvPicPr>
          <p:blipFill>
            <a:blip r:embed="rId5" cstate="email">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pic>
        <p:nvPicPr>
          <p:cNvPr id="24" name="Picture 8" descr="https://d30y9cdsu7xlg0.cloudfront.net/png/848124-200.png">
            <a:extLst>
              <a:ext uri="{FF2B5EF4-FFF2-40B4-BE49-F238E27FC236}">
                <a16:creationId xmlns:a16="http://schemas.microsoft.com/office/drawing/2014/main" id="{F6654F9F-C1CF-49E2-B551-28AEBCB062F2}"/>
              </a:ext>
            </a:extLst>
          </p:cNvPr>
          <p:cNvPicPr>
            <a:picLocks noChangeAspect="1" noChangeArrowheads="1"/>
          </p:cNvPicPr>
          <p:nvPr/>
        </p:nvPicPr>
        <p:blipFill>
          <a:blip r:embed="rId6" cstate="email">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2432562" y="3827731"/>
            <a:ext cx="625744" cy="625744"/>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Conector recto 24">
            <a:extLst>
              <a:ext uri="{FF2B5EF4-FFF2-40B4-BE49-F238E27FC236}">
                <a16:creationId xmlns:a16="http://schemas.microsoft.com/office/drawing/2014/main" id="{A158827A-E0BE-4569-8949-5B8C12BB8C6C}"/>
              </a:ext>
            </a:extLst>
          </p:cNvPr>
          <p:cNvCxnSpPr>
            <a:cxnSpLocks/>
          </p:cNvCxnSpPr>
          <p:nvPr/>
        </p:nvCxnSpPr>
        <p:spPr>
          <a:xfrm>
            <a:off x="5481398" y="2589508"/>
            <a:ext cx="0" cy="1332000"/>
          </a:xfrm>
          <a:prstGeom prst="line">
            <a:avLst/>
          </a:prstGeom>
          <a:noFill/>
          <a:ln w="19050" cap="flat" cmpd="sng" algn="ctr">
            <a:solidFill>
              <a:sysClr val="windowText" lastClr="000000">
                <a:lumMod val="75000"/>
                <a:lumOff val="25000"/>
              </a:sysClr>
            </a:solidFill>
            <a:prstDash val="dashDot"/>
            <a:miter lim="800000"/>
          </a:ln>
          <a:effectLst/>
        </p:spPr>
      </p:cxnSp>
      <p:cxnSp>
        <p:nvCxnSpPr>
          <p:cNvPr id="34" name="32 Conector recto de flecha">
            <a:extLst>
              <a:ext uri="{FF2B5EF4-FFF2-40B4-BE49-F238E27FC236}">
                <a16:creationId xmlns:a16="http://schemas.microsoft.com/office/drawing/2014/main" id="{8CC64C33-E77A-451E-9EFF-EADB7C558A16}"/>
              </a:ext>
            </a:extLst>
          </p:cNvPr>
          <p:cNvCxnSpPr>
            <a:cxnSpLocks/>
          </p:cNvCxnSpPr>
          <p:nvPr/>
        </p:nvCxnSpPr>
        <p:spPr bwMode="auto">
          <a:xfrm flipV="1">
            <a:off x="9750871" y="4906108"/>
            <a:ext cx="1239514" cy="163962"/>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sp>
        <p:nvSpPr>
          <p:cNvPr id="28" name="Rectangle 3">
            <a:extLst>
              <a:ext uri="{FF2B5EF4-FFF2-40B4-BE49-F238E27FC236}">
                <a16:creationId xmlns:a16="http://schemas.microsoft.com/office/drawing/2014/main" id="{25E65434-BA3E-4E91-A50B-793B888EC54A}"/>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29" name="Rectángulo 28">
            <a:extLst>
              <a:ext uri="{FF2B5EF4-FFF2-40B4-BE49-F238E27FC236}">
                <a16:creationId xmlns:a16="http://schemas.microsoft.com/office/drawing/2014/main" id="{841C0C45-0F00-4B88-9F06-9BD007969403}"/>
              </a:ext>
            </a:extLst>
          </p:cNvPr>
          <p:cNvSpPr/>
          <p:nvPr/>
        </p:nvSpPr>
        <p:spPr>
          <a:xfrm>
            <a:off x="0" y="0"/>
            <a:ext cx="12191999"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Marcador de número de diapositiva 1">
            <a:extLst>
              <a:ext uri="{FF2B5EF4-FFF2-40B4-BE49-F238E27FC236}">
                <a16:creationId xmlns:a16="http://schemas.microsoft.com/office/drawing/2014/main" id="{D794BC20-E80E-400B-8C43-C3F3CA4B7C73}"/>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33</a:t>
            </a:fld>
            <a:endParaRPr lang="es-ES_tradnl" dirty="0"/>
          </a:p>
        </p:txBody>
      </p:sp>
      <p:sp>
        <p:nvSpPr>
          <p:cNvPr id="36" name="Rectangle 3">
            <a:extLst>
              <a:ext uri="{FF2B5EF4-FFF2-40B4-BE49-F238E27FC236}">
                <a16:creationId xmlns:a16="http://schemas.microsoft.com/office/drawing/2014/main" id="{6CCE75F4-1F40-4CAB-8AC0-91588C413605}"/>
              </a:ext>
            </a:extLst>
          </p:cNvPr>
          <p:cNvSpPr>
            <a:spLocks noChangeArrowheads="1"/>
          </p:cNvSpPr>
          <p:nvPr/>
        </p:nvSpPr>
        <p:spPr bwMode="auto">
          <a:xfrm>
            <a:off x="270008" y="1334675"/>
            <a:ext cx="5130667"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en tiempo libre</a:t>
            </a:r>
          </a:p>
        </p:txBody>
      </p:sp>
      <p:grpSp>
        <p:nvGrpSpPr>
          <p:cNvPr id="39" name="Grupo 38">
            <a:extLst>
              <a:ext uri="{FF2B5EF4-FFF2-40B4-BE49-F238E27FC236}">
                <a16:creationId xmlns:a16="http://schemas.microsoft.com/office/drawing/2014/main" id="{95E09B4C-4920-4B1B-A7C4-16D5F41C176C}"/>
              </a:ext>
            </a:extLst>
          </p:cNvPr>
          <p:cNvGrpSpPr/>
          <p:nvPr/>
        </p:nvGrpSpPr>
        <p:grpSpPr>
          <a:xfrm>
            <a:off x="28575" y="1321232"/>
            <a:ext cx="314326" cy="388554"/>
            <a:chOff x="5377766" y="2476500"/>
            <a:chExt cx="1541077" cy="1905000"/>
          </a:xfrm>
        </p:grpSpPr>
        <p:pic>
          <p:nvPicPr>
            <p:cNvPr id="40" name="Picture 4" descr="https://d30y9cdsu7xlg0.cloudfront.net/png/7677-200.png">
              <a:extLst>
                <a:ext uri="{FF2B5EF4-FFF2-40B4-BE49-F238E27FC236}">
                  <a16:creationId xmlns:a16="http://schemas.microsoft.com/office/drawing/2014/main" id="{BF661495-F9D2-46D0-8E34-73090A1B29F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https://d30y9cdsu7xlg0.cloudfront.net/png/113878-200.png">
              <a:extLst>
                <a:ext uri="{FF2B5EF4-FFF2-40B4-BE49-F238E27FC236}">
                  <a16:creationId xmlns:a16="http://schemas.microsoft.com/office/drawing/2014/main" id="{BD41897D-5390-498C-98C7-251FE9A5FEC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pic>
        <p:nvPicPr>
          <p:cNvPr id="44" name="Imagen 43">
            <a:extLst>
              <a:ext uri="{FF2B5EF4-FFF2-40B4-BE49-F238E27FC236}">
                <a16:creationId xmlns:a16="http://schemas.microsoft.com/office/drawing/2014/main" id="{5187274C-82F2-424A-847B-6E139ABA52D4}"/>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18472" b="18611"/>
          <a:stretch/>
        </p:blipFill>
        <p:spPr>
          <a:xfrm>
            <a:off x="270008" y="1860394"/>
            <a:ext cx="519113" cy="326609"/>
          </a:xfrm>
          <a:prstGeom prst="rect">
            <a:avLst/>
          </a:prstGeom>
        </p:spPr>
      </p:pic>
      <p:sp>
        <p:nvSpPr>
          <p:cNvPr id="45" name="Rectángulo 44">
            <a:extLst>
              <a:ext uri="{FF2B5EF4-FFF2-40B4-BE49-F238E27FC236}">
                <a16:creationId xmlns:a16="http://schemas.microsoft.com/office/drawing/2014/main" id="{8AADF29B-9C4B-4E60-899C-1D22F3E33107}"/>
              </a:ext>
            </a:extLst>
          </p:cNvPr>
          <p:cNvSpPr/>
          <p:nvPr/>
        </p:nvSpPr>
        <p:spPr>
          <a:xfrm>
            <a:off x="862097" y="1874997"/>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cxnSp>
        <p:nvCxnSpPr>
          <p:cNvPr id="55" name="32 Conector recto de flecha">
            <a:extLst>
              <a:ext uri="{FF2B5EF4-FFF2-40B4-BE49-F238E27FC236}">
                <a16:creationId xmlns:a16="http://schemas.microsoft.com/office/drawing/2014/main" id="{410FAC48-2AE4-4FFF-ACFA-4BDF9801F5D2}"/>
              </a:ext>
            </a:extLst>
          </p:cNvPr>
          <p:cNvCxnSpPr>
            <a:cxnSpLocks/>
          </p:cNvCxnSpPr>
          <p:nvPr/>
        </p:nvCxnSpPr>
        <p:spPr bwMode="auto">
          <a:xfrm flipV="1">
            <a:off x="7703157" y="2425212"/>
            <a:ext cx="1103460" cy="73401"/>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sp>
        <p:nvSpPr>
          <p:cNvPr id="46" name="CuadroTexto 45">
            <a:extLst>
              <a:ext uri="{FF2B5EF4-FFF2-40B4-BE49-F238E27FC236}">
                <a16:creationId xmlns:a16="http://schemas.microsoft.com/office/drawing/2014/main" id="{4FF3B963-DF1A-410B-A126-7D5233081D5D}"/>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
        <p:nvSpPr>
          <p:cNvPr id="59" name="Rectángulo 58">
            <a:extLst>
              <a:ext uri="{FF2B5EF4-FFF2-40B4-BE49-F238E27FC236}">
                <a16:creationId xmlns:a16="http://schemas.microsoft.com/office/drawing/2014/main" id="{D93E12A7-8EE7-44D7-A0EC-8578ED7762C9}"/>
              </a:ext>
            </a:extLst>
          </p:cNvPr>
          <p:cNvSpPr/>
          <p:nvPr/>
        </p:nvSpPr>
        <p:spPr>
          <a:xfrm>
            <a:off x="-18641" y="137553"/>
            <a:ext cx="12191999" cy="8822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600" dirty="0">
                <a:solidFill>
                  <a:schemeClr val="tx1"/>
                </a:solidFill>
                <a:ea typeface="Verdana" panose="020B0604030504040204" pitchFamily="34" charset="0"/>
                <a:cs typeface="Arial" panose="020B0604020202020204" pitchFamily="34" charset="0"/>
              </a:rPr>
              <a:t>La </a:t>
            </a:r>
            <a:r>
              <a:rPr lang="es-ES" sz="1600" b="1" dirty="0">
                <a:solidFill>
                  <a:schemeClr val="tx1"/>
                </a:solidFill>
                <a:ea typeface="Verdana" panose="020B0604030504040204" pitchFamily="34" charset="0"/>
                <a:cs typeface="Arial" panose="020B0604020202020204" pitchFamily="34" charset="0"/>
              </a:rPr>
              <a:t>proporción de lectores frecuentes es visiblemente mayor entre las mujeres </a:t>
            </a:r>
            <a:r>
              <a:rPr lang="es-ES" sz="1600" dirty="0">
                <a:solidFill>
                  <a:schemeClr val="tx1"/>
                </a:solidFill>
                <a:ea typeface="Verdana" panose="020B0604030504040204" pitchFamily="34" charset="0"/>
                <a:cs typeface="Arial" panose="020B0604020202020204" pitchFamily="34" charset="0"/>
              </a:rPr>
              <a:t>que entre los hombres.</a:t>
            </a:r>
          </a:p>
          <a:p>
            <a:pPr lvl="0">
              <a:spcBef>
                <a:spcPts val="200"/>
              </a:spcBef>
              <a:spcAft>
                <a:spcPts val="200"/>
              </a:spcAft>
              <a:buClr>
                <a:srgbClr val="233616"/>
              </a:buClr>
            </a:pPr>
            <a:r>
              <a:rPr lang="es-ES" sz="1600" dirty="0">
                <a:solidFill>
                  <a:schemeClr val="tx1"/>
                </a:solidFill>
                <a:ea typeface="Verdana" panose="020B0604030504040204" pitchFamily="34" charset="0"/>
                <a:cs typeface="Arial" panose="020B0604020202020204" pitchFamily="34" charset="0"/>
              </a:rPr>
              <a:t>Por edad, se observa un </a:t>
            </a:r>
            <a:r>
              <a:rPr lang="es-ES" sz="1600" b="1" dirty="0">
                <a:solidFill>
                  <a:schemeClr val="tx1"/>
                </a:solidFill>
                <a:ea typeface="Verdana" panose="020B0604030504040204" pitchFamily="34" charset="0"/>
                <a:cs typeface="Arial" panose="020B0604020202020204" pitchFamily="34" charset="0"/>
              </a:rPr>
              <a:t>aumento en la ratio de lectores frecuentes en todos los tramos de edad</a:t>
            </a:r>
            <a:r>
              <a:rPr lang="es-ES" sz="1600" dirty="0">
                <a:solidFill>
                  <a:schemeClr val="tx1"/>
                </a:solidFill>
                <a:ea typeface="Verdana" panose="020B0604030504040204" pitchFamily="34" charset="0"/>
                <a:cs typeface="Arial" panose="020B0604020202020204" pitchFamily="34" charset="0"/>
              </a:rPr>
              <a:t>, excepto de 45 a 54 años.</a:t>
            </a:r>
          </a:p>
        </p:txBody>
      </p:sp>
      <p:cxnSp>
        <p:nvCxnSpPr>
          <p:cNvPr id="42" name="Conector recto 41">
            <a:extLst>
              <a:ext uri="{FF2B5EF4-FFF2-40B4-BE49-F238E27FC236}">
                <a16:creationId xmlns:a16="http://schemas.microsoft.com/office/drawing/2014/main" id="{06EED36E-A613-493F-BB5A-1A3024FFF5B0}"/>
              </a:ext>
            </a:extLst>
          </p:cNvPr>
          <p:cNvCxnSpPr>
            <a:cxnSpLocks/>
          </p:cNvCxnSpPr>
          <p:nvPr/>
        </p:nvCxnSpPr>
        <p:spPr>
          <a:xfrm>
            <a:off x="1723650" y="4572000"/>
            <a:ext cx="0" cy="1621367"/>
          </a:xfrm>
          <a:prstGeom prst="line">
            <a:avLst/>
          </a:prstGeom>
          <a:noFill/>
          <a:ln w="19050" cap="flat" cmpd="sng" algn="ctr">
            <a:solidFill>
              <a:sysClr val="windowText" lastClr="000000">
                <a:lumMod val="75000"/>
                <a:lumOff val="25000"/>
              </a:sysClr>
            </a:solidFill>
            <a:prstDash val="dashDot"/>
            <a:miter lim="800000"/>
          </a:ln>
          <a:effectLst/>
        </p:spPr>
      </p:cxnSp>
      <p:graphicFrame>
        <p:nvGraphicFramePr>
          <p:cNvPr id="70" name="Tabla 11">
            <a:extLst>
              <a:ext uri="{FF2B5EF4-FFF2-40B4-BE49-F238E27FC236}">
                <a16:creationId xmlns:a16="http://schemas.microsoft.com/office/drawing/2014/main" id="{4F851440-F45B-4D03-8E99-644DD36242EC}"/>
              </a:ext>
            </a:extLst>
          </p:cNvPr>
          <p:cNvGraphicFramePr>
            <a:graphicFrameLocks noGrp="1"/>
          </p:cNvGraphicFramePr>
          <p:nvPr>
            <p:extLst>
              <p:ext uri="{D42A27DB-BD31-4B8C-83A1-F6EECF244321}">
                <p14:modId xmlns:p14="http://schemas.microsoft.com/office/powerpoint/2010/main" val="786129822"/>
              </p:ext>
            </p:extLst>
          </p:nvPr>
        </p:nvGraphicFramePr>
        <p:xfrm>
          <a:off x="245556" y="2316696"/>
          <a:ext cx="2812750" cy="370840"/>
        </p:xfrm>
        <a:graphic>
          <a:graphicData uri="http://schemas.openxmlformats.org/drawingml/2006/table">
            <a:tbl>
              <a:tblPr firstRow="1" bandRow="1">
                <a:tableStyleId>{5C22544A-7EE6-4342-B048-85BDC9FD1C3A}</a:tableStyleId>
              </a:tblPr>
              <a:tblGrid>
                <a:gridCol w="565211">
                  <a:extLst>
                    <a:ext uri="{9D8B030D-6E8A-4147-A177-3AD203B41FA5}">
                      <a16:colId xmlns:a16="http://schemas.microsoft.com/office/drawing/2014/main" val="1279603081"/>
                    </a:ext>
                  </a:extLst>
                </a:gridCol>
                <a:gridCol w="565211">
                  <a:extLst>
                    <a:ext uri="{9D8B030D-6E8A-4147-A177-3AD203B41FA5}">
                      <a16:colId xmlns:a16="http://schemas.microsoft.com/office/drawing/2014/main" val="3620773628"/>
                    </a:ext>
                  </a:extLst>
                </a:gridCol>
                <a:gridCol w="565211">
                  <a:extLst>
                    <a:ext uri="{9D8B030D-6E8A-4147-A177-3AD203B41FA5}">
                      <a16:colId xmlns:a16="http://schemas.microsoft.com/office/drawing/2014/main" val="750819116"/>
                    </a:ext>
                  </a:extLst>
                </a:gridCol>
                <a:gridCol w="549557">
                  <a:extLst>
                    <a:ext uri="{9D8B030D-6E8A-4147-A177-3AD203B41FA5}">
                      <a16:colId xmlns:a16="http://schemas.microsoft.com/office/drawing/2014/main" val="1392799152"/>
                    </a:ext>
                  </a:extLst>
                </a:gridCol>
                <a:gridCol w="567560">
                  <a:extLst>
                    <a:ext uri="{9D8B030D-6E8A-4147-A177-3AD203B41FA5}">
                      <a16:colId xmlns:a16="http://schemas.microsoft.com/office/drawing/2014/main" val="3569321722"/>
                    </a:ext>
                  </a:extLst>
                </a:gridCol>
              </a:tblGrid>
              <a:tr h="370840">
                <a:tc>
                  <a:txBody>
                    <a:bodyPr/>
                    <a:lstStyle/>
                    <a:p>
                      <a:pPr algn="ctr"/>
                      <a:r>
                        <a:rPr lang="en-GB" sz="900" b="0" dirty="0">
                          <a:solidFill>
                            <a:schemeClr val="tx1"/>
                          </a:solidFill>
                        </a:rPr>
                        <a:t>2017</a:t>
                      </a:r>
                    </a:p>
                  </a:txBody>
                  <a:tcPr anchor="ctr">
                    <a:noFill/>
                  </a:tcPr>
                </a:tc>
                <a:tc>
                  <a:txBody>
                    <a:bodyPr/>
                    <a:lstStyle/>
                    <a:p>
                      <a:pPr algn="ctr"/>
                      <a:r>
                        <a:rPr lang="en-GB" sz="900" b="0" dirty="0">
                          <a:solidFill>
                            <a:schemeClr val="tx1"/>
                          </a:solidFill>
                        </a:rPr>
                        <a:t>2018</a:t>
                      </a:r>
                    </a:p>
                  </a:txBody>
                  <a:tcPr anchor="ctr">
                    <a:noFill/>
                  </a:tcPr>
                </a:tc>
                <a:tc>
                  <a:txBody>
                    <a:bodyPr/>
                    <a:lstStyle/>
                    <a:p>
                      <a:pPr algn="ctr"/>
                      <a:r>
                        <a:rPr lang="en-GB" sz="900" b="0" dirty="0">
                          <a:solidFill>
                            <a:schemeClr val="tx1"/>
                          </a:solidFill>
                        </a:rPr>
                        <a:t>2019</a:t>
                      </a:r>
                    </a:p>
                  </a:txBody>
                  <a:tcPr anchor="ctr">
                    <a:noFill/>
                  </a:tcPr>
                </a:tc>
                <a:tc>
                  <a:txBody>
                    <a:bodyPr/>
                    <a:lstStyle/>
                    <a:p>
                      <a:pPr algn="ctr"/>
                      <a:r>
                        <a:rPr lang="en-GB" sz="900" b="0" dirty="0">
                          <a:solidFill>
                            <a:schemeClr val="tx1"/>
                          </a:solidFill>
                        </a:rPr>
                        <a:t>2020</a:t>
                      </a:r>
                    </a:p>
                  </a:txBody>
                  <a:tcPr anchor="ctr">
                    <a:noFill/>
                  </a:tcPr>
                </a:tc>
                <a:tc>
                  <a:txBody>
                    <a:bodyPr/>
                    <a:lstStyle/>
                    <a:p>
                      <a:pPr algn="ctr"/>
                      <a:r>
                        <a:rPr lang="en-GB" sz="1050" b="1" dirty="0">
                          <a:solidFill>
                            <a:schemeClr val="tx1"/>
                          </a:solidFill>
                        </a:rPr>
                        <a:t>2021</a:t>
                      </a:r>
                      <a:endParaRPr lang="en-GB" sz="900" b="1" dirty="0">
                        <a:solidFill>
                          <a:schemeClr val="tx1"/>
                        </a:solidFill>
                      </a:endParaRPr>
                    </a:p>
                  </a:txBody>
                  <a:tcPr anchor="ctr">
                    <a:noFill/>
                  </a:tcPr>
                </a:tc>
                <a:extLst>
                  <a:ext uri="{0D108BD9-81ED-4DB2-BD59-A6C34878D82A}">
                    <a16:rowId xmlns:a16="http://schemas.microsoft.com/office/drawing/2014/main" val="3887526034"/>
                  </a:ext>
                </a:extLst>
              </a:tr>
            </a:tbl>
          </a:graphicData>
        </a:graphic>
      </p:graphicFrame>
      <p:grpSp>
        <p:nvGrpSpPr>
          <p:cNvPr id="71" name="Grupo 70">
            <a:extLst>
              <a:ext uri="{FF2B5EF4-FFF2-40B4-BE49-F238E27FC236}">
                <a16:creationId xmlns:a16="http://schemas.microsoft.com/office/drawing/2014/main" id="{9436E763-93E3-49E0-A193-AE01566884C3}"/>
              </a:ext>
            </a:extLst>
          </p:cNvPr>
          <p:cNvGrpSpPr/>
          <p:nvPr/>
        </p:nvGrpSpPr>
        <p:grpSpPr>
          <a:xfrm>
            <a:off x="249821" y="2446114"/>
            <a:ext cx="2306479" cy="108000"/>
            <a:chOff x="5319350" y="1924775"/>
            <a:chExt cx="2306479" cy="108000"/>
          </a:xfrm>
        </p:grpSpPr>
        <p:sp>
          <p:nvSpPr>
            <p:cNvPr id="72" name="Elipse 71">
              <a:extLst>
                <a:ext uri="{FF2B5EF4-FFF2-40B4-BE49-F238E27FC236}">
                  <a16:creationId xmlns:a16="http://schemas.microsoft.com/office/drawing/2014/main" id="{6AB496B7-3965-4F93-9B75-77FC93BDE872}"/>
                </a:ext>
              </a:extLst>
            </p:cNvPr>
            <p:cNvSpPr/>
            <p:nvPr/>
          </p:nvSpPr>
          <p:spPr>
            <a:xfrm>
              <a:off x="5319350" y="1924775"/>
              <a:ext cx="108000" cy="10800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3" name="Elipse 72">
              <a:extLst>
                <a:ext uri="{FF2B5EF4-FFF2-40B4-BE49-F238E27FC236}">
                  <a16:creationId xmlns:a16="http://schemas.microsoft.com/office/drawing/2014/main" id="{CB3333F5-1887-40C9-949B-305706B85161}"/>
                </a:ext>
              </a:extLst>
            </p:cNvPr>
            <p:cNvSpPr/>
            <p:nvPr/>
          </p:nvSpPr>
          <p:spPr>
            <a:xfrm>
              <a:off x="5879190" y="1924775"/>
              <a:ext cx="108000" cy="10800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4" name="Elipse 73">
              <a:extLst>
                <a:ext uri="{FF2B5EF4-FFF2-40B4-BE49-F238E27FC236}">
                  <a16:creationId xmlns:a16="http://schemas.microsoft.com/office/drawing/2014/main" id="{E72E5925-94F1-429F-B079-382AAFB0E5F7}"/>
                </a:ext>
              </a:extLst>
            </p:cNvPr>
            <p:cNvSpPr/>
            <p:nvPr/>
          </p:nvSpPr>
          <p:spPr>
            <a:xfrm>
              <a:off x="6458560" y="1924775"/>
              <a:ext cx="108000" cy="10800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5" name="Elipse 74">
              <a:extLst>
                <a:ext uri="{FF2B5EF4-FFF2-40B4-BE49-F238E27FC236}">
                  <a16:creationId xmlns:a16="http://schemas.microsoft.com/office/drawing/2014/main" id="{B5951C35-5903-4B33-8818-A5353A644D3A}"/>
                </a:ext>
              </a:extLst>
            </p:cNvPr>
            <p:cNvSpPr/>
            <p:nvPr/>
          </p:nvSpPr>
          <p:spPr>
            <a:xfrm>
              <a:off x="7005467" y="1924775"/>
              <a:ext cx="108000" cy="10800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6" name="Elipse 75">
              <a:extLst>
                <a:ext uri="{FF2B5EF4-FFF2-40B4-BE49-F238E27FC236}">
                  <a16:creationId xmlns:a16="http://schemas.microsoft.com/office/drawing/2014/main" id="{2973394D-1D14-4976-8747-20364A234A22}"/>
                </a:ext>
              </a:extLst>
            </p:cNvPr>
            <p:cNvSpPr/>
            <p:nvPr/>
          </p:nvSpPr>
          <p:spPr>
            <a:xfrm>
              <a:off x="7517829" y="1924775"/>
              <a:ext cx="108000" cy="108000"/>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dirty="0">
                <a:latin typeface="+mj-lt"/>
              </a:endParaRPr>
            </a:p>
          </p:txBody>
        </p:sp>
      </p:grpSp>
      <p:cxnSp>
        <p:nvCxnSpPr>
          <p:cNvPr id="47" name="32 Conector recto de flecha">
            <a:extLst>
              <a:ext uri="{FF2B5EF4-FFF2-40B4-BE49-F238E27FC236}">
                <a16:creationId xmlns:a16="http://schemas.microsoft.com/office/drawing/2014/main" id="{6CD541DD-3C93-4896-AF9E-A0A0F3DBDD68}"/>
              </a:ext>
            </a:extLst>
          </p:cNvPr>
          <p:cNvCxnSpPr>
            <a:cxnSpLocks/>
          </p:cNvCxnSpPr>
          <p:nvPr/>
        </p:nvCxnSpPr>
        <p:spPr bwMode="auto">
          <a:xfrm flipV="1">
            <a:off x="8775345" y="4558194"/>
            <a:ext cx="619757" cy="144968"/>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cxnSp>
        <p:nvCxnSpPr>
          <p:cNvPr id="48" name="32 Conector recto de flecha">
            <a:extLst>
              <a:ext uri="{FF2B5EF4-FFF2-40B4-BE49-F238E27FC236}">
                <a16:creationId xmlns:a16="http://schemas.microsoft.com/office/drawing/2014/main" id="{2E5F4A82-64BF-4E40-A9D6-083BC8954AEE}"/>
              </a:ext>
            </a:extLst>
          </p:cNvPr>
          <p:cNvCxnSpPr>
            <a:cxnSpLocks/>
          </p:cNvCxnSpPr>
          <p:nvPr/>
        </p:nvCxnSpPr>
        <p:spPr bwMode="auto">
          <a:xfrm flipV="1">
            <a:off x="5649151" y="4558194"/>
            <a:ext cx="619757" cy="144968"/>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cxnSp>
        <p:nvCxnSpPr>
          <p:cNvPr id="49" name="32 Conector recto de flecha">
            <a:extLst>
              <a:ext uri="{FF2B5EF4-FFF2-40B4-BE49-F238E27FC236}">
                <a16:creationId xmlns:a16="http://schemas.microsoft.com/office/drawing/2014/main" id="{0634B1BF-E5FA-4848-BDC5-51E15BD25A57}"/>
              </a:ext>
            </a:extLst>
          </p:cNvPr>
          <p:cNvCxnSpPr>
            <a:cxnSpLocks/>
          </p:cNvCxnSpPr>
          <p:nvPr/>
        </p:nvCxnSpPr>
        <p:spPr bwMode="auto">
          <a:xfrm flipV="1">
            <a:off x="4058212" y="4569454"/>
            <a:ext cx="619757" cy="144968"/>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cxnSp>
        <p:nvCxnSpPr>
          <p:cNvPr id="50" name="32 Conector recto de flecha">
            <a:extLst>
              <a:ext uri="{FF2B5EF4-FFF2-40B4-BE49-F238E27FC236}">
                <a16:creationId xmlns:a16="http://schemas.microsoft.com/office/drawing/2014/main" id="{884C8C58-D513-46D0-A420-465A690F7AD8}"/>
              </a:ext>
            </a:extLst>
          </p:cNvPr>
          <p:cNvCxnSpPr>
            <a:cxnSpLocks/>
          </p:cNvCxnSpPr>
          <p:nvPr/>
        </p:nvCxnSpPr>
        <p:spPr bwMode="auto">
          <a:xfrm flipV="1">
            <a:off x="2502300" y="4451264"/>
            <a:ext cx="556006" cy="72484"/>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spTree>
    <p:extLst>
      <p:ext uri="{BB962C8B-B14F-4D97-AF65-F5344CB8AC3E}">
        <p14:creationId xmlns:p14="http://schemas.microsoft.com/office/powerpoint/2010/main" val="36343162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2">
            <a:extLst>
              <a:ext uri="{FF2B5EF4-FFF2-40B4-BE49-F238E27FC236}">
                <a16:creationId xmlns:a16="http://schemas.microsoft.com/office/drawing/2014/main" id="{BB2E8404-AAD8-4D96-AAC7-8B80FBDE35D1}"/>
              </a:ext>
            </a:extLst>
          </p:cNvPr>
          <p:cNvGraphicFramePr>
            <a:graphicFrameLocks noChangeAspect="1"/>
          </p:cNvGraphicFramePr>
          <p:nvPr/>
        </p:nvGraphicFramePr>
        <p:xfrm>
          <a:off x="459035" y="1536239"/>
          <a:ext cx="11393199" cy="5138750"/>
        </p:xfrm>
        <a:graphic>
          <a:graphicData uri="http://schemas.openxmlformats.org/drawingml/2006/chart">
            <c:chart xmlns:c="http://schemas.openxmlformats.org/drawingml/2006/chart" xmlns:r="http://schemas.openxmlformats.org/officeDocument/2006/relationships" r:id="rId2"/>
          </a:graphicData>
        </a:graphic>
      </p:graphicFrame>
      <p:sp>
        <p:nvSpPr>
          <p:cNvPr id="18" name="Rectángulo 17">
            <a:extLst>
              <a:ext uri="{FF2B5EF4-FFF2-40B4-BE49-F238E27FC236}">
                <a16:creationId xmlns:a16="http://schemas.microsoft.com/office/drawing/2014/main" id="{8EE15F03-D113-4F46-97A6-7C244BD8D4F5}"/>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arcador de número de diapositiva 1">
            <a:extLst>
              <a:ext uri="{FF2B5EF4-FFF2-40B4-BE49-F238E27FC236}">
                <a16:creationId xmlns:a16="http://schemas.microsoft.com/office/drawing/2014/main" id="{67CF033B-5DB6-4EFA-82B0-E4F3F31AD46B}"/>
              </a:ext>
            </a:extLst>
          </p:cNvPr>
          <p:cNvSpPr>
            <a:spLocks noGrp="1"/>
          </p:cNvSpPr>
          <p:nvPr>
            <p:ph type="sldNum" sz="quarter" idx="12"/>
          </p:nvPr>
        </p:nvSpPr>
        <p:spPr/>
        <p:txBody>
          <a:bodyPr/>
          <a:lstStyle/>
          <a:p>
            <a:fld id="{1A85DD5C-56C3-43D9-A91F-D75BD50A17B5}" type="slidenum">
              <a:rPr lang="es-ES_tradnl" smtClean="0"/>
              <a:pPr/>
              <a:t>34</a:t>
            </a:fld>
            <a:endParaRPr lang="es-ES_tradnl" dirty="0"/>
          </a:p>
        </p:txBody>
      </p:sp>
      <p:sp>
        <p:nvSpPr>
          <p:cNvPr id="12" name="Rectangle 4">
            <a:extLst>
              <a:ext uri="{FF2B5EF4-FFF2-40B4-BE49-F238E27FC236}">
                <a16:creationId xmlns:a16="http://schemas.microsoft.com/office/drawing/2014/main" id="{2C20B273-0EF6-468D-A2FE-D0F92A7674FB}"/>
              </a:ext>
            </a:extLst>
          </p:cNvPr>
          <p:cNvSpPr>
            <a:spLocks noChangeArrowheads="1"/>
          </p:cNvSpPr>
          <p:nvPr/>
        </p:nvSpPr>
        <p:spPr bwMode="auto">
          <a:xfrm>
            <a:off x="4406338" y="1866435"/>
            <a:ext cx="3228769" cy="338554"/>
          </a:xfrm>
          <a:prstGeom prst="rect">
            <a:avLst/>
          </a:prstGeom>
        </p:spPr>
        <p:txBody>
          <a:bodyPr wrap="none">
            <a:spAutoFit/>
          </a:bodyPr>
          <a:lstStyle/>
          <a:p>
            <a:pPr algn="ctr"/>
            <a:r>
              <a:rPr lang="es-ES_tradnl" sz="1600" dirty="0">
                <a:solidFill>
                  <a:srgbClr val="233616"/>
                </a:solidFill>
                <a:latin typeface="Verdana" panose="020B0604030504040204" pitchFamily="34" charset="0"/>
                <a:ea typeface="Verdana" panose="020B0604030504040204" pitchFamily="34" charset="0"/>
                <a:cs typeface="Verdana" panose="020B0604030504040204" pitchFamily="34" charset="0"/>
              </a:rPr>
              <a:t>Lectores</a:t>
            </a:r>
            <a:r>
              <a:rPr lang="es-ES_tradnl" sz="1600" b="1" dirty="0">
                <a:solidFill>
                  <a:srgbClr val="233616"/>
                </a:solidFill>
                <a:latin typeface="Verdana" panose="020B0604030504040204" pitchFamily="34" charset="0"/>
                <a:ea typeface="Verdana" panose="020B0604030504040204" pitchFamily="34" charset="0"/>
                <a:cs typeface="Verdana" panose="020B0604030504040204" pitchFamily="34" charset="0"/>
              </a:rPr>
              <a:t> según edad y sexo</a:t>
            </a:r>
            <a:endParaRPr lang="es-ES" sz="1600" b="1" dirty="0">
              <a:solidFill>
                <a:srgbClr val="233616"/>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icture 8" descr="https://d30y9cdsu7xlg0.cloudfront.net/png/848124-200.png">
            <a:extLst>
              <a:ext uri="{FF2B5EF4-FFF2-40B4-BE49-F238E27FC236}">
                <a16:creationId xmlns:a16="http://schemas.microsoft.com/office/drawing/2014/main" id="{A8CEFD46-8401-4E84-9274-249FEA2EA528}"/>
              </a:ext>
            </a:extLst>
          </p:cNvPr>
          <p:cNvPicPr>
            <a:picLocks noChangeAspect="1" noChangeArrowheads="1"/>
          </p:cNvPicPr>
          <p:nvPr/>
        </p:nvPicPr>
        <p:blipFill>
          <a:blip r:embed="rId3" cstate="email">
            <a:biLevel thresh="75000"/>
            <a:extLst>
              <a:ext uri="{28A0092B-C50C-407E-A947-70E740481C1C}">
                <a14:useLocalDpi xmlns:a14="http://schemas.microsoft.com/office/drawing/2010/main"/>
              </a:ext>
            </a:extLst>
          </a:blip>
          <a:srcRect/>
          <a:stretch>
            <a:fillRect/>
          </a:stretch>
        </p:blipFill>
        <p:spPr bwMode="auto">
          <a:xfrm>
            <a:off x="389383" y="5878424"/>
            <a:ext cx="505852" cy="505852"/>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upo 8">
            <a:extLst>
              <a:ext uri="{FF2B5EF4-FFF2-40B4-BE49-F238E27FC236}">
                <a16:creationId xmlns:a16="http://schemas.microsoft.com/office/drawing/2014/main" id="{D15342B0-A225-473A-A014-712E3B99DB7D}"/>
              </a:ext>
            </a:extLst>
          </p:cNvPr>
          <p:cNvGrpSpPr/>
          <p:nvPr/>
        </p:nvGrpSpPr>
        <p:grpSpPr>
          <a:xfrm>
            <a:off x="711119" y="1924751"/>
            <a:ext cx="368231" cy="787908"/>
            <a:chOff x="3220368" y="1884482"/>
            <a:chExt cx="429534" cy="919079"/>
          </a:xfrm>
        </p:grpSpPr>
        <p:pic>
          <p:nvPicPr>
            <p:cNvPr id="10" name="Imagen 9">
              <a:extLst>
                <a:ext uri="{FF2B5EF4-FFF2-40B4-BE49-F238E27FC236}">
                  <a16:creationId xmlns:a16="http://schemas.microsoft.com/office/drawing/2014/main" id="{D34D71F1-C2C2-4D56-A10F-992F24B2DF13}"/>
                </a:ext>
              </a:extLst>
            </p:cNvPr>
            <p:cNvPicPr>
              <a:picLocks noChangeAspect="1"/>
            </p:cNvPicPr>
            <p:nvPr/>
          </p:nvPicPr>
          <p:blipFill rotWithShape="1">
            <a:blip r:embed="rId4" cstate="email">
              <a:duotone>
                <a:prstClr val="black"/>
                <a:schemeClr val="accent6">
                  <a:tint val="45000"/>
                  <a:satMod val="400000"/>
                </a:schemeClr>
              </a:duotone>
              <a:extLst>
                <a:ext uri="{28A0092B-C50C-407E-A947-70E740481C1C}">
                  <a14:useLocalDpi xmlns:a14="http://schemas.microsoft.com/office/drawing/2010/main"/>
                </a:ext>
              </a:extLst>
            </a:blip>
            <a:srcRect l="44960" t="-4760" b="1"/>
            <a:stretch/>
          </p:blipFill>
          <p:spPr>
            <a:xfrm>
              <a:off x="3318819" y="2360848"/>
              <a:ext cx="232600" cy="442713"/>
            </a:xfrm>
            <a:prstGeom prst="rect">
              <a:avLst/>
            </a:prstGeom>
          </p:spPr>
        </p:pic>
        <p:pic>
          <p:nvPicPr>
            <p:cNvPr id="11" name="Picture 4" descr="https://d30y9cdsu7xlg0.cloudfront.net/png/2-200.png">
              <a:extLst>
                <a:ext uri="{FF2B5EF4-FFF2-40B4-BE49-F238E27FC236}">
                  <a16:creationId xmlns:a16="http://schemas.microsoft.com/office/drawing/2014/main" id="{009A0EA3-B882-4899-A64E-783B86D898AD}"/>
                </a:ext>
              </a:extLst>
            </p:cNvPr>
            <p:cNvPicPr>
              <a:picLocks noChangeAspect="1" noChangeArrowheads="1"/>
            </p:cNvPicPr>
            <p:nvPr/>
          </p:nvPicPr>
          <p:blipFill>
            <a:blip r:embed="rId5" cstate="email">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bwMode="auto">
            <a:xfrm>
              <a:off x="3220368" y="1884482"/>
              <a:ext cx="429534" cy="429535"/>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Rectángulo 15">
            <a:extLst>
              <a:ext uri="{FF2B5EF4-FFF2-40B4-BE49-F238E27FC236}">
                <a16:creationId xmlns:a16="http://schemas.microsoft.com/office/drawing/2014/main" id="{3E02D2AD-A403-4F33-97A5-0AC47B645824}"/>
              </a:ext>
            </a:extLst>
          </p:cNvPr>
          <p:cNvSpPr/>
          <p:nvPr/>
        </p:nvSpPr>
        <p:spPr>
          <a:xfrm>
            <a:off x="4643546" y="2174549"/>
            <a:ext cx="2754351" cy="276999"/>
          </a:xfrm>
          <a:prstGeom prst="rect">
            <a:avLst/>
          </a:prstGeom>
        </p:spPr>
        <p:txBody>
          <a:bodyPr wrap="square">
            <a:spAutoFit/>
          </a:bodyPr>
          <a:lstStyle/>
          <a:p>
            <a:pPr algn="ctr"/>
            <a:r>
              <a:rPr lang="es-ES" sz="1200" dirty="0">
                <a:solidFill>
                  <a:srgbClr val="233616"/>
                </a:solidFill>
                <a:latin typeface="Verdana" panose="020B0604030504040204" pitchFamily="34" charset="0"/>
                <a:ea typeface="Verdana" panose="020B0604030504040204" pitchFamily="34" charset="0"/>
                <a:cs typeface="Verdana" panose="020B0604030504040204" pitchFamily="34" charset="0"/>
              </a:rPr>
              <a:t>(al menos una vez al trimestre)</a:t>
            </a:r>
            <a:endParaRPr lang="es-ES" sz="1200" dirty="0"/>
          </a:p>
        </p:txBody>
      </p:sp>
      <p:sp>
        <p:nvSpPr>
          <p:cNvPr id="19" name="Rectángulo 18">
            <a:extLst>
              <a:ext uri="{FF2B5EF4-FFF2-40B4-BE49-F238E27FC236}">
                <a16:creationId xmlns:a16="http://schemas.microsoft.com/office/drawing/2014/main" id="{CA31C034-C5C8-4A1B-B586-1D77DA4ACD89}"/>
              </a:ext>
            </a:extLst>
          </p:cNvPr>
          <p:cNvSpPr/>
          <p:nvPr/>
        </p:nvSpPr>
        <p:spPr>
          <a:xfrm>
            <a:off x="28574" y="218080"/>
            <a:ext cx="11282155" cy="646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b="1" dirty="0">
                <a:solidFill>
                  <a:schemeClr val="tx1"/>
                </a:solidFill>
                <a:ea typeface="Verdana" panose="020B0604030504040204" pitchFamily="34" charset="0"/>
                <a:cs typeface="Verdana" panose="020B0604030504040204" pitchFamily="34" charset="0"/>
              </a:rPr>
              <a:t>El porcentaje de mujeres lectoras de libros en tiempo libre es significativamente superior al de los hombres en todos los grupos de edad </a:t>
            </a:r>
            <a:r>
              <a:rPr lang="es-ES" dirty="0">
                <a:solidFill>
                  <a:schemeClr val="tx1"/>
                </a:solidFill>
                <a:ea typeface="Verdana" panose="020B0604030504040204" pitchFamily="34" charset="0"/>
                <a:cs typeface="Verdana" panose="020B0604030504040204" pitchFamily="34" charset="0"/>
              </a:rPr>
              <a:t>(excepto a partir de los 65 años).</a:t>
            </a:r>
          </a:p>
        </p:txBody>
      </p:sp>
      <p:sp>
        <p:nvSpPr>
          <p:cNvPr id="21" name="Rectangle 3">
            <a:extLst>
              <a:ext uri="{FF2B5EF4-FFF2-40B4-BE49-F238E27FC236}">
                <a16:creationId xmlns:a16="http://schemas.microsoft.com/office/drawing/2014/main" id="{C997CE4D-A402-40BA-8761-2831578CC8B5}"/>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22" name="Rectangle 3">
            <a:extLst>
              <a:ext uri="{FF2B5EF4-FFF2-40B4-BE49-F238E27FC236}">
                <a16:creationId xmlns:a16="http://schemas.microsoft.com/office/drawing/2014/main" id="{60458C4C-B830-453B-A721-2944EA007B3F}"/>
              </a:ext>
            </a:extLst>
          </p:cNvPr>
          <p:cNvSpPr>
            <a:spLocks noChangeArrowheads="1"/>
          </p:cNvSpPr>
          <p:nvPr/>
        </p:nvSpPr>
        <p:spPr bwMode="auto">
          <a:xfrm>
            <a:off x="270008" y="1334675"/>
            <a:ext cx="5130667"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en tiempo libre</a:t>
            </a:r>
          </a:p>
        </p:txBody>
      </p:sp>
      <p:grpSp>
        <p:nvGrpSpPr>
          <p:cNvPr id="23" name="Grupo 22">
            <a:extLst>
              <a:ext uri="{FF2B5EF4-FFF2-40B4-BE49-F238E27FC236}">
                <a16:creationId xmlns:a16="http://schemas.microsoft.com/office/drawing/2014/main" id="{7DC4403A-8C62-44E5-8114-2FAF6710772E}"/>
              </a:ext>
            </a:extLst>
          </p:cNvPr>
          <p:cNvGrpSpPr/>
          <p:nvPr/>
        </p:nvGrpSpPr>
        <p:grpSpPr>
          <a:xfrm>
            <a:off x="28575" y="1302182"/>
            <a:ext cx="314326" cy="388554"/>
            <a:chOff x="5377766" y="2476500"/>
            <a:chExt cx="1541077" cy="1905000"/>
          </a:xfrm>
        </p:grpSpPr>
        <p:pic>
          <p:nvPicPr>
            <p:cNvPr id="24" name="Picture 4" descr="https://d30y9cdsu7xlg0.cloudfront.net/png/7677-200.png">
              <a:extLst>
                <a:ext uri="{FF2B5EF4-FFF2-40B4-BE49-F238E27FC236}">
                  <a16:creationId xmlns:a16="http://schemas.microsoft.com/office/drawing/2014/main" id="{94F19A3E-BE9F-499E-AA17-1444792F861F}"/>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s://d30y9cdsu7xlg0.cloudfront.net/png/113878-200.png">
              <a:extLst>
                <a:ext uri="{FF2B5EF4-FFF2-40B4-BE49-F238E27FC236}">
                  <a16:creationId xmlns:a16="http://schemas.microsoft.com/office/drawing/2014/main" id="{16C3E3E6-6E76-4294-8BE9-EFE4688068F9}"/>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sp>
        <p:nvSpPr>
          <p:cNvPr id="26" name="CuadroTexto 25">
            <a:extLst>
              <a:ext uri="{FF2B5EF4-FFF2-40B4-BE49-F238E27FC236}">
                <a16:creationId xmlns:a16="http://schemas.microsoft.com/office/drawing/2014/main" id="{DF0E9457-983E-44E6-98ED-01E1DF124D66}"/>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
        <p:nvSpPr>
          <p:cNvPr id="15" name="Rectángulo 14">
            <a:extLst>
              <a:ext uri="{FF2B5EF4-FFF2-40B4-BE49-F238E27FC236}">
                <a16:creationId xmlns:a16="http://schemas.microsoft.com/office/drawing/2014/main" id="{46966219-7365-4364-B72F-412D024772D9}"/>
              </a:ext>
            </a:extLst>
          </p:cNvPr>
          <p:cNvSpPr/>
          <p:nvPr/>
        </p:nvSpPr>
        <p:spPr>
          <a:xfrm>
            <a:off x="1488704" y="3216001"/>
            <a:ext cx="792205"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+9,2%</a:t>
            </a:r>
          </a:p>
        </p:txBody>
      </p:sp>
      <p:sp>
        <p:nvSpPr>
          <p:cNvPr id="27" name="Rectángulo 26">
            <a:extLst>
              <a:ext uri="{FF2B5EF4-FFF2-40B4-BE49-F238E27FC236}">
                <a16:creationId xmlns:a16="http://schemas.microsoft.com/office/drawing/2014/main" id="{3F7D3DCB-64F2-430A-B95D-7B2B26814818}"/>
              </a:ext>
            </a:extLst>
          </p:cNvPr>
          <p:cNvSpPr/>
          <p:nvPr/>
        </p:nvSpPr>
        <p:spPr>
          <a:xfrm>
            <a:off x="3313442" y="3601848"/>
            <a:ext cx="939681"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+11,85%</a:t>
            </a:r>
          </a:p>
        </p:txBody>
      </p:sp>
      <p:sp>
        <p:nvSpPr>
          <p:cNvPr id="28" name="Rectángulo 27">
            <a:extLst>
              <a:ext uri="{FF2B5EF4-FFF2-40B4-BE49-F238E27FC236}">
                <a16:creationId xmlns:a16="http://schemas.microsoft.com/office/drawing/2014/main" id="{D09B3471-73B3-439A-8CAA-C9F6DA5F8C7D}"/>
              </a:ext>
            </a:extLst>
          </p:cNvPr>
          <p:cNvSpPr/>
          <p:nvPr/>
        </p:nvSpPr>
        <p:spPr>
          <a:xfrm>
            <a:off x="5055409" y="3546411"/>
            <a:ext cx="865943"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+13,4%</a:t>
            </a:r>
          </a:p>
        </p:txBody>
      </p:sp>
      <p:sp>
        <p:nvSpPr>
          <p:cNvPr id="29" name="Rectángulo 28">
            <a:extLst>
              <a:ext uri="{FF2B5EF4-FFF2-40B4-BE49-F238E27FC236}">
                <a16:creationId xmlns:a16="http://schemas.microsoft.com/office/drawing/2014/main" id="{612394E8-FAAC-4F97-BC6E-CF7B26E617E8}"/>
              </a:ext>
            </a:extLst>
          </p:cNvPr>
          <p:cNvSpPr/>
          <p:nvPr/>
        </p:nvSpPr>
        <p:spPr>
          <a:xfrm>
            <a:off x="6783890" y="3461066"/>
            <a:ext cx="865943"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+16,9%</a:t>
            </a:r>
          </a:p>
        </p:txBody>
      </p:sp>
      <p:sp>
        <p:nvSpPr>
          <p:cNvPr id="30" name="Rectángulo 29">
            <a:extLst>
              <a:ext uri="{FF2B5EF4-FFF2-40B4-BE49-F238E27FC236}">
                <a16:creationId xmlns:a16="http://schemas.microsoft.com/office/drawing/2014/main" id="{92E9A0EF-C4F0-4C2C-B098-577BABBCE95A}"/>
              </a:ext>
            </a:extLst>
          </p:cNvPr>
          <p:cNvSpPr/>
          <p:nvPr/>
        </p:nvSpPr>
        <p:spPr>
          <a:xfrm>
            <a:off x="8468995" y="3429000"/>
            <a:ext cx="865943"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+20,2%</a:t>
            </a:r>
          </a:p>
        </p:txBody>
      </p:sp>
      <p:sp>
        <p:nvSpPr>
          <p:cNvPr id="31" name="Rectángulo 30">
            <a:extLst>
              <a:ext uri="{FF2B5EF4-FFF2-40B4-BE49-F238E27FC236}">
                <a16:creationId xmlns:a16="http://schemas.microsoft.com/office/drawing/2014/main" id="{87A8E95A-5BB2-4111-8D68-AC02EAC878E8}"/>
              </a:ext>
            </a:extLst>
          </p:cNvPr>
          <p:cNvSpPr/>
          <p:nvPr/>
        </p:nvSpPr>
        <p:spPr>
          <a:xfrm>
            <a:off x="10940760" y="4621665"/>
            <a:ext cx="792205"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+1,2%</a:t>
            </a:r>
          </a:p>
        </p:txBody>
      </p:sp>
      <p:sp>
        <p:nvSpPr>
          <p:cNvPr id="34" name="Bocadillo: rectángulo con esquinas redondeadas 33">
            <a:extLst>
              <a:ext uri="{FF2B5EF4-FFF2-40B4-BE49-F238E27FC236}">
                <a16:creationId xmlns:a16="http://schemas.microsoft.com/office/drawing/2014/main" id="{7DB6BE01-FC1B-42DD-BADC-EB35E17E4FF7}"/>
              </a:ext>
            </a:extLst>
          </p:cNvPr>
          <p:cNvSpPr/>
          <p:nvPr/>
        </p:nvSpPr>
        <p:spPr>
          <a:xfrm>
            <a:off x="8901966" y="2021181"/>
            <a:ext cx="2778992" cy="584134"/>
          </a:xfrm>
          <a:prstGeom prst="wedgeRoundRectCallout">
            <a:avLst>
              <a:gd name="adj1" fmla="val -33565"/>
              <a:gd name="adj2" fmla="val 86629"/>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spcBef>
                <a:spcPct val="20000"/>
              </a:spcBef>
            </a:pPr>
            <a:r>
              <a:rPr lang="es-ES" sz="1200" dirty="0">
                <a:solidFill>
                  <a:schemeClr val="tx1"/>
                </a:solidFill>
                <a:ea typeface="Verdana" panose="020B0604030504040204" pitchFamily="34" charset="0"/>
                <a:cs typeface="Verdana" panose="020B0604030504040204" pitchFamily="34" charset="0"/>
              </a:rPr>
              <a:t>Esta diferencia es mayor entre la población de 55 a 64 años</a:t>
            </a:r>
          </a:p>
        </p:txBody>
      </p:sp>
    </p:spTree>
    <p:extLst>
      <p:ext uri="{BB962C8B-B14F-4D97-AF65-F5344CB8AC3E}">
        <p14:creationId xmlns:p14="http://schemas.microsoft.com/office/powerpoint/2010/main" val="25991224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ángulo 37">
            <a:extLst>
              <a:ext uri="{FF2B5EF4-FFF2-40B4-BE49-F238E27FC236}">
                <a16:creationId xmlns:a16="http://schemas.microsoft.com/office/drawing/2014/main" id="{1D47217A-F559-4B05-AA75-175FA301A3B7}"/>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Marcador de número de diapositiva 1">
            <a:extLst>
              <a:ext uri="{FF2B5EF4-FFF2-40B4-BE49-F238E27FC236}">
                <a16:creationId xmlns:a16="http://schemas.microsoft.com/office/drawing/2014/main" id="{E635A4B5-5457-47C0-95E9-85526AF70298}"/>
              </a:ext>
            </a:extLst>
          </p:cNvPr>
          <p:cNvSpPr>
            <a:spLocks noGrp="1"/>
          </p:cNvSpPr>
          <p:nvPr>
            <p:ph type="sldNum" sz="quarter" idx="12"/>
          </p:nvPr>
        </p:nvSpPr>
        <p:spPr/>
        <p:txBody>
          <a:bodyPr/>
          <a:lstStyle/>
          <a:p>
            <a:fld id="{1A85DD5C-56C3-43D9-A91F-D75BD50A17B5}" type="slidenum">
              <a:rPr lang="es-ES_tradnl" smtClean="0"/>
              <a:pPr/>
              <a:t>35</a:t>
            </a:fld>
            <a:endParaRPr lang="es-ES_tradnl" dirty="0"/>
          </a:p>
        </p:txBody>
      </p:sp>
      <p:graphicFrame>
        <p:nvGraphicFramePr>
          <p:cNvPr id="6" name="Object 5">
            <a:extLst>
              <a:ext uri="{FF2B5EF4-FFF2-40B4-BE49-F238E27FC236}">
                <a16:creationId xmlns:a16="http://schemas.microsoft.com/office/drawing/2014/main" id="{9E6CD4FE-52D1-40B1-B56B-AB7666FE9DEB}"/>
              </a:ext>
            </a:extLst>
          </p:cNvPr>
          <p:cNvGraphicFramePr>
            <a:graphicFrameLocks noChangeAspect="1"/>
          </p:cNvGraphicFramePr>
          <p:nvPr/>
        </p:nvGraphicFramePr>
        <p:xfrm>
          <a:off x="1113399" y="2016498"/>
          <a:ext cx="10248899" cy="3908043"/>
        </p:xfrm>
        <a:graphic>
          <a:graphicData uri="http://schemas.openxmlformats.org/drawingml/2006/chart">
            <c:chart xmlns:c="http://schemas.openxmlformats.org/drawingml/2006/chart" xmlns:r="http://schemas.openxmlformats.org/officeDocument/2006/relationships" r:id="rId2"/>
          </a:graphicData>
        </a:graphic>
      </p:graphicFrame>
      <p:cxnSp>
        <p:nvCxnSpPr>
          <p:cNvPr id="17" name="Conector recto 16">
            <a:extLst>
              <a:ext uri="{FF2B5EF4-FFF2-40B4-BE49-F238E27FC236}">
                <a16:creationId xmlns:a16="http://schemas.microsoft.com/office/drawing/2014/main" id="{B0E88F45-19C4-4814-8973-852B83B5003A}"/>
              </a:ext>
            </a:extLst>
          </p:cNvPr>
          <p:cNvCxnSpPr>
            <a:cxnSpLocks/>
          </p:cNvCxnSpPr>
          <p:nvPr/>
        </p:nvCxnSpPr>
        <p:spPr>
          <a:xfrm>
            <a:off x="3806498" y="3703174"/>
            <a:ext cx="0" cy="1848608"/>
          </a:xfrm>
          <a:prstGeom prst="line">
            <a:avLst/>
          </a:prstGeom>
          <a:noFill/>
          <a:ln w="19050" cap="flat" cmpd="sng" algn="ctr">
            <a:solidFill>
              <a:sysClr val="windowText" lastClr="000000">
                <a:lumMod val="75000"/>
                <a:lumOff val="25000"/>
              </a:sysClr>
            </a:solidFill>
            <a:prstDash val="dashDot"/>
            <a:miter lim="800000"/>
          </a:ln>
          <a:effectLst/>
        </p:spPr>
      </p:cxnSp>
      <p:pic>
        <p:nvPicPr>
          <p:cNvPr id="29" name="Imagen 28">
            <a:extLst>
              <a:ext uri="{FF2B5EF4-FFF2-40B4-BE49-F238E27FC236}">
                <a16:creationId xmlns:a16="http://schemas.microsoft.com/office/drawing/2014/main" id="{7BB5F04A-C33E-4AC1-BD6E-DF116309B62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8472" b="18611"/>
          <a:stretch/>
        </p:blipFill>
        <p:spPr>
          <a:xfrm>
            <a:off x="1137755" y="2270942"/>
            <a:ext cx="519113" cy="326609"/>
          </a:xfrm>
          <a:prstGeom prst="rect">
            <a:avLst/>
          </a:prstGeom>
        </p:spPr>
      </p:pic>
      <p:sp>
        <p:nvSpPr>
          <p:cNvPr id="30" name="Rectángulo 29">
            <a:extLst>
              <a:ext uri="{FF2B5EF4-FFF2-40B4-BE49-F238E27FC236}">
                <a16:creationId xmlns:a16="http://schemas.microsoft.com/office/drawing/2014/main" id="{8FCCA1DA-066D-41D4-BCE9-865B04EFF101}"/>
              </a:ext>
            </a:extLst>
          </p:cNvPr>
          <p:cNvSpPr/>
          <p:nvPr/>
        </p:nvSpPr>
        <p:spPr>
          <a:xfrm>
            <a:off x="1729844" y="2285545"/>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sp>
        <p:nvSpPr>
          <p:cNvPr id="31" name="Rectángulo 30">
            <a:extLst>
              <a:ext uri="{FF2B5EF4-FFF2-40B4-BE49-F238E27FC236}">
                <a16:creationId xmlns:a16="http://schemas.microsoft.com/office/drawing/2014/main" id="{B3BC4601-226C-4F55-9A0C-2F6C5CF85AFE}"/>
              </a:ext>
            </a:extLst>
          </p:cNvPr>
          <p:cNvSpPr/>
          <p:nvPr/>
        </p:nvSpPr>
        <p:spPr>
          <a:xfrm>
            <a:off x="47112" y="132485"/>
            <a:ext cx="12097776" cy="636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600" dirty="0">
                <a:solidFill>
                  <a:schemeClr val="tx1"/>
                </a:solidFill>
                <a:ea typeface="Verdana" panose="020B0604030504040204" pitchFamily="34" charset="0"/>
                <a:cs typeface="Verdana" panose="020B0604030504040204" pitchFamily="34" charset="0"/>
              </a:rPr>
              <a:t>Cuanto </a:t>
            </a:r>
            <a:r>
              <a:rPr lang="es-ES" sz="1600" b="1" dirty="0">
                <a:solidFill>
                  <a:schemeClr val="tx1"/>
                </a:solidFill>
                <a:ea typeface="Verdana" panose="020B0604030504040204" pitchFamily="34" charset="0"/>
                <a:cs typeface="Verdana" panose="020B0604030504040204" pitchFamily="34" charset="0"/>
              </a:rPr>
              <a:t>mayor es el nivel de estudios finalizados, mayor es la proporción de lectores de libros </a:t>
            </a:r>
            <a:r>
              <a:rPr lang="es-ES" sz="1600" dirty="0">
                <a:solidFill>
                  <a:schemeClr val="tx1"/>
                </a:solidFill>
                <a:ea typeface="Verdana" panose="020B0604030504040204" pitchFamily="34" charset="0"/>
                <a:cs typeface="Verdana" panose="020B0604030504040204" pitchFamily="34" charset="0"/>
              </a:rPr>
              <a:t>por ocio.</a:t>
            </a:r>
          </a:p>
          <a:p>
            <a:pPr lvl="0">
              <a:spcBef>
                <a:spcPts val="200"/>
              </a:spcBef>
              <a:spcAft>
                <a:spcPts val="200"/>
              </a:spcAft>
              <a:buClr>
                <a:srgbClr val="233616"/>
              </a:buClr>
            </a:pPr>
            <a:r>
              <a:rPr lang="es-ES" sz="1600" dirty="0">
                <a:solidFill>
                  <a:schemeClr val="tx1"/>
                </a:solidFill>
                <a:ea typeface="Verdana" panose="020B0604030504040204" pitchFamily="34" charset="0"/>
                <a:cs typeface="Verdana" panose="020B0604030504040204" pitchFamily="34" charset="0"/>
              </a:rPr>
              <a:t>Se observa un incremento mayor en la tasa de lectura de la población en los niveles de formación más altos.</a:t>
            </a:r>
          </a:p>
        </p:txBody>
      </p:sp>
      <p:sp>
        <p:nvSpPr>
          <p:cNvPr id="32" name="Rectangle 3">
            <a:extLst>
              <a:ext uri="{FF2B5EF4-FFF2-40B4-BE49-F238E27FC236}">
                <a16:creationId xmlns:a16="http://schemas.microsoft.com/office/drawing/2014/main" id="{2374BA24-F197-4200-9854-344898CE7C83}"/>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33" name="Rectangle 3">
            <a:extLst>
              <a:ext uri="{FF2B5EF4-FFF2-40B4-BE49-F238E27FC236}">
                <a16:creationId xmlns:a16="http://schemas.microsoft.com/office/drawing/2014/main" id="{0E3CAD83-B82D-4F04-B4F3-CD2487A1D36F}"/>
              </a:ext>
            </a:extLst>
          </p:cNvPr>
          <p:cNvSpPr>
            <a:spLocks noChangeArrowheads="1"/>
          </p:cNvSpPr>
          <p:nvPr/>
        </p:nvSpPr>
        <p:spPr bwMode="auto">
          <a:xfrm>
            <a:off x="270008" y="1334675"/>
            <a:ext cx="5130667"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en tiempo libre</a:t>
            </a:r>
          </a:p>
        </p:txBody>
      </p:sp>
      <p:grpSp>
        <p:nvGrpSpPr>
          <p:cNvPr id="34" name="Grupo 33">
            <a:extLst>
              <a:ext uri="{FF2B5EF4-FFF2-40B4-BE49-F238E27FC236}">
                <a16:creationId xmlns:a16="http://schemas.microsoft.com/office/drawing/2014/main" id="{2BE77F94-F065-48A6-8D21-E529AB56461D}"/>
              </a:ext>
            </a:extLst>
          </p:cNvPr>
          <p:cNvGrpSpPr/>
          <p:nvPr/>
        </p:nvGrpSpPr>
        <p:grpSpPr>
          <a:xfrm>
            <a:off x="28575" y="1311707"/>
            <a:ext cx="314326" cy="388554"/>
            <a:chOff x="5377766" y="2476500"/>
            <a:chExt cx="1541077" cy="1905000"/>
          </a:xfrm>
        </p:grpSpPr>
        <p:pic>
          <p:nvPicPr>
            <p:cNvPr id="35" name="Picture 4" descr="https://d30y9cdsu7xlg0.cloudfront.net/png/7677-200.png">
              <a:extLst>
                <a:ext uri="{FF2B5EF4-FFF2-40B4-BE49-F238E27FC236}">
                  <a16:creationId xmlns:a16="http://schemas.microsoft.com/office/drawing/2014/main" id="{91789F07-C190-4B64-9DD5-B2067641812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https://d30y9cdsu7xlg0.cloudfront.net/png/113878-200.png">
              <a:extLst>
                <a:ext uri="{FF2B5EF4-FFF2-40B4-BE49-F238E27FC236}">
                  <a16:creationId xmlns:a16="http://schemas.microsoft.com/office/drawing/2014/main" id="{EDED47B8-9419-4F78-9001-57C0B497D6B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sp>
        <p:nvSpPr>
          <p:cNvPr id="37" name="CuadroTexto 36">
            <a:extLst>
              <a:ext uri="{FF2B5EF4-FFF2-40B4-BE49-F238E27FC236}">
                <a16:creationId xmlns:a16="http://schemas.microsoft.com/office/drawing/2014/main" id="{8BB3E759-84AA-46EB-BE8E-E0A0AED34E49}"/>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cxnSp>
        <p:nvCxnSpPr>
          <p:cNvPr id="28" name="32 Conector recto de flecha">
            <a:extLst>
              <a:ext uri="{FF2B5EF4-FFF2-40B4-BE49-F238E27FC236}">
                <a16:creationId xmlns:a16="http://schemas.microsoft.com/office/drawing/2014/main" id="{A5A2B74A-3A08-4033-A35A-BEC91BF2EF24}"/>
              </a:ext>
            </a:extLst>
          </p:cNvPr>
          <p:cNvCxnSpPr>
            <a:cxnSpLocks/>
          </p:cNvCxnSpPr>
          <p:nvPr/>
        </p:nvCxnSpPr>
        <p:spPr bwMode="auto">
          <a:xfrm flipV="1">
            <a:off x="6610850" y="3777829"/>
            <a:ext cx="1449058" cy="103887"/>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sp>
        <p:nvSpPr>
          <p:cNvPr id="40" name="CuadroTexto 39">
            <a:extLst>
              <a:ext uri="{FF2B5EF4-FFF2-40B4-BE49-F238E27FC236}">
                <a16:creationId xmlns:a16="http://schemas.microsoft.com/office/drawing/2014/main" id="{C5121247-7EFF-47CB-98F7-56B0DF0F2BF2}"/>
              </a:ext>
            </a:extLst>
          </p:cNvPr>
          <p:cNvSpPr txBox="1"/>
          <p:nvPr/>
        </p:nvSpPr>
        <p:spPr>
          <a:xfrm>
            <a:off x="8806617" y="5801430"/>
            <a:ext cx="2329948" cy="369332"/>
          </a:xfrm>
          <a:prstGeom prst="rect">
            <a:avLst/>
          </a:prstGeom>
          <a:noFill/>
        </p:spPr>
        <p:txBody>
          <a:bodyPr wrap="square" rtlCol="0">
            <a:spAutoFit/>
          </a:bodyPr>
          <a:lstStyle/>
          <a:p>
            <a:pPr algn="ctr"/>
            <a:r>
              <a:rPr lang="es-ES" sz="900" i="1" dirty="0">
                <a:solidFill>
                  <a:srgbClr val="002060"/>
                </a:solidFill>
                <a:latin typeface="+mj-lt"/>
                <a:ea typeface="Roboto" pitchFamily="2" charset="0"/>
              </a:rPr>
              <a:t>Disponen de estudios universitarios grado medio o superior acabados   </a:t>
            </a:r>
            <a:endParaRPr lang="es-ES" sz="900" i="1" dirty="0">
              <a:solidFill>
                <a:srgbClr val="002060"/>
              </a:solidFill>
              <a:ea typeface="Roboto" pitchFamily="2" charset="0"/>
            </a:endParaRPr>
          </a:p>
        </p:txBody>
      </p:sp>
      <p:sp>
        <p:nvSpPr>
          <p:cNvPr id="50" name="CuadroTexto 49">
            <a:extLst>
              <a:ext uri="{FF2B5EF4-FFF2-40B4-BE49-F238E27FC236}">
                <a16:creationId xmlns:a16="http://schemas.microsoft.com/office/drawing/2014/main" id="{BEFFA4F2-3B3F-42B1-81F0-B4538564AE52}"/>
              </a:ext>
            </a:extLst>
          </p:cNvPr>
          <p:cNvSpPr txBox="1"/>
          <p:nvPr/>
        </p:nvSpPr>
        <p:spPr>
          <a:xfrm>
            <a:off x="6392835" y="5812361"/>
            <a:ext cx="2255453" cy="369332"/>
          </a:xfrm>
          <a:prstGeom prst="rect">
            <a:avLst/>
          </a:prstGeom>
          <a:noFill/>
        </p:spPr>
        <p:txBody>
          <a:bodyPr wrap="square" rtlCol="0">
            <a:spAutoFit/>
          </a:bodyPr>
          <a:lstStyle/>
          <a:p>
            <a:pPr algn="ctr"/>
            <a:r>
              <a:rPr lang="es-ES" sz="900" i="1" dirty="0">
                <a:solidFill>
                  <a:srgbClr val="002060"/>
                </a:solidFill>
                <a:latin typeface="+mj-lt"/>
                <a:ea typeface="Roboto" pitchFamily="2" charset="0"/>
              </a:rPr>
              <a:t>Disponen de estudios de secundaria acabados </a:t>
            </a:r>
          </a:p>
        </p:txBody>
      </p:sp>
      <p:sp>
        <p:nvSpPr>
          <p:cNvPr id="51" name="CuadroTexto 50">
            <a:extLst>
              <a:ext uri="{FF2B5EF4-FFF2-40B4-BE49-F238E27FC236}">
                <a16:creationId xmlns:a16="http://schemas.microsoft.com/office/drawing/2014/main" id="{4B3B9C59-FB4B-438F-AA48-5C690A46CE6F}"/>
              </a:ext>
            </a:extLst>
          </p:cNvPr>
          <p:cNvSpPr txBox="1"/>
          <p:nvPr/>
        </p:nvSpPr>
        <p:spPr>
          <a:xfrm>
            <a:off x="3859921" y="5792572"/>
            <a:ext cx="2329948" cy="507831"/>
          </a:xfrm>
          <a:prstGeom prst="rect">
            <a:avLst/>
          </a:prstGeom>
          <a:noFill/>
        </p:spPr>
        <p:txBody>
          <a:bodyPr wrap="square" rtlCol="0">
            <a:spAutoFit/>
          </a:bodyPr>
          <a:lstStyle/>
          <a:p>
            <a:pPr algn="ctr"/>
            <a:r>
              <a:rPr lang="es-ES" sz="900" i="1" dirty="0">
                <a:solidFill>
                  <a:srgbClr val="002060"/>
                </a:solidFill>
                <a:latin typeface="+mj-lt"/>
                <a:ea typeface="Roboto" pitchFamily="2" charset="0"/>
              </a:rPr>
              <a:t>Sin estudios + Básicos si terminar + EGB o Primaria finalizada + algunos años de secundaria (sin finalizar)</a:t>
            </a:r>
          </a:p>
        </p:txBody>
      </p:sp>
      <p:graphicFrame>
        <p:nvGraphicFramePr>
          <p:cNvPr id="45" name="Tabla 11">
            <a:extLst>
              <a:ext uri="{FF2B5EF4-FFF2-40B4-BE49-F238E27FC236}">
                <a16:creationId xmlns:a16="http://schemas.microsoft.com/office/drawing/2014/main" id="{71AD6060-05C4-4297-91F7-6C32364B9B6B}"/>
              </a:ext>
            </a:extLst>
          </p:cNvPr>
          <p:cNvGraphicFramePr>
            <a:graphicFrameLocks noGrp="1"/>
          </p:cNvGraphicFramePr>
          <p:nvPr/>
        </p:nvGraphicFramePr>
        <p:xfrm>
          <a:off x="3957308" y="2482429"/>
          <a:ext cx="5385494" cy="457200"/>
        </p:xfrm>
        <a:graphic>
          <a:graphicData uri="http://schemas.openxmlformats.org/drawingml/2006/table">
            <a:tbl>
              <a:tblPr firstRow="1" bandRow="1">
                <a:tableStyleId>{5C22544A-7EE6-4342-B048-85BDC9FD1C3A}</a:tableStyleId>
              </a:tblPr>
              <a:tblGrid>
                <a:gridCol w="1082194">
                  <a:extLst>
                    <a:ext uri="{9D8B030D-6E8A-4147-A177-3AD203B41FA5}">
                      <a16:colId xmlns:a16="http://schemas.microsoft.com/office/drawing/2014/main" val="1279603081"/>
                    </a:ext>
                  </a:extLst>
                </a:gridCol>
                <a:gridCol w="1082194">
                  <a:extLst>
                    <a:ext uri="{9D8B030D-6E8A-4147-A177-3AD203B41FA5}">
                      <a16:colId xmlns:a16="http://schemas.microsoft.com/office/drawing/2014/main" val="3620773628"/>
                    </a:ext>
                  </a:extLst>
                </a:gridCol>
                <a:gridCol w="1082194">
                  <a:extLst>
                    <a:ext uri="{9D8B030D-6E8A-4147-A177-3AD203B41FA5}">
                      <a16:colId xmlns:a16="http://schemas.microsoft.com/office/drawing/2014/main" val="750819116"/>
                    </a:ext>
                  </a:extLst>
                </a:gridCol>
                <a:gridCol w="1052221">
                  <a:extLst>
                    <a:ext uri="{9D8B030D-6E8A-4147-A177-3AD203B41FA5}">
                      <a16:colId xmlns:a16="http://schemas.microsoft.com/office/drawing/2014/main" val="1392799152"/>
                    </a:ext>
                  </a:extLst>
                </a:gridCol>
                <a:gridCol w="1086691">
                  <a:extLst>
                    <a:ext uri="{9D8B030D-6E8A-4147-A177-3AD203B41FA5}">
                      <a16:colId xmlns:a16="http://schemas.microsoft.com/office/drawing/2014/main" val="3569321722"/>
                    </a:ext>
                  </a:extLst>
                </a:gridCol>
              </a:tblGrid>
              <a:tr h="370840">
                <a:tc>
                  <a:txBody>
                    <a:bodyPr/>
                    <a:lstStyle/>
                    <a:p>
                      <a:pPr algn="ctr"/>
                      <a:r>
                        <a:rPr lang="en-GB" sz="1800" b="0" dirty="0">
                          <a:solidFill>
                            <a:schemeClr val="tx1"/>
                          </a:solidFill>
                        </a:rPr>
                        <a:t>2017</a:t>
                      </a:r>
                    </a:p>
                  </a:txBody>
                  <a:tcPr anchor="ctr">
                    <a:noFill/>
                  </a:tcPr>
                </a:tc>
                <a:tc>
                  <a:txBody>
                    <a:bodyPr/>
                    <a:lstStyle/>
                    <a:p>
                      <a:pPr algn="ctr"/>
                      <a:r>
                        <a:rPr lang="en-GB" sz="1800" b="0" dirty="0">
                          <a:solidFill>
                            <a:schemeClr val="tx1"/>
                          </a:solidFill>
                        </a:rPr>
                        <a:t>2018</a:t>
                      </a:r>
                    </a:p>
                  </a:txBody>
                  <a:tcPr anchor="ctr">
                    <a:noFill/>
                  </a:tcPr>
                </a:tc>
                <a:tc>
                  <a:txBody>
                    <a:bodyPr/>
                    <a:lstStyle/>
                    <a:p>
                      <a:pPr algn="ctr"/>
                      <a:r>
                        <a:rPr lang="en-GB" sz="1800" b="0" dirty="0">
                          <a:solidFill>
                            <a:schemeClr val="tx1"/>
                          </a:solidFill>
                        </a:rPr>
                        <a:t>2019</a:t>
                      </a:r>
                    </a:p>
                  </a:txBody>
                  <a:tcPr anchor="ctr">
                    <a:noFill/>
                  </a:tcPr>
                </a:tc>
                <a:tc>
                  <a:txBody>
                    <a:bodyPr/>
                    <a:lstStyle/>
                    <a:p>
                      <a:pPr algn="ctr"/>
                      <a:r>
                        <a:rPr lang="en-GB" sz="1800" b="0" dirty="0">
                          <a:solidFill>
                            <a:schemeClr val="tx1"/>
                          </a:solidFill>
                        </a:rPr>
                        <a:t>2020</a:t>
                      </a:r>
                    </a:p>
                  </a:txBody>
                  <a:tcPr anchor="ctr">
                    <a:noFill/>
                  </a:tcPr>
                </a:tc>
                <a:tc>
                  <a:txBody>
                    <a:bodyPr/>
                    <a:lstStyle/>
                    <a:p>
                      <a:pPr algn="ctr"/>
                      <a:r>
                        <a:rPr lang="en-GB" sz="2400" b="1" dirty="0">
                          <a:solidFill>
                            <a:schemeClr val="tx1"/>
                          </a:solidFill>
                        </a:rPr>
                        <a:t>2021</a:t>
                      </a:r>
                      <a:endParaRPr lang="en-GB" sz="1800" b="1" dirty="0">
                        <a:solidFill>
                          <a:schemeClr val="tx1"/>
                        </a:solidFill>
                      </a:endParaRPr>
                    </a:p>
                  </a:txBody>
                  <a:tcPr anchor="ctr">
                    <a:noFill/>
                  </a:tcPr>
                </a:tc>
                <a:extLst>
                  <a:ext uri="{0D108BD9-81ED-4DB2-BD59-A6C34878D82A}">
                    <a16:rowId xmlns:a16="http://schemas.microsoft.com/office/drawing/2014/main" val="3887526034"/>
                  </a:ext>
                </a:extLst>
              </a:tr>
            </a:tbl>
          </a:graphicData>
        </a:graphic>
      </p:graphicFrame>
      <p:grpSp>
        <p:nvGrpSpPr>
          <p:cNvPr id="46" name="Grupo 45">
            <a:extLst>
              <a:ext uri="{FF2B5EF4-FFF2-40B4-BE49-F238E27FC236}">
                <a16:creationId xmlns:a16="http://schemas.microsoft.com/office/drawing/2014/main" id="{5C8EE306-CAC5-4CB2-9EF9-65DD4502C4C2}"/>
              </a:ext>
            </a:extLst>
          </p:cNvPr>
          <p:cNvGrpSpPr/>
          <p:nvPr/>
        </p:nvGrpSpPr>
        <p:grpSpPr>
          <a:xfrm>
            <a:off x="4009137" y="2614657"/>
            <a:ext cx="4346623" cy="196042"/>
            <a:chOff x="5216015" y="1889004"/>
            <a:chExt cx="4346623" cy="196042"/>
          </a:xfrm>
        </p:grpSpPr>
        <p:sp>
          <p:nvSpPr>
            <p:cNvPr id="47" name="Elipse 46">
              <a:extLst>
                <a:ext uri="{FF2B5EF4-FFF2-40B4-BE49-F238E27FC236}">
                  <a16:creationId xmlns:a16="http://schemas.microsoft.com/office/drawing/2014/main" id="{35102FB4-DEE9-4B96-A8C3-C8BA74D7B85A}"/>
                </a:ext>
              </a:extLst>
            </p:cNvPr>
            <p:cNvSpPr/>
            <p:nvPr/>
          </p:nvSpPr>
          <p:spPr>
            <a:xfrm>
              <a:off x="5216015" y="1889004"/>
              <a:ext cx="180000" cy="18000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48" name="Elipse 47">
              <a:extLst>
                <a:ext uri="{FF2B5EF4-FFF2-40B4-BE49-F238E27FC236}">
                  <a16:creationId xmlns:a16="http://schemas.microsoft.com/office/drawing/2014/main" id="{026E7072-49DC-4C1A-B0B1-88939C9649CE}"/>
                </a:ext>
              </a:extLst>
            </p:cNvPr>
            <p:cNvSpPr/>
            <p:nvPr/>
          </p:nvSpPr>
          <p:spPr>
            <a:xfrm>
              <a:off x="6308450" y="1889004"/>
              <a:ext cx="180000" cy="18000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52" name="Elipse 51">
              <a:extLst>
                <a:ext uri="{FF2B5EF4-FFF2-40B4-BE49-F238E27FC236}">
                  <a16:creationId xmlns:a16="http://schemas.microsoft.com/office/drawing/2014/main" id="{817A3BCA-A628-4F36-807E-0CC5EE88C929}"/>
                </a:ext>
              </a:extLst>
            </p:cNvPr>
            <p:cNvSpPr/>
            <p:nvPr/>
          </p:nvSpPr>
          <p:spPr>
            <a:xfrm>
              <a:off x="7390415" y="1889004"/>
              <a:ext cx="180000" cy="18000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64" name="Elipse 63">
              <a:extLst>
                <a:ext uri="{FF2B5EF4-FFF2-40B4-BE49-F238E27FC236}">
                  <a16:creationId xmlns:a16="http://schemas.microsoft.com/office/drawing/2014/main" id="{C629986F-5B0E-4546-B892-227E3210FF1C}"/>
                </a:ext>
              </a:extLst>
            </p:cNvPr>
            <p:cNvSpPr/>
            <p:nvPr/>
          </p:nvSpPr>
          <p:spPr>
            <a:xfrm>
              <a:off x="8452257" y="1889004"/>
              <a:ext cx="180000" cy="18000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65" name="Elipse 64">
              <a:extLst>
                <a:ext uri="{FF2B5EF4-FFF2-40B4-BE49-F238E27FC236}">
                  <a16:creationId xmlns:a16="http://schemas.microsoft.com/office/drawing/2014/main" id="{8AEF48D7-C915-4BF8-9856-BCA5CC9C2AE2}"/>
                </a:ext>
              </a:extLst>
            </p:cNvPr>
            <p:cNvSpPr/>
            <p:nvPr/>
          </p:nvSpPr>
          <p:spPr>
            <a:xfrm>
              <a:off x="9382638" y="1905046"/>
              <a:ext cx="180000" cy="180000"/>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dirty="0">
                <a:latin typeface="+mj-lt"/>
              </a:endParaRPr>
            </a:p>
          </p:txBody>
        </p:sp>
      </p:grpSp>
      <p:cxnSp>
        <p:nvCxnSpPr>
          <p:cNvPr id="39" name="32 Conector recto de flecha">
            <a:extLst>
              <a:ext uri="{FF2B5EF4-FFF2-40B4-BE49-F238E27FC236}">
                <a16:creationId xmlns:a16="http://schemas.microsoft.com/office/drawing/2014/main" id="{F1DA4382-EFA0-4724-B4AA-1F51F5E1A3E8}"/>
              </a:ext>
            </a:extLst>
          </p:cNvPr>
          <p:cNvCxnSpPr>
            <a:cxnSpLocks/>
          </p:cNvCxnSpPr>
          <p:nvPr/>
        </p:nvCxnSpPr>
        <p:spPr bwMode="auto">
          <a:xfrm flipV="1">
            <a:off x="9039725" y="3217353"/>
            <a:ext cx="1449058" cy="103887"/>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spTree>
    <p:extLst>
      <p:ext uri="{BB962C8B-B14F-4D97-AF65-F5344CB8AC3E}">
        <p14:creationId xmlns:p14="http://schemas.microsoft.com/office/powerpoint/2010/main" val="27108921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500989A1-1815-4581-99E1-62F4C9A53ACB}"/>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ángulo 29">
            <a:extLst>
              <a:ext uri="{FF2B5EF4-FFF2-40B4-BE49-F238E27FC236}">
                <a16:creationId xmlns:a16="http://schemas.microsoft.com/office/drawing/2014/main" id="{9144A96E-946A-479D-99E5-CDCDC11776F7}"/>
              </a:ext>
            </a:extLst>
          </p:cNvPr>
          <p:cNvSpPr/>
          <p:nvPr/>
        </p:nvSpPr>
        <p:spPr>
          <a:xfrm>
            <a:off x="181226" y="106393"/>
            <a:ext cx="8724650" cy="7812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lnSpc>
                <a:spcPct val="150000"/>
              </a:lnSpc>
              <a:spcBef>
                <a:spcPts val="200"/>
              </a:spcBef>
              <a:spcAft>
                <a:spcPts val="200"/>
              </a:spcAft>
              <a:buClr>
                <a:srgbClr val="233616"/>
              </a:buClr>
            </a:pPr>
            <a:r>
              <a:rPr lang="es-ES" sz="1600" dirty="0">
                <a:solidFill>
                  <a:schemeClr val="tx1"/>
                </a:solidFill>
                <a:ea typeface="Verdana" panose="020B0604030504040204" pitchFamily="34" charset="0"/>
                <a:cs typeface="Verdana" panose="020B0604030504040204" pitchFamily="34" charset="0"/>
              </a:rPr>
              <a:t>Se observa una mayor proporción de mujeres lectoras de libros en tiempo libre (independientemente del nivel de estudios). </a:t>
            </a:r>
          </a:p>
        </p:txBody>
      </p:sp>
      <p:graphicFrame>
        <p:nvGraphicFramePr>
          <p:cNvPr id="15" name="Object 2">
            <a:extLst>
              <a:ext uri="{FF2B5EF4-FFF2-40B4-BE49-F238E27FC236}">
                <a16:creationId xmlns:a16="http://schemas.microsoft.com/office/drawing/2014/main" id="{5626A755-EC76-49E6-A64F-5166E0E9F5C3}"/>
              </a:ext>
            </a:extLst>
          </p:cNvPr>
          <p:cNvGraphicFramePr>
            <a:graphicFrameLocks noChangeAspect="1"/>
          </p:cNvGraphicFramePr>
          <p:nvPr>
            <p:extLst>
              <p:ext uri="{D42A27DB-BD31-4B8C-83A1-F6EECF244321}">
                <p14:modId xmlns:p14="http://schemas.microsoft.com/office/powerpoint/2010/main" val="3694098419"/>
              </p:ext>
            </p:extLst>
          </p:nvPr>
        </p:nvGraphicFramePr>
        <p:xfrm>
          <a:off x="369267" y="1593862"/>
          <a:ext cx="11458498" cy="4452375"/>
        </p:xfrm>
        <a:graphic>
          <a:graphicData uri="http://schemas.openxmlformats.org/drawingml/2006/chart">
            <c:chart xmlns:c="http://schemas.openxmlformats.org/drawingml/2006/chart" xmlns:r="http://schemas.openxmlformats.org/officeDocument/2006/relationships" r:id="rId2"/>
          </a:graphicData>
        </a:graphic>
      </p:graphicFrame>
      <p:sp>
        <p:nvSpPr>
          <p:cNvPr id="2" name="Marcador de número de diapositiva 1">
            <a:extLst>
              <a:ext uri="{FF2B5EF4-FFF2-40B4-BE49-F238E27FC236}">
                <a16:creationId xmlns:a16="http://schemas.microsoft.com/office/drawing/2014/main" id="{E635A4B5-5457-47C0-95E9-85526AF70298}"/>
              </a:ext>
            </a:extLst>
          </p:cNvPr>
          <p:cNvSpPr>
            <a:spLocks noGrp="1"/>
          </p:cNvSpPr>
          <p:nvPr>
            <p:ph type="sldNum" sz="quarter" idx="12"/>
          </p:nvPr>
        </p:nvSpPr>
        <p:spPr/>
        <p:txBody>
          <a:bodyPr/>
          <a:lstStyle/>
          <a:p>
            <a:fld id="{1A85DD5C-56C3-43D9-A91F-D75BD50A17B5}" type="slidenum">
              <a:rPr lang="es-ES_tradnl" smtClean="0"/>
              <a:pPr/>
              <a:t>36</a:t>
            </a:fld>
            <a:endParaRPr lang="es-ES_tradnl" dirty="0"/>
          </a:p>
        </p:txBody>
      </p:sp>
      <p:sp>
        <p:nvSpPr>
          <p:cNvPr id="14" name="Rectangle 4">
            <a:extLst>
              <a:ext uri="{FF2B5EF4-FFF2-40B4-BE49-F238E27FC236}">
                <a16:creationId xmlns:a16="http://schemas.microsoft.com/office/drawing/2014/main" id="{3AF5FC6A-A4F8-49CB-84EB-59F18C8346E9}"/>
              </a:ext>
            </a:extLst>
          </p:cNvPr>
          <p:cNvSpPr>
            <a:spLocks noChangeArrowheads="1"/>
          </p:cNvSpPr>
          <p:nvPr/>
        </p:nvSpPr>
        <p:spPr bwMode="auto">
          <a:xfrm>
            <a:off x="3404225" y="1820571"/>
            <a:ext cx="5311070" cy="307777"/>
          </a:xfrm>
          <a:prstGeom prst="rect">
            <a:avLst/>
          </a:prstGeom>
        </p:spPr>
        <p:txBody>
          <a:bodyPr wrap="none">
            <a:spAutoFit/>
          </a:bodyPr>
          <a:lstStyle/>
          <a:p>
            <a:pPr algn="ctr"/>
            <a:r>
              <a:rPr lang="es-ES_tradnl" sz="1400" dirty="0">
                <a:solidFill>
                  <a:srgbClr val="233616"/>
                </a:solidFill>
                <a:latin typeface="Verdana" panose="020B0604030504040204" pitchFamily="34" charset="0"/>
                <a:ea typeface="Verdana" panose="020B0604030504040204" pitchFamily="34" charset="0"/>
                <a:cs typeface="Verdana" panose="020B0604030504040204" pitchFamily="34" charset="0"/>
              </a:rPr>
              <a:t>Lectores </a:t>
            </a:r>
            <a:r>
              <a:rPr lang="es-ES_tradnl" sz="1400" b="1" dirty="0">
                <a:solidFill>
                  <a:srgbClr val="233616"/>
                </a:solidFill>
                <a:latin typeface="Verdana" panose="020B0604030504040204" pitchFamily="34" charset="0"/>
                <a:ea typeface="Verdana" panose="020B0604030504040204" pitchFamily="34" charset="0"/>
                <a:cs typeface="Verdana" panose="020B0604030504040204" pitchFamily="34" charset="0"/>
              </a:rPr>
              <a:t>según nivel de estudios y nivel de estudios</a:t>
            </a:r>
            <a:endParaRPr lang="es-ES" sz="1400" b="1" dirty="0">
              <a:solidFill>
                <a:srgbClr val="233616"/>
              </a:solidFill>
              <a:latin typeface="Verdana" panose="020B0604030504040204" pitchFamily="34" charset="0"/>
              <a:ea typeface="Verdana" panose="020B0604030504040204" pitchFamily="34" charset="0"/>
              <a:cs typeface="Verdana" panose="020B0604030504040204" pitchFamily="34" charset="0"/>
            </a:endParaRPr>
          </a:p>
        </p:txBody>
      </p:sp>
      <p:grpSp>
        <p:nvGrpSpPr>
          <p:cNvPr id="17" name="Grupo 16">
            <a:extLst>
              <a:ext uri="{FF2B5EF4-FFF2-40B4-BE49-F238E27FC236}">
                <a16:creationId xmlns:a16="http://schemas.microsoft.com/office/drawing/2014/main" id="{A256AC63-46C9-48C7-A1CB-6822FE11E416}"/>
              </a:ext>
            </a:extLst>
          </p:cNvPr>
          <p:cNvGrpSpPr/>
          <p:nvPr/>
        </p:nvGrpSpPr>
        <p:grpSpPr>
          <a:xfrm>
            <a:off x="795921" y="1954686"/>
            <a:ext cx="368232" cy="814991"/>
            <a:chOff x="3220368" y="1840946"/>
            <a:chExt cx="429534" cy="950668"/>
          </a:xfrm>
        </p:grpSpPr>
        <p:pic>
          <p:nvPicPr>
            <p:cNvPr id="18" name="Imagen 17">
              <a:extLst>
                <a:ext uri="{FF2B5EF4-FFF2-40B4-BE49-F238E27FC236}">
                  <a16:creationId xmlns:a16="http://schemas.microsoft.com/office/drawing/2014/main" id="{41F75A25-2994-4018-8E0E-9DFB2246484B}"/>
                </a:ext>
              </a:extLst>
            </p:cNvPr>
            <p:cNvPicPr>
              <a:picLocks noChangeAspect="1"/>
            </p:cNvPicPr>
            <p:nvPr/>
          </p:nvPicPr>
          <p:blipFill rotWithShape="1">
            <a:blip r:embed="rId3" cstate="print">
              <a:duotone>
                <a:prstClr val="black"/>
                <a:schemeClr val="accent6">
                  <a:tint val="45000"/>
                  <a:satMod val="400000"/>
                </a:schemeClr>
              </a:duotone>
              <a:extLst>
                <a:ext uri="{28A0092B-C50C-407E-A947-70E740481C1C}">
                  <a14:useLocalDpi xmlns:a14="http://schemas.microsoft.com/office/drawing/2010/main" val="0"/>
                </a:ext>
              </a:extLst>
            </a:blip>
            <a:srcRect l="44960" t="-4760" b="1"/>
            <a:stretch/>
          </p:blipFill>
          <p:spPr>
            <a:xfrm>
              <a:off x="3318835" y="2348901"/>
              <a:ext cx="232600" cy="442713"/>
            </a:xfrm>
            <a:prstGeom prst="rect">
              <a:avLst/>
            </a:prstGeom>
          </p:spPr>
        </p:pic>
        <p:pic>
          <p:nvPicPr>
            <p:cNvPr id="19" name="Picture 4" descr="https://d30y9cdsu7xlg0.cloudfront.net/png/2-200.png">
              <a:extLst>
                <a:ext uri="{FF2B5EF4-FFF2-40B4-BE49-F238E27FC236}">
                  <a16:creationId xmlns:a16="http://schemas.microsoft.com/office/drawing/2014/main" id="{EA90045D-A2BA-49C9-8E23-59BDDB2BF372}"/>
                </a:ext>
              </a:extLst>
            </p:cNvPr>
            <p:cNvPicPr>
              <a:picLocks noChangeAspect="1" noChangeArrowheads="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3220368" y="1840946"/>
              <a:ext cx="429534" cy="429537"/>
            </a:xfrm>
            <a:prstGeom prst="rect">
              <a:avLst/>
            </a:prstGeom>
            <a:noFill/>
            <a:extLst>
              <a:ext uri="{909E8E84-426E-40DD-AFC4-6F175D3DCCD1}">
                <a14:hiddenFill xmlns:a14="http://schemas.microsoft.com/office/drawing/2010/main">
                  <a:solidFill>
                    <a:srgbClr val="FFFFFF"/>
                  </a:solidFill>
                </a14:hiddenFill>
              </a:ext>
            </a:extLst>
          </p:spPr>
        </p:pic>
      </p:grpSp>
      <p:pic>
        <p:nvPicPr>
          <p:cNvPr id="29" name="Picture 4" descr="https://d30y9cdsu7xlg0.cloudfront.net/png/816723-200.png">
            <a:extLst>
              <a:ext uri="{FF2B5EF4-FFF2-40B4-BE49-F238E27FC236}">
                <a16:creationId xmlns:a16="http://schemas.microsoft.com/office/drawing/2014/main" id="{E103C52F-A4A9-42C7-833D-E2F3A005D180}"/>
              </a:ext>
            </a:extLst>
          </p:cNvPr>
          <p:cNvPicPr>
            <a:picLocks noChangeAspect="1" noChangeArrowheads="1"/>
          </p:cNvPicPr>
          <p:nvPr/>
        </p:nvPicPr>
        <p:blipFill>
          <a:blip r:embed="rId5" cstate="email">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3065276" y="1726163"/>
            <a:ext cx="525479" cy="525479"/>
          </a:xfrm>
          <a:prstGeom prst="rect">
            <a:avLst/>
          </a:prstGeom>
          <a:noFill/>
          <a:extLst>
            <a:ext uri="{909E8E84-426E-40DD-AFC4-6F175D3DCCD1}">
              <a14:hiddenFill xmlns:a14="http://schemas.microsoft.com/office/drawing/2010/main">
                <a:solidFill>
                  <a:srgbClr val="FFFFFF"/>
                </a:solidFill>
              </a14:hiddenFill>
            </a:ext>
          </a:extLst>
        </p:spPr>
      </p:pic>
      <p:sp>
        <p:nvSpPr>
          <p:cNvPr id="26" name="Rectángulo 25">
            <a:extLst>
              <a:ext uri="{FF2B5EF4-FFF2-40B4-BE49-F238E27FC236}">
                <a16:creationId xmlns:a16="http://schemas.microsoft.com/office/drawing/2014/main" id="{7F6D7E29-3915-425A-870F-D0A993F6DE36}"/>
              </a:ext>
            </a:extLst>
          </p:cNvPr>
          <p:cNvSpPr/>
          <p:nvPr/>
        </p:nvSpPr>
        <p:spPr>
          <a:xfrm>
            <a:off x="4482555" y="2113143"/>
            <a:ext cx="2754351" cy="276999"/>
          </a:xfrm>
          <a:prstGeom prst="rect">
            <a:avLst/>
          </a:prstGeom>
        </p:spPr>
        <p:txBody>
          <a:bodyPr wrap="square">
            <a:spAutoFit/>
          </a:bodyPr>
          <a:lstStyle/>
          <a:p>
            <a:pPr algn="ctr"/>
            <a:r>
              <a:rPr lang="es-ES" sz="1200" dirty="0">
                <a:solidFill>
                  <a:srgbClr val="233616"/>
                </a:solidFill>
                <a:latin typeface="Verdana" panose="020B0604030504040204" pitchFamily="34" charset="0"/>
                <a:ea typeface="Verdana" panose="020B0604030504040204" pitchFamily="34" charset="0"/>
                <a:cs typeface="Verdana" panose="020B0604030504040204" pitchFamily="34" charset="0"/>
              </a:rPr>
              <a:t>(al menos una vez al trimestre)</a:t>
            </a:r>
            <a:endParaRPr lang="es-ES" sz="1200" dirty="0"/>
          </a:p>
        </p:txBody>
      </p:sp>
      <p:sp>
        <p:nvSpPr>
          <p:cNvPr id="31" name="Rectángulo 30">
            <a:extLst>
              <a:ext uri="{FF2B5EF4-FFF2-40B4-BE49-F238E27FC236}">
                <a16:creationId xmlns:a16="http://schemas.microsoft.com/office/drawing/2014/main" id="{C7BE8E12-A336-49C4-8C99-49F4FC0CDDDF}"/>
              </a:ext>
            </a:extLst>
          </p:cNvPr>
          <p:cNvSpPr/>
          <p:nvPr/>
        </p:nvSpPr>
        <p:spPr>
          <a:xfrm>
            <a:off x="1411355" y="4278277"/>
            <a:ext cx="792205"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+2,5%</a:t>
            </a:r>
          </a:p>
        </p:txBody>
      </p:sp>
      <p:sp>
        <p:nvSpPr>
          <p:cNvPr id="32" name="Rectángulo 31">
            <a:extLst>
              <a:ext uri="{FF2B5EF4-FFF2-40B4-BE49-F238E27FC236}">
                <a16:creationId xmlns:a16="http://schemas.microsoft.com/office/drawing/2014/main" id="{0E5438C8-E774-4F48-95FA-987D0CE470BE}"/>
              </a:ext>
            </a:extLst>
          </p:cNvPr>
          <p:cNvSpPr/>
          <p:nvPr/>
        </p:nvSpPr>
        <p:spPr>
          <a:xfrm>
            <a:off x="5764480" y="3584068"/>
            <a:ext cx="865943"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+19,5%</a:t>
            </a:r>
          </a:p>
        </p:txBody>
      </p:sp>
      <p:sp>
        <p:nvSpPr>
          <p:cNvPr id="33" name="Rectángulo 32">
            <a:extLst>
              <a:ext uri="{FF2B5EF4-FFF2-40B4-BE49-F238E27FC236}">
                <a16:creationId xmlns:a16="http://schemas.microsoft.com/office/drawing/2014/main" id="{D4F30A9F-EBE6-4BE6-AE2B-91A079C90D4B}"/>
              </a:ext>
            </a:extLst>
          </p:cNvPr>
          <p:cNvSpPr/>
          <p:nvPr/>
        </p:nvSpPr>
        <p:spPr>
          <a:xfrm>
            <a:off x="9518215" y="3468652"/>
            <a:ext cx="792205" cy="230832"/>
          </a:xfrm>
          <a:prstGeom prst="rect">
            <a:avLst/>
          </a:prstGeom>
        </p:spPr>
        <p:txBody>
          <a:bodyPr wrap="none">
            <a:spAutoFit/>
          </a:bodyPr>
          <a:lstStyle/>
          <a:p>
            <a:r>
              <a:rPr lang="es-ES" sz="900" i="1" dirty="0" err="1">
                <a:solidFill>
                  <a:srgbClr val="C00000"/>
                </a:solidFill>
              </a:rPr>
              <a:t>Dif</a:t>
            </a:r>
            <a:r>
              <a:rPr lang="es-ES" sz="900" i="1" dirty="0">
                <a:solidFill>
                  <a:srgbClr val="C00000"/>
                </a:solidFill>
              </a:rPr>
              <a:t> +6,4%</a:t>
            </a:r>
          </a:p>
        </p:txBody>
      </p:sp>
      <p:sp>
        <p:nvSpPr>
          <p:cNvPr id="34" name="Rectangle 3">
            <a:extLst>
              <a:ext uri="{FF2B5EF4-FFF2-40B4-BE49-F238E27FC236}">
                <a16:creationId xmlns:a16="http://schemas.microsoft.com/office/drawing/2014/main" id="{651F8B6A-B250-4711-B527-8E51020307AA}"/>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35" name="Rectangle 3">
            <a:extLst>
              <a:ext uri="{FF2B5EF4-FFF2-40B4-BE49-F238E27FC236}">
                <a16:creationId xmlns:a16="http://schemas.microsoft.com/office/drawing/2014/main" id="{28E76D53-5FC4-4374-B729-C4CDD4A56257}"/>
              </a:ext>
            </a:extLst>
          </p:cNvPr>
          <p:cNvSpPr>
            <a:spLocks noChangeArrowheads="1"/>
          </p:cNvSpPr>
          <p:nvPr/>
        </p:nvSpPr>
        <p:spPr bwMode="auto">
          <a:xfrm>
            <a:off x="270008" y="1334675"/>
            <a:ext cx="5130667"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en tiempo libre</a:t>
            </a:r>
          </a:p>
        </p:txBody>
      </p:sp>
      <p:grpSp>
        <p:nvGrpSpPr>
          <p:cNvPr id="36" name="Grupo 35">
            <a:extLst>
              <a:ext uri="{FF2B5EF4-FFF2-40B4-BE49-F238E27FC236}">
                <a16:creationId xmlns:a16="http://schemas.microsoft.com/office/drawing/2014/main" id="{5F5F9F4E-523A-4B8C-883D-34CA3718E6BC}"/>
              </a:ext>
            </a:extLst>
          </p:cNvPr>
          <p:cNvGrpSpPr/>
          <p:nvPr/>
        </p:nvGrpSpPr>
        <p:grpSpPr>
          <a:xfrm>
            <a:off x="28575" y="1302182"/>
            <a:ext cx="314326" cy="388554"/>
            <a:chOff x="5377766" y="2476500"/>
            <a:chExt cx="1541077" cy="1905000"/>
          </a:xfrm>
        </p:grpSpPr>
        <p:pic>
          <p:nvPicPr>
            <p:cNvPr id="37" name="Picture 4" descr="https://d30y9cdsu7xlg0.cloudfront.net/png/7677-200.png">
              <a:extLst>
                <a:ext uri="{FF2B5EF4-FFF2-40B4-BE49-F238E27FC236}">
                  <a16:creationId xmlns:a16="http://schemas.microsoft.com/office/drawing/2014/main" id="{F9E1AB86-EE25-4A21-B2B9-4A2F656FBCC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https://d30y9cdsu7xlg0.cloudfront.net/png/113878-200.png">
              <a:extLst>
                <a:ext uri="{FF2B5EF4-FFF2-40B4-BE49-F238E27FC236}">
                  <a16:creationId xmlns:a16="http://schemas.microsoft.com/office/drawing/2014/main" id="{4043E4EA-DFBC-4FA4-9B6E-46E2A635877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CuadroTexto 21">
            <a:extLst>
              <a:ext uri="{FF2B5EF4-FFF2-40B4-BE49-F238E27FC236}">
                <a16:creationId xmlns:a16="http://schemas.microsoft.com/office/drawing/2014/main" id="{7DBBE462-0022-4746-B106-607D5E8311CC}"/>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Tree>
    <p:extLst>
      <p:ext uri="{BB962C8B-B14F-4D97-AF65-F5344CB8AC3E}">
        <p14:creationId xmlns:p14="http://schemas.microsoft.com/office/powerpoint/2010/main" val="16154467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0045ECB7-7A6A-4F14-87B7-73AF69C50B4F}"/>
              </a:ext>
            </a:extLst>
          </p:cNvPr>
          <p:cNvSpPr/>
          <p:nvPr/>
        </p:nvSpPr>
        <p:spPr>
          <a:xfrm>
            <a:off x="8825089" y="3711654"/>
            <a:ext cx="447524" cy="28069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16" name="Rectángulo 15">
            <a:extLst>
              <a:ext uri="{FF2B5EF4-FFF2-40B4-BE49-F238E27FC236}">
                <a16:creationId xmlns:a16="http://schemas.microsoft.com/office/drawing/2014/main" id="{9B05F60E-599D-435E-A9B9-86131A049717}"/>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sp>
        <p:nvSpPr>
          <p:cNvPr id="2" name="Marcador de número de diapositiva 1">
            <a:extLst>
              <a:ext uri="{FF2B5EF4-FFF2-40B4-BE49-F238E27FC236}">
                <a16:creationId xmlns:a16="http://schemas.microsoft.com/office/drawing/2014/main" id="{5953E7C4-E0A7-4EAB-B421-E93EC5C2646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18" name="Rectángulo 17">
            <a:extLst>
              <a:ext uri="{FF2B5EF4-FFF2-40B4-BE49-F238E27FC236}">
                <a16:creationId xmlns:a16="http://schemas.microsoft.com/office/drawing/2014/main" id="{2BB52309-E7BF-4FEB-AB5B-53CBA78E8362}"/>
              </a:ext>
            </a:extLst>
          </p:cNvPr>
          <p:cNvSpPr/>
          <p:nvPr/>
        </p:nvSpPr>
        <p:spPr>
          <a:xfrm>
            <a:off x="124349" y="52665"/>
            <a:ext cx="11710150" cy="9438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defTabSz="914400" rtl="0" eaLnBrk="1" fontAlgn="auto" latinLnBrk="0" hangingPunct="1">
              <a:lnSpc>
                <a:spcPct val="100000"/>
              </a:lnSpc>
              <a:spcBef>
                <a:spcPts val="200"/>
              </a:spcBef>
              <a:spcAft>
                <a:spcPts val="200"/>
              </a:spcAft>
              <a:buClr>
                <a:srgbClr val="233616"/>
              </a:buClr>
              <a:buSzTx/>
              <a:buFontTx/>
              <a:buNone/>
              <a:tabLst/>
              <a:defRPr/>
            </a:pPr>
            <a:r>
              <a:rPr kumimoji="0" lang="es-ES" sz="1400" b="1" i="0" u="none" strike="noStrike" kern="1200" cap="none" spc="0" normalizeH="0" baseline="0" noProof="0" dirty="0">
                <a:ln>
                  <a:noFill/>
                </a:ln>
                <a:solidFill>
                  <a:prstClr val="black"/>
                </a:solidFill>
                <a:effectLst/>
                <a:uLnTx/>
                <a:uFillTx/>
                <a:ea typeface="Verdana" panose="020B0604030504040204" pitchFamily="34" charset="0"/>
                <a:cs typeface="Verdana" panose="020B0604030504040204" pitchFamily="34" charset="0"/>
              </a:rPr>
              <a:t>Las Comunidades de Madrid, País Vasco, Navarra, Cataluña, La Rioja y Aragón son las CC.AA. con un ratio de lectores de libros en tiempo libre superior a la media. </a:t>
            </a:r>
          </a:p>
          <a:p>
            <a:pPr marL="0" marR="0" lvl="0" indent="0" defTabSz="914400" rtl="0" eaLnBrk="1" fontAlgn="auto" latinLnBrk="0" hangingPunct="1">
              <a:lnSpc>
                <a:spcPct val="100000"/>
              </a:lnSpc>
              <a:spcBef>
                <a:spcPts val="200"/>
              </a:spcBef>
              <a:spcAft>
                <a:spcPts val="200"/>
              </a:spcAft>
              <a:buClr>
                <a:srgbClr val="233616"/>
              </a:buClr>
              <a:buSzTx/>
              <a:buFontTx/>
              <a:buNone/>
              <a:tabLst/>
              <a:defRPr/>
            </a:pPr>
            <a:r>
              <a:rPr kumimoji="0" lang="es-ES" sz="1200" b="0" i="0" u="none" strike="noStrike" kern="1200" cap="none" spc="0" normalizeH="0" baseline="0" noProof="0" dirty="0">
                <a:ln>
                  <a:noFill/>
                </a:ln>
                <a:solidFill>
                  <a:prstClr val="black"/>
                </a:solidFill>
                <a:effectLst/>
                <a:uLnTx/>
                <a:uFillTx/>
                <a:ea typeface="Verdana" panose="020B0604030504040204" pitchFamily="34" charset="0"/>
                <a:cs typeface="Verdana" panose="020B0604030504040204" pitchFamily="34" charset="0"/>
              </a:rPr>
              <a:t>Asturias, C. Valenciana, Baleares, Cantabria, Castilla y León, Galicia, Murcia, Castilla-La Mancha, Andalucía, Canarias, y Extremadura obtienen valores por debajo de la media nacional.</a:t>
            </a:r>
          </a:p>
        </p:txBody>
      </p:sp>
      <p:sp>
        <p:nvSpPr>
          <p:cNvPr id="19" name="Rectangle 3">
            <a:extLst>
              <a:ext uri="{FF2B5EF4-FFF2-40B4-BE49-F238E27FC236}">
                <a16:creationId xmlns:a16="http://schemas.microsoft.com/office/drawing/2014/main" id="{2CF2B1D6-A5B7-49DA-BCE9-DDAEDBD26CB2}"/>
              </a:ext>
            </a:extLst>
          </p:cNvPr>
          <p:cNvSpPr>
            <a:spLocks noChangeArrowheads="1"/>
          </p:cNvSpPr>
          <p:nvPr/>
        </p:nvSpPr>
        <p:spPr bwMode="auto">
          <a:xfrm>
            <a:off x="903829" y="1117527"/>
            <a:ext cx="2282692" cy="290464"/>
          </a:xfrm>
          <a:prstGeom prst="rect">
            <a:avLst/>
          </a:prstGeom>
        </p:spPr>
        <p:txBody>
          <a:bodyPr vert="horz" lIns="91440" tIns="45720" rIns="91440" bIns="45720" rtlCol="0" anchor="ctr">
            <a:normAutofit fontScale="97500"/>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1400" b="0" i="0" u="none" strike="noStrike" kern="1200" cap="small"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20" name="Rectangle 3">
            <a:extLst>
              <a:ext uri="{FF2B5EF4-FFF2-40B4-BE49-F238E27FC236}">
                <a16:creationId xmlns:a16="http://schemas.microsoft.com/office/drawing/2014/main" id="{C27A0558-0FC3-43C2-9337-77C5E4F612F5}"/>
              </a:ext>
            </a:extLst>
          </p:cNvPr>
          <p:cNvSpPr>
            <a:spLocks noChangeArrowheads="1"/>
          </p:cNvSpPr>
          <p:nvPr/>
        </p:nvSpPr>
        <p:spPr bwMode="auto">
          <a:xfrm>
            <a:off x="903828" y="1334675"/>
            <a:ext cx="5130667"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en tiempo libre</a:t>
            </a:r>
          </a:p>
        </p:txBody>
      </p:sp>
      <p:grpSp>
        <p:nvGrpSpPr>
          <p:cNvPr id="21" name="Grupo 20">
            <a:extLst>
              <a:ext uri="{FF2B5EF4-FFF2-40B4-BE49-F238E27FC236}">
                <a16:creationId xmlns:a16="http://schemas.microsoft.com/office/drawing/2014/main" id="{5DFEC6A6-6366-47C0-A39A-B07E98542C04}"/>
              </a:ext>
            </a:extLst>
          </p:cNvPr>
          <p:cNvGrpSpPr/>
          <p:nvPr/>
        </p:nvGrpSpPr>
        <p:grpSpPr>
          <a:xfrm>
            <a:off x="652870" y="1302182"/>
            <a:ext cx="314326" cy="388554"/>
            <a:chOff x="5377766" y="2476500"/>
            <a:chExt cx="1541077" cy="1905000"/>
          </a:xfrm>
        </p:grpSpPr>
        <p:pic>
          <p:nvPicPr>
            <p:cNvPr id="22" name="Picture 4" descr="https://d30y9cdsu7xlg0.cloudfront.net/png/7677-200.png">
              <a:extLst>
                <a:ext uri="{FF2B5EF4-FFF2-40B4-BE49-F238E27FC236}">
                  <a16:creationId xmlns:a16="http://schemas.microsoft.com/office/drawing/2014/main" id="{5851BBF9-8E9E-45AE-A850-62D4D4DA77C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https://d30y9cdsu7xlg0.cloudfront.net/png/113878-200.png">
              <a:extLst>
                <a:ext uri="{FF2B5EF4-FFF2-40B4-BE49-F238E27FC236}">
                  <a16:creationId xmlns:a16="http://schemas.microsoft.com/office/drawing/2014/main" id="{A058154C-CA05-419B-BE53-1A6585EA445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CuadroTexto 23">
            <a:extLst>
              <a:ext uri="{FF2B5EF4-FFF2-40B4-BE49-F238E27FC236}">
                <a16:creationId xmlns:a16="http://schemas.microsoft.com/office/drawing/2014/main" id="{A2475FB9-3595-4055-A592-C19D0BC396D7}"/>
              </a:ext>
            </a:extLst>
          </p:cNvPr>
          <p:cNvSpPr txBox="1"/>
          <p:nvPr/>
        </p:nvSpPr>
        <p:spPr>
          <a:xfrm>
            <a:off x="8806617" y="1131406"/>
            <a:ext cx="316469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Población de 14 o más años (4.811)</a:t>
            </a:r>
          </a:p>
        </p:txBody>
      </p:sp>
      <p:sp>
        <p:nvSpPr>
          <p:cNvPr id="31" name="Rectangle 8">
            <a:extLst>
              <a:ext uri="{FF2B5EF4-FFF2-40B4-BE49-F238E27FC236}">
                <a16:creationId xmlns:a16="http://schemas.microsoft.com/office/drawing/2014/main" id="{82164B66-7DD7-4183-A7F3-37BF302D52A9}"/>
              </a:ext>
            </a:extLst>
          </p:cNvPr>
          <p:cNvSpPr>
            <a:spLocks noChangeArrowheads="1"/>
          </p:cNvSpPr>
          <p:nvPr/>
        </p:nvSpPr>
        <p:spPr bwMode="auto">
          <a:xfrm>
            <a:off x="219105" y="1809707"/>
            <a:ext cx="1619257" cy="369873"/>
          </a:xfrm>
          <a:prstGeom prst="roundRect">
            <a:avLst/>
          </a:prstGeom>
          <a:solidFill>
            <a:schemeClr val="bg1">
              <a:lumMod val="95000"/>
            </a:schemeClr>
          </a:solidFill>
          <a:ln w="19050">
            <a:solidFill>
              <a:schemeClr val="accent6">
                <a:lumMod val="50000"/>
              </a:schemeClr>
            </a:solidFill>
            <a:headEnd/>
            <a:tailEnd/>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lumMod val="95000"/>
                    <a:lumOff val="5000"/>
                  </a:prstClr>
                </a:solidFill>
                <a:effectLst/>
                <a:uLnTx/>
                <a:uFillTx/>
                <a:latin typeface="Calibri" pitchFamily="34" charset="0"/>
                <a:ea typeface="+mn-ea"/>
                <a:cs typeface="+mn-cs"/>
              </a:rPr>
              <a:t>POR CC.AA.</a:t>
            </a:r>
          </a:p>
        </p:txBody>
      </p:sp>
      <p:sp>
        <p:nvSpPr>
          <p:cNvPr id="101" name="11 Rectángulo">
            <a:extLst>
              <a:ext uri="{FF2B5EF4-FFF2-40B4-BE49-F238E27FC236}">
                <a16:creationId xmlns:a16="http://schemas.microsoft.com/office/drawing/2014/main" id="{F329FABF-13DC-4041-AAB3-220078C6EFF6}"/>
              </a:ext>
            </a:extLst>
          </p:cNvPr>
          <p:cNvSpPr/>
          <p:nvPr/>
        </p:nvSpPr>
        <p:spPr bwMode="auto">
          <a:xfrm>
            <a:off x="331133" y="3673543"/>
            <a:ext cx="5559849" cy="246216"/>
          </a:xfrm>
          <a:prstGeom prst="rect">
            <a:avLst/>
          </a:prstGeom>
          <a:noFill/>
          <a:ln w="28575"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s-ES" sz="1400" b="1" i="0" u="none" strike="noStrike" kern="1200" cap="none" spc="0" normalizeH="0" baseline="0" noProof="0">
              <a:ln>
                <a:noFill/>
              </a:ln>
              <a:solidFill>
                <a:prstClr val="black"/>
              </a:solidFill>
              <a:effectLst/>
              <a:uLnTx/>
              <a:uFillTx/>
              <a:latin typeface="Arial" charset="0"/>
              <a:ea typeface="+mn-ea"/>
              <a:cs typeface="+mn-cs"/>
            </a:endParaRPr>
          </a:p>
        </p:txBody>
      </p:sp>
      <p:sp>
        <p:nvSpPr>
          <p:cNvPr id="107" name="Rectangle 10">
            <a:extLst>
              <a:ext uri="{FF2B5EF4-FFF2-40B4-BE49-F238E27FC236}">
                <a16:creationId xmlns:a16="http://schemas.microsoft.com/office/drawing/2014/main" id="{C1F741A1-AA93-4894-BBB0-4580C6F1C784}"/>
              </a:ext>
            </a:extLst>
          </p:cNvPr>
          <p:cNvSpPr>
            <a:spLocks noChangeArrowheads="1"/>
          </p:cNvSpPr>
          <p:nvPr/>
        </p:nvSpPr>
        <p:spPr bwMode="auto">
          <a:xfrm>
            <a:off x="3102935" y="1760216"/>
            <a:ext cx="975236" cy="479474"/>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lumMod val="95000"/>
                    <a:lumOff val="5000"/>
                  </a:prstClr>
                </a:solidFill>
                <a:effectLst/>
                <a:uLnTx/>
                <a:uFillTx/>
                <a:latin typeface="Verdana"/>
                <a:ea typeface="+mn-ea"/>
                <a:cs typeface="+mn-cs"/>
              </a:rPr>
              <a:t>2021</a:t>
            </a:r>
          </a:p>
        </p:txBody>
      </p:sp>
      <p:graphicFrame>
        <p:nvGraphicFramePr>
          <p:cNvPr id="98" name="3 Gráfico">
            <a:extLst>
              <a:ext uri="{FF2B5EF4-FFF2-40B4-BE49-F238E27FC236}">
                <a16:creationId xmlns:a16="http://schemas.microsoft.com/office/drawing/2014/main" id="{1FCF4D50-6187-41AC-B1B3-CE499472497A}"/>
              </a:ext>
            </a:extLst>
          </p:cNvPr>
          <p:cNvGraphicFramePr/>
          <p:nvPr/>
        </p:nvGraphicFramePr>
        <p:xfrm>
          <a:off x="352515" y="2188798"/>
          <a:ext cx="4487726" cy="4388944"/>
        </p:xfrm>
        <a:graphic>
          <a:graphicData uri="http://schemas.openxmlformats.org/drawingml/2006/chart">
            <c:chart xmlns:c="http://schemas.openxmlformats.org/drawingml/2006/chart" xmlns:r="http://schemas.openxmlformats.org/officeDocument/2006/relationships" r:id="rId4"/>
          </a:graphicData>
        </a:graphic>
      </p:graphicFrame>
      <p:grpSp>
        <p:nvGrpSpPr>
          <p:cNvPr id="99" name="Grupo 98">
            <a:extLst>
              <a:ext uri="{FF2B5EF4-FFF2-40B4-BE49-F238E27FC236}">
                <a16:creationId xmlns:a16="http://schemas.microsoft.com/office/drawing/2014/main" id="{DECD3484-6E31-4B5F-AB5B-05C54766FC47}"/>
              </a:ext>
            </a:extLst>
          </p:cNvPr>
          <p:cNvGrpSpPr/>
          <p:nvPr/>
        </p:nvGrpSpPr>
        <p:grpSpPr>
          <a:xfrm>
            <a:off x="6104814" y="2022634"/>
            <a:ext cx="5974066" cy="4038864"/>
            <a:chOff x="5993315" y="2003861"/>
            <a:chExt cx="5974066" cy="4038864"/>
          </a:xfrm>
        </p:grpSpPr>
        <p:sp>
          <p:nvSpPr>
            <p:cNvPr id="100" name="Freeform 5">
              <a:extLst>
                <a:ext uri="{FF2B5EF4-FFF2-40B4-BE49-F238E27FC236}">
                  <a16:creationId xmlns:a16="http://schemas.microsoft.com/office/drawing/2014/main" id="{955322B8-362F-4782-AA83-22182ECFFAAD}"/>
                </a:ext>
              </a:extLst>
            </p:cNvPr>
            <p:cNvSpPr>
              <a:spLocks/>
            </p:cNvSpPr>
            <p:nvPr/>
          </p:nvSpPr>
          <p:spPr bwMode="auto">
            <a:xfrm>
              <a:off x="10030196" y="4327017"/>
              <a:ext cx="157321" cy="123718"/>
            </a:xfrm>
            <a:custGeom>
              <a:avLst/>
              <a:gdLst>
                <a:gd name="T0" fmla="*/ 0 w 184"/>
                <a:gd name="T1" fmla="*/ 104281 h 164"/>
                <a:gd name="T2" fmla="*/ 0 w 184"/>
                <a:gd name="T3" fmla="*/ 81543 h 164"/>
                <a:gd name="T4" fmla="*/ 18662 w 184"/>
                <a:gd name="T5" fmla="*/ 75270 h 164"/>
                <a:gd name="T6" fmla="*/ 31103 w 184"/>
                <a:gd name="T7" fmla="*/ 34499 h 164"/>
                <a:gd name="T8" fmla="*/ 67538 w 184"/>
                <a:gd name="T9" fmla="*/ 6273 h 164"/>
                <a:gd name="T10" fmla="*/ 108416 w 184"/>
                <a:gd name="T11" fmla="*/ 0 h 164"/>
                <a:gd name="T12" fmla="*/ 152849 w 184"/>
                <a:gd name="T13" fmla="*/ 6273 h 164"/>
                <a:gd name="T14" fmla="*/ 159070 w 184"/>
                <a:gd name="T15" fmla="*/ 11761 h 164"/>
                <a:gd name="T16" fmla="*/ 152849 w 184"/>
                <a:gd name="T17" fmla="*/ 29010 h 164"/>
                <a:gd name="T18" fmla="*/ 163513 w 184"/>
                <a:gd name="T19" fmla="*/ 40771 h 164"/>
                <a:gd name="T20" fmla="*/ 140408 w 184"/>
                <a:gd name="T21" fmla="*/ 65078 h 164"/>
                <a:gd name="T22" fmla="*/ 120857 w 184"/>
                <a:gd name="T23" fmla="*/ 93304 h 164"/>
                <a:gd name="T24" fmla="*/ 91532 w 184"/>
                <a:gd name="T25" fmla="*/ 104281 h 164"/>
                <a:gd name="T26" fmla="*/ 85311 w 184"/>
                <a:gd name="T27" fmla="*/ 128587 h 164"/>
                <a:gd name="T28" fmla="*/ 18662 w 184"/>
                <a:gd name="T29" fmla="*/ 122314 h 164"/>
                <a:gd name="T30" fmla="*/ 0 w 184"/>
                <a:gd name="T31" fmla="*/ 104281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4" h="164">
                  <a:moveTo>
                    <a:pt x="0" y="133"/>
                  </a:moveTo>
                  <a:lnTo>
                    <a:pt x="0" y="104"/>
                  </a:lnTo>
                  <a:lnTo>
                    <a:pt x="21" y="96"/>
                  </a:lnTo>
                  <a:lnTo>
                    <a:pt x="35" y="44"/>
                  </a:lnTo>
                  <a:lnTo>
                    <a:pt x="76" y="8"/>
                  </a:lnTo>
                  <a:lnTo>
                    <a:pt x="122" y="0"/>
                  </a:lnTo>
                  <a:lnTo>
                    <a:pt x="172" y="8"/>
                  </a:lnTo>
                  <a:lnTo>
                    <a:pt x="179" y="15"/>
                  </a:lnTo>
                  <a:lnTo>
                    <a:pt x="172" y="37"/>
                  </a:lnTo>
                  <a:lnTo>
                    <a:pt x="184" y="52"/>
                  </a:lnTo>
                  <a:lnTo>
                    <a:pt x="158" y="83"/>
                  </a:lnTo>
                  <a:lnTo>
                    <a:pt x="136" y="119"/>
                  </a:lnTo>
                  <a:lnTo>
                    <a:pt x="103" y="133"/>
                  </a:lnTo>
                  <a:lnTo>
                    <a:pt x="96" y="164"/>
                  </a:lnTo>
                  <a:lnTo>
                    <a:pt x="21" y="156"/>
                  </a:lnTo>
                  <a:lnTo>
                    <a:pt x="0" y="133"/>
                  </a:lnTo>
                  <a:close/>
                </a:path>
              </a:pathLst>
            </a:custGeom>
            <a:solidFill>
              <a:srgbClr val="E8E8E8"/>
            </a:solidFill>
            <a:ln w="1651">
              <a:solidFill>
                <a:schemeClr val="tx1">
                  <a:lumMod val="75000"/>
                  <a:lumOff val="25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02" name="Freeform 6">
              <a:extLst>
                <a:ext uri="{FF2B5EF4-FFF2-40B4-BE49-F238E27FC236}">
                  <a16:creationId xmlns:a16="http://schemas.microsoft.com/office/drawing/2014/main" id="{AE87F019-DBDD-4750-A1F4-13937BF0836F}"/>
                </a:ext>
              </a:extLst>
            </p:cNvPr>
            <p:cNvSpPr>
              <a:spLocks/>
            </p:cNvSpPr>
            <p:nvPr/>
          </p:nvSpPr>
          <p:spPr bwMode="auto">
            <a:xfrm>
              <a:off x="10101984" y="4496555"/>
              <a:ext cx="97753" cy="61096"/>
            </a:xfrm>
            <a:custGeom>
              <a:avLst/>
              <a:gdLst>
                <a:gd name="T0" fmla="*/ 0 w 115"/>
                <a:gd name="T1" fmla="*/ 34494 h 81"/>
                <a:gd name="T2" fmla="*/ 11485 w 115"/>
                <a:gd name="T3" fmla="*/ 57228 h 81"/>
                <a:gd name="T4" fmla="*/ 42407 w 115"/>
                <a:gd name="T5" fmla="*/ 45469 h 81"/>
                <a:gd name="T6" fmla="*/ 72445 w 115"/>
                <a:gd name="T7" fmla="*/ 63500 h 81"/>
                <a:gd name="T8" fmla="*/ 101600 w 115"/>
                <a:gd name="T9" fmla="*/ 63500 h 81"/>
                <a:gd name="T10" fmla="*/ 84814 w 115"/>
                <a:gd name="T11" fmla="*/ 34494 h 81"/>
                <a:gd name="T12" fmla="*/ 17670 w 115"/>
                <a:gd name="T13" fmla="*/ 0 h 81"/>
                <a:gd name="T14" fmla="*/ 0 w 115"/>
                <a:gd name="T15" fmla="*/ 34494 h 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5" h="81">
                  <a:moveTo>
                    <a:pt x="0" y="44"/>
                  </a:moveTo>
                  <a:lnTo>
                    <a:pt x="13" y="73"/>
                  </a:lnTo>
                  <a:lnTo>
                    <a:pt x="48" y="58"/>
                  </a:lnTo>
                  <a:lnTo>
                    <a:pt x="82" y="81"/>
                  </a:lnTo>
                  <a:lnTo>
                    <a:pt x="115" y="81"/>
                  </a:lnTo>
                  <a:lnTo>
                    <a:pt x="96" y="44"/>
                  </a:lnTo>
                  <a:lnTo>
                    <a:pt x="20" y="0"/>
                  </a:lnTo>
                  <a:lnTo>
                    <a:pt x="0" y="44"/>
                  </a:lnTo>
                  <a:close/>
                </a:path>
              </a:pathLst>
            </a:custGeom>
            <a:solidFill>
              <a:srgbClr val="E8E8E8"/>
            </a:solidFill>
            <a:ln w="1651">
              <a:solidFill>
                <a:schemeClr val="tx1">
                  <a:lumMod val="75000"/>
                  <a:lumOff val="25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03" name="Freeform 7">
              <a:extLst>
                <a:ext uri="{FF2B5EF4-FFF2-40B4-BE49-F238E27FC236}">
                  <a16:creationId xmlns:a16="http://schemas.microsoft.com/office/drawing/2014/main" id="{28B6DF03-F9BF-4DAC-ACBC-684365728255}"/>
                </a:ext>
              </a:extLst>
            </p:cNvPr>
            <p:cNvSpPr>
              <a:spLocks/>
            </p:cNvSpPr>
            <p:nvPr/>
          </p:nvSpPr>
          <p:spPr bwMode="auto">
            <a:xfrm>
              <a:off x="10465502" y="3850471"/>
              <a:ext cx="426140" cy="357409"/>
            </a:xfrm>
            <a:custGeom>
              <a:avLst/>
              <a:gdLst>
                <a:gd name="T0" fmla="*/ 0 w 499"/>
                <a:gd name="T1" fmla="*/ 212385 h 467"/>
                <a:gd name="T2" fmla="*/ 7988 w 499"/>
                <a:gd name="T3" fmla="*/ 253748 h 467"/>
                <a:gd name="T4" fmla="*/ 31066 w 499"/>
                <a:gd name="T5" fmla="*/ 253748 h 467"/>
                <a:gd name="T6" fmla="*/ 48818 w 499"/>
                <a:gd name="T7" fmla="*/ 288748 h 467"/>
                <a:gd name="T8" fmla="*/ 67458 w 499"/>
                <a:gd name="T9" fmla="*/ 283180 h 467"/>
                <a:gd name="T10" fmla="*/ 110062 w 499"/>
                <a:gd name="T11" fmla="*/ 237044 h 467"/>
                <a:gd name="T12" fmla="*/ 116275 w 499"/>
                <a:gd name="T13" fmla="*/ 237044 h 467"/>
                <a:gd name="T14" fmla="*/ 145566 w 499"/>
                <a:gd name="T15" fmla="*/ 253748 h 467"/>
                <a:gd name="T16" fmla="*/ 158880 w 499"/>
                <a:gd name="T17" fmla="*/ 288748 h 467"/>
                <a:gd name="T18" fmla="*/ 151779 w 499"/>
                <a:gd name="T19" fmla="*/ 324543 h 467"/>
                <a:gd name="T20" fmla="*/ 158880 w 499"/>
                <a:gd name="T21" fmla="*/ 330112 h 467"/>
                <a:gd name="T22" fmla="*/ 249415 w 499"/>
                <a:gd name="T23" fmla="*/ 324543 h 467"/>
                <a:gd name="T24" fmla="*/ 260954 w 499"/>
                <a:gd name="T25" fmla="*/ 353180 h 467"/>
                <a:gd name="T26" fmla="*/ 296458 w 499"/>
                <a:gd name="T27" fmla="*/ 371475 h 467"/>
                <a:gd name="T28" fmla="*/ 387881 w 499"/>
                <a:gd name="T29" fmla="*/ 247385 h 467"/>
                <a:gd name="T30" fmla="*/ 418059 w 499"/>
                <a:gd name="T31" fmla="*/ 175794 h 467"/>
                <a:gd name="T32" fmla="*/ 442912 w 499"/>
                <a:gd name="T33" fmla="*/ 147954 h 467"/>
                <a:gd name="T34" fmla="*/ 442912 w 499"/>
                <a:gd name="T35" fmla="*/ 124090 h 467"/>
                <a:gd name="T36" fmla="*/ 400307 w 499"/>
                <a:gd name="T37" fmla="*/ 107386 h 467"/>
                <a:gd name="T38" fmla="*/ 364803 w 499"/>
                <a:gd name="T39" fmla="*/ 124090 h 467"/>
                <a:gd name="T40" fmla="*/ 339063 w 499"/>
                <a:gd name="T41" fmla="*/ 124090 h 467"/>
                <a:gd name="T42" fmla="*/ 322199 w 499"/>
                <a:gd name="T43" fmla="*/ 107386 h 467"/>
                <a:gd name="T44" fmla="*/ 309772 w 499"/>
                <a:gd name="T45" fmla="*/ 76363 h 467"/>
                <a:gd name="T46" fmla="*/ 326637 w 499"/>
                <a:gd name="T47" fmla="*/ 59659 h 467"/>
                <a:gd name="T48" fmla="*/ 326637 w 499"/>
                <a:gd name="T49" fmla="*/ 46932 h 467"/>
                <a:gd name="T50" fmla="*/ 322199 w 499"/>
                <a:gd name="T51" fmla="*/ 35000 h 467"/>
                <a:gd name="T52" fmla="*/ 290245 w 499"/>
                <a:gd name="T53" fmla="*/ 59659 h 467"/>
                <a:gd name="T54" fmla="*/ 279594 w 499"/>
                <a:gd name="T55" fmla="*/ 51704 h 467"/>
                <a:gd name="T56" fmla="*/ 290245 w 499"/>
                <a:gd name="T57" fmla="*/ 35000 h 467"/>
                <a:gd name="T58" fmla="*/ 315985 w 499"/>
                <a:gd name="T59" fmla="*/ 28636 h 467"/>
                <a:gd name="T60" fmla="*/ 322199 w 499"/>
                <a:gd name="T61" fmla="*/ 0 h 467"/>
                <a:gd name="T62" fmla="*/ 194384 w 499"/>
                <a:gd name="T63" fmla="*/ 51704 h 467"/>
                <a:gd name="T64" fmla="*/ 139353 w 499"/>
                <a:gd name="T65" fmla="*/ 117727 h 467"/>
                <a:gd name="T66" fmla="*/ 96748 w 499"/>
                <a:gd name="T67" fmla="*/ 136022 h 467"/>
                <a:gd name="T68" fmla="*/ 73671 w 499"/>
                <a:gd name="T69" fmla="*/ 165454 h 467"/>
                <a:gd name="T70" fmla="*/ 0 w 499"/>
                <a:gd name="T71" fmla="*/ 212385 h 4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9" h="467">
                  <a:moveTo>
                    <a:pt x="0" y="267"/>
                  </a:moveTo>
                  <a:lnTo>
                    <a:pt x="9" y="319"/>
                  </a:lnTo>
                  <a:lnTo>
                    <a:pt x="35" y="319"/>
                  </a:lnTo>
                  <a:lnTo>
                    <a:pt x="55" y="363"/>
                  </a:lnTo>
                  <a:lnTo>
                    <a:pt x="76" y="356"/>
                  </a:lnTo>
                  <a:lnTo>
                    <a:pt x="124" y="298"/>
                  </a:lnTo>
                  <a:lnTo>
                    <a:pt x="131" y="298"/>
                  </a:lnTo>
                  <a:lnTo>
                    <a:pt x="164" y="319"/>
                  </a:lnTo>
                  <a:lnTo>
                    <a:pt x="179" y="363"/>
                  </a:lnTo>
                  <a:lnTo>
                    <a:pt x="171" y="408"/>
                  </a:lnTo>
                  <a:lnTo>
                    <a:pt x="179" y="415"/>
                  </a:lnTo>
                  <a:lnTo>
                    <a:pt x="281" y="408"/>
                  </a:lnTo>
                  <a:lnTo>
                    <a:pt x="294" y="444"/>
                  </a:lnTo>
                  <a:lnTo>
                    <a:pt x="334" y="467"/>
                  </a:lnTo>
                  <a:lnTo>
                    <a:pt x="437" y="311"/>
                  </a:lnTo>
                  <a:lnTo>
                    <a:pt x="471" y="221"/>
                  </a:lnTo>
                  <a:lnTo>
                    <a:pt x="499" y="186"/>
                  </a:lnTo>
                  <a:lnTo>
                    <a:pt x="499" y="156"/>
                  </a:lnTo>
                  <a:lnTo>
                    <a:pt x="451" y="135"/>
                  </a:lnTo>
                  <a:lnTo>
                    <a:pt x="411" y="156"/>
                  </a:lnTo>
                  <a:lnTo>
                    <a:pt x="382" y="156"/>
                  </a:lnTo>
                  <a:lnTo>
                    <a:pt x="363" y="135"/>
                  </a:lnTo>
                  <a:lnTo>
                    <a:pt x="349" y="96"/>
                  </a:lnTo>
                  <a:lnTo>
                    <a:pt x="368" y="75"/>
                  </a:lnTo>
                  <a:lnTo>
                    <a:pt x="368" y="59"/>
                  </a:lnTo>
                  <a:lnTo>
                    <a:pt x="363" y="44"/>
                  </a:lnTo>
                  <a:lnTo>
                    <a:pt x="327" y="75"/>
                  </a:lnTo>
                  <a:lnTo>
                    <a:pt x="315" y="65"/>
                  </a:lnTo>
                  <a:lnTo>
                    <a:pt x="327" y="44"/>
                  </a:lnTo>
                  <a:lnTo>
                    <a:pt x="356" y="36"/>
                  </a:lnTo>
                  <a:lnTo>
                    <a:pt x="363" y="0"/>
                  </a:lnTo>
                  <a:lnTo>
                    <a:pt x="219" y="65"/>
                  </a:lnTo>
                  <a:lnTo>
                    <a:pt x="157" y="148"/>
                  </a:lnTo>
                  <a:lnTo>
                    <a:pt x="109" y="171"/>
                  </a:lnTo>
                  <a:lnTo>
                    <a:pt x="83" y="208"/>
                  </a:lnTo>
                  <a:lnTo>
                    <a:pt x="0" y="267"/>
                  </a:lnTo>
                  <a:close/>
                </a:path>
              </a:pathLst>
            </a:custGeom>
            <a:solidFill>
              <a:srgbClr val="E8E8E8"/>
            </a:solidFill>
            <a:ln w="1651">
              <a:solidFill>
                <a:schemeClr val="tx1">
                  <a:lumMod val="75000"/>
                  <a:lumOff val="25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04" name="Freeform 8">
              <a:extLst>
                <a:ext uri="{FF2B5EF4-FFF2-40B4-BE49-F238E27FC236}">
                  <a16:creationId xmlns:a16="http://schemas.microsoft.com/office/drawing/2014/main" id="{1AE21185-2946-4357-B08E-A5E097735543}"/>
                </a:ext>
              </a:extLst>
            </p:cNvPr>
            <p:cNvSpPr>
              <a:spLocks/>
            </p:cNvSpPr>
            <p:nvPr/>
          </p:nvSpPr>
          <p:spPr bwMode="auto">
            <a:xfrm>
              <a:off x="11007724" y="3764938"/>
              <a:ext cx="209252" cy="142047"/>
            </a:xfrm>
            <a:custGeom>
              <a:avLst/>
              <a:gdLst>
                <a:gd name="T0" fmla="*/ 0 w 247"/>
                <a:gd name="T1" fmla="*/ 42633 h 187"/>
                <a:gd name="T2" fmla="*/ 0 w 247"/>
                <a:gd name="T3" fmla="*/ 59213 h 187"/>
                <a:gd name="T4" fmla="*/ 19371 w 247"/>
                <a:gd name="T5" fmla="*/ 88424 h 187"/>
                <a:gd name="T6" fmla="*/ 72202 w 247"/>
                <a:gd name="T7" fmla="*/ 82108 h 187"/>
                <a:gd name="T8" fmla="*/ 108304 w 247"/>
                <a:gd name="T9" fmla="*/ 94740 h 187"/>
                <a:gd name="T10" fmla="*/ 169059 w 247"/>
                <a:gd name="T11" fmla="*/ 139742 h 187"/>
                <a:gd name="T12" fmla="*/ 204280 w 247"/>
                <a:gd name="T13" fmla="*/ 147637 h 187"/>
                <a:gd name="T14" fmla="*/ 210444 w 247"/>
                <a:gd name="T15" fmla="*/ 139742 h 187"/>
                <a:gd name="T16" fmla="*/ 204280 w 247"/>
                <a:gd name="T17" fmla="*/ 116846 h 187"/>
                <a:gd name="T18" fmla="*/ 217488 w 247"/>
                <a:gd name="T19" fmla="*/ 100267 h 187"/>
                <a:gd name="T20" fmla="*/ 187550 w 247"/>
                <a:gd name="T21" fmla="*/ 52107 h 187"/>
                <a:gd name="T22" fmla="*/ 151449 w 247"/>
                <a:gd name="T23" fmla="*/ 42633 h 187"/>
                <a:gd name="T24" fmla="*/ 151449 w 247"/>
                <a:gd name="T25" fmla="*/ 0 h 187"/>
                <a:gd name="T26" fmla="*/ 132958 w 247"/>
                <a:gd name="T27" fmla="*/ 0 h 187"/>
                <a:gd name="T28" fmla="*/ 126795 w 247"/>
                <a:gd name="T29" fmla="*/ 24475 h 187"/>
                <a:gd name="T30" fmla="*/ 114467 w 247"/>
                <a:gd name="T31" fmla="*/ 24475 h 187"/>
                <a:gd name="T32" fmla="*/ 96857 w 247"/>
                <a:gd name="T33" fmla="*/ 0 h 187"/>
                <a:gd name="T34" fmla="*/ 84530 w 247"/>
                <a:gd name="T35" fmla="*/ 12632 h 187"/>
                <a:gd name="T36" fmla="*/ 60756 w 247"/>
                <a:gd name="T37" fmla="*/ 7895 h 187"/>
                <a:gd name="T38" fmla="*/ 36101 w 247"/>
                <a:gd name="T39" fmla="*/ 24475 h 187"/>
                <a:gd name="T40" fmla="*/ 6164 w 247"/>
                <a:gd name="T41" fmla="*/ 30791 h 187"/>
                <a:gd name="T42" fmla="*/ 0 w 247"/>
                <a:gd name="T43" fmla="*/ 42633 h 1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7" h="187">
                  <a:moveTo>
                    <a:pt x="0" y="54"/>
                  </a:moveTo>
                  <a:lnTo>
                    <a:pt x="0" y="75"/>
                  </a:lnTo>
                  <a:lnTo>
                    <a:pt x="22" y="112"/>
                  </a:lnTo>
                  <a:lnTo>
                    <a:pt x="82" y="104"/>
                  </a:lnTo>
                  <a:lnTo>
                    <a:pt x="123" y="120"/>
                  </a:lnTo>
                  <a:lnTo>
                    <a:pt x="192" y="177"/>
                  </a:lnTo>
                  <a:lnTo>
                    <a:pt x="232" y="187"/>
                  </a:lnTo>
                  <a:lnTo>
                    <a:pt x="239" y="177"/>
                  </a:lnTo>
                  <a:lnTo>
                    <a:pt x="232" y="148"/>
                  </a:lnTo>
                  <a:lnTo>
                    <a:pt x="247" y="127"/>
                  </a:lnTo>
                  <a:lnTo>
                    <a:pt x="213" y="66"/>
                  </a:lnTo>
                  <a:lnTo>
                    <a:pt x="172" y="54"/>
                  </a:lnTo>
                  <a:lnTo>
                    <a:pt x="172" y="0"/>
                  </a:lnTo>
                  <a:lnTo>
                    <a:pt x="151" y="0"/>
                  </a:lnTo>
                  <a:lnTo>
                    <a:pt x="144" y="31"/>
                  </a:lnTo>
                  <a:lnTo>
                    <a:pt x="130" y="31"/>
                  </a:lnTo>
                  <a:lnTo>
                    <a:pt x="110" y="0"/>
                  </a:lnTo>
                  <a:lnTo>
                    <a:pt x="96" y="16"/>
                  </a:lnTo>
                  <a:lnTo>
                    <a:pt x="69" y="10"/>
                  </a:lnTo>
                  <a:lnTo>
                    <a:pt x="41" y="31"/>
                  </a:lnTo>
                  <a:lnTo>
                    <a:pt x="7" y="39"/>
                  </a:lnTo>
                  <a:lnTo>
                    <a:pt x="0" y="54"/>
                  </a:lnTo>
                  <a:close/>
                </a:path>
              </a:pathLst>
            </a:custGeom>
            <a:solidFill>
              <a:srgbClr val="E8E8E8"/>
            </a:solidFill>
            <a:ln w="1651">
              <a:solidFill>
                <a:schemeClr val="tx1">
                  <a:lumMod val="75000"/>
                  <a:lumOff val="25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05" name="Freeform 14">
              <a:extLst>
                <a:ext uri="{FF2B5EF4-FFF2-40B4-BE49-F238E27FC236}">
                  <a16:creationId xmlns:a16="http://schemas.microsoft.com/office/drawing/2014/main" id="{98F7713D-4EC4-4D75-889C-5A33435AD9AB}"/>
                </a:ext>
              </a:extLst>
            </p:cNvPr>
            <p:cNvSpPr>
              <a:spLocks/>
            </p:cNvSpPr>
            <p:nvPr/>
          </p:nvSpPr>
          <p:spPr bwMode="auto">
            <a:xfrm>
              <a:off x="9602988" y="5081998"/>
              <a:ext cx="2364393" cy="960727"/>
            </a:xfrm>
            <a:custGeom>
              <a:avLst/>
              <a:gdLst>
                <a:gd name="T0" fmla="*/ 0 w 2780"/>
                <a:gd name="T1" fmla="*/ 251216311 h 1260"/>
                <a:gd name="T2" fmla="*/ 160970931 w 2780"/>
                <a:gd name="T3" fmla="*/ 87926026 h 1260"/>
                <a:gd name="T4" fmla="*/ 1676127640 w 2780"/>
                <a:gd name="T5" fmla="*/ 87926026 h 1260"/>
                <a:gd name="T6" fmla="*/ 1676127640 w 2780"/>
                <a:gd name="T7" fmla="*/ 5024390 h 1260"/>
                <a:gd name="T8" fmla="*/ 2147483646 w 2780"/>
                <a:gd name="T9" fmla="*/ 0 h 1260"/>
                <a:gd name="T10" fmla="*/ 2147483646 w 2780"/>
                <a:gd name="T11" fmla="*/ 791331855 h 1260"/>
                <a:gd name="T12" fmla="*/ 0 w 2780"/>
                <a:gd name="T13" fmla="*/ 791331855 h 1260"/>
                <a:gd name="T14" fmla="*/ 0 w 2780"/>
                <a:gd name="T15" fmla="*/ 251216311 h 1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80" h="1260">
                  <a:moveTo>
                    <a:pt x="0" y="400"/>
                  </a:moveTo>
                  <a:lnTo>
                    <a:pt x="206" y="140"/>
                  </a:lnTo>
                  <a:lnTo>
                    <a:pt x="2145" y="140"/>
                  </a:lnTo>
                  <a:lnTo>
                    <a:pt x="2145" y="8"/>
                  </a:lnTo>
                  <a:lnTo>
                    <a:pt x="2780" y="0"/>
                  </a:lnTo>
                  <a:lnTo>
                    <a:pt x="2780" y="1260"/>
                  </a:lnTo>
                  <a:lnTo>
                    <a:pt x="0" y="1260"/>
                  </a:lnTo>
                  <a:lnTo>
                    <a:pt x="0" y="400"/>
                  </a:lnTo>
                  <a:close/>
                </a:path>
              </a:pathLst>
            </a:custGeom>
            <a:noFill/>
            <a:ln w="1588">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Verdana"/>
                <a:ea typeface="+mn-ea"/>
                <a:cs typeface="+mn-cs"/>
              </a:endParaRPr>
            </a:p>
          </p:txBody>
        </p:sp>
        <p:sp>
          <p:nvSpPr>
            <p:cNvPr id="106" name="Freeform 15">
              <a:extLst>
                <a:ext uri="{FF2B5EF4-FFF2-40B4-BE49-F238E27FC236}">
                  <a16:creationId xmlns:a16="http://schemas.microsoft.com/office/drawing/2014/main" id="{26832BDE-92D6-4B53-8740-C7351BC12A0D}"/>
                </a:ext>
              </a:extLst>
            </p:cNvPr>
            <p:cNvSpPr>
              <a:spLocks/>
            </p:cNvSpPr>
            <p:nvPr/>
          </p:nvSpPr>
          <p:spPr bwMode="auto">
            <a:xfrm>
              <a:off x="10759219" y="5648660"/>
              <a:ext cx="204670" cy="218416"/>
            </a:xfrm>
            <a:custGeom>
              <a:avLst/>
              <a:gdLst>
                <a:gd name="T0" fmla="*/ 0 w 239"/>
                <a:gd name="T1" fmla="*/ 98873 h 287"/>
                <a:gd name="T2" fmla="*/ 6230 w 239"/>
                <a:gd name="T3" fmla="*/ 128139 h 287"/>
                <a:gd name="T4" fmla="*/ 60524 w 239"/>
                <a:gd name="T5" fmla="*/ 204074 h 287"/>
                <a:gd name="T6" fmla="*/ 122829 w 239"/>
                <a:gd name="T7" fmla="*/ 227012 h 287"/>
                <a:gd name="T8" fmla="*/ 146860 w 239"/>
                <a:gd name="T9" fmla="*/ 204074 h 287"/>
                <a:gd name="T10" fmla="*/ 189583 w 239"/>
                <a:gd name="T11" fmla="*/ 197746 h 287"/>
                <a:gd name="T12" fmla="*/ 212725 w 239"/>
                <a:gd name="T13" fmla="*/ 162942 h 287"/>
                <a:gd name="T14" fmla="*/ 200264 w 239"/>
                <a:gd name="T15" fmla="*/ 0 h 287"/>
                <a:gd name="T16" fmla="*/ 183353 w 239"/>
                <a:gd name="T17" fmla="*/ 0 h 287"/>
                <a:gd name="T18" fmla="*/ 169112 w 239"/>
                <a:gd name="T19" fmla="*/ 22938 h 287"/>
                <a:gd name="T20" fmla="*/ 104137 w 239"/>
                <a:gd name="T21" fmla="*/ 22938 h 287"/>
                <a:gd name="T22" fmla="*/ 72985 w 239"/>
                <a:gd name="T23" fmla="*/ 4746 h 287"/>
                <a:gd name="T24" fmla="*/ 48953 w 239"/>
                <a:gd name="T25" fmla="*/ 64070 h 287"/>
                <a:gd name="T26" fmla="*/ 0 w 239"/>
                <a:gd name="T27" fmla="*/ 98873 h 2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9" h="287">
                  <a:moveTo>
                    <a:pt x="0" y="125"/>
                  </a:moveTo>
                  <a:lnTo>
                    <a:pt x="7" y="162"/>
                  </a:lnTo>
                  <a:lnTo>
                    <a:pt x="68" y="258"/>
                  </a:lnTo>
                  <a:lnTo>
                    <a:pt x="138" y="287"/>
                  </a:lnTo>
                  <a:lnTo>
                    <a:pt x="165" y="258"/>
                  </a:lnTo>
                  <a:lnTo>
                    <a:pt x="213" y="250"/>
                  </a:lnTo>
                  <a:lnTo>
                    <a:pt x="239" y="206"/>
                  </a:lnTo>
                  <a:lnTo>
                    <a:pt x="225" y="0"/>
                  </a:lnTo>
                  <a:lnTo>
                    <a:pt x="206" y="0"/>
                  </a:lnTo>
                  <a:lnTo>
                    <a:pt x="190" y="29"/>
                  </a:lnTo>
                  <a:lnTo>
                    <a:pt x="117" y="29"/>
                  </a:lnTo>
                  <a:lnTo>
                    <a:pt x="82" y="6"/>
                  </a:lnTo>
                  <a:lnTo>
                    <a:pt x="55" y="81"/>
                  </a:lnTo>
                  <a:lnTo>
                    <a:pt x="0" y="125"/>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08" name="Freeform 16">
              <a:extLst>
                <a:ext uri="{FF2B5EF4-FFF2-40B4-BE49-F238E27FC236}">
                  <a16:creationId xmlns:a16="http://schemas.microsoft.com/office/drawing/2014/main" id="{934111D5-2683-4EA0-A0C5-2AE010FB4E68}"/>
                </a:ext>
              </a:extLst>
            </p:cNvPr>
            <p:cNvSpPr>
              <a:spLocks/>
            </p:cNvSpPr>
            <p:nvPr/>
          </p:nvSpPr>
          <p:spPr bwMode="auto">
            <a:xfrm>
              <a:off x="11364065" y="5363038"/>
              <a:ext cx="297839" cy="357409"/>
            </a:xfrm>
            <a:custGeom>
              <a:avLst/>
              <a:gdLst>
                <a:gd name="T0" fmla="*/ 0 w 349"/>
                <a:gd name="T1" fmla="*/ 342106 h 468"/>
                <a:gd name="T2" fmla="*/ 11531 w 349"/>
                <a:gd name="T3" fmla="*/ 354806 h 468"/>
                <a:gd name="T4" fmla="*/ 48785 w 349"/>
                <a:gd name="T5" fmla="*/ 354806 h 468"/>
                <a:gd name="T6" fmla="*/ 78943 w 349"/>
                <a:gd name="T7" fmla="*/ 371475 h 468"/>
                <a:gd name="T8" fmla="*/ 108214 w 349"/>
                <a:gd name="T9" fmla="*/ 354806 h 468"/>
                <a:gd name="T10" fmla="*/ 138372 w 349"/>
                <a:gd name="T11" fmla="*/ 305594 h 468"/>
                <a:gd name="T12" fmla="*/ 242150 w 349"/>
                <a:gd name="T13" fmla="*/ 296069 h 468"/>
                <a:gd name="T14" fmla="*/ 260777 w 349"/>
                <a:gd name="T15" fmla="*/ 282575 h 468"/>
                <a:gd name="T16" fmla="*/ 290935 w 349"/>
                <a:gd name="T17" fmla="*/ 212725 h 468"/>
                <a:gd name="T18" fmla="*/ 309562 w 349"/>
                <a:gd name="T19" fmla="*/ 76200 h 468"/>
                <a:gd name="T20" fmla="*/ 309562 w 349"/>
                <a:gd name="T21" fmla="*/ 11113 h 468"/>
                <a:gd name="T22" fmla="*/ 303353 w 349"/>
                <a:gd name="T23" fmla="*/ 6350 h 468"/>
                <a:gd name="T24" fmla="*/ 260777 w 349"/>
                <a:gd name="T25" fmla="*/ 0 h 468"/>
                <a:gd name="T26" fmla="*/ 229732 w 349"/>
                <a:gd name="T27" fmla="*/ 24606 h 468"/>
                <a:gd name="T28" fmla="*/ 138372 w 349"/>
                <a:gd name="T29" fmla="*/ 212725 h 468"/>
                <a:gd name="T30" fmla="*/ 127728 w 349"/>
                <a:gd name="T31" fmla="*/ 276225 h 468"/>
                <a:gd name="T32" fmla="*/ 91361 w 349"/>
                <a:gd name="T33" fmla="*/ 311944 h 468"/>
                <a:gd name="T34" fmla="*/ 66525 w 349"/>
                <a:gd name="T35" fmla="*/ 323850 h 468"/>
                <a:gd name="T36" fmla="*/ 25723 w 349"/>
                <a:gd name="T37" fmla="*/ 323850 h 468"/>
                <a:gd name="T38" fmla="*/ 0 w 349"/>
                <a:gd name="T39" fmla="*/ 342106 h 4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9" h="468">
                  <a:moveTo>
                    <a:pt x="0" y="431"/>
                  </a:moveTo>
                  <a:lnTo>
                    <a:pt x="13" y="447"/>
                  </a:lnTo>
                  <a:lnTo>
                    <a:pt x="55" y="447"/>
                  </a:lnTo>
                  <a:lnTo>
                    <a:pt x="89" y="468"/>
                  </a:lnTo>
                  <a:lnTo>
                    <a:pt x="122" y="447"/>
                  </a:lnTo>
                  <a:lnTo>
                    <a:pt x="156" y="385"/>
                  </a:lnTo>
                  <a:lnTo>
                    <a:pt x="273" y="373"/>
                  </a:lnTo>
                  <a:lnTo>
                    <a:pt x="294" y="356"/>
                  </a:lnTo>
                  <a:lnTo>
                    <a:pt x="328" y="268"/>
                  </a:lnTo>
                  <a:lnTo>
                    <a:pt x="349" y="96"/>
                  </a:lnTo>
                  <a:lnTo>
                    <a:pt x="349" y="14"/>
                  </a:lnTo>
                  <a:lnTo>
                    <a:pt x="342" y="8"/>
                  </a:lnTo>
                  <a:lnTo>
                    <a:pt x="294" y="0"/>
                  </a:lnTo>
                  <a:lnTo>
                    <a:pt x="259" y="31"/>
                  </a:lnTo>
                  <a:lnTo>
                    <a:pt x="156" y="268"/>
                  </a:lnTo>
                  <a:lnTo>
                    <a:pt x="144" y="348"/>
                  </a:lnTo>
                  <a:lnTo>
                    <a:pt x="103" y="393"/>
                  </a:lnTo>
                  <a:lnTo>
                    <a:pt x="75" y="408"/>
                  </a:lnTo>
                  <a:lnTo>
                    <a:pt x="29" y="408"/>
                  </a:lnTo>
                  <a:lnTo>
                    <a:pt x="0" y="431"/>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09" name="Freeform 17">
              <a:extLst>
                <a:ext uri="{FF2B5EF4-FFF2-40B4-BE49-F238E27FC236}">
                  <a16:creationId xmlns:a16="http://schemas.microsoft.com/office/drawing/2014/main" id="{A6B78D22-F3FE-4242-B016-8ACEDBBC9E60}"/>
                </a:ext>
              </a:extLst>
            </p:cNvPr>
            <p:cNvSpPr>
              <a:spLocks/>
            </p:cNvSpPr>
            <p:nvPr/>
          </p:nvSpPr>
          <p:spPr bwMode="auto">
            <a:xfrm>
              <a:off x="11642048" y="5120184"/>
              <a:ext cx="192451" cy="192451"/>
            </a:xfrm>
            <a:custGeom>
              <a:avLst/>
              <a:gdLst>
                <a:gd name="T0" fmla="*/ 0 w 227"/>
                <a:gd name="T1" fmla="*/ 193675 h 252"/>
                <a:gd name="T2" fmla="*/ 6168 w 227"/>
                <a:gd name="T3" fmla="*/ 200025 h 252"/>
                <a:gd name="T4" fmla="*/ 36128 w 227"/>
                <a:gd name="T5" fmla="*/ 200025 h 252"/>
                <a:gd name="T6" fmla="*/ 54632 w 227"/>
                <a:gd name="T7" fmla="*/ 181769 h 252"/>
                <a:gd name="T8" fmla="*/ 149798 w 227"/>
                <a:gd name="T9" fmla="*/ 134144 h 252"/>
                <a:gd name="T10" fmla="*/ 186807 w 227"/>
                <a:gd name="T11" fmla="*/ 111125 h 252"/>
                <a:gd name="T12" fmla="*/ 200025 w 227"/>
                <a:gd name="T13" fmla="*/ 28575 h 252"/>
                <a:gd name="T14" fmla="*/ 192094 w 227"/>
                <a:gd name="T15" fmla="*/ 6350 h 252"/>
                <a:gd name="T16" fmla="*/ 186807 w 227"/>
                <a:gd name="T17" fmla="*/ 0 h 252"/>
                <a:gd name="T18" fmla="*/ 172709 w 227"/>
                <a:gd name="T19" fmla="*/ 6350 h 252"/>
                <a:gd name="T20" fmla="*/ 149798 w 227"/>
                <a:gd name="T21" fmla="*/ 46038 h 252"/>
                <a:gd name="T22" fmla="*/ 138343 w 227"/>
                <a:gd name="T23" fmla="*/ 53181 h 252"/>
                <a:gd name="T24" fmla="*/ 83711 w 227"/>
                <a:gd name="T25" fmla="*/ 57944 h 252"/>
                <a:gd name="T26" fmla="*/ 42296 w 227"/>
                <a:gd name="T27" fmla="*/ 76200 h 252"/>
                <a:gd name="T28" fmla="*/ 6168 w 227"/>
                <a:gd name="T29" fmla="*/ 157163 h 252"/>
                <a:gd name="T30" fmla="*/ 0 w 227"/>
                <a:gd name="T31" fmla="*/ 193675 h 2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7" h="252">
                  <a:moveTo>
                    <a:pt x="0" y="244"/>
                  </a:moveTo>
                  <a:lnTo>
                    <a:pt x="7" y="252"/>
                  </a:lnTo>
                  <a:lnTo>
                    <a:pt x="41" y="252"/>
                  </a:lnTo>
                  <a:lnTo>
                    <a:pt x="62" y="229"/>
                  </a:lnTo>
                  <a:lnTo>
                    <a:pt x="170" y="169"/>
                  </a:lnTo>
                  <a:lnTo>
                    <a:pt x="212" y="140"/>
                  </a:lnTo>
                  <a:lnTo>
                    <a:pt x="227" y="36"/>
                  </a:lnTo>
                  <a:lnTo>
                    <a:pt x="218" y="8"/>
                  </a:lnTo>
                  <a:lnTo>
                    <a:pt x="212" y="0"/>
                  </a:lnTo>
                  <a:lnTo>
                    <a:pt x="196" y="8"/>
                  </a:lnTo>
                  <a:lnTo>
                    <a:pt x="170" y="58"/>
                  </a:lnTo>
                  <a:lnTo>
                    <a:pt x="157" y="67"/>
                  </a:lnTo>
                  <a:lnTo>
                    <a:pt x="95" y="73"/>
                  </a:lnTo>
                  <a:lnTo>
                    <a:pt x="48" y="96"/>
                  </a:lnTo>
                  <a:lnTo>
                    <a:pt x="7" y="198"/>
                  </a:lnTo>
                  <a:lnTo>
                    <a:pt x="0" y="244"/>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0" name="Freeform 18">
              <a:extLst>
                <a:ext uri="{FF2B5EF4-FFF2-40B4-BE49-F238E27FC236}">
                  <a16:creationId xmlns:a16="http://schemas.microsoft.com/office/drawing/2014/main" id="{8D21B5C6-72E9-46E2-B96A-79322C865588}"/>
                </a:ext>
              </a:extLst>
            </p:cNvPr>
            <p:cNvSpPr>
              <a:spLocks/>
            </p:cNvSpPr>
            <p:nvPr/>
          </p:nvSpPr>
          <p:spPr bwMode="auto">
            <a:xfrm>
              <a:off x="9708377" y="5816672"/>
              <a:ext cx="134410" cy="84006"/>
            </a:xfrm>
            <a:custGeom>
              <a:avLst/>
              <a:gdLst>
                <a:gd name="T0" fmla="*/ 0 w 158"/>
                <a:gd name="T1" fmla="*/ 35245 h 109"/>
                <a:gd name="T2" fmla="*/ 19452 w 158"/>
                <a:gd name="T3" fmla="*/ 22429 h 109"/>
                <a:gd name="T4" fmla="*/ 48630 w 158"/>
                <a:gd name="T5" fmla="*/ 41653 h 109"/>
                <a:gd name="T6" fmla="*/ 72503 w 158"/>
                <a:gd name="T7" fmla="*/ 41653 h 109"/>
                <a:gd name="T8" fmla="*/ 125553 w 158"/>
                <a:gd name="T9" fmla="*/ 0 h 109"/>
                <a:gd name="T10" fmla="*/ 139700 w 158"/>
                <a:gd name="T11" fmla="*/ 0 h 109"/>
                <a:gd name="T12" fmla="*/ 84881 w 158"/>
                <a:gd name="T13" fmla="*/ 87312 h 109"/>
                <a:gd name="T14" fmla="*/ 54819 w 158"/>
                <a:gd name="T15" fmla="*/ 70490 h 109"/>
                <a:gd name="T16" fmla="*/ 23873 w 158"/>
                <a:gd name="T17" fmla="*/ 64082 h 109"/>
                <a:gd name="T18" fmla="*/ 0 w 158"/>
                <a:gd name="T19" fmla="*/ 35245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8" h="109">
                  <a:moveTo>
                    <a:pt x="0" y="44"/>
                  </a:moveTo>
                  <a:lnTo>
                    <a:pt x="22" y="28"/>
                  </a:lnTo>
                  <a:lnTo>
                    <a:pt x="55" y="52"/>
                  </a:lnTo>
                  <a:lnTo>
                    <a:pt x="82" y="52"/>
                  </a:lnTo>
                  <a:lnTo>
                    <a:pt x="142" y="0"/>
                  </a:lnTo>
                  <a:lnTo>
                    <a:pt x="158" y="0"/>
                  </a:lnTo>
                  <a:lnTo>
                    <a:pt x="96" y="109"/>
                  </a:lnTo>
                  <a:lnTo>
                    <a:pt x="62" y="88"/>
                  </a:lnTo>
                  <a:lnTo>
                    <a:pt x="27" y="80"/>
                  </a:lnTo>
                  <a:lnTo>
                    <a:pt x="0" y="44"/>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1" name="Freeform 19">
              <a:extLst>
                <a:ext uri="{FF2B5EF4-FFF2-40B4-BE49-F238E27FC236}">
                  <a16:creationId xmlns:a16="http://schemas.microsoft.com/office/drawing/2014/main" id="{CF2D41C1-18C4-4669-8515-7E262AEA196D}"/>
                </a:ext>
              </a:extLst>
            </p:cNvPr>
            <p:cNvSpPr>
              <a:spLocks/>
            </p:cNvSpPr>
            <p:nvPr/>
          </p:nvSpPr>
          <p:spPr bwMode="auto">
            <a:xfrm>
              <a:off x="9789328" y="5312635"/>
              <a:ext cx="122191" cy="187868"/>
            </a:xfrm>
            <a:custGeom>
              <a:avLst/>
              <a:gdLst>
                <a:gd name="T0" fmla="*/ 0 w 143"/>
                <a:gd name="T1" fmla="*/ 41613 h 244"/>
                <a:gd name="T2" fmla="*/ 30196 w 143"/>
                <a:gd name="T3" fmla="*/ 112036 h 244"/>
                <a:gd name="T4" fmla="*/ 55063 w 143"/>
                <a:gd name="T5" fmla="*/ 143245 h 244"/>
                <a:gd name="T6" fmla="*/ 65720 w 143"/>
                <a:gd name="T7" fmla="*/ 183258 h 244"/>
                <a:gd name="T8" fmla="*/ 78154 w 143"/>
                <a:gd name="T9" fmla="*/ 195262 h 244"/>
                <a:gd name="T10" fmla="*/ 103909 w 143"/>
                <a:gd name="T11" fmla="*/ 160051 h 244"/>
                <a:gd name="T12" fmla="*/ 127000 w 143"/>
                <a:gd name="T13" fmla="*/ 84827 h 244"/>
                <a:gd name="T14" fmla="*/ 120783 w 143"/>
                <a:gd name="T15" fmla="*/ 35211 h 244"/>
                <a:gd name="T16" fmla="*/ 103909 w 143"/>
                <a:gd name="T17" fmla="*/ 18406 h 244"/>
                <a:gd name="T18" fmla="*/ 48846 w 143"/>
                <a:gd name="T19" fmla="*/ 0 h 244"/>
                <a:gd name="T20" fmla="*/ 0 w 143"/>
                <a:gd name="T21" fmla="*/ 41613 h 2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3" h="244">
                  <a:moveTo>
                    <a:pt x="0" y="52"/>
                  </a:moveTo>
                  <a:lnTo>
                    <a:pt x="34" y="140"/>
                  </a:lnTo>
                  <a:lnTo>
                    <a:pt x="62" y="179"/>
                  </a:lnTo>
                  <a:lnTo>
                    <a:pt x="74" y="229"/>
                  </a:lnTo>
                  <a:lnTo>
                    <a:pt x="88" y="244"/>
                  </a:lnTo>
                  <a:lnTo>
                    <a:pt x="117" y="200"/>
                  </a:lnTo>
                  <a:lnTo>
                    <a:pt x="143" y="106"/>
                  </a:lnTo>
                  <a:lnTo>
                    <a:pt x="136" y="44"/>
                  </a:lnTo>
                  <a:lnTo>
                    <a:pt x="117" y="23"/>
                  </a:lnTo>
                  <a:lnTo>
                    <a:pt x="55" y="0"/>
                  </a:lnTo>
                  <a:lnTo>
                    <a:pt x="0" y="52"/>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2" name="Freeform 20">
              <a:extLst>
                <a:ext uri="{FF2B5EF4-FFF2-40B4-BE49-F238E27FC236}">
                  <a16:creationId xmlns:a16="http://schemas.microsoft.com/office/drawing/2014/main" id="{FEC661B9-6E3E-4B6C-8D5E-EFD113D353DA}"/>
                </a:ext>
              </a:extLst>
            </p:cNvPr>
            <p:cNvSpPr>
              <a:spLocks/>
            </p:cNvSpPr>
            <p:nvPr/>
          </p:nvSpPr>
          <p:spPr bwMode="auto">
            <a:xfrm>
              <a:off x="10081060" y="5618112"/>
              <a:ext cx="108444" cy="102334"/>
            </a:xfrm>
            <a:custGeom>
              <a:avLst/>
              <a:gdLst>
                <a:gd name="T0" fmla="*/ 0 w 129"/>
                <a:gd name="T1" fmla="*/ 39986 h 133"/>
                <a:gd name="T2" fmla="*/ 6116 w 129"/>
                <a:gd name="T3" fmla="*/ 81571 h 133"/>
                <a:gd name="T4" fmla="*/ 28833 w 129"/>
                <a:gd name="T5" fmla="*/ 106362 h 133"/>
                <a:gd name="T6" fmla="*/ 58540 w 129"/>
                <a:gd name="T7" fmla="*/ 106362 h 133"/>
                <a:gd name="T8" fmla="*/ 102227 w 129"/>
                <a:gd name="T9" fmla="*/ 76773 h 133"/>
                <a:gd name="T10" fmla="*/ 112712 w 129"/>
                <a:gd name="T11" fmla="*/ 58379 h 133"/>
                <a:gd name="T12" fmla="*/ 54172 w 129"/>
                <a:gd name="T13" fmla="*/ 0 h 133"/>
                <a:gd name="T14" fmla="*/ 22717 w 129"/>
                <a:gd name="T15" fmla="*/ 10396 h 133"/>
                <a:gd name="T16" fmla="*/ 0 w 129"/>
                <a:gd name="T17" fmla="*/ 39986 h 1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9" h="133">
                  <a:moveTo>
                    <a:pt x="0" y="50"/>
                  </a:moveTo>
                  <a:lnTo>
                    <a:pt x="7" y="102"/>
                  </a:lnTo>
                  <a:lnTo>
                    <a:pt x="33" y="133"/>
                  </a:lnTo>
                  <a:lnTo>
                    <a:pt x="67" y="133"/>
                  </a:lnTo>
                  <a:lnTo>
                    <a:pt x="117" y="96"/>
                  </a:lnTo>
                  <a:lnTo>
                    <a:pt x="129" y="73"/>
                  </a:lnTo>
                  <a:lnTo>
                    <a:pt x="62" y="0"/>
                  </a:lnTo>
                  <a:lnTo>
                    <a:pt x="26" y="13"/>
                  </a:lnTo>
                  <a:lnTo>
                    <a:pt x="0" y="50"/>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3" name="Freeform 21">
              <a:extLst>
                <a:ext uri="{FF2B5EF4-FFF2-40B4-BE49-F238E27FC236}">
                  <a16:creationId xmlns:a16="http://schemas.microsoft.com/office/drawing/2014/main" id="{B66D2700-2690-4B78-8100-6276831AD3C6}"/>
                </a:ext>
              </a:extLst>
            </p:cNvPr>
            <p:cNvSpPr>
              <a:spLocks/>
            </p:cNvSpPr>
            <p:nvPr/>
          </p:nvSpPr>
          <p:spPr bwMode="auto">
            <a:xfrm>
              <a:off x="10278092" y="5450100"/>
              <a:ext cx="346717" cy="287149"/>
            </a:xfrm>
            <a:custGeom>
              <a:avLst/>
              <a:gdLst>
                <a:gd name="T0" fmla="*/ 0 w 409"/>
                <a:gd name="T1" fmla="*/ 127455 h 377"/>
                <a:gd name="T2" fmla="*/ 0 w 409"/>
                <a:gd name="T3" fmla="*/ 117163 h 377"/>
                <a:gd name="T4" fmla="*/ 30838 w 409"/>
                <a:gd name="T5" fmla="*/ 104497 h 377"/>
                <a:gd name="T6" fmla="*/ 119827 w 409"/>
                <a:gd name="T7" fmla="*/ 92622 h 377"/>
                <a:gd name="T8" fmla="*/ 174454 w 409"/>
                <a:gd name="T9" fmla="*/ 92622 h 377"/>
                <a:gd name="T10" fmla="*/ 204411 w 409"/>
                <a:gd name="T11" fmla="*/ 82331 h 377"/>
                <a:gd name="T12" fmla="*/ 233487 w 409"/>
                <a:gd name="T13" fmla="*/ 28499 h 377"/>
                <a:gd name="T14" fmla="*/ 265206 w 409"/>
                <a:gd name="T15" fmla="*/ 16625 h 377"/>
                <a:gd name="T16" fmla="*/ 347147 w 409"/>
                <a:gd name="T17" fmla="*/ 0 h 377"/>
                <a:gd name="T18" fmla="*/ 360363 w 409"/>
                <a:gd name="T19" fmla="*/ 8708 h 377"/>
                <a:gd name="T20" fmla="*/ 360363 w 409"/>
                <a:gd name="T21" fmla="*/ 39582 h 377"/>
                <a:gd name="T22" fmla="*/ 324239 w 409"/>
                <a:gd name="T23" fmla="*/ 51457 h 377"/>
                <a:gd name="T24" fmla="*/ 271374 w 409"/>
                <a:gd name="T25" fmla="*/ 92622 h 377"/>
                <a:gd name="T26" fmla="*/ 251990 w 409"/>
                <a:gd name="T27" fmla="*/ 156746 h 377"/>
                <a:gd name="T28" fmla="*/ 186790 w 409"/>
                <a:gd name="T29" fmla="*/ 280242 h 377"/>
                <a:gd name="T30" fmla="*/ 95157 w 409"/>
                <a:gd name="T31" fmla="*/ 298450 h 377"/>
                <a:gd name="T32" fmla="*/ 77535 w 409"/>
                <a:gd name="T33" fmla="*/ 244618 h 377"/>
                <a:gd name="T34" fmla="*/ 47578 w 409"/>
                <a:gd name="T35" fmla="*/ 214536 h 377"/>
                <a:gd name="T36" fmla="*/ 30838 w 409"/>
                <a:gd name="T37" fmla="*/ 163079 h 377"/>
                <a:gd name="T38" fmla="*/ 0 w 409"/>
                <a:gd name="T39" fmla="*/ 127455 h 3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9" h="377">
                  <a:moveTo>
                    <a:pt x="0" y="161"/>
                  </a:moveTo>
                  <a:lnTo>
                    <a:pt x="0" y="148"/>
                  </a:lnTo>
                  <a:lnTo>
                    <a:pt x="35" y="132"/>
                  </a:lnTo>
                  <a:lnTo>
                    <a:pt x="136" y="117"/>
                  </a:lnTo>
                  <a:lnTo>
                    <a:pt x="198" y="117"/>
                  </a:lnTo>
                  <a:lnTo>
                    <a:pt x="232" y="104"/>
                  </a:lnTo>
                  <a:lnTo>
                    <a:pt x="265" y="36"/>
                  </a:lnTo>
                  <a:lnTo>
                    <a:pt x="301" y="21"/>
                  </a:lnTo>
                  <a:lnTo>
                    <a:pt x="394" y="0"/>
                  </a:lnTo>
                  <a:lnTo>
                    <a:pt x="409" y="11"/>
                  </a:lnTo>
                  <a:lnTo>
                    <a:pt x="409" y="50"/>
                  </a:lnTo>
                  <a:lnTo>
                    <a:pt x="368" y="65"/>
                  </a:lnTo>
                  <a:lnTo>
                    <a:pt x="308" y="117"/>
                  </a:lnTo>
                  <a:lnTo>
                    <a:pt x="286" y="198"/>
                  </a:lnTo>
                  <a:lnTo>
                    <a:pt x="212" y="354"/>
                  </a:lnTo>
                  <a:lnTo>
                    <a:pt x="108" y="377"/>
                  </a:lnTo>
                  <a:lnTo>
                    <a:pt x="88" y="309"/>
                  </a:lnTo>
                  <a:lnTo>
                    <a:pt x="54" y="271"/>
                  </a:lnTo>
                  <a:lnTo>
                    <a:pt x="35" y="206"/>
                  </a:lnTo>
                  <a:lnTo>
                    <a:pt x="0" y="161"/>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4" name="Freeform 28">
              <a:extLst>
                <a:ext uri="{FF2B5EF4-FFF2-40B4-BE49-F238E27FC236}">
                  <a16:creationId xmlns:a16="http://schemas.microsoft.com/office/drawing/2014/main" id="{1AC85BFD-B9E4-4CA8-8C33-75AF0C502930}"/>
                </a:ext>
              </a:extLst>
            </p:cNvPr>
            <p:cNvSpPr>
              <a:spLocks/>
            </p:cNvSpPr>
            <p:nvPr/>
          </p:nvSpPr>
          <p:spPr bwMode="auto">
            <a:xfrm>
              <a:off x="8252319" y="2327667"/>
              <a:ext cx="366573" cy="355881"/>
            </a:xfrm>
            <a:custGeom>
              <a:avLst/>
              <a:gdLst>
                <a:gd name="T0" fmla="*/ 0 w 430"/>
                <a:gd name="T1" fmla="*/ 170718 h 468"/>
                <a:gd name="T2" fmla="*/ 0 w 430"/>
                <a:gd name="T3" fmla="*/ 141474 h 468"/>
                <a:gd name="T4" fmla="*/ 31012 w 430"/>
                <a:gd name="T5" fmla="*/ 135151 h 468"/>
                <a:gd name="T6" fmla="*/ 73542 w 430"/>
                <a:gd name="T7" fmla="*/ 146216 h 468"/>
                <a:gd name="T8" fmla="*/ 79744 w 430"/>
                <a:gd name="T9" fmla="*/ 141474 h 468"/>
                <a:gd name="T10" fmla="*/ 79744 w 430"/>
                <a:gd name="T11" fmla="*/ 123296 h 468"/>
                <a:gd name="T12" fmla="*/ 31012 w 430"/>
                <a:gd name="T13" fmla="*/ 59277 h 468"/>
                <a:gd name="T14" fmla="*/ 31012 w 430"/>
                <a:gd name="T15" fmla="*/ 22920 h 468"/>
                <a:gd name="T16" fmla="*/ 73542 w 430"/>
                <a:gd name="T17" fmla="*/ 36357 h 468"/>
                <a:gd name="T18" fmla="*/ 84174 w 430"/>
                <a:gd name="T19" fmla="*/ 0 h 468"/>
                <a:gd name="T20" fmla="*/ 108984 w 430"/>
                <a:gd name="T21" fmla="*/ 0 h 468"/>
                <a:gd name="T22" fmla="*/ 145312 w 430"/>
                <a:gd name="T23" fmla="*/ 70342 h 468"/>
                <a:gd name="T24" fmla="*/ 175437 w 430"/>
                <a:gd name="T25" fmla="*/ 70342 h 468"/>
                <a:gd name="T26" fmla="*/ 200247 w 430"/>
                <a:gd name="T27" fmla="*/ 88520 h 468"/>
                <a:gd name="T28" fmla="*/ 217967 w 430"/>
                <a:gd name="T29" fmla="*/ 88520 h 468"/>
                <a:gd name="T30" fmla="*/ 248979 w 430"/>
                <a:gd name="T31" fmla="*/ 47422 h 468"/>
                <a:gd name="T32" fmla="*/ 266700 w 430"/>
                <a:gd name="T33" fmla="*/ 53744 h 468"/>
                <a:gd name="T34" fmla="*/ 266700 w 430"/>
                <a:gd name="T35" fmla="*/ 82197 h 468"/>
                <a:gd name="T36" fmla="*/ 253409 w 430"/>
                <a:gd name="T37" fmla="*/ 105118 h 468"/>
                <a:gd name="T38" fmla="*/ 259612 w 430"/>
                <a:gd name="T39" fmla="*/ 116973 h 468"/>
                <a:gd name="T40" fmla="*/ 285307 w 430"/>
                <a:gd name="T41" fmla="*/ 129619 h 468"/>
                <a:gd name="T42" fmla="*/ 340242 w 430"/>
                <a:gd name="T43" fmla="*/ 129619 h 468"/>
                <a:gd name="T44" fmla="*/ 362393 w 430"/>
                <a:gd name="T45" fmla="*/ 141474 h 468"/>
                <a:gd name="T46" fmla="*/ 381000 w 430"/>
                <a:gd name="T47" fmla="*/ 205493 h 468"/>
                <a:gd name="T48" fmla="*/ 362393 w 430"/>
                <a:gd name="T49" fmla="*/ 275045 h 468"/>
                <a:gd name="T50" fmla="*/ 302142 w 430"/>
                <a:gd name="T51" fmla="*/ 294014 h 468"/>
                <a:gd name="T52" fmla="*/ 326065 w 430"/>
                <a:gd name="T53" fmla="*/ 322466 h 468"/>
                <a:gd name="T54" fmla="*/ 321635 w 430"/>
                <a:gd name="T55" fmla="*/ 339064 h 468"/>
                <a:gd name="T56" fmla="*/ 285307 w 430"/>
                <a:gd name="T57" fmla="*/ 369888 h 468"/>
                <a:gd name="T58" fmla="*/ 217967 w 430"/>
                <a:gd name="T59" fmla="*/ 357242 h 468"/>
                <a:gd name="T60" fmla="*/ 217967 w 430"/>
                <a:gd name="T61" fmla="*/ 316144 h 468"/>
                <a:gd name="T62" fmla="*/ 200247 w 430"/>
                <a:gd name="T63" fmla="*/ 304288 h 468"/>
                <a:gd name="T64" fmla="*/ 163919 w 430"/>
                <a:gd name="T65" fmla="*/ 316144 h 468"/>
                <a:gd name="T66" fmla="*/ 149742 w 430"/>
                <a:gd name="T67" fmla="*/ 310611 h 468"/>
                <a:gd name="T68" fmla="*/ 126705 w 430"/>
                <a:gd name="T69" fmla="*/ 264770 h 468"/>
                <a:gd name="T70" fmla="*/ 84174 w 430"/>
                <a:gd name="T71" fmla="*/ 252915 h 468"/>
                <a:gd name="T72" fmla="*/ 54049 w 430"/>
                <a:gd name="T73" fmla="*/ 222091 h 468"/>
                <a:gd name="T74" fmla="*/ 35442 w 430"/>
                <a:gd name="T75" fmla="*/ 222091 h 468"/>
                <a:gd name="T76" fmla="*/ 23037 w 430"/>
                <a:gd name="T77" fmla="*/ 211816 h 468"/>
                <a:gd name="T78" fmla="*/ 41644 w 430"/>
                <a:gd name="T79" fmla="*/ 170718 h 468"/>
                <a:gd name="T80" fmla="*/ 6202 w 430"/>
                <a:gd name="T81" fmla="*/ 176250 h 468"/>
                <a:gd name="T82" fmla="*/ 0 w 430"/>
                <a:gd name="T83" fmla="*/ 170718 h 4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0" h="468">
                  <a:moveTo>
                    <a:pt x="0" y="216"/>
                  </a:moveTo>
                  <a:lnTo>
                    <a:pt x="0" y="179"/>
                  </a:lnTo>
                  <a:lnTo>
                    <a:pt x="35" y="171"/>
                  </a:lnTo>
                  <a:lnTo>
                    <a:pt x="83" y="185"/>
                  </a:lnTo>
                  <a:lnTo>
                    <a:pt x="90" y="179"/>
                  </a:lnTo>
                  <a:lnTo>
                    <a:pt x="90" y="156"/>
                  </a:lnTo>
                  <a:lnTo>
                    <a:pt x="35" y="75"/>
                  </a:lnTo>
                  <a:lnTo>
                    <a:pt x="35" y="29"/>
                  </a:lnTo>
                  <a:lnTo>
                    <a:pt x="83" y="46"/>
                  </a:lnTo>
                  <a:lnTo>
                    <a:pt x="95" y="0"/>
                  </a:lnTo>
                  <a:lnTo>
                    <a:pt x="123" y="0"/>
                  </a:lnTo>
                  <a:lnTo>
                    <a:pt x="164" y="89"/>
                  </a:lnTo>
                  <a:lnTo>
                    <a:pt x="198" y="89"/>
                  </a:lnTo>
                  <a:lnTo>
                    <a:pt x="226" y="112"/>
                  </a:lnTo>
                  <a:lnTo>
                    <a:pt x="246" y="112"/>
                  </a:lnTo>
                  <a:lnTo>
                    <a:pt x="281" y="60"/>
                  </a:lnTo>
                  <a:lnTo>
                    <a:pt x="301" y="68"/>
                  </a:lnTo>
                  <a:lnTo>
                    <a:pt x="301" y="104"/>
                  </a:lnTo>
                  <a:lnTo>
                    <a:pt x="286" y="133"/>
                  </a:lnTo>
                  <a:lnTo>
                    <a:pt x="293" y="148"/>
                  </a:lnTo>
                  <a:lnTo>
                    <a:pt x="322" y="164"/>
                  </a:lnTo>
                  <a:lnTo>
                    <a:pt x="384" y="164"/>
                  </a:lnTo>
                  <a:lnTo>
                    <a:pt x="409" y="179"/>
                  </a:lnTo>
                  <a:lnTo>
                    <a:pt x="430" y="260"/>
                  </a:lnTo>
                  <a:lnTo>
                    <a:pt x="409" y="348"/>
                  </a:lnTo>
                  <a:lnTo>
                    <a:pt x="341" y="372"/>
                  </a:lnTo>
                  <a:lnTo>
                    <a:pt x="368" y="408"/>
                  </a:lnTo>
                  <a:lnTo>
                    <a:pt x="363" y="429"/>
                  </a:lnTo>
                  <a:lnTo>
                    <a:pt x="322" y="468"/>
                  </a:lnTo>
                  <a:lnTo>
                    <a:pt x="246" y="452"/>
                  </a:lnTo>
                  <a:lnTo>
                    <a:pt x="246" y="400"/>
                  </a:lnTo>
                  <a:lnTo>
                    <a:pt x="226" y="385"/>
                  </a:lnTo>
                  <a:lnTo>
                    <a:pt x="185" y="400"/>
                  </a:lnTo>
                  <a:lnTo>
                    <a:pt x="169" y="393"/>
                  </a:lnTo>
                  <a:lnTo>
                    <a:pt x="143" y="335"/>
                  </a:lnTo>
                  <a:lnTo>
                    <a:pt x="95" y="320"/>
                  </a:lnTo>
                  <a:lnTo>
                    <a:pt x="61" y="281"/>
                  </a:lnTo>
                  <a:lnTo>
                    <a:pt x="40" y="281"/>
                  </a:lnTo>
                  <a:lnTo>
                    <a:pt x="26" y="268"/>
                  </a:lnTo>
                  <a:lnTo>
                    <a:pt x="47" y="216"/>
                  </a:lnTo>
                  <a:lnTo>
                    <a:pt x="7" y="223"/>
                  </a:lnTo>
                  <a:lnTo>
                    <a:pt x="0" y="216"/>
                  </a:lnTo>
                  <a:close/>
                </a:path>
              </a:pathLst>
            </a:custGeom>
            <a:solidFill>
              <a:srgbClr val="255F38"/>
            </a:solidFill>
            <a:ln>
              <a:solidFill>
                <a:schemeClr val="tx1">
                  <a:lumMod val="50000"/>
                  <a:lumOff val="50000"/>
                </a:scheme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5" name="Freeform 29">
              <a:extLst>
                <a:ext uri="{FF2B5EF4-FFF2-40B4-BE49-F238E27FC236}">
                  <a16:creationId xmlns:a16="http://schemas.microsoft.com/office/drawing/2014/main" id="{C63ECB0D-5AF5-4267-B9D7-B57287B297DE}"/>
                </a:ext>
              </a:extLst>
            </p:cNvPr>
            <p:cNvSpPr>
              <a:spLocks/>
            </p:cNvSpPr>
            <p:nvPr/>
          </p:nvSpPr>
          <p:spPr bwMode="auto">
            <a:xfrm>
              <a:off x="6802829" y="2078704"/>
              <a:ext cx="969890" cy="361990"/>
            </a:xfrm>
            <a:custGeom>
              <a:avLst/>
              <a:gdLst>
                <a:gd name="T0" fmla="*/ 17670 w 1141"/>
                <a:gd name="T1" fmla="*/ 140791 h 473"/>
                <a:gd name="T2" fmla="*/ 60077 w 1141"/>
                <a:gd name="T3" fmla="*/ 235446 h 473"/>
                <a:gd name="T4" fmla="*/ 90999 w 1141"/>
                <a:gd name="T5" fmla="*/ 258514 h 473"/>
                <a:gd name="T6" fmla="*/ 133407 w 1141"/>
                <a:gd name="T7" fmla="*/ 240219 h 473"/>
                <a:gd name="T8" fmla="*/ 133407 w 1141"/>
                <a:gd name="T9" fmla="*/ 276809 h 473"/>
                <a:gd name="T10" fmla="*/ 72446 w 1141"/>
                <a:gd name="T11" fmla="*/ 334875 h 473"/>
                <a:gd name="T12" fmla="*/ 114854 w 1141"/>
                <a:gd name="T13" fmla="*/ 376237 h 473"/>
                <a:gd name="T14" fmla="*/ 222639 w 1141"/>
                <a:gd name="T15" fmla="*/ 357942 h 473"/>
                <a:gd name="T16" fmla="*/ 259746 w 1141"/>
                <a:gd name="T17" fmla="*/ 329307 h 473"/>
                <a:gd name="T18" fmla="*/ 350745 w 1141"/>
                <a:gd name="T19" fmla="*/ 312603 h 473"/>
                <a:gd name="T20" fmla="*/ 409939 w 1141"/>
                <a:gd name="T21" fmla="*/ 318171 h 473"/>
                <a:gd name="T22" fmla="*/ 517725 w 1141"/>
                <a:gd name="T23" fmla="*/ 341238 h 473"/>
                <a:gd name="T24" fmla="*/ 566317 w 1141"/>
                <a:gd name="T25" fmla="*/ 306239 h 473"/>
                <a:gd name="T26" fmla="*/ 693540 w 1141"/>
                <a:gd name="T27" fmla="*/ 295103 h 473"/>
                <a:gd name="T28" fmla="*/ 790723 w 1141"/>
                <a:gd name="T29" fmla="*/ 287945 h 473"/>
                <a:gd name="T30" fmla="*/ 862286 w 1141"/>
                <a:gd name="T31" fmla="*/ 217152 h 473"/>
                <a:gd name="T32" fmla="*/ 898509 w 1141"/>
                <a:gd name="T33" fmla="*/ 246582 h 473"/>
                <a:gd name="T34" fmla="*/ 940917 w 1141"/>
                <a:gd name="T35" fmla="*/ 206811 h 473"/>
                <a:gd name="T36" fmla="*/ 1001878 w 1141"/>
                <a:gd name="T37" fmla="*/ 188516 h 473"/>
                <a:gd name="T38" fmla="*/ 970072 w 1141"/>
                <a:gd name="T39" fmla="*/ 147154 h 473"/>
                <a:gd name="T40" fmla="*/ 887024 w 1141"/>
                <a:gd name="T41" fmla="*/ 112155 h 473"/>
                <a:gd name="T42" fmla="*/ 716510 w 1141"/>
                <a:gd name="T43" fmla="*/ 69202 h 473"/>
                <a:gd name="T44" fmla="*/ 657317 w 1141"/>
                <a:gd name="T45" fmla="*/ 89088 h 473"/>
                <a:gd name="T46" fmla="*/ 566317 w 1141"/>
                <a:gd name="T47" fmla="*/ 39771 h 473"/>
                <a:gd name="T48" fmla="*/ 505356 w 1141"/>
                <a:gd name="T49" fmla="*/ 0 h 473"/>
                <a:gd name="T50" fmla="*/ 421425 w 1141"/>
                <a:gd name="T51" fmla="*/ 52498 h 473"/>
                <a:gd name="T52" fmla="*/ 397570 w 1141"/>
                <a:gd name="T53" fmla="*/ 52498 h 473"/>
                <a:gd name="T54" fmla="*/ 283600 w 1141"/>
                <a:gd name="T55" fmla="*/ 39771 h 473"/>
                <a:gd name="T56" fmla="*/ 210271 w 1141"/>
                <a:gd name="T57" fmla="*/ 39771 h 473"/>
                <a:gd name="T58" fmla="*/ 169630 w 1141"/>
                <a:gd name="T59" fmla="*/ 66020 h 473"/>
                <a:gd name="T60" fmla="*/ 127223 w 1141"/>
                <a:gd name="T61" fmla="*/ 34999 h 473"/>
                <a:gd name="T62" fmla="*/ 42408 w 1141"/>
                <a:gd name="T63" fmla="*/ 69202 h 473"/>
                <a:gd name="T64" fmla="*/ 0 w 1141"/>
                <a:gd name="T65" fmla="*/ 112155 h 47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41" h="473">
                  <a:moveTo>
                    <a:pt x="0" y="141"/>
                  </a:moveTo>
                  <a:lnTo>
                    <a:pt x="20" y="177"/>
                  </a:lnTo>
                  <a:lnTo>
                    <a:pt x="48" y="281"/>
                  </a:lnTo>
                  <a:lnTo>
                    <a:pt x="68" y="296"/>
                  </a:lnTo>
                  <a:lnTo>
                    <a:pt x="82" y="325"/>
                  </a:lnTo>
                  <a:lnTo>
                    <a:pt x="103" y="325"/>
                  </a:lnTo>
                  <a:lnTo>
                    <a:pt x="130" y="310"/>
                  </a:lnTo>
                  <a:lnTo>
                    <a:pt x="151" y="302"/>
                  </a:lnTo>
                  <a:lnTo>
                    <a:pt x="163" y="310"/>
                  </a:lnTo>
                  <a:lnTo>
                    <a:pt x="151" y="348"/>
                  </a:lnTo>
                  <a:lnTo>
                    <a:pt x="75" y="400"/>
                  </a:lnTo>
                  <a:lnTo>
                    <a:pt x="82" y="421"/>
                  </a:lnTo>
                  <a:lnTo>
                    <a:pt x="124" y="445"/>
                  </a:lnTo>
                  <a:lnTo>
                    <a:pt x="130" y="473"/>
                  </a:lnTo>
                  <a:lnTo>
                    <a:pt x="211" y="437"/>
                  </a:lnTo>
                  <a:lnTo>
                    <a:pt x="252" y="450"/>
                  </a:lnTo>
                  <a:lnTo>
                    <a:pt x="278" y="445"/>
                  </a:lnTo>
                  <a:lnTo>
                    <a:pt x="294" y="414"/>
                  </a:lnTo>
                  <a:lnTo>
                    <a:pt x="335" y="385"/>
                  </a:lnTo>
                  <a:lnTo>
                    <a:pt x="397" y="393"/>
                  </a:lnTo>
                  <a:lnTo>
                    <a:pt x="431" y="385"/>
                  </a:lnTo>
                  <a:lnTo>
                    <a:pt x="464" y="400"/>
                  </a:lnTo>
                  <a:lnTo>
                    <a:pt x="524" y="393"/>
                  </a:lnTo>
                  <a:lnTo>
                    <a:pt x="586" y="429"/>
                  </a:lnTo>
                  <a:lnTo>
                    <a:pt x="620" y="393"/>
                  </a:lnTo>
                  <a:lnTo>
                    <a:pt x="641" y="385"/>
                  </a:lnTo>
                  <a:lnTo>
                    <a:pt x="737" y="400"/>
                  </a:lnTo>
                  <a:lnTo>
                    <a:pt x="785" y="371"/>
                  </a:lnTo>
                  <a:lnTo>
                    <a:pt x="845" y="377"/>
                  </a:lnTo>
                  <a:lnTo>
                    <a:pt x="895" y="362"/>
                  </a:lnTo>
                  <a:lnTo>
                    <a:pt x="914" y="310"/>
                  </a:lnTo>
                  <a:lnTo>
                    <a:pt x="976" y="273"/>
                  </a:lnTo>
                  <a:lnTo>
                    <a:pt x="997" y="281"/>
                  </a:lnTo>
                  <a:lnTo>
                    <a:pt x="1017" y="310"/>
                  </a:lnTo>
                  <a:lnTo>
                    <a:pt x="1045" y="296"/>
                  </a:lnTo>
                  <a:lnTo>
                    <a:pt x="1065" y="260"/>
                  </a:lnTo>
                  <a:lnTo>
                    <a:pt x="1119" y="250"/>
                  </a:lnTo>
                  <a:lnTo>
                    <a:pt x="1134" y="237"/>
                  </a:lnTo>
                  <a:lnTo>
                    <a:pt x="1141" y="193"/>
                  </a:lnTo>
                  <a:lnTo>
                    <a:pt x="1098" y="185"/>
                  </a:lnTo>
                  <a:lnTo>
                    <a:pt x="1050" y="154"/>
                  </a:lnTo>
                  <a:lnTo>
                    <a:pt x="1004" y="141"/>
                  </a:lnTo>
                  <a:lnTo>
                    <a:pt x="866" y="125"/>
                  </a:lnTo>
                  <a:lnTo>
                    <a:pt x="811" y="87"/>
                  </a:lnTo>
                  <a:lnTo>
                    <a:pt x="778" y="87"/>
                  </a:lnTo>
                  <a:lnTo>
                    <a:pt x="744" y="112"/>
                  </a:lnTo>
                  <a:lnTo>
                    <a:pt x="730" y="73"/>
                  </a:lnTo>
                  <a:lnTo>
                    <a:pt x="641" y="50"/>
                  </a:lnTo>
                  <a:lnTo>
                    <a:pt x="593" y="0"/>
                  </a:lnTo>
                  <a:lnTo>
                    <a:pt x="572" y="0"/>
                  </a:lnTo>
                  <a:lnTo>
                    <a:pt x="553" y="37"/>
                  </a:lnTo>
                  <a:lnTo>
                    <a:pt x="477" y="66"/>
                  </a:lnTo>
                  <a:lnTo>
                    <a:pt x="450" y="94"/>
                  </a:lnTo>
                  <a:lnTo>
                    <a:pt x="450" y="66"/>
                  </a:lnTo>
                  <a:lnTo>
                    <a:pt x="438" y="58"/>
                  </a:lnTo>
                  <a:lnTo>
                    <a:pt x="321" y="50"/>
                  </a:lnTo>
                  <a:lnTo>
                    <a:pt x="287" y="66"/>
                  </a:lnTo>
                  <a:lnTo>
                    <a:pt x="238" y="50"/>
                  </a:lnTo>
                  <a:lnTo>
                    <a:pt x="202" y="58"/>
                  </a:lnTo>
                  <a:lnTo>
                    <a:pt x="192" y="83"/>
                  </a:lnTo>
                  <a:lnTo>
                    <a:pt x="177" y="50"/>
                  </a:lnTo>
                  <a:lnTo>
                    <a:pt x="144" y="44"/>
                  </a:lnTo>
                  <a:lnTo>
                    <a:pt x="82" y="44"/>
                  </a:lnTo>
                  <a:lnTo>
                    <a:pt x="48" y="87"/>
                  </a:lnTo>
                  <a:lnTo>
                    <a:pt x="41" y="125"/>
                  </a:lnTo>
                  <a:lnTo>
                    <a:pt x="0" y="141"/>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6" name="Freeform 30">
              <a:extLst>
                <a:ext uri="{FF2B5EF4-FFF2-40B4-BE49-F238E27FC236}">
                  <a16:creationId xmlns:a16="http://schemas.microsoft.com/office/drawing/2014/main" id="{D3C4716B-F954-4EA7-9AAE-2E62C94CB951}"/>
                </a:ext>
              </a:extLst>
            </p:cNvPr>
            <p:cNvSpPr>
              <a:spLocks/>
            </p:cNvSpPr>
            <p:nvPr/>
          </p:nvSpPr>
          <p:spPr bwMode="auto">
            <a:xfrm>
              <a:off x="7302285" y="3329632"/>
              <a:ext cx="620119" cy="533059"/>
            </a:xfrm>
            <a:custGeom>
              <a:avLst/>
              <a:gdLst>
                <a:gd name="T0" fmla="*/ 0 w 732"/>
                <a:gd name="T1" fmla="*/ 447370 h 696"/>
                <a:gd name="T2" fmla="*/ 25534 w 732"/>
                <a:gd name="T3" fmla="*/ 378115 h 696"/>
                <a:gd name="T4" fmla="*/ 60754 w 732"/>
                <a:gd name="T5" fmla="*/ 353438 h 696"/>
                <a:gd name="T6" fmla="*/ 96855 w 732"/>
                <a:gd name="T7" fmla="*/ 359806 h 696"/>
                <a:gd name="T8" fmla="*/ 114465 w 732"/>
                <a:gd name="T9" fmla="*/ 341498 h 696"/>
                <a:gd name="T10" fmla="*/ 114465 w 732"/>
                <a:gd name="T11" fmla="*/ 323189 h 696"/>
                <a:gd name="T12" fmla="*/ 96855 w 732"/>
                <a:gd name="T13" fmla="*/ 300104 h 696"/>
                <a:gd name="T14" fmla="*/ 132955 w 732"/>
                <a:gd name="T15" fmla="*/ 283387 h 696"/>
                <a:gd name="T16" fmla="*/ 151446 w 732"/>
                <a:gd name="T17" fmla="*/ 240402 h 696"/>
                <a:gd name="T18" fmla="*/ 198112 w 732"/>
                <a:gd name="T19" fmla="*/ 217317 h 696"/>
                <a:gd name="T20" fmla="*/ 210439 w 732"/>
                <a:gd name="T21" fmla="*/ 182291 h 696"/>
                <a:gd name="T22" fmla="*/ 252703 w 732"/>
                <a:gd name="T23" fmla="*/ 134529 h 696"/>
                <a:gd name="T24" fmla="*/ 240376 w 732"/>
                <a:gd name="T25" fmla="*/ 51742 h 696"/>
                <a:gd name="T26" fmla="*/ 246540 w 732"/>
                <a:gd name="T27" fmla="*/ 10348 h 696"/>
                <a:gd name="T28" fmla="*/ 288804 w 732"/>
                <a:gd name="T29" fmla="*/ 0 h 696"/>
                <a:gd name="T30" fmla="*/ 331067 w 732"/>
                <a:gd name="T31" fmla="*/ 35025 h 696"/>
                <a:gd name="T32" fmla="*/ 391822 w 732"/>
                <a:gd name="T33" fmla="*/ 16717 h 696"/>
                <a:gd name="T34" fmla="*/ 397985 w 732"/>
                <a:gd name="T35" fmla="*/ 41394 h 696"/>
                <a:gd name="T36" fmla="*/ 438488 w 732"/>
                <a:gd name="T37" fmla="*/ 81195 h 696"/>
                <a:gd name="T38" fmla="*/ 438488 w 732"/>
                <a:gd name="T39" fmla="*/ 111444 h 696"/>
                <a:gd name="T40" fmla="*/ 456979 w 732"/>
                <a:gd name="T41" fmla="*/ 147266 h 696"/>
                <a:gd name="T42" fmla="*/ 456979 w 732"/>
                <a:gd name="T43" fmla="*/ 175923 h 696"/>
                <a:gd name="T44" fmla="*/ 488677 w 732"/>
                <a:gd name="T45" fmla="*/ 200600 h 696"/>
                <a:gd name="T46" fmla="*/ 494840 w 732"/>
                <a:gd name="T47" fmla="*/ 217317 h 696"/>
                <a:gd name="T48" fmla="*/ 517733 w 732"/>
                <a:gd name="T49" fmla="*/ 229257 h 696"/>
                <a:gd name="T50" fmla="*/ 499243 w 732"/>
                <a:gd name="T51" fmla="*/ 253934 h 696"/>
                <a:gd name="T52" fmla="*/ 505406 w 732"/>
                <a:gd name="T53" fmla="*/ 275427 h 696"/>
                <a:gd name="T54" fmla="*/ 535343 w 732"/>
                <a:gd name="T55" fmla="*/ 270651 h 696"/>
                <a:gd name="T56" fmla="*/ 558236 w 732"/>
                <a:gd name="T57" fmla="*/ 248362 h 696"/>
                <a:gd name="T58" fmla="*/ 577607 w 732"/>
                <a:gd name="T59" fmla="*/ 240402 h 696"/>
                <a:gd name="T60" fmla="*/ 644525 w 732"/>
                <a:gd name="T61" fmla="*/ 253934 h 696"/>
                <a:gd name="T62" fmla="*/ 614588 w 732"/>
                <a:gd name="T63" fmla="*/ 283387 h 696"/>
                <a:gd name="T64" fmla="*/ 596098 w 732"/>
                <a:gd name="T65" fmla="*/ 283387 h 696"/>
                <a:gd name="T66" fmla="*/ 570563 w 732"/>
                <a:gd name="T67" fmla="*/ 312044 h 696"/>
                <a:gd name="T68" fmla="*/ 564400 w 732"/>
                <a:gd name="T69" fmla="*/ 424285 h 696"/>
                <a:gd name="T70" fmla="*/ 529180 w 732"/>
                <a:gd name="T71" fmla="*/ 411548 h 696"/>
                <a:gd name="T72" fmla="*/ 511570 w 732"/>
                <a:gd name="T73" fmla="*/ 417917 h 696"/>
                <a:gd name="T74" fmla="*/ 499243 w 732"/>
                <a:gd name="T75" fmla="*/ 447370 h 696"/>
                <a:gd name="T76" fmla="*/ 450815 w 732"/>
                <a:gd name="T77" fmla="*/ 500704 h 696"/>
                <a:gd name="T78" fmla="*/ 427922 w 732"/>
                <a:gd name="T79" fmla="*/ 495928 h 696"/>
                <a:gd name="T80" fmla="*/ 414715 w 732"/>
                <a:gd name="T81" fmla="*/ 469659 h 696"/>
                <a:gd name="T82" fmla="*/ 391822 w 732"/>
                <a:gd name="T83" fmla="*/ 460902 h 696"/>
                <a:gd name="T84" fmla="*/ 379495 w 732"/>
                <a:gd name="T85" fmla="*/ 465678 h 696"/>
                <a:gd name="T86" fmla="*/ 353960 w 732"/>
                <a:gd name="T87" fmla="*/ 500704 h 696"/>
                <a:gd name="T88" fmla="*/ 331067 w 732"/>
                <a:gd name="T89" fmla="*/ 505480 h 696"/>
                <a:gd name="T90" fmla="*/ 301131 w 732"/>
                <a:gd name="T91" fmla="*/ 535729 h 696"/>
                <a:gd name="T92" fmla="*/ 278238 w 732"/>
                <a:gd name="T93" fmla="*/ 505480 h 696"/>
                <a:gd name="T94" fmla="*/ 258867 w 732"/>
                <a:gd name="T95" fmla="*/ 512644 h 696"/>
                <a:gd name="T96" fmla="*/ 246540 w 732"/>
                <a:gd name="T97" fmla="*/ 535729 h 696"/>
                <a:gd name="T98" fmla="*/ 228049 w 732"/>
                <a:gd name="T99" fmla="*/ 542098 h 696"/>
                <a:gd name="T100" fmla="*/ 193710 w 732"/>
                <a:gd name="T101" fmla="*/ 535729 h 696"/>
                <a:gd name="T102" fmla="*/ 151446 w 732"/>
                <a:gd name="T103" fmla="*/ 554038 h 696"/>
                <a:gd name="T104" fmla="*/ 139119 w 732"/>
                <a:gd name="T105" fmla="*/ 548466 h 696"/>
                <a:gd name="T106" fmla="*/ 126792 w 732"/>
                <a:gd name="T107" fmla="*/ 519013 h 696"/>
                <a:gd name="T108" fmla="*/ 126792 w 732"/>
                <a:gd name="T109" fmla="*/ 477619 h 696"/>
                <a:gd name="T110" fmla="*/ 114465 w 732"/>
                <a:gd name="T111" fmla="*/ 469659 h 696"/>
                <a:gd name="T112" fmla="*/ 78364 w 732"/>
                <a:gd name="T113" fmla="*/ 495928 h 696"/>
                <a:gd name="T114" fmla="*/ 44025 w 732"/>
                <a:gd name="T115" fmla="*/ 495928 h 696"/>
                <a:gd name="T116" fmla="*/ 0 w 732"/>
                <a:gd name="T117" fmla="*/ 447370 h 6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32" h="696">
                  <a:moveTo>
                    <a:pt x="0" y="562"/>
                  </a:moveTo>
                  <a:lnTo>
                    <a:pt x="29" y="475"/>
                  </a:lnTo>
                  <a:lnTo>
                    <a:pt x="69" y="444"/>
                  </a:lnTo>
                  <a:lnTo>
                    <a:pt x="110" y="452"/>
                  </a:lnTo>
                  <a:lnTo>
                    <a:pt x="130" y="429"/>
                  </a:lnTo>
                  <a:lnTo>
                    <a:pt x="130" y="406"/>
                  </a:lnTo>
                  <a:lnTo>
                    <a:pt x="110" y="377"/>
                  </a:lnTo>
                  <a:lnTo>
                    <a:pt x="151" y="356"/>
                  </a:lnTo>
                  <a:lnTo>
                    <a:pt x="172" y="302"/>
                  </a:lnTo>
                  <a:lnTo>
                    <a:pt x="225" y="273"/>
                  </a:lnTo>
                  <a:lnTo>
                    <a:pt x="239" y="229"/>
                  </a:lnTo>
                  <a:lnTo>
                    <a:pt x="287" y="169"/>
                  </a:lnTo>
                  <a:lnTo>
                    <a:pt x="273" y="65"/>
                  </a:lnTo>
                  <a:lnTo>
                    <a:pt x="280" y="13"/>
                  </a:lnTo>
                  <a:lnTo>
                    <a:pt x="328" y="0"/>
                  </a:lnTo>
                  <a:lnTo>
                    <a:pt x="376" y="44"/>
                  </a:lnTo>
                  <a:lnTo>
                    <a:pt x="445" y="21"/>
                  </a:lnTo>
                  <a:lnTo>
                    <a:pt x="452" y="52"/>
                  </a:lnTo>
                  <a:lnTo>
                    <a:pt x="498" y="102"/>
                  </a:lnTo>
                  <a:lnTo>
                    <a:pt x="498" y="140"/>
                  </a:lnTo>
                  <a:lnTo>
                    <a:pt x="519" y="185"/>
                  </a:lnTo>
                  <a:lnTo>
                    <a:pt x="519" y="221"/>
                  </a:lnTo>
                  <a:lnTo>
                    <a:pt x="555" y="252"/>
                  </a:lnTo>
                  <a:lnTo>
                    <a:pt x="562" y="273"/>
                  </a:lnTo>
                  <a:lnTo>
                    <a:pt x="588" y="288"/>
                  </a:lnTo>
                  <a:lnTo>
                    <a:pt x="567" y="319"/>
                  </a:lnTo>
                  <a:lnTo>
                    <a:pt x="574" y="346"/>
                  </a:lnTo>
                  <a:lnTo>
                    <a:pt x="608" y="340"/>
                  </a:lnTo>
                  <a:lnTo>
                    <a:pt x="634" y="312"/>
                  </a:lnTo>
                  <a:lnTo>
                    <a:pt x="656" y="302"/>
                  </a:lnTo>
                  <a:lnTo>
                    <a:pt x="732" y="319"/>
                  </a:lnTo>
                  <a:lnTo>
                    <a:pt x="698" y="356"/>
                  </a:lnTo>
                  <a:lnTo>
                    <a:pt x="677" y="356"/>
                  </a:lnTo>
                  <a:lnTo>
                    <a:pt x="648" y="392"/>
                  </a:lnTo>
                  <a:lnTo>
                    <a:pt x="641" y="533"/>
                  </a:lnTo>
                  <a:lnTo>
                    <a:pt x="601" y="517"/>
                  </a:lnTo>
                  <a:lnTo>
                    <a:pt x="581" y="525"/>
                  </a:lnTo>
                  <a:lnTo>
                    <a:pt x="567" y="562"/>
                  </a:lnTo>
                  <a:lnTo>
                    <a:pt x="512" y="629"/>
                  </a:lnTo>
                  <a:lnTo>
                    <a:pt x="486" y="623"/>
                  </a:lnTo>
                  <a:lnTo>
                    <a:pt x="471" y="590"/>
                  </a:lnTo>
                  <a:lnTo>
                    <a:pt x="445" y="579"/>
                  </a:lnTo>
                  <a:lnTo>
                    <a:pt x="431" y="585"/>
                  </a:lnTo>
                  <a:lnTo>
                    <a:pt x="402" y="629"/>
                  </a:lnTo>
                  <a:lnTo>
                    <a:pt x="376" y="635"/>
                  </a:lnTo>
                  <a:lnTo>
                    <a:pt x="342" y="673"/>
                  </a:lnTo>
                  <a:lnTo>
                    <a:pt x="316" y="635"/>
                  </a:lnTo>
                  <a:lnTo>
                    <a:pt x="294" y="644"/>
                  </a:lnTo>
                  <a:lnTo>
                    <a:pt x="280" y="673"/>
                  </a:lnTo>
                  <a:lnTo>
                    <a:pt x="259" y="681"/>
                  </a:lnTo>
                  <a:lnTo>
                    <a:pt x="220" y="673"/>
                  </a:lnTo>
                  <a:lnTo>
                    <a:pt x="172" y="696"/>
                  </a:lnTo>
                  <a:lnTo>
                    <a:pt x="158" y="689"/>
                  </a:lnTo>
                  <a:lnTo>
                    <a:pt x="144" y="652"/>
                  </a:lnTo>
                  <a:lnTo>
                    <a:pt x="144" y="600"/>
                  </a:lnTo>
                  <a:lnTo>
                    <a:pt x="130" y="590"/>
                  </a:lnTo>
                  <a:lnTo>
                    <a:pt x="89" y="623"/>
                  </a:lnTo>
                  <a:lnTo>
                    <a:pt x="50" y="623"/>
                  </a:lnTo>
                  <a:lnTo>
                    <a:pt x="0" y="562"/>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7" name="Freeform 31">
              <a:extLst>
                <a:ext uri="{FF2B5EF4-FFF2-40B4-BE49-F238E27FC236}">
                  <a16:creationId xmlns:a16="http://schemas.microsoft.com/office/drawing/2014/main" id="{5AC89FC6-F853-4BEF-9493-491C09E9E43B}"/>
                </a:ext>
              </a:extLst>
            </p:cNvPr>
            <p:cNvSpPr>
              <a:spLocks/>
            </p:cNvSpPr>
            <p:nvPr/>
          </p:nvSpPr>
          <p:spPr bwMode="auto">
            <a:xfrm>
              <a:off x="6627179" y="4168168"/>
              <a:ext cx="1085973" cy="742309"/>
            </a:xfrm>
            <a:custGeom>
              <a:avLst/>
              <a:gdLst>
                <a:gd name="T0" fmla="*/ 0 w 1279"/>
                <a:gd name="T1" fmla="*/ 476856 h 974"/>
                <a:gd name="T2" fmla="*/ 24710 w 1279"/>
                <a:gd name="T3" fmla="*/ 358038 h 974"/>
                <a:gd name="T4" fmla="*/ 121785 w 1279"/>
                <a:gd name="T5" fmla="*/ 265360 h 974"/>
                <a:gd name="T6" fmla="*/ 139434 w 1279"/>
                <a:gd name="T7" fmla="*/ 194069 h 974"/>
                <a:gd name="T8" fmla="*/ 121785 w 1279"/>
                <a:gd name="T9" fmla="*/ 123571 h 974"/>
                <a:gd name="T10" fmla="*/ 67070 w 1279"/>
                <a:gd name="T11" fmla="*/ 123571 h 974"/>
                <a:gd name="T12" fmla="*/ 67070 w 1279"/>
                <a:gd name="T13" fmla="*/ 82380 h 974"/>
                <a:gd name="T14" fmla="*/ 109430 w 1279"/>
                <a:gd name="T15" fmla="*/ 0 h 974"/>
                <a:gd name="T16" fmla="*/ 165909 w 1279"/>
                <a:gd name="T17" fmla="*/ 0 h 974"/>
                <a:gd name="T18" fmla="*/ 242687 w 1279"/>
                <a:gd name="T19" fmla="*/ 30893 h 974"/>
                <a:gd name="T20" fmla="*/ 235627 w 1279"/>
                <a:gd name="T21" fmla="*/ 95054 h 974"/>
                <a:gd name="T22" fmla="*/ 326524 w 1279"/>
                <a:gd name="T23" fmla="*/ 113273 h 974"/>
                <a:gd name="T24" fmla="*/ 423598 w 1279"/>
                <a:gd name="T25" fmla="*/ 123571 h 974"/>
                <a:gd name="T26" fmla="*/ 465958 w 1279"/>
                <a:gd name="T27" fmla="*/ 181396 h 974"/>
                <a:gd name="T28" fmla="*/ 533028 w 1279"/>
                <a:gd name="T29" fmla="*/ 181396 h 974"/>
                <a:gd name="T30" fmla="*/ 563033 w 1279"/>
                <a:gd name="T31" fmla="*/ 205951 h 974"/>
                <a:gd name="T32" fmla="*/ 609805 w 1279"/>
                <a:gd name="T33" fmla="*/ 199614 h 974"/>
                <a:gd name="T34" fmla="*/ 705997 w 1279"/>
                <a:gd name="T35" fmla="*/ 194069 h 974"/>
                <a:gd name="T36" fmla="*/ 719235 w 1279"/>
                <a:gd name="T37" fmla="*/ 171098 h 974"/>
                <a:gd name="T38" fmla="*/ 754534 w 1279"/>
                <a:gd name="T39" fmla="*/ 158424 h 974"/>
                <a:gd name="T40" fmla="*/ 796894 w 1279"/>
                <a:gd name="T41" fmla="*/ 164761 h 974"/>
                <a:gd name="T42" fmla="*/ 833077 w 1279"/>
                <a:gd name="T43" fmla="*/ 82380 h 974"/>
                <a:gd name="T44" fmla="*/ 917796 w 1279"/>
                <a:gd name="T45" fmla="*/ 76044 h 974"/>
                <a:gd name="T46" fmla="*/ 978689 w 1279"/>
                <a:gd name="T47" fmla="*/ 57825 h 974"/>
                <a:gd name="T48" fmla="*/ 1006046 w 1279"/>
                <a:gd name="T49" fmla="*/ 47527 h 974"/>
                <a:gd name="T50" fmla="*/ 1068703 w 1279"/>
                <a:gd name="T51" fmla="*/ 47527 h 974"/>
                <a:gd name="T52" fmla="*/ 1128713 w 1279"/>
                <a:gd name="T53" fmla="*/ 22971 h 974"/>
                <a:gd name="T54" fmla="*/ 1109298 w 1279"/>
                <a:gd name="T55" fmla="*/ 164761 h 974"/>
                <a:gd name="T56" fmla="*/ 1025461 w 1279"/>
                <a:gd name="T57" fmla="*/ 212288 h 974"/>
                <a:gd name="T58" fmla="*/ 995456 w 1279"/>
                <a:gd name="T59" fmla="*/ 230507 h 974"/>
                <a:gd name="T60" fmla="*/ 1019283 w 1279"/>
                <a:gd name="T61" fmla="*/ 294669 h 974"/>
                <a:gd name="T62" fmla="*/ 983101 w 1279"/>
                <a:gd name="T63" fmla="*/ 370712 h 974"/>
                <a:gd name="T64" fmla="*/ 989279 w 1279"/>
                <a:gd name="T65" fmla="*/ 417447 h 974"/>
                <a:gd name="T66" fmla="*/ 917796 w 1279"/>
                <a:gd name="T67" fmla="*/ 382594 h 974"/>
                <a:gd name="T68" fmla="*/ 904559 w 1279"/>
                <a:gd name="T69" fmla="*/ 411902 h 974"/>
                <a:gd name="T70" fmla="*/ 875437 w 1279"/>
                <a:gd name="T71" fmla="*/ 435666 h 974"/>
                <a:gd name="T72" fmla="*/ 796894 w 1279"/>
                <a:gd name="T73" fmla="*/ 510917 h 974"/>
                <a:gd name="T74" fmla="*/ 719235 w 1279"/>
                <a:gd name="T75" fmla="*/ 575871 h 974"/>
                <a:gd name="T76" fmla="*/ 725412 w 1279"/>
                <a:gd name="T77" fmla="*/ 670926 h 974"/>
                <a:gd name="T78" fmla="*/ 664520 w 1279"/>
                <a:gd name="T79" fmla="*/ 722414 h 974"/>
                <a:gd name="T80" fmla="*/ 634515 w 1279"/>
                <a:gd name="T81" fmla="*/ 705779 h 974"/>
                <a:gd name="T82" fmla="*/ 645105 w 1279"/>
                <a:gd name="T83" fmla="*/ 676471 h 974"/>
                <a:gd name="T84" fmla="*/ 563033 w 1279"/>
                <a:gd name="T85" fmla="*/ 751722 h 974"/>
                <a:gd name="T86" fmla="*/ 478313 w 1279"/>
                <a:gd name="T87" fmla="*/ 771525 h 974"/>
                <a:gd name="T88" fmla="*/ 385651 w 1279"/>
                <a:gd name="T89" fmla="*/ 705779 h 974"/>
                <a:gd name="T90" fmla="*/ 315934 w 1279"/>
                <a:gd name="T91" fmla="*/ 717661 h 974"/>
                <a:gd name="T92" fmla="*/ 210917 w 1279"/>
                <a:gd name="T93" fmla="*/ 670926 h 974"/>
                <a:gd name="T94" fmla="*/ 109430 w 1279"/>
                <a:gd name="T95" fmla="*/ 617062 h 974"/>
                <a:gd name="T96" fmla="*/ 56480 w 1279"/>
                <a:gd name="T97" fmla="*/ 582208 h 974"/>
                <a:gd name="T98" fmla="*/ 12355 w 1279"/>
                <a:gd name="T99" fmla="*/ 516462 h 97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79" h="974">
                  <a:moveTo>
                    <a:pt x="0" y="624"/>
                  </a:moveTo>
                  <a:lnTo>
                    <a:pt x="0" y="602"/>
                  </a:lnTo>
                  <a:lnTo>
                    <a:pt x="14" y="572"/>
                  </a:lnTo>
                  <a:lnTo>
                    <a:pt x="28" y="452"/>
                  </a:lnTo>
                  <a:lnTo>
                    <a:pt x="138" y="364"/>
                  </a:lnTo>
                  <a:lnTo>
                    <a:pt x="138" y="335"/>
                  </a:lnTo>
                  <a:lnTo>
                    <a:pt x="119" y="312"/>
                  </a:lnTo>
                  <a:lnTo>
                    <a:pt x="158" y="245"/>
                  </a:lnTo>
                  <a:lnTo>
                    <a:pt x="167" y="216"/>
                  </a:lnTo>
                  <a:lnTo>
                    <a:pt x="138" y="156"/>
                  </a:lnTo>
                  <a:lnTo>
                    <a:pt x="90" y="164"/>
                  </a:lnTo>
                  <a:lnTo>
                    <a:pt x="76" y="156"/>
                  </a:lnTo>
                  <a:lnTo>
                    <a:pt x="71" y="135"/>
                  </a:lnTo>
                  <a:lnTo>
                    <a:pt x="76" y="104"/>
                  </a:lnTo>
                  <a:lnTo>
                    <a:pt x="98" y="89"/>
                  </a:lnTo>
                  <a:lnTo>
                    <a:pt x="124" y="0"/>
                  </a:lnTo>
                  <a:lnTo>
                    <a:pt x="172" y="29"/>
                  </a:lnTo>
                  <a:lnTo>
                    <a:pt x="188" y="0"/>
                  </a:lnTo>
                  <a:lnTo>
                    <a:pt x="234" y="29"/>
                  </a:lnTo>
                  <a:lnTo>
                    <a:pt x="275" y="39"/>
                  </a:lnTo>
                  <a:lnTo>
                    <a:pt x="282" y="73"/>
                  </a:lnTo>
                  <a:lnTo>
                    <a:pt x="267" y="120"/>
                  </a:lnTo>
                  <a:lnTo>
                    <a:pt x="310" y="143"/>
                  </a:lnTo>
                  <a:lnTo>
                    <a:pt x="370" y="143"/>
                  </a:lnTo>
                  <a:lnTo>
                    <a:pt x="445" y="164"/>
                  </a:lnTo>
                  <a:lnTo>
                    <a:pt x="480" y="156"/>
                  </a:lnTo>
                  <a:lnTo>
                    <a:pt x="501" y="216"/>
                  </a:lnTo>
                  <a:lnTo>
                    <a:pt x="528" y="229"/>
                  </a:lnTo>
                  <a:lnTo>
                    <a:pt x="561" y="275"/>
                  </a:lnTo>
                  <a:lnTo>
                    <a:pt x="604" y="229"/>
                  </a:lnTo>
                  <a:lnTo>
                    <a:pt x="616" y="229"/>
                  </a:lnTo>
                  <a:lnTo>
                    <a:pt x="638" y="260"/>
                  </a:lnTo>
                  <a:lnTo>
                    <a:pt x="678" y="245"/>
                  </a:lnTo>
                  <a:lnTo>
                    <a:pt x="691" y="252"/>
                  </a:lnTo>
                  <a:lnTo>
                    <a:pt x="740" y="200"/>
                  </a:lnTo>
                  <a:lnTo>
                    <a:pt x="800" y="245"/>
                  </a:lnTo>
                  <a:lnTo>
                    <a:pt x="822" y="245"/>
                  </a:lnTo>
                  <a:lnTo>
                    <a:pt x="815" y="216"/>
                  </a:lnTo>
                  <a:lnTo>
                    <a:pt x="827" y="200"/>
                  </a:lnTo>
                  <a:lnTo>
                    <a:pt x="855" y="200"/>
                  </a:lnTo>
                  <a:lnTo>
                    <a:pt x="882" y="185"/>
                  </a:lnTo>
                  <a:lnTo>
                    <a:pt x="903" y="208"/>
                  </a:lnTo>
                  <a:lnTo>
                    <a:pt x="916" y="208"/>
                  </a:lnTo>
                  <a:lnTo>
                    <a:pt x="944" y="104"/>
                  </a:lnTo>
                  <a:lnTo>
                    <a:pt x="992" y="112"/>
                  </a:lnTo>
                  <a:lnTo>
                    <a:pt x="1040" y="96"/>
                  </a:lnTo>
                  <a:lnTo>
                    <a:pt x="1073" y="45"/>
                  </a:lnTo>
                  <a:lnTo>
                    <a:pt x="1109" y="73"/>
                  </a:lnTo>
                  <a:lnTo>
                    <a:pt x="1135" y="52"/>
                  </a:lnTo>
                  <a:lnTo>
                    <a:pt x="1140" y="60"/>
                  </a:lnTo>
                  <a:lnTo>
                    <a:pt x="1155" y="52"/>
                  </a:lnTo>
                  <a:lnTo>
                    <a:pt x="1211" y="60"/>
                  </a:lnTo>
                  <a:lnTo>
                    <a:pt x="1252" y="29"/>
                  </a:lnTo>
                  <a:lnTo>
                    <a:pt x="1279" y="29"/>
                  </a:lnTo>
                  <a:lnTo>
                    <a:pt x="1252" y="120"/>
                  </a:lnTo>
                  <a:lnTo>
                    <a:pt x="1257" y="208"/>
                  </a:lnTo>
                  <a:lnTo>
                    <a:pt x="1195" y="229"/>
                  </a:lnTo>
                  <a:lnTo>
                    <a:pt x="1162" y="268"/>
                  </a:lnTo>
                  <a:lnTo>
                    <a:pt x="1155" y="291"/>
                  </a:lnTo>
                  <a:lnTo>
                    <a:pt x="1128" y="291"/>
                  </a:lnTo>
                  <a:lnTo>
                    <a:pt x="1155" y="364"/>
                  </a:lnTo>
                  <a:lnTo>
                    <a:pt x="1155" y="372"/>
                  </a:lnTo>
                  <a:lnTo>
                    <a:pt x="1121" y="416"/>
                  </a:lnTo>
                  <a:lnTo>
                    <a:pt x="1114" y="468"/>
                  </a:lnTo>
                  <a:lnTo>
                    <a:pt x="1135" y="520"/>
                  </a:lnTo>
                  <a:lnTo>
                    <a:pt x="1121" y="527"/>
                  </a:lnTo>
                  <a:lnTo>
                    <a:pt x="1094" y="520"/>
                  </a:lnTo>
                  <a:lnTo>
                    <a:pt x="1040" y="483"/>
                  </a:lnTo>
                  <a:lnTo>
                    <a:pt x="1018" y="483"/>
                  </a:lnTo>
                  <a:lnTo>
                    <a:pt x="1025" y="520"/>
                  </a:lnTo>
                  <a:lnTo>
                    <a:pt x="1018" y="533"/>
                  </a:lnTo>
                  <a:lnTo>
                    <a:pt x="992" y="550"/>
                  </a:lnTo>
                  <a:lnTo>
                    <a:pt x="970" y="587"/>
                  </a:lnTo>
                  <a:lnTo>
                    <a:pt x="903" y="645"/>
                  </a:lnTo>
                  <a:lnTo>
                    <a:pt x="848" y="660"/>
                  </a:lnTo>
                  <a:lnTo>
                    <a:pt x="815" y="727"/>
                  </a:lnTo>
                  <a:lnTo>
                    <a:pt x="834" y="808"/>
                  </a:lnTo>
                  <a:lnTo>
                    <a:pt x="822" y="847"/>
                  </a:lnTo>
                  <a:lnTo>
                    <a:pt x="786" y="891"/>
                  </a:lnTo>
                  <a:lnTo>
                    <a:pt x="753" y="912"/>
                  </a:lnTo>
                  <a:lnTo>
                    <a:pt x="731" y="906"/>
                  </a:lnTo>
                  <a:lnTo>
                    <a:pt x="719" y="891"/>
                  </a:lnTo>
                  <a:lnTo>
                    <a:pt x="746" y="868"/>
                  </a:lnTo>
                  <a:lnTo>
                    <a:pt x="731" y="854"/>
                  </a:lnTo>
                  <a:lnTo>
                    <a:pt x="691" y="854"/>
                  </a:lnTo>
                  <a:lnTo>
                    <a:pt x="638" y="949"/>
                  </a:lnTo>
                  <a:lnTo>
                    <a:pt x="577" y="941"/>
                  </a:lnTo>
                  <a:lnTo>
                    <a:pt x="542" y="974"/>
                  </a:lnTo>
                  <a:lnTo>
                    <a:pt x="473" y="941"/>
                  </a:lnTo>
                  <a:lnTo>
                    <a:pt x="437" y="891"/>
                  </a:lnTo>
                  <a:lnTo>
                    <a:pt x="370" y="912"/>
                  </a:lnTo>
                  <a:lnTo>
                    <a:pt x="358" y="906"/>
                  </a:lnTo>
                  <a:lnTo>
                    <a:pt x="322" y="831"/>
                  </a:lnTo>
                  <a:lnTo>
                    <a:pt x="239" y="847"/>
                  </a:lnTo>
                  <a:lnTo>
                    <a:pt x="227" y="795"/>
                  </a:lnTo>
                  <a:lnTo>
                    <a:pt x="124" y="779"/>
                  </a:lnTo>
                  <a:lnTo>
                    <a:pt x="90" y="779"/>
                  </a:lnTo>
                  <a:lnTo>
                    <a:pt x="64" y="735"/>
                  </a:lnTo>
                  <a:lnTo>
                    <a:pt x="48" y="675"/>
                  </a:lnTo>
                  <a:lnTo>
                    <a:pt x="14" y="652"/>
                  </a:lnTo>
                  <a:lnTo>
                    <a:pt x="0" y="624"/>
                  </a:lnTo>
                  <a:close/>
                </a:path>
              </a:pathLst>
            </a:custGeom>
            <a:solidFill>
              <a:srgbClr val="848484"/>
            </a:solidFill>
            <a:ln w="1651">
              <a:solidFill>
                <a:schemeClr val="tx1">
                  <a:lumMod val="65000"/>
                  <a:lumOff val="35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18" name="Freeform 32">
              <a:extLst>
                <a:ext uri="{FF2B5EF4-FFF2-40B4-BE49-F238E27FC236}">
                  <a16:creationId xmlns:a16="http://schemas.microsoft.com/office/drawing/2014/main" id="{BE890654-F436-4642-A67A-FD91B54E729C}"/>
                </a:ext>
              </a:extLst>
            </p:cNvPr>
            <p:cNvSpPr>
              <a:spLocks/>
            </p:cNvSpPr>
            <p:nvPr/>
          </p:nvSpPr>
          <p:spPr bwMode="auto">
            <a:xfrm>
              <a:off x="9996595" y="2717151"/>
              <a:ext cx="543749" cy="572770"/>
            </a:xfrm>
            <a:custGeom>
              <a:avLst/>
              <a:gdLst>
                <a:gd name="T0" fmla="*/ 0 w 641"/>
                <a:gd name="T1" fmla="*/ 291369410 h 748"/>
                <a:gd name="T2" fmla="*/ 10882444 w 641"/>
                <a:gd name="T3" fmla="*/ 273000692 h 748"/>
                <a:gd name="T4" fmla="*/ 0 w 641"/>
                <a:gd name="T5" fmla="*/ 234995433 h 748"/>
                <a:gd name="T6" fmla="*/ 5441663 w 641"/>
                <a:gd name="T7" fmla="*/ 226761344 h 748"/>
                <a:gd name="T8" fmla="*/ 53636350 w 641"/>
                <a:gd name="T9" fmla="*/ 229928118 h 748"/>
                <a:gd name="T10" fmla="*/ 59078013 w 641"/>
                <a:gd name="T11" fmla="*/ 202058284 h 748"/>
                <a:gd name="T12" fmla="*/ 85507812 w 641"/>
                <a:gd name="T13" fmla="*/ 192557168 h 748"/>
                <a:gd name="T14" fmla="*/ 90948593 w 641"/>
                <a:gd name="T15" fmla="*/ 182422539 h 748"/>
                <a:gd name="T16" fmla="*/ 74624487 w 641"/>
                <a:gd name="T17" fmla="*/ 169121136 h 748"/>
                <a:gd name="T18" fmla="*/ 90948593 w 641"/>
                <a:gd name="T19" fmla="*/ 141250506 h 748"/>
                <a:gd name="T20" fmla="*/ 74624487 w 641"/>
                <a:gd name="T21" fmla="*/ 131749390 h 748"/>
                <a:gd name="T22" fmla="*/ 90948593 w 641"/>
                <a:gd name="T23" fmla="*/ 107046330 h 748"/>
                <a:gd name="T24" fmla="*/ 70738089 w 641"/>
                <a:gd name="T25" fmla="*/ 88677612 h 748"/>
                <a:gd name="T26" fmla="*/ 90948593 w 641"/>
                <a:gd name="T27" fmla="*/ 52572894 h 748"/>
                <a:gd name="T28" fmla="*/ 80066149 w 641"/>
                <a:gd name="T29" fmla="*/ 18368718 h 748"/>
                <a:gd name="T30" fmla="*/ 126706454 w 641"/>
                <a:gd name="T31" fmla="*/ 5067315 h 748"/>
                <a:gd name="T32" fmla="*/ 206772603 w 641"/>
                <a:gd name="T33" fmla="*/ 0 h 748"/>
                <a:gd name="T34" fmla="*/ 217655047 w 641"/>
                <a:gd name="T35" fmla="*/ 5067315 h 748"/>
                <a:gd name="T36" fmla="*/ 223096710 w 641"/>
                <a:gd name="T37" fmla="*/ 13301403 h 748"/>
                <a:gd name="T38" fmla="*/ 213768649 w 641"/>
                <a:gd name="T39" fmla="*/ 22802519 h 748"/>
                <a:gd name="T40" fmla="*/ 206772603 w 641"/>
                <a:gd name="T41" fmla="*/ 47505579 h 748"/>
                <a:gd name="T42" fmla="*/ 191226129 w 641"/>
                <a:gd name="T43" fmla="*/ 52572894 h 748"/>
                <a:gd name="T44" fmla="*/ 191226129 w 641"/>
                <a:gd name="T45" fmla="*/ 60807778 h 748"/>
                <a:gd name="T46" fmla="*/ 201330940 w 641"/>
                <a:gd name="T47" fmla="*/ 65875093 h 748"/>
                <a:gd name="T48" fmla="*/ 228538372 w 641"/>
                <a:gd name="T49" fmla="*/ 60807778 h 748"/>
                <a:gd name="T50" fmla="*/ 260408953 w 641"/>
                <a:gd name="T51" fmla="*/ 75376209 h 748"/>
                <a:gd name="T52" fmla="*/ 286838753 w 641"/>
                <a:gd name="T53" fmla="*/ 70308894 h 748"/>
                <a:gd name="T54" fmla="*/ 360686489 w 641"/>
                <a:gd name="T55" fmla="*/ 84243811 h 748"/>
                <a:gd name="T56" fmla="*/ 371568932 w 641"/>
                <a:gd name="T57" fmla="*/ 93744927 h 748"/>
                <a:gd name="T58" fmla="*/ 356799209 w 641"/>
                <a:gd name="T59" fmla="*/ 131749390 h 748"/>
                <a:gd name="T60" fmla="*/ 351358428 w 641"/>
                <a:gd name="T61" fmla="*/ 169121136 h 748"/>
                <a:gd name="T62" fmla="*/ 317932583 w 641"/>
                <a:gd name="T63" fmla="*/ 177988738 h 748"/>
                <a:gd name="T64" fmla="*/ 328815026 w 641"/>
                <a:gd name="T65" fmla="*/ 197624483 h 748"/>
                <a:gd name="T66" fmla="*/ 377010595 w 641"/>
                <a:gd name="T67" fmla="*/ 220427002 h 748"/>
                <a:gd name="T68" fmla="*/ 412767574 w 641"/>
                <a:gd name="T69" fmla="*/ 226761344 h 748"/>
                <a:gd name="T70" fmla="*/ 483505663 w 641"/>
                <a:gd name="T71" fmla="*/ 215359687 h 748"/>
                <a:gd name="T72" fmla="*/ 498275386 w 641"/>
                <a:gd name="T73" fmla="*/ 258432261 h 748"/>
                <a:gd name="T74" fmla="*/ 472623219 w 641"/>
                <a:gd name="T75" fmla="*/ 276800979 h 748"/>
                <a:gd name="T76" fmla="*/ 383229009 w 641"/>
                <a:gd name="T77" fmla="*/ 315438956 h 748"/>
                <a:gd name="T78" fmla="*/ 312490920 w 641"/>
                <a:gd name="T79" fmla="*/ 366745619 h 748"/>
                <a:gd name="T80" fmla="*/ 276733059 w 641"/>
                <a:gd name="T81" fmla="*/ 432619916 h 748"/>
                <a:gd name="T82" fmla="*/ 260408953 w 641"/>
                <a:gd name="T83" fmla="*/ 432619916 h 748"/>
                <a:gd name="T84" fmla="*/ 90948593 w 641"/>
                <a:gd name="T85" fmla="*/ 473791948 h 748"/>
                <a:gd name="T86" fmla="*/ 63742043 w 641"/>
                <a:gd name="T87" fmla="*/ 404116568 h 748"/>
                <a:gd name="T88" fmla="*/ 38866626 w 641"/>
                <a:gd name="T89" fmla="*/ 389548137 h 748"/>
                <a:gd name="T90" fmla="*/ 26429800 w 641"/>
                <a:gd name="T91" fmla="*/ 328740359 h 748"/>
                <a:gd name="T92" fmla="*/ 5441663 w 641"/>
                <a:gd name="T93" fmla="*/ 319239243 h 748"/>
                <a:gd name="T94" fmla="*/ 16324106 w 641"/>
                <a:gd name="T95" fmla="*/ 299603498 h 748"/>
                <a:gd name="T96" fmla="*/ 0 w 641"/>
                <a:gd name="T97" fmla="*/ 291369410 h 7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41" h="748">
                  <a:moveTo>
                    <a:pt x="0" y="460"/>
                  </a:moveTo>
                  <a:lnTo>
                    <a:pt x="14" y="431"/>
                  </a:lnTo>
                  <a:lnTo>
                    <a:pt x="0" y="371"/>
                  </a:lnTo>
                  <a:lnTo>
                    <a:pt x="7" y="358"/>
                  </a:lnTo>
                  <a:lnTo>
                    <a:pt x="69" y="363"/>
                  </a:lnTo>
                  <a:lnTo>
                    <a:pt x="76" y="319"/>
                  </a:lnTo>
                  <a:lnTo>
                    <a:pt x="110" y="304"/>
                  </a:lnTo>
                  <a:lnTo>
                    <a:pt x="117" y="288"/>
                  </a:lnTo>
                  <a:lnTo>
                    <a:pt x="96" y="267"/>
                  </a:lnTo>
                  <a:lnTo>
                    <a:pt x="117" y="223"/>
                  </a:lnTo>
                  <a:lnTo>
                    <a:pt x="96" y="208"/>
                  </a:lnTo>
                  <a:lnTo>
                    <a:pt x="117" y="169"/>
                  </a:lnTo>
                  <a:lnTo>
                    <a:pt x="91" y="140"/>
                  </a:lnTo>
                  <a:lnTo>
                    <a:pt x="117" y="83"/>
                  </a:lnTo>
                  <a:lnTo>
                    <a:pt x="103" y="29"/>
                  </a:lnTo>
                  <a:lnTo>
                    <a:pt x="163" y="8"/>
                  </a:lnTo>
                  <a:lnTo>
                    <a:pt x="266" y="0"/>
                  </a:lnTo>
                  <a:lnTo>
                    <a:pt x="280" y="8"/>
                  </a:lnTo>
                  <a:lnTo>
                    <a:pt x="287" y="21"/>
                  </a:lnTo>
                  <a:lnTo>
                    <a:pt x="275" y="36"/>
                  </a:lnTo>
                  <a:lnTo>
                    <a:pt x="266" y="75"/>
                  </a:lnTo>
                  <a:lnTo>
                    <a:pt x="246" y="83"/>
                  </a:lnTo>
                  <a:lnTo>
                    <a:pt x="246" y="96"/>
                  </a:lnTo>
                  <a:lnTo>
                    <a:pt x="259" y="104"/>
                  </a:lnTo>
                  <a:lnTo>
                    <a:pt x="294" y="96"/>
                  </a:lnTo>
                  <a:lnTo>
                    <a:pt x="335" y="119"/>
                  </a:lnTo>
                  <a:lnTo>
                    <a:pt x="369" y="111"/>
                  </a:lnTo>
                  <a:lnTo>
                    <a:pt x="464" y="133"/>
                  </a:lnTo>
                  <a:lnTo>
                    <a:pt x="478" y="148"/>
                  </a:lnTo>
                  <a:lnTo>
                    <a:pt x="459" y="208"/>
                  </a:lnTo>
                  <a:lnTo>
                    <a:pt x="452" y="267"/>
                  </a:lnTo>
                  <a:lnTo>
                    <a:pt x="409" y="281"/>
                  </a:lnTo>
                  <a:lnTo>
                    <a:pt x="423" y="312"/>
                  </a:lnTo>
                  <a:lnTo>
                    <a:pt x="485" y="348"/>
                  </a:lnTo>
                  <a:lnTo>
                    <a:pt x="531" y="358"/>
                  </a:lnTo>
                  <a:lnTo>
                    <a:pt x="622" y="340"/>
                  </a:lnTo>
                  <a:lnTo>
                    <a:pt x="641" y="408"/>
                  </a:lnTo>
                  <a:lnTo>
                    <a:pt x="608" y="437"/>
                  </a:lnTo>
                  <a:lnTo>
                    <a:pt x="493" y="498"/>
                  </a:lnTo>
                  <a:lnTo>
                    <a:pt x="402" y="579"/>
                  </a:lnTo>
                  <a:lnTo>
                    <a:pt x="356" y="683"/>
                  </a:lnTo>
                  <a:lnTo>
                    <a:pt x="335" y="683"/>
                  </a:lnTo>
                  <a:lnTo>
                    <a:pt x="117" y="748"/>
                  </a:lnTo>
                  <a:lnTo>
                    <a:pt x="82" y="638"/>
                  </a:lnTo>
                  <a:lnTo>
                    <a:pt x="50" y="615"/>
                  </a:lnTo>
                  <a:lnTo>
                    <a:pt x="34" y="519"/>
                  </a:lnTo>
                  <a:lnTo>
                    <a:pt x="7" y="504"/>
                  </a:lnTo>
                  <a:lnTo>
                    <a:pt x="21" y="473"/>
                  </a:lnTo>
                  <a:lnTo>
                    <a:pt x="0" y="460"/>
                  </a:lnTo>
                  <a:close/>
                </a:path>
              </a:pathLst>
            </a:custGeom>
            <a:solidFill>
              <a:srgbClr val="60896E"/>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Verdana"/>
                <a:ea typeface="+mn-ea"/>
                <a:cs typeface="+mn-cs"/>
              </a:endParaRPr>
            </a:p>
          </p:txBody>
        </p:sp>
        <p:sp>
          <p:nvSpPr>
            <p:cNvPr id="119" name="Freeform 33">
              <a:extLst>
                <a:ext uri="{FF2B5EF4-FFF2-40B4-BE49-F238E27FC236}">
                  <a16:creationId xmlns:a16="http://schemas.microsoft.com/office/drawing/2014/main" id="{308FACFA-F56A-4528-AB83-5B111B91F65B}"/>
                </a:ext>
              </a:extLst>
            </p:cNvPr>
            <p:cNvSpPr>
              <a:spLocks/>
            </p:cNvSpPr>
            <p:nvPr/>
          </p:nvSpPr>
          <p:spPr bwMode="auto">
            <a:xfrm>
              <a:off x="7864363" y="2338359"/>
              <a:ext cx="505565" cy="838535"/>
            </a:xfrm>
            <a:custGeom>
              <a:avLst/>
              <a:gdLst>
                <a:gd name="T0" fmla="*/ 12364 w 595"/>
                <a:gd name="T1" fmla="*/ 253668 h 1096"/>
                <a:gd name="T2" fmla="*/ 65352 w 595"/>
                <a:gd name="T3" fmla="*/ 204366 h 1096"/>
                <a:gd name="T4" fmla="*/ 168678 w 595"/>
                <a:gd name="T5" fmla="*/ 194028 h 1096"/>
                <a:gd name="T6" fmla="*/ 151015 w 595"/>
                <a:gd name="T7" fmla="*/ 164606 h 1096"/>
                <a:gd name="T8" fmla="*/ 168678 w 595"/>
                <a:gd name="T9" fmla="*/ 129617 h 1096"/>
                <a:gd name="T10" fmla="*/ 138652 w 595"/>
                <a:gd name="T11" fmla="*/ 104966 h 1096"/>
                <a:gd name="T12" fmla="*/ 223432 w 595"/>
                <a:gd name="T13" fmla="*/ 28627 h 1096"/>
                <a:gd name="T14" fmla="*/ 276420 w 595"/>
                <a:gd name="T15" fmla="*/ 5566 h 1096"/>
                <a:gd name="T16" fmla="*/ 331174 w 595"/>
                <a:gd name="T17" fmla="*/ 23856 h 1096"/>
                <a:gd name="T18" fmla="*/ 403591 w 595"/>
                <a:gd name="T19" fmla="*/ 0 h 1096"/>
                <a:gd name="T20" fmla="*/ 434500 w 595"/>
                <a:gd name="T21" fmla="*/ 46917 h 1096"/>
                <a:gd name="T22" fmla="*/ 483073 w 595"/>
                <a:gd name="T23" fmla="*/ 129617 h 1096"/>
                <a:gd name="T24" fmla="*/ 434500 w 595"/>
                <a:gd name="T25" fmla="*/ 123256 h 1096"/>
                <a:gd name="T26" fmla="*/ 403591 w 595"/>
                <a:gd name="T27" fmla="*/ 159040 h 1096"/>
                <a:gd name="T28" fmla="*/ 445098 w 595"/>
                <a:gd name="T29" fmla="*/ 159040 h 1096"/>
                <a:gd name="T30" fmla="*/ 438916 w 595"/>
                <a:gd name="T31" fmla="*/ 210727 h 1096"/>
                <a:gd name="T32" fmla="*/ 487488 w 595"/>
                <a:gd name="T33" fmla="*/ 241740 h 1096"/>
                <a:gd name="T34" fmla="*/ 525463 w 595"/>
                <a:gd name="T35" fmla="*/ 293428 h 1096"/>
                <a:gd name="T36" fmla="*/ 476891 w 595"/>
                <a:gd name="T37" fmla="*/ 311718 h 1096"/>
                <a:gd name="T38" fmla="*/ 451280 w 595"/>
                <a:gd name="T39" fmla="*/ 470757 h 1096"/>
                <a:gd name="T40" fmla="*/ 470709 w 595"/>
                <a:gd name="T41" fmla="*/ 565386 h 1096"/>
                <a:gd name="T42" fmla="*/ 512216 w 595"/>
                <a:gd name="T43" fmla="*/ 606736 h 1096"/>
                <a:gd name="T44" fmla="*/ 445098 w 595"/>
                <a:gd name="T45" fmla="*/ 702160 h 1096"/>
                <a:gd name="T46" fmla="*/ 415955 w 595"/>
                <a:gd name="T47" fmla="*/ 671147 h 1096"/>
                <a:gd name="T48" fmla="*/ 403591 w 595"/>
                <a:gd name="T49" fmla="*/ 718859 h 1096"/>
                <a:gd name="T50" fmla="*/ 307330 w 595"/>
                <a:gd name="T51" fmla="*/ 830187 h 1096"/>
                <a:gd name="T52" fmla="*/ 235796 w 595"/>
                <a:gd name="T53" fmla="*/ 836548 h 1096"/>
                <a:gd name="T54" fmla="*/ 198704 w 595"/>
                <a:gd name="T55" fmla="*/ 854838 h 1096"/>
                <a:gd name="T56" fmla="*/ 168678 w 595"/>
                <a:gd name="T57" fmla="*/ 854838 h 1096"/>
                <a:gd name="T58" fmla="*/ 132470 w 595"/>
                <a:gd name="T59" fmla="*/ 830187 h 1096"/>
                <a:gd name="T60" fmla="*/ 77716 w 595"/>
                <a:gd name="T61" fmla="*/ 702160 h 1096"/>
                <a:gd name="T62" fmla="*/ 126288 w 595"/>
                <a:gd name="T63" fmla="*/ 636158 h 1096"/>
                <a:gd name="T64" fmla="*/ 95378 w 595"/>
                <a:gd name="T65" fmla="*/ 623435 h 1096"/>
                <a:gd name="T66" fmla="*/ 107742 w 595"/>
                <a:gd name="T67" fmla="*/ 578109 h 1096"/>
                <a:gd name="T68" fmla="*/ 83897 w 595"/>
                <a:gd name="T69" fmla="*/ 512108 h 1096"/>
                <a:gd name="T70" fmla="*/ 35325 w 595"/>
                <a:gd name="T71" fmla="*/ 505746 h 1096"/>
                <a:gd name="T72" fmla="*/ 18546 w 595"/>
                <a:gd name="T73" fmla="*/ 429407 h 1096"/>
                <a:gd name="T74" fmla="*/ 0 w 595"/>
                <a:gd name="T75" fmla="*/ 276729 h 109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95" h="1096">
                  <a:moveTo>
                    <a:pt x="0" y="348"/>
                  </a:moveTo>
                  <a:lnTo>
                    <a:pt x="14" y="319"/>
                  </a:lnTo>
                  <a:lnTo>
                    <a:pt x="55" y="288"/>
                  </a:lnTo>
                  <a:lnTo>
                    <a:pt x="74" y="257"/>
                  </a:lnTo>
                  <a:lnTo>
                    <a:pt x="122" y="265"/>
                  </a:lnTo>
                  <a:lnTo>
                    <a:pt x="191" y="244"/>
                  </a:lnTo>
                  <a:lnTo>
                    <a:pt x="191" y="229"/>
                  </a:lnTo>
                  <a:lnTo>
                    <a:pt x="171" y="207"/>
                  </a:lnTo>
                  <a:lnTo>
                    <a:pt x="171" y="169"/>
                  </a:lnTo>
                  <a:lnTo>
                    <a:pt x="191" y="163"/>
                  </a:lnTo>
                  <a:lnTo>
                    <a:pt x="184" y="148"/>
                  </a:lnTo>
                  <a:lnTo>
                    <a:pt x="157" y="132"/>
                  </a:lnTo>
                  <a:lnTo>
                    <a:pt x="164" y="80"/>
                  </a:lnTo>
                  <a:lnTo>
                    <a:pt x="253" y="36"/>
                  </a:lnTo>
                  <a:lnTo>
                    <a:pt x="279" y="7"/>
                  </a:lnTo>
                  <a:lnTo>
                    <a:pt x="313" y="7"/>
                  </a:lnTo>
                  <a:lnTo>
                    <a:pt x="348" y="44"/>
                  </a:lnTo>
                  <a:lnTo>
                    <a:pt x="375" y="30"/>
                  </a:lnTo>
                  <a:lnTo>
                    <a:pt x="389" y="36"/>
                  </a:lnTo>
                  <a:lnTo>
                    <a:pt x="457" y="0"/>
                  </a:lnTo>
                  <a:lnTo>
                    <a:pt x="492" y="13"/>
                  </a:lnTo>
                  <a:lnTo>
                    <a:pt x="492" y="59"/>
                  </a:lnTo>
                  <a:lnTo>
                    <a:pt x="547" y="140"/>
                  </a:lnTo>
                  <a:lnTo>
                    <a:pt x="547" y="163"/>
                  </a:lnTo>
                  <a:lnTo>
                    <a:pt x="540" y="169"/>
                  </a:lnTo>
                  <a:lnTo>
                    <a:pt x="492" y="155"/>
                  </a:lnTo>
                  <a:lnTo>
                    <a:pt x="457" y="163"/>
                  </a:lnTo>
                  <a:lnTo>
                    <a:pt x="457" y="200"/>
                  </a:lnTo>
                  <a:lnTo>
                    <a:pt x="464" y="207"/>
                  </a:lnTo>
                  <a:lnTo>
                    <a:pt x="504" y="200"/>
                  </a:lnTo>
                  <a:lnTo>
                    <a:pt x="483" y="252"/>
                  </a:lnTo>
                  <a:lnTo>
                    <a:pt x="497" y="265"/>
                  </a:lnTo>
                  <a:lnTo>
                    <a:pt x="518" y="265"/>
                  </a:lnTo>
                  <a:lnTo>
                    <a:pt x="552" y="304"/>
                  </a:lnTo>
                  <a:lnTo>
                    <a:pt x="595" y="356"/>
                  </a:lnTo>
                  <a:lnTo>
                    <a:pt x="595" y="369"/>
                  </a:lnTo>
                  <a:lnTo>
                    <a:pt x="552" y="377"/>
                  </a:lnTo>
                  <a:lnTo>
                    <a:pt x="540" y="392"/>
                  </a:lnTo>
                  <a:lnTo>
                    <a:pt x="547" y="459"/>
                  </a:lnTo>
                  <a:lnTo>
                    <a:pt x="511" y="592"/>
                  </a:lnTo>
                  <a:lnTo>
                    <a:pt x="511" y="659"/>
                  </a:lnTo>
                  <a:lnTo>
                    <a:pt x="533" y="711"/>
                  </a:lnTo>
                  <a:lnTo>
                    <a:pt x="566" y="727"/>
                  </a:lnTo>
                  <a:lnTo>
                    <a:pt x="580" y="763"/>
                  </a:lnTo>
                  <a:lnTo>
                    <a:pt x="511" y="854"/>
                  </a:lnTo>
                  <a:lnTo>
                    <a:pt x="504" y="883"/>
                  </a:lnTo>
                  <a:lnTo>
                    <a:pt x="492" y="883"/>
                  </a:lnTo>
                  <a:lnTo>
                    <a:pt x="471" y="844"/>
                  </a:lnTo>
                  <a:lnTo>
                    <a:pt x="457" y="854"/>
                  </a:lnTo>
                  <a:lnTo>
                    <a:pt x="457" y="904"/>
                  </a:lnTo>
                  <a:lnTo>
                    <a:pt x="375" y="1023"/>
                  </a:lnTo>
                  <a:lnTo>
                    <a:pt x="348" y="1044"/>
                  </a:lnTo>
                  <a:lnTo>
                    <a:pt x="287" y="1038"/>
                  </a:lnTo>
                  <a:lnTo>
                    <a:pt x="267" y="1052"/>
                  </a:lnTo>
                  <a:lnTo>
                    <a:pt x="246" y="1096"/>
                  </a:lnTo>
                  <a:lnTo>
                    <a:pt x="225" y="1075"/>
                  </a:lnTo>
                  <a:lnTo>
                    <a:pt x="198" y="1067"/>
                  </a:lnTo>
                  <a:lnTo>
                    <a:pt x="191" y="1075"/>
                  </a:lnTo>
                  <a:lnTo>
                    <a:pt x="171" y="1044"/>
                  </a:lnTo>
                  <a:lnTo>
                    <a:pt x="150" y="1044"/>
                  </a:lnTo>
                  <a:lnTo>
                    <a:pt x="108" y="956"/>
                  </a:lnTo>
                  <a:lnTo>
                    <a:pt x="88" y="883"/>
                  </a:lnTo>
                  <a:lnTo>
                    <a:pt x="95" y="836"/>
                  </a:lnTo>
                  <a:lnTo>
                    <a:pt x="143" y="800"/>
                  </a:lnTo>
                  <a:lnTo>
                    <a:pt x="143" y="784"/>
                  </a:lnTo>
                  <a:lnTo>
                    <a:pt x="108" y="784"/>
                  </a:lnTo>
                  <a:lnTo>
                    <a:pt x="129" y="748"/>
                  </a:lnTo>
                  <a:lnTo>
                    <a:pt x="122" y="727"/>
                  </a:lnTo>
                  <a:lnTo>
                    <a:pt x="88" y="727"/>
                  </a:lnTo>
                  <a:lnTo>
                    <a:pt x="95" y="644"/>
                  </a:lnTo>
                  <a:lnTo>
                    <a:pt x="55" y="665"/>
                  </a:lnTo>
                  <a:lnTo>
                    <a:pt x="40" y="636"/>
                  </a:lnTo>
                  <a:lnTo>
                    <a:pt x="40" y="579"/>
                  </a:lnTo>
                  <a:lnTo>
                    <a:pt x="21" y="540"/>
                  </a:lnTo>
                  <a:lnTo>
                    <a:pt x="35" y="517"/>
                  </a:lnTo>
                  <a:lnTo>
                    <a:pt x="0" y="348"/>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0" name="Freeform 35">
              <a:extLst>
                <a:ext uri="{FF2B5EF4-FFF2-40B4-BE49-F238E27FC236}">
                  <a16:creationId xmlns:a16="http://schemas.microsoft.com/office/drawing/2014/main" id="{619C8274-9CB3-4A00-B942-3196A46F8429}"/>
                </a:ext>
              </a:extLst>
            </p:cNvPr>
            <p:cNvSpPr>
              <a:spLocks/>
            </p:cNvSpPr>
            <p:nvPr/>
          </p:nvSpPr>
          <p:spPr bwMode="auto">
            <a:xfrm>
              <a:off x="6546229" y="3670240"/>
              <a:ext cx="1046259" cy="707180"/>
            </a:xfrm>
            <a:custGeom>
              <a:avLst/>
              <a:gdLst>
                <a:gd name="T0" fmla="*/ 5309 w 1229"/>
                <a:gd name="T1" fmla="*/ 387725 h 927"/>
                <a:gd name="T2" fmla="*/ 162806 w 1229"/>
                <a:gd name="T3" fmla="*/ 371074 h 927"/>
                <a:gd name="T4" fmla="*/ 217664 w 1229"/>
                <a:gd name="T5" fmla="*/ 298921 h 927"/>
                <a:gd name="T6" fmla="*/ 260135 w 1229"/>
                <a:gd name="T7" fmla="*/ 216460 h 927"/>
                <a:gd name="T8" fmla="*/ 241554 w 1229"/>
                <a:gd name="T9" fmla="*/ 141928 h 927"/>
                <a:gd name="T10" fmla="*/ 217664 w 1229"/>
                <a:gd name="T11" fmla="*/ 130034 h 927"/>
                <a:gd name="T12" fmla="*/ 235361 w 1229"/>
                <a:gd name="T13" fmla="*/ 76118 h 927"/>
                <a:gd name="T14" fmla="*/ 393742 w 1229"/>
                <a:gd name="T15" fmla="*/ 99112 h 927"/>
                <a:gd name="T16" fmla="*/ 436214 w 1229"/>
                <a:gd name="T17" fmla="*/ 64224 h 927"/>
                <a:gd name="T18" fmla="*/ 573360 w 1229"/>
                <a:gd name="T19" fmla="*/ 0 h 927"/>
                <a:gd name="T20" fmla="*/ 628218 w 1229"/>
                <a:gd name="T21" fmla="*/ 41230 h 927"/>
                <a:gd name="T22" fmla="*/ 683077 w 1229"/>
                <a:gd name="T23" fmla="*/ 107041 h 927"/>
                <a:gd name="T24" fmla="*/ 729972 w 1229"/>
                <a:gd name="T25" fmla="*/ 76118 h 927"/>
                <a:gd name="T26" fmla="*/ 784830 w 1229"/>
                <a:gd name="T27" fmla="*/ 93561 h 927"/>
                <a:gd name="T28" fmla="*/ 863579 w 1229"/>
                <a:gd name="T29" fmla="*/ 141928 h 927"/>
                <a:gd name="T30" fmla="*/ 912244 w 1229"/>
                <a:gd name="T31" fmla="*/ 123691 h 927"/>
                <a:gd name="T32" fmla="*/ 924631 w 1229"/>
                <a:gd name="T33" fmla="*/ 194259 h 927"/>
                <a:gd name="T34" fmla="*/ 924631 w 1229"/>
                <a:gd name="T35" fmla="*/ 234696 h 927"/>
                <a:gd name="T36" fmla="*/ 937019 w 1229"/>
                <a:gd name="T37" fmla="*/ 323500 h 927"/>
                <a:gd name="T38" fmla="*/ 979490 w 1229"/>
                <a:gd name="T39" fmla="*/ 387725 h 927"/>
                <a:gd name="T40" fmla="*/ 990107 w 1229"/>
                <a:gd name="T41" fmla="*/ 465428 h 927"/>
                <a:gd name="T42" fmla="*/ 1058238 w 1229"/>
                <a:gd name="T43" fmla="*/ 539960 h 927"/>
                <a:gd name="T44" fmla="*/ 1064432 w 1229"/>
                <a:gd name="T45" fmla="*/ 574848 h 927"/>
                <a:gd name="T46" fmla="*/ 1003380 w 1229"/>
                <a:gd name="T47" fmla="*/ 593084 h 927"/>
                <a:gd name="T48" fmla="*/ 918437 w 1229"/>
                <a:gd name="T49" fmla="*/ 599427 h 927"/>
                <a:gd name="T50" fmla="*/ 882160 w 1229"/>
                <a:gd name="T51" fmla="*/ 681888 h 927"/>
                <a:gd name="T52" fmla="*/ 839689 w 1229"/>
                <a:gd name="T53" fmla="*/ 675545 h 927"/>
                <a:gd name="T54" fmla="*/ 804296 w 1229"/>
                <a:gd name="T55" fmla="*/ 688231 h 927"/>
                <a:gd name="T56" fmla="*/ 791024 w 1229"/>
                <a:gd name="T57" fmla="*/ 711225 h 927"/>
                <a:gd name="T58" fmla="*/ 694579 w 1229"/>
                <a:gd name="T59" fmla="*/ 716775 h 927"/>
                <a:gd name="T60" fmla="*/ 647684 w 1229"/>
                <a:gd name="T61" fmla="*/ 723119 h 927"/>
                <a:gd name="T62" fmla="*/ 617601 w 1229"/>
                <a:gd name="T63" fmla="*/ 698539 h 927"/>
                <a:gd name="T64" fmla="*/ 550355 w 1229"/>
                <a:gd name="T65" fmla="*/ 698539 h 927"/>
                <a:gd name="T66" fmla="*/ 507884 w 1229"/>
                <a:gd name="T67" fmla="*/ 640658 h 927"/>
                <a:gd name="T68" fmla="*/ 410554 w 1229"/>
                <a:gd name="T69" fmla="*/ 630350 h 927"/>
                <a:gd name="T70" fmla="*/ 319418 w 1229"/>
                <a:gd name="T71" fmla="*/ 612114 h 927"/>
                <a:gd name="T72" fmla="*/ 326497 w 1229"/>
                <a:gd name="T73" fmla="*/ 547889 h 927"/>
                <a:gd name="T74" fmla="*/ 249518 w 1229"/>
                <a:gd name="T75" fmla="*/ 516966 h 927"/>
                <a:gd name="T76" fmla="*/ 192890 w 1229"/>
                <a:gd name="T77" fmla="*/ 516966 h 927"/>
                <a:gd name="T78" fmla="*/ 150418 w 1229"/>
                <a:gd name="T79" fmla="*/ 599427 h 927"/>
                <a:gd name="T80" fmla="*/ 95560 w 1229"/>
                <a:gd name="T81" fmla="*/ 564540 h 927"/>
                <a:gd name="T82" fmla="*/ 66361 w 1229"/>
                <a:gd name="T83" fmla="*/ 493972 h 927"/>
                <a:gd name="T84" fmla="*/ 0 w 1229"/>
                <a:gd name="T85" fmla="*/ 399618 h 9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29" h="927">
                  <a:moveTo>
                    <a:pt x="0" y="504"/>
                  </a:moveTo>
                  <a:lnTo>
                    <a:pt x="6" y="489"/>
                  </a:lnTo>
                  <a:lnTo>
                    <a:pt x="130" y="468"/>
                  </a:lnTo>
                  <a:lnTo>
                    <a:pt x="184" y="468"/>
                  </a:lnTo>
                  <a:lnTo>
                    <a:pt x="225" y="445"/>
                  </a:lnTo>
                  <a:lnTo>
                    <a:pt x="246" y="377"/>
                  </a:lnTo>
                  <a:lnTo>
                    <a:pt x="282" y="333"/>
                  </a:lnTo>
                  <a:lnTo>
                    <a:pt x="294" y="273"/>
                  </a:lnTo>
                  <a:lnTo>
                    <a:pt x="294" y="208"/>
                  </a:lnTo>
                  <a:lnTo>
                    <a:pt x="273" y="179"/>
                  </a:lnTo>
                  <a:lnTo>
                    <a:pt x="252" y="179"/>
                  </a:lnTo>
                  <a:lnTo>
                    <a:pt x="246" y="164"/>
                  </a:lnTo>
                  <a:lnTo>
                    <a:pt x="246" y="125"/>
                  </a:lnTo>
                  <a:lnTo>
                    <a:pt x="266" y="96"/>
                  </a:lnTo>
                  <a:lnTo>
                    <a:pt x="409" y="112"/>
                  </a:lnTo>
                  <a:lnTo>
                    <a:pt x="445" y="125"/>
                  </a:lnTo>
                  <a:lnTo>
                    <a:pt x="478" y="112"/>
                  </a:lnTo>
                  <a:lnTo>
                    <a:pt x="493" y="81"/>
                  </a:lnTo>
                  <a:lnTo>
                    <a:pt x="539" y="52"/>
                  </a:lnTo>
                  <a:lnTo>
                    <a:pt x="648" y="0"/>
                  </a:lnTo>
                  <a:lnTo>
                    <a:pt x="671" y="8"/>
                  </a:lnTo>
                  <a:lnTo>
                    <a:pt x="710" y="52"/>
                  </a:lnTo>
                  <a:lnTo>
                    <a:pt x="723" y="89"/>
                  </a:lnTo>
                  <a:lnTo>
                    <a:pt x="772" y="135"/>
                  </a:lnTo>
                  <a:lnTo>
                    <a:pt x="806" y="96"/>
                  </a:lnTo>
                  <a:lnTo>
                    <a:pt x="825" y="96"/>
                  </a:lnTo>
                  <a:lnTo>
                    <a:pt x="854" y="96"/>
                  </a:lnTo>
                  <a:lnTo>
                    <a:pt x="887" y="118"/>
                  </a:lnTo>
                  <a:lnTo>
                    <a:pt x="937" y="179"/>
                  </a:lnTo>
                  <a:lnTo>
                    <a:pt x="976" y="179"/>
                  </a:lnTo>
                  <a:lnTo>
                    <a:pt x="1017" y="146"/>
                  </a:lnTo>
                  <a:lnTo>
                    <a:pt x="1031" y="156"/>
                  </a:lnTo>
                  <a:lnTo>
                    <a:pt x="1031" y="208"/>
                  </a:lnTo>
                  <a:lnTo>
                    <a:pt x="1045" y="245"/>
                  </a:lnTo>
                  <a:lnTo>
                    <a:pt x="1038" y="260"/>
                  </a:lnTo>
                  <a:lnTo>
                    <a:pt x="1045" y="296"/>
                  </a:lnTo>
                  <a:lnTo>
                    <a:pt x="1079" y="341"/>
                  </a:lnTo>
                  <a:lnTo>
                    <a:pt x="1059" y="408"/>
                  </a:lnTo>
                  <a:lnTo>
                    <a:pt x="1100" y="423"/>
                  </a:lnTo>
                  <a:lnTo>
                    <a:pt x="1107" y="489"/>
                  </a:lnTo>
                  <a:lnTo>
                    <a:pt x="1126" y="512"/>
                  </a:lnTo>
                  <a:lnTo>
                    <a:pt x="1119" y="587"/>
                  </a:lnTo>
                  <a:lnTo>
                    <a:pt x="1146" y="608"/>
                  </a:lnTo>
                  <a:lnTo>
                    <a:pt x="1196" y="681"/>
                  </a:lnTo>
                  <a:lnTo>
                    <a:pt x="1229" y="704"/>
                  </a:lnTo>
                  <a:lnTo>
                    <a:pt x="1203" y="725"/>
                  </a:lnTo>
                  <a:lnTo>
                    <a:pt x="1167" y="697"/>
                  </a:lnTo>
                  <a:lnTo>
                    <a:pt x="1134" y="748"/>
                  </a:lnTo>
                  <a:lnTo>
                    <a:pt x="1086" y="764"/>
                  </a:lnTo>
                  <a:lnTo>
                    <a:pt x="1038" y="756"/>
                  </a:lnTo>
                  <a:lnTo>
                    <a:pt x="1010" y="860"/>
                  </a:lnTo>
                  <a:lnTo>
                    <a:pt x="997" y="860"/>
                  </a:lnTo>
                  <a:lnTo>
                    <a:pt x="976" y="837"/>
                  </a:lnTo>
                  <a:lnTo>
                    <a:pt x="949" y="852"/>
                  </a:lnTo>
                  <a:lnTo>
                    <a:pt x="921" y="852"/>
                  </a:lnTo>
                  <a:lnTo>
                    <a:pt x="909" y="868"/>
                  </a:lnTo>
                  <a:lnTo>
                    <a:pt x="916" y="897"/>
                  </a:lnTo>
                  <a:lnTo>
                    <a:pt x="894" y="897"/>
                  </a:lnTo>
                  <a:lnTo>
                    <a:pt x="834" y="852"/>
                  </a:lnTo>
                  <a:lnTo>
                    <a:pt x="785" y="904"/>
                  </a:lnTo>
                  <a:lnTo>
                    <a:pt x="772" y="897"/>
                  </a:lnTo>
                  <a:lnTo>
                    <a:pt x="732" y="912"/>
                  </a:lnTo>
                  <a:lnTo>
                    <a:pt x="710" y="881"/>
                  </a:lnTo>
                  <a:lnTo>
                    <a:pt x="698" y="881"/>
                  </a:lnTo>
                  <a:lnTo>
                    <a:pt x="655" y="927"/>
                  </a:lnTo>
                  <a:lnTo>
                    <a:pt x="622" y="881"/>
                  </a:lnTo>
                  <a:lnTo>
                    <a:pt x="595" y="868"/>
                  </a:lnTo>
                  <a:lnTo>
                    <a:pt x="574" y="808"/>
                  </a:lnTo>
                  <a:lnTo>
                    <a:pt x="539" y="816"/>
                  </a:lnTo>
                  <a:lnTo>
                    <a:pt x="464" y="795"/>
                  </a:lnTo>
                  <a:lnTo>
                    <a:pt x="404" y="795"/>
                  </a:lnTo>
                  <a:lnTo>
                    <a:pt x="361" y="772"/>
                  </a:lnTo>
                  <a:lnTo>
                    <a:pt x="376" y="725"/>
                  </a:lnTo>
                  <a:lnTo>
                    <a:pt x="369" y="691"/>
                  </a:lnTo>
                  <a:lnTo>
                    <a:pt x="328" y="681"/>
                  </a:lnTo>
                  <a:lnTo>
                    <a:pt x="282" y="652"/>
                  </a:lnTo>
                  <a:lnTo>
                    <a:pt x="266" y="681"/>
                  </a:lnTo>
                  <a:lnTo>
                    <a:pt x="218" y="652"/>
                  </a:lnTo>
                  <a:lnTo>
                    <a:pt x="192" y="741"/>
                  </a:lnTo>
                  <a:lnTo>
                    <a:pt x="170" y="756"/>
                  </a:lnTo>
                  <a:lnTo>
                    <a:pt x="165" y="787"/>
                  </a:lnTo>
                  <a:lnTo>
                    <a:pt x="108" y="712"/>
                  </a:lnTo>
                  <a:lnTo>
                    <a:pt x="75" y="645"/>
                  </a:lnTo>
                  <a:lnTo>
                    <a:pt x="75" y="623"/>
                  </a:lnTo>
                  <a:lnTo>
                    <a:pt x="36" y="570"/>
                  </a:lnTo>
                  <a:lnTo>
                    <a:pt x="0" y="504"/>
                  </a:lnTo>
                  <a:close/>
                </a:path>
              </a:pathLst>
            </a:custGeom>
            <a:solidFill>
              <a:srgbClr val="848484"/>
            </a:solidFill>
            <a:ln w="1651">
              <a:solidFill>
                <a:schemeClr val="tx1">
                  <a:lumMod val="65000"/>
                  <a:lumOff val="35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1" name="Freeform 36">
              <a:extLst>
                <a:ext uri="{FF2B5EF4-FFF2-40B4-BE49-F238E27FC236}">
                  <a16:creationId xmlns:a16="http://schemas.microsoft.com/office/drawing/2014/main" id="{43E3BA2A-8874-4C63-8310-C258E65600C4}"/>
                </a:ext>
              </a:extLst>
            </p:cNvPr>
            <p:cNvSpPr>
              <a:spLocks/>
            </p:cNvSpPr>
            <p:nvPr/>
          </p:nvSpPr>
          <p:spPr bwMode="auto">
            <a:xfrm>
              <a:off x="7667331" y="2168819"/>
              <a:ext cx="615536" cy="372682"/>
            </a:xfrm>
            <a:custGeom>
              <a:avLst/>
              <a:gdLst>
                <a:gd name="T0" fmla="*/ 0 w 724"/>
                <a:gd name="T1" fmla="*/ 152400 h 488"/>
                <a:gd name="T2" fmla="*/ 0 w 724"/>
                <a:gd name="T3" fmla="*/ 205581 h 488"/>
                <a:gd name="T4" fmla="*/ 29160 w 724"/>
                <a:gd name="T5" fmla="*/ 228600 h 488"/>
                <a:gd name="T6" fmla="*/ 35346 w 724"/>
                <a:gd name="T7" fmla="*/ 246856 h 488"/>
                <a:gd name="T8" fmla="*/ 168777 w 724"/>
                <a:gd name="T9" fmla="*/ 228600 h 488"/>
                <a:gd name="T10" fmla="*/ 191752 w 724"/>
                <a:gd name="T11" fmla="*/ 263525 h 488"/>
                <a:gd name="T12" fmla="*/ 217378 w 724"/>
                <a:gd name="T13" fmla="*/ 276225 h 488"/>
                <a:gd name="T14" fmla="*/ 205007 w 724"/>
                <a:gd name="T15" fmla="*/ 329406 h 488"/>
                <a:gd name="T16" fmla="*/ 229749 w 724"/>
                <a:gd name="T17" fmla="*/ 341313 h 488"/>
                <a:gd name="T18" fmla="*/ 235934 w 724"/>
                <a:gd name="T19" fmla="*/ 364331 h 488"/>
                <a:gd name="T20" fmla="*/ 265978 w 724"/>
                <a:gd name="T21" fmla="*/ 352425 h 488"/>
                <a:gd name="T22" fmla="*/ 270397 w 724"/>
                <a:gd name="T23" fmla="*/ 381000 h 488"/>
                <a:gd name="T24" fmla="*/ 312812 w 724"/>
                <a:gd name="T25" fmla="*/ 387350 h 488"/>
                <a:gd name="T26" fmla="*/ 373784 w 724"/>
                <a:gd name="T27" fmla="*/ 370681 h 488"/>
                <a:gd name="T28" fmla="*/ 373784 w 724"/>
                <a:gd name="T29" fmla="*/ 358775 h 488"/>
                <a:gd name="T30" fmla="*/ 356111 w 724"/>
                <a:gd name="T31" fmla="*/ 341313 h 488"/>
                <a:gd name="T32" fmla="*/ 356111 w 724"/>
                <a:gd name="T33" fmla="*/ 311150 h 488"/>
                <a:gd name="T34" fmla="*/ 373784 w 724"/>
                <a:gd name="T35" fmla="*/ 306388 h 488"/>
                <a:gd name="T36" fmla="*/ 367598 w 724"/>
                <a:gd name="T37" fmla="*/ 294481 h 488"/>
                <a:gd name="T38" fmla="*/ 343740 w 724"/>
                <a:gd name="T39" fmla="*/ 281781 h 488"/>
                <a:gd name="T40" fmla="*/ 349925 w 724"/>
                <a:gd name="T41" fmla="*/ 240506 h 488"/>
                <a:gd name="T42" fmla="*/ 428570 w 724"/>
                <a:gd name="T43" fmla="*/ 205581 h 488"/>
                <a:gd name="T44" fmla="*/ 451545 w 724"/>
                <a:gd name="T45" fmla="*/ 182563 h 488"/>
                <a:gd name="T46" fmla="*/ 481589 w 724"/>
                <a:gd name="T47" fmla="*/ 182563 h 488"/>
                <a:gd name="T48" fmla="*/ 512517 w 724"/>
                <a:gd name="T49" fmla="*/ 211931 h 488"/>
                <a:gd name="T50" fmla="*/ 536375 w 724"/>
                <a:gd name="T51" fmla="*/ 200819 h 488"/>
                <a:gd name="T52" fmla="*/ 548746 w 724"/>
                <a:gd name="T53" fmla="*/ 164306 h 488"/>
                <a:gd name="T54" fmla="*/ 542561 w 724"/>
                <a:gd name="T55" fmla="*/ 129381 h 488"/>
                <a:gd name="T56" fmla="*/ 603532 w 724"/>
                <a:gd name="T57" fmla="*/ 112713 h 488"/>
                <a:gd name="T58" fmla="*/ 639762 w 724"/>
                <a:gd name="T59" fmla="*/ 88106 h 488"/>
                <a:gd name="T60" fmla="*/ 603532 w 724"/>
                <a:gd name="T61" fmla="*/ 81756 h 488"/>
                <a:gd name="T62" fmla="*/ 578790 w 724"/>
                <a:gd name="T63" fmla="*/ 59531 h 488"/>
                <a:gd name="T64" fmla="*/ 506331 w 724"/>
                <a:gd name="T65" fmla="*/ 53181 h 488"/>
                <a:gd name="T66" fmla="*/ 500145 w 724"/>
                <a:gd name="T67" fmla="*/ 77788 h 488"/>
                <a:gd name="T68" fmla="*/ 487774 w 724"/>
                <a:gd name="T69" fmla="*/ 46831 h 488"/>
                <a:gd name="T70" fmla="*/ 506331 w 724"/>
                <a:gd name="T71" fmla="*/ 28575 h 488"/>
                <a:gd name="T72" fmla="*/ 500145 w 724"/>
                <a:gd name="T73" fmla="*/ 18256 h 488"/>
                <a:gd name="T74" fmla="*/ 458614 w 724"/>
                <a:gd name="T75" fmla="*/ 0 h 488"/>
                <a:gd name="T76" fmla="*/ 403828 w 724"/>
                <a:gd name="T77" fmla="*/ 28575 h 488"/>
                <a:gd name="T78" fmla="*/ 392340 w 724"/>
                <a:gd name="T79" fmla="*/ 53181 h 488"/>
                <a:gd name="T80" fmla="*/ 373784 w 724"/>
                <a:gd name="T81" fmla="*/ 46831 h 488"/>
                <a:gd name="T82" fmla="*/ 361413 w 724"/>
                <a:gd name="T83" fmla="*/ 59531 h 488"/>
                <a:gd name="T84" fmla="*/ 373784 w 724"/>
                <a:gd name="T85" fmla="*/ 18256 h 488"/>
                <a:gd name="T86" fmla="*/ 356111 w 724"/>
                <a:gd name="T87" fmla="*/ 11906 h 488"/>
                <a:gd name="T88" fmla="*/ 300441 w 724"/>
                <a:gd name="T89" fmla="*/ 53181 h 488"/>
                <a:gd name="T90" fmla="*/ 270397 w 724"/>
                <a:gd name="T91" fmla="*/ 46831 h 488"/>
                <a:gd name="T92" fmla="*/ 205007 w 724"/>
                <a:gd name="T93" fmla="*/ 63500 h 488"/>
                <a:gd name="T94" fmla="*/ 185566 w 724"/>
                <a:gd name="T95" fmla="*/ 63500 h 488"/>
                <a:gd name="T96" fmla="*/ 168777 w 724"/>
                <a:gd name="T97" fmla="*/ 53181 h 488"/>
                <a:gd name="T98" fmla="*/ 156406 w 724"/>
                <a:gd name="T99" fmla="*/ 53181 h 488"/>
                <a:gd name="T100" fmla="*/ 150220 w 724"/>
                <a:gd name="T101" fmla="*/ 63500 h 488"/>
                <a:gd name="T102" fmla="*/ 120176 w 724"/>
                <a:gd name="T103" fmla="*/ 53181 h 488"/>
                <a:gd name="T104" fmla="*/ 109572 w 724"/>
                <a:gd name="T105" fmla="*/ 59531 h 488"/>
                <a:gd name="T106" fmla="*/ 103387 w 724"/>
                <a:gd name="T107" fmla="*/ 94456 h 488"/>
                <a:gd name="T108" fmla="*/ 90132 w 724"/>
                <a:gd name="T109" fmla="*/ 104775 h 488"/>
                <a:gd name="T110" fmla="*/ 42415 w 724"/>
                <a:gd name="T111" fmla="*/ 112713 h 488"/>
                <a:gd name="T112" fmla="*/ 24742 w 724"/>
                <a:gd name="T113" fmla="*/ 141288 h 488"/>
                <a:gd name="T114" fmla="*/ 0 w 724"/>
                <a:gd name="T115" fmla="*/ 152400 h 4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24" h="488">
                  <a:moveTo>
                    <a:pt x="0" y="192"/>
                  </a:moveTo>
                  <a:lnTo>
                    <a:pt x="0" y="259"/>
                  </a:lnTo>
                  <a:lnTo>
                    <a:pt x="33" y="288"/>
                  </a:lnTo>
                  <a:lnTo>
                    <a:pt x="40" y="311"/>
                  </a:lnTo>
                  <a:lnTo>
                    <a:pt x="191" y="288"/>
                  </a:lnTo>
                  <a:lnTo>
                    <a:pt x="217" y="332"/>
                  </a:lnTo>
                  <a:lnTo>
                    <a:pt x="246" y="348"/>
                  </a:lnTo>
                  <a:lnTo>
                    <a:pt x="232" y="415"/>
                  </a:lnTo>
                  <a:lnTo>
                    <a:pt x="260" y="430"/>
                  </a:lnTo>
                  <a:lnTo>
                    <a:pt x="267" y="459"/>
                  </a:lnTo>
                  <a:lnTo>
                    <a:pt x="301" y="444"/>
                  </a:lnTo>
                  <a:lnTo>
                    <a:pt x="306" y="480"/>
                  </a:lnTo>
                  <a:lnTo>
                    <a:pt x="354" y="488"/>
                  </a:lnTo>
                  <a:lnTo>
                    <a:pt x="423" y="467"/>
                  </a:lnTo>
                  <a:lnTo>
                    <a:pt x="423" y="452"/>
                  </a:lnTo>
                  <a:lnTo>
                    <a:pt x="403" y="430"/>
                  </a:lnTo>
                  <a:lnTo>
                    <a:pt x="403" y="392"/>
                  </a:lnTo>
                  <a:lnTo>
                    <a:pt x="423" y="386"/>
                  </a:lnTo>
                  <a:lnTo>
                    <a:pt x="416" y="371"/>
                  </a:lnTo>
                  <a:lnTo>
                    <a:pt x="389" y="355"/>
                  </a:lnTo>
                  <a:lnTo>
                    <a:pt x="396" y="303"/>
                  </a:lnTo>
                  <a:lnTo>
                    <a:pt x="485" y="259"/>
                  </a:lnTo>
                  <a:lnTo>
                    <a:pt x="511" y="230"/>
                  </a:lnTo>
                  <a:lnTo>
                    <a:pt x="545" y="230"/>
                  </a:lnTo>
                  <a:lnTo>
                    <a:pt x="580" y="267"/>
                  </a:lnTo>
                  <a:lnTo>
                    <a:pt x="607" y="253"/>
                  </a:lnTo>
                  <a:lnTo>
                    <a:pt x="621" y="207"/>
                  </a:lnTo>
                  <a:lnTo>
                    <a:pt x="614" y="163"/>
                  </a:lnTo>
                  <a:lnTo>
                    <a:pt x="683" y="142"/>
                  </a:lnTo>
                  <a:lnTo>
                    <a:pt x="724" y="111"/>
                  </a:lnTo>
                  <a:lnTo>
                    <a:pt x="683" y="103"/>
                  </a:lnTo>
                  <a:lnTo>
                    <a:pt x="655" y="75"/>
                  </a:lnTo>
                  <a:lnTo>
                    <a:pt x="573" y="67"/>
                  </a:lnTo>
                  <a:lnTo>
                    <a:pt x="566" y="98"/>
                  </a:lnTo>
                  <a:lnTo>
                    <a:pt x="552" y="59"/>
                  </a:lnTo>
                  <a:lnTo>
                    <a:pt x="573" y="36"/>
                  </a:lnTo>
                  <a:lnTo>
                    <a:pt x="566" y="23"/>
                  </a:lnTo>
                  <a:lnTo>
                    <a:pt x="519" y="0"/>
                  </a:lnTo>
                  <a:lnTo>
                    <a:pt x="457" y="36"/>
                  </a:lnTo>
                  <a:lnTo>
                    <a:pt x="444" y="67"/>
                  </a:lnTo>
                  <a:lnTo>
                    <a:pt x="423" y="59"/>
                  </a:lnTo>
                  <a:lnTo>
                    <a:pt x="409" y="75"/>
                  </a:lnTo>
                  <a:lnTo>
                    <a:pt x="423" y="23"/>
                  </a:lnTo>
                  <a:lnTo>
                    <a:pt x="403" y="15"/>
                  </a:lnTo>
                  <a:lnTo>
                    <a:pt x="340" y="67"/>
                  </a:lnTo>
                  <a:lnTo>
                    <a:pt x="306" y="59"/>
                  </a:lnTo>
                  <a:lnTo>
                    <a:pt x="232" y="80"/>
                  </a:lnTo>
                  <a:lnTo>
                    <a:pt x="210" y="80"/>
                  </a:lnTo>
                  <a:lnTo>
                    <a:pt x="191" y="67"/>
                  </a:lnTo>
                  <a:lnTo>
                    <a:pt x="177" y="67"/>
                  </a:lnTo>
                  <a:lnTo>
                    <a:pt x="170" y="80"/>
                  </a:lnTo>
                  <a:lnTo>
                    <a:pt x="136" y="67"/>
                  </a:lnTo>
                  <a:lnTo>
                    <a:pt x="124" y="75"/>
                  </a:lnTo>
                  <a:lnTo>
                    <a:pt x="117" y="119"/>
                  </a:lnTo>
                  <a:lnTo>
                    <a:pt x="102" y="132"/>
                  </a:lnTo>
                  <a:lnTo>
                    <a:pt x="48" y="142"/>
                  </a:lnTo>
                  <a:lnTo>
                    <a:pt x="28" y="178"/>
                  </a:lnTo>
                  <a:lnTo>
                    <a:pt x="0" y="192"/>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2" name="Freeform 37">
              <a:extLst>
                <a:ext uri="{FF2B5EF4-FFF2-40B4-BE49-F238E27FC236}">
                  <a16:creationId xmlns:a16="http://schemas.microsoft.com/office/drawing/2014/main" id="{355C1379-3760-40A2-885D-DB42811452A0}"/>
                </a:ext>
              </a:extLst>
            </p:cNvPr>
            <p:cNvSpPr>
              <a:spLocks/>
            </p:cNvSpPr>
            <p:nvPr/>
          </p:nvSpPr>
          <p:spPr bwMode="auto">
            <a:xfrm>
              <a:off x="5993315" y="2003861"/>
              <a:ext cx="623174" cy="584989"/>
            </a:xfrm>
            <a:custGeom>
              <a:avLst/>
              <a:gdLst>
                <a:gd name="T0" fmla="*/ 6194 w 732"/>
                <a:gd name="T1" fmla="*/ 348457 h 766"/>
                <a:gd name="T2" fmla="*/ 6194 w 732"/>
                <a:gd name="T3" fmla="*/ 400050 h 766"/>
                <a:gd name="T4" fmla="*/ 38048 w 732"/>
                <a:gd name="T5" fmla="*/ 395288 h 766"/>
                <a:gd name="T6" fmla="*/ 50436 w 732"/>
                <a:gd name="T7" fmla="*/ 383382 h 766"/>
                <a:gd name="T8" fmla="*/ 68132 w 732"/>
                <a:gd name="T9" fmla="*/ 465932 h 766"/>
                <a:gd name="T10" fmla="*/ 127416 w 732"/>
                <a:gd name="T11" fmla="*/ 471488 h 766"/>
                <a:gd name="T12" fmla="*/ 158386 w 732"/>
                <a:gd name="T13" fmla="*/ 453232 h 766"/>
                <a:gd name="T14" fmla="*/ 158386 w 732"/>
                <a:gd name="T15" fmla="*/ 482600 h 766"/>
                <a:gd name="T16" fmla="*/ 97332 w 732"/>
                <a:gd name="T17" fmla="*/ 571500 h 766"/>
                <a:gd name="T18" fmla="*/ 127416 w 732"/>
                <a:gd name="T19" fmla="*/ 583407 h 766"/>
                <a:gd name="T20" fmla="*/ 152192 w 732"/>
                <a:gd name="T21" fmla="*/ 552450 h 766"/>
                <a:gd name="T22" fmla="*/ 176082 w 732"/>
                <a:gd name="T23" fmla="*/ 571500 h 766"/>
                <a:gd name="T24" fmla="*/ 230942 w 732"/>
                <a:gd name="T25" fmla="*/ 542132 h 766"/>
                <a:gd name="T26" fmla="*/ 279608 w 732"/>
                <a:gd name="T27" fmla="*/ 530225 h 766"/>
                <a:gd name="T28" fmla="*/ 315002 w 732"/>
                <a:gd name="T29" fmla="*/ 500857 h 766"/>
                <a:gd name="T30" fmla="*/ 338892 w 732"/>
                <a:gd name="T31" fmla="*/ 482600 h 766"/>
                <a:gd name="T32" fmla="*/ 382249 w 732"/>
                <a:gd name="T33" fmla="*/ 500857 h 766"/>
                <a:gd name="T34" fmla="*/ 423836 w 732"/>
                <a:gd name="T35" fmla="*/ 482600 h 766"/>
                <a:gd name="T36" fmla="*/ 507896 w 732"/>
                <a:gd name="T37" fmla="*/ 482600 h 766"/>
                <a:gd name="T38" fmla="*/ 550368 w 732"/>
                <a:gd name="T39" fmla="*/ 411957 h 766"/>
                <a:gd name="T40" fmla="*/ 550368 w 732"/>
                <a:gd name="T41" fmla="*/ 335757 h 766"/>
                <a:gd name="T42" fmla="*/ 556562 w 732"/>
                <a:gd name="T43" fmla="*/ 265906 h 766"/>
                <a:gd name="T44" fmla="*/ 606998 w 732"/>
                <a:gd name="T45" fmla="*/ 183356 h 766"/>
                <a:gd name="T46" fmla="*/ 630003 w 732"/>
                <a:gd name="T47" fmla="*/ 72231 h 766"/>
                <a:gd name="T48" fmla="*/ 647700 w 732"/>
                <a:gd name="T49" fmla="*/ 18256 h 766"/>
                <a:gd name="T50" fmla="*/ 586646 w 732"/>
                <a:gd name="T51" fmla="*/ 64294 h 766"/>
                <a:gd name="T52" fmla="*/ 592840 w 732"/>
                <a:gd name="T53" fmla="*/ 29369 h 766"/>
                <a:gd name="T54" fmla="*/ 550368 w 732"/>
                <a:gd name="T55" fmla="*/ 36513 h 766"/>
                <a:gd name="T56" fmla="*/ 507896 w 732"/>
                <a:gd name="T57" fmla="*/ 53181 h 766"/>
                <a:gd name="T58" fmla="*/ 479581 w 732"/>
                <a:gd name="T59" fmla="*/ 59531 h 766"/>
                <a:gd name="T60" fmla="*/ 436224 w 732"/>
                <a:gd name="T61" fmla="*/ 84138 h 766"/>
                <a:gd name="T62" fmla="*/ 399946 w 732"/>
                <a:gd name="T63" fmla="*/ 130175 h 766"/>
                <a:gd name="T64" fmla="*/ 412334 w 732"/>
                <a:gd name="T65" fmla="*/ 146844 h 766"/>
                <a:gd name="T66" fmla="*/ 453036 w 732"/>
                <a:gd name="T67" fmla="*/ 171450 h 766"/>
                <a:gd name="T68" fmla="*/ 399946 w 732"/>
                <a:gd name="T69" fmla="*/ 177006 h 766"/>
                <a:gd name="T70" fmla="*/ 393752 w 732"/>
                <a:gd name="T71" fmla="*/ 200025 h 766"/>
                <a:gd name="T72" fmla="*/ 382249 w 732"/>
                <a:gd name="T73" fmla="*/ 183356 h 766"/>
                <a:gd name="T74" fmla="*/ 345086 w 732"/>
                <a:gd name="T75" fmla="*/ 189706 h 766"/>
                <a:gd name="T76" fmla="*/ 332698 w 732"/>
                <a:gd name="T77" fmla="*/ 200025 h 766"/>
                <a:gd name="T78" fmla="*/ 253948 w 732"/>
                <a:gd name="T79" fmla="*/ 218281 h 766"/>
                <a:gd name="T80" fmla="*/ 176082 w 732"/>
                <a:gd name="T81" fmla="*/ 218281 h 766"/>
                <a:gd name="T82" fmla="*/ 158386 w 732"/>
                <a:gd name="T83" fmla="*/ 249238 h 766"/>
                <a:gd name="T84" fmla="*/ 127416 w 732"/>
                <a:gd name="T85" fmla="*/ 249238 h 766"/>
                <a:gd name="T86" fmla="*/ 31854 w 732"/>
                <a:gd name="T87" fmla="*/ 276225 h 766"/>
                <a:gd name="T88" fmla="*/ 50436 w 732"/>
                <a:gd name="T89" fmla="*/ 307182 h 766"/>
                <a:gd name="T90" fmla="*/ 31854 w 732"/>
                <a:gd name="T91" fmla="*/ 317500 h 7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32" h="766">
                  <a:moveTo>
                    <a:pt x="0" y="416"/>
                  </a:moveTo>
                  <a:lnTo>
                    <a:pt x="7" y="439"/>
                  </a:lnTo>
                  <a:lnTo>
                    <a:pt x="27" y="452"/>
                  </a:lnTo>
                  <a:lnTo>
                    <a:pt x="7" y="504"/>
                  </a:lnTo>
                  <a:lnTo>
                    <a:pt x="16" y="527"/>
                  </a:lnTo>
                  <a:lnTo>
                    <a:pt x="43" y="498"/>
                  </a:lnTo>
                  <a:lnTo>
                    <a:pt x="57" y="504"/>
                  </a:lnTo>
                  <a:lnTo>
                    <a:pt x="57" y="483"/>
                  </a:lnTo>
                  <a:lnTo>
                    <a:pt x="89" y="519"/>
                  </a:lnTo>
                  <a:lnTo>
                    <a:pt x="77" y="587"/>
                  </a:lnTo>
                  <a:lnTo>
                    <a:pt x="103" y="608"/>
                  </a:lnTo>
                  <a:lnTo>
                    <a:pt x="144" y="594"/>
                  </a:lnTo>
                  <a:lnTo>
                    <a:pt x="158" y="602"/>
                  </a:lnTo>
                  <a:lnTo>
                    <a:pt x="179" y="571"/>
                  </a:lnTo>
                  <a:lnTo>
                    <a:pt x="186" y="579"/>
                  </a:lnTo>
                  <a:lnTo>
                    <a:pt x="179" y="608"/>
                  </a:lnTo>
                  <a:lnTo>
                    <a:pt x="124" y="660"/>
                  </a:lnTo>
                  <a:lnTo>
                    <a:pt x="110" y="720"/>
                  </a:lnTo>
                  <a:lnTo>
                    <a:pt x="117" y="766"/>
                  </a:lnTo>
                  <a:lnTo>
                    <a:pt x="144" y="735"/>
                  </a:lnTo>
                  <a:lnTo>
                    <a:pt x="158" y="735"/>
                  </a:lnTo>
                  <a:lnTo>
                    <a:pt x="172" y="696"/>
                  </a:lnTo>
                  <a:lnTo>
                    <a:pt x="186" y="696"/>
                  </a:lnTo>
                  <a:lnTo>
                    <a:pt x="199" y="720"/>
                  </a:lnTo>
                  <a:lnTo>
                    <a:pt x="206" y="696"/>
                  </a:lnTo>
                  <a:lnTo>
                    <a:pt x="261" y="683"/>
                  </a:lnTo>
                  <a:lnTo>
                    <a:pt x="294" y="660"/>
                  </a:lnTo>
                  <a:lnTo>
                    <a:pt x="316" y="668"/>
                  </a:lnTo>
                  <a:lnTo>
                    <a:pt x="335" y="660"/>
                  </a:lnTo>
                  <a:lnTo>
                    <a:pt x="356" y="631"/>
                  </a:lnTo>
                  <a:lnTo>
                    <a:pt x="376" y="631"/>
                  </a:lnTo>
                  <a:lnTo>
                    <a:pt x="383" y="608"/>
                  </a:lnTo>
                  <a:lnTo>
                    <a:pt x="409" y="639"/>
                  </a:lnTo>
                  <a:lnTo>
                    <a:pt x="432" y="631"/>
                  </a:lnTo>
                  <a:lnTo>
                    <a:pt x="452" y="602"/>
                  </a:lnTo>
                  <a:lnTo>
                    <a:pt x="479" y="608"/>
                  </a:lnTo>
                  <a:lnTo>
                    <a:pt x="512" y="594"/>
                  </a:lnTo>
                  <a:lnTo>
                    <a:pt x="574" y="608"/>
                  </a:lnTo>
                  <a:lnTo>
                    <a:pt x="602" y="587"/>
                  </a:lnTo>
                  <a:lnTo>
                    <a:pt x="622" y="519"/>
                  </a:lnTo>
                  <a:lnTo>
                    <a:pt x="617" y="469"/>
                  </a:lnTo>
                  <a:lnTo>
                    <a:pt x="622" y="423"/>
                  </a:lnTo>
                  <a:lnTo>
                    <a:pt x="610" y="371"/>
                  </a:lnTo>
                  <a:lnTo>
                    <a:pt x="629" y="335"/>
                  </a:lnTo>
                  <a:lnTo>
                    <a:pt x="643" y="239"/>
                  </a:lnTo>
                  <a:lnTo>
                    <a:pt x="686" y="231"/>
                  </a:lnTo>
                  <a:lnTo>
                    <a:pt x="725" y="164"/>
                  </a:lnTo>
                  <a:lnTo>
                    <a:pt x="712" y="91"/>
                  </a:lnTo>
                  <a:lnTo>
                    <a:pt x="718" y="54"/>
                  </a:lnTo>
                  <a:lnTo>
                    <a:pt x="732" y="23"/>
                  </a:lnTo>
                  <a:lnTo>
                    <a:pt x="725" y="8"/>
                  </a:lnTo>
                  <a:lnTo>
                    <a:pt x="663" y="81"/>
                  </a:lnTo>
                  <a:lnTo>
                    <a:pt x="650" y="75"/>
                  </a:lnTo>
                  <a:lnTo>
                    <a:pt x="670" y="37"/>
                  </a:lnTo>
                  <a:lnTo>
                    <a:pt x="663" y="0"/>
                  </a:lnTo>
                  <a:lnTo>
                    <a:pt x="622" y="46"/>
                  </a:lnTo>
                  <a:lnTo>
                    <a:pt x="581" y="46"/>
                  </a:lnTo>
                  <a:lnTo>
                    <a:pt x="574" y="67"/>
                  </a:lnTo>
                  <a:lnTo>
                    <a:pt x="555" y="54"/>
                  </a:lnTo>
                  <a:lnTo>
                    <a:pt x="542" y="75"/>
                  </a:lnTo>
                  <a:lnTo>
                    <a:pt x="512" y="75"/>
                  </a:lnTo>
                  <a:lnTo>
                    <a:pt x="493" y="106"/>
                  </a:lnTo>
                  <a:lnTo>
                    <a:pt x="445" y="119"/>
                  </a:lnTo>
                  <a:lnTo>
                    <a:pt x="452" y="164"/>
                  </a:lnTo>
                  <a:lnTo>
                    <a:pt x="500" y="181"/>
                  </a:lnTo>
                  <a:lnTo>
                    <a:pt x="466" y="185"/>
                  </a:lnTo>
                  <a:lnTo>
                    <a:pt x="452" y="202"/>
                  </a:lnTo>
                  <a:lnTo>
                    <a:pt x="512" y="216"/>
                  </a:lnTo>
                  <a:lnTo>
                    <a:pt x="507" y="283"/>
                  </a:lnTo>
                  <a:lnTo>
                    <a:pt x="452" y="223"/>
                  </a:lnTo>
                  <a:lnTo>
                    <a:pt x="445" y="223"/>
                  </a:lnTo>
                  <a:lnTo>
                    <a:pt x="445" y="252"/>
                  </a:lnTo>
                  <a:lnTo>
                    <a:pt x="432" y="252"/>
                  </a:lnTo>
                  <a:lnTo>
                    <a:pt x="432" y="231"/>
                  </a:lnTo>
                  <a:lnTo>
                    <a:pt x="409" y="223"/>
                  </a:lnTo>
                  <a:lnTo>
                    <a:pt x="390" y="239"/>
                  </a:lnTo>
                  <a:lnTo>
                    <a:pt x="390" y="260"/>
                  </a:lnTo>
                  <a:lnTo>
                    <a:pt x="376" y="252"/>
                  </a:lnTo>
                  <a:lnTo>
                    <a:pt x="356" y="275"/>
                  </a:lnTo>
                  <a:lnTo>
                    <a:pt x="287" y="275"/>
                  </a:lnTo>
                  <a:lnTo>
                    <a:pt x="213" y="231"/>
                  </a:lnTo>
                  <a:lnTo>
                    <a:pt x="199" y="275"/>
                  </a:lnTo>
                  <a:lnTo>
                    <a:pt x="151" y="296"/>
                  </a:lnTo>
                  <a:lnTo>
                    <a:pt x="179" y="314"/>
                  </a:lnTo>
                  <a:lnTo>
                    <a:pt x="179" y="327"/>
                  </a:lnTo>
                  <a:lnTo>
                    <a:pt x="144" y="314"/>
                  </a:lnTo>
                  <a:lnTo>
                    <a:pt x="69" y="319"/>
                  </a:lnTo>
                  <a:lnTo>
                    <a:pt x="36" y="348"/>
                  </a:lnTo>
                  <a:lnTo>
                    <a:pt x="62" y="379"/>
                  </a:lnTo>
                  <a:lnTo>
                    <a:pt x="57" y="387"/>
                  </a:lnTo>
                  <a:lnTo>
                    <a:pt x="43" y="379"/>
                  </a:lnTo>
                  <a:lnTo>
                    <a:pt x="36" y="400"/>
                  </a:lnTo>
                  <a:lnTo>
                    <a:pt x="0" y="416"/>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3" name="Freeform 38">
              <a:extLst>
                <a:ext uri="{FF2B5EF4-FFF2-40B4-BE49-F238E27FC236}">
                  <a16:creationId xmlns:a16="http://schemas.microsoft.com/office/drawing/2014/main" id="{0D640BC3-60D6-42EF-BD4B-07FB69B231EE}"/>
                </a:ext>
              </a:extLst>
            </p:cNvPr>
            <p:cNvSpPr>
              <a:spLocks/>
            </p:cNvSpPr>
            <p:nvPr/>
          </p:nvSpPr>
          <p:spPr bwMode="auto">
            <a:xfrm>
              <a:off x="10083656" y="2610234"/>
              <a:ext cx="623174" cy="418504"/>
            </a:xfrm>
            <a:custGeom>
              <a:avLst/>
              <a:gdLst>
                <a:gd name="T0" fmla="*/ 0 w 731"/>
                <a:gd name="T1" fmla="*/ 34925 h 548"/>
                <a:gd name="T2" fmla="*/ 23923 w 731"/>
                <a:gd name="T3" fmla="*/ 10319 h 548"/>
                <a:gd name="T4" fmla="*/ 42530 w 731"/>
                <a:gd name="T5" fmla="*/ 28575 h 548"/>
                <a:gd name="T6" fmla="*/ 97465 w 731"/>
                <a:gd name="T7" fmla="*/ 39688 h 548"/>
                <a:gd name="T8" fmla="*/ 126705 w 731"/>
                <a:gd name="T9" fmla="*/ 76200 h 548"/>
                <a:gd name="T10" fmla="*/ 156830 w 731"/>
                <a:gd name="T11" fmla="*/ 81756 h 548"/>
                <a:gd name="T12" fmla="*/ 211765 w 731"/>
                <a:gd name="T13" fmla="*/ 63500 h 548"/>
                <a:gd name="T14" fmla="*/ 248093 w 731"/>
                <a:gd name="T15" fmla="*/ 63500 h 548"/>
                <a:gd name="T16" fmla="*/ 296826 w 731"/>
                <a:gd name="T17" fmla="*/ 69850 h 548"/>
                <a:gd name="T18" fmla="*/ 345558 w 731"/>
                <a:gd name="T19" fmla="*/ 88106 h 548"/>
                <a:gd name="T20" fmla="*/ 374798 w 731"/>
                <a:gd name="T21" fmla="*/ 69850 h 548"/>
                <a:gd name="T22" fmla="*/ 392519 w 731"/>
                <a:gd name="T23" fmla="*/ 88106 h 548"/>
                <a:gd name="T24" fmla="*/ 411126 w 731"/>
                <a:gd name="T25" fmla="*/ 39688 h 548"/>
                <a:gd name="T26" fmla="*/ 489098 w 731"/>
                <a:gd name="T27" fmla="*/ 0 h 548"/>
                <a:gd name="T28" fmla="*/ 580360 w 731"/>
                <a:gd name="T29" fmla="*/ 22225 h 548"/>
                <a:gd name="T30" fmla="*/ 598081 w 731"/>
                <a:gd name="T31" fmla="*/ 51594 h 548"/>
                <a:gd name="T32" fmla="*/ 624663 w 731"/>
                <a:gd name="T33" fmla="*/ 59531 h 548"/>
                <a:gd name="T34" fmla="*/ 641498 w 731"/>
                <a:gd name="T35" fmla="*/ 51594 h 548"/>
                <a:gd name="T36" fmla="*/ 647700 w 731"/>
                <a:gd name="T37" fmla="*/ 59531 h 548"/>
                <a:gd name="T38" fmla="*/ 641498 w 731"/>
                <a:gd name="T39" fmla="*/ 81756 h 548"/>
                <a:gd name="T40" fmla="*/ 610486 w 731"/>
                <a:gd name="T41" fmla="*/ 99219 h 548"/>
                <a:gd name="T42" fmla="*/ 598081 w 731"/>
                <a:gd name="T43" fmla="*/ 88106 h 548"/>
                <a:gd name="T44" fmla="*/ 586563 w 731"/>
                <a:gd name="T45" fmla="*/ 94456 h 548"/>
                <a:gd name="T46" fmla="*/ 574158 w 731"/>
                <a:gd name="T47" fmla="*/ 139700 h 548"/>
                <a:gd name="T48" fmla="*/ 592765 w 731"/>
                <a:gd name="T49" fmla="*/ 187325 h 548"/>
                <a:gd name="T50" fmla="*/ 629093 w 731"/>
                <a:gd name="T51" fmla="*/ 211931 h 548"/>
                <a:gd name="T52" fmla="*/ 629093 w 731"/>
                <a:gd name="T53" fmla="*/ 234950 h 548"/>
                <a:gd name="T54" fmla="*/ 641498 w 731"/>
                <a:gd name="T55" fmla="*/ 251619 h 548"/>
                <a:gd name="T56" fmla="*/ 641498 w 731"/>
                <a:gd name="T57" fmla="*/ 304800 h 548"/>
                <a:gd name="T58" fmla="*/ 624663 w 731"/>
                <a:gd name="T59" fmla="*/ 329406 h 548"/>
                <a:gd name="T60" fmla="*/ 598081 w 731"/>
                <a:gd name="T61" fmla="*/ 334169 h 548"/>
                <a:gd name="T62" fmla="*/ 550235 w 731"/>
                <a:gd name="T63" fmla="*/ 381000 h 548"/>
                <a:gd name="T64" fmla="*/ 482895 w 731"/>
                <a:gd name="T65" fmla="*/ 422275 h 548"/>
                <a:gd name="T66" fmla="*/ 476693 w 731"/>
                <a:gd name="T67" fmla="*/ 434975 h 548"/>
                <a:gd name="T68" fmla="*/ 459858 w 731"/>
                <a:gd name="T69" fmla="*/ 381000 h 548"/>
                <a:gd name="T70" fmla="*/ 379228 w 731"/>
                <a:gd name="T71" fmla="*/ 395288 h 548"/>
                <a:gd name="T72" fmla="*/ 338470 w 731"/>
                <a:gd name="T73" fmla="*/ 387350 h 548"/>
                <a:gd name="T74" fmla="*/ 283535 w 731"/>
                <a:gd name="T75" fmla="*/ 358775 h 548"/>
                <a:gd name="T76" fmla="*/ 271130 w 731"/>
                <a:gd name="T77" fmla="*/ 334169 h 548"/>
                <a:gd name="T78" fmla="*/ 309230 w 731"/>
                <a:gd name="T79" fmla="*/ 323056 h 548"/>
                <a:gd name="T80" fmla="*/ 315433 w 731"/>
                <a:gd name="T81" fmla="*/ 276225 h 548"/>
                <a:gd name="T82" fmla="*/ 332267 w 731"/>
                <a:gd name="T83" fmla="*/ 228600 h 548"/>
                <a:gd name="T84" fmla="*/ 319863 w 731"/>
                <a:gd name="T85" fmla="*/ 216694 h 548"/>
                <a:gd name="T86" fmla="*/ 235688 w 731"/>
                <a:gd name="T87" fmla="*/ 199231 h 548"/>
                <a:gd name="T88" fmla="*/ 205563 w 731"/>
                <a:gd name="T89" fmla="*/ 205581 h 548"/>
                <a:gd name="T90" fmla="*/ 169235 w 731"/>
                <a:gd name="T91" fmla="*/ 187325 h 548"/>
                <a:gd name="T92" fmla="*/ 138223 w 731"/>
                <a:gd name="T93" fmla="*/ 193675 h 548"/>
                <a:gd name="T94" fmla="*/ 126705 w 731"/>
                <a:gd name="T95" fmla="*/ 187325 h 548"/>
                <a:gd name="T96" fmla="*/ 126705 w 731"/>
                <a:gd name="T97" fmla="*/ 177006 h 548"/>
                <a:gd name="T98" fmla="*/ 144426 w 731"/>
                <a:gd name="T99" fmla="*/ 170656 h 548"/>
                <a:gd name="T100" fmla="*/ 152400 w 731"/>
                <a:gd name="T101" fmla="*/ 139700 h 548"/>
                <a:gd name="T102" fmla="*/ 163033 w 731"/>
                <a:gd name="T103" fmla="*/ 127794 h 548"/>
                <a:gd name="T104" fmla="*/ 156830 w 731"/>
                <a:gd name="T105" fmla="*/ 117475 h 548"/>
                <a:gd name="T106" fmla="*/ 144426 w 731"/>
                <a:gd name="T107" fmla="*/ 111125 h 548"/>
                <a:gd name="T108" fmla="*/ 53163 w 731"/>
                <a:gd name="T109" fmla="*/ 117475 h 548"/>
                <a:gd name="T110" fmla="*/ 36328 w 731"/>
                <a:gd name="T111" fmla="*/ 94456 h 548"/>
                <a:gd name="T112" fmla="*/ 36328 w 731"/>
                <a:gd name="T113" fmla="*/ 69850 h 548"/>
                <a:gd name="T114" fmla="*/ 0 w 731"/>
                <a:gd name="T115" fmla="*/ 34925 h 54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31" h="548">
                  <a:moveTo>
                    <a:pt x="0" y="44"/>
                  </a:moveTo>
                  <a:lnTo>
                    <a:pt x="27" y="13"/>
                  </a:lnTo>
                  <a:lnTo>
                    <a:pt x="48" y="36"/>
                  </a:lnTo>
                  <a:lnTo>
                    <a:pt x="110" y="50"/>
                  </a:lnTo>
                  <a:lnTo>
                    <a:pt x="143" y="96"/>
                  </a:lnTo>
                  <a:lnTo>
                    <a:pt x="177" y="103"/>
                  </a:lnTo>
                  <a:lnTo>
                    <a:pt x="239" y="80"/>
                  </a:lnTo>
                  <a:lnTo>
                    <a:pt x="280" y="80"/>
                  </a:lnTo>
                  <a:lnTo>
                    <a:pt x="335" y="88"/>
                  </a:lnTo>
                  <a:lnTo>
                    <a:pt x="390" y="111"/>
                  </a:lnTo>
                  <a:lnTo>
                    <a:pt x="423" y="88"/>
                  </a:lnTo>
                  <a:lnTo>
                    <a:pt x="443" y="111"/>
                  </a:lnTo>
                  <a:lnTo>
                    <a:pt x="464" y="50"/>
                  </a:lnTo>
                  <a:lnTo>
                    <a:pt x="552" y="0"/>
                  </a:lnTo>
                  <a:lnTo>
                    <a:pt x="655" y="28"/>
                  </a:lnTo>
                  <a:lnTo>
                    <a:pt x="675" y="65"/>
                  </a:lnTo>
                  <a:lnTo>
                    <a:pt x="705" y="75"/>
                  </a:lnTo>
                  <a:lnTo>
                    <a:pt x="724" y="65"/>
                  </a:lnTo>
                  <a:lnTo>
                    <a:pt x="731" y="75"/>
                  </a:lnTo>
                  <a:lnTo>
                    <a:pt x="724" y="103"/>
                  </a:lnTo>
                  <a:lnTo>
                    <a:pt x="689" y="125"/>
                  </a:lnTo>
                  <a:lnTo>
                    <a:pt x="675" y="111"/>
                  </a:lnTo>
                  <a:lnTo>
                    <a:pt x="662" y="119"/>
                  </a:lnTo>
                  <a:lnTo>
                    <a:pt x="648" y="176"/>
                  </a:lnTo>
                  <a:lnTo>
                    <a:pt x="669" y="236"/>
                  </a:lnTo>
                  <a:lnTo>
                    <a:pt x="710" y="267"/>
                  </a:lnTo>
                  <a:lnTo>
                    <a:pt x="710" y="296"/>
                  </a:lnTo>
                  <a:lnTo>
                    <a:pt x="724" y="317"/>
                  </a:lnTo>
                  <a:lnTo>
                    <a:pt x="724" y="384"/>
                  </a:lnTo>
                  <a:lnTo>
                    <a:pt x="705" y="415"/>
                  </a:lnTo>
                  <a:lnTo>
                    <a:pt x="675" y="421"/>
                  </a:lnTo>
                  <a:lnTo>
                    <a:pt x="621" y="480"/>
                  </a:lnTo>
                  <a:lnTo>
                    <a:pt x="545" y="532"/>
                  </a:lnTo>
                  <a:lnTo>
                    <a:pt x="538" y="548"/>
                  </a:lnTo>
                  <a:lnTo>
                    <a:pt x="519" y="480"/>
                  </a:lnTo>
                  <a:lnTo>
                    <a:pt x="428" y="498"/>
                  </a:lnTo>
                  <a:lnTo>
                    <a:pt x="382" y="488"/>
                  </a:lnTo>
                  <a:lnTo>
                    <a:pt x="320" y="452"/>
                  </a:lnTo>
                  <a:lnTo>
                    <a:pt x="306" y="421"/>
                  </a:lnTo>
                  <a:lnTo>
                    <a:pt x="349" y="407"/>
                  </a:lnTo>
                  <a:lnTo>
                    <a:pt x="356" y="348"/>
                  </a:lnTo>
                  <a:lnTo>
                    <a:pt x="375" y="288"/>
                  </a:lnTo>
                  <a:lnTo>
                    <a:pt x="361" y="273"/>
                  </a:lnTo>
                  <a:lnTo>
                    <a:pt x="266" y="251"/>
                  </a:lnTo>
                  <a:lnTo>
                    <a:pt x="232" y="259"/>
                  </a:lnTo>
                  <a:lnTo>
                    <a:pt x="191" y="236"/>
                  </a:lnTo>
                  <a:lnTo>
                    <a:pt x="156" y="244"/>
                  </a:lnTo>
                  <a:lnTo>
                    <a:pt x="143" y="236"/>
                  </a:lnTo>
                  <a:lnTo>
                    <a:pt x="143" y="223"/>
                  </a:lnTo>
                  <a:lnTo>
                    <a:pt x="163" y="215"/>
                  </a:lnTo>
                  <a:lnTo>
                    <a:pt x="172" y="176"/>
                  </a:lnTo>
                  <a:lnTo>
                    <a:pt x="184" y="161"/>
                  </a:lnTo>
                  <a:lnTo>
                    <a:pt x="177" y="148"/>
                  </a:lnTo>
                  <a:lnTo>
                    <a:pt x="163" y="140"/>
                  </a:lnTo>
                  <a:lnTo>
                    <a:pt x="60" y="148"/>
                  </a:lnTo>
                  <a:lnTo>
                    <a:pt x="41" y="119"/>
                  </a:lnTo>
                  <a:lnTo>
                    <a:pt x="41" y="88"/>
                  </a:lnTo>
                  <a:lnTo>
                    <a:pt x="0" y="44"/>
                  </a:lnTo>
                  <a:close/>
                </a:path>
              </a:pathLst>
            </a:custGeom>
            <a:solidFill>
              <a:srgbClr val="60896E"/>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4" name="Freeform 39">
              <a:extLst>
                <a:ext uri="{FF2B5EF4-FFF2-40B4-BE49-F238E27FC236}">
                  <a16:creationId xmlns:a16="http://schemas.microsoft.com/office/drawing/2014/main" id="{9E2922BA-7FDA-4FDE-8D85-13FDD5C81BA3}"/>
                </a:ext>
              </a:extLst>
            </p:cNvPr>
            <p:cNvSpPr>
              <a:spLocks/>
            </p:cNvSpPr>
            <p:nvPr/>
          </p:nvSpPr>
          <p:spPr bwMode="auto">
            <a:xfrm>
              <a:off x="8498229" y="2229914"/>
              <a:ext cx="329915" cy="233691"/>
            </a:xfrm>
            <a:custGeom>
              <a:avLst/>
              <a:gdLst>
                <a:gd name="T0" fmla="*/ 0 w 390"/>
                <a:gd name="T1" fmla="*/ 206375 h 306"/>
                <a:gd name="T2" fmla="*/ 6155 w 390"/>
                <a:gd name="T3" fmla="*/ 218282 h 306"/>
                <a:gd name="T4" fmla="*/ 31652 w 390"/>
                <a:gd name="T5" fmla="*/ 230982 h 306"/>
                <a:gd name="T6" fmla="*/ 86165 w 390"/>
                <a:gd name="T7" fmla="*/ 230982 h 306"/>
                <a:gd name="T8" fmla="*/ 108145 w 390"/>
                <a:gd name="T9" fmla="*/ 242888 h 306"/>
                <a:gd name="T10" fmla="*/ 162658 w 390"/>
                <a:gd name="T11" fmla="*/ 224632 h 306"/>
                <a:gd name="T12" fmla="*/ 197827 w 390"/>
                <a:gd name="T13" fmla="*/ 200025 h 306"/>
                <a:gd name="T14" fmla="*/ 229479 w 390"/>
                <a:gd name="T15" fmla="*/ 160338 h 306"/>
                <a:gd name="T16" fmla="*/ 247943 w 390"/>
                <a:gd name="T17" fmla="*/ 160338 h 306"/>
                <a:gd name="T18" fmla="*/ 264648 w 390"/>
                <a:gd name="T19" fmla="*/ 148432 h 306"/>
                <a:gd name="T20" fmla="*/ 270803 w 390"/>
                <a:gd name="T21" fmla="*/ 88900 h 306"/>
                <a:gd name="T22" fmla="*/ 300697 w 390"/>
                <a:gd name="T23" fmla="*/ 88900 h 306"/>
                <a:gd name="T24" fmla="*/ 342900 w 390"/>
                <a:gd name="T25" fmla="*/ 49213 h 306"/>
                <a:gd name="T26" fmla="*/ 270803 w 390"/>
                <a:gd name="T27" fmla="*/ 0 h 306"/>
                <a:gd name="T28" fmla="*/ 247943 w 390"/>
                <a:gd name="T29" fmla="*/ 14288 h 306"/>
                <a:gd name="T30" fmla="*/ 240030 w 390"/>
                <a:gd name="T31" fmla="*/ 37306 h 306"/>
                <a:gd name="T32" fmla="*/ 162658 w 390"/>
                <a:gd name="T33" fmla="*/ 53975 h 306"/>
                <a:gd name="T34" fmla="*/ 114300 w 390"/>
                <a:gd name="T35" fmla="*/ 49213 h 306"/>
                <a:gd name="T36" fmla="*/ 90561 w 390"/>
                <a:gd name="T37" fmla="*/ 59531 h 306"/>
                <a:gd name="T38" fmla="*/ 60667 w 390"/>
                <a:gd name="T39" fmla="*/ 53975 h 306"/>
                <a:gd name="T40" fmla="*/ 54512 w 390"/>
                <a:gd name="T41" fmla="*/ 82550 h 306"/>
                <a:gd name="T42" fmla="*/ 42203 w 390"/>
                <a:gd name="T43" fmla="*/ 95250 h 306"/>
                <a:gd name="T44" fmla="*/ 48358 w 390"/>
                <a:gd name="T45" fmla="*/ 142082 h 306"/>
                <a:gd name="T46" fmla="*/ 31652 w 390"/>
                <a:gd name="T47" fmla="*/ 154782 h 306"/>
                <a:gd name="T48" fmla="*/ 13188 w 390"/>
                <a:gd name="T49" fmla="*/ 154782 h 306"/>
                <a:gd name="T50" fmla="*/ 13188 w 390"/>
                <a:gd name="T51" fmla="*/ 183357 h 306"/>
                <a:gd name="T52" fmla="*/ 0 w 390"/>
                <a:gd name="T53" fmla="*/ 206375 h 30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90" h="306">
                  <a:moveTo>
                    <a:pt x="0" y="260"/>
                  </a:moveTo>
                  <a:lnTo>
                    <a:pt x="7" y="275"/>
                  </a:lnTo>
                  <a:lnTo>
                    <a:pt x="36" y="291"/>
                  </a:lnTo>
                  <a:lnTo>
                    <a:pt x="98" y="291"/>
                  </a:lnTo>
                  <a:lnTo>
                    <a:pt x="123" y="306"/>
                  </a:lnTo>
                  <a:lnTo>
                    <a:pt x="185" y="283"/>
                  </a:lnTo>
                  <a:lnTo>
                    <a:pt x="225" y="252"/>
                  </a:lnTo>
                  <a:lnTo>
                    <a:pt x="261" y="202"/>
                  </a:lnTo>
                  <a:lnTo>
                    <a:pt x="282" y="202"/>
                  </a:lnTo>
                  <a:lnTo>
                    <a:pt x="301" y="187"/>
                  </a:lnTo>
                  <a:lnTo>
                    <a:pt x="308" y="112"/>
                  </a:lnTo>
                  <a:lnTo>
                    <a:pt x="342" y="112"/>
                  </a:lnTo>
                  <a:lnTo>
                    <a:pt x="390" y="62"/>
                  </a:lnTo>
                  <a:lnTo>
                    <a:pt x="308" y="0"/>
                  </a:lnTo>
                  <a:lnTo>
                    <a:pt x="282" y="18"/>
                  </a:lnTo>
                  <a:lnTo>
                    <a:pt x="273" y="47"/>
                  </a:lnTo>
                  <a:lnTo>
                    <a:pt x="185" y="68"/>
                  </a:lnTo>
                  <a:lnTo>
                    <a:pt x="130" y="62"/>
                  </a:lnTo>
                  <a:lnTo>
                    <a:pt x="103" y="75"/>
                  </a:lnTo>
                  <a:lnTo>
                    <a:pt x="69" y="68"/>
                  </a:lnTo>
                  <a:lnTo>
                    <a:pt x="62" y="104"/>
                  </a:lnTo>
                  <a:lnTo>
                    <a:pt x="48" y="120"/>
                  </a:lnTo>
                  <a:lnTo>
                    <a:pt x="55" y="179"/>
                  </a:lnTo>
                  <a:lnTo>
                    <a:pt x="36" y="195"/>
                  </a:lnTo>
                  <a:lnTo>
                    <a:pt x="15" y="195"/>
                  </a:lnTo>
                  <a:lnTo>
                    <a:pt x="15" y="231"/>
                  </a:lnTo>
                  <a:lnTo>
                    <a:pt x="0" y="260"/>
                  </a:lnTo>
                  <a:close/>
                </a:path>
              </a:pathLst>
            </a:custGeom>
            <a:solidFill>
              <a:srgbClr val="255F3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5" name="Freeform 40">
              <a:extLst>
                <a:ext uri="{FF2B5EF4-FFF2-40B4-BE49-F238E27FC236}">
                  <a16:creationId xmlns:a16="http://schemas.microsoft.com/office/drawing/2014/main" id="{66BD0A28-8D32-4B82-8783-42109F9602F3}"/>
                </a:ext>
              </a:extLst>
            </p:cNvPr>
            <p:cNvSpPr>
              <a:spLocks/>
            </p:cNvSpPr>
            <p:nvPr/>
          </p:nvSpPr>
          <p:spPr bwMode="auto">
            <a:xfrm>
              <a:off x="9125984" y="2457495"/>
              <a:ext cx="632338" cy="775913"/>
            </a:xfrm>
            <a:custGeom>
              <a:avLst/>
              <a:gdLst>
                <a:gd name="T0" fmla="*/ 0 w 743"/>
                <a:gd name="T1" fmla="*/ 146844 h 1016"/>
                <a:gd name="T2" fmla="*/ 12384 w 743"/>
                <a:gd name="T3" fmla="*/ 111919 h 1016"/>
                <a:gd name="T4" fmla="*/ 4423 w 743"/>
                <a:gd name="T5" fmla="*/ 87313 h 1016"/>
                <a:gd name="T6" fmla="*/ 22998 w 743"/>
                <a:gd name="T7" fmla="*/ 80963 h 1016"/>
                <a:gd name="T8" fmla="*/ 40690 w 743"/>
                <a:gd name="T9" fmla="*/ 11113 h 1016"/>
                <a:gd name="T10" fmla="*/ 65457 w 743"/>
                <a:gd name="T11" fmla="*/ 0 h 1016"/>
                <a:gd name="T12" fmla="*/ 84033 w 743"/>
                <a:gd name="T13" fmla="*/ 35719 h 1016"/>
                <a:gd name="T14" fmla="*/ 130914 w 743"/>
                <a:gd name="T15" fmla="*/ 64294 h 1016"/>
                <a:gd name="T16" fmla="*/ 234407 w 743"/>
                <a:gd name="T17" fmla="*/ 47625 h 1016"/>
                <a:gd name="T18" fmla="*/ 308710 w 743"/>
                <a:gd name="T19" fmla="*/ 70644 h 1016"/>
                <a:gd name="T20" fmla="*/ 325517 w 743"/>
                <a:gd name="T21" fmla="*/ 100013 h 1016"/>
                <a:gd name="T22" fmla="*/ 344092 w 743"/>
                <a:gd name="T23" fmla="*/ 105569 h 1016"/>
                <a:gd name="T24" fmla="*/ 374167 w 743"/>
                <a:gd name="T25" fmla="*/ 95250 h 1016"/>
                <a:gd name="T26" fmla="*/ 392743 w 743"/>
                <a:gd name="T27" fmla="*/ 100013 h 1016"/>
                <a:gd name="T28" fmla="*/ 416626 w 743"/>
                <a:gd name="T29" fmla="*/ 95250 h 1016"/>
                <a:gd name="T30" fmla="*/ 435201 w 743"/>
                <a:gd name="T31" fmla="*/ 80963 h 1016"/>
                <a:gd name="T32" fmla="*/ 459084 w 743"/>
                <a:gd name="T33" fmla="*/ 80963 h 1016"/>
                <a:gd name="T34" fmla="*/ 469699 w 743"/>
                <a:gd name="T35" fmla="*/ 100013 h 1016"/>
                <a:gd name="T36" fmla="*/ 505966 w 743"/>
                <a:gd name="T37" fmla="*/ 87313 h 1016"/>
                <a:gd name="T38" fmla="*/ 520119 w 743"/>
                <a:gd name="T39" fmla="*/ 111919 h 1016"/>
                <a:gd name="T40" fmla="*/ 573192 w 743"/>
                <a:gd name="T41" fmla="*/ 95250 h 1016"/>
                <a:gd name="T42" fmla="*/ 610344 w 743"/>
                <a:gd name="T43" fmla="*/ 100013 h 1016"/>
                <a:gd name="T44" fmla="*/ 646610 w 743"/>
                <a:gd name="T45" fmla="*/ 169863 h 1016"/>
                <a:gd name="T46" fmla="*/ 640418 w 743"/>
                <a:gd name="T47" fmla="*/ 211138 h 1016"/>
                <a:gd name="T48" fmla="*/ 657225 w 743"/>
                <a:gd name="T49" fmla="*/ 342106 h 1016"/>
                <a:gd name="T50" fmla="*/ 646610 w 743"/>
                <a:gd name="T51" fmla="*/ 371475 h 1016"/>
                <a:gd name="T52" fmla="*/ 628035 w 743"/>
                <a:gd name="T53" fmla="*/ 488950 h 1016"/>
                <a:gd name="T54" fmla="*/ 596191 w 743"/>
                <a:gd name="T55" fmla="*/ 523875 h 1016"/>
                <a:gd name="T56" fmla="*/ 536925 w 743"/>
                <a:gd name="T57" fmla="*/ 554831 h 1016"/>
                <a:gd name="T58" fmla="*/ 520119 w 743"/>
                <a:gd name="T59" fmla="*/ 581819 h 1016"/>
                <a:gd name="T60" fmla="*/ 488275 w 743"/>
                <a:gd name="T61" fmla="*/ 600075 h 1016"/>
                <a:gd name="T62" fmla="*/ 500659 w 743"/>
                <a:gd name="T63" fmla="*/ 659606 h 1016"/>
                <a:gd name="T64" fmla="*/ 543117 w 743"/>
                <a:gd name="T65" fmla="*/ 677069 h 1016"/>
                <a:gd name="T66" fmla="*/ 536925 w 743"/>
                <a:gd name="T67" fmla="*/ 717550 h 1016"/>
                <a:gd name="T68" fmla="*/ 513927 w 743"/>
                <a:gd name="T69" fmla="*/ 758825 h 1016"/>
                <a:gd name="T70" fmla="*/ 505966 w 743"/>
                <a:gd name="T71" fmla="*/ 794544 h 1016"/>
                <a:gd name="T72" fmla="*/ 459084 w 743"/>
                <a:gd name="T73" fmla="*/ 777081 h 1016"/>
                <a:gd name="T74" fmla="*/ 445816 w 743"/>
                <a:gd name="T75" fmla="*/ 783431 h 1016"/>
                <a:gd name="T76" fmla="*/ 422818 w 743"/>
                <a:gd name="T77" fmla="*/ 806450 h 1016"/>
                <a:gd name="T78" fmla="*/ 398050 w 743"/>
                <a:gd name="T79" fmla="*/ 806450 h 1016"/>
                <a:gd name="T80" fmla="*/ 337900 w 743"/>
                <a:gd name="T81" fmla="*/ 730250 h 1016"/>
                <a:gd name="T82" fmla="*/ 325517 w 743"/>
                <a:gd name="T83" fmla="*/ 677069 h 1016"/>
                <a:gd name="T84" fmla="*/ 295442 w 743"/>
                <a:gd name="T85" fmla="*/ 682625 h 1016"/>
                <a:gd name="T86" fmla="*/ 240599 w 743"/>
                <a:gd name="T87" fmla="*/ 623094 h 1016"/>
                <a:gd name="T88" fmla="*/ 234407 w 743"/>
                <a:gd name="T89" fmla="*/ 600075 h 1016"/>
                <a:gd name="T90" fmla="*/ 187526 w 743"/>
                <a:gd name="T91" fmla="*/ 600075 h 1016"/>
                <a:gd name="T92" fmla="*/ 144183 w 743"/>
                <a:gd name="T93" fmla="*/ 528638 h 1016"/>
                <a:gd name="T94" fmla="*/ 114108 w 743"/>
                <a:gd name="T95" fmla="*/ 523875 h 1016"/>
                <a:gd name="T96" fmla="*/ 77841 w 743"/>
                <a:gd name="T97" fmla="*/ 499269 h 1016"/>
                <a:gd name="T98" fmla="*/ 22998 w 743"/>
                <a:gd name="T99" fmla="*/ 493713 h 1016"/>
                <a:gd name="T100" fmla="*/ 22998 w 743"/>
                <a:gd name="T101" fmla="*/ 470694 h 1016"/>
                <a:gd name="T102" fmla="*/ 40690 w 743"/>
                <a:gd name="T103" fmla="*/ 454025 h 1016"/>
                <a:gd name="T104" fmla="*/ 65457 w 743"/>
                <a:gd name="T105" fmla="*/ 381794 h 1016"/>
                <a:gd name="T106" fmla="*/ 71649 w 743"/>
                <a:gd name="T107" fmla="*/ 299244 h 1016"/>
                <a:gd name="T108" fmla="*/ 65457 w 743"/>
                <a:gd name="T109" fmla="*/ 293688 h 1016"/>
                <a:gd name="T110" fmla="*/ 40690 w 743"/>
                <a:gd name="T111" fmla="*/ 316706 h 1016"/>
                <a:gd name="T112" fmla="*/ 34498 w 743"/>
                <a:gd name="T113" fmla="*/ 219075 h 1016"/>
                <a:gd name="T114" fmla="*/ 22998 w 743"/>
                <a:gd name="T115" fmla="*/ 204788 h 1016"/>
                <a:gd name="T116" fmla="*/ 29190 w 743"/>
                <a:gd name="T117" fmla="*/ 176213 h 1016"/>
                <a:gd name="T118" fmla="*/ 0 w 743"/>
                <a:gd name="T119" fmla="*/ 146844 h 10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43" h="1016">
                  <a:moveTo>
                    <a:pt x="0" y="185"/>
                  </a:moveTo>
                  <a:lnTo>
                    <a:pt x="14" y="141"/>
                  </a:lnTo>
                  <a:lnTo>
                    <a:pt x="5" y="110"/>
                  </a:lnTo>
                  <a:lnTo>
                    <a:pt x="26" y="102"/>
                  </a:lnTo>
                  <a:lnTo>
                    <a:pt x="46" y="14"/>
                  </a:lnTo>
                  <a:lnTo>
                    <a:pt x="74" y="0"/>
                  </a:lnTo>
                  <a:lnTo>
                    <a:pt x="95" y="45"/>
                  </a:lnTo>
                  <a:lnTo>
                    <a:pt x="148" y="81"/>
                  </a:lnTo>
                  <a:lnTo>
                    <a:pt x="265" y="60"/>
                  </a:lnTo>
                  <a:lnTo>
                    <a:pt x="349" y="89"/>
                  </a:lnTo>
                  <a:lnTo>
                    <a:pt x="368" y="126"/>
                  </a:lnTo>
                  <a:lnTo>
                    <a:pt x="389" y="133"/>
                  </a:lnTo>
                  <a:lnTo>
                    <a:pt x="423" y="120"/>
                  </a:lnTo>
                  <a:lnTo>
                    <a:pt x="444" y="126"/>
                  </a:lnTo>
                  <a:lnTo>
                    <a:pt x="471" y="120"/>
                  </a:lnTo>
                  <a:lnTo>
                    <a:pt x="492" y="102"/>
                  </a:lnTo>
                  <a:lnTo>
                    <a:pt x="519" y="102"/>
                  </a:lnTo>
                  <a:lnTo>
                    <a:pt x="531" y="126"/>
                  </a:lnTo>
                  <a:lnTo>
                    <a:pt x="572" y="110"/>
                  </a:lnTo>
                  <a:lnTo>
                    <a:pt x="588" y="141"/>
                  </a:lnTo>
                  <a:lnTo>
                    <a:pt x="648" y="120"/>
                  </a:lnTo>
                  <a:lnTo>
                    <a:pt x="690" y="126"/>
                  </a:lnTo>
                  <a:lnTo>
                    <a:pt x="731" y="214"/>
                  </a:lnTo>
                  <a:lnTo>
                    <a:pt x="724" y="266"/>
                  </a:lnTo>
                  <a:lnTo>
                    <a:pt x="743" y="431"/>
                  </a:lnTo>
                  <a:lnTo>
                    <a:pt x="731" y="468"/>
                  </a:lnTo>
                  <a:lnTo>
                    <a:pt x="710" y="616"/>
                  </a:lnTo>
                  <a:lnTo>
                    <a:pt x="674" y="660"/>
                  </a:lnTo>
                  <a:lnTo>
                    <a:pt x="607" y="699"/>
                  </a:lnTo>
                  <a:lnTo>
                    <a:pt x="588" y="733"/>
                  </a:lnTo>
                  <a:lnTo>
                    <a:pt x="552" y="756"/>
                  </a:lnTo>
                  <a:lnTo>
                    <a:pt x="566" y="831"/>
                  </a:lnTo>
                  <a:lnTo>
                    <a:pt x="614" y="853"/>
                  </a:lnTo>
                  <a:lnTo>
                    <a:pt x="607" y="904"/>
                  </a:lnTo>
                  <a:lnTo>
                    <a:pt x="581" y="956"/>
                  </a:lnTo>
                  <a:lnTo>
                    <a:pt x="572" y="1001"/>
                  </a:lnTo>
                  <a:lnTo>
                    <a:pt x="519" y="979"/>
                  </a:lnTo>
                  <a:lnTo>
                    <a:pt x="504" y="987"/>
                  </a:lnTo>
                  <a:lnTo>
                    <a:pt x="478" y="1016"/>
                  </a:lnTo>
                  <a:lnTo>
                    <a:pt x="450" y="1016"/>
                  </a:lnTo>
                  <a:lnTo>
                    <a:pt x="382" y="920"/>
                  </a:lnTo>
                  <a:lnTo>
                    <a:pt x="368" y="853"/>
                  </a:lnTo>
                  <a:lnTo>
                    <a:pt x="334" y="860"/>
                  </a:lnTo>
                  <a:lnTo>
                    <a:pt x="272" y="785"/>
                  </a:lnTo>
                  <a:lnTo>
                    <a:pt x="265" y="756"/>
                  </a:lnTo>
                  <a:lnTo>
                    <a:pt x="212" y="756"/>
                  </a:lnTo>
                  <a:lnTo>
                    <a:pt x="163" y="666"/>
                  </a:lnTo>
                  <a:lnTo>
                    <a:pt x="129" y="660"/>
                  </a:lnTo>
                  <a:lnTo>
                    <a:pt x="88" y="629"/>
                  </a:lnTo>
                  <a:lnTo>
                    <a:pt x="26" y="622"/>
                  </a:lnTo>
                  <a:lnTo>
                    <a:pt x="26" y="593"/>
                  </a:lnTo>
                  <a:lnTo>
                    <a:pt x="46" y="572"/>
                  </a:lnTo>
                  <a:lnTo>
                    <a:pt x="74" y="481"/>
                  </a:lnTo>
                  <a:lnTo>
                    <a:pt x="81" y="377"/>
                  </a:lnTo>
                  <a:lnTo>
                    <a:pt x="74" y="370"/>
                  </a:lnTo>
                  <a:lnTo>
                    <a:pt x="46" y="399"/>
                  </a:lnTo>
                  <a:lnTo>
                    <a:pt x="39" y="276"/>
                  </a:lnTo>
                  <a:lnTo>
                    <a:pt x="26" y="258"/>
                  </a:lnTo>
                  <a:lnTo>
                    <a:pt x="33" y="222"/>
                  </a:lnTo>
                  <a:lnTo>
                    <a:pt x="0" y="185"/>
                  </a:lnTo>
                  <a:close/>
                </a:path>
              </a:pathLst>
            </a:custGeom>
            <a:solidFill>
              <a:srgbClr val="83A28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6" name="Freeform 41">
              <a:extLst>
                <a:ext uri="{FF2B5EF4-FFF2-40B4-BE49-F238E27FC236}">
                  <a16:creationId xmlns:a16="http://schemas.microsoft.com/office/drawing/2014/main" id="{5CF05027-C967-4701-AA17-2CE258B49188}"/>
                </a:ext>
              </a:extLst>
            </p:cNvPr>
            <p:cNvSpPr>
              <a:spLocks/>
            </p:cNvSpPr>
            <p:nvPr/>
          </p:nvSpPr>
          <p:spPr bwMode="auto">
            <a:xfrm>
              <a:off x="6802829" y="2287954"/>
              <a:ext cx="898103" cy="621646"/>
            </a:xfrm>
            <a:custGeom>
              <a:avLst/>
              <a:gdLst>
                <a:gd name="T0" fmla="*/ 0 w 1057"/>
                <a:gd name="T1" fmla="*/ 357896 h 816"/>
                <a:gd name="T2" fmla="*/ 11480 w 1057"/>
                <a:gd name="T3" fmla="*/ 380858 h 816"/>
                <a:gd name="T4" fmla="*/ 83013 w 1057"/>
                <a:gd name="T5" fmla="*/ 375316 h 816"/>
                <a:gd name="T6" fmla="*/ 114805 w 1057"/>
                <a:gd name="T7" fmla="*/ 387193 h 816"/>
                <a:gd name="T8" fmla="*/ 119220 w 1057"/>
                <a:gd name="T9" fmla="*/ 434701 h 816"/>
                <a:gd name="T10" fmla="*/ 143947 w 1057"/>
                <a:gd name="T11" fmla="*/ 463206 h 816"/>
                <a:gd name="T12" fmla="*/ 143947 w 1057"/>
                <a:gd name="T13" fmla="*/ 475083 h 816"/>
                <a:gd name="T14" fmla="*/ 127168 w 1057"/>
                <a:gd name="T15" fmla="*/ 481418 h 816"/>
                <a:gd name="T16" fmla="*/ 228726 w 1057"/>
                <a:gd name="T17" fmla="*/ 522591 h 816"/>
                <a:gd name="T18" fmla="*/ 295843 w 1057"/>
                <a:gd name="T19" fmla="*/ 517841 h 816"/>
                <a:gd name="T20" fmla="*/ 361193 w 1057"/>
                <a:gd name="T21" fmla="*/ 557431 h 816"/>
                <a:gd name="T22" fmla="*/ 505140 w 1057"/>
                <a:gd name="T23" fmla="*/ 575642 h 816"/>
                <a:gd name="T24" fmla="*/ 523686 w 1057"/>
                <a:gd name="T25" fmla="*/ 570100 h 816"/>
                <a:gd name="T26" fmla="*/ 543114 w 1057"/>
                <a:gd name="T27" fmla="*/ 575642 h 816"/>
                <a:gd name="T28" fmla="*/ 572257 w 1057"/>
                <a:gd name="T29" fmla="*/ 604939 h 816"/>
                <a:gd name="T30" fmla="*/ 620828 w 1057"/>
                <a:gd name="T31" fmla="*/ 611274 h 816"/>
                <a:gd name="T32" fmla="*/ 650854 w 1057"/>
                <a:gd name="T33" fmla="*/ 646113 h 816"/>
                <a:gd name="T34" fmla="*/ 663218 w 1057"/>
                <a:gd name="T35" fmla="*/ 629485 h 816"/>
                <a:gd name="T36" fmla="*/ 669399 w 1057"/>
                <a:gd name="T37" fmla="*/ 563765 h 816"/>
                <a:gd name="T38" fmla="*/ 680880 w 1057"/>
                <a:gd name="T39" fmla="*/ 551888 h 816"/>
                <a:gd name="T40" fmla="*/ 770957 w 1057"/>
                <a:gd name="T41" fmla="*/ 528926 h 816"/>
                <a:gd name="T42" fmla="*/ 819528 w 1057"/>
                <a:gd name="T43" fmla="*/ 551888 h 816"/>
                <a:gd name="T44" fmla="*/ 843373 w 1057"/>
                <a:gd name="T45" fmla="*/ 512298 h 816"/>
                <a:gd name="T46" fmla="*/ 823944 w 1057"/>
                <a:gd name="T47" fmla="*/ 481418 h 816"/>
                <a:gd name="T48" fmla="*/ 866333 w 1057"/>
                <a:gd name="T49" fmla="*/ 399070 h 816"/>
                <a:gd name="T50" fmla="*/ 872515 w 1057"/>
                <a:gd name="T51" fmla="*/ 212204 h 816"/>
                <a:gd name="T52" fmla="*/ 886645 w 1057"/>
                <a:gd name="T53" fmla="*/ 176573 h 816"/>
                <a:gd name="T54" fmla="*/ 898125 w 1057"/>
                <a:gd name="T55" fmla="*/ 171030 h 816"/>
                <a:gd name="T56" fmla="*/ 910489 w 1057"/>
                <a:gd name="T57" fmla="*/ 140150 h 816"/>
                <a:gd name="T58" fmla="*/ 933450 w 1057"/>
                <a:gd name="T59" fmla="*/ 123522 h 816"/>
                <a:gd name="T60" fmla="*/ 927268 w 1057"/>
                <a:gd name="T61" fmla="*/ 105310 h 816"/>
                <a:gd name="T62" fmla="*/ 898125 w 1057"/>
                <a:gd name="T63" fmla="*/ 82348 h 816"/>
                <a:gd name="T64" fmla="*/ 898125 w 1057"/>
                <a:gd name="T65" fmla="*/ 29297 h 816"/>
                <a:gd name="T66" fmla="*/ 880463 w 1057"/>
                <a:gd name="T67" fmla="*/ 6334 h 816"/>
                <a:gd name="T68" fmla="*/ 861918 w 1057"/>
                <a:gd name="T69" fmla="*/ 0 h 816"/>
                <a:gd name="T70" fmla="*/ 807165 w 1057"/>
                <a:gd name="T71" fmla="*/ 29297 h 816"/>
                <a:gd name="T72" fmla="*/ 790386 w 1057"/>
                <a:gd name="T73" fmla="*/ 70471 h 816"/>
                <a:gd name="T74" fmla="*/ 746230 w 1057"/>
                <a:gd name="T75" fmla="*/ 82348 h 816"/>
                <a:gd name="T76" fmla="*/ 693243 w 1057"/>
                <a:gd name="T77" fmla="*/ 77597 h 816"/>
                <a:gd name="T78" fmla="*/ 650854 w 1057"/>
                <a:gd name="T79" fmla="*/ 100559 h 816"/>
                <a:gd name="T80" fmla="*/ 566075 w 1057"/>
                <a:gd name="T81" fmla="*/ 88682 h 816"/>
                <a:gd name="T82" fmla="*/ 547530 w 1057"/>
                <a:gd name="T83" fmla="*/ 95017 h 816"/>
                <a:gd name="T84" fmla="*/ 517504 w 1057"/>
                <a:gd name="T85" fmla="*/ 123522 h 816"/>
                <a:gd name="T86" fmla="*/ 462751 w 1057"/>
                <a:gd name="T87" fmla="*/ 95017 h 816"/>
                <a:gd name="T88" fmla="*/ 409764 w 1057"/>
                <a:gd name="T89" fmla="*/ 100559 h 816"/>
                <a:gd name="T90" fmla="*/ 380622 w 1057"/>
                <a:gd name="T91" fmla="*/ 88682 h 816"/>
                <a:gd name="T92" fmla="*/ 350596 w 1057"/>
                <a:gd name="T93" fmla="*/ 95017 h 816"/>
                <a:gd name="T94" fmla="*/ 295843 w 1057"/>
                <a:gd name="T95" fmla="*/ 88682 h 816"/>
                <a:gd name="T96" fmla="*/ 259635 w 1057"/>
                <a:gd name="T97" fmla="*/ 111645 h 816"/>
                <a:gd name="T98" fmla="*/ 245505 w 1057"/>
                <a:gd name="T99" fmla="*/ 136190 h 816"/>
                <a:gd name="T100" fmla="*/ 222544 w 1057"/>
                <a:gd name="T101" fmla="*/ 140150 h 816"/>
                <a:gd name="T102" fmla="*/ 186337 w 1057"/>
                <a:gd name="T103" fmla="*/ 129856 h 816"/>
                <a:gd name="T104" fmla="*/ 114805 w 1057"/>
                <a:gd name="T105" fmla="*/ 158361 h 816"/>
                <a:gd name="T106" fmla="*/ 66233 w 1057"/>
                <a:gd name="T107" fmla="*/ 257337 h 816"/>
                <a:gd name="T108" fmla="*/ 28260 w 1057"/>
                <a:gd name="T109" fmla="*/ 281883 h 816"/>
                <a:gd name="T110" fmla="*/ 28260 w 1057"/>
                <a:gd name="T111" fmla="*/ 300094 h 816"/>
                <a:gd name="T112" fmla="*/ 0 w 1057"/>
                <a:gd name="T113" fmla="*/ 357896 h 8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57" h="816">
                  <a:moveTo>
                    <a:pt x="0" y="452"/>
                  </a:moveTo>
                  <a:lnTo>
                    <a:pt x="13" y="481"/>
                  </a:lnTo>
                  <a:lnTo>
                    <a:pt x="94" y="474"/>
                  </a:lnTo>
                  <a:lnTo>
                    <a:pt x="130" y="489"/>
                  </a:lnTo>
                  <a:lnTo>
                    <a:pt x="135" y="549"/>
                  </a:lnTo>
                  <a:lnTo>
                    <a:pt x="163" y="585"/>
                  </a:lnTo>
                  <a:lnTo>
                    <a:pt x="163" y="600"/>
                  </a:lnTo>
                  <a:lnTo>
                    <a:pt x="144" y="608"/>
                  </a:lnTo>
                  <a:lnTo>
                    <a:pt x="259" y="660"/>
                  </a:lnTo>
                  <a:lnTo>
                    <a:pt x="335" y="654"/>
                  </a:lnTo>
                  <a:lnTo>
                    <a:pt x="409" y="704"/>
                  </a:lnTo>
                  <a:lnTo>
                    <a:pt x="572" y="727"/>
                  </a:lnTo>
                  <a:lnTo>
                    <a:pt x="593" y="720"/>
                  </a:lnTo>
                  <a:lnTo>
                    <a:pt x="615" y="727"/>
                  </a:lnTo>
                  <a:lnTo>
                    <a:pt x="648" y="764"/>
                  </a:lnTo>
                  <a:lnTo>
                    <a:pt x="703" y="772"/>
                  </a:lnTo>
                  <a:lnTo>
                    <a:pt x="737" y="816"/>
                  </a:lnTo>
                  <a:lnTo>
                    <a:pt x="751" y="795"/>
                  </a:lnTo>
                  <a:lnTo>
                    <a:pt x="758" y="712"/>
                  </a:lnTo>
                  <a:lnTo>
                    <a:pt x="771" y="697"/>
                  </a:lnTo>
                  <a:lnTo>
                    <a:pt x="873" y="668"/>
                  </a:lnTo>
                  <a:lnTo>
                    <a:pt x="928" y="697"/>
                  </a:lnTo>
                  <a:lnTo>
                    <a:pt x="955" y="647"/>
                  </a:lnTo>
                  <a:lnTo>
                    <a:pt x="933" y="608"/>
                  </a:lnTo>
                  <a:lnTo>
                    <a:pt x="981" y="504"/>
                  </a:lnTo>
                  <a:lnTo>
                    <a:pt x="988" y="268"/>
                  </a:lnTo>
                  <a:lnTo>
                    <a:pt x="1004" y="223"/>
                  </a:lnTo>
                  <a:lnTo>
                    <a:pt x="1017" y="216"/>
                  </a:lnTo>
                  <a:lnTo>
                    <a:pt x="1031" y="177"/>
                  </a:lnTo>
                  <a:lnTo>
                    <a:pt x="1057" y="156"/>
                  </a:lnTo>
                  <a:lnTo>
                    <a:pt x="1050" y="133"/>
                  </a:lnTo>
                  <a:lnTo>
                    <a:pt x="1017" y="104"/>
                  </a:lnTo>
                  <a:lnTo>
                    <a:pt x="1017" y="37"/>
                  </a:lnTo>
                  <a:lnTo>
                    <a:pt x="997" y="8"/>
                  </a:lnTo>
                  <a:lnTo>
                    <a:pt x="976" y="0"/>
                  </a:lnTo>
                  <a:lnTo>
                    <a:pt x="914" y="37"/>
                  </a:lnTo>
                  <a:lnTo>
                    <a:pt x="895" y="89"/>
                  </a:lnTo>
                  <a:lnTo>
                    <a:pt x="845" y="104"/>
                  </a:lnTo>
                  <a:lnTo>
                    <a:pt x="785" y="98"/>
                  </a:lnTo>
                  <a:lnTo>
                    <a:pt x="737" y="127"/>
                  </a:lnTo>
                  <a:lnTo>
                    <a:pt x="641" y="112"/>
                  </a:lnTo>
                  <a:lnTo>
                    <a:pt x="620" y="120"/>
                  </a:lnTo>
                  <a:lnTo>
                    <a:pt x="586" y="156"/>
                  </a:lnTo>
                  <a:lnTo>
                    <a:pt x="524" y="120"/>
                  </a:lnTo>
                  <a:lnTo>
                    <a:pt x="464" y="127"/>
                  </a:lnTo>
                  <a:lnTo>
                    <a:pt x="431" y="112"/>
                  </a:lnTo>
                  <a:lnTo>
                    <a:pt x="397" y="120"/>
                  </a:lnTo>
                  <a:lnTo>
                    <a:pt x="335" y="112"/>
                  </a:lnTo>
                  <a:lnTo>
                    <a:pt x="294" y="141"/>
                  </a:lnTo>
                  <a:lnTo>
                    <a:pt x="278" y="172"/>
                  </a:lnTo>
                  <a:lnTo>
                    <a:pt x="252" y="177"/>
                  </a:lnTo>
                  <a:lnTo>
                    <a:pt x="211" y="164"/>
                  </a:lnTo>
                  <a:lnTo>
                    <a:pt x="130" y="200"/>
                  </a:lnTo>
                  <a:lnTo>
                    <a:pt x="75" y="325"/>
                  </a:lnTo>
                  <a:lnTo>
                    <a:pt x="32" y="356"/>
                  </a:lnTo>
                  <a:lnTo>
                    <a:pt x="32" y="379"/>
                  </a:lnTo>
                  <a:lnTo>
                    <a:pt x="0" y="452"/>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7" name="Freeform 42">
              <a:extLst>
                <a:ext uri="{FF2B5EF4-FFF2-40B4-BE49-F238E27FC236}">
                  <a16:creationId xmlns:a16="http://schemas.microsoft.com/office/drawing/2014/main" id="{01142927-4CAC-44E5-B845-093C7FAD792C}"/>
                </a:ext>
              </a:extLst>
            </p:cNvPr>
            <p:cNvSpPr>
              <a:spLocks/>
            </p:cNvSpPr>
            <p:nvPr/>
          </p:nvSpPr>
          <p:spPr bwMode="auto">
            <a:xfrm>
              <a:off x="9594892" y="2468186"/>
              <a:ext cx="539167" cy="792713"/>
            </a:xfrm>
            <a:custGeom>
              <a:avLst/>
              <a:gdLst>
                <a:gd name="T0" fmla="*/ 0 w 634"/>
                <a:gd name="T1" fmla="*/ 588396 h 1039"/>
                <a:gd name="T2" fmla="*/ 12374 w 634"/>
                <a:gd name="T3" fmla="*/ 647870 h 1039"/>
                <a:gd name="T4" fmla="*/ 54801 w 634"/>
                <a:gd name="T5" fmla="*/ 665316 h 1039"/>
                <a:gd name="T6" fmla="*/ 48614 w 634"/>
                <a:gd name="T7" fmla="*/ 705758 h 1039"/>
                <a:gd name="T8" fmla="*/ 25633 w 634"/>
                <a:gd name="T9" fmla="*/ 746993 h 1039"/>
                <a:gd name="T10" fmla="*/ 17678 w 634"/>
                <a:gd name="T11" fmla="*/ 782678 h 1039"/>
                <a:gd name="T12" fmla="*/ 38007 w 634"/>
                <a:gd name="T13" fmla="*/ 823913 h 1039"/>
                <a:gd name="T14" fmla="*/ 67176 w 634"/>
                <a:gd name="T15" fmla="*/ 817569 h 1039"/>
                <a:gd name="T16" fmla="*/ 97228 w 634"/>
                <a:gd name="T17" fmla="*/ 800916 h 1039"/>
                <a:gd name="T18" fmla="*/ 121977 w 634"/>
                <a:gd name="T19" fmla="*/ 800916 h 1039"/>
                <a:gd name="T20" fmla="*/ 139655 w 634"/>
                <a:gd name="T21" fmla="*/ 782678 h 1039"/>
                <a:gd name="T22" fmla="*/ 217437 w 634"/>
                <a:gd name="T23" fmla="*/ 771576 h 1039"/>
                <a:gd name="T24" fmla="*/ 266051 w 634"/>
                <a:gd name="T25" fmla="*/ 746993 h 1039"/>
                <a:gd name="T26" fmla="*/ 289916 w 634"/>
                <a:gd name="T27" fmla="*/ 718446 h 1039"/>
                <a:gd name="T28" fmla="*/ 319085 w 634"/>
                <a:gd name="T29" fmla="*/ 712102 h 1039"/>
                <a:gd name="T30" fmla="*/ 332343 w 634"/>
                <a:gd name="T31" fmla="*/ 683554 h 1039"/>
                <a:gd name="T32" fmla="*/ 357092 w 634"/>
                <a:gd name="T33" fmla="*/ 665316 h 1039"/>
                <a:gd name="T34" fmla="*/ 422500 w 634"/>
                <a:gd name="T35" fmla="*/ 658972 h 1039"/>
                <a:gd name="T36" fmla="*/ 434874 w 634"/>
                <a:gd name="T37" fmla="*/ 634389 h 1039"/>
                <a:gd name="T38" fmla="*/ 416313 w 634"/>
                <a:gd name="T39" fmla="*/ 624080 h 1039"/>
                <a:gd name="T40" fmla="*/ 428687 w 634"/>
                <a:gd name="T41" fmla="*/ 601084 h 1039"/>
                <a:gd name="T42" fmla="*/ 416313 w 634"/>
                <a:gd name="T43" fmla="*/ 553505 h 1039"/>
                <a:gd name="T44" fmla="*/ 422500 w 634"/>
                <a:gd name="T45" fmla="*/ 543196 h 1039"/>
                <a:gd name="T46" fmla="*/ 477301 w 634"/>
                <a:gd name="T47" fmla="*/ 547161 h 1039"/>
                <a:gd name="T48" fmla="*/ 483488 w 634"/>
                <a:gd name="T49" fmla="*/ 512269 h 1039"/>
                <a:gd name="T50" fmla="*/ 513541 w 634"/>
                <a:gd name="T51" fmla="*/ 500374 h 1039"/>
                <a:gd name="T52" fmla="*/ 519728 w 634"/>
                <a:gd name="T53" fmla="*/ 487687 h 1039"/>
                <a:gd name="T54" fmla="*/ 501166 w 634"/>
                <a:gd name="T55" fmla="*/ 471034 h 1039"/>
                <a:gd name="T56" fmla="*/ 519728 w 634"/>
                <a:gd name="T57" fmla="*/ 436143 h 1039"/>
                <a:gd name="T58" fmla="*/ 501166 w 634"/>
                <a:gd name="T59" fmla="*/ 424248 h 1039"/>
                <a:gd name="T60" fmla="*/ 519728 w 634"/>
                <a:gd name="T61" fmla="*/ 393321 h 1039"/>
                <a:gd name="T62" fmla="*/ 496747 w 634"/>
                <a:gd name="T63" fmla="*/ 370325 h 1039"/>
                <a:gd name="T64" fmla="*/ 519728 w 634"/>
                <a:gd name="T65" fmla="*/ 325124 h 1039"/>
                <a:gd name="T66" fmla="*/ 507354 w 634"/>
                <a:gd name="T67" fmla="*/ 282303 h 1039"/>
                <a:gd name="T68" fmla="*/ 560387 w 634"/>
                <a:gd name="T69" fmla="*/ 265650 h 1039"/>
                <a:gd name="T70" fmla="*/ 543593 w 634"/>
                <a:gd name="T71" fmla="*/ 242654 h 1039"/>
                <a:gd name="T72" fmla="*/ 543593 w 634"/>
                <a:gd name="T73" fmla="*/ 218071 h 1039"/>
                <a:gd name="T74" fmla="*/ 507354 w 634"/>
                <a:gd name="T75" fmla="*/ 183180 h 1039"/>
                <a:gd name="T76" fmla="*/ 452552 w 634"/>
                <a:gd name="T77" fmla="*/ 193489 h 1039"/>
                <a:gd name="T78" fmla="*/ 428687 w 634"/>
                <a:gd name="T79" fmla="*/ 170492 h 1039"/>
                <a:gd name="T80" fmla="*/ 434874 w 634"/>
                <a:gd name="T81" fmla="*/ 125292 h 1039"/>
                <a:gd name="T82" fmla="*/ 416313 w 634"/>
                <a:gd name="T83" fmla="*/ 118948 h 1039"/>
                <a:gd name="T84" fmla="*/ 399519 w 634"/>
                <a:gd name="T85" fmla="*/ 69783 h 1039"/>
                <a:gd name="T86" fmla="*/ 369467 w 634"/>
                <a:gd name="T87" fmla="*/ 53130 h 1039"/>
                <a:gd name="T88" fmla="*/ 326156 w 634"/>
                <a:gd name="T89" fmla="*/ 59474 h 1039"/>
                <a:gd name="T90" fmla="*/ 235115 w 634"/>
                <a:gd name="T91" fmla="*/ 30133 h 1039"/>
                <a:gd name="T92" fmla="*/ 182082 w 634"/>
                <a:gd name="T93" fmla="*/ 24583 h 1039"/>
                <a:gd name="T94" fmla="*/ 139655 w 634"/>
                <a:gd name="T95" fmla="*/ 0 h 1039"/>
                <a:gd name="T96" fmla="*/ 121977 w 634"/>
                <a:gd name="T97" fmla="*/ 0 h 1039"/>
                <a:gd name="T98" fmla="*/ 115790 w 634"/>
                <a:gd name="T99" fmla="*/ 24583 h 1039"/>
                <a:gd name="T100" fmla="*/ 135235 w 634"/>
                <a:gd name="T101" fmla="*/ 65818 h 1039"/>
                <a:gd name="T102" fmla="*/ 121977 w 634"/>
                <a:gd name="T103" fmla="*/ 88814 h 1039"/>
                <a:gd name="T104" fmla="*/ 158217 w 634"/>
                <a:gd name="T105" fmla="*/ 158597 h 1039"/>
                <a:gd name="T106" fmla="*/ 152029 w 634"/>
                <a:gd name="T107" fmla="*/ 199833 h 1039"/>
                <a:gd name="T108" fmla="*/ 168823 w 634"/>
                <a:gd name="T109" fmla="*/ 330675 h 1039"/>
                <a:gd name="T110" fmla="*/ 158217 w 634"/>
                <a:gd name="T111" fmla="*/ 360016 h 1039"/>
                <a:gd name="T112" fmla="*/ 139655 w 634"/>
                <a:gd name="T113" fmla="*/ 477378 h 1039"/>
                <a:gd name="T114" fmla="*/ 107835 w 634"/>
                <a:gd name="T115" fmla="*/ 512269 h 1039"/>
                <a:gd name="T116" fmla="*/ 48614 w 634"/>
                <a:gd name="T117" fmla="*/ 543196 h 1039"/>
                <a:gd name="T118" fmla="*/ 31820 w 634"/>
                <a:gd name="T119" fmla="*/ 570157 h 1039"/>
                <a:gd name="T120" fmla="*/ 0 w 634"/>
                <a:gd name="T121" fmla="*/ 588396 h 103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4" h="1039">
                  <a:moveTo>
                    <a:pt x="0" y="742"/>
                  </a:moveTo>
                  <a:lnTo>
                    <a:pt x="14" y="817"/>
                  </a:lnTo>
                  <a:lnTo>
                    <a:pt x="62" y="839"/>
                  </a:lnTo>
                  <a:lnTo>
                    <a:pt x="55" y="890"/>
                  </a:lnTo>
                  <a:lnTo>
                    <a:pt x="29" y="942"/>
                  </a:lnTo>
                  <a:lnTo>
                    <a:pt x="20" y="987"/>
                  </a:lnTo>
                  <a:lnTo>
                    <a:pt x="43" y="1039"/>
                  </a:lnTo>
                  <a:lnTo>
                    <a:pt x="76" y="1031"/>
                  </a:lnTo>
                  <a:lnTo>
                    <a:pt x="110" y="1010"/>
                  </a:lnTo>
                  <a:lnTo>
                    <a:pt x="138" y="1010"/>
                  </a:lnTo>
                  <a:lnTo>
                    <a:pt x="158" y="987"/>
                  </a:lnTo>
                  <a:lnTo>
                    <a:pt x="246" y="973"/>
                  </a:lnTo>
                  <a:lnTo>
                    <a:pt x="301" y="942"/>
                  </a:lnTo>
                  <a:lnTo>
                    <a:pt x="328" y="906"/>
                  </a:lnTo>
                  <a:lnTo>
                    <a:pt x="361" y="898"/>
                  </a:lnTo>
                  <a:lnTo>
                    <a:pt x="376" y="862"/>
                  </a:lnTo>
                  <a:lnTo>
                    <a:pt x="404" y="839"/>
                  </a:lnTo>
                  <a:lnTo>
                    <a:pt x="478" y="831"/>
                  </a:lnTo>
                  <a:lnTo>
                    <a:pt x="492" y="800"/>
                  </a:lnTo>
                  <a:lnTo>
                    <a:pt x="471" y="787"/>
                  </a:lnTo>
                  <a:lnTo>
                    <a:pt x="485" y="758"/>
                  </a:lnTo>
                  <a:lnTo>
                    <a:pt x="471" y="698"/>
                  </a:lnTo>
                  <a:lnTo>
                    <a:pt x="478" y="685"/>
                  </a:lnTo>
                  <a:lnTo>
                    <a:pt x="540" y="690"/>
                  </a:lnTo>
                  <a:lnTo>
                    <a:pt x="547" y="646"/>
                  </a:lnTo>
                  <a:lnTo>
                    <a:pt x="581" y="631"/>
                  </a:lnTo>
                  <a:lnTo>
                    <a:pt x="588" y="615"/>
                  </a:lnTo>
                  <a:lnTo>
                    <a:pt x="567" y="594"/>
                  </a:lnTo>
                  <a:lnTo>
                    <a:pt x="588" y="550"/>
                  </a:lnTo>
                  <a:lnTo>
                    <a:pt x="567" y="535"/>
                  </a:lnTo>
                  <a:lnTo>
                    <a:pt x="588" y="496"/>
                  </a:lnTo>
                  <a:lnTo>
                    <a:pt x="562" y="467"/>
                  </a:lnTo>
                  <a:lnTo>
                    <a:pt x="588" y="410"/>
                  </a:lnTo>
                  <a:lnTo>
                    <a:pt x="574" y="356"/>
                  </a:lnTo>
                  <a:lnTo>
                    <a:pt x="634" y="335"/>
                  </a:lnTo>
                  <a:lnTo>
                    <a:pt x="615" y="306"/>
                  </a:lnTo>
                  <a:lnTo>
                    <a:pt x="615" y="275"/>
                  </a:lnTo>
                  <a:lnTo>
                    <a:pt x="574" y="231"/>
                  </a:lnTo>
                  <a:lnTo>
                    <a:pt x="512" y="244"/>
                  </a:lnTo>
                  <a:lnTo>
                    <a:pt x="485" y="215"/>
                  </a:lnTo>
                  <a:lnTo>
                    <a:pt x="492" y="158"/>
                  </a:lnTo>
                  <a:lnTo>
                    <a:pt x="471" y="150"/>
                  </a:lnTo>
                  <a:lnTo>
                    <a:pt x="452" y="88"/>
                  </a:lnTo>
                  <a:lnTo>
                    <a:pt x="418" y="67"/>
                  </a:lnTo>
                  <a:lnTo>
                    <a:pt x="369" y="75"/>
                  </a:lnTo>
                  <a:lnTo>
                    <a:pt x="266" y="38"/>
                  </a:lnTo>
                  <a:lnTo>
                    <a:pt x="206" y="31"/>
                  </a:lnTo>
                  <a:lnTo>
                    <a:pt x="158" y="0"/>
                  </a:lnTo>
                  <a:lnTo>
                    <a:pt x="138" y="0"/>
                  </a:lnTo>
                  <a:lnTo>
                    <a:pt x="131" y="31"/>
                  </a:lnTo>
                  <a:lnTo>
                    <a:pt x="153" y="83"/>
                  </a:lnTo>
                  <a:lnTo>
                    <a:pt x="138" y="112"/>
                  </a:lnTo>
                  <a:lnTo>
                    <a:pt x="179" y="200"/>
                  </a:lnTo>
                  <a:lnTo>
                    <a:pt x="172" y="252"/>
                  </a:lnTo>
                  <a:lnTo>
                    <a:pt x="191" y="417"/>
                  </a:lnTo>
                  <a:lnTo>
                    <a:pt x="179" y="454"/>
                  </a:lnTo>
                  <a:lnTo>
                    <a:pt x="158" y="602"/>
                  </a:lnTo>
                  <a:lnTo>
                    <a:pt x="122" y="646"/>
                  </a:lnTo>
                  <a:lnTo>
                    <a:pt x="55" y="685"/>
                  </a:lnTo>
                  <a:lnTo>
                    <a:pt x="36" y="719"/>
                  </a:lnTo>
                  <a:lnTo>
                    <a:pt x="0" y="742"/>
                  </a:lnTo>
                  <a:close/>
                </a:path>
              </a:pathLst>
            </a:custGeom>
            <a:solidFill>
              <a:srgbClr val="60896E"/>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8" name="Freeform 43">
              <a:extLst>
                <a:ext uri="{FF2B5EF4-FFF2-40B4-BE49-F238E27FC236}">
                  <a16:creationId xmlns:a16="http://schemas.microsoft.com/office/drawing/2014/main" id="{7B1FD96C-7144-42D5-BEFB-48C7A0C1DCA0}"/>
                </a:ext>
              </a:extLst>
            </p:cNvPr>
            <p:cNvSpPr>
              <a:spLocks/>
            </p:cNvSpPr>
            <p:nvPr/>
          </p:nvSpPr>
          <p:spPr bwMode="auto">
            <a:xfrm>
              <a:off x="6494298" y="2022190"/>
              <a:ext cx="447524" cy="684269"/>
            </a:xfrm>
            <a:custGeom>
              <a:avLst/>
              <a:gdLst>
                <a:gd name="T0" fmla="*/ 0 w 526"/>
                <a:gd name="T1" fmla="*/ 582756 h 897"/>
                <a:gd name="T2" fmla="*/ 12380 w 526"/>
                <a:gd name="T3" fmla="*/ 589099 h 897"/>
                <a:gd name="T4" fmla="*/ 12380 w 526"/>
                <a:gd name="T5" fmla="*/ 622399 h 897"/>
                <a:gd name="T6" fmla="*/ 30066 w 526"/>
                <a:gd name="T7" fmla="*/ 640635 h 897"/>
                <a:gd name="T8" fmla="*/ 60132 w 526"/>
                <a:gd name="T9" fmla="*/ 646978 h 897"/>
                <a:gd name="T10" fmla="*/ 78702 w 526"/>
                <a:gd name="T11" fmla="*/ 663628 h 897"/>
                <a:gd name="T12" fmla="*/ 137949 w 526"/>
                <a:gd name="T13" fmla="*/ 688207 h 897"/>
                <a:gd name="T14" fmla="*/ 247601 w 526"/>
                <a:gd name="T15" fmla="*/ 700100 h 897"/>
                <a:gd name="T16" fmla="*/ 285626 w 526"/>
                <a:gd name="T17" fmla="*/ 711200 h 897"/>
                <a:gd name="T18" fmla="*/ 332493 w 526"/>
                <a:gd name="T19" fmla="*/ 657285 h 897"/>
                <a:gd name="T20" fmla="*/ 320998 w 526"/>
                <a:gd name="T21" fmla="*/ 634292 h 897"/>
                <a:gd name="T22" fmla="*/ 349295 w 526"/>
                <a:gd name="T23" fmla="*/ 576413 h 897"/>
                <a:gd name="T24" fmla="*/ 349295 w 526"/>
                <a:gd name="T25" fmla="*/ 558177 h 897"/>
                <a:gd name="T26" fmla="*/ 387319 w 526"/>
                <a:gd name="T27" fmla="*/ 533598 h 897"/>
                <a:gd name="T28" fmla="*/ 435955 w 526"/>
                <a:gd name="T29" fmla="*/ 434490 h 897"/>
                <a:gd name="T30" fmla="*/ 430650 w 526"/>
                <a:gd name="T31" fmla="*/ 412290 h 897"/>
                <a:gd name="T32" fmla="*/ 393509 w 526"/>
                <a:gd name="T33" fmla="*/ 393261 h 897"/>
                <a:gd name="T34" fmla="*/ 387319 w 526"/>
                <a:gd name="T35" fmla="*/ 376611 h 897"/>
                <a:gd name="T36" fmla="*/ 454526 w 526"/>
                <a:gd name="T37" fmla="*/ 335382 h 897"/>
                <a:gd name="T38" fmla="*/ 465137 w 526"/>
                <a:gd name="T39" fmla="*/ 305253 h 897"/>
                <a:gd name="T40" fmla="*/ 454526 w 526"/>
                <a:gd name="T41" fmla="*/ 298910 h 897"/>
                <a:gd name="T42" fmla="*/ 435955 w 526"/>
                <a:gd name="T43" fmla="*/ 305253 h 897"/>
                <a:gd name="T44" fmla="*/ 412080 w 526"/>
                <a:gd name="T45" fmla="*/ 317146 h 897"/>
                <a:gd name="T46" fmla="*/ 393509 w 526"/>
                <a:gd name="T47" fmla="*/ 317146 h 897"/>
                <a:gd name="T48" fmla="*/ 381129 w 526"/>
                <a:gd name="T49" fmla="*/ 294153 h 897"/>
                <a:gd name="T50" fmla="*/ 363444 w 526"/>
                <a:gd name="T51" fmla="*/ 282260 h 897"/>
                <a:gd name="T52" fmla="*/ 338683 w 526"/>
                <a:gd name="T53" fmla="*/ 199802 h 897"/>
                <a:gd name="T54" fmla="*/ 320998 w 526"/>
                <a:gd name="T55" fmla="*/ 171259 h 897"/>
                <a:gd name="T56" fmla="*/ 357254 w 526"/>
                <a:gd name="T57" fmla="*/ 158573 h 897"/>
                <a:gd name="T58" fmla="*/ 363444 w 526"/>
                <a:gd name="T59" fmla="*/ 128444 h 897"/>
                <a:gd name="T60" fmla="*/ 357254 w 526"/>
                <a:gd name="T61" fmla="*/ 128444 h 897"/>
                <a:gd name="T62" fmla="*/ 367865 w 526"/>
                <a:gd name="T63" fmla="*/ 88801 h 897"/>
                <a:gd name="T64" fmla="*/ 285626 w 526"/>
                <a:gd name="T65" fmla="*/ 99108 h 897"/>
                <a:gd name="T66" fmla="*/ 285626 w 526"/>
                <a:gd name="T67" fmla="*/ 70565 h 897"/>
                <a:gd name="T68" fmla="*/ 243180 w 526"/>
                <a:gd name="T69" fmla="*/ 24579 h 897"/>
                <a:gd name="T70" fmla="*/ 205155 w 526"/>
                <a:gd name="T71" fmla="*/ 24579 h 897"/>
                <a:gd name="T72" fmla="*/ 186585 w 526"/>
                <a:gd name="T73" fmla="*/ 0 h 897"/>
                <a:gd name="T74" fmla="*/ 175974 w 526"/>
                <a:gd name="T75" fmla="*/ 4757 h 897"/>
                <a:gd name="T76" fmla="*/ 169784 w 526"/>
                <a:gd name="T77" fmla="*/ 24579 h 897"/>
                <a:gd name="T78" fmla="*/ 162710 w 526"/>
                <a:gd name="T79" fmla="*/ 34886 h 897"/>
                <a:gd name="T80" fmla="*/ 150329 w 526"/>
                <a:gd name="T81" fmla="*/ 4757 h 897"/>
                <a:gd name="T82" fmla="*/ 137949 w 526"/>
                <a:gd name="T83" fmla="*/ 4757 h 897"/>
                <a:gd name="T84" fmla="*/ 133528 w 526"/>
                <a:gd name="T85" fmla="*/ 24579 h 897"/>
                <a:gd name="T86" fmla="*/ 114958 w 526"/>
                <a:gd name="T87" fmla="*/ 24579 h 897"/>
                <a:gd name="T88" fmla="*/ 109652 w 526"/>
                <a:gd name="T89" fmla="*/ 53915 h 897"/>
                <a:gd name="T90" fmla="*/ 121148 w 526"/>
                <a:gd name="T91" fmla="*/ 111794 h 897"/>
                <a:gd name="T92" fmla="*/ 86661 w 526"/>
                <a:gd name="T93" fmla="*/ 164916 h 897"/>
                <a:gd name="T94" fmla="*/ 48636 w 526"/>
                <a:gd name="T95" fmla="*/ 171259 h 897"/>
                <a:gd name="T96" fmla="*/ 36256 w 526"/>
                <a:gd name="T97" fmla="*/ 247374 h 897"/>
                <a:gd name="T98" fmla="*/ 19454 w 526"/>
                <a:gd name="T99" fmla="*/ 275917 h 897"/>
                <a:gd name="T100" fmla="*/ 30066 w 526"/>
                <a:gd name="T101" fmla="*/ 317146 h 897"/>
                <a:gd name="T102" fmla="*/ 25644 w 526"/>
                <a:gd name="T103" fmla="*/ 353618 h 897"/>
                <a:gd name="T104" fmla="*/ 30066 w 526"/>
                <a:gd name="T105" fmla="*/ 393261 h 897"/>
                <a:gd name="T106" fmla="*/ 12380 w 526"/>
                <a:gd name="T107" fmla="*/ 447176 h 897"/>
                <a:gd name="T108" fmla="*/ 30066 w 526"/>
                <a:gd name="T109" fmla="*/ 516948 h 897"/>
                <a:gd name="T110" fmla="*/ 0 w 526"/>
                <a:gd name="T111" fmla="*/ 582756 h 89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26" h="897">
                  <a:moveTo>
                    <a:pt x="0" y="735"/>
                  </a:moveTo>
                  <a:lnTo>
                    <a:pt x="14" y="743"/>
                  </a:lnTo>
                  <a:lnTo>
                    <a:pt x="14" y="785"/>
                  </a:lnTo>
                  <a:lnTo>
                    <a:pt x="34" y="808"/>
                  </a:lnTo>
                  <a:lnTo>
                    <a:pt x="68" y="816"/>
                  </a:lnTo>
                  <a:lnTo>
                    <a:pt x="89" y="837"/>
                  </a:lnTo>
                  <a:lnTo>
                    <a:pt x="156" y="868"/>
                  </a:lnTo>
                  <a:lnTo>
                    <a:pt x="280" y="883"/>
                  </a:lnTo>
                  <a:lnTo>
                    <a:pt x="323" y="897"/>
                  </a:lnTo>
                  <a:lnTo>
                    <a:pt x="376" y="829"/>
                  </a:lnTo>
                  <a:lnTo>
                    <a:pt x="363" y="800"/>
                  </a:lnTo>
                  <a:lnTo>
                    <a:pt x="395" y="727"/>
                  </a:lnTo>
                  <a:lnTo>
                    <a:pt x="395" y="704"/>
                  </a:lnTo>
                  <a:lnTo>
                    <a:pt x="438" y="673"/>
                  </a:lnTo>
                  <a:lnTo>
                    <a:pt x="493" y="548"/>
                  </a:lnTo>
                  <a:lnTo>
                    <a:pt x="487" y="520"/>
                  </a:lnTo>
                  <a:lnTo>
                    <a:pt x="445" y="496"/>
                  </a:lnTo>
                  <a:lnTo>
                    <a:pt x="438" y="475"/>
                  </a:lnTo>
                  <a:lnTo>
                    <a:pt x="514" y="423"/>
                  </a:lnTo>
                  <a:lnTo>
                    <a:pt x="526" y="385"/>
                  </a:lnTo>
                  <a:lnTo>
                    <a:pt x="514" y="377"/>
                  </a:lnTo>
                  <a:lnTo>
                    <a:pt x="493" y="385"/>
                  </a:lnTo>
                  <a:lnTo>
                    <a:pt x="466" y="400"/>
                  </a:lnTo>
                  <a:lnTo>
                    <a:pt x="445" y="400"/>
                  </a:lnTo>
                  <a:lnTo>
                    <a:pt x="431" y="371"/>
                  </a:lnTo>
                  <a:lnTo>
                    <a:pt x="411" y="356"/>
                  </a:lnTo>
                  <a:lnTo>
                    <a:pt x="383" y="252"/>
                  </a:lnTo>
                  <a:lnTo>
                    <a:pt x="363" y="216"/>
                  </a:lnTo>
                  <a:lnTo>
                    <a:pt x="404" y="200"/>
                  </a:lnTo>
                  <a:lnTo>
                    <a:pt x="411" y="162"/>
                  </a:lnTo>
                  <a:lnTo>
                    <a:pt x="404" y="162"/>
                  </a:lnTo>
                  <a:lnTo>
                    <a:pt x="416" y="112"/>
                  </a:lnTo>
                  <a:lnTo>
                    <a:pt x="323" y="125"/>
                  </a:lnTo>
                  <a:lnTo>
                    <a:pt x="323" y="89"/>
                  </a:lnTo>
                  <a:lnTo>
                    <a:pt x="275" y="31"/>
                  </a:lnTo>
                  <a:lnTo>
                    <a:pt x="232" y="31"/>
                  </a:lnTo>
                  <a:lnTo>
                    <a:pt x="211" y="0"/>
                  </a:lnTo>
                  <a:lnTo>
                    <a:pt x="199" y="6"/>
                  </a:lnTo>
                  <a:lnTo>
                    <a:pt x="192" y="31"/>
                  </a:lnTo>
                  <a:lnTo>
                    <a:pt x="184" y="44"/>
                  </a:lnTo>
                  <a:lnTo>
                    <a:pt x="170" y="6"/>
                  </a:lnTo>
                  <a:lnTo>
                    <a:pt x="156" y="6"/>
                  </a:lnTo>
                  <a:lnTo>
                    <a:pt x="151" y="31"/>
                  </a:lnTo>
                  <a:lnTo>
                    <a:pt x="130" y="31"/>
                  </a:lnTo>
                  <a:lnTo>
                    <a:pt x="124" y="68"/>
                  </a:lnTo>
                  <a:lnTo>
                    <a:pt x="137" y="141"/>
                  </a:lnTo>
                  <a:lnTo>
                    <a:pt x="98" y="208"/>
                  </a:lnTo>
                  <a:lnTo>
                    <a:pt x="55" y="216"/>
                  </a:lnTo>
                  <a:lnTo>
                    <a:pt x="41" y="312"/>
                  </a:lnTo>
                  <a:lnTo>
                    <a:pt x="22" y="348"/>
                  </a:lnTo>
                  <a:lnTo>
                    <a:pt x="34" y="400"/>
                  </a:lnTo>
                  <a:lnTo>
                    <a:pt x="29" y="446"/>
                  </a:lnTo>
                  <a:lnTo>
                    <a:pt x="34" y="496"/>
                  </a:lnTo>
                  <a:lnTo>
                    <a:pt x="14" y="564"/>
                  </a:lnTo>
                  <a:lnTo>
                    <a:pt x="34" y="652"/>
                  </a:lnTo>
                  <a:lnTo>
                    <a:pt x="0" y="735"/>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29" name="Freeform 44">
              <a:extLst>
                <a:ext uri="{FF2B5EF4-FFF2-40B4-BE49-F238E27FC236}">
                  <a16:creationId xmlns:a16="http://schemas.microsoft.com/office/drawing/2014/main" id="{F2B3E341-850A-4E62-9714-9C9FB3B6C036}"/>
                </a:ext>
              </a:extLst>
            </p:cNvPr>
            <p:cNvSpPr>
              <a:spLocks/>
            </p:cNvSpPr>
            <p:nvPr/>
          </p:nvSpPr>
          <p:spPr bwMode="auto">
            <a:xfrm>
              <a:off x="7737590" y="3346434"/>
              <a:ext cx="592626" cy="630811"/>
            </a:xfrm>
            <a:custGeom>
              <a:avLst/>
              <a:gdLst>
                <a:gd name="T0" fmla="*/ 0 w 698"/>
                <a:gd name="T1" fmla="*/ 383992683 h 825"/>
                <a:gd name="T2" fmla="*/ 38935453 w 698"/>
                <a:gd name="T3" fmla="*/ 380202704 h 825"/>
                <a:gd name="T4" fmla="*/ 74756740 w 698"/>
                <a:gd name="T5" fmla="*/ 359361395 h 825"/>
                <a:gd name="T6" fmla="*/ 85658525 w 698"/>
                <a:gd name="T7" fmla="*/ 359361395 h 825"/>
                <a:gd name="T8" fmla="*/ 100454562 w 698"/>
                <a:gd name="T9" fmla="*/ 383992683 h 825"/>
                <a:gd name="T10" fmla="*/ 133939122 w 698"/>
                <a:gd name="T11" fmla="*/ 359361395 h 825"/>
                <a:gd name="T12" fmla="*/ 175211302 w 698"/>
                <a:gd name="T13" fmla="*/ 365676967 h 825"/>
                <a:gd name="T14" fmla="*/ 277223387 w 698"/>
                <a:gd name="T15" fmla="*/ 411781361 h 825"/>
                <a:gd name="T16" fmla="*/ 334848245 w 698"/>
                <a:gd name="T17" fmla="*/ 421886118 h 825"/>
                <a:gd name="T18" fmla="*/ 341078341 w 698"/>
                <a:gd name="T19" fmla="*/ 431359874 h 825"/>
                <a:gd name="T20" fmla="*/ 303699530 w 698"/>
                <a:gd name="T21" fmla="*/ 464201327 h 825"/>
                <a:gd name="T22" fmla="*/ 292797745 w 698"/>
                <a:gd name="T23" fmla="*/ 491990005 h 825"/>
                <a:gd name="T24" fmla="*/ 271772495 w 698"/>
                <a:gd name="T25" fmla="*/ 502095556 h 825"/>
                <a:gd name="T26" fmla="*/ 266321602 w 698"/>
                <a:gd name="T27" fmla="*/ 515358497 h 825"/>
                <a:gd name="T28" fmla="*/ 282674280 w 698"/>
                <a:gd name="T29" fmla="*/ 521042274 h 825"/>
                <a:gd name="T30" fmla="*/ 309151306 w 698"/>
                <a:gd name="T31" fmla="*/ 510305721 h 825"/>
                <a:gd name="T32" fmla="*/ 366776164 w 698"/>
                <a:gd name="T33" fmla="*/ 472411492 h 825"/>
                <a:gd name="T34" fmla="*/ 420507653 w 698"/>
                <a:gd name="T35" fmla="*/ 454096570 h 825"/>
                <a:gd name="T36" fmla="*/ 446983796 w 698"/>
                <a:gd name="T37" fmla="*/ 431359874 h 825"/>
                <a:gd name="T38" fmla="*/ 500715285 w 698"/>
                <a:gd name="T39" fmla="*/ 439570039 h 825"/>
                <a:gd name="T40" fmla="*/ 532643204 w 698"/>
                <a:gd name="T41" fmla="*/ 436412650 h 825"/>
                <a:gd name="T42" fmla="*/ 543544989 w 698"/>
                <a:gd name="T43" fmla="*/ 416834137 h 825"/>
                <a:gd name="T44" fmla="*/ 543544989 w 698"/>
                <a:gd name="T45" fmla="*/ 393465645 h 825"/>
                <a:gd name="T46" fmla="*/ 527192311 w 698"/>
                <a:gd name="T47" fmla="*/ 370729743 h 825"/>
                <a:gd name="T48" fmla="*/ 493706869 w 698"/>
                <a:gd name="T49" fmla="*/ 374518927 h 825"/>
                <a:gd name="T50" fmla="*/ 489813500 w 698"/>
                <a:gd name="T51" fmla="*/ 356203211 h 825"/>
                <a:gd name="T52" fmla="*/ 493706869 w 698"/>
                <a:gd name="T53" fmla="*/ 323361758 h 825"/>
                <a:gd name="T54" fmla="*/ 478911714 w 698"/>
                <a:gd name="T55" fmla="*/ 272205383 h 825"/>
                <a:gd name="T56" fmla="*/ 457886464 w 698"/>
                <a:gd name="T57" fmla="*/ 234311154 h 825"/>
                <a:gd name="T58" fmla="*/ 457886464 w 698"/>
                <a:gd name="T59" fmla="*/ 211574457 h 825"/>
                <a:gd name="T60" fmla="*/ 404154092 w 698"/>
                <a:gd name="T61" fmla="*/ 177470207 h 825"/>
                <a:gd name="T62" fmla="*/ 398703200 w 698"/>
                <a:gd name="T63" fmla="*/ 159154491 h 825"/>
                <a:gd name="T64" fmla="*/ 415056760 w 698"/>
                <a:gd name="T65" fmla="*/ 136418589 h 825"/>
                <a:gd name="T66" fmla="*/ 415056760 w 698"/>
                <a:gd name="T67" fmla="*/ 65682907 h 825"/>
                <a:gd name="T68" fmla="*/ 383128842 w 698"/>
                <a:gd name="T69" fmla="*/ 27788678 h 825"/>
                <a:gd name="T70" fmla="*/ 372227057 w 698"/>
                <a:gd name="T71" fmla="*/ 0 h 825"/>
                <a:gd name="T72" fmla="*/ 341078341 w 698"/>
                <a:gd name="T73" fmla="*/ 14525737 h 825"/>
                <a:gd name="T74" fmla="*/ 282674280 w 698"/>
                <a:gd name="T75" fmla="*/ 65682907 h 825"/>
                <a:gd name="T76" fmla="*/ 271772495 w 698"/>
                <a:gd name="T77" fmla="*/ 85261420 h 825"/>
                <a:gd name="T78" fmla="*/ 239845459 w 698"/>
                <a:gd name="T79" fmla="*/ 103577136 h 825"/>
                <a:gd name="T80" fmla="*/ 228942791 w 698"/>
                <a:gd name="T81" fmla="*/ 145891551 h 825"/>
                <a:gd name="T82" fmla="*/ 207139220 w 698"/>
                <a:gd name="T83" fmla="*/ 149681530 h 825"/>
                <a:gd name="T84" fmla="*/ 171317933 w 698"/>
                <a:gd name="T85" fmla="*/ 188206760 h 825"/>
                <a:gd name="T86" fmla="*/ 144841790 w 698"/>
                <a:gd name="T87" fmla="*/ 211574457 h 825"/>
                <a:gd name="T88" fmla="*/ 128488229 w 698"/>
                <a:gd name="T89" fmla="*/ 211574457 h 825"/>
                <a:gd name="T90" fmla="*/ 105905455 w 698"/>
                <a:gd name="T91" fmla="*/ 234311154 h 825"/>
                <a:gd name="T92" fmla="*/ 100454562 w 698"/>
                <a:gd name="T93" fmla="*/ 323361758 h 825"/>
                <a:gd name="T94" fmla="*/ 69305847 w 698"/>
                <a:gd name="T95" fmla="*/ 313257001 h 825"/>
                <a:gd name="T96" fmla="*/ 53731489 w 698"/>
                <a:gd name="T97" fmla="*/ 318309777 h 825"/>
                <a:gd name="T98" fmla="*/ 42829704 w 698"/>
                <a:gd name="T99" fmla="*/ 341677474 h 825"/>
                <a:gd name="T100" fmla="*/ 0 w 698"/>
                <a:gd name="T101" fmla="*/ 383992683 h 82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98" h="825">
                  <a:moveTo>
                    <a:pt x="0" y="608"/>
                  </a:moveTo>
                  <a:lnTo>
                    <a:pt x="50" y="602"/>
                  </a:lnTo>
                  <a:lnTo>
                    <a:pt x="96" y="569"/>
                  </a:lnTo>
                  <a:lnTo>
                    <a:pt x="110" y="569"/>
                  </a:lnTo>
                  <a:lnTo>
                    <a:pt x="129" y="608"/>
                  </a:lnTo>
                  <a:lnTo>
                    <a:pt x="172" y="569"/>
                  </a:lnTo>
                  <a:lnTo>
                    <a:pt x="225" y="579"/>
                  </a:lnTo>
                  <a:lnTo>
                    <a:pt x="356" y="652"/>
                  </a:lnTo>
                  <a:lnTo>
                    <a:pt x="430" y="668"/>
                  </a:lnTo>
                  <a:lnTo>
                    <a:pt x="438" y="683"/>
                  </a:lnTo>
                  <a:lnTo>
                    <a:pt x="390" y="735"/>
                  </a:lnTo>
                  <a:lnTo>
                    <a:pt x="376" y="779"/>
                  </a:lnTo>
                  <a:lnTo>
                    <a:pt x="349" y="795"/>
                  </a:lnTo>
                  <a:lnTo>
                    <a:pt x="342" y="816"/>
                  </a:lnTo>
                  <a:lnTo>
                    <a:pt x="363" y="825"/>
                  </a:lnTo>
                  <a:lnTo>
                    <a:pt x="397" y="808"/>
                  </a:lnTo>
                  <a:lnTo>
                    <a:pt x="471" y="748"/>
                  </a:lnTo>
                  <a:lnTo>
                    <a:pt x="540" y="719"/>
                  </a:lnTo>
                  <a:lnTo>
                    <a:pt x="574" y="683"/>
                  </a:lnTo>
                  <a:lnTo>
                    <a:pt x="643" y="696"/>
                  </a:lnTo>
                  <a:lnTo>
                    <a:pt x="684" y="691"/>
                  </a:lnTo>
                  <a:lnTo>
                    <a:pt x="698" y="660"/>
                  </a:lnTo>
                  <a:lnTo>
                    <a:pt x="698" y="623"/>
                  </a:lnTo>
                  <a:lnTo>
                    <a:pt x="677" y="587"/>
                  </a:lnTo>
                  <a:lnTo>
                    <a:pt x="634" y="593"/>
                  </a:lnTo>
                  <a:lnTo>
                    <a:pt x="629" y="564"/>
                  </a:lnTo>
                  <a:lnTo>
                    <a:pt x="634" y="512"/>
                  </a:lnTo>
                  <a:lnTo>
                    <a:pt x="615" y="431"/>
                  </a:lnTo>
                  <a:lnTo>
                    <a:pt x="588" y="371"/>
                  </a:lnTo>
                  <a:lnTo>
                    <a:pt x="588" y="335"/>
                  </a:lnTo>
                  <a:lnTo>
                    <a:pt x="519" y="281"/>
                  </a:lnTo>
                  <a:lnTo>
                    <a:pt x="512" y="252"/>
                  </a:lnTo>
                  <a:lnTo>
                    <a:pt x="533" y="216"/>
                  </a:lnTo>
                  <a:lnTo>
                    <a:pt x="533" y="104"/>
                  </a:lnTo>
                  <a:lnTo>
                    <a:pt x="492" y="44"/>
                  </a:lnTo>
                  <a:lnTo>
                    <a:pt x="478" y="0"/>
                  </a:lnTo>
                  <a:lnTo>
                    <a:pt x="438" y="23"/>
                  </a:lnTo>
                  <a:lnTo>
                    <a:pt x="363" y="104"/>
                  </a:lnTo>
                  <a:lnTo>
                    <a:pt x="349" y="135"/>
                  </a:lnTo>
                  <a:lnTo>
                    <a:pt x="308" y="164"/>
                  </a:lnTo>
                  <a:lnTo>
                    <a:pt x="294" y="231"/>
                  </a:lnTo>
                  <a:lnTo>
                    <a:pt x="266" y="237"/>
                  </a:lnTo>
                  <a:lnTo>
                    <a:pt x="220" y="298"/>
                  </a:lnTo>
                  <a:lnTo>
                    <a:pt x="186" y="335"/>
                  </a:lnTo>
                  <a:lnTo>
                    <a:pt x="165" y="335"/>
                  </a:lnTo>
                  <a:lnTo>
                    <a:pt x="136" y="371"/>
                  </a:lnTo>
                  <a:lnTo>
                    <a:pt x="129" y="512"/>
                  </a:lnTo>
                  <a:lnTo>
                    <a:pt x="89" y="496"/>
                  </a:lnTo>
                  <a:lnTo>
                    <a:pt x="69" y="504"/>
                  </a:lnTo>
                  <a:lnTo>
                    <a:pt x="55" y="541"/>
                  </a:lnTo>
                  <a:lnTo>
                    <a:pt x="0" y="608"/>
                  </a:lnTo>
                  <a:close/>
                </a:path>
              </a:pathLst>
            </a:custGeom>
            <a:solidFill>
              <a:srgbClr val="01451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30" name="Freeform 45">
              <a:extLst>
                <a:ext uri="{FF2B5EF4-FFF2-40B4-BE49-F238E27FC236}">
                  <a16:creationId xmlns:a16="http://schemas.microsoft.com/office/drawing/2014/main" id="{7C0BEB7A-9D09-467F-B34A-98CA41D09312}"/>
                </a:ext>
              </a:extLst>
            </p:cNvPr>
            <p:cNvSpPr>
              <a:spLocks/>
            </p:cNvSpPr>
            <p:nvPr/>
          </p:nvSpPr>
          <p:spPr bwMode="auto">
            <a:xfrm>
              <a:off x="8527248" y="2277264"/>
              <a:ext cx="661359" cy="688851"/>
            </a:xfrm>
            <a:custGeom>
              <a:avLst/>
              <a:gdLst>
                <a:gd name="T0" fmla="*/ 0 w 777"/>
                <a:gd name="T1" fmla="*/ 423068 h 902"/>
                <a:gd name="T2" fmla="*/ 16809 w 777"/>
                <a:gd name="T3" fmla="*/ 434975 h 902"/>
                <a:gd name="T4" fmla="*/ 59273 w 777"/>
                <a:gd name="T5" fmla="*/ 441325 h 902"/>
                <a:gd name="T6" fmla="*/ 90236 w 777"/>
                <a:gd name="T7" fmla="*/ 434975 h 902"/>
                <a:gd name="T8" fmla="*/ 162779 w 777"/>
                <a:gd name="T9" fmla="*/ 451643 h 902"/>
                <a:gd name="T10" fmla="*/ 209667 w 777"/>
                <a:gd name="T11" fmla="*/ 511175 h 902"/>
                <a:gd name="T12" fmla="*/ 313173 w 777"/>
                <a:gd name="T13" fmla="*/ 569118 h 902"/>
                <a:gd name="T14" fmla="*/ 331751 w 777"/>
                <a:gd name="T15" fmla="*/ 592137 h 902"/>
                <a:gd name="T16" fmla="*/ 325558 w 777"/>
                <a:gd name="T17" fmla="*/ 604837 h 902"/>
                <a:gd name="T18" fmla="*/ 270709 w 777"/>
                <a:gd name="T19" fmla="*/ 598487 h 902"/>
                <a:gd name="T20" fmla="*/ 258323 w 777"/>
                <a:gd name="T21" fmla="*/ 604837 h 902"/>
                <a:gd name="T22" fmla="*/ 248592 w 777"/>
                <a:gd name="T23" fmla="*/ 641350 h 902"/>
                <a:gd name="T24" fmla="*/ 252131 w 777"/>
                <a:gd name="T25" fmla="*/ 669925 h 902"/>
                <a:gd name="T26" fmla="*/ 372446 w 777"/>
                <a:gd name="T27" fmla="*/ 715962 h 902"/>
                <a:gd name="T28" fmla="*/ 439681 w 777"/>
                <a:gd name="T29" fmla="*/ 699293 h 902"/>
                <a:gd name="T30" fmla="*/ 452951 w 777"/>
                <a:gd name="T31" fmla="*/ 686593 h 902"/>
                <a:gd name="T32" fmla="*/ 463567 w 777"/>
                <a:gd name="T33" fmla="*/ 641350 h 902"/>
                <a:gd name="T34" fmla="*/ 435257 w 777"/>
                <a:gd name="T35" fmla="*/ 623093 h 902"/>
                <a:gd name="T36" fmla="*/ 427295 w 777"/>
                <a:gd name="T37" fmla="*/ 552450 h 902"/>
                <a:gd name="T38" fmla="*/ 463567 w 777"/>
                <a:gd name="T39" fmla="*/ 504031 h 902"/>
                <a:gd name="T40" fmla="*/ 463567 w 777"/>
                <a:gd name="T41" fmla="*/ 441325 h 902"/>
                <a:gd name="T42" fmla="*/ 524609 w 777"/>
                <a:gd name="T43" fmla="*/ 357187 h 902"/>
                <a:gd name="T44" fmla="*/ 603344 w 777"/>
                <a:gd name="T45" fmla="*/ 282575 h 902"/>
                <a:gd name="T46" fmla="*/ 626346 w 777"/>
                <a:gd name="T47" fmla="*/ 274637 h 902"/>
                <a:gd name="T48" fmla="*/ 644924 w 777"/>
                <a:gd name="T49" fmla="*/ 268287 h 902"/>
                <a:gd name="T50" fmla="*/ 662617 w 777"/>
                <a:gd name="T51" fmla="*/ 198437 h 902"/>
                <a:gd name="T52" fmla="*/ 687388 w 777"/>
                <a:gd name="T53" fmla="*/ 187325 h 902"/>
                <a:gd name="T54" fmla="*/ 682965 w 777"/>
                <a:gd name="T55" fmla="*/ 175419 h 902"/>
                <a:gd name="T56" fmla="*/ 626346 w 777"/>
                <a:gd name="T57" fmla="*/ 175419 h 902"/>
                <a:gd name="T58" fmla="*/ 543187 w 777"/>
                <a:gd name="T59" fmla="*/ 150812 h 902"/>
                <a:gd name="T60" fmla="*/ 469759 w 777"/>
                <a:gd name="T61" fmla="*/ 105569 h 902"/>
                <a:gd name="T62" fmla="*/ 445873 w 777"/>
                <a:gd name="T63" fmla="*/ 127794 h 902"/>
                <a:gd name="T64" fmla="*/ 404294 w 777"/>
                <a:gd name="T65" fmla="*/ 127794 h 902"/>
                <a:gd name="T66" fmla="*/ 404294 w 777"/>
                <a:gd name="T67" fmla="*/ 88106 h 902"/>
                <a:gd name="T68" fmla="*/ 427295 w 777"/>
                <a:gd name="T69" fmla="*/ 16669 h 902"/>
                <a:gd name="T70" fmla="*/ 404294 w 777"/>
                <a:gd name="T71" fmla="*/ 4762 h 902"/>
                <a:gd name="T72" fmla="*/ 378638 w 777"/>
                <a:gd name="T73" fmla="*/ 4762 h 902"/>
                <a:gd name="T74" fmla="*/ 355637 w 777"/>
                <a:gd name="T75" fmla="*/ 16669 h 902"/>
                <a:gd name="T76" fmla="*/ 343252 w 777"/>
                <a:gd name="T77" fmla="*/ 4762 h 902"/>
                <a:gd name="T78" fmla="*/ 313173 w 777"/>
                <a:gd name="T79" fmla="*/ 0 h 902"/>
                <a:gd name="T80" fmla="*/ 270709 w 777"/>
                <a:gd name="T81" fmla="*/ 39687 h 902"/>
                <a:gd name="T82" fmla="*/ 240630 w 777"/>
                <a:gd name="T83" fmla="*/ 39687 h 902"/>
                <a:gd name="T84" fmla="*/ 234437 w 777"/>
                <a:gd name="T85" fmla="*/ 99219 h 902"/>
                <a:gd name="T86" fmla="*/ 217629 w 777"/>
                <a:gd name="T87" fmla="*/ 111125 h 902"/>
                <a:gd name="T88" fmla="*/ 199051 w 777"/>
                <a:gd name="T89" fmla="*/ 111125 h 902"/>
                <a:gd name="T90" fmla="*/ 167202 w 777"/>
                <a:gd name="T91" fmla="*/ 150812 h 902"/>
                <a:gd name="T92" fmla="*/ 131816 w 777"/>
                <a:gd name="T93" fmla="*/ 175419 h 902"/>
                <a:gd name="T94" fmla="*/ 76966 w 777"/>
                <a:gd name="T95" fmla="*/ 193675 h 902"/>
                <a:gd name="T96" fmla="*/ 95544 w 777"/>
                <a:gd name="T97" fmla="*/ 257969 h 902"/>
                <a:gd name="T98" fmla="*/ 76966 w 777"/>
                <a:gd name="T99" fmla="*/ 327819 h 902"/>
                <a:gd name="T100" fmla="*/ 16809 w 777"/>
                <a:gd name="T101" fmla="*/ 346869 h 902"/>
                <a:gd name="T102" fmla="*/ 40695 w 777"/>
                <a:gd name="T103" fmla="*/ 375443 h 902"/>
                <a:gd name="T104" fmla="*/ 36271 w 777"/>
                <a:gd name="T105" fmla="*/ 392112 h 902"/>
                <a:gd name="T106" fmla="*/ 0 w 777"/>
                <a:gd name="T107" fmla="*/ 423068 h 9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77" h="902">
                  <a:moveTo>
                    <a:pt x="0" y="533"/>
                  </a:moveTo>
                  <a:lnTo>
                    <a:pt x="19" y="548"/>
                  </a:lnTo>
                  <a:lnTo>
                    <a:pt x="67" y="556"/>
                  </a:lnTo>
                  <a:lnTo>
                    <a:pt x="102" y="548"/>
                  </a:lnTo>
                  <a:lnTo>
                    <a:pt x="184" y="569"/>
                  </a:lnTo>
                  <a:lnTo>
                    <a:pt x="237" y="644"/>
                  </a:lnTo>
                  <a:lnTo>
                    <a:pt x="354" y="717"/>
                  </a:lnTo>
                  <a:lnTo>
                    <a:pt x="375" y="746"/>
                  </a:lnTo>
                  <a:lnTo>
                    <a:pt x="368" y="762"/>
                  </a:lnTo>
                  <a:lnTo>
                    <a:pt x="306" y="754"/>
                  </a:lnTo>
                  <a:lnTo>
                    <a:pt x="292" y="762"/>
                  </a:lnTo>
                  <a:lnTo>
                    <a:pt x="281" y="808"/>
                  </a:lnTo>
                  <a:lnTo>
                    <a:pt x="285" y="844"/>
                  </a:lnTo>
                  <a:lnTo>
                    <a:pt x="421" y="902"/>
                  </a:lnTo>
                  <a:lnTo>
                    <a:pt x="497" y="881"/>
                  </a:lnTo>
                  <a:lnTo>
                    <a:pt x="512" y="865"/>
                  </a:lnTo>
                  <a:lnTo>
                    <a:pt x="524" y="808"/>
                  </a:lnTo>
                  <a:lnTo>
                    <a:pt x="492" y="785"/>
                  </a:lnTo>
                  <a:lnTo>
                    <a:pt x="483" y="696"/>
                  </a:lnTo>
                  <a:lnTo>
                    <a:pt x="524" y="635"/>
                  </a:lnTo>
                  <a:lnTo>
                    <a:pt x="524" y="556"/>
                  </a:lnTo>
                  <a:lnTo>
                    <a:pt x="593" y="450"/>
                  </a:lnTo>
                  <a:lnTo>
                    <a:pt x="682" y="356"/>
                  </a:lnTo>
                  <a:lnTo>
                    <a:pt x="708" y="346"/>
                  </a:lnTo>
                  <a:lnTo>
                    <a:pt x="729" y="338"/>
                  </a:lnTo>
                  <a:lnTo>
                    <a:pt x="749" y="250"/>
                  </a:lnTo>
                  <a:lnTo>
                    <a:pt x="777" y="236"/>
                  </a:lnTo>
                  <a:lnTo>
                    <a:pt x="772" y="221"/>
                  </a:lnTo>
                  <a:lnTo>
                    <a:pt x="708" y="221"/>
                  </a:lnTo>
                  <a:lnTo>
                    <a:pt x="614" y="190"/>
                  </a:lnTo>
                  <a:lnTo>
                    <a:pt x="531" y="133"/>
                  </a:lnTo>
                  <a:lnTo>
                    <a:pt x="504" y="161"/>
                  </a:lnTo>
                  <a:lnTo>
                    <a:pt x="457" y="161"/>
                  </a:lnTo>
                  <a:lnTo>
                    <a:pt x="457" y="111"/>
                  </a:lnTo>
                  <a:lnTo>
                    <a:pt x="483" y="21"/>
                  </a:lnTo>
                  <a:lnTo>
                    <a:pt x="457" y="6"/>
                  </a:lnTo>
                  <a:lnTo>
                    <a:pt x="428" y="6"/>
                  </a:lnTo>
                  <a:lnTo>
                    <a:pt x="402" y="21"/>
                  </a:lnTo>
                  <a:lnTo>
                    <a:pt x="388" y="6"/>
                  </a:lnTo>
                  <a:lnTo>
                    <a:pt x="354" y="0"/>
                  </a:lnTo>
                  <a:lnTo>
                    <a:pt x="306" y="50"/>
                  </a:lnTo>
                  <a:lnTo>
                    <a:pt x="272" y="50"/>
                  </a:lnTo>
                  <a:lnTo>
                    <a:pt x="265" y="125"/>
                  </a:lnTo>
                  <a:lnTo>
                    <a:pt x="246" y="140"/>
                  </a:lnTo>
                  <a:lnTo>
                    <a:pt x="225" y="140"/>
                  </a:lnTo>
                  <a:lnTo>
                    <a:pt x="189" y="190"/>
                  </a:lnTo>
                  <a:lnTo>
                    <a:pt x="149" y="221"/>
                  </a:lnTo>
                  <a:lnTo>
                    <a:pt x="87" y="244"/>
                  </a:lnTo>
                  <a:lnTo>
                    <a:pt x="108" y="325"/>
                  </a:lnTo>
                  <a:lnTo>
                    <a:pt x="87" y="413"/>
                  </a:lnTo>
                  <a:lnTo>
                    <a:pt x="19" y="437"/>
                  </a:lnTo>
                  <a:lnTo>
                    <a:pt x="46" y="473"/>
                  </a:lnTo>
                  <a:lnTo>
                    <a:pt x="41" y="494"/>
                  </a:lnTo>
                  <a:lnTo>
                    <a:pt x="0" y="533"/>
                  </a:lnTo>
                  <a:close/>
                </a:path>
              </a:pathLst>
            </a:custGeom>
            <a:solidFill>
              <a:srgbClr val="548163"/>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1" name="Freeform 46">
              <a:extLst>
                <a:ext uri="{FF2B5EF4-FFF2-40B4-BE49-F238E27FC236}">
                  <a16:creationId xmlns:a16="http://schemas.microsoft.com/office/drawing/2014/main" id="{FDC5E24F-EAB2-4CE7-9DA2-490240A52F03}"/>
                </a:ext>
              </a:extLst>
            </p:cNvPr>
            <p:cNvSpPr>
              <a:spLocks/>
            </p:cNvSpPr>
            <p:nvPr/>
          </p:nvSpPr>
          <p:spPr bwMode="auto">
            <a:xfrm>
              <a:off x="6343086" y="2588850"/>
              <a:ext cx="598735" cy="389483"/>
            </a:xfrm>
            <a:custGeom>
              <a:avLst/>
              <a:gdLst>
                <a:gd name="T0" fmla="*/ 0 w 705"/>
                <a:gd name="T1" fmla="*/ 318123 h 509"/>
                <a:gd name="T2" fmla="*/ 7944 w 705"/>
                <a:gd name="T3" fmla="*/ 305398 h 509"/>
                <a:gd name="T4" fmla="*/ 44135 w 705"/>
                <a:gd name="T5" fmla="*/ 281539 h 509"/>
                <a:gd name="T6" fmla="*/ 31777 w 705"/>
                <a:gd name="T7" fmla="*/ 252113 h 509"/>
                <a:gd name="T8" fmla="*/ 20302 w 705"/>
                <a:gd name="T9" fmla="*/ 245750 h 509"/>
                <a:gd name="T10" fmla="*/ 0 w 705"/>
                <a:gd name="T11" fmla="*/ 210757 h 509"/>
                <a:gd name="T12" fmla="*/ 56492 w 705"/>
                <a:gd name="T13" fmla="*/ 217119 h 509"/>
                <a:gd name="T14" fmla="*/ 86504 w 705"/>
                <a:gd name="T15" fmla="*/ 180535 h 509"/>
                <a:gd name="T16" fmla="*/ 90918 w 705"/>
                <a:gd name="T17" fmla="*/ 151109 h 509"/>
                <a:gd name="T18" fmla="*/ 44135 w 705"/>
                <a:gd name="T19" fmla="*/ 74759 h 509"/>
                <a:gd name="T20" fmla="*/ 56492 w 705"/>
                <a:gd name="T21" fmla="*/ 39765 h 509"/>
                <a:gd name="T22" fmla="*/ 86504 w 705"/>
                <a:gd name="T23" fmla="*/ 23064 h 509"/>
                <a:gd name="T24" fmla="*/ 97096 w 705"/>
                <a:gd name="T25" fmla="*/ 3977 h 509"/>
                <a:gd name="T26" fmla="*/ 135052 w 705"/>
                <a:gd name="T27" fmla="*/ 10339 h 509"/>
                <a:gd name="T28" fmla="*/ 170360 w 705"/>
                <a:gd name="T29" fmla="*/ 0 h 509"/>
                <a:gd name="T30" fmla="*/ 170360 w 705"/>
                <a:gd name="T31" fmla="*/ 33403 h 509"/>
                <a:gd name="T32" fmla="*/ 188014 w 705"/>
                <a:gd name="T33" fmla="*/ 51695 h 509"/>
                <a:gd name="T34" fmla="*/ 218026 w 705"/>
                <a:gd name="T35" fmla="*/ 58058 h 509"/>
                <a:gd name="T36" fmla="*/ 236562 w 705"/>
                <a:gd name="T37" fmla="*/ 74759 h 509"/>
                <a:gd name="T38" fmla="*/ 295703 w 705"/>
                <a:gd name="T39" fmla="*/ 99414 h 509"/>
                <a:gd name="T40" fmla="*/ 405157 w 705"/>
                <a:gd name="T41" fmla="*/ 111343 h 509"/>
                <a:gd name="T42" fmla="*/ 443113 w 705"/>
                <a:gd name="T43" fmla="*/ 122478 h 509"/>
                <a:gd name="T44" fmla="*/ 489896 w 705"/>
                <a:gd name="T45" fmla="*/ 68397 h 509"/>
                <a:gd name="T46" fmla="*/ 561394 w 705"/>
                <a:gd name="T47" fmla="*/ 62829 h 509"/>
                <a:gd name="T48" fmla="*/ 593171 w 705"/>
                <a:gd name="T49" fmla="*/ 74759 h 509"/>
                <a:gd name="T50" fmla="*/ 597585 w 705"/>
                <a:gd name="T51" fmla="*/ 122478 h 509"/>
                <a:gd name="T52" fmla="*/ 622300 w 705"/>
                <a:gd name="T53" fmla="*/ 151109 h 509"/>
                <a:gd name="T54" fmla="*/ 622300 w 705"/>
                <a:gd name="T55" fmla="*/ 163038 h 509"/>
                <a:gd name="T56" fmla="*/ 605529 w 705"/>
                <a:gd name="T57" fmla="*/ 169401 h 509"/>
                <a:gd name="T58" fmla="*/ 538444 w 705"/>
                <a:gd name="T59" fmla="*/ 210757 h 509"/>
                <a:gd name="T60" fmla="*/ 520790 w 705"/>
                <a:gd name="T61" fmla="*/ 235411 h 509"/>
                <a:gd name="T62" fmla="*/ 496075 w 705"/>
                <a:gd name="T63" fmla="*/ 245750 h 509"/>
                <a:gd name="T64" fmla="*/ 496075 w 705"/>
                <a:gd name="T65" fmla="*/ 268814 h 509"/>
                <a:gd name="T66" fmla="*/ 514611 w 705"/>
                <a:gd name="T67" fmla="*/ 275177 h 509"/>
                <a:gd name="T68" fmla="*/ 489896 w 705"/>
                <a:gd name="T69" fmla="*/ 311761 h 509"/>
                <a:gd name="T70" fmla="*/ 411336 w 705"/>
                <a:gd name="T71" fmla="*/ 305398 h 509"/>
                <a:gd name="T72" fmla="*/ 382207 w 705"/>
                <a:gd name="T73" fmla="*/ 369818 h 509"/>
                <a:gd name="T74" fmla="*/ 344251 w 705"/>
                <a:gd name="T75" fmla="*/ 376181 h 509"/>
                <a:gd name="T76" fmla="*/ 308061 w 705"/>
                <a:gd name="T77" fmla="*/ 404812 h 509"/>
                <a:gd name="T78" fmla="*/ 255099 w 705"/>
                <a:gd name="T79" fmla="*/ 376181 h 509"/>
                <a:gd name="T80" fmla="*/ 230383 w 705"/>
                <a:gd name="T81" fmla="*/ 388111 h 509"/>
                <a:gd name="T82" fmla="*/ 224205 w 705"/>
                <a:gd name="T83" fmla="*/ 382543 h 509"/>
                <a:gd name="T84" fmla="*/ 230383 w 705"/>
                <a:gd name="T85" fmla="*/ 357889 h 509"/>
                <a:gd name="T86" fmla="*/ 218026 w 705"/>
                <a:gd name="T87" fmla="*/ 353117 h 509"/>
                <a:gd name="T88" fmla="*/ 183601 w 705"/>
                <a:gd name="T89" fmla="*/ 363456 h 509"/>
                <a:gd name="T90" fmla="*/ 170360 w 705"/>
                <a:gd name="T91" fmla="*/ 382543 h 509"/>
                <a:gd name="T92" fmla="*/ 158002 w 705"/>
                <a:gd name="T93" fmla="*/ 382543 h 509"/>
                <a:gd name="T94" fmla="*/ 141231 w 705"/>
                <a:gd name="T95" fmla="*/ 353117 h 509"/>
                <a:gd name="T96" fmla="*/ 117398 w 705"/>
                <a:gd name="T97" fmla="*/ 376181 h 509"/>
                <a:gd name="T98" fmla="*/ 44135 w 705"/>
                <a:gd name="T99" fmla="*/ 382543 h 509"/>
                <a:gd name="T100" fmla="*/ 31777 w 705"/>
                <a:gd name="T101" fmla="*/ 369818 h 509"/>
                <a:gd name="T102" fmla="*/ 20302 w 705"/>
                <a:gd name="T103" fmla="*/ 376181 h 509"/>
                <a:gd name="T104" fmla="*/ 0 w 705"/>
                <a:gd name="T105" fmla="*/ 318123 h 5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05" h="509">
                  <a:moveTo>
                    <a:pt x="0" y="400"/>
                  </a:moveTo>
                  <a:lnTo>
                    <a:pt x="9" y="384"/>
                  </a:lnTo>
                  <a:lnTo>
                    <a:pt x="50" y="354"/>
                  </a:lnTo>
                  <a:lnTo>
                    <a:pt x="36" y="317"/>
                  </a:lnTo>
                  <a:lnTo>
                    <a:pt x="23" y="309"/>
                  </a:lnTo>
                  <a:lnTo>
                    <a:pt x="0" y="265"/>
                  </a:lnTo>
                  <a:lnTo>
                    <a:pt x="64" y="273"/>
                  </a:lnTo>
                  <a:lnTo>
                    <a:pt x="98" y="227"/>
                  </a:lnTo>
                  <a:lnTo>
                    <a:pt x="103" y="190"/>
                  </a:lnTo>
                  <a:lnTo>
                    <a:pt x="50" y="94"/>
                  </a:lnTo>
                  <a:lnTo>
                    <a:pt x="64" y="50"/>
                  </a:lnTo>
                  <a:lnTo>
                    <a:pt x="98" y="29"/>
                  </a:lnTo>
                  <a:lnTo>
                    <a:pt x="110" y="5"/>
                  </a:lnTo>
                  <a:lnTo>
                    <a:pt x="153" y="13"/>
                  </a:lnTo>
                  <a:lnTo>
                    <a:pt x="193" y="0"/>
                  </a:lnTo>
                  <a:lnTo>
                    <a:pt x="193" y="42"/>
                  </a:lnTo>
                  <a:lnTo>
                    <a:pt x="213" y="65"/>
                  </a:lnTo>
                  <a:lnTo>
                    <a:pt x="247" y="73"/>
                  </a:lnTo>
                  <a:lnTo>
                    <a:pt x="268" y="94"/>
                  </a:lnTo>
                  <a:lnTo>
                    <a:pt x="335" y="125"/>
                  </a:lnTo>
                  <a:lnTo>
                    <a:pt x="459" y="140"/>
                  </a:lnTo>
                  <a:lnTo>
                    <a:pt x="502" y="154"/>
                  </a:lnTo>
                  <a:lnTo>
                    <a:pt x="555" y="86"/>
                  </a:lnTo>
                  <a:lnTo>
                    <a:pt x="636" y="79"/>
                  </a:lnTo>
                  <a:lnTo>
                    <a:pt x="672" y="94"/>
                  </a:lnTo>
                  <a:lnTo>
                    <a:pt x="677" y="154"/>
                  </a:lnTo>
                  <a:lnTo>
                    <a:pt x="705" y="190"/>
                  </a:lnTo>
                  <a:lnTo>
                    <a:pt x="705" y="205"/>
                  </a:lnTo>
                  <a:lnTo>
                    <a:pt x="686" y="213"/>
                  </a:lnTo>
                  <a:lnTo>
                    <a:pt x="610" y="265"/>
                  </a:lnTo>
                  <a:lnTo>
                    <a:pt x="590" y="296"/>
                  </a:lnTo>
                  <a:lnTo>
                    <a:pt x="562" y="309"/>
                  </a:lnTo>
                  <a:lnTo>
                    <a:pt x="562" y="338"/>
                  </a:lnTo>
                  <a:lnTo>
                    <a:pt x="583" y="346"/>
                  </a:lnTo>
                  <a:lnTo>
                    <a:pt x="555" y="392"/>
                  </a:lnTo>
                  <a:lnTo>
                    <a:pt x="466" y="384"/>
                  </a:lnTo>
                  <a:lnTo>
                    <a:pt x="433" y="465"/>
                  </a:lnTo>
                  <a:lnTo>
                    <a:pt x="390" y="473"/>
                  </a:lnTo>
                  <a:lnTo>
                    <a:pt x="349" y="509"/>
                  </a:lnTo>
                  <a:lnTo>
                    <a:pt x="289" y="473"/>
                  </a:lnTo>
                  <a:lnTo>
                    <a:pt x="261" y="488"/>
                  </a:lnTo>
                  <a:lnTo>
                    <a:pt x="254" y="481"/>
                  </a:lnTo>
                  <a:lnTo>
                    <a:pt x="261" y="450"/>
                  </a:lnTo>
                  <a:lnTo>
                    <a:pt x="247" y="444"/>
                  </a:lnTo>
                  <a:lnTo>
                    <a:pt x="208" y="457"/>
                  </a:lnTo>
                  <a:lnTo>
                    <a:pt x="193" y="481"/>
                  </a:lnTo>
                  <a:lnTo>
                    <a:pt x="179" y="481"/>
                  </a:lnTo>
                  <a:lnTo>
                    <a:pt x="160" y="444"/>
                  </a:lnTo>
                  <a:lnTo>
                    <a:pt x="133" y="473"/>
                  </a:lnTo>
                  <a:lnTo>
                    <a:pt x="50" y="481"/>
                  </a:lnTo>
                  <a:lnTo>
                    <a:pt x="36" y="465"/>
                  </a:lnTo>
                  <a:lnTo>
                    <a:pt x="23" y="473"/>
                  </a:lnTo>
                  <a:lnTo>
                    <a:pt x="0" y="400"/>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2" name="Freeform 47">
              <a:extLst>
                <a:ext uri="{FF2B5EF4-FFF2-40B4-BE49-F238E27FC236}">
                  <a16:creationId xmlns:a16="http://schemas.microsoft.com/office/drawing/2014/main" id="{3422D21D-5B7B-4423-B212-05D070005E8C}"/>
                </a:ext>
              </a:extLst>
            </p:cNvPr>
            <p:cNvSpPr>
              <a:spLocks/>
            </p:cNvSpPr>
            <p:nvPr/>
          </p:nvSpPr>
          <p:spPr bwMode="auto">
            <a:xfrm>
              <a:off x="7578742" y="2388763"/>
              <a:ext cx="409339" cy="633866"/>
            </a:xfrm>
            <a:custGeom>
              <a:avLst/>
              <a:gdLst>
                <a:gd name="T0" fmla="*/ 0 w 478"/>
                <a:gd name="T1" fmla="*/ 570020 h 831"/>
                <a:gd name="T2" fmla="*/ 6230 w 478"/>
                <a:gd name="T3" fmla="*/ 582705 h 831"/>
                <a:gd name="T4" fmla="*/ 16911 w 478"/>
                <a:gd name="T5" fmla="*/ 589047 h 831"/>
                <a:gd name="T6" fmla="*/ 55184 w 478"/>
                <a:gd name="T7" fmla="*/ 576362 h 831"/>
                <a:gd name="T8" fmla="*/ 73875 w 478"/>
                <a:gd name="T9" fmla="*/ 617588 h 831"/>
                <a:gd name="T10" fmla="*/ 116598 w 478"/>
                <a:gd name="T11" fmla="*/ 599353 h 831"/>
                <a:gd name="T12" fmla="*/ 170002 w 478"/>
                <a:gd name="T13" fmla="*/ 629480 h 831"/>
                <a:gd name="T14" fmla="*/ 208275 w 478"/>
                <a:gd name="T15" fmla="*/ 629480 h 831"/>
                <a:gd name="T16" fmla="*/ 225186 w 478"/>
                <a:gd name="T17" fmla="*/ 658813 h 831"/>
                <a:gd name="T18" fmla="*/ 261678 w 478"/>
                <a:gd name="T19" fmla="*/ 642164 h 831"/>
                <a:gd name="T20" fmla="*/ 304401 w 478"/>
                <a:gd name="T21" fmla="*/ 652471 h 831"/>
                <a:gd name="T22" fmla="*/ 316862 w 478"/>
                <a:gd name="T23" fmla="*/ 635822 h 831"/>
                <a:gd name="T24" fmla="*/ 376497 w 478"/>
                <a:gd name="T25" fmla="*/ 648507 h 831"/>
                <a:gd name="T26" fmla="*/ 382727 w 478"/>
                <a:gd name="T27" fmla="*/ 611245 h 831"/>
                <a:gd name="T28" fmla="*/ 425450 w 478"/>
                <a:gd name="T29" fmla="*/ 582705 h 831"/>
                <a:gd name="T30" fmla="*/ 425450 w 478"/>
                <a:gd name="T31" fmla="*/ 570020 h 831"/>
                <a:gd name="T32" fmla="*/ 394298 w 478"/>
                <a:gd name="T33" fmla="*/ 570020 h 831"/>
                <a:gd name="T34" fmla="*/ 412989 w 478"/>
                <a:gd name="T35" fmla="*/ 541479 h 831"/>
                <a:gd name="T36" fmla="*/ 406759 w 478"/>
                <a:gd name="T37" fmla="*/ 524831 h 831"/>
                <a:gd name="T38" fmla="*/ 376497 w 478"/>
                <a:gd name="T39" fmla="*/ 524831 h 831"/>
                <a:gd name="T40" fmla="*/ 382727 w 478"/>
                <a:gd name="T41" fmla="*/ 459029 h 831"/>
                <a:gd name="T42" fmla="*/ 347124 w 478"/>
                <a:gd name="T43" fmla="*/ 475677 h 831"/>
                <a:gd name="T44" fmla="*/ 333774 w 478"/>
                <a:gd name="T45" fmla="*/ 452686 h 831"/>
                <a:gd name="T46" fmla="*/ 333774 w 478"/>
                <a:gd name="T47" fmla="*/ 407497 h 831"/>
                <a:gd name="T48" fmla="*/ 316862 w 478"/>
                <a:gd name="T49" fmla="*/ 376578 h 831"/>
                <a:gd name="T50" fmla="*/ 329323 w 478"/>
                <a:gd name="T51" fmla="*/ 358344 h 831"/>
                <a:gd name="T52" fmla="*/ 298171 w 478"/>
                <a:gd name="T53" fmla="*/ 224361 h 831"/>
                <a:gd name="T54" fmla="*/ 310632 w 478"/>
                <a:gd name="T55" fmla="*/ 201370 h 831"/>
                <a:gd name="T56" fmla="*/ 347124 w 478"/>
                <a:gd name="T57" fmla="*/ 176793 h 831"/>
                <a:gd name="T58" fmla="*/ 364036 w 478"/>
                <a:gd name="T59" fmla="*/ 152217 h 831"/>
                <a:gd name="T60" fmla="*/ 359585 w 478"/>
                <a:gd name="T61" fmla="*/ 123676 h 831"/>
                <a:gd name="T62" fmla="*/ 329323 w 478"/>
                <a:gd name="T63" fmla="*/ 135568 h 831"/>
                <a:gd name="T64" fmla="*/ 323093 w 478"/>
                <a:gd name="T65" fmla="*/ 112577 h 831"/>
                <a:gd name="T66" fmla="*/ 298171 w 478"/>
                <a:gd name="T67" fmla="*/ 100685 h 831"/>
                <a:gd name="T68" fmla="*/ 310632 w 478"/>
                <a:gd name="T69" fmla="*/ 47568 h 831"/>
                <a:gd name="T70" fmla="*/ 284820 w 478"/>
                <a:gd name="T71" fmla="*/ 34883 h 831"/>
                <a:gd name="T72" fmla="*/ 261678 w 478"/>
                <a:gd name="T73" fmla="*/ 0 h 831"/>
                <a:gd name="T74" fmla="*/ 127279 w 478"/>
                <a:gd name="T75" fmla="*/ 18234 h 831"/>
                <a:gd name="T76" fmla="*/ 104137 w 478"/>
                <a:gd name="T77" fmla="*/ 34883 h 831"/>
                <a:gd name="T78" fmla="*/ 91676 w 478"/>
                <a:gd name="T79" fmla="*/ 65802 h 831"/>
                <a:gd name="T80" fmla="*/ 80106 w 478"/>
                <a:gd name="T81" fmla="*/ 71352 h 831"/>
                <a:gd name="T82" fmla="*/ 65865 w 478"/>
                <a:gd name="T83" fmla="*/ 107027 h 831"/>
                <a:gd name="T84" fmla="*/ 59634 w 478"/>
                <a:gd name="T85" fmla="*/ 294127 h 831"/>
                <a:gd name="T86" fmla="*/ 16911 w 478"/>
                <a:gd name="T87" fmla="*/ 376578 h 831"/>
                <a:gd name="T88" fmla="*/ 36493 w 478"/>
                <a:gd name="T89" fmla="*/ 407497 h 831"/>
                <a:gd name="T90" fmla="*/ 12461 w 478"/>
                <a:gd name="T91" fmla="*/ 447137 h 831"/>
                <a:gd name="T92" fmla="*/ 16911 w 478"/>
                <a:gd name="T93" fmla="*/ 482020 h 831"/>
                <a:gd name="T94" fmla="*/ 30262 w 478"/>
                <a:gd name="T95" fmla="*/ 493912 h 831"/>
                <a:gd name="T96" fmla="*/ 0 w 478"/>
                <a:gd name="T97" fmla="*/ 570020 h 83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78" h="831">
                  <a:moveTo>
                    <a:pt x="0" y="719"/>
                  </a:moveTo>
                  <a:lnTo>
                    <a:pt x="7" y="735"/>
                  </a:lnTo>
                  <a:lnTo>
                    <a:pt x="19" y="743"/>
                  </a:lnTo>
                  <a:lnTo>
                    <a:pt x="62" y="727"/>
                  </a:lnTo>
                  <a:lnTo>
                    <a:pt x="83" y="779"/>
                  </a:lnTo>
                  <a:lnTo>
                    <a:pt x="131" y="756"/>
                  </a:lnTo>
                  <a:lnTo>
                    <a:pt x="191" y="794"/>
                  </a:lnTo>
                  <a:lnTo>
                    <a:pt x="234" y="794"/>
                  </a:lnTo>
                  <a:lnTo>
                    <a:pt x="253" y="831"/>
                  </a:lnTo>
                  <a:lnTo>
                    <a:pt x="294" y="810"/>
                  </a:lnTo>
                  <a:lnTo>
                    <a:pt x="342" y="823"/>
                  </a:lnTo>
                  <a:lnTo>
                    <a:pt x="356" y="802"/>
                  </a:lnTo>
                  <a:lnTo>
                    <a:pt x="423" y="818"/>
                  </a:lnTo>
                  <a:lnTo>
                    <a:pt x="430" y="771"/>
                  </a:lnTo>
                  <a:lnTo>
                    <a:pt x="478" y="735"/>
                  </a:lnTo>
                  <a:lnTo>
                    <a:pt x="478" y="719"/>
                  </a:lnTo>
                  <a:lnTo>
                    <a:pt x="443" y="719"/>
                  </a:lnTo>
                  <a:lnTo>
                    <a:pt x="464" y="683"/>
                  </a:lnTo>
                  <a:lnTo>
                    <a:pt x="457" y="662"/>
                  </a:lnTo>
                  <a:lnTo>
                    <a:pt x="423" y="662"/>
                  </a:lnTo>
                  <a:lnTo>
                    <a:pt x="430" y="579"/>
                  </a:lnTo>
                  <a:lnTo>
                    <a:pt x="390" y="600"/>
                  </a:lnTo>
                  <a:lnTo>
                    <a:pt x="375" y="571"/>
                  </a:lnTo>
                  <a:lnTo>
                    <a:pt x="375" y="514"/>
                  </a:lnTo>
                  <a:lnTo>
                    <a:pt x="356" y="475"/>
                  </a:lnTo>
                  <a:lnTo>
                    <a:pt x="370" y="452"/>
                  </a:lnTo>
                  <a:lnTo>
                    <a:pt x="335" y="283"/>
                  </a:lnTo>
                  <a:lnTo>
                    <a:pt x="349" y="254"/>
                  </a:lnTo>
                  <a:lnTo>
                    <a:pt x="390" y="223"/>
                  </a:lnTo>
                  <a:lnTo>
                    <a:pt x="409" y="192"/>
                  </a:lnTo>
                  <a:lnTo>
                    <a:pt x="404" y="156"/>
                  </a:lnTo>
                  <a:lnTo>
                    <a:pt x="370" y="171"/>
                  </a:lnTo>
                  <a:lnTo>
                    <a:pt x="363" y="142"/>
                  </a:lnTo>
                  <a:lnTo>
                    <a:pt x="335" y="127"/>
                  </a:lnTo>
                  <a:lnTo>
                    <a:pt x="349" y="60"/>
                  </a:lnTo>
                  <a:lnTo>
                    <a:pt x="320" y="44"/>
                  </a:lnTo>
                  <a:lnTo>
                    <a:pt x="294" y="0"/>
                  </a:lnTo>
                  <a:lnTo>
                    <a:pt x="143" y="23"/>
                  </a:lnTo>
                  <a:lnTo>
                    <a:pt x="117" y="44"/>
                  </a:lnTo>
                  <a:lnTo>
                    <a:pt x="103" y="83"/>
                  </a:lnTo>
                  <a:lnTo>
                    <a:pt x="90" y="90"/>
                  </a:lnTo>
                  <a:lnTo>
                    <a:pt x="74" y="135"/>
                  </a:lnTo>
                  <a:lnTo>
                    <a:pt x="67" y="371"/>
                  </a:lnTo>
                  <a:lnTo>
                    <a:pt x="19" y="475"/>
                  </a:lnTo>
                  <a:lnTo>
                    <a:pt x="41" y="514"/>
                  </a:lnTo>
                  <a:lnTo>
                    <a:pt x="14" y="564"/>
                  </a:lnTo>
                  <a:lnTo>
                    <a:pt x="19" y="608"/>
                  </a:lnTo>
                  <a:lnTo>
                    <a:pt x="34" y="623"/>
                  </a:lnTo>
                  <a:lnTo>
                    <a:pt x="0" y="719"/>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3" name="Freeform 48">
              <a:extLst>
                <a:ext uri="{FF2B5EF4-FFF2-40B4-BE49-F238E27FC236}">
                  <a16:creationId xmlns:a16="http://schemas.microsoft.com/office/drawing/2014/main" id="{DD6A3469-B1C4-46C0-98EC-3D7FBCC6A75B}"/>
                </a:ext>
              </a:extLst>
            </p:cNvPr>
            <p:cNvSpPr>
              <a:spLocks/>
            </p:cNvSpPr>
            <p:nvPr/>
          </p:nvSpPr>
          <p:spPr bwMode="auto">
            <a:xfrm>
              <a:off x="6104814" y="2451386"/>
              <a:ext cx="418504" cy="436832"/>
            </a:xfrm>
            <a:custGeom>
              <a:avLst/>
              <a:gdLst>
                <a:gd name="T0" fmla="*/ 0 w 492"/>
                <a:gd name="T1" fmla="*/ 175726 h 571"/>
                <a:gd name="T2" fmla="*/ 12377 w 492"/>
                <a:gd name="T3" fmla="*/ 187653 h 571"/>
                <a:gd name="T4" fmla="*/ 43321 w 492"/>
                <a:gd name="T5" fmla="*/ 187653 h 571"/>
                <a:gd name="T6" fmla="*/ 54814 w 492"/>
                <a:gd name="T7" fmla="*/ 210712 h 571"/>
                <a:gd name="T8" fmla="*/ 73380 w 492"/>
                <a:gd name="T9" fmla="*/ 210712 h 571"/>
                <a:gd name="T10" fmla="*/ 115817 w 492"/>
                <a:gd name="T11" fmla="*/ 194014 h 571"/>
                <a:gd name="T12" fmla="*/ 126426 w 492"/>
                <a:gd name="T13" fmla="*/ 200375 h 571"/>
                <a:gd name="T14" fmla="*/ 126426 w 492"/>
                <a:gd name="T15" fmla="*/ 210712 h 571"/>
                <a:gd name="T16" fmla="*/ 90178 w 492"/>
                <a:gd name="T17" fmla="*/ 247289 h 571"/>
                <a:gd name="T18" fmla="*/ 73380 w 492"/>
                <a:gd name="T19" fmla="*/ 247289 h 571"/>
                <a:gd name="T20" fmla="*/ 73380 w 492"/>
                <a:gd name="T21" fmla="*/ 264782 h 571"/>
                <a:gd name="T22" fmla="*/ 54814 w 492"/>
                <a:gd name="T23" fmla="*/ 270348 h 571"/>
                <a:gd name="T24" fmla="*/ 61003 w 492"/>
                <a:gd name="T25" fmla="*/ 288636 h 571"/>
                <a:gd name="T26" fmla="*/ 79569 w 492"/>
                <a:gd name="T27" fmla="*/ 293407 h 571"/>
                <a:gd name="T28" fmla="*/ 126426 w 492"/>
                <a:gd name="T29" fmla="*/ 270348 h 571"/>
                <a:gd name="T30" fmla="*/ 134383 w 492"/>
                <a:gd name="T31" fmla="*/ 253650 h 571"/>
                <a:gd name="T32" fmla="*/ 151180 w 492"/>
                <a:gd name="T33" fmla="*/ 260011 h 571"/>
                <a:gd name="T34" fmla="*/ 120237 w 492"/>
                <a:gd name="T35" fmla="*/ 299768 h 571"/>
                <a:gd name="T36" fmla="*/ 96366 w 492"/>
                <a:gd name="T37" fmla="*/ 305334 h 571"/>
                <a:gd name="T38" fmla="*/ 79569 w 492"/>
                <a:gd name="T39" fmla="*/ 329983 h 571"/>
                <a:gd name="T40" fmla="*/ 61003 w 492"/>
                <a:gd name="T41" fmla="*/ 336344 h 571"/>
                <a:gd name="T42" fmla="*/ 61003 w 492"/>
                <a:gd name="T43" fmla="*/ 364969 h 571"/>
                <a:gd name="T44" fmla="*/ 37132 w 492"/>
                <a:gd name="T45" fmla="*/ 359403 h 571"/>
                <a:gd name="T46" fmla="*/ 24755 w 492"/>
                <a:gd name="T47" fmla="*/ 371330 h 571"/>
                <a:gd name="T48" fmla="*/ 18566 w 492"/>
                <a:gd name="T49" fmla="*/ 454025 h 571"/>
                <a:gd name="T50" fmla="*/ 37132 w 492"/>
                <a:gd name="T51" fmla="*/ 454025 h 571"/>
                <a:gd name="T52" fmla="*/ 144992 w 492"/>
                <a:gd name="T53" fmla="*/ 371330 h 571"/>
                <a:gd name="T54" fmla="*/ 211299 w 492"/>
                <a:gd name="T55" fmla="*/ 364969 h 571"/>
                <a:gd name="T56" fmla="*/ 246663 w 492"/>
                <a:gd name="T57" fmla="*/ 353042 h 571"/>
                <a:gd name="T58" fmla="*/ 303245 w 492"/>
                <a:gd name="T59" fmla="*/ 359403 h 571"/>
                <a:gd name="T60" fmla="*/ 333304 w 492"/>
                <a:gd name="T61" fmla="*/ 322827 h 571"/>
                <a:gd name="T62" fmla="*/ 337724 w 492"/>
                <a:gd name="T63" fmla="*/ 293407 h 571"/>
                <a:gd name="T64" fmla="*/ 290867 w 492"/>
                <a:gd name="T65" fmla="*/ 217073 h 571"/>
                <a:gd name="T66" fmla="*/ 303245 w 492"/>
                <a:gd name="T67" fmla="*/ 182087 h 571"/>
                <a:gd name="T68" fmla="*/ 333304 w 492"/>
                <a:gd name="T69" fmla="*/ 165389 h 571"/>
                <a:gd name="T70" fmla="*/ 343913 w 492"/>
                <a:gd name="T71" fmla="*/ 146306 h 571"/>
                <a:gd name="T72" fmla="*/ 381929 w 492"/>
                <a:gd name="T73" fmla="*/ 152667 h 571"/>
                <a:gd name="T74" fmla="*/ 417293 w 492"/>
                <a:gd name="T75" fmla="*/ 142330 h 571"/>
                <a:gd name="T76" fmla="*/ 404916 w 492"/>
                <a:gd name="T77" fmla="*/ 135969 h 571"/>
                <a:gd name="T78" fmla="*/ 434975 w 492"/>
                <a:gd name="T79" fmla="*/ 69972 h 571"/>
                <a:gd name="T80" fmla="*/ 417293 w 492"/>
                <a:gd name="T81" fmla="*/ 0 h 571"/>
                <a:gd name="T82" fmla="*/ 392538 w 492"/>
                <a:gd name="T83" fmla="*/ 16698 h 571"/>
                <a:gd name="T84" fmla="*/ 337724 w 492"/>
                <a:gd name="T85" fmla="*/ 5566 h 571"/>
                <a:gd name="T86" fmla="*/ 308549 w 492"/>
                <a:gd name="T87" fmla="*/ 16698 h 571"/>
                <a:gd name="T88" fmla="*/ 284679 w 492"/>
                <a:gd name="T89" fmla="*/ 11927 h 571"/>
                <a:gd name="T90" fmla="*/ 266997 w 492"/>
                <a:gd name="T91" fmla="*/ 34986 h 571"/>
                <a:gd name="T92" fmla="*/ 246663 w 492"/>
                <a:gd name="T93" fmla="*/ 41347 h 571"/>
                <a:gd name="T94" fmla="*/ 223676 w 492"/>
                <a:gd name="T95" fmla="*/ 16698 h 571"/>
                <a:gd name="T96" fmla="*/ 217488 w 492"/>
                <a:gd name="T97" fmla="*/ 34986 h 571"/>
                <a:gd name="T98" fmla="*/ 199806 w 492"/>
                <a:gd name="T99" fmla="*/ 34986 h 571"/>
                <a:gd name="T100" fmla="*/ 181240 w 492"/>
                <a:gd name="T101" fmla="*/ 58045 h 571"/>
                <a:gd name="T102" fmla="*/ 164442 w 492"/>
                <a:gd name="T103" fmla="*/ 64406 h 571"/>
                <a:gd name="T104" fmla="*/ 144992 w 492"/>
                <a:gd name="T105" fmla="*/ 58045 h 571"/>
                <a:gd name="T106" fmla="*/ 115817 w 492"/>
                <a:gd name="T107" fmla="*/ 76333 h 571"/>
                <a:gd name="T108" fmla="*/ 79569 w 492"/>
                <a:gd name="T109" fmla="*/ 135969 h 571"/>
                <a:gd name="T110" fmla="*/ 79569 w 492"/>
                <a:gd name="T111" fmla="*/ 182087 h 571"/>
                <a:gd name="T112" fmla="*/ 49509 w 492"/>
                <a:gd name="T113" fmla="*/ 159028 h 571"/>
                <a:gd name="T114" fmla="*/ 12377 w 492"/>
                <a:gd name="T115" fmla="*/ 165389 h 571"/>
                <a:gd name="T116" fmla="*/ 0 w 492"/>
                <a:gd name="T117" fmla="*/ 175726 h 57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2" h="571">
                  <a:moveTo>
                    <a:pt x="0" y="221"/>
                  </a:moveTo>
                  <a:lnTo>
                    <a:pt x="14" y="236"/>
                  </a:lnTo>
                  <a:lnTo>
                    <a:pt x="49" y="236"/>
                  </a:lnTo>
                  <a:lnTo>
                    <a:pt x="62" y="265"/>
                  </a:lnTo>
                  <a:lnTo>
                    <a:pt x="83" y="265"/>
                  </a:lnTo>
                  <a:lnTo>
                    <a:pt x="131" y="244"/>
                  </a:lnTo>
                  <a:lnTo>
                    <a:pt x="143" y="252"/>
                  </a:lnTo>
                  <a:lnTo>
                    <a:pt x="143" y="265"/>
                  </a:lnTo>
                  <a:lnTo>
                    <a:pt x="102" y="311"/>
                  </a:lnTo>
                  <a:lnTo>
                    <a:pt x="83" y="311"/>
                  </a:lnTo>
                  <a:lnTo>
                    <a:pt x="83" y="333"/>
                  </a:lnTo>
                  <a:lnTo>
                    <a:pt x="62" y="340"/>
                  </a:lnTo>
                  <a:lnTo>
                    <a:pt x="69" y="363"/>
                  </a:lnTo>
                  <a:lnTo>
                    <a:pt x="90" y="369"/>
                  </a:lnTo>
                  <a:lnTo>
                    <a:pt x="143" y="340"/>
                  </a:lnTo>
                  <a:lnTo>
                    <a:pt x="152" y="319"/>
                  </a:lnTo>
                  <a:lnTo>
                    <a:pt x="171" y="327"/>
                  </a:lnTo>
                  <a:lnTo>
                    <a:pt x="136" y="377"/>
                  </a:lnTo>
                  <a:lnTo>
                    <a:pt x="109" y="384"/>
                  </a:lnTo>
                  <a:lnTo>
                    <a:pt x="90" y="415"/>
                  </a:lnTo>
                  <a:lnTo>
                    <a:pt x="69" y="423"/>
                  </a:lnTo>
                  <a:lnTo>
                    <a:pt x="69" y="459"/>
                  </a:lnTo>
                  <a:lnTo>
                    <a:pt x="42" y="452"/>
                  </a:lnTo>
                  <a:lnTo>
                    <a:pt x="28" y="467"/>
                  </a:lnTo>
                  <a:lnTo>
                    <a:pt x="21" y="571"/>
                  </a:lnTo>
                  <a:lnTo>
                    <a:pt x="42" y="571"/>
                  </a:lnTo>
                  <a:lnTo>
                    <a:pt x="164" y="467"/>
                  </a:lnTo>
                  <a:lnTo>
                    <a:pt x="239" y="459"/>
                  </a:lnTo>
                  <a:lnTo>
                    <a:pt x="279" y="444"/>
                  </a:lnTo>
                  <a:lnTo>
                    <a:pt x="343" y="452"/>
                  </a:lnTo>
                  <a:lnTo>
                    <a:pt x="377" y="406"/>
                  </a:lnTo>
                  <a:lnTo>
                    <a:pt x="382" y="369"/>
                  </a:lnTo>
                  <a:lnTo>
                    <a:pt x="329" y="273"/>
                  </a:lnTo>
                  <a:lnTo>
                    <a:pt x="343" y="229"/>
                  </a:lnTo>
                  <a:lnTo>
                    <a:pt x="377" y="208"/>
                  </a:lnTo>
                  <a:lnTo>
                    <a:pt x="389" y="184"/>
                  </a:lnTo>
                  <a:lnTo>
                    <a:pt x="432" y="192"/>
                  </a:lnTo>
                  <a:lnTo>
                    <a:pt x="472" y="179"/>
                  </a:lnTo>
                  <a:lnTo>
                    <a:pt x="458" y="171"/>
                  </a:lnTo>
                  <a:lnTo>
                    <a:pt x="492" y="88"/>
                  </a:lnTo>
                  <a:lnTo>
                    <a:pt x="472" y="0"/>
                  </a:lnTo>
                  <a:lnTo>
                    <a:pt x="444" y="21"/>
                  </a:lnTo>
                  <a:lnTo>
                    <a:pt x="382" y="7"/>
                  </a:lnTo>
                  <a:lnTo>
                    <a:pt x="349" y="21"/>
                  </a:lnTo>
                  <a:lnTo>
                    <a:pt x="322" y="15"/>
                  </a:lnTo>
                  <a:lnTo>
                    <a:pt x="302" y="44"/>
                  </a:lnTo>
                  <a:lnTo>
                    <a:pt x="279" y="52"/>
                  </a:lnTo>
                  <a:lnTo>
                    <a:pt x="253" y="21"/>
                  </a:lnTo>
                  <a:lnTo>
                    <a:pt x="246" y="44"/>
                  </a:lnTo>
                  <a:lnTo>
                    <a:pt x="226" y="44"/>
                  </a:lnTo>
                  <a:lnTo>
                    <a:pt x="205" y="73"/>
                  </a:lnTo>
                  <a:lnTo>
                    <a:pt x="186" y="81"/>
                  </a:lnTo>
                  <a:lnTo>
                    <a:pt x="164" y="73"/>
                  </a:lnTo>
                  <a:lnTo>
                    <a:pt x="131" y="96"/>
                  </a:lnTo>
                  <a:lnTo>
                    <a:pt x="90" y="171"/>
                  </a:lnTo>
                  <a:lnTo>
                    <a:pt x="90" y="229"/>
                  </a:lnTo>
                  <a:lnTo>
                    <a:pt x="56" y="200"/>
                  </a:lnTo>
                  <a:lnTo>
                    <a:pt x="14" y="208"/>
                  </a:lnTo>
                  <a:lnTo>
                    <a:pt x="0" y="221"/>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4" name="Freeform 49">
              <a:extLst>
                <a:ext uri="{FF2B5EF4-FFF2-40B4-BE49-F238E27FC236}">
                  <a16:creationId xmlns:a16="http://schemas.microsoft.com/office/drawing/2014/main" id="{65A97CD4-160E-4C9D-9004-CFD51DE4D6F4}"/>
                </a:ext>
              </a:extLst>
            </p:cNvPr>
            <p:cNvSpPr>
              <a:spLocks/>
            </p:cNvSpPr>
            <p:nvPr/>
          </p:nvSpPr>
          <p:spPr bwMode="auto">
            <a:xfrm>
              <a:off x="8301195" y="2570522"/>
              <a:ext cx="545277" cy="395592"/>
            </a:xfrm>
            <a:custGeom>
              <a:avLst/>
              <a:gdLst>
                <a:gd name="T0" fmla="*/ 0 w 643"/>
                <a:gd name="T1" fmla="*/ 282326 h 517"/>
                <a:gd name="T2" fmla="*/ 0 w 643"/>
                <a:gd name="T3" fmla="*/ 229042 h 517"/>
                <a:gd name="T4" fmla="*/ 31730 w 643"/>
                <a:gd name="T5" fmla="*/ 123269 h 517"/>
                <a:gd name="T6" fmla="*/ 25561 w 643"/>
                <a:gd name="T7" fmla="*/ 69985 h 517"/>
                <a:gd name="T8" fmla="*/ 36137 w 643"/>
                <a:gd name="T9" fmla="*/ 58056 h 517"/>
                <a:gd name="T10" fmla="*/ 74037 w 643"/>
                <a:gd name="T11" fmla="*/ 51693 h 517"/>
                <a:gd name="T12" fmla="*/ 74037 w 643"/>
                <a:gd name="T13" fmla="*/ 41355 h 517"/>
                <a:gd name="T14" fmla="*/ 36137 w 643"/>
                <a:gd name="T15" fmla="*/ 0 h 517"/>
                <a:gd name="T16" fmla="*/ 78444 w 643"/>
                <a:gd name="T17" fmla="*/ 11929 h 517"/>
                <a:gd name="T18" fmla="*/ 101361 w 643"/>
                <a:gd name="T19" fmla="*/ 58056 h 517"/>
                <a:gd name="T20" fmla="*/ 115463 w 643"/>
                <a:gd name="T21" fmla="*/ 63623 h 517"/>
                <a:gd name="T22" fmla="*/ 151600 w 643"/>
                <a:gd name="T23" fmla="*/ 51693 h 517"/>
                <a:gd name="T24" fmla="*/ 169228 w 643"/>
                <a:gd name="T25" fmla="*/ 63623 h 517"/>
                <a:gd name="T26" fmla="*/ 169228 w 643"/>
                <a:gd name="T27" fmla="*/ 104978 h 517"/>
                <a:gd name="T28" fmla="*/ 236214 w 643"/>
                <a:gd name="T29" fmla="*/ 117702 h 517"/>
                <a:gd name="T30" fmla="*/ 252961 w 643"/>
                <a:gd name="T31" fmla="*/ 129631 h 517"/>
                <a:gd name="T32" fmla="*/ 295268 w 643"/>
                <a:gd name="T33" fmla="*/ 135994 h 517"/>
                <a:gd name="T34" fmla="*/ 326117 w 643"/>
                <a:gd name="T35" fmla="*/ 129631 h 517"/>
                <a:gd name="T36" fmla="*/ 398391 w 643"/>
                <a:gd name="T37" fmla="*/ 146332 h 517"/>
                <a:gd name="T38" fmla="*/ 445105 w 643"/>
                <a:gd name="T39" fmla="*/ 205979 h 517"/>
                <a:gd name="T40" fmla="*/ 548229 w 643"/>
                <a:gd name="T41" fmla="*/ 264034 h 517"/>
                <a:gd name="T42" fmla="*/ 566738 w 643"/>
                <a:gd name="T43" fmla="*/ 287098 h 517"/>
                <a:gd name="T44" fmla="*/ 560568 w 643"/>
                <a:gd name="T45" fmla="*/ 299822 h 517"/>
                <a:gd name="T46" fmla="*/ 505922 w 643"/>
                <a:gd name="T47" fmla="*/ 293460 h 517"/>
                <a:gd name="T48" fmla="*/ 493582 w 643"/>
                <a:gd name="T49" fmla="*/ 299822 h 517"/>
                <a:gd name="T50" fmla="*/ 483887 w 643"/>
                <a:gd name="T51" fmla="*/ 336405 h 517"/>
                <a:gd name="T52" fmla="*/ 487412 w 643"/>
                <a:gd name="T53" fmla="*/ 365036 h 517"/>
                <a:gd name="T54" fmla="*/ 487412 w 643"/>
                <a:gd name="T55" fmla="*/ 406390 h 517"/>
                <a:gd name="T56" fmla="*/ 445105 w 643"/>
                <a:gd name="T57" fmla="*/ 411162 h 517"/>
                <a:gd name="T58" fmla="*/ 398391 w 643"/>
                <a:gd name="T59" fmla="*/ 388099 h 517"/>
                <a:gd name="T60" fmla="*/ 379882 w 643"/>
                <a:gd name="T61" fmla="*/ 323681 h 517"/>
                <a:gd name="T62" fmla="*/ 356084 w 643"/>
                <a:gd name="T63" fmla="*/ 305389 h 517"/>
                <a:gd name="T64" fmla="*/ 319066 w 643"/>
                <a:gd name="T65" fmla="*/ 299822 h 517"/>
                <a:gd name="T66" fmla="*/ 290861 w 643"/>
                <a:gd name="T67" fmla="*/ 282326 h 517"/>
                <a:gd name="T68" fmla="*/ 259131 w 643"/>
                <a:gd name="T69" fmla="*/ 287098 h 517"/>
                <a:gd name="T70" fmla="*/ 230045 w 643"/>
                <a:gd name="T71" fmla="*/ 318114 h 517"/>
                <a:gd name="T72" fmla="*/ 223875 w 643"/>
                <a:gd name="T73" fmla="*/ 336405 h 517"/>
                <a:gd name="T74" fmla="*/ 185975 w 643"/>
                <a:gd name="T75" fmla="*/ 365036 h 517"/>
                <a:gd name="T76" fmla="*/ 151600 w 643"/>
                <a:gd name="T77" fmla="*/ 359469 h 517"/>
                <a:gd name="T78" fmla="*/ 145430 w 643"/>
                <a:gd name="T79" fmla="*/ 299822 h 517"/>
                <a:gd name="T80" fmla="*/ 109293 w 643"/>
                <a:gd name="T81" fmla="*/ 318114 h 517"/>
                <a:gd name="T82" fmla="*/ 101361 w 643"/>
                <a:gd name="T83" fmla="*/ 353106 h 517"/>
                <a:gd name="T84" fmla="*/ 84614 w 643"/>
                <a:gd name="T85" fmla="*/ 365036 h 517"/>
                <a:gd name="T86" fmla="*/ 60816 w 643"/>
                <a:gd name="T87" fmla="*/ 365036 h 517"/>
                <a:gd name="T88" fmla="*/ 48477 w 643"/>
                <a:gd name="T89" fmla="*/ 336405 h 517"/>
                <a:gd name="T90" fmla="*/ 19391 w 643"/>
                <a:gd name="T91" fmla="*/ 323681 h 517"/>
                <a:gd name="T92" fmla="*/ 0 w 643"/>
                <a:gd name="T93" fmla="*/ 282326 h 5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43" h="517">
                  <a:moveTo>
                    <a:pt x="0" y="355"/>
                  </a:moveTo>
                  <a:lnTo>
                    <a:pt x="0" y="288"/>
                  </a:lnTo>
                  <a:lnTo>
                    <a:pt x="36" y="155"/>
                  </a:lnTo>
                  <a:lnTo>
                    <a:pt x="29" y="88"/>
                  </a:lnTo>
                  <a:lnTo>
                    <a:pt x="41" y="73"/>
                  </a:lnTo>
                  <a:lnTo>
                    <a:pt x="84" y="65"/>
                  </a:lnTo>
                  <a:lnTo>
                    <a:pt x="84" y="52"/>
                  </a:lnTo>
                  <a:lnTo>
                    <a:pt x="41" y="0"/>
                  </a:lnTo>
                  <a:lnTo>
                    <a:pt x="89" y="15"/>
                  </a:lnTo>
                  <a:lnTo>
                    <a:pt x="115" y="73"/>
                  </a:lnTo>
                  <a:lnTo>
                    <a:pt x="131" y="80"/>
                  </a:lnTo>
                  <a:lnTo>
                    <a:pt x="172" y="65"/>
                  </a:lnTo>
                  <a:lnTo>
                    <a:pt x="192" y="80"/>
                  </a:lnTo>
                  <a:lnTo>
                    <a:pt x="192" y="132"/>
                  </a:lnTo>
                  <a:lnTo>
                    <a:pt x="268" y="148"/>
                  </a:lnTo>
                  <a:lnTo>
                    <a:pt x="287" y="163"/>
                  </a:lnTo>
                  <a:lnTo>
                    <a:pt x="335" y="171"/>
                  </a:lnTo>
                  <a:lnTo>
                    <a:pt x="370" y="163"/>
                  </a:lnTo>
                  <a:lnTo>
                    <a:pt x="452" y="184"/>
                  </a:lnTo>
                  <a:lnTo>
                    <a:pt x="505" y="259"/>
                  </a:lnTo>
                  <a:lnTo>
                    <a:pt x="622" y="332"/>
                  </a:lnTo>
                  <a:lnTo>
                    <a:pt x="643" y="361"/>
                  </a:lnTo>
                  <a:lnTo>
                    <a:pt x="636" y="377"/>
                  </a:lnTo>
                  <a:lnTo>
                    <a:pt x="574" y="369"/>
                  </a:lnTo>
                  <a:lnTo>
                    <a:pt x="560" y="377"/>
                  </a:lnTo>
                  <a:lnTo>
                    <a:pt x="549" y="423"/>
                  </a:lnTo>
                  <a:lnTo>
                    <a:pt x="553" y="459"/>
                  </a:lnTo>
                  <a:lnTo>
                    <a:pt x="553" y="511"/>
                  </a:lnTo>
                  <a:lnTo>
                    <a:pt x="505" y="517"/>
                  </a:lnTo>
                  <a:lnTo>
                    <a:pt x="452" y="488"/>
                  </a:lnTo>
                  <a:lnTo>
                    <a:pt x="431" y="407"/>
                  </a:lnTo>
                  <a:lnTo>
                    <a:pt x="404" y="384"/>
                  </a:lnTo>
                  <a:lnTo>
                    <a:pt x="362" y="377"/>
                  </a:lnTo>
                  <a:lnTo>
                    <a:pt x="330" y="355"/>
                  </a:lnTo>
                  <a:lnTo>
                    <a:pt x="294" y="361"/>
                  </a:lnTo>
                  <a:lnTo>
                    <a:pt x="261" y="400"/>
                  </a:lnTo>
                  <a:lnTo>
                    <a:pt x="254" y="423"/>
                  </a:lnTo>
                  <a:lnTo>
                    <a:pt x="211" y="459"/>
                  </a:lnTo>
                  <a:lnTo>
                    <a:pt x="172" y="452"/>
                  </a:lnTo>
                  <a:lnTo>
                    <a:pt x="165" y="377"/>
                  </a:lnTo>
                  <a:lnTo>
                    <a:pt x="124" y="400"/>
                  </a:lnTo>
                  <a:lnTo>
                    <a:pt x="115" y="444"/>
                  </a:lnTo>
                  <a:lnTo>
                    <a:pt x="96" y="459"/>
                  </a:lnTo>
                  <a:lnTo>
                    <a:pt x="69" y="459"/>
                  </a:lnTo>
                  <a:lnTo>
                    <a:pt x="55" y="423"/>
                  </a:lnTo>
                  <a:lnTo>
                    <a:pt x="22" y="407"/>
                  </a:lnTo>
                  <a:lnTo>
                    <a:pt x="0" y="355"/>
                  </a:lnTo>
                  <a:close/>
                </a:path>
              </a:pathLst>
            </a:custGeom>
            <a:solidFill>
              <a:srgbClr val="6B917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5" name="Freeform 50">
              <a:extLst>
                <a:ext uri="{FF2B5EF4-FFF2-40B4-BE49-F238E27FC236}">
                  <a16:creationId xmlns:a16="http://schemas.microsoft.com/office/drawing/2014/main" id="{E3DC599F-A3E7-4E78-8C45-05C05174B518}"/>
                </a:ext>
              </a:extLst>
            </p:cNvPr>
            <p:cNvSpPr>
              <a:spLocks/>
            </p:cNvSpPr>
            <p:nvPr/>
          </p:nvSpPr>
          <p:spPr bwMode="auto">
            <a:xfrm>
              <a:off x="6772281" y="3233408"/>
              <a:ext cx="772857" cy="539167"/>
            </a:xfrm>
            <a:custGeom>
              <a:avLst/>
              <a:gdLst>
                <a:gd name="T0" fmla="*/ 0 w 908"/>
                <a:gd name="T1" fmla="*/ 529431 h 706"/>
                <a:gd name="T2" fmla="*/ 59272 w 908"/>
                <a:gd name="T3" fmla="*/ 507206 h 706"/>
                <a:gd name="T4" fmla="*/ 77850 w 908"/>
                <a:gd name="T5" fmla="*/ 488950 h 706"/>
                <a:gd name="T6" fmla="*/ 42464 w 908"/>
                <a:gd name="T7" fmla="*/ 441325 h 706"/>
                <a:gd name="T8" fmla="*/ 67234 w 908"/>
                <a:gd name="T9" fmla="*/ 400050 h 706"/>
                <a:gd name="T10" fmla="*/ 48657 w 908"/>
                <a:gd name="T11" fmla="*/ 358775 h 706"/>
                <a:gd name="T12" fmla="*/ 67234 w 908"/>
                <a:gd name="T13" fmla="*/ 282575 h 706"/>
                <a:gd name="T14" fmla="*/ 54849 w 908"/>
                <a:gd name="T15" fmla="*/ 251619 h 706"/>
                <a:gd name="T16" fmla="*/ 59272 w 908"/>
                <a:gd name="T17" fmla="*/ 200025 h 706"/>
                <a:gd name="T18" fmla="*/ 54849 w 908"/>
                <a:gd name="T19" fmla="*/ 170656 h 706"/>
                <a:gd name="T20" fmla="*/ 24771 w 908"/>
                <a:gd name="T21" fmla="*/ 146844 h 706"/>
                <a:gd name="T22" fmla="*/ 37156 w 908"/>
                <a:gd name="T23" fmla="*/ 135731 h 706"/>
                <a:gd name="T24" fmla="*/ 77850 w 908"/>
                <a:gd name="T25" fmla="*/ 128587 h 706"/>
                <a:gd name="T26" fmla="*/ 97313 w 908"/>
                <a:gd name="T27" fmla="*/ 111125 h 706"/>
                <a:gd name="T28" fmla="*/ 97313 w 908"/>
                <a:gd name="T29" fmla="*/ 82550 h 706"/>
                <a:gd name="T30" fmla="*/ 107929 w 908"/>
                <a:gd name="T31" fmla="*/ 64294 h 706"/>
                <a:gd name="T32" fmla="*/ 234436 w 908"/>
                <a:gd name="T33" fmla="*/ 0 h 706"/>
                <a:gd name="T34" fmla="*/ 241513 w 908"/>
                <a:gd name="T35" fmla="*/ 23019 h 706"/>
                <a:gd name="T36" fmla="*/ 266284 w 908"/>
                <a:gd name="T37" fmla="*/ 23019 h 706"/>
                <a:gd name="T38" fmla="*/ 272477 w 908"/>
                <a:gd name="T39" fmla="*/ 34925 h 706"/>
                <a:gd name="T40" fmla="*/ 392791 w 908"/>
                <a:gd name="T41" fmla="*/ 76200 h 706"/>
                <a:gd name="T42" fmla="*/ 435255 w 908"/>
                <a:gd name="T43" fmla="*/ 57944 h 706"/>
                <a:gd name="T44" fmla="*/ 459141 w 908"/>
                <a:gd name="T45" fmla="*/ 82550 h 706"/>
                <a:gd name="T46" fmla="*/ 477719 w 908"/>
                <a:gd name="T47" fmla="*/ 82550 h 706"/>
                <a:gd name="T48" fmla="*/ 483911 w 908"/>
                <a:gd name="T49" fmla="*/ 57944 h 706"/>
                <a:gd name="T50" fmla="*/ 502489 w 908"/>
                <a:gd name="T51" fmla="*/ 51594 h 706"/>
                <a:gd name="T52" fmla="*/ 536991 w 908"/>
                <a:gd name="T53" fmla="*/ 64294 h 706"/>
                <a:gd name="T54" fmla="*/ 610418 w 908"/>
                <a:gd name="T55" fmla="*/ 70644 h 706"/>
                <a:gd name="T56" fmla="*/ 658190 w 908"/>
                <a:gd name="T57" fmla="*/ 88900 h 706"/>
                <a:gd name="T58" fmla="*/ 695346 w 908"/>
                <a:gd name="T59" fmla="*/ 117475 h 706"/>
                <a:gd name="T60" fmla="*/ 713039 w 908"/>
                <a:gd name="T61" fmla="*/ 111125 h 706"/>
                <a:gd name="T62" fmla="*/ 725425 w 908"/>
                <a:gd name="T63" fmla="*/ 88900 h 706"/>
                <a:gd name="T64" fmla="*/ 744003 w 908"/>
                <a:gd name="T65" fmla="*/ 88900 h 706"/>
                <a:gd name="T66" fmla="*/ 748426 w 908"/>
                <a:gd name="T67" fmla="*/ 105569 h 706"/>
                <a:gd name="T68" fmla="*/ 797082 w 908"/>
                <a:gd name="T69" fmla="*/ 111125 h 706"/>
                <a:gd name="T70" fmla="*/ 790890 w 908"/>
                <a:gd name="T71" fmla="*/ 152400 h 706"/>
                <a:gd name="T72" fmla="*/ 803275 w 908"/>
                <a:gd name="T73" fmla="*/ 234950 h 706"/>
                <a:gd name="T74" fmla="*/ 760811 w 908"/>
                <a:gd name="T75" fmla="*/ 282575 h 706"/>
                <a:gd name="T76" fmla="*/ 748426 w 908"/>
                <a:gd name="T77" fmla="*/ 317500 h 706"/>
                <a:gd name="T78" fmla="*/ 701539 w 908"/>
                <a:gd name="T79" fmla="*/ 340518 h 706"/>
                <a:gd name="T80" fmla="*/ 682961 w 908"/>
                <a:gd name="T81" fmla="*/ 383381 h 706"/>
                <a:gd name="T82" fmla="*/ 646689 w 908"/>
                <a:gd name="T83" fmla="*/ 400050 h 706"/>
                <a:gd name="T84" fmla="*/ 664383 w 908"/>
                <a:gd name="T85" fmla="*/ 423068 h 706"/>
                <a:gd name="T86" fmla="*/ 664383 w 908"/>
                <a:gd name="T87" fmla="*/ 441325 h 706"/>
                <a:gd name="T88" fmla="*/ 646689 w 908"/>
                <a:gd name="T89" fmla="*/ 459581 h 706"/>
                <a:gd name="T90" fmla="*/ 610418 w 908"/>
                <a:gd name="T91" fmla="*/ 453231 h 706"/>
                <a:gd name="T92" fmla="*/ 575032 w 908"/>
                <a:gd name="T93" fmla="*/ 477837 h 706"/>
                <a:gd name="T94" fmla="*/ 549376 w 908"/>
                <a:gd name="T95" fmla="*/ 546893 h 706"/>
                <a:gd name="T96" fmla="*/ 520182 w 908"/>
                <a:gd name="T97" fmla="*/ 529431 h 706"/>
                <a:gd name="T98" fmla="*/ 494527 w 908"/>
                <a:gd name="T99" fmla="*/ 529431 h 706"/>
                <a:gd name="T100" fmla="*/ 477719 w 908"/>
                <a:gd name="T101" fmla="*/ 529431 h 706"/>
                <a:gd name="T102" fmla="*/ 447640 w 908"/>
                <a:gd name="T103" fmla="*/ 560387 h 706"/>
                <a:gd name="T104" fmla="*/ 404291 w 908"/>
                <a:gd name="T105" fmla="*/ 523875 h 706"/>
                <a:gd name="T106" fmla="*/ 392791 w 908"/>
                <a:gd name="T107" fmla="*/ 494506 h 706"/>
                <a:gd name="T108" fmla="*/ 358289 w 908"/>
                <a:gd name="T109" fmla="*/ 459581 h 706"/>
                <a:gd name="T110" fmla="*/ 337942 w 908"/>
                <a:gd name="T111" fmla="*/ 453231 h 706"/>
                <a:gd name="T112" fmla="*/ 241513 w 908"/>
                <a:gd name="T113" fmla="*/ 494506 h 706"/>
                <a:gd name="T114" fmla="*/ 200819 w 908"/>
                <a:gd name="T115" fmla="*/ 517525 h 706"/>
                <a:gd name="T116" fmla="*/ 187549 w 908"/>
                <a:gd name="T117" fmla="*/ 542131 h 706"/>
                <a:gd name="T118" fmla="*/ 158355 w 908"/>
                <a:gd name="T119" fmla="*/ 552450 h 706"/>
                <a:gd name="T120" fmla="*/ 126507 w 908"/>
                <a:gd name="T121" fmla="*/ 542131 h 706"/>
                <a:gd name="T122" fmla="*/ 0 w 908"/>
                <a:gd name="T123" fmla="*/ 529431 h 7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08" h="706">
                  <a:moveTo>
                    <a:pt x="0" y="667"/>
                  </a:moveTo>
                  <a:lnTo>
                    <a:pt x="67" y="639"/>
                  </a:lnTo>
                  <a:lnTo>
                    <a:pt x="88" y="616"/>
                  </a:lnTo>
                  <a:lnTo>
                    <a:pt x="48" y="556"/>
                  </a:lnTo>
                  <a:lnTo>
                    <a:pt x="76" y="504"/>
                  </a:lnTo>
                  <a:lnTo>
                    <a:pt x="55" y="452"/>
                  </a:lnTo>
                  <a:lnTo>
                    <a:pt x="76" y="356"/>
                  </a:lnTo>
                  <a:lnTo>
                    <a:pt x="62" y="317"/>
                  </a:lnTo>
                  <a:lnTo>
                    <a:pt x="67" y="252"/>
                  </a:lnTo>
                  <a:lnTo>
                    <a:pt x="62" y="215"/>
                  </a:lnTo>
                  <a:lnTo>
                    <a:pt x="28" y="185"/>
                  </a:lnTo>
                  <a:lnTo>
                    <a:pt x="42" y="171"/>
                  </a:lnTo>
                  <a:lnTo>
                    <a:pt x="88" y="162"/>
                  </a:lnTo>
                  <a:lnTo>
                    <a:pt x="110" y="140"/>
                  </a:lnTo>
                  <a:lnTo>
                    <a:pt x="110" y="104"/>
                  </a:lnTo>
                  <a:lnTo>
                    <a:pt x="122" y="81"/>
                  </a:lnTo>
                  <a:lnTo>
                    <a:pt x="265" y="0"/>
                  </a:lnTo>
                  <a:lnTo>
                    <a:pt x="273" y="29"/>
                  </a:lnTo>
                  <a:lnTo>
                    <a:pt x="301" y="29"/>
                  </a:lnTo>
                  <a:lnTo>
                    <a:pt x="308" y="44"/>
                  </a:lnTo>
                  <a:lnTo>
                    <a:pt x="444" y="96"/>
                  </a:lnTo>
                  <a:lnTo>
                    <a:pt x="492" y="73"/>
                  </a:lnTo>
                  <a:lnTo>
                    <a:pt x="519" y="104"/>
                  </a:lnTo>
                  <a:lnTo>
                    <a:pt x="540" y="104"/>
                  </a:lnTo>
                  <a:lnTo>
                    <a:pt x="547" y="73"/>
                  </a:lnTo>
                  <a:lnTo>
                    <a:pt x="568" y="65"/>
                  </a:lnTo>
                  <a:lnTo>
                    <a:pt x="607" y="81"/>
                  </a:lnTo>
                  <a:lnTo>
                    <a:pt x="690" y="89"/>
                  </a:lnTo>
                  <a:lnTo>
                    <a:pt x="744" y="112"/>
                  </a:lnTo>
                  <a:lnTo>
                    <a:pt x="786" y="148"/>
                  </a:lnTo>
                  <a:lnTo>
                    <a:pt x="806" y="140"/>
                  </a:lnTo>
                  <a:lnTo>
                    <a:pt x="820" y="112"/>
                  </a:lnTo>
                  <a:lnTo>
                    <a:pt x="841" y="112"/>
                  </a:lnTo>
                  <a:lnTo>
                    <a:pt x="846" y="133"/>
                  </a:lnTo>
                  <a:lnTo>
                    <a:pt x="901" y="140"/>
                  </a:lnTo>
                  <a:lnTo>
                    <a:pt x="894" y="192"/>
                  </a:lnTo>
                  <a:lnTo>
                    <a:pt x="908" y="296"/>
                  </a:lnTo>
                  <a:lnTo>
                    <a:pt x="860" y="356"/>
                  </a:lnTo>
                  <a:lnTo>
                    <a:pt x="846" y="400"/>
                  </a:lnTo>
                  <a:lnTo>
                    <a:pt x="793" y="429"/>
                  </a:lnTo>
                  <a:lnTo>
                    <a:pt x="772" y="483"/>
                  </a:lnTo>
                  <a:lnTo>
                    <a:pt x="731" y="504"/>
                  </a:lnTo>
                  <a:lnTo>
                    <a:pt x="751" y="533"/>
                  </a:lnTo>
                  <a:lnTo>
                    <a:pt x="751" y="556"/>
                  </a:lnTo>
                  <a:lnTo>
                    <a:pt x="731" y="579"/>
                  </a:lnTo>
                  <a:lnTo>
                    <a:pt x="690" y="571"/>
                  </a:lnTo>
                  <a:lnTo>
                    <a:pt x="650" y="602"/>
                  </a:lnTo>
                  <a:lnTo>
                    <a:pt x="621" y="689"/>
                  </a:lnTo>
                  <a:lnTo>
                    <a:pt x="588" y="667"/>
                  </a:lnTo>
                  <a:lnTo>
                    <a:pt x="559" y="667"/>
                  </a:lnTo>
                  <a:lnTo>
                    <a:pt x="540" y="667"/>
                  </a:lnTo>
                  <a:lnTo>
                    <a:pt x="506" y="706"/>
                  </a:lnTo>
                  <a:lnTo>
                    <a:pt x="457" y="660"/>
                  </a:lnTo>
                  <a:lnTo>
                    <a:pt x="444" y="623"/>
                  </a:lnTo>
                  <a:lnTo>
                    <a:pt x="405" y="579"/>
                  </a:lnTo>
                  <a:lnTo>
                    <a:pt x="382" y="571"/>
                  </a:lnTo>
                  <a:lnTo>
                    <a:pt x="273" y="623"/>
                  </a:lnTo>
                  <a:lnTo>
                    <a:pt x="227" y="652"/>
                  </a:lnTo>
                  <a:lnTo>
                    <a:pt x="212" y="683"/>
                  </a:lnTo>
                  <a:lnTo>
                    <a:pt x="179" y="696"/>
                  </a:lnTo>
                  <a:lnTo>
                    <a:pt x="143" y="683"/>
                  </a:lnTo>
                  <a:lnTo>
                    <a:pt x="0" y="667"/>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6" name="Freeform 51">
              <a:extLst>
                <a:ext uri="{FF2B5EF4-FFF2-40B4-BE49-F238E27FC236}">
                  <a16:creationId xmlns:a16="http://schemas.microsoft.com/office/drawing/2014/main" id="{0B66DFD1-63F9-45D3-8A78-BD484C0CCD11}"/>
                </a:ext>
              </a:extLst>
            </p:cNvPr>
            <p:cNvSpPr>
              <a:spLocks/>
            </p:cNvSpPr>
            <p:nvPr/>
          </p:nvSpPr>
          <p:spPr bwMode="auto">
            <a:xfrm>
              <a:off x="7679549" y="3132600"/>
              <a:ext cx="580406" cy="462797"/>
            </a:xfrm>
            <a:custGeom>
              <a:avLst/>
              <a:gdLst>
                <a:gd name="T0" fmla="*/ 0 w 682"/>
                <a:gd name="T1" fmla="*/ 223044 h 606"/>
                <a:gd name="T2" fmla="*/ 6192 w 682"/>
                <a:gd name="T3" fmla="*/ 247650 h 606"/>
                <a:gd name="T4" fmla="*/ 46880 w 682"/>
                <a:gd name="T5" fmla="*/ 287337 h 606"/>
                <a:gd name="T6" fmla="*/ 46880 w 682"/>
                <a:gd name="T7" fmla="*/ 317500 h 606"/>
                <a:gd name="T8" fmla="*/ 65455 w 682"/>
                <a:gd name="T9" fmla="*/ 353218 h 606"/>
                <a:gd name="T10" fmla="*/ 65455 w 682"/>
                <a:gd name="T11" fmla="*/ 381793 h 606"/>
                <a:gd name="T12" fmla="*/ 97298 w 682"/>
                <a:gd name="T13" fmla="*/ 406400 h 606"/>
                <a:gd name="T14" fmla="*/ 103490 w 682"/>
                <a:gd name="T15" fmla="*/ 423068 h 606"/>
                <a:gd name="T16" fmla="*/ 126488 w 682"/>
                <a:gd name="T17" fmla="*/ 434975 h 606"/>
                <a:gd name="T18" fmla="*/ 107913 w 682"/>
                <a:gd name="T19" fmla="*/ 459581 h 606"/>
                <a:gd name="T20" fmla="*/ 114104 w 682"/>
                <a:gd name="T21" fmla="*/ 481012 h 606"/>
                <a:gd name="T22" fmla="*/ 144179 w 682"/>
                <a:gd name="T23" fmla="*/ 476250 h 606"/>
                <a:gd name="T24" fmla="*/ 167176 w 682"/>
                <a:gd name="T25" fmla="*/ 454025 h 606"/>
                <a:gd name="T26" fmla="*/ 186636 w 682"/>
                <a:gd name="T27" fmla="*/ 446087 h 606"/>
                <a:gd name="T28" fmla="*/ 253860 w 682"/>
                <a:gd name="T29" fmla="*/ 459581 h 606"/>
                <a:gd name="T30" fmla="*/ 294549 w 682"/>
                <a:gd name="T31" fmla="*/ 411162 h 606"/>
                <a:gd name="T32" fmla="*/ 319316 w 682"/>
                <a:gd name="T33" fmla="*/ 406400 h 606"/>
                <a:gd name="T34" fmla="*/ 331699 w 682"/>
                <a:gd name="T35" fmla="*/ 353218 h 606"/>
                <a:gd name="T36" fmla="*/ 367965 w 682"/>
                <a:gd name="T37" fmla="*/ 330200 h 606"/>
                <a:gd name="T38" fmla="*/ 380348 w 682"/>
                <a:gd name="T39" fmla="*/ 305593 h 606"/>
                <a:gd name="T40" fmla="*/ 446688 w 682"/>
                <a:gd name="T41" fmla="*/ 241300 h 606"/>
                <a:gd name="T42" fmla="*/ 482069 w 682"/>
                <a:gd name="T43" fmla="*/ 223044 h 606"/>
                <a:gd name="T44" fmla="*/ 549294 w 682"/>
                <a:gd name="T45" fmla="*/ 145256 h 606"/>
                <a:gd name="T46" fmla="*/ 603250 w 682"/>
                <a:gd name="T47" fmla="*/ 123825 h 606"/>
                <a:gd name="T48" fmla="*/ 573176 w 682"/>
                <a:gd name="T49" fmla="*/ 99219 h 606"/>
                <a:gd name="T50" fmla="*/ 560793 w 682"/>
                <a:gd name="T51" fmla="*/ 46037 h 606"/>
                <a:gd name="T52" fmla="*/ 507721 w 682"/>
                <a:gd name="T53" fmla="*/ 23019 h 606"/>
                <a:gd name="T54" fmla="*/ 500644 w 682"/>
                <a:gd name="T55" fmla="*/ 4762 h 606"/>
                <a:gd name="T56" fmla="*/ 446688 w 682"/>
                <a:gd name="T57" fmla="*/ 0 h 606"/>
                <a:gd name="T58" fmla="*/ 428997 w 682"/>
                <a:gd name="T59" fmla="*/ 11112 h 606"/>
                <a:gd name="T60" fmla="*/ 410422 w 682"/>
                <a:gd name="T61" fmla="*/ 46037 h 606"/>
                <a:gd name="T62" fmla="*/ 391847 w 682"/>
                <a:gd name="T63" fmla="*/ 29369 h 606"/>
                <a:gd name="T64" fmla="*/ 367965 w 682"/>
                <a:gd name="T65" fmla="*/ 23019 h 606"/>
                <a:gd name="T66" fmla="*/ 361773 w 682"/>
                <a:gd name="T67" fmla="*/ 29369 h 606"/>
                <a:gd name="T68" fmla="*/ 344082 w 682"/>
                <a:gd name="T69" fmla="*/ 4762 h 606"/>
                <a:gd name="T70" fmla="*/ 325507 w 682"/>
                <a:gd name="T71" fmla="*/ 4762 h 606"/>
                <a:gd name="T72" fmla="*/ 306932 w 682"/>
                <a:gd name="T73" fmla="*/ 39687 h 606"/>
                <a:gd name="T74" fmla="*/ 228209 w 682"/>
                <a:gd name="T75" fmla="*/ 57944 h 606"/>
                <a:gd name="T76" fmla="*/ 173368 w 682"/>
                <a:gd name="T77" fmla="*/ 64294 h 606"/>
                <a:gd name="T78" fmla="*/ 150370 w 682"/>
                <a:gd name="T79" fmla="*/ 57944 h 606"/>
                <a:gd name="T80" fmla="*/ 114104 w 682"/>
                <a:gd name="T81" fmla="*/ 76200 h 606"/>
                <a:gd name="T82" fmla="*/ 107913 w 682"/>
                <a:gd name="T83" fmla="*/ 82550 h 606"/>
                <a:gd name="T84" fmla="*/ 114104 w 682"/>
                <a:gd name="T85" fmla="*/ 123825 h 606"/>
                <a:gd name="T86" fmla="*/ 103490 w 682"/>
                <a:gd name="T87" fmla="*/ 134937 h 606"/>
                <a:gd name="T88" fmla="*/ 71647 w 682"/>
                <a:gd name="T89" fmla="*/ 128587 h 606"/>
                <a:gd name="T90" fmla="*/ 65455 w 682"/>
                <a:gd name="T91" fmla="*/ 134937 h 606"/>
                <a:gd name="T92" fmla="*/ 65455 w 682"/>
                <a:gd name="T93" fmla="*/ 176212 h 606"/>
                <a:gd name="T94" fmla="*/ 53072 w 682"/>
                <a:gd name="T95" fmla="*/ 194469 h 606"/>
                <a:gd name="T96" fmla="*/ 65455 w 682"/>
                <a:gd name="T97" fmla="*/ 216694 h 606"/>
                <a:gd name="T98" fmla="*/ 46880 w 682"/>
                <a:gd name="T99" fmla="*/ 229394 h 606"/>
                <a:gd name="T100" fmla="*/ 22998 w 682"/>
                <a:gd name="T101" fmla="*/ 216694 h 606"/>
                <a:gd name="T102" fmla="*/ 0 w 682"/>
                <a:gd name="T103" fmla="*/ 223044 h 6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82" h="606">
                  <a:moveTo>
                    <a:pt x="0" y="281"/>
                  </a:moveTo>
                  <a:lnTo>
                    <a:pt x="7" y="312"/>
                  </a:lnTo>
                  <a:lnTo>
                    <a:pt x="53" y="362"/>
                  </a:lnTo>
                  <a:lnTo>
                    <a:pt x="53" y="400"/>
                  </a:lnTo>
                  <a:lnTo>
                    <a:pt x="74" y="445"/>
                  </a:lnTo>
                  <a:lnTo>
                    <a:pt x="74" y="481"/>
                  </a:lnTo>
                  <a:lnTo>
                    <a:pt x="110" y="512"/>
                  </a:lnTo>
                  <a:lnTo>
                    <a:pt x="117" y="533"/>
                  </a:lnTo>
                  <a:lnTo>
                    <a:pt x="143" y="548"/>
                  </a:lnTo>
                  <a:lnTo>
                    <a:pt x="122" y="579"/>
                  </a:lnTo>
                  <a:lnTo>
                    <a:pt x="129" y="606"/>
                  </a:lnTo>
                  <a:lnTo>
                    <a:pt x="163" y="600"/>
                  </a:lnTo>
                  <a:lnTo>
                    <a:pt x="189" y="572"/>
                  </a:lnTo>
                  <a:lnTo>
                    <a:pt x="211" y="562"/>
                  </a:lnTo>
                  <a:lnTo>
                    <a:pt x="287" y="579"/>
                  </a:lnTo>
                  <a:lnTo>
                    <a:pt x="333" y="518"/>
                  </a:lnTo>
                  <a:lnTo>
                    <a:pt x="361" y="512"/>
                  </a:lnTo>
                  <a:lnTo>
                    <a:pt x="375" y="445"/>
                  </a:lnTo>
                  <a:lnTo>
                    <a:pt x="416" y="416"/>
                  </a:lnTo>
                  <a:lnTo>
                    <a:pt x="430" y="385"/>
                  </a:lnTo>
                  <a:lnTo>
                    <a:pt x="505" y="304"/>
                  </a:lnTo>
                  <a:lnTo>
                    <a:pt x="545" y="281"/>
                  </a:lnTo>
                  <a:lnTo>
                    <a:pt x="621" y="183"/>
                  </a:lnTo>
                  <a:lnTo>
                    <a:pt x="682" y="156"/>
                  </a:lnTo>
                  <a:lnTo>
                    <a:pt x="648" y="125"/>
                  </a:lnTo>
                  <a:lnTo>
                    <a:pt x="634" y="58"/>
                  </a:lnTo>
                  <a:lnTo>
                    <a:pt x="574" y="29"/>
                  </a:lnTo>
                  <a:lnTo>
                    <a:pt x="566" y="6"/>
                  </a:lnTo>
                  <a:lnTo>
                    <a:pt x="505" y="0"/>
                  </a:lnTo>
                  <a:lnTo>
                    <a:pt x="485" y="14"/>
                  </a:lnTo>
                  <a:lnTo>
                    <a:pt x="464" y="58"/>
                  </a:lnTo>
                  <a:lnTo>
                    <a:pt x="443" y="37"/>
                  </a:lnTo>
                  <a:lnTo>
                    <a:pt x="416" y="29"/>
                  </a:lnTo>
                  <a:lnTo>
                    <a:pt x="409" y="37"/>
                  </a:lnTo>
                  <a:lnTo>
                    <a:pt x="389" y="6"/>
                  </a:lnTo>
                  <a:lnTo>
                    <a:pt x="368" y="6"/>
                  </a:lnTo>
                  <a:lnTo>
                    <a:pt x="347" y="50"/>
                  </a:lnTo>
                  <a:lnTo>
                    <a:pt x="258" y="73"/>
                  </a:lnTo>
                  <a:lnTo>
                    <a:pt x="196" y="81"/>
                  </a:lnTo>
                  <a:lnTo>
                    <a:pt x="170" y="73"/>
                  </a:lnTo>
                  <a:lnTo>
                    <a:pt x="129" y="96"/>
                  </a:lnTo>
                  <a:lnTo>
                    <a:pt x="122" y="104"/>
                  </a:lnTo>
                  <a:lnTo>
                    <a:pt x="129" y="156"/>
                  </a:lnTo>
                  <a:lnTo>
                    <a:pt x="117" y="170"/>
                  </a:lnTo>
                  <a:lnTo>
                    <a:pt x="81" y="162"/>
                  </a:lnTo>
                  <a:lnTo>
                    <a:pt x="74" y="170"/>
                  </a:lnTo>
                  <a:lnTo>
                    <a:pt x="74" y="222"/>
                  </a:lnTo>
                  <a:lnTo>
                    <a:pt x="60" y="245"/>
                  </a:lnTo>
                  <a:lnTo>
                    <a:pt x="74" y="273"/>
                  </a:lnTo>
                  <a:lnTo>
                    <a:pt x="53" y="289"/>
                  </a:lnTo>
                  <a:lnTo>
                    <a:pt x="26" y="273"/>
                  </a:lnTo>
                  <a:lnTo>
                    <a:pt x="0" y="281"/>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7" name="Freeform 52">
              <a:extLst>
                <a:ext uri="{FF2B5EF4-FFF2-40B4-BE49-F238E27FC236}">
                  <a16:creationId xmlns:a16="http://schemas.microsoft.com/office/drawing/2014/main" id="{773E12AF-41DF-433A-AB7A-34DADC78384A}"/>
                </a:ext>
              </a:extLst>
            </p:cNvPr>
            <p:cNvSpPr>
              <a:spLocks/>
            </p:cNvSpPr>
            <p:nvPr/>
          </p:nvSpPr>
          <p:spPr bwMode="auto">
            <a:xfrm>
              <a:off x="8160676" y="2842397"/>
              <a:ext cx="633866" cy="537640"/>
            </a:xfrm>
            <a:custGeom>
              <a:avLst/>
              <a:gdLst>
                <a:gd name="T0" fmla="*/ 0 w 744"/>
                <a:gd name="T1" fmla="*/ 305594 h 704"/>
                <a:gd name="T2" fmla="*/ 7084 w 744"/>
                <a:gd name="T3" fmla="*/ 323850 h 704"/>
                <a:gd name="T4" fmla="*/ 60214 w 744"/>
                <a:gd name="T5" fmla="*/ 346869 h 704"/>
                <a:gd name="T6" fmla="*/ 72611 w 744"/>
                <a:gd name="T7" fmla="*/ 400050 h 704"/>
                <a:gd name="T8" fmla="*/ 102718 w 744"/>
                <a:gd name="T9" fmla="*/ 424656 h 704"/>
                <a:gd name="T10" fmla="*/ 229345 w 744"/>
                <a:gd name="T11" fmla="*/ 418306 h 704"/>
                <a:gd name="T12" fmla="*/ 260337 w 744"/>
                <a:gd name="T13" fmla="*/ 435769 h 704"/>
                <a:gd name="T14" fmla="*/ 284246 w 744"/>
                <a:gd name="T15" fmla="*/ 429419 h 704"/>
                <a:gd name="T16" fmla="*/ 320551 w 744"/>
                <a:gd name="T17" fmla="*/ 441325 h 704"/>
                <a:gd name="T18" fmla="*/ 345346 w 744"/>
                <a:gd name="T19" fmla="*/ 454025 h 704"/>
                <a:gd name="T20" fmla="*/ 331178 w 744"/>
                <a:gd name="T21" fmla="*/ 482600 h 704"/>
                <a:gd name="T22" fmla="*/ 375453 w 744"/>
                <a:gd name="T23" fmla="*/ 495300 h 704"/>
                <a:gd name="T24" fmla="*/ 398476 w 744"/>
                <a:gd name="T25" fmla="*/ 530225 h 704"/>
                <a:gd name="T26" fmla="*/ 458690 w 744"/>
                <a:gd name="T27" fmla="*/ 558800 h 704"/>
                <a:gd name="T28" fmla="*/ 532186 w 744"/>
                <a:gd name="T29" fmla="*/ 534988 h 704"/>
                <a:gd name="T30" fmla="*/ 572919 w 744"/>
                <a:gd name="T31" fmla="*/ 534988 h 704"/>
                <a:gd name="T32" fmla="*/ 580889 w 744"/>
                <a:gd name="T33" fmla="*/ 511969 h 704"/>
                <a:gd name="T34" fmla="*/ 532186 w 744"/>
                <a:gd name="T35" fmla="*/ 477044 h 704"/>
                <a:gd name="T36" fmla="*/ 544583 w 744"/>
                <a:gd name="T37" fmla="*/ 446088 h 704"/>
                <a:gd name="T38" fmla="*/ 525988 w 744"/>
                <a:gd name="T39" fmla="*/ 424656 h 704"/>
                <a:gd name="T40" fmla="*/ 544583 w 744"/>
                <a:gd name="T41" fmla="*/ 358775 h 704"/>
                <a:gd name="T42" fmla="*/ 555209 w 744"/>
                <a:gd name="T43" fmla="*/ 358775 h 704"/>
                <a:gd name="T44" fmla="*/ 567606 w 744"/>
                <a:gd name="T45" fmla="*/ 383381 h 704"/>
                <a:gd name="T46" fmla="*/ 599484 w 744"/>
                <a:gd name="T47" fmla="*/ 383381 h 704"/>
                <a:gd name="T48" fmla="*/ 610110 w 744"/>
                <a:gd name="T49" fmla="*/ 371475 h 704"/>
                <a:gd name="T50" fmla="*/ 603912 w 744"/>
                <a:gd name="T51" fmla="*/ 282575 h 704"/>
                <a:gd name="T52" fmla="*/ 634019 w 744"/>
                <a:gd name="T53" fmla="*/ 282575 h 704"/>
                <a:gd name="T54" fmla="*/ 652614 w 744"/>
                <a:gd name="T55" fmla="*/ 235744 h 704"/>
                <a:gd name="T56" fmla="*/ 658813 w 744"/>
                <a:gd name="T57" fmla="*/ 181769 h 704"/>
                <a:gd name="T58" fmla="*/ 634019 w 744"/>
                <a:gd name="T59" fmla="*/ 123825 h 704"/>
                <a:gd name="T60" fmla="*/ 591515 w 744"/>
                <a:gd name="T61" fmla="*/ 128588 h 704"/>
                <a:gd name="T62" fmla="*/ 544583 w 744"/>
                <a:gd name="T63" fmla="*/ 105569 h 704"/>
                <a:gd name="T64" fmla="*/ 525988 w 744"/>
                <a:gd name="T65" fmla="*/ 41275 h 704"/>
                <a:gd name="T66" fmla="*/ 502079 w 744"/>
                <a:gd name="T67" fmla="*/ 23019 h 704"/>
                <a:gd name="T68" fmla="*/ 464888 w 744"/>
                <a:gd name="T69" fmla="*/ 17463 h 704"/>
                <a:gd name="T70" fmla="*/ 436552 w 744"/>
                <a:gd name="T71" fmla="*/ 0 h 704"/>
                <a:gd name="T72" fmla="*/ 404674 w 744"/>
                <a:gd name="T73" fmla="*/ 4763 h 704"/>
                <a:gd name="T74" fmla="*/ 375453 w 744"/>
                <a:gd name="T75" fmla="*/ 35719 h 704"/>
                <a:gd name="T76" fmla="*/ 369254 w 744"/>
                <a:gd name="T77" fmla="*/ 53975 h 704"/>
                <a:gd name="T78" fmla="*/ 331178 w 744"/>
                <a:gd name="T79" fmla="*/ 82550 h 704"/>
                <a:gd name="T80" fmla="*/ 296643 w 744"/>
                <a:gd name="T81" fmla="*/ 76994 h 704"/>
                <a:gd name="T82" fmla="*/ 290444 w 744"/>
                <a:gd name="T83" fmla="*/ 17463 h 704"/>
                <a:gd name="T84" fmla="*/ 254139 w 744"/>
                <a:gd name="T85" fmla="*/ 35719 h 704"/>
                <a:gd name="T86" fmla="*/ 246169 w 744"/>
                <a:gd name="T87" fmla="*/ 70644 h 704"/>
                <a:gd name="T88" fmla="*/ 229345 w 744"/>
                <a:gd name="T89" fmla="*/ 82550 h 704"/>
                <a:gd name="T90" fmla="*/ 205436 w 744"/>
                <a:gd name="T91" fmla="*/ 82550 h 704"/>
                <a:gd name="T92" fmla="*/ 144337 w 744"/>
                <a:gd name="T93" fmla="*/ 154781 h 704"/>
                <a:gd name="T94" fmla="*/ 138138 w 744"/>
                <a:gd name="T95" fmla="*/ 177800 h 704"/>
                <a:gd name="T96" fmla="*/ 127512 w 744"/>
                <a:gd name="T97" fmla="*/ 177800 h 704"/>
                <a:gd name="T98" fmla="*/ 108917 w 744"/>
                <a:gd name="T99" fmla="*/ 146844 h 704"/>
                <a:gd name="T100" fmla="*/ 96520 w 744"/>
                <a:gd name="T101" fmla="*/ 154781 h 704"/>
                <a:gd name="T102" fmla="*/ 96520 w 744"/>
                <a:gd name="T103" fmla="*/ 194469 h 704"/>
                <a:gd name="T104" fmla="*/ 23909 w 744"/>
                <a:gd name="T105" fmla="*/ 288925 h 704"/>
                <a:gd name="T106" fmla="*/ 0 w 744"/>
                <a:gd name="T107" fmla="*/ 305594 h 70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44" h="704">
                  <a:moveTo>
                    <a:pt x="0" y="385"/>
                  </a:moveTo>
                  <a:lnTo>
                    <a:pt x="8" y="408"/>
                  </a:lnTo>
                  <a:lnTo>
                    <a:pt x="68" y="437"/>
                  </a:lnTo>
                  <a:lnTo>
                    <a:pt x="82" y="504"/>
                  </a:lnTo>
                  <a:lnTo>
                    <a:pt x="116" y="535"/>
                  </a:lnTo>
                  <a:lnTo>
                    <a:pt x="259" y="527"/>
                  </a:lnTo>
                  <a:lnTo>
                    <a:pt x="294" y="549"/>
                  </a:lnTo>
                  <a:lnTo>
                    <a:pt x="321" y="541"/>
                  </a:lnTo>
                  <a:lnTo>
                    <a:pt x="362" y="556"/>
                  </a:lnTo>
                  <a:lnTo>
                    <a:pt x="390" y="572"/>
                  </a:lnTo>
                  <a:lnTo>
                    <a:pt x="374" y="608"/>
                  </a:lnTo>
                  <a:lnTo>
                    <a:pt x="424" y="624"/>
                  </a:lnTo>
                  <a:lnTo>
                    <a:pt x="450" y="668"/>
                  </a:lnTo>
                  <a:lnTo>
                    <a:pt x="518" y="704"/>
                  </a:lnTo>
                  <a:lnTo>
                    <a:pt x="601" y="674"/>
                  </a:lnTo>
                  <a:lnTo>
                    <a:pt x="647" y="674"/>
                  </a:lnTo>
                  <a:lnTo>
                    <a:pt x="656" y="645"/>
                  </a:lnTo>
                  <a:lnTo>
                    <a:pt x="601" y="601"/>
                  </a:lnTo>
                  <a:lnTo>
                    <a:pt x="615" y="562"/>
                  </a:lnTo>
                  <a:lnTo>
                    <a:pt x="594" y="535"/>
                  </a:lnTo>
                  <a:lnTo>
                    <a:pt x="615" y="452"/>
                  </a:lnTo>
                  <a:lnTo>
                    <a:pt x="627" y="452"/>
                  </a:lnTo>
                  <a:lnTo>
                    <a:pt x="641" y="483"/>
                  </a:lnTo>
                  <a:lnTo>
                    <a:pt x="677" y="483"/>
                  </a:lnTo>
                  <a:lnTo>
                    <a:pt x="689" y="468"/>
                  </a:lnTo>
                  <a:lnTo>
                    <a:pt x="682" y="356"/>
                  </a:lnTo>
                  <a:lnTo>
                    <a:pt x="716" y="356"/>
                  </a:lnTo>
                  <a:lnTo>
                    <a:pt x="737" y="297"/>
                  </a:lnTo>
                  <a:lnTo>
                    <a:pt x="744" y="229"/>
                  </a:lnTo>
                  <a:lnTo>
                    <a:pt x="716" y="156"/>
                  </a:lnTo>
                  <a:lnTo>
                    <a:pt x="668" y="162"/>
                  </a:lnTo>
                  <a:lnTo>
                    <a:pt x="615" y="133"/>
                  </a:lnTo>
                  <a:lnTo>
                    <a:pt x="594" y="52"/>
                  </a:lnTo>
                  <a:lnTo>
                    <a:pt x="567" y="29"/>
                  </a:lnTo>
                  <a:lnTo>
                    <a:pt x="525" y="22"/>
                  </a:lnTo>
                  <a:lnTo>
                    <a:pt x="493" y="0"/>
                  </a:lnTo>
                  <a:lnTo>
                    <a:pt x="457" y="6"/>
                  </a:lnTo>
                  <a:lnTo>
                    <a:pt x="424" y="45"/>
                  </a:lnTo>
                  <a:lnTo>
                    <a:pt x="417" y="68"/>
                  </a:lnTo>
                  <a:lnTo>
                    <a:pt x="374" y="104"/>
                  </a:lnTo>
                  <a:lnTo>
                    <a:pt x="335" y="97"/>
                  </a:lnTo>
                  <a:lnTo>
                    <a:pt x="328" y="22"/>
                  </a:lnTo>
                  <a:lnTo>
                    <a:pt x="287" y="45"/>
                  </a:lnTo>
                  <a:lnTo>
                    <a:pt x="278" y="89"/>
                  </a:lnTo>
                  <a:lnTo>
                    <a:pt x="259" y="104"/>
                  </a:lnTo>
                  <a:lnTo>
                    <a:pt x="232" y="104"/>
                  </a:lnTo>
                  <a:lnTo>
                    <a:pt x="163" y="195"/>
                  </a:lnTo>
                  <a:lnTo>
                    <a:pt x="156" y="224"/>
                  </a:lnTo>
                  <a:lnTo>
                    <a:pt x="144" y="224"/>
                  </a:lnTo>
                  <a:lnTo>
                    <a:pt x="123" y="185"/>
                  </a:lnTo>
                  <a:lnTo>
                    <a:pt x="109" y="195"/>
                  </a:lnTo>
                  <a:lnTo>
                    <a:pt x="109" y="245"/>
                  </a:lnTo>
                  <a:lnTo>
                    <a:pt x="27" y="364"/>
                  </a:lnTo>
                  <a:lnTo>
                    <a:pt x="0" y="385"/>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8" name="Freeform 53">
              <a:extLst>
                <a:ext uri="{FF2B5EF4-FFF2-40B4-BE49-F238E27FC236}">
                  <a16:creationId xmlns:a16="http://schemas.microsoft.com/office/drawing/2014/main" id="{63310D63-7A92-4D21-A40C-160ADBFE0779}"/>
                </a:ext>
              </a:extLst>
            </p:cNvPr>
            <p:cNvSpPr>
              <a:spLocks/>
            </p:cNvSpPr>
            <p:nvPr/>
          </p:nvSpPr>
          <p:spPr bwMode="auto">
            <a:xfrm>
              <a:off x="9553652" y="3102053"/>
              <a:ext cx="542223" cy="551386"/>
            </a:xfrm>
            <a:custGeom>
              <a:avLst/>
              <a:gdLst>
                <a:gd name="T0" fmla="*/ 0 w 636"/>
                <a:gd name="T1" fmla="*/ 460218 h 721"/>
                <a:gd name="T2" fmla="*/ 23925 w 636"/>
                <a:gd name="T3" fmla="*/ 425245 h 721"/>
                <a:gd name="T4" fmla="*/ 19494 w 636"/>
                <a:gd name="T5" fmla="*/ 395835 h 721"/>
                <a:gd name="T6" fmla="*/ 36330 w 636"/>
                <a:gd name="T7" fmla="*/ 348144 h 721"/>
                <a:gd name="T8" fmla="*/ 30128 w 636"/>
                <a:gd name="T9" fmla="*/ 294889 h 721"/>
                <a:gd name="T10" fmla="*/ 23925 w 636"/>
                <a:gd name="T11" fmla="*/ 264685 h 721"/>
                <a:gd name="T12" fmla="*/ 54939 w 636"/>
                <a:gd name="T13" fmla="*/ 193943 h 721"/>
                <a:gd name="T14" fmla="*/ 80636 w 636"/>
                <a:gd name="T15" fmla="*/ 165329 h 721"/>
                <a:gd name="T16" fmla="*/ 109877 w 636"/>
                <a:gd name="T17" fmla="*/ 158970 h 721"/>
                <a:gd name="T18" fmla="*/ 140005 w 636"/>
                <a:gd name="T19" fmla="*/ 142278 h 721"/>
                <a:gd name="T20" fmla="*/ 164816 w 636"/>
                <a:gd name="T21" fmla="*/ 142278 h 721"/>
                <a:gd name="T22" fmla="*/ 182538 w 636"/>
                <a:gd name="T23" fmla="*/ 123997 h 721"/>
                <a:gd name="T24" fmla="*/ 260515 w 636"/>
                <a:gd name="T25" fmla="*/ 112869 h 721"/>
                <a:gd name="T26" fmla="*/ 309251 w 636"/>
                <a:gd name="T27" fmla="*/ 88228 h 721"/>
                <a:gd name="T28" fmla="*/ 333176 w 636"/>
                <a:gd name="T29" fmla="*/ 59614 h 721"/>
                <a:gd name="T30" fmla="*/ 362417 w 636"/>
                <a:gd name="T31" fmla="*/ 53255 h 721"/>
                <a:gd name="T32" fmla="*/ 375709 w 636"/>
                <a:gd name="T33" fmla="*/ 24640 h 721"/>
                <a:gd name="T34" fmla="*/ 400520 w 636"/>
                <a:gd name="T35" fmla="*/ 6359 h 721"/>
                <a:gd name="T36" fmla="*/ 466091 w 636"/>
                <a:gd name="T37" fmla="*/ 0 h 721"/>
                <a:gd name="T38" fmla="*/ 490016 w 636"/>
                <a:gd name="T39" fmla="*/ 11923 h 721"/>
                <a:gd name="T40" fmla="*/ 504194 w 636"/>
                <a:gd name="T41" fmla="*/ 88228 h 721"/>
                <a:gd name="T42" fmla="*/ 532549 w 636"/>
                <a:gd name="T43" fmla="*/ 106510 h 721"/>
                <a:gd name="T44" fmla="*/ 563563 w 636"/>
                <a:gd name="T45" fmla="*/ 193943 h 721"/>
                <a:gd name="T46" fmla="*/ 496219 w 636"/>
                <a:gd name="T47" fmla="*/ 224943 h 721"/>
                <a:gd name="T48" fmla="*/ 453686 w 636"/>
                <a:gd name="T49" fmla="*/ 224943 h 721"/>
                <a:gd name="T50" fmla="*/ 436850 w 636"/>
                <a:gd name="T51" fmla="*/ 236865 h 721"/>
                <a:gd name="T52" fmla="*/ 412925 w 636"/>
                <a:gd name="T53" fmla="*/ 278198 h 721"/>
                <a:gd name="T54" fmla="*/ 369506 w 636"/>
                <a:gd name="T55" fmla="*/ 271839 h 721"/>
                <a:gd name="T56" fmla="*/ 309251 w 636"/>
                <a:gd name="T57" fmla="*/ 306812 h 721"/>
                <a:gd name="T58" fmla="*/ 218868 w 636"/>
                <a:gd name="T59" fmla="*/ 406168 h 721"/>
                <a:gd name="T60" fmla="*/ 231273 w 636"/>
                <a:gd name="T61" fmla="*/ 425245 h 721"/>
                <a:gd name="T62" fmla="*/ 248109 w 636"/>
                <a:gd name="T63" fmla="*/ 412527 h 721"/>
                <a:gd name="T64" fmla="*/ 266718 w 636"/>
                <a:gd name="T65" fmla="*/ 418886 h 721"/>
                <a:gd name="T66" fmla="*/ 292415 w 636"/>
                <a:gd name="T67" fmla="*/ 465782 h 721"/>
                <a:gd name="T68" fmla="*/ 231273 w 636"/>
                <a:gd name="T69" fmla="*/ 536524 h 721"/>
                <a:gd name="T70" fmla="*/ 211779 w 636"/>
                <a:gd name="T71" fmla="*/ 542883 h 721"/>
                <a:gd name="T72" fmla="*/ 207349 w 636"/>
                <a:gd name="T73" fmla="*/ 536524 h 721"/>
                <a:gd name="T74" fmla="*/ 207349 w 636"/>
                <a:gd name="T75" fmla="*/ 519832 h 721"/>
                <a:gd name="T76" fmla="*/ 231273 w 636"/>
                <a:gd name="T77" fmla="*/ 501550 h 721"/>
                <a:gd name="T78" fmla="*/ 225071 w 636"/>
                <a:gd name="T79" fmla="*/ 495192 h 721"/>
                <a:gd name="T80" fmla="*/ 186968 w 636"/>
                <a:gd name="T81" fmla="*/ 511884 h 721"/>
                <a:gd name="T82" fmla="*/ 150638 w 636"/>
                <a:gd name="T83" fmla="*/ 573087 h 721"/>
                <a:gd name="T84" fmla="*/ 116080 w 636"/>
                <a:gd name="T85" fmla="*/ 536524 h 721"/>
                <a:gd name="T86" fmla="*/ 74433 w 636"/>
                <a:gd name="T87" fmla="*/ 542883 h 721"/>
                <a:gd name="T88" fmla="*/ 54939 w 636"/>
                <a:gd name="T89" fmla="*/ 536524 h 721"/>
                <a:gd name="T90" fmla="*/ 48736 w 636"/>
                <a:gd name="T91" fmla="*/ 495192 h 721"/>
                <a:gd name="T92" fmla="*/ 36330 w 636"/>
                <a:gd name="T93" fmla="*/ 476910 h 721"/>
                <a:gd name="T94" fmla="*/ 0 w 636"/>
                <a:gd name="T95" fmla="*/ 460218 h 7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6" h="721">
                  <a:moveTo>
                    <a:pt x="0" y="579"/>
                  </a:moveTo>
                  <a:lnTo>
                    <a:pt x="27" y="535"/>
                  </a:lnTo>
                  <a:lnTo>
                    <a:pt x="22" y="498"/>
                  </a:lnTo>
                  <a:lnTo>
                    <a:pt x="41" y="438"/>
                  </a:lnTo>
                  <a:lnTo>
                    <a:pt x="34" y="371"/>
                  </a:lnTo>
                  <a:lnTo>
                    <a:pt x="27" y="333"/>
                  </a:lnTo>
                  <a:lnTo>
                    <a:pt x="62" y="244"/>
                  </a:lnTo>
                  <a:lnTo>
                    <a:pt x="91" y="208"/>
                  </a:lnTo>
                  <a:lnTo>
                    <a:pt x="124" y="200"/>
                  </a:lnTo>
                  <a:lnTo>
                    <a:pt x="158" y="179"/>
                  </a:lnTo>
                  <a:lnTo>
                    <a:pt x="186" y="179"/>
                  </a:lnTo>
                  <a:lnTo>
                    <a:pt x="206" y="156"/>
                  </a:lnTo>
                  <a:lnTo>
                    <a:pt x="294" y="142"/>
                  </a:lnTo>
                  <a:lnTo>
                    <a:pt x="349" y="111"/>
                  </a:lnTo>
                  <a:lnTo>
                    <a:pt x="376" y="75"/>
                  </a:lnTo>
                  <a:lnTo>
                    <a:pt x="409" y="67"/>
                  </a:lnTo>
                  <a:lnTo>
                    <a:pt x="424" y="31"/>
                  </a:lnTo>
                  <a:lnTo>
                    <a:pt x="452" y="8"/>
                  </a:lnTo>
                  <a:lnTo>
                    <a:pt x="526" y="0"/>
                  </a:lnTo>
                  <a:lnTo>
                    <a:pt x="553" y="15"/>
                  </a:lnTo>
                  <a:lnTo>
                    <a:pt x="569" y="111"/>
                  </a:lnTo>
                  <a:lnTo>
                    <a:pt x="601" y="134"/>
                  </a:lnTo>
                  <a:lnTo>
                    <a:pt x="636" y="244"/>
                  </a:lnTo>
                  <a:lnTo>
                    <a:pt x="560" y="283"/>
                  </a:lnTo>
                  <a:lnTo>
                    <a:pt x="512" y="283"/>
                  </a:lnTo>
                  <a:lnTo>
                    <a:pt x="493" y="298"/>
                  </a:lnTo>
                  <a:lnTo>
                    <a:pt x="466" y="350"/>
                  </a:lnTo>
                  <a:lnTo>
                    <a:pt x="417" y="342"/>
                  </a:lnTo>
                  <a:lnTo>
                    <a:pt x="349" y="386"/>
                  </a:lnTo>
                  <a:lnTo>
                    <a:pt x="247" y="511"/>
                  </a:lnTo>
                  <a:lnTo>
                    <a:pt x="261" y="535"/>
                  </a:lnTo>
                  <a:lnTo>
                    <a:pt x="280" y="519"/>
                  </a:lnTo>
                  <a:lnTo>
                    <a:pt x="301" y="527"/>
                  </a:lnTo>
                  <a:lnTo>
                    <a:pt x="330" y="586"/>
                  </a:lnTo>
                  <a:lnTo>
                    <a:pt x="261" y="675"/>
                  </a:lnTo>
                  <a:lnTo>
                    <a:pt x="239" y="683"/>
                  </a:lnTo>
                  <a:lnTo>
                    <a:pt x="234" y="675"/>
                  </a:lnTo>
                  <a:lnTo>
                    <a:pt x="234" y="654"/>
                  </a:lnTo>
                  <a:lnTo>
                    <a:pt x="261" y="631"/>
                  </a:lnTo>
                  <a:lnTo>
                    <a:pt x="254" y="623"/>
                  </a:lnTo>
                  <a:lnTo>
                    <a:pt x="211" y="644"/>
                  </a:lnTo>
                  <a:lnTo>
                    <a:pt x="170" y="721"/>
                  </a:lnTo>
                  <a:lnTo>
                    <a:pt x="131" y="675"/>
                  </a:lnTo>
                  <a:lnTo>
                    <a:pt x="84" y="683"/>
                  </a:lnTo>
                  <a:lnTo>
                    <a:pt x="62" y="675"/>
                  </a:lnTo>
                  <a:lnTo>
                    <a:pt x="55" y="623"/>
                  </a:lnTo>
                  <a:lnTo>
                    <a:pt x="41" y="600"/>
                  </a:lnTo>
                  <a:lnTo>
                    <a:pt x="0" y="579"/>
                  </a:lnTo>
                  <a:close/>
                </a:path>
              </a:pathLst>
            </a:custGeom>
            <a:solidFill>
              <a:srgbClr val="60896E"/>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39" name="Freeform 54">
              <a:extLst>
                <a:ext uri="{FF2B5EF4-FFF2-40B4-BE49-F238E27FC236}">
                  <a16:creationId xmlns:a16="http://schemas.microsoft.com/office/drawing/2014/main" id="{A5BA3FE2-5620-4520-8D6F-2B25B6F28774}"/>
                </a:ext>
              </a:extLst>
            </p:cNvPr>
            <p:cNvSpPr>
              <a:spLocks/>
            </p:cNvSpPr>
            <p:nvPr/>
          </p:nvSpPr>
          <p:spPr bwMode="auto">
            <a:xfrm>
              <a:off x="8805232" y="3239517"/>
              <a:ext cx="785077" cy="737728"/>
            </a:xfrm>
            <a:custGeom>
              <a:avLst/>
              <a:gdLst>
                <a:gd name="T0" fmla="*/ 5316 w 921"/>
                <a:gd name="T1" fmla="*/ 501375 h 965"/>
                <a:gd name="T2" fmla="*/ 186939 w 921"/>
                <a:gd name="T3" fmla="*/ 629301 h 965"/>
                <a:gd name="T4" fmla="*/ 235667 w 921"/>
                <a:gd name="T5" fmla="*/ 599107 h 965"/>
                <a:gd name="T6" fmla="*/ 265790 w 921"/>
                <a:gd name="T7" fmla="*/ 629301 h 965"/>
                <a:gd name="T8" fmla="*/ 326922 w 921"/>
                <a:gd name="T9" fmla="*/ 647576 h 965"/>
                <a:gd name="T10" fmla="*/ 290597 w 921"/>
                <a:gd name="T11" fmla="*/ 670619 h 965"/>
                <a:gd name="T12" fmla="*/ 301229 w 921"/>
                <a:gd name="T13" fmla="*/ 723855 h 965"/>
                <a:gd name="T14" fmla="*/ 356158 w 921"/>
                <a:gd name="T15" fmla="*/ 718293 h 965"/>
                <a:gd name="T16" fmla="*/ 417290 w 921"/>
                <a:gd name="T17" fmla="*/ 753254 h 965"/>
                <a:gd name="T18" fmla="*/ 398685 w 921"/>
                <a:gd name="T19" fmla="*/ 701607 h 965"/>
                <a:gd name="T20" fmla="*/ 447413 w 921"/>
                <a:gd name="T21" fmla="*/ 670619 h 965"/>
                <a:gd name="T22" fmla="*/ 477536 w 921"/>
                <a:gd name="T23" fmla="*/ 571297 h 965"/>
                <a:gd name="T24" fmla="*/ 612203 w 921"/>
                <a:gd name="T25" fmla="*/ 518061 h 965"/>
                <a:gd name="T26" fmla="*/ 629036 w 921"/>
                <a:gd name="T27" fmla="*/ 417150 h 965"/>
                <a:gd name="T28" fmla="*/ 636124 w 921"/>
                <a:gd name="T29" fmla="*/ 377422 h 965"/>
                <a:gd name="T30" fmla="*/ 599799 w 921"/>
                <a:gd name="T31" fmla="*/ 377422 h 965"/>
                <a:gd name="T32" fmla="*/ 652957 w 921"/>
                <a:gd name="T33" fmla="*/ 348023 h 965"/>
                <a:gd name="T34" fmla="*/ 712317 w 921"/>
                <a:gd name="T35" fmla="*/ 311472 h 965"/>
                <a:gd name="T36" fmla="*/ 779650 w 921"/>
                <a:gd name="T37" fmla="*/ 317829 h 965"/>
                <a:gd name="T38" fmla="*/ 799142 w 921"/>
                <a:gd name="T39" fmla="*/ 253468 h 965"/>
                <a:gd name="T40" fmla="*/ 809773 w 921"/>
                <a:gd name="T41" fmla="*/ 152558 h 965"/>
                <a:gd name="T42" fmla="*/ 731808 w 921"/>
                <a:gd name="T43" fmla="*/ 129515 h 965"/>
                <a:gd name="T44" fmla="*/ 561703 w 921"/>
                <a:gd name="T45" fmla="*/ 41318 h 965"/>
                <a:gd name="T46" fmla="*/ 514746 w 921"/>
                <a:gd name="T47" fmla="*/ 0 h 965"/>
                <a:gd name="T48" fmla="*/ 520948 w 921"/>
                <a:gd name="T49" fmla="*/ 33372 h 965"/>
                <a:gd name="T50" fmla="*/ 477536 w 921"/>
                <a:gd name="T51" fmla="*/ 33372 h 965"/>
                <a:gd name="T52" fmla="*/ 458045 w 921"/>
                <a:gd name="T53" fmla="*/ 99322 h 965"/>
                <a:gd name="T54" fmla="*/ 417290 w 921"/>
                <a:gd name="T55" fmla="*/ 104884 h 965"/>
                <a:gd name="T56" fmla="*/ 356158 w 921"/>
                <a:gd name="T57" fmla="*/ 94554 h 965"/>
                <a:gd name="T58" fmla="*/ 296799 w 921"/>
                <a:gd name="T59" fmla="*/ 76279 h 965"/>
                <a:gd name="T60" fmla="*/ 235667 w 921"/>
                <a:gd name="T61" fmla="*/ 99322 h 965"/>
                <a:gd name="T62" fmla="*/ 199342 w 921"/>
                <a:gd name="T63" fmla="*/ 135872 h 965"/>
                <a:gd name="T64" fmla="*/ 150614 w 921"/>
                <a:gd name="T65" fmla="*/ 164476 h 965"/>
                <a:gd name="T66" fmla="*/ 150614 w 921"/>
                <a:gd name="T67" fmla="*/ 205794 h 965"/>
                <a:gd name="T68" fmla="*/ 83281 w 921"/>
                <a:gd name="T69" fmla="*/ 253468 h 965"/>
                <a:gd name="T70" fmla="*/ 109860 w 921"/>
                <a:gd name="T71" fmla="*/ 328158 h 965"/>
                <a:gd name="T72" fmla="*/ 115176 w 921"/>
                <a:gd name="T73" fmla="*/ 387751 h 965"/>
                <a:gd name="T74" fmla="*/ 48728 w 921"/>
                <a:gd name="T75" fmla="*/ 394108 h 965"/>
                <a:gd name="T76" fmla="*/ 28351 w 921"/>
                <a:gd name="T77" fmla="*/ 453701 h 965"/>
                <a:gd name="T78" fmla="*/ 0 w 921"/>
                <a:gd name="T79" fmla="*/ 435425 h 9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21" h="965">
                  <a:moveTo>
                    <a:pt x="0" y="548"/>
                  </a:moveTo>
                  <a:lnTo>
                    <a:pt x="6" y="631"/>
                  </a:lnTo>
                  <a:lnTo>
                    <a:pt x="27" y="681"/>
                  </a:lnTo>
                  <a:lnTo>
                    <a:pt x="211" y="792"/>
                  </a:lnTo>
                  <a:lnTo>
                    <a:pt x="252" y="792"/>
                  </a:lnTo>
                  <a:lnTo>
                    <a:pt x="266" y="754"/>
                  </a:lnTo>
                  <a:lnTo>
                    <a:pt x="287" y="763"/>
                  </a:lnTo>
                  <a:lnTo>
                    <a:pt x="300" y="792"/>
                  </a:lnTo>
                  <a:lnTo>
                    <a:pt x="340" y="800"/>
                  </a:lnTo>
                  <a:lnTo>
                    <a:pt x="369" y="815"/>
                  </a:lnTo>
                  <a:lnTo>
                    <a:pt x="347" y="844"/>
                  </a:lnTo>
                  <a:lnTo>
                    <a:pt x="328" y="844"/>
                  </a:lnTo>
                  <a:lnTo>
                    <a:pt x="328" y="883"/>
                  </a:lnTo>
                  <a:lnTo>
                    <a:pt x="340" y="911"/>
                  </a:lnTo>
                  <a:lnTo>
                    <a:pt x="369" y="896"/>
                  </a:lnTo>
                  <a:lnTo>
                    <a:pt x="402" y="904"/>
                  </a:lnTo>
                  <a:lnTo>
                    <a:pt x="438" y="965"/>
                  </a:lnTo>
                  <a:lnTo>
                    <a:pt x="471" y="948"/>
                  </a:lnTo>
                  <a:lnTo>
                    <a:pt x="450" y="919"/>
                  </a:lnTo>
                  <a:lnTo>
                    <a:pt x="450" y="883"/>
                  </a:lnTo>
                  <a:lnTo>
                    <a:pt x="471" y="844"/>
                  </a:lnTo>
                  <a:lnTo>
                    <a:pt x="505" y="844"/>
                  </a:lnTo>
                  <a:lnTo>
                    <a:pt x="539" y="771"/>
                  </a:lnTo>
                  <a:lnTo>
                    <a:pt x="539" y="719"/>
                  </a:lnTo>
                  <a:lnTo>
                    <a:pt x="588" y="727"/>
                  </a:lnTo>
                  <a:lnTo>
                    <a:pt x="691" y="652"/>
                  </a:lnTo>
                  <a:lnTo>
                    <a:pt x="677" y="598"/>
                  </a:lnTo>
                  <a:lnTo>
                    <a:pt x="710" y="525"/>
                  </a:lnTo>
                  <a:lnTo>
                    <a:pt x="737" y="496"/>
                  </a:lnTo>
                  <a:lnTo>
                    <a:pt x="718" y="475"/>
                  </a:lnTo>
                  <a:lnTo>
                    <a:pt x="696" y="488"/>
                  </a:lnTo>
                  <a:lnTo>
                    <a:pt x="677" y="475"/>
                  </a:lnTo>
                  <a:lnTo>
                    <a:pt x="677" y="444"/>
                  </a:lnTo>
                  <a:lnTo>
                    <a:pt x="737" y="438"/>
                  </a:lnTo>
                  <a:lnTo>
                    <a:pt x="758" y="386"/>
                  </a:lnTo>
                  <a:lnTo>
                    <a:pt x="804" y="392"/>
                  </a:lnTo>
                  <a:lnTo>
                    <a:pt x="826" y="407"/>
                  </a:lnTo>
                  <a:lnTo>
                    <a:pt x="880" y="400"/>
                  </a:lnTo>
                  <a:lnTo>
                    <a:pt x="907" y="356"/>
                  </a:lnTo>
                  <a:lnTo>
                    <a:pt x="902" y="319"/>
                  </a:lnTo>
                  <a:lnTo>
                    <a:pt x="921" y="259"/>
                  </a:lnTo>
                  <a:lnTo>
                    <a:pt x="914" y="192"/>
                  </a:lnTo>
                  <a:lnTo>
                    <a:pt x="854" y="154"/>
                  </a:lnTo>
                  <a:lnTo>
                    <a:pt x="826" y="163"/>
                  </a:lnTo>
                  <a:lnTo>
                    <a:pt x="691" y="73"/>
                  </a:lnTo>
                  <a:lnTo>
                    <a:pt x="634" y="52"/>
                  </a:lnTo>
                  <a:lnTo>
                    <a:pt x="622" y="29"/>
                  </a:lnTo>
                  <a:lnTo>
                    <a:pt x="581" y="0"/>
                  </a:lnTo>
                  <a:lnTo>
                    <a:pt x="574" y="15"/>
                  </a:lnTo>
                  <a:lnTo>
                    <a:pt x="588" y="42"/>
                  </a:lnTo>
                  <a:lnTo>
                    <a:pt x="581" y="65"/>
                  </a:lnTo>
                  <a:lnTo>
                    <a:pt x="539" y="42"/>
                  </a:lnTo>
                  <a:lnTo>
                    <a:pt x="524" y="52"/>
                  </a:lnTo>
                  <a:lnTo>
                    <a:pt x="517" y="125"/>
                  </a:lnTo>
                  <a:lnTo>
                    <a:pt x="498" y="104"/>
                  </a:lnTo>
                  <a:lnTo>
                    <a:pt x="471" y="132"/>
                  </a:lnTo>
                  <a:lnTo>
                    <a:pt x="431" y="132"/>
                  </a:lnTo>
                  <a:lnTo>
                    <a:pt x="402" y="119"/>
                  </a:lnTo>
                  <a:lnTo>
                    <a:pt x="369" y="125"/>
                  </a:lnTo>
                  <a:lnTo>
                    <a:pt x="335" y="96"/>
                  </a:lnTo>
                  <a:lnTo>
                    <a:pt x="271" y="119"/>
                  </a:lnTo>
                  <a:lnTo>
                    <a:pt x="266" y="125"/>
                  </a:lnTo>
                  <a:lnTo>
                    <a:pt x="271" y="171"/>
                  </a:lnTo>
                  <a:lnTo>
                    <a:pt x="225" y="171"/>
                  </a:lnTo>
                  <a:lnTo>
                    <a:pt x="185" y="192"/>
                  </a:lnTo>
                  <a:lnTo>
                    <a:pt x="170" y="207"/>
                  </a:lnTo>
                  <a:lnTo>
                    <a:pt x="177" y="236"/>
                  </a:lnTo>
                  <a:lnTo>
                    <a:pt x="170" y="259"/>
                  </a:lnTo>
                  <a:lnTo>
                    <a:pt x="101" y="281"/>
                  </a:lnTo>
                  <a:lnTo>
                    <a:pt x="94" y="319"/>
                  </a:lnTo>
                  <a:lnTo>
                    <a:pt x="115" y="356"/>
                  </a:lnTo>
                  <a:lnTo>
                    <a:pt x="124" y="413"/>
                  </a:lnTo>
                  <a:lnTo>
                    <a:pt x="115" y="444"/>
                  </a:lnTo>
                  <a:lnTo>
                    <a:pt x="130" y="488"/>
                  </a:lnTo>
                  <a:lnTo>
                    <a:pt x="115" y="525"/>
                  </a:lnTo>
                  <a:lnTo>
                    <a:pt x="55" y="496"/>
                  </a:lnTo>
                  <a:lnTo>
                    <a:pt x="48" y="571"/>
                  </a:lnTo>
                  <a:lnTo>
                    <a:pt x="32" y="571"/>
                  </a:lnTo>
                  <a:lnTo>
                    <a:pt x="6" y="542"/>
                  </a:lnTo>
                  <a:lnTo>
                    <a:pt x="0" y="548"/>
                  </a:lnTo>
                  <a:close/>
                </a:path>
              </a:pathLst>
            </a:custGeom>
            <a:solidFill>
              <a:srgbClr val="83A28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40" name="Freeform 55">
              <a:extLst>
                <a:ext uri="{FF2B5EF4-FFF2-40B4-BE49-F238E27FC236}">
                  <a16:creationId xmlns:a16="http://schemas.microsoft.com/office/drawing/2014/main" id="{9A3AF8BA-2392-4683-AF0B-BC966A71417C}"/>
                </a:ext>
              </a:extLst>
            </p:cNvPr>
            <p:cNvSpPr>
              <a:spLocks/>
            </p:cNvSpPr>
            <p:nvPr/>
          </p:nvSpPr>
          <p:spPr bwMode="auto">
            <a:xfrm>
              <a:off x="7441277" y="2796574"/>
              <a:ext cx="551386" cy="568188"/>
            </a:xfrm>
            <a:custGeom>
              <a:avLst/>
              <a:gdLst>
                <a:gd name="T0" fmla="*/ 0 w 648"/>
                <a:gd name="T1" fmla="*/ 530858 h 742"/>
                <a:gd name="T2" fmla="*/ 6191 w 648"/>
                <a:gd name="T3" fmla="*/ 436147 h 742"/>
                <a:gd name="T4" fmla="*/ 0 w 648"/>
                <a:gd name="T5" fmla="*/ 394761 h 742"/>
                <a:gd name="T6" fmla="*/ 30069 w 648"/>
                <a:gd name="T7" fmla="*/ 353375 h 742"/>
                <a:gd name="T8" fmla="*/ 10613 w 648"/>
                <a:gd name="T9" fmla="*/ 324723 h 742"/>
                <a:gd name="T10" fmla="*/ 10613 w 648"/>
                <a:gd name="T11" fmla="*/ 293683 h 742"/>
                <a:gd name="T12" fmla="*/ 0 w 648"/>
                <a:gd name="T13" fmla="*/ 265031 h 742"/>
                <a:gd name="T14" fmla="*/ 10613 w 648"/>
                <a:gd name="T15" fmla="*/ 241950 h 742"/>
                <a:gd name="T16" fmla="*/ 42451 w 648"/>
                <a:gd name="T17" fmla="*/ 225237 h 742"/>
                <a:gd name="T18" fmla="*/ 42451 w 648"/>
                <a:gd name="T19" fmla="*/ 212502 h 742"/>
                <a:gd name="T20" fmla="*/ 23879 w 648"/>
                <a:gd name="T21" fmla="*/ 171116 h 742"/>
                <a:gd name="T22" fmla="*/ 30069 w 648"/>
                <a:gd name="T23" fmla="*/ 124159 h 742"/>
                <a:gd name="T24" fmla="*/ 23879 w 648"/>
                <a:gd name="T25" fmla="*/ 111425 h 742"/>
                <a:gd name="T26" fmla="*/ 0 w 648"/>
                <a:gd name="T27" fmla="*/ 101078 h 742"/>
                <a:gd name="T28" fmla="*/ 6191 w 648"/>
                <a:gd name="T29" fmla="*/ 35019 h 742"/>
                <a:gd name="T30" fmla="*/ 17688 w 648"/>
                <a:gd name="T31" fmla="*/ 23081 h 742"/>
                <a:gd name="T32" fmla="*/ 107896 w 648"/>
                <a:gd name="T33" fmla="*/ 0 h 742"/>
                <a:gd name="T34" fmla="*/ 156538 w 648"/>
                <a:gd name="T35" fmla="*/ 23081 h 742"/>
                <a:gd name="T36" fmla="*/ 160960 w 648"/>
                <a:gd name="T37" fmla="*/ 58100 h 742"/>
                <a:gd name="T38" fmla="*/ 174226 w 648"/>
                <a:gd name="T39" fmla="*/ 70038 h 742"/>
                <a:gd name="T40" fmla="*/ 144156 w 648"/>
                <a:gd name="T41" fmla="*/ 146444 h 742"/>
                <a:gd name="T42" fmla="*/ 150347 w 648"/>
                <a:gd name="T43" fmla="*/ 159178 h 742"/>
                <a:gd name="T44" fmla="*/ 160960 w 648"/>
                <a:gd name="T45" fmla="*/ 165545 h 742"/>
                <a:gd name="T46" fmla="*/ 198989 w 648"/>
                <a:gd name="T47" fmla="*/ 152811 h 742"/>
                <a:gd name="T48" fmla="*/ 217561 w 648"/>
                <a:gd name="T49" fmla="*/ 194197 h 742"/>
                <a:gd name="T50" fmla="*/ 260012 w 648"/>
                <a:gd name="T51" fmla="*/ 175892 h 742"/>
                <a:gd name="T52" fmla="*/ 313075 w 648"/>
                <a:gd name="T53" fmla="*/ 206135 h 742"/>
                <a:gd name="T54" fmla="*/ 351104 w 648"/>
                <a:gd name="T55" fmla="*/ 206135 h 742"/>
                <a:gd name="T56" fmla="*/ 367908 w 648"/>
                <a:gd name="T57" fmla="*/ 235583 h 742"/>
                <a:gd name="T58" fmla="*/ 404168 w 648"/>
                <a:gd name="T59" fmla="*/ 218870 h 742"/>
                <a:gd name="T60" fmla="*/ 446619 w 648"/>
                <a:gd name="T61" fmla="*/ 229216 h 742"/>
                <a:gd name="T62" fmla="*/ 459000 w 648"/>
                <a:gd name="T63" fmla="*/ 212502 h 742"/>
                <a:gd name="T64" fmla="*/ 518255 w 648"/>
                <a:gd name="T65" fmla="*/ 225237 h 742"/>
                <a:gd name="T66" fmla="*/ 535942 w 648"/>
                <a:gd name="T67" fmla="*/ 283337 h 742"/>
                <a:gd name="T68" fmla="*/ 573087 w 648"/>
                <a:gd name="T69" fmla="*/ 353375 h 742"/>
                <a:gd name="T70" fmla="*/ 554515 w 648"/>
                <a:gd name="T71" fmla="*/ 388394 h 742"/>
                <a:gd name="T72" fmla="*/ 475804 w 648"/>
                <a:gd name="T73" fmla="*/ 406700 h 742"/>
                <a:gd name="T74" fmla="*/ 420971 w 648"/>
                <a:gd name="T75" fmla="*/ 413067 h 742"/>
                <a:gd name="T76" fmla="*/ 397977 w 648"/>
                <a:gd name="T77" fmla="*/ 406700 h 742"/>
                <a:gd name="T78" fmla="*/ 361717 w 648"/>
                <a:gd name="T79" fmla="*/ 425005 h 742"/>
                <a:gd name="T80" fmla="*/ 355526 w 648"/>
                <a:gd name="T81" fmla="*/ 431372 h 742"/>
                <a:gd name="T82" fmla="*/ 361717 w 648"/>
                <a:gd name="T83" fmla="*/ 472758 h 742"/>
                <a:gd name="T84" fmla="*/ 351104 w 648"/>
                <a:gd name="T85" fmla="*/ 483901 h 742"/>
                <a:gd name="T86" fmla="*/ 319266 w 648"/>
                <a:gd name="T87" fmla="*/ 477534 h 742"/>
                <a:gd name="T88" fmla="*/ 313075 w 648"/>
                <a:gd name="T89" fmla="*/ 483901 h 742"/>
                <a:gd name="T90" fmla="*/ 313075 w 648"/>
                <a:gd name="T91" fmla="*/ 525287 h 742"/>
                <a:gd name="T92" fmla="*/ 300694 w 648"/>
                <a:gd name="T93" fmla="*/ 543593 h 742"/>
                <a:gd name="T94" fmla="*/ 313075 w 648"/>
                <a:gd name="T95" fmla="*/ 565877 h 742"/>
                <a:gd name="T96" fmla="*/ 294503 w 648"/>
                <a:gd name="T97" fmla="*/ 578612 h 742"/>
                <a:gd name="T98" fmla="*/ 270624 w 648"/>
                <a:gd name="T99" fmla="*/ 565877 h 742"/>
                <a:gd name="T100" fmla="*/ 247630 w 648"/>
                <a:gd name="T101" fmla="*/ 572245 h 742"/>
                <a:gd name="T102" fmla="*/ 186607 w 648"/>
                <a:gd name="T103" fmla="*/ 590550 h 742"/>
                <a:gd name="T104" fmla="*/ 144156 w 648"/>
                <a:gd name="T105" fmla="*/ 555531 h 742"/>
                <a:gd name="T106" fmla="*/ 101705 w 648"/>
                <a:gd name="T107" fmla="*/ 565877 h 742"/>
                <a:gd name="T108" fmla="*/ 53064 w 648"/>
                <a:gd name="T109" fmla="*/ 560306 h 742"/>
                <a:gd name="T110" fmla="*/ 48642 w 648"/>
                <a:gd name="T111" fmla="*/ 543593 h 742"/>
                <a:gd name="T112" fmla="*/ 30069 w 648"/>
                <a:gd name="T113" fmla="*/ 543593 h 742"/>
                <a:gd name="T114" fmla="*/ 0 w 648"/>
                <a:gd name="T115" fmla="*/ 530858 h 74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48" h="742">
                  <a:moveTo>
                    <a:pt x="0" y="667"/>
                  </a:moveTo>
                  <a:lnTo>
                    <a:pt x="7" y="548"/>
                  </a:lnTo>
                  <a:lnTo>
                    <a:pt x="0" y="496"/>
                  </a:lnTo>
                  <a:lnTo>
                    <a:pt x="34" y="444"/>
                  </a:lnTo>
                  <a:lnTo>
                    <a:pt x="12" y="408"/>
                  </a:lnTo>
                  <a:lnTo>
                    <a:pt x="12" y="369"/>
                  </a:lnTo>
                  <a:lnTo>
                    <a:pt x="0" y="333"/>
                  </a:lnTo>
                  <a:lnTo>
                    <a:pt x="12" y="304"/>
                  </a:lnTo>
                  <a:lnTo>
                    <a:pt x="48" y="283"/>
                  </a:lnTo>
                  <a:lnTo>
                    <a:pt x="48" y="267"/>
                  </a:lnTo>
                  <a:lnTo>
                    <a:pt x="27" y="215"/>
                  </a:lnTo>
                  <a:lnTo>
                    <a:pt x="34" y="156"/>
                  </a:lnTo>
                  <a:lnTo>
                    <a:pt x="27" y="140"/>
                  </a:lnTo>
                  <a:lnTo>
                    <a:pt x="0" y="127"/>
                  </a:lnTo>
                  <a:lnTo>
                    <a:pt x="7" y="44"/>
                  </a:lnTo>
                  <a:lnTo>
                    <a:pt x="20" y="29"/>
                  </a:lnTo>
                  <a:lnTo>
                    <a:pt x="122" y="0"/>
                  </a:lnTo>
                  <a:lnTo>
                    <a:pt x="177" y="29"/>
                  </a:lnTo>
                  <a:lnTo>
                    <a:pt x="182" y="73"/>
                  </a:lnTo>
                  <a:lnTo>
                    <a:pt x="197" y="88"/>
                  </a:lnTo>
                  <a:lnTo>
                    <a:pt x="163" y="184"/>
                  </a:lnTo>
                  <a:lnTo>
                    <a:pt x="170" y="200"/>
                  </a:lnTo>
                  <a:lnTo>
                    <a:pt x="182" y="208"/>
                  </a:lnTo>
                  <a:lnTo>
                    <a:pt x="225" y="192"/>
                  </a:lnTo>
                  <a:lnTo>
                    <a:pt x="246" y="244"/>
                  </a:lnTo>
                  <a:lnTo>
                    <a:pt x="294" y="221"/>
                  </a:lnTo>
                  <a:lnTo>
                    <a:pt x="354" y="259"/>
                  </a:lnTo>
                  <a:lnTo>
                    <a:pt x="397" y="259"/>
                  </a:lnTo>
                  <a:lnTo>
                    <a:pt x="416" y="296"/>
                  </a:lnTo>
                  <a:lnTo>
                    <a:pt x="457" y="275"/>
                  </a:lnTo>
                  <a:lnTo>
                    <a:pt x="505" y="288"/>
                  </a:lnTo>
                  <a:lnTo>
                    <a:pt x="519" y="267"/>
                  </a:lnTo>
                  <a:lnTo>
                    <a:pt x="586" y="283"/>
                  </a:lnTo>
                  <a:lnTo>
                    <a:pt x="606" y="356"/>
                  </a:lnTo>
                  <a:lnTo>
                    <a:pt x="648" y="444"/>
                  </a:lnTo>
                  <a:lnTo>
                    <a:pt x="627" y="488"/>
                  </a:lnTo>
                  <a:lnTo>
                    <a:pt x="538" y="511"/>
                  </a:lnTo>
                  <a:lnTo>
                    <a:pt x="476" y="519"/>
                  </a:lnTo>
                  <a:lnTo>
                    <a:pt x="450" y="511"/>
                  </a:lnTo>
                  <a:lnTo>
                    <a:pt x="409" y="534"/>
                  </a:lnTo>
                  <a:lnTo>
                    <a:pt x="402" y="542"/>
                  </a:lnTo>
                  <a:lnTo>
                    <a:pt x="409" y="594"/>
                  </a:lnTo>
                  <a:lnTo>
                    <a:pt x="397" y="608"/>
                  </a:lnTo>
                  <a:lnTo>
                    <a:pt x="361" y="600"/>
                  </a:lnTo>
                  <a:lnTo>
                    <a:pt x="354" y="608"/>
                  </a:lnTo>
                  <a:lnTo>
                    <a:pt x="354" y="660"/>
                  </a:lnTo>
                  <a:lnTo>
                    <a:pt x="340" y="683"/>
                  </a:lnTo>
                  <a:lnTo>
                    <a:pt x="354" y="711"/>
                  </a:lnTo>
                  <a:lnTo>
                    <a:pt x="333" y="727"/>
                  </a:lnTo>
                  <a:lnTo>
                    <a:pt x="306" y="711"/>
                  </a:lnTo>
                  <a:lnTo>
                    <a:pt x="280" y="719"/>
                  </a:lnTo>
                  <a:lnTo>
                    <a:pt x="211" y="742"/>
                  </a:lnTo>
                  <a:lnTo>
                    <a:pt x="163" y="698"/>
                  </a:lnTo>
                  <a:lnTo>
                    <a:pt x="115" y="711"/>
                  </a:lnTo>
                  <a:lnTo>
                    <a:pt x="60" y="704"/>
                  </a:lnTo>
                  <a:lnTo>
                    <a:pt x="55" y="683"/>
                  </a:lnTo>
                  <a:lnTo>
                    <a:pt x="34" y="683"/>
                  </a:lnTo>
                  <a:lnTo>
                    <a:pt x="0" y="667"/>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41" name="Freeform 56">
              <a:extLst>
                <a:ext uri="{FF2B5EF4-FFF2-40B4-BE49-F238E27FC236}">
                  <a16:creationId xmlns:a16="http://schemas.microsoft.com/office/drawing/2014/main" id="{524C2D61-4C77-40FD-B665-801664FB850E}"/>
                </a:ext>
              </a:extLst>
            </p:cNvPr>
            <p:cNvSpPr>
              <a:spLocks/>
            </p:cNvSpPr>
            <p:nvPr/>
          </p:nvSpPr>
          <p:spPr bwMode="auto">
            <a:xfrm>
              <a:off x="8185114" y="2196312"/>
              <a:ext cx="371156" cy="215362"/>
            </a:xfrm>
            <a:custGeom>
              <a:avLst/>
              <a:gdLst>
                <a:gd name="T0" fmla="*/ 0 w 437"/>
                <a:gd name="T1" fmla="*/ 171635 h 283"/>
                <a:gd name="T2" fmla="*/ 12359 w 437"/>
                <a:gd name="T3" fmla="*/ 176381 h 283"/>
                <a:gd name="T4" fmla="*/ 72386 w 437"/>
                <a:gd name="T5" fmla="*/ 147907 h 283"/>
                <a:gd name="T6" fmla="*/ 103282 w 437"/>
                <a:gd name="T7" fmla="*/ 158189 h 283"/>
                <a:gd name="T8" fmla="*/ 145654 w 437"/>
                <a:gd name="T9" fmla="*/ 171635 h 283"/>
                <a:gd name="T10" fmla="*/ 156247 w 437"/>
                <a:gd name="T11" fmla="*/ 135252 h 283"/>
                <a:gd name="T12" fmla="*/ 180964 w 437"/>
                <a:gd name="T13" fmla="*/ 135252 h 283"/>
                <a:gd name="T14" fmla="*/ 217157 w 437"/>
                <a:gd name="T15" fmla="*/ 205646 h 283"/>
                <a:gd name="T16" fmla="*/ 247171 w 437"/>
                <a:gd name="T17" fmla="*/ 205646 h 283"/>
                <a:gd name="T18" fmla="*/ 271888 w 437"/>
                <a:gd name="T19" fmla="*/ 223838 h 283"/>
                <a:gd name="T20" fmla="*/ 289543 w 437"/>
                <a:gd name="T21" fmla="*/ 223838 h 283"/>
                <a:gd name="T22" fmla="*/ 320439 w 437"/>
                <a:gd name="T23" fmla="*/ 182709 h 283"/>
                <a:gd name="T24" fmla="*/ 338094 w 437"/>
                <a:gd name="T25" fmla="*/ 189036 h 283"/>
                <a:gd name="T26" fmla="*/ 356632 w 437"/>
                <a:gd name="T27" fmla="*/ 189036 h 283"/>
                <a:gd name="T28" fmla="*/ 373404 w 437"/>
                <a:gd name="T29" fmla="*/ 176381 h 283"/>
                <a:gd name="T30" fmla="*/ 367225 w 437"/>
                <a:gd name="T31" fmla="*/ 129715 h 283"/>
                <a:gd name="T32" fmla="*/ 379584 w 437"/>
                <a:gd name="T33" fmla="*/ 117060 h 283"/>
                <a:gd name="T34" fmla="*/ 385763 w 437"/>
                <a:gd name="T35" fmla="*/ 88586 h 283"/>
                <a:gd name="T36" fmla="*/ 271888 w 437"/>
                <a:gd name="T37" fmla="*/ 30847 h 283"/>
                <a:gd name="T38" fmla="*/ 259529 w 437"/>
                <a:gd name="T39" fmla="*/ 30847 h 283"/>
                <a:gd name="T40" fmla="*/ 259529 w 437"/>
                <a:gd name="T41" fmla="*/ 41129 h 283"/>
                <a:gd name="T42" fmla="*/ 229516 w 437"/>
                <a:gd name="T43" fmla="*/ 18192 h 283"/>
                <a:gd name="T44" fmla="*/ 221571 w 437"/>
                <a:gd name="T45" fmla="*/ 0 h 283"/>
                <a:gd name="T46" fmla="*/ 174785 w 437"/>
                <a:gd name="T47" fmla="*/ 12655 h 283"/>
                <a:gd name="T48" fmla="*/ 168606 w 437"/>
                <a:gd name="T49" fmla="*/ 30847 h 283"/>
                <a:gd name="T50" fmla="*/ 139475 w 437"/>
                <a:gd name="T51" fmla="*/ 49039 h 283"/>
                <a:gd name="T52" fmla="*/ 133296 w 437"/>
                <a:gd name="T53" fmla="*/ 75931 h 283"/>
                <a:gd name="T54" fmla="*/ 103282 w 437"/>
                <a:gd name="T55" fmla="*/ 59321 h 283"/>
                <a:gd name="T56" fmla="*/ 67089 w 437"/>
                <a:gd name="T57" fmla="*/ 83840 h 283"/>
                <a:gd name="T58" fmla="*/ 6179 w 437"/>
                <a:gd name="T59" fmla="*/ 100450 h 283"/>
                <a:gd name="T60" fmla="*/ 12359 w 437"/>
                <a:gd name="T61" fmla="*/ 135252 h 283"/>
                <a:gd name="T62" fmla="*/ 0 w 437"/>
                <a:gd name="T63" fmla="*/ 171635 h 2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37" h="283">
                  <a:moveTo>
                    <a:pt x="0" y="217"/>
                  </a:moveTo>
                  <a:lnTo>
                    <a:pt x="14" y="223"/>
                  </a:lnTo>
                  <a:lnTo>
                    <a:pt x="82" y="187"/>
                  </a:lnTo>
                  <a:lnTo>
                    <a:pt x="117" y="200"/>
                  </a:lnTo>
                  <a:lnTo>
                    <a:pt x="165" y="217"/>
                  </a:lnTo>
                  <a:lnTo>
                    <a:pt x="177" y="171"/>
                  </a:lnTo>
                  <a:lnTo>
                    <a:pt x="205" y="171"/>
                  </a:lnTo>
                  <a:lnTo>
                    <a:pt x="246" y="260"/>
                  </a:lnTo>
                  <a:lnTo>
                    <a:pt x="280" y="260"/>
                  </a:lnTo>
                  <a:lnTo>
                    <a:pt x="308" y="283"/>
                  </a:lnTo>
                  <a:lnTo>
                    <a:pt x="328" y="283"/>
                  </a:lnTo>
                  <a:lnTo>
                    <a:pt x="363" y="231"/>
                  </a:lnTo>
                  <a:lnTo>
                    <a:pt x="383" y="239"/>
                  </a:lnTo>
                  <a:lnTo>
                    <a:pt x="404" y="239"/>
                  </a:lnTo>
                  <a:lnTo>
                    <a:pt x="423" y="223"/>
                  </a:lnTo>
                  <a:lnTo>
                    <a:pt x="416" y="164"/>
                  </a:lnTo>
                  <a:lnTo>
                    <a:pt x="430" y="148"/>
                  </a:lnTo>
                  <a:lnTo>
                    <a:pt x="437" y="112"/>
                  </a:lnTo>
                  <a:lnTo>
                    <a:pt x="308" y="39"/>
                  </a:lnTo>
                  <a:lnTo>
                    <a:pt x="294" y="39"/>
                  </a:lnTo>
                  <a:lnTo>
                    <a:pt x="294" y="52"/>
                  </a:lnTo>
                  <a:lnTo>
                    <a:pt x="260" y="23"/>
                  </a:lnTo>
                  <a:lnTo>
                    <a:pt x="251" y="0"/>
                  </a:lnTo>
                  <a:lnTo>
                    <a:pt x="198" y="16"/>
                  </a:lnTo>
                  <a:lnTo>
                    <a:pt x="191" y="39"/>
                  </a:lnTo>
                  <a:lnTo>
                    <a:pt x="158" y="62"/>
                  </a:lnTo>
                  <a:lnTo>
                    <a:pt x="151" y="96"/>
                  </a:lnTo>
                  <a:lnTo>
                    <a:pt x="117" y="75"/>
                  </a:lnTo>
                  <a:lnTo>
                    <a:pt x="76" y="106"/>
                  </a:lnTo>
                  <a:lnTo>
                    <a:pt x="7" y="127"/>
                  </a:lnTo>
                  <a:lnTo>
                    <a:pt x="14" y="171"/>
                  </a:lnTo>
                  <a:lnTo>
                    <a:pt x="0" y="217"/>
                  </a:lnTo>
                  <a:close/>
                </a:path>
              </a:pathLst>
            </a:custGeom>
            <a:solidFill>
              <a:srgbClr val="255F3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42" name="Freeform 57">
              <a:extLst>
                <a:ext uri="{FF2B5EF4-FFF2-40B4-BE49-F238E27FC236}">
                  <a16:creationId xmlns:a16="http://schemas.microsoft.com/office/drawing/2014/main" id="{C68ED25C-DAE7-40D4-9DA3-741FAEB32246}"/>
                </a:ext>
              </a:extLst>
            </p:cNvPr>
            <p:cNvSpPr>
              <a:spLocks/>
            </p:cNvSpPr>
            <p:nvPr/>
          </p:nvSpPr>
          <p:spPr bwMode="auto">
            <a:xfrm>
              <a:off x="6813521" y="2752281"/>
              <a:ext cx="668995" cy="594154"/>
            </a:xfrm>
            <a:custGeom>
              <a:avLst/>
              <a:gdLst>
                <a:gd name="T0" fmla="*/ 16808 w 786"/>
                <a:gd name="T1" fmla="*/ 148241 h 779"/>
                <a:gd name="T2" fmla="*/ 103503 w 786"/>
                <a:gd name="T3" fmla="*/ 148241 h 779"/>
                <a:gd name="T4" fmla="*/ 145081 w 786"/>
                <a:gd name="T5" fmla="*/ 158546 h 779"/>
                <a:gd name="T6" fmla="*/ 151273 w 786"/>
                <a:gd name="T7" fmla="*/ 206110 h 779"/>
                <a:gd name="T8" fmla="*/ 145081 w 786"/>
                <a:gd name="T9" fmla="*/ 282212 h 779"/>
                <a:gd name="T10" fmla="*/ 167196 w 786"/>
                <a:gd name="T11" fmla="*/ 323435 h 779"/>
                <a:gd name="T12" fmla="*/ 295469 w 786"/>
                <a:gd name="T13" fmla="*/ 346424 h 779"/>
                <a:gd name="T14" fmla="*/ 272468 w 786"/>
                <a:gd name="T15" fmla="*/ 389231 h 779"/>
                <a:gd name="T16" fmla="*/ 230006 w 786"/>
                <a:gd name="T17" fmla="*/ 458992 h 779"/>
                <a:gd name="T18" fmla="*/ 191966 w 786"/>
                <a:gd name="T19" fmla="*/ 500214 h 779"/>
                <a:gd name="T20" fmla="*/ 223813 w 786"/>
                <a:gd name="T21" fmla="*/ 523203 h 779"/>
                <a:gd name="T22" fmla="*/ 350316 w 786"/>
                <a:gd name="T23" fmla="*/ 576316 h 779"/>
                <a:gd name="T24" fmla="*/ 416664 w 786"/>
                <a:gd name="T25" fmla="*/ 582658 h 779"/>
                <a:gd name="T26" fmla="*/ 441434 w 786"/>
                <a:gd name="T27" fmla="*/ 558083 h 779"/>
                <a:gd name="T28" fmla="*/ 494512 w 786"/>
                <a:gd name="T29" fmla="*/ 564425 h 779"/>
                <a:gd name="T30" fmla="*/ 615708 w 786"/>
                <a:gd name="T31" fmla="*/ 589000 h 779"/>
                <a:gd name="T32" fmla="*/ 670555 w 786"/>
                <a:gd name="T33" fmla="*/ 611196 h 779"/>
                <a:gd name="T34" fmla="*/ 652862 w 786"/>
                <a:gd name="T35" fmla="*/ 576316 h 779"/>
                <a:gd name="T36" fmla="*/ 652862 w 786"/>
                <a:gd name="T37" fmla="*/ 440759 h 779"/>
                <a:gd name="T38" fmla="*/ 663478 w 786"/>
                <a:gd name="T39" fmla="*/ 370998 h 779"/>
                <a:gd name="T40" fmla="*/ 652862 w 786"/>
                <a:gd name="T41" fmla="*/ 311544 h 779"/>
                <a:gd name="T42" fmla="*/ 695325 w 786"/>
                <a:gd name="T43" fmla="*/ 271907 h 779"/>
                <a:gd name="T44" fmla="*/ 676748 w 786"/>
                <a:gd name="T45" fmla="*/ 218001 h 779"/>
                <a:gd name="T46" fmla="*/ 676748 w 786"/>
                <a:gd name="T47" fmla="*/ 158546 h 779"/>
                <a:gd name="T48" fmla="*/ 640477 w 786"/>
                <a:gd name="T49" fmla="*/ 164888 h 779"/>
                <a:gd name="T50" fmla="*/ 561745 w 786"/>
                <a:gd name="T51" fmla="*/ 123666 h 779"/>
                <a:gd name="T52" fmla="*/ 513090 w 786"/>
                <a:gd name="T53" fmla="*/ 88786 h 779"/>
                <a:gd name="T54" fmla="*/ 350316 w 786"/>
                <a:gd name="T55" fmla="*/ 76102 h 779"/>
                <a:gd name="T56" fmla="*/ 217621 w 786"/>
                <a:gd name="T57" fmla="*/ 41222 h 779"/>
                <a:gd name="T58" fmla="*/ 48655 w 786"/>
                <a:gd name="T59" fmla="*/ 41222 h 779"/>
                <a:gd name="T60" fmla="*/ 6192 w 786"/>
                <a:gd name="T61" fmla="*/ 76102 h 779"/>
                <a:gd name="T62" fmla="*/ 24770 w 786"/>
                <a:gd name="T63" fmla="*/ 105433 h 77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86" h="779">
                  <a:moveTo>
                    <a:pt x="0" y="179"/>
                  </a:moveTo>
                  <a:lnTo>
                    <a:pt x="19" y="187"/>
                  </a:lnTo>
                  <a:lnTo>
                    <a:pt x="62" y="179"/>
                  </a:lnTo>
                  <a:lnTo>
                    <a:pt x="117" y="187"/>
                  </a:lnTo>
                  <a:lnTo>
                    <a:pt x="150" y="187"/>
                  </a:lnTo>
                  <a:lnTo>
                    <a:pt x="164" y="200"/>
                  </a:lnTo>
                  <a:lnTo>
                    <a:pt x="157" y="252"/>
                  </a:lnTo>
                  <a:lnTo>
                    <a:pt x="171" y="260"/>
                  </a:lnTo>
                  <a:lnTo>
                    <a:pt x="179" y="289"/>
                  </a:lnTo>
                  <a:lnTo>
                    <a:pt x="164" y="356"/>
                  </a:lnTo>
                  <a:lnTo>
                    <a:pt x="171" y="400"/>
                  </a:lnTo>
                  <a:lnTo>
                    <a:pt x="189" y="408"/>
                  </a:lnTo>
                  <a:lnTo>
                    <a:pt x="274" y="400"/>
                  </a:lnTo>
                  <a:lnTo>
                    <a:pt x="334" y="437"/>
                  </a:lnTo>
                  <a:lnTo>
                    <a:pt x="341" y="454"/>
                  </a:lnTo>
                  <a:lnTo>
                    <a:pt x="308" y="491"/>
                  </a:lnTo>
                  <a:lnTo>
                    <a:pt x="294" y="543"/>
                  </a:lnTo>
                  <a:lnTo>
                    <a:pt x="260" y="579"/>
                  </a:lnTo>
                  <a:lnTo>
                    <a:pt x="225" y="587"/>
                  </a:lnTo>
                  <a:lnTo>
                    <a:pt x="217" y="631"/>
                  </a:lnTo>
                  <a:lnTo>
                    <a:pt x="225" y="660"/>
                  </a:lnTo>
                  <a:lnTo>
                    <a:pt x="253" y="660"/>
                  </a:lnTo>
                  <a:lnTo>
                    <a:pt x="260" y="675"/>
                  </a:lnTo>
                  <a:lnTo>
                    <a:pt x="396" y="727"/>
                  </a:lnTo>
                  <a:lnTo>
                    <a:pt x="444" y="704"/>
                  </a:lnTo>
                  <a:lnTo>
                    <a:pt x="471" y="735"/>
                  </a:lnTo>
                  <a:lnTo>
                    <a:pt x="492" y="735"/>
                  </a:lnTo>
                  <a:lnTo>
                    <a:pt x="499" y="704"/>
                  </a:lnTo>
                  <a:lnTo>
                    <a:pt x="520" y="696"/>
                  </a:lnTo>
                  <a:lnTo>
                    <a:pt x="559" y="712"/>
                  </a:lnTo>
                  <a:lnTo>
                    <a:pt x="642" y="720"/>
                  </a:lnTo>
                  <a:lnTo>
                    <a:pt x="696" y="743"/>
                  </a:lnTo>
                  <a:lnTo>
                    <a:pt x="738" y="779"/>
                  </a:lnTo>
                  <a:lnTo>
                    <a:pt x="758" y="771"/>
                  </a:lnTo>
                  <a:lnTo>
                    <a:pt x="772" y="743"/>
                  </a:lnTo>
                  <a:lnTo>
                    <a:pt x="738" y="727"/>
                  </a:lnTo>
                  <a:lnTo>
                    <a:pt x="745" y="608"/>
                  </a:lnTo>
                  <a:lnTo>
                    <a:pt x="738" y="556"/>
                  </a:lnTo>
                  <a:lnTo>
                    <a:pt x="772" y="504"/>
                  </a:lnTo>
                  <a:lnTo>
                    <a:pt x="750" y="468"/>
                  </a:lnTo>
                  <a:lnTo>
                    <a:pt x="750" y="429"/>
                  </a:lnTo>
                  <a:lnTo>
                    <a:pt x="738" y="393"/>
                  </a:lnTo>
                  <a:lnTo>
                    <a:pt x="750" y="364"/>
                  </a:lnTo>
                  <a:lnTo>
                    <a:pt x="786" y="343"/>
                  </a:lnTo>
                  <a:lnTo>
                    <a:pt x="786" y="327"/>
                  </a:lnTo>
                  <a:lnTo>
                    <a:pt x="765" y="275"/>
                  </a:lnTo>
                  <a:lnTo>
                    <a:pt x="772" y="216"/>
                  </a:lnTo>
                  <a:lnTo>
                    <a:pt x="765" y="200"/>
                  </a:lnTo>
                  <a:lnTo>
                    <a:pt x="738" y="187"/>
                  </a:lnTo>
                  <a:lnTo>
                    <a:pt x="724" y="208"/>
                  </a:lnTo>
                  <a:lnTo>
                    <a:pt x="690" y="164"/>
                  </a:lnTo>
                  <a:lnTo>
                    <a:pt x="635" y="156"/>
                  </a:lnTo>
                  <a:lnTo>
                    <a:pt x="602" y="119"/>
                  </a:lnTo>
                  <a:lnTo>
                    <a:pt x="580" y="112"/>
                  </a:lnTo>
                  <a:lnTo>
                    <a:pt x="559" y="119"/>
                  </a:lnTo>
                  <a:lnTo>
                    <a:pt x="396" y="96"/>
                  </a:lnTo>
                  <a:lnTo>
                    <a:pt x="322" y="46"/>
                  </a:lnTo>
                  <a:lnTo>
                    <a:pt x="246" y="52"/>
                  </a:lnTo>
                  <a:lnTo>
                    <a:pt x="131" y="0"/>
                  </a:lnTo>
                  <a:lnTo>
                    <a:pt x="55" y="52"/>
                  </a:lnTo>
                  <a:lnTo>
                    <a:pt x="35" y="83"/>
                  </a:lnTo>
                  <a:lnTo>
                    <a:pt x="7" y="96"/>
                  </a:lnTo>
                  <a:lnTo>
                    <a:pt x="7" y="125"/>
                  </a:lnTo>
                  <a:lnTo>
                    <a:pt x="28" y="133"/>
                  </a:lnTo>
                  <a:lnTo>
                    <a:pt x="0" y="179"/>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43" name="Freeform 58">
              <a:extLst>
                <a:ext uri="{FF2B5EF4-FFF2-40B4-BE49-F238E27FC236}">
                  <a16:creationId xmlns:a16="http://schemas.microsoft.com/office/drawing/2014/main" id="{D6FDC07B-97C7-4075-AB05-14DA1E535A0C}"/>
                </a:ext>
              </a:extLst>
            </p:cNvPr>
            <p:cNvSpPr>
              <a:spLocks/>
            </p:cNvSpPr>
            <p:nvPr/>
          </p:nvSpPr>
          <p:spPr bwMode="auto">
            <a:xfrm>
              <a:off x="8666241" y="2541501"/>
              <a:ext cx="965308" cy="911850"/>
            </a:xfrm>
            <a:custGeom>
              <a:avLst/>
              <a:gdLst>
                <a:gd name="T0" fmla="*/ 18563 w 1135"/>
                <a:gd name="T1" fmla="*/ 758190 h 1195"/>
                <a:gd name="T2" fmla="*/ 54806 w 1135"/>
                <a:gd name="T3" fmla="*/ 824017 h 1195"/>
                <a:gd name="T4" fmla="*/ 104308 w 1135"/>
                <a:gd name="T5" fmla="*/ 819258 h 1195"/>
                <a:gd name="T6" fmla="*/ 234251 w 1135"/>
                <a:gd name="T7" fmla="*/ 947738 h 1195"/>
                <a:gd name="T8" fmla="*/ 301432 w 1135"/>
                <a:gd name="T9" fmla="*/ 912049 h 1195"/>
                <a:gd name="T10" fmla="*/ 308504 w 1135"/>
                <a:gd name="T11" fmla="*/ 877153 h 1195"/>
                <a:gd name="T12" fmla="*/ 384525 w 1135"/>
                <a:gd name="T13" fmla="*/ 860499 h 1195"/>
                <a:gd name="T14" fmla="*/ 384525 w 1135"/>
                <a:gd name="T15" fmla="*/ 819258 h 1195"/>
                <a:gd name="T16" fmla="*/ 471153 w 1135"/>
                <a:gd name="T17" fmla="*/ 824017 h 1195"/>
                <a:gd name="T18" fmla="*/ 525959 w 1135"/>
                <a:gd name="T19" fmla="*/ 829568 h 1195"/>
                <a:gd name="T20" fmla="*/ 585185 w 1135"/>
                <a:gd name="T21" fmla="*/ 807362 h 1195"/>
                <a:gd name="T22" fmla="*/ 608168 w 1135"/>
                <a:gd name="T23" fmla="*/ 766121 h 1195"/>
                <a:gd name="T24" fmla="*/ 658554 w 1135"/>
                <a:gd name="T25" fmla="*/ 776431 h 1195"/>
                <a:gd name="T26" fmla="*/ 652366 w 1135"/>
                <a:gd name="T27" fmla="*/ 736777 h 1195"/>
                <a:gd name="T28" fmla="*/ 694796 w 1135"/>
                <a:gd name="T29" fmla="*/ 747880 h 1195"/>
                <a:gd name="T30" fmla="*/ 755790 w 1135"/>
                <a:gd name="T31" fmla="*/ 782776 h 1195"/>
                <a:gd name="T32" fmla="*/ 899876 w 1135"/>
                <a:gd name="T33" fmla="*/ 847016 h 1195"/>
                <a:gd name="T34" fmla="*/ 946726 w 1135"/>
                <a:gd name="T35" fmla="*/ 847016 h 1195"/>
                <a:gd name="T36" fmla="*/ 1003300 w 1135"/>
                <a:gd name="T37" fmla="*/ 747880 h 1195"/>
                <a:gd name="T38" fmla="*/ 936119 w 1135"/>
                <a:gd name="T39" fmla="*/ 689192 h 1195"/>
                <a:gd name="T40" fmla="*/ 899876 w 1135"/>
                <a:gd name="T41" fmla="*/ 718536 h 1195"/>
                <a:gd name="T42" fmla="*/ 815016 w 1135"/>
                <a:gd name="T43" fmla="*/ 642400 h 1195"/>
                <a:gd name="T44" fmla="*/ 772585 w 1135"/>
                <a:gd name="T45" fmla="*/ 594815 h 1195"/>
                <a:gd name="T46" fmla="*/ 711592 w 1135"/>
                <a:gd name="T47" fmla="*/ 512334 h 1195"/>
                <a:gd name="T48" fmla="*/ 621427 w 1135"/>
                <a:gd name="T49" fmla="*/ 440956 h 1195"/>
                <a:gd name="T50" fmla="*/ 555130 w 1135"/>
                <a:gd name="T51" fmla="*/ 411612 h 1195"/>
                <a:gd name="T52" fmla="*/ 500324 w 1135"/>
                <a:gd name="T53" fmla="*/ 383061 h 1195"/>
                <a:gd name="T54" fmla="*/ 542754 w 1135"/>
                <a:gd name="T55" fmla="*/ 294235 h 1195"/>
                <a:gd name="T56" fmla="*/ 542754 w 1135"/>
                <a:gd name="T57" fmla="*/ 206202 h 1195"/>
                <a:gd name="T58" fmla="*/ 511816 w 1135"/>
                <a:gd name="T59" fmla="*/ 131652 h 1195"/>
                <a:gd name="T60" fmla="*/ 506512 w 1135"/>
                <a:gd name="T61" fmla="*/ 88826 h 1195"/>
                <a:gd name="T62" fmla="*/ 489716 w 1135"/>
                <a:gd name="T63" fmla="*/ 24586 h 1195"/>
                <a:gd name="T64" fmla="*/ 458778 w 1135"/>
                <a:gd name="T65" fmla="*/ 7931 h 1195"/>
                <a:gd name="T66" fmla="*/ 319111 w 1135"/>
                <a:gd name="T67" fmla="*/ 166548 h 1195"/>
                <a:gd name="T68" fmla="*/ 282869 w 1135"/>
                <a:gd name="T69" fmla="*/ 277580 h 1195"/>
                <a:gd name="T70" fmla="*/ 319111 w 1135"/>
                <a:gd name="T71" fmla="*/ 366406 h 1195"/>
                <a:gd name="T72" fmla="*/ 295244 w 1135"/>
                <a:gd name="T73" fmla="*/ 424301 h 1195"/>
                <a:gd name="T74" fmla="*/ 107844 w 1135"/>
                <a:gd name="T75" fmla="*/ 394957 h 1195"/>
                <a:gd name="T76" fmla="*/ 132595 w 1135"/>
                <a:gd name="T77" fmla="*/ 494093 h 1195"/>
                <a:gd name="T78" fmla="*/ 107844 w 1135"/>
                <a:gd name="T79" fmla="*/ 594815 h 1195"/>
                <a:gd name="T80" fmla="*/ 83977 w 1135"/>
                <a:gd name="T81" fmla="*/ 683640 h 1195"/>
                <a:gd name="T82" fmla="*/ 41546 w 1135"/>
                <a:gd name="T83" fmla="*/ 695537 h 1195"/>
                <a:gd name="T84" fmla="*/ 18563 w 1135"/>
                <a:gd name="T85" fmla="*/ 670951 h 11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135" h="1195">
                  <a:moveTo>
                    <a:pt x="0" y="929"/>
                  </a:moveTo>
                  <a:lnTo>
                    <a:pt x="21" y="956"/>
                  </a:lnTo>
                  <a:lnTo>
                    <a:pt x="7" y="995"/>
                  </a:lnTo>
                  <a:lnTo>
                    <a:pt x="62" y="1039"/>
                  </a:lnTo>
                  <a:lnTo>
                    <a:pt x="95" y="1018"/>
                  </a:lnTo>
                  <a:lnTo>
                    <a:pt x="118" y="1033"/>
                  </a:lnTo>
                  <a:lnTo>
                    <a:pt x="212" y="1158"/>
                  </a:lnTo>
                  <a:lnTo>
                    <a:pt x="265" y="1195"/>
                  </a:lnTo>
                  <a:lnTo>
                    <a:pt x="334" y="1173"/>
                  </a:lnTo>
                  <a:lnTo>
                    <a:pt x="341" y="1150"/>
                  </a:lnTo>
                  <a:lnTo>
                    <a:pt x="334" y="1121"/>
                  </a:lnTo>
                  <a:lnTo>
                    <a:pt x="349" y="1106"/>
                  </a:lnTo>
                  <a:lnTo>
                    <a:pt x="389" y="1085"/>
                  </a:lnTo>
                  <a:lnTo>
                    <a:pt x="435" y="1085"/>
                  </a:lnTo>
                  <a:lnTo>
                    <a:pt x="430" y="1039"/>
                  </a:lnTo>
                  <a:lnTo>
                    <a:pt x="435" y="1033"/>
                  </a:lnTo>
                  <a:lnTo>
                    <a:pt x="499" y="1010"/>
                  </a:lnTo>
                  <a:lnTo>
                    <a:pt x="533" y="1039"/>
                  </a:lnTo>
                  <a:lnTo>
                    <a:pt x="566" y="1033"/>
                  </a:lnTo>
                  <a:lnTo>
                    <a:pt x="595" y="1046"/>
                  </a:lnTo>
                  <a:lnTo>
                    <a:pt x="635" y="1046"/>
                  </a:lnTo>
                  <a:lnTo>
                    <a:pt x="662" y="1018"/>
                  </a:lnTo>
                  <a:lnTo>
                    <a:pt x="681" y="1039"/>
                  </a:lnTo>
                  <a:lnTo>
                    <a:pt x="688" y="966"/>
                  </a:lnTo>
                  <a:lnTo>
                    <a:pt x="703" y="956"/>
                  </a:lnTo>
                  <a:lnTo>
                    <a:pt x="745" y="979"/>
                  </a:lnTo>
                  <a:lnTo>
                    <a:pt x="752" y="956"/>
                  </a:lnTo>
                  <a:lnTo>
                    <a:pt x="738" y="929"/>
                  </a:lnTo>
                  <a:lnTo>
                    <a:pt x="745" y="914"/>
                  </a:lnTo>
                  <a:lnTo>
                    <a:pt x="786" y="943"/>
                  </a:lnTo>
                  <a:lnTo>
                    <a:pt x="798" y="966"/>
                  </a:lnTo>
                  <a:lnTo>
                    <a:pt x="855" y="987"/>
                  </a:lnTo>
                  <a:lnTo>
                    <a:pt x="990" y="1077"/>
                  </a:lnTo>
                  <a:lnTo>
                    <a:pt x="1018" y="1068"/>
                  </a:lnTo>
                  <a:lnTo>
                    <a:pt x="1078" y="1106"/>
                  </a:lnTo>
                  <a:lnTo>
                    <a:pt x="1071" y="1068"/>
                  </a:lnTo>
                  <a:lnTo>
                    <a:pt x="1106" y="979"/>
                  </a:lnTo>
                  <a:lnTo>
                    <a:pt x="1135" y="943"/>
                  </a:lnTo>
                  <a:lnTo>
                    <a:pt x="1112" y="891"/>
                  </a:lnTo>
                  <a:lnTo>
                    <a:pt x="1059" y="869"/>
                  </a:lnTo>
                  <a:lnTo>
                    <a:pt x="1044" y="877"/>
                  </a:lnTo>
                  <a:lnTo>
                    <a:pt x="1018" y="906"/>
                  </a:lnTo>
                  <a:lnTo>
                    <a:pt x="990" y="906"/>
                  </a:lnTo>
                  <a:lnTo>
                    <a:pt x="922" y="810"/>
                  </a:lnTo>
                  <a:lnTo>
                    <a:pt x="908" y="743"/>
                  </a:lnTo>
                  <a:lnTo>
                    <a:pt x="874" y="750"/>
                  </a:lnTo>
                  <a:lnTo>
                    <a:pt x="812" y="675"/>
                  </a:lnTo>
                  <a:lnTo>
                    <a:pt x="805" y="646"/>
                  </a:lnTo>
                  <a:lnTo>
                    <a:pt x="752" y="646"/>
                  </a:lnTo>
                  <a:lnTo>
                    <a:pt x="703" y="556"/>
                  </a:lnTo>
                  <a:lnTo>
                    <a:pt x="669" y="550"/>
                  </a:lnTo>
                  <a:lnTo>
                    <a:pt x="628" y="519"/>
                  </a:lnTo>
                  <a:lnTo>
                    <a:pt x="566" y="512"/>
                  </a:lnTo>
                  <a:lnTo>
                    <a:pt x="566" y="483"/>
                  </a:lnTo>
                  <a:lnTo>
                    <a:pt x="586" y="462"/>
                  </a:lnTo>
                  <a:lnTo>
                    <a:pt x="614" y="371"/>
                  </a:lnTo>
                  <a:lnTo>
                    <a:pt x="621" y="267"/>
                  </a:lnTo>
                  <a:lnTo>
                    <a:pt x="614" y="260"/>
                  </a:lnTo>
                  <a:lnTo>
                    <a:pt x="586" y="289"/>
                  </a:lnTo>
                  <a:lnTo>
                    <a:pt x="579" y="166"/>
                  </a:lnTo>
                  <a:lnTo>
                    <a:pt x="566" y="148"/>
                  </a:lnTo>
                  <a:lnTo>
                    <a:pt x="573" y="112"/>
                  </a:lnTo>
                  <a:lnTo>
                    <a:pt x="540" y="75"/>
                  </a:lnTo>
                  <a:lnTo>
                    <a:pt x="554" y="31"/>
                  </a:lnTo>
                  <a:lnTo>
                    <a:pt x="545" y="0"/>
                  </a:lnTo>
                  <a:lnTo>
                    <a:pt x="519" y="10"/>
                  </a:lnTo>
                  <a:lnTo>
                    <a:pt x="430" y="104"/>
                  </a:lnTo>
                  <a:lnTo>
                    <a:pt x="361" y="210"/>
                  </a:lnTo>
                  <a:lnTo>
                    <a:pt x="361" y="289"/>
                  </a:lnTo>
                  <a:lnTo>
                    <a:pt x="320" y="350"/>
                  </a:lnTo>
                  <a:lnTo>
                    <a:pt x="329" y="439"/>
                  </a:lnTo>
                  <a:lnTo>
                    <a:pt x="361" y="462"/>
                  </a:lnTo>
                  <a:lnTo>
                    <a:pt x="349" y="519"/>
                  </a:lnTo>
                  <a:lnTo>
                    <a:pt x="334" y="535"/>
                  </a:lnTo>
                  <a:lnTo>
                    <a:pt x="258" y="556"/>
                  </a:lnTo>
                  <a:lnTo>
                    <a:pt x="122" y="498"/>
                  </a:lnTo>
                  <a:lnTo>
                    <a:pt x="122" y="550"/>
                  </a:lnTo>
                  <a:lnTo>
                    <a:pt x="150" y="623"/>
                  </a:lnTo>
                  <a:lnTo>
                    <a:pt x="143" y="691"/>
                  </a:lnTo>
                  <a:lnTo>
                    <a:pt x="122" y="750"/>
                  </a:lnTo>
                  <a:lnTo>
                    <a:pt x="88" y="750"/>
                  </a:lnTo>
                  <a:lnTo>
                    <a:pt x="95" y="862"/>
                  </a:lnTo>
                  <a:lnTo>
                    <a:pt x="83" y="877"/>
                  </a:lnTo>
                  <a:lnTo>
                    <a:pt x="47" y="877"/>
                  </a:lnTo>
                  <a:lnTo>
                    <a:pt x="33" y="846"/>
                  </a:lnTo>
                  <a:lnTo>
                    <a:pt x="21" y="846"/>
                  </a:lnTo>
                  <a:lnTo>
                    <a:pt x="0" y="929"/>
                  </a:lnTo>
                  <a:close/>
                </a:path>
              </a:pathLst>
            </a:custGeom>
            <a:solidFill>
              <a:srgbClr val="83A28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44" name="Line 85">
              <a:extLst>
                <a:ext uri="{FF2B5EF4-FFF2-40B4-BE49-F238E27FC236}">
                  <a16:creationId xmlns:a16="http://schemas.microsoft.com/office/drawing/2014/main" id="{B8242044-023B-495D-89F8-0D57446D691B}"/>
                </a:ext>
              </a:extLst>
            </p:cNvPr>
            <p:cNvSpPr>
              <a:spLocks noChangeShapeType="1"/>
            </p:cNvSpPr>
            <p:nvPr/>
          </p:nvSpPr>
          <p:spPr bwMode="auto">
            <a:xfrm>
              <a:off x="6097177" y="2649946"/>
              <a:ext cx="152739" cy="1526"/>
            </a:xfrm>
            <a:prstGeom prst="line">
              <a:avLst/>
            </a:prstGeom>
            <a:noFill/>
            <a:ln w="1588">
              <a:solidFill>
                <a:schemeClr val="tx1">
                  <a:lumMod val="50000"/>
                  <a:lumOff val="50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Verdana"/>
                <a:ea typeface="+mn-ea"/>
                <a:cs typeface="+mn-cs"/>
              </a:endParaRPr>
            </a:p>
          </p:txBody>
        </p:sp>
        <p:sp>
          <p:nvSpPr>
            <p:cNvPr id="145" name="Freeform 86">
              <a:extLst>
                <a:ext uri="{FF2B5EF4-FFF2-40B4-BE49-F238E27FC236}">
                  <a16:creationId xmlns:a16="http://schemas.microsoft.com/office/drawing/2014/main" id="{62E04025-0B0E-426C-B388-8532C10F7CA0}"/>
                </a:ext>
              </a:extLst>
            </p:cNvPr>
            <p:cNvSpPr>
              <a:spLocks/>
            </p:cNvSpPr>
            <p:nvPr/>
          </p:nvSpPr>
          <p:spPr bwMode="auto">
            <a:xfrm>
              <a:off x="8301195" y="4979210"/>
              <a:ext cx="632338" cy="586517"/>
            </a:xfrm>
            <a:custGeom>
              <a:avLst/>
              <a:gdLst>
                <a:gd name="T0" fmla="*/ 0 w 744"/>
                <a:gd name="T1" fmla="*/ 587404 h 769"/>
                <a:gd name="T2" fmla="*/ 6184 w 744"/>
                <a:gd name="T3" fmla="*/ 568379 h 769"/>
                <a:gd name="T4" fmla="*/ 25618 w 744"/>
                <a:gd name="T5" fmla="*/ 550146 h 769"/>
                <a:gd name="T6" fmla="*/ 42402 w 744"/>
                <a:gd name="T7" fmla="*/ 550146 h 769"/>
                <a:gd name="T8" fmla="*/ 54769 w 744"/>
                <a:gd name="T9" fmla="*/ 533499 h 769"/>
                <a:gd name="T10" fmla="*/ 36218 w 744"/>
                <a:gd name="T11" fmla="*/ 481972 h 769"/>
                <a:gd name="T12" fmla="*/ 60952 w 744"/>
                <a:gd name="T13" fmla="*/ 463740 h 769"/>
                <a:gd name="T14" fmla="*/ 60952 w 744"/>
                <a:gd name="T15" fmla="*/ 451056 h 769"/>
                <a:gd name="T16" fmla="*/ 42402 w 744"/>
                <a:gd name="T17" fmla="*/ 416177 h 769"/>
                <a:gd name="T18" fmla="*/ 54769 w 744"/>
                <a:gd name="T19" fmla="*/ 397944 h 769"/>
                <a:gd name="T20" fmla="*/ 78620 w 744"/>
                <a:gd name="T21" fmla="*/ 393188 h 769"/>
                <a:gd name="T22" fmla="*/ 97170 w 744"/>
                <a:gd name="T23" fmla="*/ 317087 h 769"/>
                <a:gd name="T24" fmla="*/ 115721 w 744"/>
                <a:gd name="T25" fmla="*/ 317087 h 769"/>
                <a:gd name="T26" fmla="*/ 133388 w 744"/>
                <a:gd name="T27" fmla="*/ 335320 h 769"/>
                <a:gd name="T28" fmla="*/ 139572 w 744"/>
                <a:gd name="T29" fmla="*/ 328185 h 769"/>
                <a:gd name="T30" fmla="*/ 175790 w 744"/>
                <a:gd name="T31" fmla="*/ 335320 h 769"/>
                <a:gd name="T32" fmla="*/ 186390 w 744"/>
                <a:gd name="T33" fmla="*/ 321843 h 769"/>
                <a:gd name="T34" fmla="*/ 204941 w 744"/>
                <a:gd name="T35" fmla="*/ 245743 h 769"/>
                <a:gd name="T36" fmla="*/ 272960 w 744"/>
                <a:gd name="T37" fmla="*/ 204521 h 769"/>
                <a:gd name="T38" fmla="*/ 283561 w 744"/>
                <a:gd name="T39" fmla="*/ 181532 h 769"/>
                <a:gd name="T40" fmla="*/ 338330 w 744"/>
                <a:gd name="T41" fmla="*/ 163300 h 769"/>
                <a:gd name="T42" fmla="*/ 332146 w 744"/>
                <a:gd name="T43" fmla="*/ 115737 h 769"/>
                <a:gd name="T44" fmla="*/ 350697 w 744"/>
                <a:gd name="T45" fmla="*/ 110188 h 769"/>
                <a:gd name="T46" fmla="*/ 350697 w 744"/>
                <a:gd name="T47" fmla="*/ 74515 h 769"/>
                <a:gd name="T48" fmla="*/ 363064 w 744"/>
                <a:gd name="T49" fmla="*/ 51527 h 769"/>
                <a:gd name="T50" fmla="*/ 356880 w 744"/>
                <a:gd name="T51" fmla="*/ 11098 h 769"/>
                <a:gd name="T52" fmla="*/ 374548 w 744"/>
                <a:gd name="T53" fmla="*/ 0 h 769"/>
                <a:gd name="T54" fmla="*/ 477018 w 744"/>
                <a:gd name="T55" fmla="*/ 4756 h 769"/>
                <a:gd name="T56" fmla="*/ 494685 w 744"/>
                <a:gd name="T57" fmla="*/ 29331 h 769"/>
                <a:gd name="T58" fmla="*/ 477018 w 744"/>
                <a:gd name="T59" fmla="*/ 105431 h 769"/>
                <a:gd name="T60" fmla="*/ 488502 w 744"/>
                <a:gd name="T61" fmla="*/ 133969 h 769"/>
                <a:gd name="T62" fmla="*/ 530904 w 744"/>
                <a:gd name="T63" fmla="*/ 187874 h 769"/>
                <a:gd name="T64" fmla="*/ 635141 w 744"/>
                <a:gd name="T65" fmla="*/ 216412 h 769"/>
                <a:gd name="T66" fmla="*/ 657225 w 744"/>
                <a:gd name="T67" fmla="*/ 257633 h 769"/>
                <a:gd name="T68" fmla="*/ 621007 w 744"/>
                <a:gd name="T69" fmla="*/ 280622 h 769"/>
                <a:gd name="T70" fmla="*/ 614823 w 744"/>
                <a:gd name="T71" fmla="*/ 309160 h 769"/>
                <a:gd name="T72" fmla="*/ 585672 w 744"/>
                <a:gd name="T73" fmla="*/ 335320 h 769"/>
                <a:gd name="T74" fmla="*/ 549454 w 744"/>
                <a:gd name="T75" fmla="*/ 475631 h 769"/>
                <a:gd name="T76" fmla="*/ 525603 w 744"/>
                <a:gd name="T77" fmla="*/ 504961 h 769"/>
                <a:gd name="T78" fmla="*/ 477018 w 744"/>
                <a:gd name="T79" fmla="*/ 539841 h 769"/>
                <a:gd name="T80" fmla="*/ 454051 w 744"/>
                <a:gd name="T81" fmla="*/ 587404 h 769"/>
                <a:gd name="T82" fmla="*/ 427550 w 744"/>
                <a:gd name="T83" fmla="*/ 599295 h 769"/>
                <a:gd name="T84" fmla="*/ 399282 w 744"/>
                <a:gd name="T85" fmla="*/ 592953 h 769"/>
                <a:gd name="T86" fmla="*/ 386915 w 744"/>
                <a:gd name="T87" fmla="*/ 556488 h 769"/>
                <a:gd name="T88" fmla="*/ 350697 w 744"/>
                <a:gd name="T89" fmla="*/ 533499 h 769"/>
                <a:gd name="T90" fmla="*/ 332146 w 744"/>
                <a:gd name="T91" fmla="*/ 539841 h 769"/>
                <a:gd name="T92" fmla="*/ 291511 w 744"/>
                <a:gd name="T93" fmla="*/ 533499 h 769"/>
                <a:gd name="T94" fmla="*/ 272960 w 744"/>
                <a:gd name="T95" fmla="*/ 550146 h 769"/>
                <a:gd name="T96" fmla="*/ 247343 w 744"/>
                <a:gd name="T97" fmla="*/ 556488 h 769"/>
                <a:gd name="T98" fmla="*/ 211125 w 744"/>
                <a:gd name="T99" fmla="*/ 605636 h 769"/>
                <a:gd name="T100" fmla="*/ 186390 w 744"/>
                <a:gd name="T101" fmla="*/ 609600 h 769"/>
                <a:gd name="T102" fmla="*/ 151939 w 744"/>
                <a:gd name="T103" fmla="*/ 609600 h 769"/>
                <a:gd name="T104" fmla="*/ 109538 w 744"/>
                <a:gd name="T105" fmla="*/ 581062 h 769"/>
                <a:gd name="T106" fmla="*/ 54769 w 744"/>
                <a:gd name="T107" fmla="*/ 581062 h 769"/>
                <a:gd name="T108" fmla="*/ 13251 w 744"/>
                <a:gd name="T109" fmla="*/ 592953 h 769"/>
                <a:gd name="T110" fmla="*/ 0 w 744"/>
                <a:gd name="T111" fmla="*/ 587404 h 7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44" h="769">
                  <a:moveTo>
                    <a:pt x="0" y="741"/>
                  </a:moveTo>
                  <a:lnTo>
                    <a:pt x="7" y="717"/>
                  </a:lnTo>
                  <a:lnTo>
                    <a:pt x="29" y="694"/>
                  </a:lnTo>
                  <a:lnTo>
                    <a:pt x="48" y="694"/>
                  </a:lnTo>
                  <a:lnTo>
                    <a:pt x="62" y="673"/>
                  </a:lnTo>
                  <a:lnTo>
                    <a:pt x="41" y="608"/>
                  </a:lnTo>
                  <a:lnTo>
                    <a:pt x="69" y="585"/>
                  </a:lnTo>
                  <a:lnTo>
                    <a:pt x="69" y="569"/>
                  </a:lnTo>
                  <a:lnTo>
                    <a:pt x="48" y="525"/>
                  </a:lnTo>
                  <a:lnTo>
                    <a:pt x="62" y="502"/>
                  </a:lnTo>
                  <a:lnTo>
                    <a:pt x="89" y="496"/>
                  </a:lnTo>
                  <a:lnTo>
                    <a:pt x="110" y="400"/>
                  </a:lnTo>
                  <a:lnTo>
                    <a:pt x="131" y="400"/>
                  </a:lnTo>
                  <a:lnTo>
                    <a:pt x="151" y="423"/>
                  </a:lnTo>
                  <a:lnTo>
                    <a:pt x="158" y="414"/>
                  </a:lnTo>
                  <a:lnTo>
                    <a:pt x="199" y="423"/>
                  </a:lnTo>
                  <a:lnTo>
                    <a:pt x="211" y="406"/>
                  </a:lnTo>
                  <a:lnTo>
                    <a:pt x="232" y="310"/>
                  </a:lnTo>
                  <a:lnTo>
                    <a:pt x="309" y="258"/>
                  </a:lnTo>
                  <a:lnTo>
                    <a:pt x="321" y="229"/>
                  </a:lnTo>
                  <a:lnTo>
                    <a:pt x="383" y="206"/>
                  </a:lnTo>
                  <a:lnTo>
                    <a:pt x="376" y="146"/>
                  </a:lnTo>
                  <a:lnTo>
                    <a:pt x="397" y="139"/>
                  </a:lnTo>
                  <a:lnTo>
                    <a:pt x="397" y="94"/>
                  </a:lnTo>
                  <a:lnTo>
                    <a:pt x="411" y="65"/>
                  </a:lnTo>
                  <a:lnTo>
                    <a:pt x="404" y="14"/>
                  </a:lnTo>
                  <a:lnTo>
                    <a:pt x="424" y="0"/>
                  </a:lnTo>
                  <a:lnTo>
                    <a:pt x="540" y="6"/>
                  </a:lnTo>
                  <a:lnTo>
                    <a:pt x="560" y="37"/>
                  </a:lnTo>
                  <a:lnTo>
                    <a:pt x="540" y="133"/>
                  </a:lnTo>
                  <a:lnTo>
                    <a:pt x="553" y="169"/>
                  </a:lnTo>
                  <a:lnTo>
                    <a:pt x="601" y="237"/>
                  </a:lnTo>
                  <a:lnTo>
                    <a:pt x="719" y="273"/>
                  </a:lnTo>
                  <a:lnTo>
                    <a:pt x="744" y="325"/>
                  </a:lnTo>
                  <a:lnTo>
                    <a:pt x="703" y="354"/>
                  </a:lnTo>
                  <a:lnTo>
                    <a:pt x="696" y="390"/>
                  </a:lnTo>
                  <a:lnTo>
                    <a:pt x="663" y="423"/>
                  </a:lnTo>
                  <a:lnTo>
                    <a:pt x="622" y="600"/>
                  </a:lnTo>
                  <a:lnTo>
                    <a:pt x="595" y="637"/>
                  </a:lnTo>
                  <a:lnTo>
                    <a:pt x="540" y="681"/>
                  </a:lnTo>
                  <a:lnTo>
                    <a:pt x="514" y="741"/>
                  </a:lnTo>
                  <a:lnTo>
                    <a:pt x="484" y="756"/>
                  </a:lnTo>
                  <a:lnTo>
                    <a:pt x="452" y="748"/>
                  </a:lnTo>
                  <a:lnTo>
                    <a:pt x="438" y="702"/>
                  </a:lnTo>
                  <a:lnTo>
                    <a:pt x="397" y="673"/>
                  </a:lnTo>
                  <a:lnTo>
                    <a:pt x="376" y="681"/>
                  </a:lnTo>
                  <a:lnTo>
                    <a:pt x="330" y="673"/>
                  </a:lnTo>
                  <a:lnTo>
                    <a:pt x="309" y="694"/>
                  </a:lnTo>
                  <a:lnTo>
                    <a:pt x="280" y="702"/>
                  </a:lnTo>
                  <a:lnTo>
                    <a:pt x="239" y="764"/>
                  </a:lnTo>
                  <a:lnTo>
                    <a:pt x="211" y="769"/>
                  </a:lnTo>
                  <a:lnTo>
                    <a:pt x="172" y="769"/>
                  </a:lnTo>
                  <a:lnTo>
                    <a:pt x="124" y="733"/>
                  </a:lnTo>
                  <a:lnTo>
                    <a:pt x="62" y="733"/>
                  </a:lnTo>
                  <a:lnTo>
                    <a:pt x="15" y="748"/>
                  </a:lnTo>
                  <a:lnTo>
                    <a:pt x="0" y="741"/>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46" name="Freeform 87">
              <a:extLst>
                <a:ext uri="{FF2B5EF4-FFF2-40B4-BE49-F238E27FC236}">
                  <a16:creationId xmlns:a16="http://schemas.microsoft.com/office/drawing/2014/main" id="{7A02B39E-0C58-43BF-9807-E60D2933E3BF}"/>
                </a:ext>
              </a:extLst>
            </p:cNvPr>
            <p:cNvSpPr>
              <a:spLocks/>
            </p:cNvSpPr>
            <p:nvPr/>
          </p:nvSpPr>
          <p:spPr bwMode="auto">
            <a:xfrm>
              <a:off x="6952514" y="5396187"/>
              <a:ext cx="568188" cy="488764"/>
            </a:xfrm>
            <a:custGeom>
              <a:avLst/>
              <a:gdLst>
                <a:gd name="T0" fmla="*/ 0 w 668"/>
                <a:gd name="T1" fmla="*/ 166427 h 641"/>
                <a:gd name="T2" fmla="*/ 0 w 668"/>
                <a:gd name="T3" fmla="*/ 141860 h 641"/>
                <a:gd name="T4" fmla="*/ 46855 w 668"/>
                <a:gd name="T5" fmla="*/ 106989 h 641"/>
                <a:gd name="T6" fmla="*/ 53927 w 668"/>
                <a:gd name="T7" fmla="*/ 65778 h 641"/>
                <a:gd name="T8" fmla="*/ 84869 w 668"/>
                <a:gd name="T9" fmla="*/ 42796 h 641"/>
                <a:gd name="T10" fmla="*/ 216594 w 668"/>
                <a:gd name="T11" fmla="*/ 49136 h 641"/>
                <a:gd name="T12" fmla="*/ 306768 w 668"/>
                <a:gd name="T13" fmla="*/ 7925 h 641"/>
                <a:gd name="T14" fmla="*/ 361579 w 668"/>
                <a:gd name="T15" fmla="*/ 12680 h 641"/>
                <a:gd name="T16" fmla="*/ 397826 w 668"/>
                <a:gd name="T17" fmla="*/ 35663 h 641"/>
                <a:gd name="T18" fmla="*/ 446449 w 668"/>
                <a:gd name="T19" fmla="*/ 35663 h 641"/>
                <a:gd name="T20" fmla="*/ 482695 w 668"/>
                <a:gd name="T21" fmla="*/ 0 h 641"/>
                <a:gd name="T22" fmla="*/ 525130 w 668"/>
                <a:gd name="T23" fmla="*/ 35663 h 641"/>
                <a:gd name="T24" fmla="*/ 543695 w 668"/>
                <a:gd name="T25" fmla="*/ 18228 h 641"/>
                <a:gd name="T26" fmla="*/ 590550 w 668"/>
                <a:gd name="T27" fmla="*/ 7925 h 641"/>
                <a:gd name="T28" fmla="*/ 579941 w 668"/>
                <a:gd name="T29" fmla="*/ 72119 h 641"/>
                <a:gd name="T30" fmla="*/ 513637 w 668"/>
                <a:gd name="T31" fmla="*/ 77666 h 641"/>
                <a:gd name="T32" fmla="*/ 501260 w 668"/>
                <a:gd name="T33" fmla="*/ 95101 h 641"/>
                <a:gd name="T34" fmla="*/ 507449 w 668"/>
                <a:gd name="T35" fmla="*/ 135520 h 641"/>
                <a:gd name="T36" fmla="*/ 501260 w 668"/>
                <a:gd name="T37" fmla="*/ 148200 h 641"/>
                <a:gd name="T38" fmla="*/ 422579 w 668"/>
                <a:gd name="T39" fmla="*/ 189410 h 641"/>
                <a:gd name="T40" fmla="*/ 381029 w 668"/>
                <a:gd name="T41" fmla="*/ 260736 h 641"/>
                <a:gd name="T42" fmla="*/ 387217 w 668"/>
                <a:gd name="T43" fmla="*/ 271832 h 641"/>
                <a:gd name="T44" fmla="*/ 440260 w 668"/>
                <a:gd name="T45" fmla="*/ 247264 h 641"/>
                <a:gd name="T46" fmla="*/ 458826 w 668"/>
                <a:gd name="T47" fmla="*/ 260736 h 641"/>
                <a:gd name="T48" fmla="*/ 482695 w 668"/>
                <a:gd name="T49" fmla="*/ 318590 h 641"/>
                <a:gd name="T50" fmla="*/ 513637 w 668"/>
                <a:gd name="T51" fmla="*/ 358215 h 641"/>
                <a:gd name="T52" fmla="*/ 458826 w 668"/>
                <a:gd name="T53" fmla="*/ 448562 h 641"/>
                <a:gd name="T54" fmla="*/ 440260 w 668"/>
                <a:gd name="T55" fmla="*/ 430334 h 641"/>
                <a:gd name="T56" fmla="*/ 429652 w 668"/>
                <a:gd name="T57" fmla="*/ 430334 h 641"/>
                <a:gd name="T58" fmla="*/ 440260 w 668"/>
                <a:gd name="T59" fmla="*/ 471544 h 641"/>
                <a:gd name="T60" fmla="*/ 381029 w 668"/>
                <a:gd name="T61" fmla="*/ 508000 h 641"/>
                <a:gd name="T62" fmla="*/ 367768 w 668"/>
                <a:gd name="T63" fmla="*/ 508000 h 641"/>
                <a:gd name="T64" fmla="*/ 320029 w 668"/>
                <a:gd name="T65" fmla="*/ 471544 h 641"/>
                <a:gd name="T66" fmla="*/ 247536 w 668"/>
                <a:gd name="T67" fmla="*/ 435881 h 641"/>
                <a:gd name="T68" fmla="*/ 235159 w 668"/>
                <a:gd name="T69" fmla="*/ 413691 h 641"/>
                <a:gd name="T70" fmla="*/ 194493 w 668"/>
                <a:gd name="T71" fmla="*/ 413691 h 641"/>
                <a:gd name="T72" fmla="*/ 170623 w 668"/>
                <a:gd name="T73" fmla="*/ 401011 h 641"/>
                <a:gd name="T74" fmla="*/ 103435 w 668"/>
                <a:gd name="T75" fmla="*/ 323345 h 641"/>
                <a:gd name="T76" fmla="*/ 84869 w 668"/>
                <a:gd name="T77" fmla="*/ 290059 h 641"/>
                <a:gd name="T78" fmla="*/ 66304 w 668"/>
                <a:gd name="T79" fmla="*/ 277379 h 641"/>
                <a:gd name="T80" fmla="*/ 42435 w 668"/>
                <a:gd name="T81" fmla="*/ 230621 h 641"/>
                <a:gd name="T82" fmla="*/ 42435 w 668"/>
                <a:gd name="T83" fmla="*/ 219526 h 641"/>
                <a:gd name="T84" fmla="*/ 66304 w 668"/>
                <a:gd name="T85" fmla="*/ 224281 h 641"/>
                <a:gd name="T86" fmla="*/ 89290 w 668"/>
                <a:gd name="T87" fmla="*/ 254396 h 641"/>
                <a:gd name="T88" fmla="*/ 114927 w 668"/>
                <a:gd name="T89" fmla="*/ 254396 h 641"/>
                <a:gd name="T90" fmla="*/ 121116 w 668"/>
                <a:gd name="T91" fmla="*/ 236168 h 641"/>
                <a:gd name="T92" fmla="*/ 97246 w 668"/>
                <a:gd name="T93" fmla="*/ 230621 h 641"/>
                <a:gd name="T94" fmla="*/ 89290 w 668"/>
                <a:gd name="T95" fmla="*/ 194958 h 641"/>
                <a:gd name="T96" fmla="*/ 61000 w 668"/>
                <a:gd name="T97" fmla="*/ 183070 h 641"/>
                <a:gd name="T98" fmla="*/ 30058 w 668"/>
                <a:gd name="T99" fmla="*/ 189410 h 641"/>
                <a:gd name="T100" fmla="*/ 0 w 668"/>
                <a:gd name="T101" fmla="*/ 166427 h 6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68" h="641">
                  <a:moveTo>
                    <a:pt x="0" y="210"/>
                  </a:moveTo>
                  <a:lnTo>
                    <a:pt x="0" y="179"/>
                  </a:lnTo>
                  <a:lnTo>
                    <a:pt x="53" y="135"/>
                  </a:lnTo>
                  <a:lnTo>
                    <a:pt x="61" y="83"/>
                  </a:lnTo>
                  <a:lnTo>
                    <a:pt x="96" y="54"/>
                  </a:lnTo>
                  <a:lnTo>
                    <a:pt x="245" y="62"/>
                  </a:lnTo>
                  <a:lnTo>
                    <a:pt x="347" y="10"/>
                  </a:lnTo>
                  <a:lnTo>
                    <a:pt x="409" y="16"/>
                  </a:lnTo>
                  <a:lnTo>
                    <a:pt x="450" y="45"/>
                  </a:lnTo>
                  <a:lnTo>
                    <a:pt x="505" y="45"/>
                  </a:lnTo>
                  <a:lnTo>
                    <a:pt x="546" y="0"/>
                  </a:lnTo>
                  <a:lnTo>
                    <a:pt x="594" y="45"/>
                  </a:lnTo>
                  <a:lnTo>
                    <a:pt x="615" y="23"/>
                  </a:lnTo>
                  <a:lnTo>
                    <a:pt x="668" y="10"/>
                  </a:lnTo>
                  <a:lnTo>
                    <a:pt x="656" y="91"/>
                  </a:lnTo>
                  <a:lnTo>
                    <a:pt x="581" y="98"/>
                  </a:lnTo>
                  <a:lnTo>
                    <a:pt x="567" y="120"/>
                  </a:lnTo>
                  <a:lnTo>
                    <a:pt x="574" y="171"/>
                  </a:lnTo>
                  <a:lnTo>
                    <a:pt x="567" y="187"/>
                  </a:lnTo>
                  <a:lnTo>
                    <a:pt x="478" y="239"/>
                  </a:lnTo>
                  <a:lnTo>
                    <a:pt x="431" y="329"/>
                  </a:lnTo>
                  <a:lnTo>
                    <a:pt x="438" y="343"/>
                  </a:lnTo>
                  <a:lnTo>
                    <a:pt x="498" y="312"/>
                  </a:lnTo>
                  <a:lnTo>
                    <a:pt x="519" y="329"/>
                  </a:lnTo>
                  <a:lnTo>
                    <a:pt x="546" y="402"/>
                  </a:lnTo>
                  <a:lnTo>
                    <a:pt x="581" y="452"/>
                  </a:lnTo>
                  <a:lnTo>
                    <a:pt x="519" y="566"/>
                  </a:lnTo>
                  <a:lnTo>
                    <a:pt x="498" y="543"/>
                  </a:lnTo>
                  <a:lnTo>
                    <a:pt x="486" y="543"/>
                  </a:lnTo>
                  <a:lnTo>
                    <a:pt x="498" y="595"/>
                  </a:lnTo>
                  <a:lnTo>
                    <a:pt x="431" y="641"/>
                  </a:lnTo>
                  <a:lnTo>
                    <a:pt x="416" y="641"/>
                  </a:lnTo>
                  <a:lnTo>
                    <a:pt x="362" y="595"/>
                  </a:lnTo>
                  <a:lnTo>
                    <a:pt x="280" y="550"/>
                  </a:lnTo>
                  <a:lnTo>
                    <a:pt x="266" y="522"/>
                  </a:lnTo>
                  <a:lnTo>
                    <a:pt x="220" y="522"/>
                  </a:lnTo>
                  <a:lnTo>
                    <a:pt x="193" y="506"/>
                  </a:lnTo>
                  <a:lnTo>
                    <a:pt x="117" y="408"/>
                  </a:lnTo>
                  <a:lnTo>
                    <a:pt x="96" y="366"/>
                  </a:lnTo>
                  <a:lnTo>
                    <a:pt x="75" y="350"/>
                  </a:lnTo>
                  <a:lnTo>
                    <a:pt x="48" y="291"/>
                  </a:lnTo>
                  <a:lnTo>
                    <a:pt x="48" y="277"/>
                  </a:lnTo>
                  <a:lnTo>
                    <a:pt x="75" y="283"/>
                  </a:lnTo>
                  <a:lnTo>
                    <a:pt x="101" y="321"/>
                  </a:lnTo>
                  <a:lnTo>
                    <a:pt x="130" y="321"/>
                  </a:lnTo>
                  <a:lnTo>
                    <a:pt x="137" y="298"/>
                  </a:lnTo>
                  <a:lnTo>
                    <a:pt x="110" y="291"/>
                  </a:lnTo>
                  <a:lnTo>
                    <a:pt x="101" y="246"/>
                  </a:lnTo>
                  <a:lnTo>
                    <a:pt x="69" y="231"/>
                  </a:lnTo>
                  <a:lnTo>
                    <a:pt x="34" y="239"/>
                  </a:lnTo>
                  <a:lnTo>
                    <a:pt x="0" y="210"/>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47" name="Freeform 88">
              <a:extLst>
                <a:ext uri="{FF2B5EF4-FFF2-40B4-BE49-F238E27FC236}">
                  <a16:creationId xmlns:a16="http://schemas.microsoft.com/office/drawing/2014/main" id="{11444183-EF5B-453C-AD51-79073A25D0D6}"/>
                </a:ext>
              </a:extLst>
            </p:cNvPr>
            <p:cNvSpPr>
              <a:spLocks/>
            </p:cNvSpPr>
            <p:nvPr/>
          </p:nvSpPr>
          <p:spPr bwMode="auto">
            <a:xfrm>
              <a:off x="7294648" y="4536268"/>
              <a:ext cx="644558" cy="765221"/>
            </a:xfrm>
            <a:custGeom>
              <a:avLst/>
              <a:gdLst>
                <a:gd name="T0" fmla="*/ 31817 w 758"/>
                <a:gd name="T1" fmla="*/ 288925 h 1002"/>
                <a:gd name="T2" fmla="*/ 25630 w 758"/>
                <a:gd name="T3" fmla="*/ 193675 h 1002"/>
                <a:gd name="T4" fmla="*/ 103405 w 758"/>
                <a:gd name="T5" fmla="*/ 128588 h 1002"/>
                <a:gd name="T6" fmla="*/ 182064 w 758"/>
                <a:gd name="T7" fmla="*/ 53181 h 1002"/>
                <a:gd name="T8" fmla="*/ 211230 w 758"/>
                <a:gd name="T9" fmla="*/ 29369 h 1002"/>
                <a:gd name="T10" fmla="*/ 224487 w 758"/>
                <a:gd name="T11" fmla="*/ 0 h 1002"/>
                <a:gd name="T12" fmla="*/ 296075 w 758"/>
                <a:gd name="T13" fmla="*/ 34925 h 1002"/>
                <a:gd name="T14" fmla="*/ 399480 w 758"/>
                <a:gd name="T15" fmla="*/ 88900 h 1002"/>
                <a:gd name="T16" fmla="*/ 477255 w 758"/>
                <a:gd name="T17" fmla="*/ 140494 h 1002"/>
                <a:gd name="T18" fmla="*/ 543541 w 758"/>
                <a:gd name="T19" fmla="*/ 193675 h 1002"/>
                <a:gd name="T20" fmla="*/ 616897 w 758"/>
                <a:gd name="T21" fmla="*/ 270669 h 1002"/>
                <a:gd name="T22" fmla="*/ 555914 w 758"/>
                <a:gd name="T23" fmla="*/ 346869 h 1002"/>
                <a:gd name="T24" fmla="*/ 566520 w 758"/>
                <a:gd name="T25" fmla="*/ 418307 h 1002"/>
                <a:gd name="T26" fmla="*/ 592150 w 758"/>
                <a:gd name="T27" fmla="*/ 482600 h 1002"/>
                <a:gd name="T28" fmla="*/ 592150 w 758"/>
                <a:gd name="T29" fmla="*/ 500857 h 1002"/>
                <a:gd name="T30" fmla="*/ 585963 w 758"/>
                <a:gd name="T31" fmla="*/ 565150 h 1002"/>
                <a:gd name="T32" fmla="*/ 640759 w 758"/>
                <a:gd name="T33" fmla="*/ 635000 h 1002"/>
                <a:gd name="T34" fmla="*/ 669925 w 758"/>
                <a:gd name="T35" fmla="*/ 658019 h 1002"/>
                <a:gd name="T36" fmla="*/ 640759 w 758"/>
                <a:gd name="T37" fmla="*/ 699294 h 1002"/>
                <a:gd name="T38" fmla="*/ 585963 w 758"/>
                <a:gd name="T39" fmla="*/ 717550 h 1002"/>
                <a:gd name="T40" fmla="*/ 555914 w 758"/>
                <a:gd name="T41" fmla="*/ 795338 h 1002"/>
                <a:gd name="T42" fmla="*/ 507305 w 758"/>
                <a:gd name="T43" fmla="*/ 769144 h 1002"/>
                <a:gd name="T44" fmla="*/ 416273 w 758"/>
                <a:gd name="T45" fmla="*/ 758825 h 1002"/>
                <a:gd name="T46" fmla="*/ 344684 w 758"/>
                <a:gd name="T47" fmla="*/ 717550 h 1002"/>
                <a:gd name="T48" fmla="*/ 296075 w 758"/>
                <a:gd name="T49" fmla="*/ 611982 h 1002"/>
                <a:gd name="T50" fmla="*/ 279283 w 758"/>
                <a:gd name="T51" fmla="*/ 534194 h 1002"/>
                <a:gd name="T52" fmla="*/ 247466 w 758"/>
                <a:gd name="T53" fmla="*/ 534194 h 1002"/>
                <a:gd name="T54" fmla="*/ 253652 w 758"/>
                <a:gd name="T55" fmla="*/ 583407 h 1002"/>
                <a:gd name="T56" fmla="*/ 235092 w 758"/>
                <a:gd name="T57" fmla="*/ 583407 h 1002"/>
                <a:gd name="T58" fmla="*/ 200624 w 758"/>
                <a:gd name="T59" fmla="*/ 540544 h 1002"/>
                <a:gd name="T60" fmla="*/ 139641 w 758"/>
                <a:gd name="T61" fmla="*/ 588169 h 1002"/>
                <a:gd name="T62" fmla="*/ 103405 w 758"/>
                <a:gd name="T63" fmla="*/ 588169 h 1002"/>
                <a:gd name="T64" fmla="*/ 95451 w 758"/>
                <a:gd name="T65" fmla="*/ 540544 h 1002"/>
                <a:gd name="T66" fmla="*/ 95451 w 758"/>
                <a:gd name="T67" fmla="*/ 429419 h 1002"/>
                <a:gd name="T68" fmla="*/ 0 w 758"/>
                <a:gd name="T69" fmla="*/ 323850 h 10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58" h="1002">
                  <a:moveTo>
                    <a:pt x="0" y="408"/>
                  </a:moveTo>
                  <a:lnTo>
                    <a:pt x="36" y="364"/>
                  </a:lnTo>
                  <a:lnTo>
                    <a:pt x="48" y="325"/>
                  </a:lnTo>
                  <a:lnTo>
                    <a:pt x="29" y="244"/>
                  </a:lnTo>
                  <a:lnTo>
                    <a:pt x="62" y="177"/>
                  </a:lnTo>
                  <a:lnTo>
                    <a:pt x="117" y="162"/>
                  </a:lnTo>
                  <a:lnTo>
                    <a:pt x="184" y="104"/>
                  </a:lnTo>
                  <a:lnTo>
                    <a:pt x="206" y="67"/>
                  </a:lnTo>
                  <a:lnTo>
                    <a:pt x="232" y="50"/>
                  </a:lnTo>
                  <a:lnTo>
                    <a:pt x="239" y="37"/>
                  </a:lnTo>
                  <a:lnTo>
                    <a:pt x="232" y="0"/>
                  </a:lnTo>
                  <a:lnTo>
                    <a:pt x="254" y="0"/>
                  </a:lnTo>
                  <a:lnTo>
                    <a:pt x="308" y="37"/>
                  </a:lnTo>
                  <a:lnTo>
                    <a:pt x="335" y="44"/>
                  </a:lnTo>
                  <a:lnTo>
                    <a:pt x="349" y="37"/>
                  </a:lnTo>
                  <a:lnTo>
                    <a:pt x="452" y="112"/>
                  </a:lnTo>
                  <a:lnTo>
                    <a:pt x="493" y="162"/>
                  </a:lnTo>
                  <a:lnTo>
                    <a:pt x="540" y="177"/>
                  </a:lnTo>
                  <a:lnTo>
                    <a:pt x="555" y="208"/>
                  </a:lnTo>
                  <a:lnTo>
                    <a:pt x="615" y="244"/>
                  </a:lnTo>
                  <a:lnTo>
                    <a:pt x="663" y="252"/>
                  </a:lnTo>
                  <a:lnTo>
                    <a:pt x="698" y="341"/>
                  </a:lnTo>
                  <a:lnTo>
                    <a:pt x="670" y="408"/>
                  </a:lnTo>
                  <a:lnTo>
                    <a:pt x="629" y="437"/>
                  </a:lnTo>
                  <a:lnTo>
                    <a:pt x="622" y="473"/>
                  </a:lnTo>
                  <a:lnTo>
                    <a:pt x="641" y="527"/>
                  </a:lnTo>
                  <a:lnTo>
                    <a:pt x="648" y="593"/>
                  </a:lnTo>
                  <a:lnTo>
                    <a:pt x="670" y="608"/>
                  </a:lnTo>
                  <a:lnTo>
                    <a:pt x="677" y="631"/>
                  </a:lnTo>
                  <a:lnTo>
                    <a:pt x="670" y="631"/>
                  </a:lnTo>
                  <a:lnTo>
                    <a:pt x="691" y="681"/>
                  </a:lnTo>
                  <a:lnTo>
                    <a:pt x="663" y="712"/>
                  </a:lnTo>
                  <a:lnTo>
                    <a:pt x="698" y="748"/>
                  </a:lnTo>
                  <a:lnTo>
                    <a:pt x="725" y="800"/>
                  </a:lnTo>
                  <a:lnTo>
                    <a:pt x="744" y="808"/>
                  </a:lnTo>
                  <a:lnTo>
                    <a:pt x="758" y="829"/>
                  </a:lnTo>
                  <a:lnTo>
                    <a:pt x="758" y="889"/>
                  </a:lnTo>
                  <a:lnTo>
                    <a:pt x="725" y="881"/>
                  </a:lnTo>
                  <a:lnTo>
                    <a:pt x="677" y="889"/>
                  </a:lnTo>
                  <a:lnTo>
                    <a:pt x="663" y="904"/>
                  </a:lnTo>
                  <a:lnTo>
                    <a:pt x="648" y="979"/>
                  </a:lnTo>
                  <a:lnTo>
                    <a:pt x="629" y="1002"/>
                  </a:lnTo>
                  <a:lnTo>
                    <a:pt x="588" y="993"/>
                  </a:lnTo>
                  <a:lnTo>
                    <a:pt x="574" y="969"/>
                  </a:lnTo>
                  <a:lnTo>
                    <a:pt x="519" y="979"/>
                  </a:lnTo>
                  <a:lnTo>
                    <a:pt x="471" y="956"/>
                  </a:lnTo>
                  <a:lnTo>
                    <a:pt x="418" y="904"/>
                  </a:lnTo>
                  <a:lnTo>
                    <a:pt x="390" y="904"/>
                  </a:lnTo>
                  <a:lnTo>
                    <a:pt x="376" y="889"/>
                  </a:lnTo>
                  <a:lnTo>
                    <a:pt x="335" y="771"/>
                  </a:lnTo>
                  <a:lnTo>
                    <a:pt x="328" y="696"/>
                  </a:lnTo>
                  <a:lnTo>
                    <a:pt x="316" y="673"/>
                  </a:lnTo>
                  <a:lnTo>
                    <a:pt x="294" y="668"/>
                  </a:lnTo>
                  <a:lnTo>
                    <a:pt x="280" y="673"/>
                  </a:lnTo>
                  <a:lnTo>
                    <a:pt x="273" y="696"/>
                  </a:lnTo>
                  <a:lnTo>
                    <a:pt x="287" y="735"/>
                  </a:lnTo>
                  <a:lnTo>
                    <a:pt x="280" y="741"/>
                  </a:lnTo>
                  <a:lnTo>
                    <a:pt x="266" y="735"/>
                  </a:lnTo>
                  <a:lnTo>
                    <a:pt x="246" y="696"/>
                  </a:lnTo>
                  <a:lnTo>
                    <a:pt x="227" y="681"/>
                  </a:lnTo>
                  <a:lnTo>
                    <a:pt x="206" y="681"/>
                  </a:lnTo>
                  <a:lnTo>
                    <a:pt x="158" y="741"/>
                  </a:lnTo>
                  <a:lnTo>
                    <a:pt x="124" y="748"/>
                  </a:lnTo>
                  <a:lnTo>
                    <a:pt x="117" y="741"/>
                  </a:lnTo>
                  <a:lnTo>
                    <a:pt x="96" y="704"/>
                  </a:lnTo>
                  <a:lnTo>
                    <a:pt x="108" y="681"/>
                  </a:lnTo>
                  <a:lnTo>
                    <a:pt x="144" y="673"/>
                  </a:lnTo>
                  <a:lnTo>
                    <a:pt x="108" y="541"/>
                  </a:lnTo>
                  <a:lnTo>
                    <a:pt x="84" y="481"/>
                  </a:lnTo>
                  <a:lnTo>
                    <a:pt x="0" y="408"/>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48" name="Freeform 89">
              <a:extLst>
                <a:ext uri="{FF2B5EF4-FFF2-40B4-BE49-F238E27FC236}">
                  <a16:creationId xmlns:a16="http://schemas.microsoft.com/office/drawing/2014/main" id="{18E36589-9D54-4F17-8ADC-5B9F4E890AAA}"/>
                </a:ext>
              </a:extLst>
            </p:cNvPr>
            <p:cNvSpPr>
              <a:spLocks/>
            </p:cNvSpPr>
            <p:nvPr/>
          </p:nvSpPr>
          <p:spPr bwMode="auto">
            <a:xfrm>
              <a:off x="7829234" y="4869238"/>
              <a:ext cx="830898" cy="691907"/>
            </a:xfrm>
            <a:custGeom>
              <a:avLst/>
              <a:gdLst>
                <a:gd name="T0" fmla="*/ 16812 w 976"/>
                <a:gd name="T1" fmla="*/ 430213 h 906"/>
                <a:gd name="T2" fmla="*/ 42472 w 976"/>
                <a:gd name="T3" fmla="*/ 358775 h 906"/>
                <a:gd name="T4" fmla="*/ 114144 w 976"/>
                <a:gd name="T5" fmla="*/ 358775 h 906"/>
                <a:gd name="T6" fmla="*/ 223864 w 976"/>
                <a:gd name="T7" fmla="*/ 347663 h 906"/>
                <a:gd name="T8" fmla="*/ 283148 w 976"/>
                <a:gd name="T9" fmla="*/ 311150 h 906"/>
                <a:gd name="T10" fmla="*/ 380480 w 976"/>
                <a:gd name="T11" fmla="*/ 241300 h 906"/>
                <a:gd name="T12" fmla="*/ 471618 w 976"/>
                <a:gd name="T13" fmla="*/ 228600 h 906"/>
                <a:gd name="T14" fmla="*/ 585761 w 976"/>
                <a:gd name="T15" fmla="*/ 228600 h 906"/>
                <a:gd name="T16" fmla="*/ 615846 w 976"/>
                <a:gd name="T17" fmla="*/ 153988 h 906"/>
                <a:gd name="T18" fmla="*/ 706984 w 976"/>
                <a:gd name="T19" fmla="*/ 42863 h 906"/>
                <a:gd name="T20" fmla="*/ 736184 w 976"/>
                <a:gd name="T21" fmla="*/ 0 h 906"/>
                <a:gd name="T22" fmla="*/ 815819 w 976"/>
                <a:gd name="T23" fmla="*/ 42863 h 906"/>
                <a:gd name="T24" fmla="*/ 863600 w 976"/>
                <a:gd name="T25" fmla="*/ 112713 h 906"/>
                <a:gd name="T26" fmla="*/ 852097 w 976"/>
                <a:gd name="T27" fmla="*/ 164306 h 906"/>
                <a:gd name="T28" fmla="*/ 839709 w 976"/>
                <a:gd name="T29" fmla="*/ 223044 h 906"/>
                <a:gd name="T30" fmla="*/ 827322 w 976"/>
                <a:gd name="T31" fmla="*/ 276225 h 906"/>
                <a:gd name="T32" fmla="*/ 761844 w 976"/>
                <a:gd name="T33" fmla="*/ 317500 h 906"/>
                <a:gd name="T34" fmla="*/ 675130 w 976"/>
                <a:gd name="T35" fmla="*/ 434975 h 906"/>
                <a:gd name="T36" fmla="*/ 628234 w 976"/>
                <a:gd name="T37" fmla="*/ 441325 h 906"/>
                <a:gd name="T38" fmla="*/ 604343 w 976"/>
                <a:gd name="T39" fmla="*/ 430213 h 906"/>
                <a:gd name="T40" fmla="*/ 567180 w 976"/>
                <a:gd name="T41" fmla="*/ 506413 h 906"/>
                <a:gd name="T42" fmla="*/ 530902 w 976"/>
                <a:gd name="T43" fmla="*/ 529432 h 906"/>
                <a:gd name="T44" fmla="*/ 549483 w 976"/>
                <a:gd name="T45" fmla="*/ 577057 h 906"/>
                <a:gd name="T46" fmla="*/ 543289 w 976"/>
                <a:gd name="T47" fmla="*/ 646907 h 906"/>
                <a:gd name="T48" fmla="*/ 514090 w 976"/>
                <a:gd name="T49" fmla="*/ 663575 h 906"/>
                <a:gd name="T50" fmla="*/ 488430 w 976"/>
                <a:gd name="T51" fmla="*/ 700882 h 906"/>
                <a:gd name="T52" fmla="*/ 380480 w 976"/>
                <a:gd name="T53" fmla="*/ 719138 h 906"/>
                <a:gd name="T54" fmla="*/ 253948 w 976"/>
                <a:gd name="T55" fmla="*/ 706438 h 906"/>
                <a:gd name="T56" fmla="*/ 223864 w 976"/>
                <a:gd name="T57" fmla="*/ 688182 h 906"/>
                <a:gd name="T58" fmla="*/ 223864 w 976"/>
                <a:gd name="T59" fmla="*/ 646907 h 906"/>
                <a:gd name="T60" fmla="*/ 138034 w 976"/>
                <a:gd name="T61" fmla="*/ 623888 h 906"/>
                <a:gd name="T62" fmla="*/ 42472 w 976"/>
                <a:gd name="T63" fmla="*/ 540544 h 906"/>
                <a:gd name="T64" fmla="*/ 0 w 976"/>
                <a:gd name="T65" fmla="*/ 448469 h 9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76" h="906">
                  <a:moveTo>
                    <a:pt x="0" y="565"/>
                  </a:moveTo>
                  <a:lnTo>
                    <a:pt x="19" y="542"/>
                  </a:lnTo>
                  <a:lnTo>
                    <a:pt x="34" y="467"/>
                  </a:lnTo>
                  <a:lnTo>
                    <a:pt x="48" y="452"/>
                  </a:lnTo>
                  <a:lnTo>
                    <a:pt x="96" y="444"/>
                  </a:lnTo>
                  <a:lnTo>
                    <a:pt x="129" y="452"/>
                  </a:lnTo>
                  <a:lnTo>
                    <a:pt x="191" y="459"/>
                  </a:lnTo>
                  <a:lnTo>
                    <a:pt x="253" y="438"/>
                  </a:lnTo>
                  <a:lnTo>
                    <a:pt x="266" y="409"/>
                  </a:lnTo>
                  <a:lnTo>
                    <a:pt x="320" y="392"/>
                  </a:lnTo>
                  <a:lnTo>
                    <a:pt x="402" y="304"/>
                  </a:lnTo>
                  <a:lnTo>
                    <a:pt x="430" y="304"/>
                  </a:lnTo>
                  <a:lnTo>
                    <a:pt x="457" y="327"/>
                  </a:lnTo>
                  <a:lnTo>
                    <a:pt x="533" y="288"/>
                  </a:lnTo>
                  <a:lnTo>
                    <a:pt x="627" y="298"/>
                  </a:lnTo>
                  <a:lnTo>
                    <a:pt x="662" y="288"/>
                  </a:lnTo>
                  <a:lnTo>
                    <a:pt x="683" y="267"/>
                  </a:lnTo>
                  <a:lnTo>
                    <a:pt x="696" y="194"/>
                  </a:lnTo>
                  <a:lnTo>
                    <a:pt x="738" y="104"/>
                  </a:lnTo>
                  <a:lnTo>
                    <a:pt x="799" y="54"/>
                  </a:lnTo>
                  <a:lnTo>
                    <a:pt x="806" y="7"/>
                  </a:lnTo>
                  <a:lnTo>
                    <a:pt x="832" y="0"/>
                  </a:lnTo>
                  <a:lnTo>
                    <a:pt x="882" y="36"/>
                  </a:lnTo>
                  <a:lnTo>
                    <a:pt x="922" y="54"/>
                  </a:lnTo>
                  <a:lnTo>
                    <a:pt x="969" y="104"/>
                  </a:lnTo>
                  <a:lnTo>
                    <a:pt x="976" y="142"/>
                  </a:lnTo>
                  <a:lnTo>
                    <a:pt x="956" y="156"/>
                  </a:lnTo>
                  <a:lnTo>
                    <a:pt x="963" y="207"/>
                  </a:lnTo>
                  <a:lnTo>
                    <a:pt x="949" y="236"/>
                  </a:lnTo>
                  <a:lnTo>
                    <a:pt x="949" y="281"/>
                  </a:lnTo>
                  <a:lnTo>
                    <a:pt x="928" y="288"/>
                  </a:lnTo>
                  <a:lnTo>
                    <a:pt x="935" y="348"/>
                  </a:lnTo>
                  <a:lnTo>
                    <a:pt x="873" y="371"/>
                  </a:lnTo>
                  <a:lnTo>
                    <a:pt x="861" y="400"/>
                  </a:lnTo>
                  <a:lnTo>
                    <a:pt x="784" y="452"/>
                  </a:lnTo>
                  <a:lnTo>
                    <a:pt x="763" y="548"/>
                  </a:lnTo>
                  <a:lnTo>
                    <a:pt x="751" y="565"/>
                  </a:lnTo>
                  <a:lnTo>
                    <a:pt x="710" y="556"/>
                  </a:lnTo>
                  <a:lnTo>
                    <a:pt x="703" y="565"/>
                  </a:lnTo>
                  <a:lnTo>
                    <a:pt x="683" y="542"/>
                  </a:lnTo>
                  <a:lnTo>
                    <a:pt x="662" y="542"/>
                  </a:lnTo>
                  <a:lnTo>
                    <a:pt x="641" y="638"/>
                  </a:lnTo>
                  <a:lnTo>
                    <a:pt x="614" y="644"/>
                  </a:lnTo>
                  <a:lnTo>
                    <a:pt x="600" y="667"/>
                  </a:lnTo>
                  <a:lnTo>
                    <a:pt x="621" y="711"/>
                  </a:lnTo>
                  <a:lnTo>
                    <a:pt x="621" y="727"/>
                  </a:lnTo>
                  <a:lnTo>
                    <a:pt x="593" y="750"/>
                  </a:lnTo>
                  <a:lnTo>
                    <a:pt x="614" y="815"/>
                  </a:lnTo>
                  <a:lnTo>
                    <a:pt x="600" y="836"/>
                  </a:lnTo>
                  <a:lnTo>
                    <a:pt x="581" y="836"/>
                  </a:lnTo>
                  <a:lnTo>
                    <a:pt x="559" y="859"/>
                  </a:lnTo>
                  <a:lnTo>
                    <a:pt x="552" y="883"/>
                  </a:lnTo>
                  <a:lnTo>
                    <a:pt x="505" y="883"/>
                  </a:lnTo>
                  <a:lnTo>
                    <a:pt x="430" y="906"/>
                  </a:lnTo>
                  <a:lnTo>
                    <a:pt x="320" y="883"/>
                  </a:lnTo>
                  <a:lnTo>
                    <a:pt x="287" y="890"/>
                  </a:lnTo>
                  <a:lnTo>
                    <a:pt x="266" y="867"/>
                  </a:lnTo>
                  <a:lnTo>
                    <a:pt x="253" y="867"/>
                  </a:lnTo>
                  <a:lnTo>
                    <a:pt x="246" y="859"/>
                  </a:lnTo>
                  <a:lnTo>
                    <a:pt x="253" y="815"/>
                  </a:lnTo>
                  <a:lnTo>
                    <a:pt x="239" y="800"/>
                  </a:lnTo>
                  <a:lnTo>
                    <a:pt x="156" y="786"/>
                  </a:lnTo>
                  <a:lnTo>
                    <a:pt x="69" y="717"/>
                  </a:lnTo>
                  <a:lnTo>
                    <a:pt x="48" y="681"/>
                  </a:lnTo>
                  <a:lnTo>
                    <a:pt x="41" y="631"/>
                  </a:lnTo>
                  <a:lnTo>
                    <a:pt x="0" y="565"/>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49" name="Freeform 90">
              <a:extLst>
                <a:ext uri="{FF2B5EF4-FFF2-40B4-BE49-F238E27FC236}">
                  <a16:creationId xmlns:a16="http://schemas.microsoft.com/office/drawing/2014/main" id="{799D1BD3-780B-4CAE-BE6F-C1EF52D455D9}"/>
                </a:ext>
              </a:extLst>
            </p:cNvPr>
            <p:cNvSpPr>
              <a:spLocks/>
            </p:cNvSpPr>
            <p:nvPr/>
          </p:nvSpPr>
          <p:spPr bwMode="auto">
            <a:xfrm>
              <a:off x="6529428" y="4762322"/>
              <a:ext cx="568188" cy="717872"/>
            </a:xfrm>
            <a:custGeom>
              <a:avLst/>
              <a:gdLst>
                <a:gd name="T0" fmla="*/ 0 w 669"/>
                <a:gd name="T1" fmla="*/ 358394 h 941"/>
                <a:gd name="T2" fmla="*/ 6179 w 669"/>
                <a:gd name="T3" fmla="*/ 305269 h 941"/>
                <a:gd name="T4" fmla="*/ 42371 w 669"/>
                <a:gd name="T5" fmla="*/ 253730 h 941"/>
                <a:gd name="T6" fmla="*/ 97101 w 669"/>
                <a:gd name="T7" fmla="*/ 100699 h 941"/>
                <a:gd name="T8" fmla="*/ 168602 w 669"/>
                <a:gd name="T9" fmla="*/ 65811 h 941"/>
                <a:gd name="T10" fmla="*/ 200381 w 669"/>
                <a:gd name="T11" fmla="*/ 70569 h 941"/>
                <a:gd name="T12" fmla="*/ 223332 w 669"/>
                <a:gd name="T13" fmla="*/ 29338 h 941"/>
                <a:gd name="T14" fmla="*/ 223332 w 669"/>
                <a:gd name="T15" fmla="*/ 12687 h 941"/>
                <a:gd name="T16" fmla="*/ 210974 w 669"/>
                <a:gd name="T17" fmla="*/ 0 h 941"/>
                <a:gd name="T18" fmla="*/ 301896 w 669"/>
                <a:gd name="T19" fmla="*/ 12687 h 941"/>
                <a:gd name="T20" fmla="*/ 312488 w 669"/>
                <a:gd name="T21" fmla="*/ 53918 h 941"/>
                <a:gd name="T22" fmla="*/ 385755 w 669"/>
                <a:gd name="T23" fmla="*/ 41231 h 941"/>
                <a:gd name="T24" fmla="*/ 417534 w 669"/>
                <a:gd name="T25" fmla="*/ 100699 h 941"/>
                <a:gd name="T26" fmla="*/ 428127 w 669"/>
                <a:gd name="T27" fmla="*/ 105457 h 941"/>
                <a:gd name="T28" fmla="*/ 487270 w 669"/>
                <a:gd name="T29" fmla="*/ 88806 h 941"/>
                <a:gd name="T30" fmla="*/ 519048 w 669"/>
                <a:gd name="T31" fmla="*/ 128451 h 941"/>
                <a:gd name="T32" fmla="*/ 579957 w 669"/>
                <a:gd name="T33" fmla="*/ 154617 h 941"/>
                <a:gd name="T34" fmla="*/ 590550 w 669"/>
                <a:gd name="T35" fmla="*/ 187919 h 941"/>
                <a:gd name="T36" fmla="*/ 579957 w 669"/>
                <a:gd name="T37" fmla="*/ 216463 h 941"/>
                <a:gd name="T38" fmla="*/ 561420 w 669"/>
                <a:gd name="T39" fmla="*/ 229150 h 941"/>
                <a:gd name="T40" fmla="*/ 519048 w 669"/>
                <a:gd name="T41" fmla="*/ 224393 h 941"/>
                <a:gd name="T42" fmla="*/ 462553 w 669"/>
                <a:gd name="T43" fmla="*/ 241044 h 941"/>
                <a:gd name="T44" fmla="*/ 453726 w 669"/>
                <a:gd name="T45" fmla="*/ 275931 h 941"/>
                <a:gd name="T46" fmla="*/ 434306 w 669"/>
                <a:gd name="T47" fmla="*/ 294961 h 941"/>
                <a:gd name="T48" fmla="*/ 434306 w 669"/>
                <a:gd name="T49" fmla="*/ 313198 h 941"/>
                <a:gd name="T50" fmla="*/ 476677 w 669"/>
                <a:gd name="T51" fmla="*/ 323506 h 941"/>
                <a:gd name="T52" fmla="*/ 487270 w 669"/>
                <a:gd name="T53" fmla="*/ 340157 h 941"/>
                <a:gd name="T54" fmla="*/ 512869 w 669"/>
                <a:gd name="T55" fmla="*/ 445613 h 941"/>
                <a:gd name="T56" fmla="*/ 487270 w 669"/>
                <a:gd name="T57" fmla="*/ 453543 h 941"/>
                <a:gd name="T58" fmla="*/ 482856 w 669"/>
                <a:gd name="T59" fmla="*/ 470194 h 941"/>
                <a:gd name="T60" fmla="*/ 501394 w 669"/>
                <a:gd name="T61" fmla="*/ 505081 h 941"/>
                <a:gd name="T62" fmla="*/ 506690 w 669"/>
                <a:gd name="T63" fmla="*/ 541555 h 941"/>
                <a:gd name="T64" fmla="*/ 487270 w 669"/>
                <a:gd name="T65" fmla="*/ 665249 h 941"/>
                <a:gd name="T66" fmla="*/ 501394 w 669"/>
                <a:gd name="T67" fmla="*/ 688243 h 941"/>
                <a:gd name="T68" fmla="*/ 525228 w 669"/>
                <a:gd name="T69" fmla="*/ 700136 h 941"/>
                <a:gd name="T70" fmla="*/ 494332 w 669"/>
                <a:gd name="T71" fmla="*/ 700136 h 941"/>
                <a:gd name="T72" fmla="*/ 462553 w 669"/>
                <a:gd name="T73" fmla="*/ 746125 h 941"/>
                <a:gd name="T74" fmla="*/ 446664 w 669"/>
                <a:gd name="T75" fmla="*/ 706480 h 941"/>
                <a:gd name="T76" fmla="*/ 326612 w 669"/>
                <a:gd name="T77" fmla="*/ 576443 h 941"/>
                <a:gd name="T78" fmla="*/ 278062 w 669"/>
                <a:gd name="T79" fmla="*/ 546313 h 941"/>
                <a:gd name="T80" fmla="*/ 240987 w 669"/>
                <a:gd name="T81" fmla="*/ 488430 h 941"/>
                <a:gd name="T82" fmla="*/ 235690 w 669"/>
                <a:gd name="T83" fmla="*/ 516975 h 941"/>
                <a:gd name="T84" fmla="*/ 259524 w 669"/>
                <a:gd name="T85" fmla="*/ 552656 h 941"/>
                <a:gd name="T86" fmla="*/ 253345 w 669"/>
                <a:gd name="T87" fmla="*/ 559792 h 941"/>
                <a:gd name="T88" fmla="*/ 235690 w 669"/>
                <a:gd name="T89" fmla="*/ 559792 h 941"/>
                <a:gd name="T90" fmla="*/ 206560 w 669"/>
                <a:gd name="T91" fmla="*/ 533626 h 941"/>
                <a:gd name="T92" fmla="*/ 168602 w 669"/>
                <a:gd name="T93" fmla="*/ 523318 h 941"/>
                <a:gd name="T94" fmla="*/ 150065 w 669"/>
                <a:gd name="T95" fmla="*/ 493981 h 941"/>
                <a:gd name="T96" fmla="*/ 143886 w 669"/>
                <a:gd name="T97" fmla="*/ 511425 h 941"/>
                <a:gd name="T98" fmla="*/ 164189 w 669"/>
                <a:gd name="T99" fmla="*/ 541555 h 941"/>
                <a:gd name="T100" fmla="*/ 67088 w 669"/>
                <a:gd name="T101" fmla="*/ 533626 h 941"/>
                <a:gd name="T102" fmla="*/ 23834 w 669"/>
                <a:gd name="T103" fmla="*/ 546313 h 941"/>
                <a:gd name="T104" fmla="*/ 6179 w 669"/>
                <a:gd name="T105" fmla="*/ 445613 h 941"/>
                <a:gd name="T106" fmla="*/ 18537 w 669"/>
                <a:gd name="T107" fmla="*/ 422619 h 941"/>
                <a:gd name="T108" fmla="*/ 0 w 669"/>
                <a:gd name="T109" fmla="*/ 358394 h 9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69" h="941">
                  <a:moveTo>
                    <a:pt x="0" y="452"/>
                  </a:moveTo>
                  <a:lnTo>
                    <a:pt x="7" y="385"/>
                  </a:lnTo>
                  <a:lnTo>
                    <a:pt x="48" y="320"/>
                  </a:lnTo>
                  <a:lnTo>
                    <a:pt x="110" y="127"/>
                  </a:lnTo>
                  <a:lnTo>
                    <a:pt x="191" y="83"/>
                  </a:lnTo>
                  <a:lnTo>
                    <a:pt x="227" y="89"/>
                  </a:lnTo>
                  <a:lnTo>
                    <a:pt x="253" y="37"/>
                  </a:lnTo>
                  <a:lnTo>
                    <a:pt x="253" y="16"/>
                  </a:lnTo>
                  <a:lnTo>
                    <a:pt x="239" y="0"/>
                  </a:lnTo>
                  <a:lnTo>
                    <a:pt x="342" y="16"/>
                  </a:lnTo>
                  <a:lnTo>
                    <a:pt x="354" y="68"/>
                  </a:lnTo>
                  <a:lnTo>
                    <a:pt x="437" y="52"/>
                  </a:lnTo>
                  <a:lnTo>
                    <a:pt x="473" y="127"/>
                  </a:lnTo>
                  <a:lnTo>
                    <a:pt x="485" y="133"/>
                  </a:lnTo>
                  <a:lnTo>
                    <a:pt x="552" y="112"/>
                  </a:lnTo>
                  <a:lnTo>
                    <a:pt x="588" y="162"/>
                  </a:lnTo>
                  <a:lnTo>
                    <a:pt x="657" y="195"/>
                  </a:lnTo>
                  <a:lnTo>
                    <a:pt x="669" y="237"/>
                  </a:lnTo>
                  <a:lnTo>
                    <a:pt x="657" y="273"/>
                  </a:lnTo>
                  <a:lnTo>
                    <a:pt x="636" y="289"/>
                  </a:lnTo>
                  <a:lnTo>
                    <a:pt x="588" y="283"/>
                  </a:lnTo>
                  <a:lnTo>
                    <a:pt x="524" y="304"/>
                  </a:lnTo>
                  <a:lnTo>
                    <a:pt x="514" y="348"/>
                  </a:lnTo>
                  <a:lnTo>
                    <a:pt x="492" y="372"/>
                  </a:lnTo>
                  <a:lnTo>
                    <a:pt x="492" y="395"/>
                  </a:lnTo>
                  <a:lnTo>
                    <a:pt x="540" y="408"/>
                  </a:lnTo>
                  <a:lnTo>
                    <a:pt x="552" y="429"/>
                  </a:lnTo>
                  <a:lnTo>
                    <a:pt x="581" y="562"/>
                  </a:lnTo>
                  <a:lnTo>
                    <a:pt x="552" y="572"/>
                  </a:lnTo>
                  <a:lnTo>
                    <a:pt x="547" y="593"/>
                  </a:lnTo>
                  <a:lnTo>
                    <a:pt x="568" y="637"/>
                  </a:lnTo>
                  <a:lnTo>
                    <a:pt x="574" y="683"/>
                  </a:lnTo>
                  <a:lnTo>
                    <a:pt x="552" y="839"/>
                  </a:lnTo>
                  <a:lnTo>
                    <a:pt x="568" y="868"/>
                  </a:lnTo>
                  <a:lnTo>
                    <a:pt x="595" y="883"/>
                  </a:lnTo>
                  <a:lnTo>
                    <a:pt x="560" y="883"/>
                  </a:lnTo>
                  <a:lnTo>
                    <a:pt x="524" y="941"/>
                  </a:lnTo>
                  <a:lnTo>
                    <a:pt x="506" y="891"/>
                  </a:lnTo>
                  <a:lnTo>
                    <a:pt x="370" y="727"/>
                  </a:lnTo>
                  <a:lnTo>
                    <a:pt x="315" y="689"/>
                  </a:lnTo>
                  <a:lnTo>
                    <a:pt x="273" y="616"/>
                  </a:lnTo>
                  <a:lnTo>
                    <a:pt x="267" y="652"/>
                  </a:lnTo>
                  <a:lnTo>
                    <a:pt x="294" y="697"/>
                  </a:lnTo>
                  <a:lnTo>
                    <a:pt x="287" y="706"/>
                  </a:lnTo>
                  <a:lnTo>
                    <a:pt x="267" y="706"/>
                  </a:lnTo>
                  <a:lnTo>
                    <a:pt x="234" y="673"/>
                  </a:lnTo>
                  <a:lnTo>
                    <a:pt x="191" y="660"/>
                  </a:lnTo>
                  <a:lnTo>
                    <a:pt x="170" y="623"/>
                  </a:lnTo>
                  <a:lnTo>
                    <a:pt x="163" y="645"/>
                  </a:lnTo>
                  <a:lnTo>
                    <a:pt x="186" y="683"/>
                  </a:lnTo>
                  <a:lnTo>
                    <a:pt x="76" y="673"/>
                  </a:lnTo>
                  <a:lnTo>
                    <a:pt x="27" y="689"/>
                  </a:lnTo>
                  <a:lnTo>
                    <a:pt x="7" y="562"/>
                  </a:lnTo>
                  <a:lnTo>
                    <a:pt x="21" y="533"/>
                  </a:lnTo>
                  <a:lnTo>
                    <a:pt x="0" y="452"/>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50" name="Freeform 91">
              <a:extLst>
                <a:ext uri="{FF2B5EF4-FFF2-40B4-BE49-F238E27FC236}">
                  <a16:creationId xmlns:a16="http://schemas.microsoft.com/office/drawing/2014/main" id="{AC326406-FBCE-42E5-8BE8-419E9139626D}"/>
                </a:ext>
              </a:extLst>
            </p:cNvPr>
            <p:cNvSpPr>
              <a:spLocks/>
            </p:cNvSpPr>
            <p:nvPr/>
          </p:nvSpPr>
          <p:spPr bwMode="auto">
            <a:xfrm>
              <a:off x="7824651" y="4659987"/>
              <a:ext cx="766748" cy="560550"/>
            </a:xfrm>
            <a:custGeom>
              <a:avLst/>
              <a:gdLst>
                <a:gd name="T0" fmla="*/ 0 w 901"/>
                <a:gd name="T1" fmla="*/ 246856 h 734"/>
                <a:gd name="T2" fmla="*/ 6191 w 901"/>
                <a:gd name="T3" fmla="*/ 218281 h 734"/>
                <a:gd name="T4" fmla="*/ 42455 w 901"/>
                <a:gd name="T5" fmla="*/ 195262 h 734"/>
                <a:gd name="T6" fmla="*/ 67221 w 901"/>
                <a:gd name="T7" fmla="*/ 142081 h 734"/>
                <a:gd name="T8" fmla="*/ 36264 w 901"/>
                <a:gd name="T9" fmla="*/ 71437 h 734"/>
                <a:gd name="T10" fmla="*/ 42455 w 901"/>
                <a:gd name="T11" fmla="*/ 59531 h 734"/>
                <a:gd name="T12" fmla="*/ 54838 w 901"/>
                <a:gd name="T13" fmla="*/ 59531 h 734"/>
                <a:gd name="T14" fmla="*/ 103485 w 901"/>
                <a:gd name="T15" fmla="*/ 71437 h 734"/>
                <a:gd name="T16" fmla="*/ 193703 w 901"/>
                <a:gd name="T17" fmla="*/ 77787 h 734"/>
                <a:gd name="T18" fmla="*/ 241466 w 901"/>
                <a:gd name="T19" fmla="*/ 48419 h 734"/>
                <a:gd name="T20" fmla="*/ 302495 w 901"/>
                <a:gd name="T21" fmla="*/ 59531 h 734"/>
                <a:gd name="T22" fmla="*/ 319301 w 901"/>
                <a:gd name="T23" fmla="*/ 23812 h 734"/>
                <a:gd name="T24" fmla="*/ 357334 w 901"/>
                <a:gd name="T25" fmla="*/ 48419 h 734"/>
                <a:gd name="T26" fmla="*/ 386522 w 901"/>
                <a:gd name="T27" fmla="*/ 54769 h 734"/>
                <a:gd name="T28" fmla="*/ 398905 w 901"/>
                <a:gd name="T29" fmla="*/ 30162 h 734"/>
                <a:gd name="T30" fmla="*/ 441360 w 901"/>
                <a:gd name="T31" fmla="*/ 18256 h 734"/>
                <a:gd name="T32" fmla="*/ 482047 w 901"/>
                <a:gd name="T33" fmla="*/ 36512 h 734"/>
                <a:gd name="T34" fmla="*/ 520080 w 901"/>
                <a:gd name="T35" fmla="*/ 23812 h 734"/>
                <a:gd name="T36" fmla="*/ 549268 w 901"/>
                <a:gd name="T37" fmla="*/ 42862 h 734"/>
                <a:gd name="T38" fmla="*/ 591723 w 901"/>
                <a:gd name="T39" fmla="*/ 23812 h 734"/>
                <a:gd name="T40" fmla="*/ 627988 w 901"/>
                <a:gd name="T41" fmla="*/ 30162 h 734"/>
                <a:gd name="T42" fmla="*/ 646562 w 901"/>
                <a:gd name="T43" fmla="*/ 23812 h 734"/>
                <a:gd name="T44" fmla="*/ 650984 w 901"/>
                <a:gd name="T45" fmla="*/ 5556 h 734"/>
                <a:gd name="T46" fmla="*/ 670443 w 901"/>
                <a:gd name="T47" fmla="*/ 11906 h 734"/>
                <a:gd name="T48" fmla="*/ 712899 w 901"/>
                <a:gd name="T49" fmla="*/ 0 h 734"/>
                <a:gd name="T50" fmla="*/ 725281 w 901"/>
                <a:gd name="T51" fmla="*/ 11906 h 734"/>
                <a:gd name="T52" fmla="*/ 725281 w 901"/>
                <a:gd name="T53" fmla="*/ 54769 h 734"/>
                <a:gd name="T54" fmla="*/ 742087 w 901"/>
                <a:gd name="T55" fmla="*/ 65087 h 734"/>
                <a:gd name="T56" fmla="*/ 772159 w 901"/>
                <a:gd name="T57" fmla="*/ 71437 h 734"/>
                <a:gd name="T58" fmla="*/ 796925 w 901"/>
                <a:gd name="T59" fmla="*/ 135731 h 734"/>
                <a:gd name="T60" fmla="*/ 786311 w 901"/>
                <a:gd name="T61" fmla="*/ 172244 h 734"/>
                <a:gd name="T62" fmla="*/ 742087 w 901"/>
                <a:gd name="T63" fmla="*/ 218281 h 734"/>
                <a:gd name="T64" fmla="*/ 719090 w 901"/>
                <a:gd name="T65" fmla="*/ 223837 h 734"/>
                <a:gd name="T66" fmla="*/ 712899 w 901"/>
                <a:gd name="T67" fmla="*/ 261144 h 734"/>
                <a:gd name="T68" fmla="*/ 658945 w 901"/>
                <a:gd name="T69" fmla="*/ 300831 h 734"/>
                <a:gd name="T70" fmla="*/ 621796 w 901"/>
                <a:gd name="T71" fmla="*/ 372268 h 734"/>
                <a:gd name="T72" fmla="*/ 610298 w 901"/>
                <a:gd name="T73" fmla="*/ 430212 h 734"/>
                <a:gd name="T74" fmla="*/ 591723 w 901"/>
                <a:gd name="T75" fmla="*/ 446881 h 734"/>
                <a:gd name="T76" fmla="*/ 560766 w 901"/>
                <a:gd name="T77" fmla="*/ 454818 h 734"/>
                <a:gd name="T78" fmla="*/ 477624 w 901"/>
                <a:gd name="T79" fmla="*/ 446881 h 734"/>
                <a:gd name="T80" fmla="*/ 410403 w 901"/>
                <a:gd name="T81" fmla="*/ 477837 h 734"/>
                <a:gd name="T82" fmla="*/ 386522 w 901"/>
                <a:gd name="T83" fmla="*/ 459581 h 734"/>
                <a:gd name="T84" fmla="*/ 361756 w 901"/>
                <a:gd name="T85" fmla="*/ 459581 h 734"/>
                <a:gd name="T86" fmla="*/ 289228 w 901"/>
                <a:gd name="T87" fmla="*/ 529431 h 734"/>
                <a:gd name="T88" fmla="*/ 241466 w 901"/>
                <a:gd name="T89" fmla="*/ 542925 h 734"/>
                <a:gd name="T90" fmla="*/ 229967 w 901"/>
                <a:gd name="T91" fmla="*/ 565943 h 734"/>
                <a:gd name="T92" fmla="*/ 175129 w 901"/>
                <a:gd name="T93" fmla="*/ 582612 h 734"/>
                <a:gd name="T94" fmla="*/ 120291 w 901"/>
                <a:gd name="T95" fmla="*/ 577056 h 734"/>
                <a:gd name="T96" fmla="*/ 120291 w 901"/>
                <a:gd name="T97" fmla="*/ 529431 h 734"/>
                <a:gd name="T98" fmla="*/ 107908 w 901"/>
                <a:gd name="T99" fmla="*/ 512762 h 734"/>
                <a:gd name="T100" fmla="*/ 91102 w 901"/>
                <a:gd name="T101" fmla="*/ 506412 h 734"/>
                <a:gd name="T102" fmla="*/ 67221 w 901"/>
                <a:gd name="T103" fmla="*/ 465137 h 734"/>
                <a:gd name="T104" fmla="*/ 36264 w 901"/>
                <a:gd name="T105" fmla="*/ 436562 h 734"/>
                <a:gd name="T106" fmla="*/ 61030 w 901"/>
                <a:gd name="T107" fmla="*/ 411956 h 734"/>
                <a:gd name="T108" fmla="*/ 42455 w 901"/>
                <a:gd name="T109" fmla="*/ 372268 h 734"/>
                <a:gd name="T110" fmla="*/ 48647 w 901"/>
                <a:gd name="T111" fmla="*/ 372268 h 734"/>
                <a:gd name="T112" fmla="*/ 42455 w 901"/>
                <a:gd name="T113" fmla="*/ 354012 h 734"/>
                <a:gd name="T114" fmla="*/ 22997 w 901"/>
                <a:gd name="T115" fmla="*/ 342106 h 734"/>
                <a:gd name="T116" fmla="*/ 16805 w 901"/>
                <a:gd name="T117" fmla="*/ 289719 h 734"/>
                <a:gd name="T118" fmla="*/ 0 w 901"/>
                <a:gd name="T119" fmla="*/ 246856 h 73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01" h="734">
                  <a:moveTo>
                    <a:pt x="0" y="311"/>
                  </a:moveTo>
                  <a:lnTo>
                    <a:pt x="7" y="275"/>
                  </a:lnTo>
                  <a:lnTo>
                    <a:pt x="48" y="246"/>
                  </a:lnTo>
                  <a:lnTo>
                    <a:pt x="76" y="179"/>
                  </a:lnTo>
                  <a:lnTo>
                    <a:pt x="41" y="90"/>
                  </a:lnTo>
                  <a:lnTo>
                    <a:pt x="48" y="75"/>
                  </a:lnTo>
                  <a:lnTo>
                    <a:pt x="62" y="75"/>
                  </a:lnTo>
                  <a:lnTo>
                    <a:pt x="117" y="90"/>
                  </a:lnTo>
                  <a:lnTo>
                    <a:pt x="219" y="98"/>
                  </a:lnTo>
                  <a:lnTo>
                    <a:pt x="273" y="61"/>
                  </a:lnTo>
                  <a:lnTo>
                    <a:pt x="342" y="75"/>
                  </a:lnTo>
                  <a:lnTo>
                    <a:pt x="361" y="30"/>
                  </a:lnTo>
                  <a:lnTo>
                    <a:pt x="404" y="61"/>
                  </a:lnTo>
                  <a:lnTo>
                    <a:pt x="437" y="69"/>
                  </a:lnTo>
                  <a:lnTo>
                    <a:pt x="451" y="38"/>
                  </a:lnTo>
                  <a:lnTo>
                    <a:pt x="499" y="23"/>
                  </a:lnTo>
                  <a:lnTo>
                    <a:pt x="545" y="46"/>
                  </a:lnTo>
                  <a:lnTo>
                    <a:pt x="588" y="30"/>
                  </a:lnTo>
                  <a:lnTo>
                    <a:pt x="621" y="54"/>
                  </a:lnTo>
                  <a:lnTo>
                    <a:pt x="669" y="30"/>
                  </a:lnTo>
                  <a:lnTo>
                    <a:pt x="710" y="38"/>
                  </a:lnTo>
                  <a:lnTo>
                    <a:pt x="731" y="30"/>
                  </a:lnTo>
                  <a:lnTo>
                    <a:pt x="736" y="7"/>
                  </a:lnTo>
                  <a:lnTo>
                    <a:pt x="758" y="15"/>
                  </a:lnTo>
                  <a:lnTo>
                    <a:pt x="806" y="0"/>
                  </a:lnTo>
                  <a:lnTo>
                    <a:pt x="820" y="15"/>
                  </a:lnTo>
                  <a:lnTo>
                    <a:pt x="820" y="69"/>
                  </a:lnTo>
                  <a:lnTo>
                    <a:pt x="839" y="82"/>
                  </a:lnTo>
                  <a:lnTo>
                    <a:pt x="873" y="90"/>
                  </a:lnTo>
                  <a:lnTo>
                    <a:pt x="901" y="171"/>
                  </a:lnTo>
                  <a:lnTo>
                    <a:pt x="889" y="217"/>
                  </a:lnTo>
                  <a:lnTo>
                    <a:pt x="839" y="275"/>
                  </a:lnTo>
                  <a:lnTo>
                    <a:pt x="813" y="282"/>
                  </a:lnTo>
                  <a:lnTo>
                    <a:pt x="806" y="329"/>
                  </a:lnTo>
                  <a:lnTo>
                    <a:pt x="745" y="379"/>
                  </a:lnTo>
                  <a:lnTo>
                    <a:pt x="703" y="469"/>
                  </a:lnTo>
                  <a:lnTo>
                    <a:pt x="690" y="542"/>
                  </a:lnTo>
                  <a:lnTo>
                    <a:pt x="669" y="563"/>
                  </a:lnTo>
                  <a:lnTo>
                    <a:pt x="634" y="573"/>
                  </a:lnTo>
                  <a:lnTo>
                    <a:pt x="540" y="563"/>
                  </a:lnTo>
                  <a:lnTo>
                    <a:pt x="464" y="602"/>
                  </a:lnTo>
                  <a:lnTo>
                    <a:pt x="437" y="579"/>
                  </a:lnTo>
                  <a:lnTo>
                    <a:pt x="409" y="579"/>
                  </a:lnTo>
                  <a:lnTo>
                    <a:pt x="327" y="667"/>
                  </a:lnTo>
                  <a:lnTo>
                    <a:pt x="273" y="684"/>
                  </a:lnTo>
                  <a:lnTo>
                    <a:pt x="260" y="713"/>
                  </a:lnTo>
                  <a:lnTo>
                    <a:pt x="198" y="734"/>
                  </a:lnTo>
                  <a:lnTo>
                    <a:pt x="136" y="727"/>
                  </a:lnTo>
                  <a:lnTo>
                    <a:pt x="136" y="667"/>
                  </a:lnTo>
                  <a:lnTo>
                    <a:pt x="122" y="646"/>
                  </a:lnTo>
                  <a:lnTo>
                    <a:pt x="103" y="638"/>
                  </a:lnTo>
                  <a:lnTo>
                    <a:pt x="76" y="586"/>
                  </a:lnTo>
                  <a:lnTo>
                    <a:pt x="41" y="550"/>
                  </a:lnTo>
                  <a:lnTo>
                    <a:pt x="69" y="519"/>
                  </a:lnTo>
                  <a:lnTo>
                    <a:pt x="48" y="469"/>
                  </a:lnTo>
                  <a:lnTo>
                    <a:pt x="55" y="469"/>
                  </a:lnTo>
                  <a:lnTo>
                    <a:pt x="48" y="446"/>
                  </a:lnTo>
                  <a:lnTo>
                    <a:pt x="26" y="431"/>
                  </a:lnTo>
                  <a:lnTo>
                    <a:pt x="19" y="365"/>
                  </a:lnTo>
                  <a:lnTo>
                    <a:pt x="0" y="311"/>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51" name="Freeform 92">
              <a:extLst>
                <a:ext uri="{FF2B5EF4-FFF2-40B4-BE49-F238E27FC236}">
                  <a16:creationId xmlns:a16="http://schemas.microsoft.com/office/drawing/2014/main" id="{ABD1F28B-9ADB-4417-9F88-D10183B06A1B}"/>
                </a:ext>
              </a:extLst>
            </p:cNvPr>
            <p:cNvSpPr>
              <a:spLocks/>
            </p:cNvSpPr>
            <p:nvPr/>
          </p:nvSpPr>
          <p:spPr bwMode="auto">
            <a:xfrm>
              <a:off x="7319086" y="5266359"/>
              <a:ext cx="725508" cy="475018"/>
            </a:xfrm>
            <a:custGeom>
              <a:avLst/>
              <a:gdLst>
                <a:gd name="T0" fmla="*/ 0 w 853"/>
                <a:gd name="T1" fmla="*/ 395924 h 621"/>
                <a:gd name="T2" fmla="*/ 6188 w 853"/>
                <a:gd name="T3" fmla="*/ 407055 h 621"/>
                <a:gd name="T4" fmla="*/ 59229 w 853"/>
                <a:gd name="T5" fmla="*/ 382409 h 621"/>
                <a:gd name="T6" fmla="*/ 77793 w 853"/>
                <a:gd name="T7" fmla="*/ 395924 h 621"/>
                <a:gd name="T8" fmla="*/ 101661 w 853"/>
                <a:gd name="T9" fmla="*/ 453962 h 621"/>
                <a:gd name="T10" fmla="*/ 132602 w 853"/>
                <a:gd name="T11" fmla="*/ 493713 h 621"/>
                <a:gd name="T12" fmla="*/ 156470 w 853"/>
                <a:gd name="T13" fmla="*/ 448396 h 621"/>
                <a:gd name="T14" fmla="*/ 264320 w 853"/>
                <a:gd name="T15" fmla="*/ 395924 h 621"/>
                <a:gd name="T16" fmla="*/ 343881 w 853"/>
                <a:gd name="T17" fmla="*/ 418980 h 621"/>
                <a:gd name="T18" fmla="*/ 380125 w 853"/>
                <a:gd name="T19" fmla="*/ 407055 h 621"/>
                <a:gd name="T20" fmla="*/ 403993 w 853"/>
                <a:gd name="T21" fmla="*/ 376049 h 621"/>
                <a:gd name="T22" fmla="*/ 451730 w 853"/>
                <a:gd name="T23" fmla="*/ 347428 h 621"/>
                <a:gd name="T24" fmla="*/ 481786 w 853"/>
                <a:gd name="T25" fmla="*/ 294956 h 621"/>
                <a:gd name="T26" fmla="*/ 572840 w 853"/>
                <a:gd name="T27" fmla="*/ 294956 h 621"/>
                <a:gd name="T28" fmla="*/ 627648 w 853"/>
                <a:gd name="T29" fmla="*/ 270310 h 621"/>
                <a:gd name="T30" fmla="*/ 754062 w 853"/>
                <a:gd name="T31" fmla="*/ 276670 h 621"/>
                <a:gd name="T32" fmla="*/ 747874 w 853"/>
                <a:gd name="T33" fmla="*/ 270310 h 621"/>
                <a:gd name="T34" fmla="*/ 754062 w 853"/>
                <a:gd name="T35" fmla="*/ 235329 h 621"/>
                <a:gd name="T36" fmla="*/ 741686 w 853"/>
                <a:gd name="T37" fmla="*/ 223403 h 621"/>
                <a:gd name="T38" fmla="*/ 668313 w 853"/>
                <a:gd name="T39" fmla="*/ 212273 h 621"/>
                <a:gd name="T40" fmla="*/ 591404 w 853"/>
                <a:gd name="T41" fmla="*/ 157416 h 621"/>
                <a:gd name="T42" fmla="*/ 572840 w 853"/>
                <a:gd name="T43" fmla="*/ 128795 h 621"/>
                <a:gd name="T44" fmla="*/ 566652 w 853"/>
                <a:gd name="T45" fmla="*/ 89043 h 621"/>
                <a:gd name="T46" fmla="*/ 530407 w 853"/>
                <a:gd name="T47" fmla="*/ 36571 h 621"/>
                <a:gd name="T48" fmla="*/ 494163 w 853"/>
                <a:gd name="T49" fmla="*/ 29416 h 621"/>
                <a:gd name="T50" fmla="*/ 481786 w 853"/>
                <a:gd name="T51" fmla="*/ 10335 h 621"/>
                <a:gd name="T52" fmla="*/ 433166 w 853"/>
                <a:gd name="T53" fmla="*/ 18286 h 621"/>
                <a:gd name="T54" fmla="*/ 390733 w 853"/>
                <a:gd name="T55" fmla="*/ 0 h 621"/>
                <a:gd name="T56" fmla="*/ 350069 w 853"/>
                <a:gd name="T57" fmla="*/ 6360 h 621"/>
                <a:gd name="T58" fmla="*/ 343881 w 853"/>
                <a:gd name="T59" fmla="*/ 53267 h 621"/>
                <a:gd name="T60" fmla="*/ 295260 w 853"/>
                <a:gd name="T61" fmla="*/ 59627 h 621"/>
                <a:gd name="T62" fmla="*/ 209511 w 853"/>
                <a:gd name="T63" fmla="*/ 142310 h 621"/>
                <a:gd name="T64" fmla="*/ 198903 w 853"/>
                <a:gd name="T65" fmla="*/ 206708 h 621"/>
                <a:gd name="T66" fmla="*/ 132602 w 853"/>
                <a:gd name="T67" fmla="*/ 212273 h 621"/>
                <a:gd name="T68" fmla="*/ 120226 w 853"/>
                <a:gd name="T69" fmla="*/ 229763 h 621"/>
                <a:gd name="T70" fmla="*/ 126414 w 853"/>
                <a:gd name="T71" fmla="*/ 270310 h 621"/>
                <a:gd name="T72" fmla="*/ 120226 w 853"/>
                <a:gd name="T73" fmla="*/ 283030 h 621"/>
                <a:gd name="T74" fmla="*/ 41549 w 853"/>
                <a:gd name="T75" fmla="*/ 324372 h 621"/>
                <a:gd name="T76" fmla="*/ 0 w 853"/>
                <a:gd name="T77" fmla="*/ 395924 h 62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3" h="621">
                  <a:moveTo>
                    <a:pt x="0" y="498"/>
                  </a:moveTo>
                  <a:lnTo>
                    <a:pt x="7" y="512"/>
                  </a:lnTo>
                  <a:lnTo>
                    <a:pt x="67" y="481"/>
                  </a:lnTo>
                  <a:lnTo>
                    <a:pt x="88" y="498"/>
                  </a:lnTo>
                  <a:lnTo>
                    <a:pt x="115" y="571"/>
                  </a:lnTo>
                  <a:lnTo>
                    <a:pt x="150" y="621"/>
                  </a:lnTo>
                  <a:lnTo>
                    <a:pt x="177" y="564"/>
                  </a:lnTo>
                  <a:lnTo>
                    <a:pt x="299" y="498"/>
                  </a:lnTo>
                  <a:lnTo>
                    <a:pt x="389" y="527"/>
                  </a:lnTo>
                  <a:lnTo>
                    <a:pt x="430" y="512"/>
                  </a:lnTo>
                  <a:lnTo>
                    <a:pt x="457" y="473"/>
                  </a:lnTo>
                  <a:lnTo>
                    <a:pt x="511" y="437"/>
                  </a:lnTo>
                  <a:lnTo>
                    <a:pt x="545" y="371"/>
                  </a:lnTo>
                  <a:lnTo>
                    <a:pt x="648" y="371"/>
                  </a:lnTo>
                  <a:lnTo>
                    <a:pt x="710" y="340"/>
                  </a:lnTo>
                  <a:lnTo>
                    <a:pt x="853" y="348"/>
                  </a:lnTo>
                  <a:lnTo>
                    <a:pt x="846" y="340"/>
                  </a:lnTo>
                  <a:lnTo>
                    <a:pt x="853" y="296"/>
                  </a:lnTo>
                  <a:lnTo>
                    <a:pt x="839" y="281"/>
                  </a:lnTo>
                  <a:lnTo>
                    <a:pt x="756" y="267"/>
                  </a:lnTo>
                  <a:lnTo>
                    <a:pt x="669" y="198"/>
                  </a:lnTo>
                  <a:lnTo>
                    <a:pt x="648" y="162"/>
                  </a:lnTo>
                  <a:lnTo>
                    <a:pt x="641" y="112"/>
                  </a:lnTo>
                  <a:lnTo>
                    <a:pt x="600" y="46"/>
                  </a:lnTo>
                  <a:lnTo>
                    <a:pt x="559" y="37"/>
                  </a:lnTo>
                  <a:lnTo>
                    <a:pt x="545" y="13"/>
                  </a:lnTo>
                  <a:lnTo>
                    <a:pt x="490" y="23"/>
                  </a:lnTo>
                  <a:lnTo>
                    <a:pt x="442" y="0"/>
                  </a:lnTo>
                  <a:lnTo>
                    <a:pt x="396" y="8"/>
                  </a:lnTo>
                  <a:lnTo>
                    <a:pt x="389" y="67"/>
                  </a:lnTo>
                  <a:lnTo>
                    <a:pt x="334" y="75"/>
                  </a:lnTo>
                  <a:lnTo>
                    <a:pt x="237" y="179"/>
                  </a:lnTo>
                  <a:lnTo>
                    <a:pt x="225" y="260"/>
                  </a:lnTo>
                  <a:lnTo>
                    <a:pt x="150" y="267"/>
                  </a:lnTo>
                  <a:lnTo>
                    <a:pt x="136" y="289"/>
                  </a:lnTo>
                  <a:lnTo>
                    <a:pt x="143" y="340"/>
                  </a:lnTo>
                  <a:lnTo>
                    <a:pt x="136" y="356"/>
                  </a:lnTo>
                  <a:lnTo>
                    <a:pt x="47" y="408"/>
                  </a:lnTo>
                  <a:lnTo>
                    <a:pt x="0" y="498"/>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52" name="Freeform 93">
              <a:extLst>
                <a:ext uri="{FF2B5EF4-FFF2-40B4-BE49-F238E27FC236}">
                  <a16:creationId xmlns:a16="http://schemas.microsoft.com/office/drawing/2014/main" id="{D10C4243-E81E-4357-8851-023C1A386D4A}"/>
                </a:ext>
              </a:extLst>
            </p:cNvPr>
            <p:cNvSpPr>
              <a:spLocks/>
            </p:cNvSpPr>
            <p:nvPr/>
          </p:nvSpPr>
          <p:spPr bwMode="auto">
            <a:xfrm>
              <a:off x="6947931" y="4820362"/>
              <a:ext cx="748420" cy="621646"/>
            </a:xfrm>
            <a:custGeom>
              <a:avLst/>
              <a:gdLst>
                <a:gd name="T0" fmla="*/ 0 w 880"/>
                <a:gd name="T1" fmla="*/ 186205649 h 816"/>
                <a:gd name="T2" fmla="*/ 25003378 w 880"/>
                <a:gd name="T3" fmla="*/ 143572485 h 816"/>
                <a:gd name="T4" fmla="*/ 112516967 w 880"/>
                <a:gd name="T5" fmla="*/ 134168215 h 816"/>
                <a:gd name="T6" fmla="*/ 138301755 w 880"/>
                <a:gd name="T7" fmla="*/ 101566430 h 816"/>
                <a:gd name="T8" fmla="*/ 156273320 w 880"/>
                <a:gd name="T9" fmla="*/ 54545081 h 816"/>
                <a:gd name="T10" fmla="*/ 245348847 w 880"/>
                <a:gd name="T11" fmla="*/ 0 h 816"/>
                <a:gd name="T12" fmla="*/ 288323788 w 880"/>
                <a:gd name="T13" fmla="*/ 8777160 h 816"/>
                <a:gd name="T14" fmla="*/ 276603511 w 880"/>
                <a:gd name="T15" fmla="*/ 32601785 h 816"/>
                <a:gd name="T16" fmla="*/ 319578452 w 880"/>
                <a:gd name="T17" fmla="*/ 23197515 h 816"/>
                <a:gd name="T18" fmla="*/ 403966399 w 880"/>
                <a:gd name="T19" fmla="*/ 106582515 h 816"/>
                <a:gd name="T20" fmla="*/ 403966399 w 880"/>
                <a:gd name="T21" fmla="*/ 194356491 h 816"/>
                <a:gd name="T22" fmla="*/ 410998212 w 880"/>
                <a:gd name="T23" fmla="*/ 231973570 h 816"/>
                <a:gd name="T24" fmla="*/ 443034287 w 880"/>
                <a:gd name="T25" fmla="*/ 231973570 h 816"/>
                <a:gd name="T26" fmla="*/ 496948096 w 880"/>
                <a:gd name="T27" fmla="*/ 194356491 h 816"/>
                <a:gd name="T28" fmla="*/ 527421349 w 880"/>
                <a:gd name="T29" fmla="*/ 228211704 h 816"/>
                <a:gd name="T30" fmla="*/ 543830091 w 880"/>
                <a:gd name="T31" fmla="*/ 228211704 h 816"/>
                <a:gd name="T32" fmla="*/ 538361100 w 880"/>
                <a:gd name="T33" fmla="*/ 189340406 h 816"/>
                <a:gd name="T34" fmla="*/ 566490121 w 880"/>
                <a:gd name="T35" fmla="*/ 189340406 h 816"/>
                <a:gd name="T36" fmla="*/ 581336042 w 880"/>
                <a:gd name="T37" fmla="*/ 250782110 h 816"/>
                <a:gd name="T38" fmla="*/ 624310984 w 880"/>
                <a:gd name="T39" fmla="*/ 334167110 h 816"/>
                <a:gd name="T40" fmla="*/ 687601722 w 880"/>
                <a:gd name="T41" fmla="*/ 366768895 h 816"/>
                <a:gd name="T42" fmla="*/ 646189602 w 880"/>
                <a:gd name="T43" fmla="*/ 408774950 h 816"/>
                <a:gd name="T44" fmla="*/ 527421349 w 880"/>
                <a:gd name="T45" fmla="*/ 478993814 h 816"/>
                <a:gd name="T46" fmla="*/ 469600486 w 880"/>
                <a:gd name="T47" fmla="*/ 500937110 h 816"/>
                <a:gd name="T48" fmla="*/ 400059345 w 880"/>
                <a:gd name="T49" fmla="*/ 500937110 h 816"/>
                <a:gd name="T50" fmla="*/ 325048328 w 880"/>
                <a:gd name="T51" fmla="*/ 482755680 h 816"/>
                <a:gd name="T52" fmla="*/ 196904029 w 880"/>
                <a:gd name="T53" fmla="*/ 511595599 h 816"/>
                <a:gd name="T54" fmla="*/ 59383685 w 880"/>
                <a:gd name="T55" fmla="*/ 497175244 h 816"/>
                <a:gd name="T56" fmla="*/ 64072149 w 880"/>
                <a:gd name="T57" fmla="*/ 381189250 h 816"/>
                <a:gd name="T58" fmla="*/ 42974942 w 880"/>
                <a:gd name="T59" fmla="*/ 324762840 h 816"/>
                <a:gd name="T60" fmla="*/ 69541141 w 880"/>
                <a:gd name="T61" fmla="*/ 305327191 h 816"/>
                <a:gd name="T62" fmla="*/ 37505950 w 880"/>
                <a:gd name="T63" fmla="*/ 208776055 h 8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80" h="816">
                  <a:moveTo>
                    <a:pt x="0" y="320"/>
                  </a:moveTo>
                  <a:lnTo>
                    <a:pt x="0" y="297"/>
                  </a:lnTo>
                  <a:lnTo>
                    <a:pt x="22" y="273"/>
                  </a:lnTo>
                  <a:lnTo>
                    <a:pt x="32" y="229"/>
                  </a:lnTo>
                  <a:lnTo>
                    <a:pt x="96" y="208"/>
                  </a:lnTo>
                  <a:lnTo>
                    <a:pt x="144" y="214"/>
                  </a:lnTo>
                  <a:lnTo>
                    <a:pt x="165" y="198"/>
                  </a:lnTo>
                  <a:lnTo>
                    <a:pt x="177" y="162"/>
                  </a:lnTo>
                  <a:lnTo>
                    <a:pt x="165" y="120"/>
                  </a:lnTo>
                  <a:lnTo>
                    <a:pt x="200" y="87"/>
                  </a:lnTo>
                  <a:lnTo>
                    <a:pt x="261" y="95"/>
                  </a:lnTo>
                  <a:lnTo>
                    <a:pt x="314" y="0"/>
                  </a:lnTo>
                  <a:lnTo>
                    <a:pt x="354" y="0"/>
                  </a:lnTo>
                  <a:lnTo>
                    <a:pt x="369" y="14"/>
                  </a:lnTo>
                  <a:lnTo>
                    <a:pt x="342" y="37"/>
                  </a:lnTo>
                  <a:lnTo>
                    <a:pt x="354" y="52"/>
                  </a:lnTo>
                  <a:lnTo>
                    <a:pt x="376" y="58"/>
                  </a:lnTo>
                  <a:lnTo>
                    <a:pt x="409" y="37"/>
                  </a:lnTo>
                  <a:lnTo>
                    <a:pt x="493" y="110"/>
                  </a:lnTo>
                  <a:lnTo>
                    <a:pt x="517" y="170"/>
                  </a:lnTo>
                  <a:lnTo>
                    <a:pt x="553" y="302"/>
                  </a:lnTo>
                  <a:lnTo>
                    <a:pt x="517" y="310"/>
                  </a:lnTo>
                  <a:lnTo>
                    <a:pt x="505" y="333"/>
                  </a:lnTo>
                  <a:lnTo>
                    <a:pt x="526" y="370"/>
                  </a:lnTo>
                  <a:lnTo>
                    <a:pt x="533" y="377"/>
                  </a:lnTo>
                  <a:lnTo>
                    <a:pt x="567" y="370"/>
                  </a:lnTo>
                  <a:lnTo>
                    <a:pt x="615" y="310"/>
                  </a:lnTo>
                  <a:lnTo>
                    <a:pt x="636" y="310"/>
                  </a:lnTo>
                  <a:lnTo>
                    <a:pt x="655" y="325"/>
                  </a:lnTo>
                  <a:lnTo>
                    <a:pt x="675" y="364"/>
                  </a:lnTo>
                  <a:lnTo>
                    <a:pt x="689" y="370"/>
                  </a:lnTo>
                  <a:lnTo>
                    <a:pt x="696" y="364"/>
                  </a:lnTo>
                  <a:lnTo>
                    <a:pt x="682" y="325"/>
                  </a:lnTo>
                  <a:lnTo>
                    <a:pt x="689" y="302"/>
                  </a:lnTo>
                  <a:lnTo>
                    <a:pt x="703" y="297"/>
                  </a:lnTo>
                  <a:lnTo>
                    <a:pt x="725" y="302"/>
                  </a:lnTo>
                  <a:lnTo>
                    <a:pt x="737" y="325"/>
                  </a:lnTo>
                  <a:lnTo>
                    <a:pt x="744" y="400"/>
                  </a:lnTo>
                  <a:lnTo>
                    <a:pt x="785" y="518"/>
                  </a:lnTo>
                  <a:lnTo>
                    <a:pt x="799" y="533"/>
                  </a:lnTo>
                  <a:lnTo>
                    <a:pt x="827" y="533"/>
                  </a:lnTo>
                  <a:lnTo>
                    <a:pt x="880" y="585"/>
                  </a:lnTo>
                  <a:lnTo>
                    <a:pt x="834" y="593"/>
                  </a:lnTo>
                  <a:lnTo>
                    <a:pt x="827" y="652"/>
                  </a:lnTo>
                  <a:lnTo>
                    <a:pt x="772" y="660"/>
                  </a:lnTo>
                  <a:lnTo>
                    <a:pt x="675" y="764"/>
                  </a:lnTo>
                  <a:lnTo>
                    <a:pt x="622" y="777"/>
                  </a:lnTo>
                  <a:lnTo>
                    <a:pt x="601" y="799"/>
                  </a:lnTo>
                  <a:lnTo>
                    <a:pt x="553" y="754"/>
                  </a:lnTo>
                  <a:lnTo>
                    <a:pt x="512" y="799"/>
                  </a:lnTo>
                  <a:lnTo>
                    <a:pt x="457" y="799"/>
                  </a:lnTo>
                  <a:lnTo>
                    <a:pt x="416" y="770"/>
                  </a:lnTo>
                  <a:lnTo>
                    <a:pt x="354" y="764"/>
                  </a:lnTo>
                  <a:lnTo>
                    <a:pt x="252" y="816"/>
                  </a:lnTo>
                  <a:lnTo>
                    <a:pt x="103" y="808"/>
                  </a:lnTo>
                  <a:lnTo>
                    <a:pt x="76" y="793"/>
                  </a:lnTo>
                  <a:lnTo>
                    <a:pt x="60" y="764"/>
                  </a:lnTo>
                  <a:lnTo>
                    <a:pt x="82" y="608"/>
                  </a:lnTo>
                  <a:lnTo>
                    <a:pt x="76" y="562"/>
                  </a:lnTo>
                  <a:lnTo>
                    <a:pt x="55" y="518"/>
                  </a:lnTo>
                  <a:lnTo>
                    <a:pt x="60" y="497"/>
                  </a:lnTo>
                  <a:lnTo>
                    <a:pt x="89" y="487"/>
                  </a:lnTo>
                  <a:lnTo>
                    <a:pt x="60" y="354"/>
                  </a:lnTo>
                  <a:lnTo>
                    <a:pt x="48" y="333"/>
                  </a:lnTo>
                  <a:lnTo>
                    <a:pt x="0" y="320"/>
                  </a:lnTo>
                  <a:close/>
                </a:path>
              </a:pathLst>
            </a:custGeom>
            <a:solidFill>
              <a:srgbClr val="ADADAD"/>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Verdana"/>
                <a:ea typeface="+mn-ea"/>
                <a:cs typeface="+mn-cs"/>
              </a:endParaRPr>
            </a:p>
          </p:txBody>
        </p:sp>
        <p:sp>
          <p:nvSpPr>
            <p:cNvPr id="153" name="Freeform 104">
              <a:extLst>
                <a:ext uri="{FF2B5EF4-FFF2-40B4-BE49-F238E27FC236}">
                  <a16:creationId xmlns:a16="http://schemas.microsoft.com/office/drawing/2014/main" id="{738772E8-BA8A-4B61-B679-0515EA1D6AF3}"/>
                </a:ext>
              </a:extLst>
            </p:cNvPr>
            <p:cNvSpPr>
              <a:spLocks/>
            </p:cNvSpPr>
            <p:nvPr/>
          </p:nvSpPr>
          <p:spPr bwMode="auto">
            <a:xfrm>
              <a:off x="8143875" y="3245627"/>
              <a:ext cx="772857" cy="588043"/>
            </a:xfrm>
            <a:custGeom>
              <a:avLst/>
              <a:gdLst>
                <a:gd name="T0" fmla="*/ 0 w 909"/>
                <a:gd name="T1" fmla="*/ 105295 h 772"/>
                <a:gd name="T2" fmla="*/ 12372 w 909"/>
                <a:gd name="T3" fmla="*/ 140130 h 772"/>
                <a:gd name="T4" fmla="*/ 48603 w 909"/>
                <a:gd name="T5" fmla="*/ 187631 h 772"/>
                <a:gd name="T6" fmla="*/ 48603 w 909"/>
                <a:gd name="T7" fmla="*/ 276301 h 772"/>
                <a:gd name="T8" fmla="*/ 30045 w 909"/>
                <a:gd name="T9" fmla="*/ 304802 h 772"/>
                <a:gd name="T10" fmla="*/ 36231 w 909"/>
                <a:gd name="T11" fmla="*/ 327761 h 772"/>
                <a:gd name="T12" fmla="*/ 97206 w 909"/>
                <a:gd name="T13" fmla="*/ 370512 h 772"/>
                <a:gd name="T14" fmla="*/ 97206 w 909"/>
                <a:gd name="T15" fmla="*/ 399013 h 772"/>
                <a:gd name="T16" fmla="*/ 121066 w 909"/>
                <a:gd name="T17" fmla="*/ 446515 h 772"/>
                <a:gd name="T18" fmla="*/ 137856 w 909"/>
                <a:gd name="T19" fmla="*/ 510642 h 772"/>
                <a:gd name="T20" fmla="*/ 133437 w 909"/>
                <a:gd name="T21" fmla="*/ 551810 h 772"/>
                <a:gd name="T22" fmla="*/ 137856 w 909"/>
                <a:gd name="T23" fmla="*/ 574769 h 772"/>
                <a:gd name="T24" fmla="*/ 175854 w 909"/>
                <a:gd name="T25" fmla="*/ 570019 h 772"/>
                <a:gd name="T26" fmla="*/ 194412 w 909"/>
                <a:gd name="T27" fmla="*/ 598520 h 772"/>
                <a:gd name="T28" fmla="*/ 241248 w 909"/>
                <a:gd name="T29" fmla="*/ 611187 h 772"/>
                <a:gd name="T30" fmla="*/ 283665 w 909"/>
                <a:gd name="T31" fmla="*/ 591395 h 772"/>
                <a:gd name="T32" fmla="*/ 302222 w 909"/>
                <a:gd name="T33" fmla="*/ 574769 h 772"/>
                <a:gd name="T34" fmla="*/ 308408 w 909"/>
                <a:gd name="T35" fmla="*/ 504308 h 772"/>
                <a:gd name="T36" fmla="*/ 367615 w 909"/>
                <a:gd name="T37" fmla="*/ 458390 h 772"/>
                <a:gd name="T38" fmla="*/ 393242 w 909"/>
                <a:gd name="T39" fmla="*/ 458390 h 772"/>
                <a:gd name="T40" fmla="*/ 410033 w 909"/>
                <a:gd name="T41" fmla="*/ 446515 h 772"/>
                <a:gd name="T42" fmla="*/ 410033 w 909"/>
                <a:gd name="T43" fmla="*/ 416431 h 772"/>
                <a:gd name="T44" fmla="*/ 435660 w 909"/>
                <a:gd name="T45" fmla="*/ 423556 h 772"/>
                <a:gd name="T46" fmla="*/ 454217 w 909"/>
                <a:gd name="T47" fmla="*/ 416431 h 772"/>
                <a:gd name="T48" fmla="*/ 446264 w 909"/>
                <a:gd name="T49" fmla="*/ 393471 h 772"/>
                <a:gd name="T50" fmla="*/ 476309 w 909"/>
                <a:gd name="T51" fmla="*/ 387138 h 772"/>
                <a:gd name="T52" fmla="*/ 494867 w 909"/>
                <a:gd name="T53" fmla="*/ 362595 h 772"/>
                <a:gd name="T54" fmla="*/ 513424 w 909"/>
                <a:gd name="T55" fmla="*/ 357845 h 772"/>
                <a:gd name="T56" fmla="*/ 537284 w 909"/>
                <a:gd name="T57" fmla="*/ 370512 h 772"/>
                <a:gd name="T58" fmla="*/ 562027 w 909"/>
                <a:gd name="T59" fmla="*/ 357845 h 772"/>
                <a:gd name="T60" fmla="*/ 590306 w 909"/>
                <a:gd name="T61" fmla="*/ 370512 h 772"/>
                <a:gd name="T62" fmla="*/ 627421 w 909"/>
                <a:gd name="T63" fmla="*/ 370512 h 772"/>
                <a:gd name="T64" fmla="*/ 663652 w 909"/>
                <a:gd name="T65" fmla="*/ 380804 h 772"/>
                <a:gd name="T66" fmla="*/ 693697 w 909"/>
                <a:gd name="T67" fmla="*/ 423556 h 772"/>
                <a:gd name="T68" fmla="*/ 716673 w 909"/>
                <a:gd name="T69" fmla="*/ 446515 h 772"/>
                <a:gd name="T70" fmla="*/ 730812 w 909"/>
                <a:gd name="T71" fmla="*/ 446515 h 772"/>
                <a:gd name="T72" fmla="*/ 736998 w 909"/>
                <a:gd name="T73" fmla="*/ 387138 h 772"/>
                <a:gd name="T74" fmla="*/ 790020 w 909"/>
                <a:gd name="T75" fmla="*/ 410097 h 772"/>
                <a:gd name="T76" fmla="*/ 803275 w 909"/>
                <a:gd name="T77" fmla="*/ 380804 h 772"/>
                <a:gd name="T78" fmla="*/ 790020 w 909"/>
                <a:gd name="T79" fmla="*/ 345970 h 772"/>
                <a:gd name="T80" fmla="*/ 797973 w 909"/>
                <a:gd name="T81" fmla="*/ 321427 h 772"/>
                <a:gd name="T82" fmla="*/ 790020 w 909"/>
                <a:gd name="T83" fmla="*/ 276301 h 772"/>
                <a:gd name="T84" fmla="*/ 771462 w 909"/>
                <a:gd name="T85" fmla="*/ 247008 h 772"/>
                <a:gd name="T86" fmla="*/ 777648 w 909"/>
                <a:gd name="T87" fmla="*/ 216924 h 772"/>
                <a:gd name="T88" fmla="*/ 730812 w 909"/>
                <a:gd name="T89" fmla="*/ 187631 h 772"/>
                <a:gd name="T90" fmla="*/ 647745 w 909"/>
                <a:gd name="T91" fmla="*/ 88670 h 772"/>
                <a:gd name="T92" fmla="*/ 627421 w 909"/>
                <a:gd name="T93" fmla="*/ 76794 h 772"/>
                <a:gd name="T94" fmla="*/ 598259 w 909"/>
                <a:gd name="T95" fmla="*/ 93420 h 772"/>
                <a:gd name="T96" fmla="*/ 590306 w 909"/>
                <a:gd name="T97" fmla="*/ 116379 h 772"/>
                <a:gd name="T98" fmla="*/ 549656 w 909"/>
                <a:gd name="T99" fmla="*/ 116379 h 772"/>
                <a:gd name="T100" fmla="*/ 476309 w 909"/>
                <a:gd name="T101" fmla="*/ 140130 h 772"/>
                <a:gd name="T102" fmla="*/ 416218 w 909"/>
                <a:gd name="T103" fmla="*/ 111629 h 772"/>
                <a:gd name="T104" fmla="*/ 393242 w 909"/>
                <a:gd name="T105" fmla="*/ 76794 h 772"/>
                <a:gd name="T106" fmla="*/ 349058 w 909"/>
                <a:gd name="T107" fmla="*/ 64127 h 772"/>
                <a:gd name="T108" fmla="*/ 363197 w 909"/>
                <a:gd name="T109" fmla="*/ 35626 h 772"/>
                <a:gd name="T110" fmla="*/ 338454 w 909"/>
                <a:gd name="T111" fmla="*/ 22959 h 772"/>
                <a:gd name="T112" fmla="*/ 302222 w 909"/>
                <a:gd name="T113" fmla="*/ 11084 h 772"/>
                <a:gd name="T114" fmla="*/ 278363 w 909"/>
                <a:gd name="T115" fmla="*/ 17417 h 772"/>
                <a:gd name="T116" fmla="*/ 247433 w 909"/>
                <a:gd name="T117" fmla="*/ 0 h 772"/>
                <a:gd name="T118" fmla="*/ 121066 w 909"/>
                <a:gd name="T119" fmla="*/ 6334 h 772"/>
                <a:gd name="T120" fmla="*/ 67161 w 909"/>
                <a:gd name="T121" fmla="*/ 27709 h 772"/>
                <a:gd name="T122" fmla="*/ 0 w 909"/>
                <a:gd name="T123" fmla="*/ 105295 h 7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09" h="772">
                  <a:moveTo>
                    <a:pt x="0" y="133"/>
                  </a:moveTo>
                  <a:lnTo>
                    <a:pt x="14" y="177"/>
                  </a:lnTo>
                  <a:lnTo>
                    <a:pt x="55" y="237"/>
                  </a:lnTo>
                  <a:lnTo>
                    <a:pt x="55" y="349"/>
                  </a:lnTo>
                  <a:lnTo>
                    <a:pt x="34" y="385"/>
                  </a:lnTo>
                  <a:lnTo>
                    <a:pt x="41" y="414"/>
                  </a:lnTo>
                  <a:lnTo>
                    <a:pt x="110" y="468"/>
                  </a:lnTo>
                  <a:lnTo>
                    <a:pt x="110" y="504"/>
                  </a:lnTo>
                  <a:lnTo>
                    <a:pt x="137" y="564"/>
                  </a:lnTo>
                  <a:lnTo>
                    <a:pt x="156" y="645"/>
                  </a:lnTo>
                  <a:lnTo>
                    <a:pt x="151" y="697"/>
                  </a:lnTo>
                  <a:lnTo>
                    <a:pt x="156" y="726"/>
                  </a:lnTo>
                  <a:lnTo>
                    <a:pt x="199" y="720"/>
                  </a:lnTo>
                  <a:lnTo>
                    <a:pt x="220" y="756"/>
                  </a:lnTo>
                  <a:lnTo>
                    <a:pt x="273" y="772"/>
                  </a:lnTo>
                  <a:lnTo>
                    <a:pt x="321" y="747"/>
                  </a:lnTo>
                  <a:lnTo>
                    <a:pt x="342" y="726"/>
                  </a:lnTo>
                  <a:lnTo>
                    <a:pt x="349" y="637"/>
                  </a:lnTo>
                  <a:lnTo>
                    <a:pt x="416" y="579"/>
                  </a:lnTo>
                  <a:lnTo>
                    <a:pt x="445" y="579"/>
                  </a:lnTo>
                  <a:lnTo>
                    <a:pt x="464" y="564"/>
                  </a:lnTo>
                  <a:lnTo>
                    <a:pt x="464" y="526"/>
                  </a:lnTo>
                  <a:lnTo>
                    <a:pt x="493" y="535"/>
                  </a:lnTo>
                  <a:lnTo>
                    <a:pt x="514" y="526"/>
                  </a:lnTo>
                  <a:lnTo>
                    <a:pt x="505" y="497"/>
                  </a:lnTo>
                  <a:lnTo>
                    <a:pt x="539" y="489"/>
                  </a:lnTo>
                  <a:lnTo>
                    <a:pt x="560" y="458"/>
                  </a:lnTo>
                  <a:lnTo>
                    <a:pt x="581" y="452"/>
                  </a:lnTo>
                  <a:lnTo>
                    <a:pt x="608" y="468"/>
                  </a:lnTo>
                  <a:lnTo>
                    <a:pt x="636" y="452"/>
                  </a:lnTo>
                  <a:lnTo>
                    <a:pt x="668" y="468"/>
                  </a:lnTo>
                  <a:lnTo>
                    <a:pt x="710" y="468"/>
                  </a:lnTo>
                  <a:lnTo>
                    <a:pt x="751" y="481"/>
                  </a:lnTo>
                  <a:lnTo>
                    <a:pt x="785" y="535"/>
                  </a:lnTo>
                  <a:lnTo>
                    <a:pt x="811" y="564"/>
                  </a:lnTo>
                  <a:lnTo>
                    <a:pt x="827" y="564"/>
                  </a:lnTo>
                  <a:lnTo>
                    <a:pt x="834" y="489"/>
                  </a:lnTo>
                  <a:lnTo>
                    <a:pt x="894" y="518"/>
                  </a:lnTo>
                  <a:lnTo>
                    <a:pt x="909" y="481"/>
                  </a:lnTo>
                  <a:lnTo>
                    <a:pt x="894" y="437"/>
                  </a:lnTo>
                  <a:lnTo>
                    <a:pt x="903" y="406"/>
                  </a:lnTo>
                  <a:lnTo>
                    <a:pt x="894" y="349"/>
                  </a:lnTo>
                  <a:lnTo>
                    <a:pt x="873" y="312"/>
                  </a:lnTo>
                  <a:lnTo>
                    <a:pt x="880" y="274"/>
                  </a:lnTo>
                  <a:lnTo>
                    <a:pt x="827" y="237"/>
                  </a:lnTo>
                  <a:lnTo>
                    <a:pt x="733" y="112"/>
                  </a:lnTo>
                  <a:lnTo>
                    <a:pt x="710" y="97"/>
                  </a:lnTo>
                  <a:lnTo>
                    <a:pt x="677" y="118"/>
                  </a:lnTo>
                  <a:lnTo>
                    <a:pt x="668" y="147"/>
                  </a:lnTo>
                  <a:lnTo>
                    <a:pt x="622" y="147"/>
                  </a:lnTo>
                  <a:lnTo>
                    <a:pt x="539" y="177"/>
                  </a:lnTo>
                  <a:lnTo>
                    <a:pt x="471" y="141"/>
                  </a:lnTo>
                  <a:lnTo>
                    <a:pt x="445" y="97"/>
                  </a:lnTo>
                  <a:lnTo>
                    <a:pt x="395" y="81"/>
                  </a:lnTo>
                  <a:lnTo>
                    <a:pt x="411" y="45"/>
                  </a:lnTo>
                  <a:lnTo>
                    <a:pt x="383" y="29"/>
                  </a:lnTo>
                  <a:lnTo>
                    <a:pt x="342" y="14"/>
                  </a:lnTo>
                  <a:lnTo>
                    <a:pt x="315" y="22"/>
                  </a:lnTo>
                  <a:lnTo>
                    <a:pt x="280" y="0"/>
                  </a:lnTo>
                  <a:lnTo>
                    <a:pt x="137" y="8"/>
                  </a:lnTo>
                  <a:lnTo>
                    <a:pt x="76" y="35"/>
                  </a:lnTo>
                  <a:lnTo>
                    <a:pt x="0" y="133"/>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54" name="Freeform 105">
              <a:extLst>
                <a:ext uri="{FF2B5EF4-FFF2-40B4-BE49-F238E27FC236}">
                  <a16:creationId xmlns:a16="http://schemas.microsoft.com/office/drawing/2014/main" id="{DA1F579A-A3EA-470B-A57E-8FED9F6B4A95}"/>
                </a:ext>
              </a:extLst>
            </p:cNvPr>
            <p:cNvSpPr>
              <a:spLocks/>
            </p:cNvSpPr>
            <p:nvPr/>
          </p:nvSpPr>
          <p:spPr bwMode="auto">
            <a:xfrm>
              <a:off x="8415749" y="4201771"/>
              <a:ext cx="772857" cy="708707"/>
            </a:xfrm>
            <a:custGeom>
              <a:avLst/>
              <a:gdLst>
                <a:gd name="T0" fmla="*/ 0 w 908"/>
                <a:gd name="T1" fmla="*/ 234697 h 929"/>
                <a:gd name="T2" fmla="*/ 6193 w 908"/>
                <a:gd name="T3" fmla="*/ 135585 h 929"/>
                <a:gd name="T4" fmla="*/ 54849 w 908"/>
                <a:gd name="T5" fmla="*/ 77704 h 929"/>
                <a:gd name="T6" fmla="*/ 181356 w 908"/>
                <a:gd name="T7" fmla="*/ 88011 h 929"/>
                <a:gd name="T8" fmla="*/ 211435 w 908"/>
                <a:gd name="T9" fmla="*/ 81668 h 929"/>
                <a:gd name="T10" fmla="*/ 297247 w 908"/>
                <a:gd name="T11" fmla="*/ 106248 h 929"/>
                <a:gd name="T12" fmla="*/ 314940 w 908"/>
                <a:gd name="T13" fmla="*/ 65017 h 929"/>
                <a:gd name="T14" fmla="*/ 386598 w 908"/>
                <a:gd name="T15" fmla="*/ 77704 h 929"/>
                <a:gd name="T16" fmla="*/ 471526 w 908"/>
                <a:gd name="T17" fmla="*/ 46781 h 929"/>
                <a:gd name="T18" fmla="*/ 561762 w 908"/>
                <a:gd name="T19" fmla="*/ 0 h 929"/>
                <a:gd name="T20" fmla="*/ 695346 w 908"/>
                <a:gd name="T21" fmla="*/ 65017 h 929"/>
                <a:gd name="T22" fmla="*/ 664383 w 908"/>
                <a:gd name="T23" fmla="*/ 176816 h 929"/>
                <a:gd name="T24" fmla="*/ 682961 w 908"/>
                <a:gd name="T25" fmla="*/ 240247 h 929"/>
                <a:gd name="T26" fmla="*/ 803275 w 908"/>
                <a:gd name="T27" fmla="*/ 259277 h 929"/>
                <a:gd name="T28" fmla="*/ 792659 w 908"/>
                <a:gd name="T29" fmla="*/ 322709 h 929"/>
                <a:gd name="T30" fmla="*/ 792659 w 908"/>
                <a:gd name="T31" fmla="*/ 400412 h 929"/>
                <a:gd name="T32" fmla="*/ 760811 w 908"/>
                <a:gd name="T33" fmla="*/ 393276 h 929"/>
                <a:gd name="T34" fmla="*/ 712155 w 908"/>
                <a:gd name="T35" fmla="*/ 358389 h 929"/>
                <a:gd name="T36" fmla="*/ 644920 w 908"/>
                <a:gd name="T37" fmla="*/ 363939 h 929"/>
                <a:gd name="T38" fmla="*/ 599802 w 908"/>
                <a:gd name="T39" fmla="*/ 436093 h 929"/>
                <a:gd name="T40" fmla="*/ 579455 w 908"/>
                <a:gd name="T41" fmla="*/ 518554 h 929"/>
                <a:gd name="T42" fmla="*/ 506913 w 908"/>
                <a:gd name="T43" fmla="*/ 588329 h 929"/>
                <a:gd name="T44" fmla="*/ 471526 w 908"/>
                <a:gd name="T45" fmla="*/ 540755 h 929"/>
                <a:gd name="T46" fmla="*/ 374213 w 908"/>
                <a:gd name="T47" fmla="*/ 598636 h 929"/>
                <a:gd name="T48" fmla="*/ 306978 w 908"/>
                <a:gd name="T49" fmla="*/ 641453 h 929"/>
                <a:gd name="T50" fmla="*/ 242398 w 908"/>
                <a:gd name="T51" fmla="*/ 699334 h 929"/>
                <a:gd name="T52" fmla="*/ 206127 w 908"/>
                <a:gd name="T53" fmla="*/ 736600 h 929"/>
                <a:gd name="T54" fmla="*/ 126507 w 908"/>
                <a:gd name="T55" fmla="*/ 693784 h 929"/>
                <a:gd name="T56" fmla="*/ 181356 w 908"/>
                <a:gd name="T57" fmla="*/ 611322 h 929"/>
                <a:gd name="T58" fmla="*/ 126507 w 908"/>
                <a:gd name="T59" fmla="*/ 540755 h 929"/>
                <a:gd name="T60" fmla="*/ 109698 w 908"/>
                <a:gd name="T61" fmla="*/ 487631 h 929"/>
                <a:gd name="T62" fmla="*/ 54849 w 908"/>
                <a:gd name="T63" fmla="*/ 487631 h 929"/>
                <a:gd name="T64" fmla="*/ 30963 w 908"/>
                <a:gd name="T65" fmla="*/ 429749 h 929"/>
                <a:gd name="T66" fmla="*/ 54849 w 908"/>
                <a:gd name="T67" fmla="*/ 423406 h 929"/>
                <a:gd name="T68" fmla="*/ 43349 w 908"/>
                <a:gd name="T69" fmla="*/ 294164 h 92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08" h="929">
                  <a:moveTo>
                    <a:pt x="0" y="348"/>
                  </a:moveTo>
                  <a:lnTo>
                    <a:pt x="0" y="296"/>
                  </a:lnTo>
                  <a:lnTo>
                    <a:pt x="28" y="253"/>
                  </a:lnTo>
                  <a:lnTo>
                    <a:pt x="7" y="171"/>
                  </a:lnTo>
                  <a:lnTo>
                    <a:pt x="35" y="111"/>
                  </a:lnTo>
                  <a:lnTo>
                    <a:pt x="62" y="98"/>
                  </a:lnTo>
                  <a:lnTo>
                    <a:pt x="172" y="75"/>
                  </a:lnTo>
                  <a:lnTo>
                    <a:pt x="205" y="111"/>
                  </a:lnTo>
                  <a:lnTo>
                    <a:pt x="225" y="119"/>
                  </a:lnTo>
                  <a:lnTo>
                    <a:pt x="239" y="103"/>
                  </a:lnTo>
                  <a:lnTo>
                    <a:pt x="260" y="103"/>
                  </a:lnTo>
                  <a:lnTo>
                    <a:pt x="336" y="134"/>
                  </a:lnTo>
                  <a:lnTo>
                    <a:pt x="356" y="127"/>
                  </a:lnTo>
                  <a:lnTo>
                    <a:pt x="356" y="82"/>
                  </a:lnTo>
                  <a:lnTo>
                    <a:pt x="389" y="103"/>
                  </a:lnTo>
                  <a:lnTo>
                    <a:pt x="437" y="98"/>
                  </a:lnTo>
                  <a:lnTo>
                    <a:pt x="490" y="103"/>
                  </a:lnTo>
                  <a:lnTo>
                    <a:pt x="533" y="59"/>
                  </a:lnTo>
                  <a:lnTo>
                    <a:pt x="593" y="38"/>
                  </a:lnTo>
                  <a:lnTo>
                    <a:pt x="635" y="0"/>
                  </a:lnTo>
                  <a:lnTo>
                    <a:pt x="678" y="51"/>
                  </a:lnTo>
                  <a:lnTo>
                    <a:pt x="786" y="82"/>
                  </a:lnTo>
                  <a:lnTo>
                    <a:pt x="772" y="171"/>
                  </a:lnTo>
                  <a:lnTo>
                    <a:pt x="751" y="223"/>
                  </a:lnTo>
                  <a:lnTo>
                    <a:pt x="758" y="275"/>
                  </a:lnTo>
                  <a:lnTo>
                    <a:pt x="772" y="303"/>
                  </a:lnTo>
                  <a:lnTo>
                    <a:pt x="880" y="311"/>
                  </a:lnTo>
                  <a:lnTo>
                    <a:pt x="908" y="327"/>
                  </a:lnTo>
                  <a:lnTo>
                    <a:pt x="908" y="402"/>
                  </a:lnTo>
                  <a:lnTo>
                    <a:pt x="896" y="407"/>
                  </a:lnTo>
                  <a:lnTo>
                    <a:pt x="908" y="467"/>
                  </a:lnTo>
                  <a:lnTo>
                    <a:pt x="896" y="505"/>
                  </a:lnTo>
                  <a:lnTo>
                    <a:pt x="873" y="513"/>
                  </a:lnTo>
                  <a:lnTo>
                    <a:pt x="860" y="496"/>
                  </a:lnTo>
                  <a:lnTo>
                    <a:pt x="839" y="467"/>
                  </a:lnTo>
                  <a:lnTo>
                    <a:pt x="805" y="452"/>
                  </a:lnTo>
                  <a:lnTo>
                    <a:pt x="772" y="467"/>
                  </a:lnTo>
                  <a:lnTo>
                    <a:pt x="729" y="459"/>
                  </a:lnTo>
                  <a:lnTo>
                    <a:pt x="683" y="496"/>
                  </a:lnTo>
                  <a:lnTo>
                    <a:pt x="678" y="550"/>
                  </a:lnTo>
                  <a:lnTo>
                    <a:pt x="655" y="557"/>
                  </a:lnTo>
                  <a:lnTo>
                    <a:pt x="655" y="654"/>
                  </a:lnTo>
                  <a:lnTo>
                    <a:pt x="635" y="711"/>
                  </a:lnTo>
                  <a:lnTo>
                    <a:pt x="573" y="742"/>
                  </a:lnTo>
                  <a:lnTo>
                    <a:pt x="559" y="698"/>
                  </a:lnTo>
                  <a:lnTo>
                    <a:pt x="533" y="682"/>
                  </a:lnTo>
                  <a:lnTo>
                    <a:pt x="464" y="750"/>
                  </a:lnTo>
                  <a:lnTo>
                    <a:pt x="423" y="755"/>
                  </a:lnTo>
                  <a:lnTo>
                    <a:pt x="396" y="742"/>
                  </a:lnTo>
                  <a:lnTo>
                    <a:pt x="347" y="809"/>
                  </a:lnTo>
                  <a:lnTo>
                    <a:pt x="287" y="854"/>
                  </a:lnTo>
                  <a:lnTo>
                    <a:pt x="274" y="882"/>
                  </a:lnTo>
                  <a:lnTo>
                    <a:pt x="246" y="904"/>
                  </a:lnTo>
                  <a:lnTo>
                    <a:pt x="233" y="929"/>
                  </a:lnTo>
                  <a:lnTo>
                    <a:pt x="193" y="911"/>
                  </a:lnTo>
                  <a:lnTo>
                    <a:pt x="143" y="875"/>
                  </a:lnTo>
                  <a:lnTo>
                    <a:pt x="193" y="817"/>
                  </a:lnTo>
                  <a:lnTo>
                    <a:pt x="205" y="771"/>
                  </a:lnTo>
                  <a:lnTo>
                    <a:pt x="177" y="690"/>
                  </a:lnTo>
                  <a:lnTo>
                    <a:pt x="143" y="682"/>
                  </a:lnTo>
                  <a:lnTo>
                    <a:pt x="124" y="669"/>
                  </a:lnTo>
                  <a:lnTo>
                    <a:pt x="124" y="615"/>
                  </a:lnTo>
                  <a:lnTo>
                    <a:pt x="110" y="600"/>
                  </a:lnTo>
                  <a:lnTo>
                    <a:pt x="62" y="615"/>
                  </a:lnTo>
                  <a:lnTo>
                    <a:pt x="40" y="607"/>
                  </a:lnTo>
                  <a:lnTo>
                    <a:pt x="35" y="542"/>
                  </a:lnTo>
                  <a:lnTo>
                    <a:pt x="40" y="513"/>
                  </a:lnTo>
                  <a:lnTo>
                    <a:pt x="62" y="534"/>
                  </a:lnTo>
                  <a:lnTo>
                    <a:pt x="90" y="467"/>
                  </a:lnTo>
                  <a:lnTo>
                    <a:pt x="49" y="371"/>
                  </a:lnTo>
                  <a:lnTo>
                    <a:pt x="0" y="348"/>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55" name="Freeform 106">
              <a:extLst>
                <a:ext uri="{FF2B5EF4-FFF2-40B4-BE49-F238E27FC236}">
                  <a16:creationId xmlns:a16="http://schemas.microsoft.com/office/drawing/2014/main" id="{707C18B0-F6DF-4F60-B848-3F5286BD5710}"/>
                </a:ext>
              </a:extLst>
            </p:cNvPr>
            <p:cNvSpPr>
              <a:spLocks/>
            </p:cNvSpPr>
            <p:nvPr/>
          </p:nvSpPr>
          <p:spPr bwMode="auto">
            <a:xfrm>
              <a:off x="7574159" y="4137620"/>
              <a:ext cx="917959" cy="597207"/>
            </a:xfrm>
            <a:custGeom>
              <a:avLst/>
              <a:gdLst>
                <a:gd name="T0" fmla="*/ 6184 w 1080"/>
                <a:gd name="T1" fmla="*/ 360824 h 781"/>
                <a:gd name="T2" fmla="*/ 36220 w 1080"/>
                <a:gd name="T3" fmla="*/ 319496 h 781"/>
                <a:gd name="T4" fmla="*/ 36220 w 1080"/>
                <a:gd name="T5" fmla="*/ 261478 h 781"/>
                <a:gd name="T6" fmla="*/ 71557 w 1080"/>
                <a:gd name="T7" fmla="*/ 212202 h 781"/>
                <a:gd name="T8" fmla="*/ 121911 w 1080"/>
                <a:gd name="T9" fmla="*/ 125573 h 781"/>
                <a:gd name="T10" fmla="*/ 187284 w 1080"/>
                <a:gd name="T11" fmla="*/ 0 h 781"/>
                <a:gd name="T12" fmla="*/ 253540 w 1080"/>
                <a:gd name="T13" fmla="*/ 24638 h 781"/>
                <a:gd name="T14" fmla="*/ 308312 w 1080"/>
                <a:gd name="T15" fmla="*/ 42917 h 781"/>
                <a:gd name="T16" fmla="*/ 333047 w 1080"/>
                <a:gd name="T17" fmla="*/ 7153 h 781"/>
                <a:gd name="T18" fmla="*/ 397537 w 1080"/>
                <a:gd name="T19" fmla="*/ 19869 h 781"/>
                <a:gd name="T20" fmla="*/ 350716 w 1080"/>
                <a:gd name="T21" fmla="*/ 53249 h 781"/>
                <a:gd name="T22" fmla="*/ 379868 w 1080"/>
                <a:gd name="T23" fmla="*/ 84245 h 781"/>
                <a:gd name="T24" fmla="*/ 434640 w 1080"/>
                <a:gd name="T25" fmla="*/ 96167 h 781"/>
                <a:gd name="T26" fmla="*/ 453192 w 1080"/>
                <a:gd name="T27" fmla="*/ 147826 h 781"/>
                <a:gd name="T28" fmla="*/ 507080 w 1080"/>
                <a:gd name="T29" fmla="*/ 143853 h 781"/>
                <a:gd name="T30" fmla="*/ 639592 w 1080"/>
                <a:gd name="T31" fmla="*/ 84245 h 781"/>
                <a:gd name="T32" fmla="*/ 688180 w 1080"/>
                <a:gd name="T33" fmla="*/ 53249 h 781"/>
                <a:gd name="T34" fmla="*/ 785356 w 1080"/>
                <a:gd name="T35" fmla="*/ 61197 h 781"/>
                <a:gd name="T36" fmla="*/ 909917 w 1080"/>
                <a:gd name="T37" fmla="*/ 100935 h 781"/>
                <a:gd name="T38" fmla="*/ 905500 w 1080"/>
                <a:gd name="T39" fmla="*/ 154185 h 781"/>
                <a:gd name="T40" fmla="*/ 899316 w 1080"/>
                <a:gd name="T41" fmla="*/ 267041 h 781"/>
                <a:gd name="T42" fmla="*/ 874581 w 1080"/>
                <a:gd name="T43" fmla="*/ 342544 h 781"/>
                <a:gd name="T44" fmla="*/ 954088 w 1080"/>
                <a:gd name="T45" fmla="*/ 437121 h 781"/>
                <a:gd name="T46" fmla="*/ 909917 w 1080"/>
                <a:gd name="T47" fmla="*/ 473680 h 781"/>
                <a:gd name="T48" fmla="*/ 909917 w 1080"/>
                <a:gd name="T49" fmla="*/ 548388 h 781"/>
                <a:gd name="T50" fmla="*/ 886948 w 1080"/>
                <a:gd name="T51" fmla="*/ 573026 h 781"/>
                <a:gd name="T52" fmla="*/ 808325 w 1080"/>
                <a:gd name="T53" fmla="*/ 585742 h 781"/>
                <a:gd name="T54" fmla="*/ 741185 w 1080"/>
                <a:gd name="T55" fmla="*/ 579384 h 781"/>
                <a:gd name="T56" fmla="*/ 658144 w 1080"/>
                <a:gd name="T57" fmla="*/ 573026 h 781"/>
                <a:gd name="T58" fmla="*/ 616624 w 1080"/>
                <a:gd name="T59" fmla="*/ 591306 h 781"/>
                <a:gd name="T60" fmla="*/ 561852 w 1080"/>
                <a:gd name="T61" fmla="*/ 602432 h 781"/>
                <a:gd name="T62" fmla="*/ 453192 w 1080"/>
                <a:gd name="T63" fmla="*/ 620712 h 781"/>
                <a:gd name="T64" fmla="*/ 314496 w 1080"/>
                <a:gd name="T65" fmla="*/ 602432 h 781"/>
                <a:gd name="T66" fmla="*/ 295944 w 1080"/>
                <a:gd name="T67" fmla="*/ 614354 h 781"/>
                <a:gd name="T68" fmla="*/ 200535 w 1080"/>
                <a:gd name="T69" fmla="*/ 579384 h 781"/>
                <a:gd name="T70" fmla="*/ 145763 w 1080"/>
                <a:gd name="T71" fmla="*/ 542825 h 781"/>
                <a:gd name="T72" fmla="*/ 18552 w 1080"/>
                <a:gd name="T73" fmla="*/ 443479 h 7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80" h="781">
                  <a:moveTo>
                    <a:pt x="0" y="506"/>
                  </a:moveTo>
                  <a:lnTo>
                    <a:pt x="7" y="454"/>
                  </a:lnTo>
                  <a:lnTo>
                    <a:pt x="41" y="410"/>
                  </a:lnTo>
                  <a:lnTo>
                    <a:pt x="41" y="402"/>
                  </a:lnTo>
                  <a:lnTo>
                    <a:pt x="14" y="329"/>
                  </a:lnTo>
                  <a:lnTo>
                    <a:pt x="41" y="329"/>
                  </a:lnTo>
                  <a:lnTo>
                    <a:pt x="48" y="306"/>
                  </a:lnTo>
                  <a:lnTo>
                    <a:pt x="81" y="267"/>
                  </a:lnTo>
                  <a:lnTo>
                    <a:pt x="143" y="246"/>
                  </a:lnTo>
                  <a:lnTo>
                    <a:pt x="138" y="158"/>
                  </a:lnTo>
                  <a:lnTo>
                    <a:pt x="165" y="67"/>
                  </a:lnTo>
                  <a:lnTo>
                    <a:pt x="212" y="0"/>
                  </a:lnTo>
                  <a:lnTo>
                    <a:pt x="280" y="0"/>
                  </a:lnTo>
                  <a:lnTo>
                    <a:pt x="287" y="31"/>
                  </a:lnTo>
                  <a:lnTo>
                    <a:pt x="313" y="25"/>
                  </a:lnTo>
                  <a:lnTo>
                    <a:pt x="349" y="54"/>
                  </a:lnTo>
                  <a:lnTo>
                    <a:pt x="370" y="38"/>
                  </a:lnTo>
                  <a:lnTo>
                    <a:pt x="377" y="9"/>
                  </a:lnTo>
                  <a:lnTo>
                    <a:pt x="437" y="17"/>
                  </a:lnTo>
                  <a:lnTo>
                    <a:pt x="450" y="25"/>
                  </a:lnTo>
                  <a:lnTo>
                    <a:pt x="437" y="38"/>
                  </a:lnTo>
                  <a:lnTo>
                    <a:pt x="397" y="67"/>
                  </a:lnTo>
                  <a:lnTo>
                    <a:pt x="397" y="90"/>
                  </a:lnTo>
                  <a:lnTo>
                    <a:pt x="430" y="106"/>
                  </a:lnTo>
                  <a:lnTo>
                    <a:pt x="480" y="106"/>
                  </a:lnTo>
                  <a:lnTo>
                    <a:pt x="492" y="121"/>
                  </a:lnTo>
                  <a:lnTo>
                    <a:pt x="499" y="165"/>
                  </a:lnTo>
                  <a:lnTo>
                    <a:pt x="513" y="186"/>
                  </a:lnTo>
                  <a:lnTo>
                    <a:pt x="554" y="173"/>
                  </a:lnTo>
                  <a:lnTo>
                    <a:pt x="574" y="181"/>
                  </a:lnTo>
                  <a:lnTo>
                    <a:pt x="690" y="142"/>
                  </a:lnTo>
                  <a:lnTo>
                    <a:pt x="724" y="106"/>
                  </a:lnTo>
                  <a:lnTo>
                    <a:pt x="752" y="106"/>
                  </a:lnTo>
                  <a:lnTo>
                    <a:pt x="779" y="67"/>
                  </a:lnTo>
                  <a:lnTo>
                    <a:pt x="846" y="61"/>
                  </a:lnTo>
                  <a:lnTo>
                    <a:pt x="889" y="77"/>
                  </a:lnTo>
                  <a:lnTo>
                    <a:pt x="963" y="77"/>
                  </a:lnTo>
                  <a:lnTo>
                    <a:pt x="1030" y="127"/>
                  </a:lnTo>
                  <a:lnTo>
                    <a:pt x="1052" y="181"/>
                  </a:lnTo>
                  <a:lnTo>
                    <a:pt x="1025" y="194"/>
                  </a:lnTo>
                  <a:lnTo>
                    <a:pt x="997" y="254"/>
                  </a:lnTo>
                  <a:lnTo>
                    <a:pt x="1018" y="336"/>
                  </a:lnTo>
                  <a:lnTo>
                    <a:pt x="990" y="379"/>
                  </a:lnTo>
                  <a:lnTo>
                    <a:pt x="990" y="431"/>
                  </a:lnTo>
                  <a:lnTo>
                    <a:pt x="1039" y="454"/>
                  </a:lnTo>
                  <a:lnTo>
                    <a:pt x="1080" y="550"/>
                  </a:lnTo>
                  <a:lnTo>
                    <a:pt x="1052" y="617"/>
                  </a:lnTo>
                  <a:lnTo>
                    <a:pt x="1030" y="596"/>
                  </a:lnTo>
                  <a:lnTo>
                    <a:pt x="1025" y="625"/>
                  </a:lnTo>
                  <a:lnTo>
                    <a:pt x="1030" y="690"/>
                  </a:lnTo>
                  <a:lnTo>
                    <a:pt x="1025" y="713"/>
                  </a:lnTo>
                  <a:lnTo>
                    <a:pt x="1004" y="721"/>
                  </a:lnTo>
                  <a:lnTo>
                    <a:pt x="963" y="713"/>
                  </a:lnTo>
                  <a:lnTo>
                    <a:pt x="915" y="737"/>
                  </a:lnTo>
                  <a:lnTo>
                    <a:pt x="882" y="713"/>
                  </a:lnTo>
                  <a:lnTo>
                    <a:pt x="839" y="729"/>
                  </a:lnTo>
                  <a:lnTo>
                    <a:pt x="793" y="706"/>
                  </a:lnTo>
                  <a:lnTo>
                    <a:pt x="745" y="721"/>
                  </a:lnTo>
                  <a:lnTo>
                    <a:pt x="731" y="752"/>
                  </a:lnTo>
                  <a:lnTo>
                    <a:pt x="698" y="744"/>
                  </a:lnTo>
                  <a:lnTo>
                    <a:pt x="655" y="713"/>
                  </a:lnTo>
                  <a:lnTo>
                    <a:pt x="636" y="758"/>
                  </a:lnTo>
                  <a:lnTo>
                    <a:pt x="567" y="744"/>
                  </a:lnTo>
                  <a:lnTo>
                    <a:pt x="513" y="781"/>
                  </a:lnTo>
                  <a:lnTo>
                    <a:pt x="411" y="773"/>
                  </a:lnTo>
                  <a:lnTo>
                    <a:pt x="356" y="758"/>
                  </a:lnTo>
                  <a:lnTo>
                    <a:pt x="342" y="758"/>
                  </a:lnTo>
                  <a:lnTo>
                    <a:pt x="335" y="773"/>
                  </a:lnTo>
                  <a:lnTo>
                    <a:pt x="287" y="765"/>
                  </a:lnTo>
                  <a:lnTo>
                    <a:pt x="227" y="729"/>
                  </a:lnTo>
                  <a:lnTo>
                    <a:pt x="212" y="698"/>
                  </a:lnTo>
                  <a:lnTo>
                    <a:pt x="165" y="683"/>
                  </a:lnTo>
                  <a:lnTo>
                    <a:pt x="124" y="633"/>
                  </a:lnTo>
                  <a:lnTo>
                    <a:pt x="21" y="558"/>
                  </a:lnTo>
                  <a:lnTo>
                    <a:pt x="0" y="506"/>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56" name="Freeform 107">
              <a:extLst>
                <a:ext uri="{FF2B5EF4-FFF2-40B4-BE49-F238E27FC236}">
                  <a16:creationId xmlns:a16="http://schemas.microsoft.com/office/drawing/2014/main" id="{97186AAE-CD95-41AC-9530-6FDAC31031F6}"/>
                </a:ext>
              </a:extLst>
            </p:cNvPr>
            <p:cNvSpPr>
              <a:spLocks/>
            </p:cNvSpPr>
            <p:nvPr/>
          </p:nvSpPr>
          <p:spPr bwMode="auto">
            <a:xfrm>
              <a:off x="8282867" y="3590815"/>
              <a:ext cx="812570" cy="713289"/>
            </a:xfrm>
            <a:custGeom>
              <a:avLst/>
              <a:gdLst>
                <a:gd name="T0" fmla="*/ 0 w 954"/>
                <a:gd name="T1" fmla="*/ 298924 h 935"/>
                <a:gd name="T2" fmla="*/ 4426 w 954"/>
                <a:gd name="T3" fmla="*/ 317160 h 935"/>
                <a:gd name="T4" fmla="*/ 30099 w 954"/>
                <a:gd name="T5" fmla="*/ 329847 h 935"/>
                <a:gd name="T6" fmla="*/ 30099 w 954"/>
                <a:gd name="T7" fmla="*/ 381385 h 935"/>
                <a:gd name="T8" fmla="*/ 101806 w 954"/>
                <a:gd name="T9" fmla="*/ 523314 h 935"/>
                <a:gd name="T10" fmla="*/ 114200 w 954"/>
                <a:gd name="T11" fmla="*/ 630356 h 935"/>
                <a:gd name="T12" fmla="*/ 173513 w 954"/>
                <a:gd name="T13" fmla="*/ 670001 h 935"/>
                <a:gd name="T14" fmla="*/ 192989 w 954"/>
                <a:gd name="T15" fmla="*/ 712818 h 935"/>
                <a:gd name="T16" fmla="*/ 290369 w 954"/>
                <a:gd name="T17" fmla="*/ 694581 h 935"/>
                <a:gd name="T18" fmla="*/ 319583 w 954"/>
                <a:gd name="T19" fmla="*/ 723125 h 935"/>
                <a:gd name="T20" fmla="*/ 337289 w 954"/>
                <a:gd name="T21" fmla="*/ 729468 h 935"/>
                <a:gd name="T22" fmla="*/ 349683 w 954"/>
                <a:gd name="T23" fmla="*/ 716782 h 935"/>
                <a:gd name="T24" fmla="*/ 368273 w 954"/>
                <a:gd name="T25" fmla="*/ 716782 h 935"/>
                <a:gd name="T26" fmla="*/ 435554 w 954"/>
                <a:gd name="T27" fmla="*/ 741362 h 935"/>
                <a:gd name="T28" fmla="*/ 453260 w 954"/>
                <a:gd name="T29" fmla="*/ 735812 h 935"/>
                <a:gd name="T30" fmla="*/ 453260 w 954"/>
                <a:gd name="T31" fmla="*/ 700131 h 935"/>
                <a:gd name="T32" fmla="*/ 482474 w 954"/>
                <a:gd name="T33" fmla="*/ 716782 h 935"/>
                <a:gd name="T34" fmla="*/ 524967 w 954"/>
                <a:gd name="T35" fmla="*/ 712818 h 935"/>
                <a:gd name="T36" fmla="*/ 571886 w 954"/>
                <a:gd name="T37" fmla="*/ 716782 h 935"/>
                <a:gd name="T38" fmla="*/ 609953 w 954"/>
                <a:gd name="T39" fmla="*/ 681894 h 935"/>
                <a:gd name="T40" fmla="*/ 663069 w 954"/>
                <a:gd name="T41" fmla="*/ 665244 h 935"/>
                <a:gd name="T42" fmla="*/ 700251 w 954"/>
                <a:gd name="T43" fmla="*/ 635113 h 935"/>
                <a:gd name="T44" fmla="*/ 694054 w 954"/>
                <a:gd name="T45" fmla="*/ 593883 h 935"/>
                <a:gd name="T46" fmla="*/ 748941 w 954"/>
                <a:gd name="T47" fmla="*/ 500320 h 935"/>
                <a:gd name="T48" fmla="*/ 789663 w 954"/>
                <a:gd name="T49" fmla="*/ 494770 h 935"/>
                <a:gd name="T50" fmla="*/ 809139 w 954"/>
                <a:gd name="T51" fmla="*/ 463847 h 935"/>
                <a:gd name="T52" fmla="*/ 815336 w 954"/>
                <a:gd name="T53" fmla="*/ 394072 h 935"/>
                <a:gd name="T54" fmla="*/ 844550 w 954"/>
                <a:gd name="T55" fmla="*/ 358391 h 935"/>
                <a:gd name="T56" fmla="*/ 833927 w 954"/>
                <a:gd name="T57" fmla="*/ 336190 h 935"/>
                <a:gd name="T58" fmla="*/ 766646 w 954"/>
                <a:gd name="T59" fmla="*/ 317160 h 935"/>
                <a:gd name="T60" fmla="*/ 738317 w 954"/>
                <a:gd name="T61" fmla="*/ 298924 h 935"/>
                <a:gd name="T62" fmla="*/ 724153 w 954"/>
                <a:gd name="T63" fmla="*/ 276722 h 935"/>
                <a:gd name="T64" fmla="*/ 730350 w 954"/>
                <a:gd name="T65" fmla="*/ 264036 h 935"/>
                <a:gd name="T66" fmla="*/ 567460 w 954"/>
                <a:gd name="T67" fmla="*/ 176024 h 935"/>
                <a:gd name="T68" fmla="*/ 548869 w 954"/>
                <a:gd name="T69" fmla="*/ 136379 h 935"/>
                <a:gd name="T70" fmla="*/ 543557 w 954"/>
                <a:gd name="T71" fmla="*/ 70568 h 935"/>
                <a:gd name="T72" fmla="*/ 548869 w 954"/>
                <a:gd name="T73" fmla="*/ 65811 h 935"/>
                <a:gd name="T74" fmla="*/ 518770 w 954"/>
                <a:gd name="T75" fmla="*/ 22994 h 935"/>
                <a:gd name="T76" fmla="*/ 482474 w 954"/>
                <a:gd name="T77" fmla="*/ 12686 h 935"/>
                <a:gd name="T78" fmla="*/ 445292 w 954"/>
                <a:gd name="T79" fmla="*/ 12686 h 935"/>
                <a:gd name="T80" fmla="*/ 416963 w 954"/>
                <a:gd name="T81" fmla="*/ 0 h 935"/>
                <a:gd name="T82" fmla="*/ 392176 w 954"/>
                <a:gd name="T83" fmla="*/ 12686 h 935"/>
                <a:gd name="T84" fmla="*/ 368273 w 954"/>
                <a:gd name="T85" fmla="*/ 0 h 935"/>
                <a:gd name="T86" fmla="*/ 349683 w 954"/>
                <a:gd name="T87" fmla="*/ 4757 h 935"/>
                <a:gd name="T88" fmla="*/ 331092 w 954"/>
                <a:gd name="T89" fmla="*/ 29337 h 935"/>
                <a:gd name="T90" fmla="*/ 300993 w 954"/>
                <a:gd name="T91" fmla="*/ 35681 h 935"/>
                <a:gd name="T92" fmla="*/ 308960 w 954"/>
                <a:gd name="T93" fmla="*/ 58675 h 935"/>
                <a:gd name="T94" fmla="*/ 290369 w 954"/>
                <a:gd name="T95" fmla="*/ 65811 h 935"/>
                <a:gd name="T96" fmla="*/ 264696 w 954"/>
                <a:gd name="T97" fmla="*/ 58675 h 935"/>
                <a:gd name="T98" fmla="*/ 264696 w 954"/>
                <a:gd name="T99" fmla="*/ 88805 h 935"/>
                <a:gd name="T100" fmla="*/ 247876 w 954"/>
                <a:gd name="T101" fmla="*/ 100698 h 935"/>
                <a:gd name="T102" fmla="*/ 222203 w 954"/>
                <a:gd name="T103" fmla="*/ 100698 h 935"/>
                <a:gd name="T104" fmla="*/ 162890 w 954"/>
                <a:gd name="T105" fmla="*/ 146687 h 935"/>
                <a:gd name="T106" fmla="*/ 156693 w 954"/>
                <a:gd name="T107" fmla="*/ 217255 h 935"/>
                <a:gd name="T108" fmla="*/ 138103 w 954"/>
                <a:gd name="T109" fmla="*/ 233906 h 935"/>
                <a:gd name="T110" fmla="*/ 95609 w 954"/>
                <a:gd name="T111" fmla="*/ 253728 h 935"/>
                <a:gd name="T112" fmla="*/ 48690 w 954"/>
                <a:gd name="T113" fmla="*/ 241042 h 935"/>
                <a:gd name="T114" fmla="*/ 48690 w 954"/>
                <a:gd name="T115" fmla="*/ 270379 h 935"/>
                <a:gd name="T116" fmla="*/ 36296 w 954"/>
                <a:gd name="T117" fmla="*/ 294959 h 935"/>
                <a:gd name="T118" fmla="*/ 0 w 954"/>
                <a:gd name="T119" fmla="*/ 298924 h 93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54" h="935">
                  <a:moveTo>
                    <a:pt x="0" y="377"/>
                  </a:moveTo>
                  <a:lnTo>
                    <a:pt x="5" y="400"/>
                  </a:lnTo>
                  <a:lnTo>
                    <a:pt x="34" y="416"/>
                  </a:lnTo>
                  <a:lnTo>
                    <a:pt x="34" y="481"/>
                  </a:lnTo>
                  <a:lnTo>
                    <a:pt x="115" y="660"/>
                  </a:lnTo>
                  <a:lnTo>
                    <a:pt x="129" y="795"/>
                  </a:lnTo>
                  <a:lnTo>
                    <a:pt x="196" y="845"/>
                  </a:lnTo>
                  <a:lnTo>
                    <a:pt x="218" y="899"/>
                  </a:lnTo>
                  <a:lnTo>
                    <a:pt x="328" y="876"/>
                  </a:lnTo>
                  <a:lnTo>
                    <a:pt x="361" y="912"/>
                  </a:lnTo>
                  <a:lnTo>
                    <a:pt x="381" y="920"/>
                  </a:lnTo>
                  <a:lnTo>
                    <a:pt x="395" y="904"/>
                  </a:lnTo>
                  <a:lnTo>
                    <a:pt x="416" y="904"/>
                  </a:lnTo>
                  <a:lnTo>
                    <a:pt x="492" y="935"/>
                  </a:lnTo>
                  <a:lnTo>
                    <a:pt x="512" y="928"/>
                  </a:lnTo>
                  <a:lnTo>
                    <a:pt x="512" y="883"/>
                  </a:lnTo>
                  <a:lnTo>
                    <a:pt x="545" y="904"/>
                  </a:lnTo>
                  <a:lnTo>
                    <a:pt x="593" y="899"/>
                  </a:lnTo>
                  <a:lnTo>
                    <a:pt x="646" y="904"/>
                  </a:lnTo>
                  <a:lnTo>
                    <a:pt x="689" y="860"/>
                  </a:lnTo>
                  <a:lnTo>
                    <a:pt x="749" y="839"/>
                  </a:lnTo>
                  <a:lnTo>
                    <a:pt x="791" y="801"/>
                  </a:lnTo>
                  <a:lnTo>
                    <a:pt x="784" y="749"/>
                  </a:lnTo>
                  <a:lnTo>
                    <a:pt x="846" y="631"/>
                  </a:lnTo>
                  <a:lnTo>
                    <a:pt x="892" y="624"/>
                  </a:lnTo>
                  <a:lnTo>
                    <a:pt x="914" y="585"/>
                  </a:lnTo>
                  <a:lnTo>
                    <a:pt x="921" y="497"/>
                  </a:lnTo>
                  <a:lnTo>
                    <a:pt x="954" y="452"/>
                  </a:lnTo>
                  <a:lnTo>
                    <a:pt x="942" y="424"/>
                  </a:lnTo>
                  <a:lnTo>
                    <a:pt x="866" y="400"/>
                  </a:lnTo>
                  <a:lnTo>
                    <a:pt x="834" y="377"/>
                  </a:lnTo>
                  <a:lnTo>
                    <a:pt x="818" y="349"/>
                  </a:lnTo>
                  <a:lnTo>
                    <a:pt x="825" y="333"/>
                  </a:lnTo>
                  <a:lnTo>
                    <a:pt x="641" y="222"/>
                  </a:lnTo>
                  <a:lnTo>
                    <a:pt x="620" y="172"/>
                  </a:lnTo>
                  <a:lnTo>
                    <a:pt x="614" y="89"/>
                  </a:lnTo>
                  <a:lnTo>
                    <a:pt x="620" y="83"/>
                  </a:lnTo>
                  <a:lnTo>
                    <a:pt x="586" y="29"/>
                  </a:lnTo>
                  <a:lnTo>
                    <a:pt x="545" y="16"/>
                  </a:lnTo>
                  <a:lnTo>
                    <a:pt x="503" y="16"/>
                  </a:lnTo>
                  <a:lnTo>
                    <a:pt x="471" y="0"/>
                  </a:lnTo>
                  <a:lnTo>
                    <a:pt x="443" y="16"/>
                  </a:lnTo>
                  <a:lnTo>
                    <a:pt x="416" y="0"/>
                  </a:lnTo>
                  <a:lnTo>
                    <a:pt x="395" y="6"/>
                  </a:lnTo>
                  <a:lnTo>
                    <a:pt x="374" y="37"/>
                  </a:lnTo>
                  <a:lnTo>
                    <a:pt x="340" y="45"/>
                  </a:lnTo>
                  <a:lnTo>
                    <a:pt x="349" y="74"/>
                  </a:lnTo>
                  <a:lnTo>
                    <a:pt x="328" y="83"/>
                  </a:lnTo>
                  <a:lnTo>
                    <a:pt x="299" y="74"/>
                  </a:lnTo>
                  <a:lnTo>
                    <a:pt x="299" y="112"/>
                  </a:lnTo>
                  <a:lnTo>
                    <a:pt x="280" y="127"/>
                  </a:lnTo>
                  <a:lnTo>
                    <a:pt x="251" y="127"/>
                  </a:lnTo>
                  <a:lnTo>
                    <a:pt x="184" y="185"/>
                  </a:lnTo>
                  <a:lnTo>
                    <a:pt x="177" y="274"/>
                  </a:lnTo>
                  <a:lnTo>
                    <a:pt x="156" y="295"/>
                  </a:lnTo>
                  <a:lnTo>
                    <a:pt x="108" y="320"/>
                  </a:lnTo>
                  <a:lnTo>
                    <a:pt x="55" y="304"/>
                  </a:lnTo>
                  <a:lnTo>
                    <a:pt x="55" y="341"/>
                  </a:lnTo>
                  <a:lnTo>
                    <a:pt x="41" y="372"/>
                  </a:lnTo>
                  <a:lnTo>
                    <a:pt x="0" y="377"/>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57" name="Freeform 108">
              <a:extLst>
                <a:ext uri="{FF2B5EF4-FFF2-40B4-BE49-F238E27FC236}">
                  <a16:creationId xmlns:a16="http://schemas.microsoft.com/office/drawing/2014/main" id="{B6B1D5A6-B1DE-40CF-82D8-F8D43277A565}"/>
                </a:ext>
              </a:extLst>
            </p:cNvPr>
            <p:cNvSpPr>
              <a:spLocks/>
            </p:cNvSpPr>
            <p:nvPr/>
          </p:nvSpPr>
          <p:spPr bwMode="auto">
            <a:xfrm>
              <a:off x="7429059" y="3772574"/>
              <a:ext cx="965308" cy="508620"/>
            </a:xfrm>
            <a:custGeom>
              <a:avLst/>
              <a:gdLst>
                <a:gd name="T0" fmla="*/ 6199 w 1133"/>
                <a:gd name="T1" fmla="*/ 127986 h 665"/>
                <a:gd name="T2" fmla="*/ 18596 w 1133"/>
                <a:gd name="T3" fmla="*/ 217020 h 665"/>
                <a:gd name="T4" fmla="*/ 61101 w 1133"/>
                <a:gd name="T5" fmla="*/ 281410 h 665"/>
                <a:gd name="T6" fmla="*/ 71728 w 1133"/>
                <a:gd name="T7" fmla="*/ 359315 h 665"/>
                <a:gd name="T8" fmla="*/ 139913 w 1133"/>
                <a:gd name="T9" fmla="*/ 434040 h 665"/>
                <a:gd name="T10" fmla="*/ 173563 w 1133"/>
                <a:gd name="T11" fmla="*/ 458683 h 665"/>
                <a:gd name="T12" fmla="*/ 236435 w 1133"/>
                <a:gd name="T13" fmla="*/ 458683 h 665"/>
                <a:gd name="T14" fmla="*/ 296651 w 1133"/>
                <a:gd name="T15" fmla="*/ 434040 h 665"/>
                <a:gd name="T16" fmla="*/ 398486 w 1133"/>
                <a:gd name="T17" fmla="*/ 380778 h 665"/>
                <a:gd name="T18" fmla="*/ 427709 w 1133"/>
                <a:gd name="T19" fmla="*/ 400652 h 665"/>
                <a:gd name="T20" fmla="*/ 478184 w 1133"/>
                <a:gd name="T21" fmla="*/ 410986 h 665"/>
                <a:gd name="T22" fmla="*/ 537514 w 1133"/>
                <a:gd name="T23" fmla="*/ 394292 h 665"/>
                <a:gd name="T24" fmla="*/ 537514 w 1133"/>
                <a:gd name="T25" fmla="*/ 410986 h 665"/>
                <a:gd name="T26" fmla="*/ 502093 w 1133"/>
                <a:gd name="T27" fmla="*/ 452323 h 665"/>
                <a:gd name="T28" fmla="*/ 575591 w 1133"/>
                <a:gd name="T29" fmla="*/ 465042 h 665"/>
                <a:gd name="T30" fmla="*/ 592416 w 1133"/>
                <a:gd name="T31" fmla="*/ 511944 h 665"/>
                <a:gd name="T32" fmla="*/ 641120 w 1133"/>
                <a:gd name="T33" fmla="*/ 518304 h 665"/>
                <a:gd name="T34" fmla="*/ 761552 w 1133"/>
                <a:gd name="T35" fmla="*/ 493660 h 665"/>
                <a:gd name="T36" fmla="*/ 816454 w 1133"/>
                <a:gd name="T37" fmla="*/ 465042 h 665"/>
                <a:gd name="T38" fmla="*/ 899694 w 1133"/>
                <a:gd name="T39" fmla="*/ 429270 h 665"/>
                <a:gd name="T40" fmla="*/ 1003300 w 1133"/>
                <a:gd name="T41" fmla="*/ 441989 h 665"/>
                <a:gd name="T42" fmla="*/ 919175 w 1133"/>
                <a:gd name="T43" fmla="*/ 192377 h 665"/>
                <a:gd name="T44" fmla="*/ 893495 w 1133"/>
                <a:gd name="T45" fmla="*/ 127986 h 665"/>
                <a:gd name="T46" fmla="*/ 827966 w 1133"/>
                <a:gd name="T47" fmla="*/ 99368 h 665"/>
                <a:gd name="T48" fmla="*/ 736757 w 1133"/>
                <a:gd name="T49" fmla="*/ 151039 h 665"/>
                <a:gd name="T50" fmla="*/ 641120 w 1133"/>
                <a:gd name="T51" fmla="*/ 212250 h 665"/>
                <a:gd name="T52" fmla="*/ 628723 w 1133"/>
                <a:gd name="T53" fmla="*/ 188402 h 665"/>
                <a:gd name="T54" fmla="*/ 665029 w 1133"/>
                <a:gd name="T55" fmla="*/ 140705 h 665"/>
                <a:gd name="T56" fmla="*/ 700450 w 1133"/>
                <a:gd name="T57" fmla="*/ 87444 h 665"/>
                <a:gd name="T58" fmla="*/ 518918 w 1133"/>
                <a:gd name="T59" fmla="*/ 16694 h 665"/>
                <a:gd name="T60" fmla="*/ 433907 w 1133"/>
                <a:gd name="T61" fmla="*/ 39747 h 665"/>
                <a:gd name="T62" fmla="*/ 404685 w 1133"/>
                <a:gd name="T63" fmla="*/ 8744 h 665"/>
                <a:gd name="T64" fmla="*/ 319675 w 1133"/>
                <a:gd name="T65" fmla="*/ 39747 h 665"/>
                <a:gd name="T66" fmla="*/ 283368 w 1133"/>
                <a:gd name="T67" fmla="*/ 8744 h 665"/>
                <a:gd name="T68" fmla="*/ 247947 w 1133"/>
                <a:gd name="T69" fmla="*/ 4770 h 665"/>
                <a:gd name="T70" fmla="*/ 199243 w 1133"/>
                <a:gd name="T71" fmla="*/ 44517 h 665"/>
                <a:gd name="T72" fmla="*/ 146112 w 1133"/>
                <a:gd name="T73" fmla="*/ 44517 h 665"/>
                <a:gd name="T74" fmla="*/ 114233 w 1133"/>
                <a:gd name="T75" fmla="*/ 74725 h 665"/>
                <a:gd name="T76" fmla="*/ 61101 w 1133"/>
                <a:gd name="T77" fmla="*/ 74725 h 665"/>
                <a:gd name="T78" fmla="*/ 6199 w 1133"/>
                <a:gd name="T79" fmla="*/ 87444 h 6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133" h="665">
                  <a:moveTo>
                    <a:pt x="0" y="125"/>
                  </a:moveTo>
                  <a:lnTo>
                    <a:pt x="7" y="161"/>
                  </a:lnTo>
                  <a:lnTo>
                    <a:pt x="41" y="206"/>
                  </a:lnTo>
                  <a:lnTo>
                    <a:pt x="21" y="273"/>
                  </a:lnTo>
                  <a:lnTo>
                    <a:pt x="62" y="288"/>
                  </a:lnTo>
                  <a:lnTo>
                    <a:pt x="69" y="354"/>
                  </a:lnTo>
                  <a:lnTo>
                    <a:pt x="88" y="377"/>
                  </a:lnTo>
                  <a:lnTo>
                    <a:pt x="81" y="452"/>
                  </a:lnTo>
                  <a:lnTo>
                    <a:pt x="108" y="473"/>
                  </a:lnTo>
                  <a:lnTo>
                    <a:pt x="158" y="546"/>
                  </a:lnTo>
                  <a:lnTo>
                    <a:pt x="191" y="569"/>
                  </a:lnTo>
                  <a:lnTo>
                    <a:pt x="196" y="577"/>
                  </a:lnTo>
                  <a:lnTo>
                    <a:pt x="211" y="569"/>
                  </a:lnTo>
                  <a:lnTo>
                    <a:pt x="267" y="577"/>
                  </a:lnTo>
                  <a:lnTo>
                    <a:pt x="308" y="546"/>
                  </a:lnTo>
                  <a:lnTo>
                    <a:pt x="335" y="546"/>
                  </a:lnTo>
                  <a:lnTo>
                    <a:pt x="382" y="479"/>
                  </a:lnTo>
                  <a:lnTo>
                    <a:pt x="450" y="479"/>
                  </a:lnTo>
                  <a:lnTo>
                    <a:pt x="457" y="510"/>
                  </a:lnTo>
                  <a:lnTo>
                    <a:pt x="483" y="504"/>
                  </a:lnTo>
                  <a:lnTo>
                    <a:pt x="519" y="533"/>
                  </a:lnTo>
                  <a:lnTo>
                    <a:pt x="540" y="517"/>
                  </a:lnTo>
                  <a:lnTo>
                    <a:pt x="547" y="488"/>
                  </a:lnTo>
                  <a:lnTo>
                    <a:pt x="607" y="496"/>
                  </a:lnTo>
                  <a:lnTo>
                    <a:pt x="620" y="504"/>
                  </a:lnTo>
                  <a:lnTo>
                    <a:pt x="607" y="517"/>
                  </a:lnTo>
                  <a:lnTo>
                    <a:pt x="567" y="546"/>
                  </a:lnTo>
                  <a:lnTo>
                    <a:pt x="567" y="569"/>
                  </a:lnTo>
                  <a:lnTo>
                    <a:pt x="600" y="585"/>
                  </a:lnTo>
                  <a:lnTo>
                    <a:pt x="650" y="585"/>
                  </a:lnTo>
                  <a:lnTo>
                    <a:pt x="662" y="600"/>
                  </a:lnTo>
                  <a:lnTo>
                    <a:pt x="669" y="644"/>
                  </a:lnTo>
                  <a:lnTo>
                    <a:pt x="683" y="665"/>
                  </a:lnTo>
                  <a:lnTo>
                    <a:pt x="724" y="652"/>
                  </a:lnTo>
                  <a:lnTo>
                    <a:pt x="744" y="660"/>
                  </a:lnTo>
                  <a:lnTo>
                    <a:pt x="860" y="621"/>
                  </a:lnTo>
                  <a:lnTo>
                    <a:pt x="894" y="585"/>
                  </a:lnTo>
                  <a:lnTo>
                    <a:pt x="922" y="585"/>
                  </a:lnTo>
                  <a:lnTo>
                    <a:pt x="949" y="546"/>
                  </a:lnTo>
                  <a:lnTo>
                    <a:pt x="1016" y="540"/>
                  </a:lnTo>
                  <a:lnTo>
                    <a:pt x="1059" y="556"/>
                  </a:lnTo>
                  <a:lnTo>
                    <a:pt x="1133" y="556"/>
                  </a:lnTo>
                  <a:lnTo>
                    <a:pt x="1119" y="421"/>
                  </a:lnTo>
                  <a:lnTo>
                    <a:pt x="1038" y="242"/>
                  </a:lnTo>
                  <a:lnTo>
                    <a:pt x="1038" y="177"/>
                  </a:lnTo>
                  <a:lnTo>
                    <a:pt x="1009" y="161"/>
                  </a:lnTo>
                  <a:lnTo>
                    <a:pt x="1004" y="138"/>
                  </a:lnTo>
                  <a:lnTo>
                    <a:pt x="935" y="125"/>
                  </a:lnTo>
                  <a:lnTo>
                    <a:pt x="901" y="161"/>
                  </a:lnTo>
                  <a:lnTo>
                    <a:pt x="832" y="190"/>
                  </a:lnTo>
                  <a:lnTo>
                    <a:pt x="758" y="250"/>
                  </a:lnTo>
                  <a:lnTo>
                    <a:pt x="724" y="267"/>
                  </a:lnTo>
                  <a:lnTo>
                    <a:pt x="703" y="258"/>
                  </a:lnTo>
                  <a:lnTo>
                    <a:pt x="710" y="237"/>
                  </a:lnTo>
                  <a:lnTo>
                    <a:pt x="737" y="221"/>
                  </a:lnTo>
                  <a:lnTo>
                    <a:pt x="751" y="177"/>
                  </a:lnTo>
                  <a:lnTo>
                    <a:pt x="799" y="125"/>
                  </a:lnTo>
                  <a:lnTo>
                    <a:pt x="791" y="110"/>
                  </a:lnTo>
                  <a:lnTo>
                    <a:pt x="717" y="94"/>
                  </a:lnTo>
                  <a:lnTo>
                    <a:pt x="586" y="21"/>
                  </a:lnTo>
                  <a:lnTo>
                    <a:pt x="533" y="11"/>
                  </a:lnTo>
                  <a:lnTo>
                    <a:pt x="490" y="50"/>
                  </a:lnTo>
                  <a:lnTo>
                    <a:pt x="471" y="11"/>
                  </a:lnTo>
                  <a:lnTo>
                    <a:pt x="457" y="11"/>
                  </a:lnTo>
                  <a:lnTo>
                    <a:pt x="411" y="44"/>
                  </a:lnTo>
                  <a:lnTo>
                    <a:pt x="361" y="50"/>
                  </a:lnTo>
                  <a:lnTo>
                    <a:pt x="335" y="44"/>
                  </a:lnTo>
                  <a:lnTo>
                    <a:pt x="320" y="11"/>
                  </a:lnTo>
                  <a:lnTo>
                    <a:pt x="294" y="0"/>
                  </a:lnTo>
                  <a:lnTo>
                    <a:pt x="280" y="6"/>
                  </a:lnTo>
                  <a:lnTo>
                    <a:pt x="251" y="50"/>
                  </a:lnTo>
                  <a:lnTo>
                    <a:pt x="225" y="56"/>
                  </a:lnTo>
                  <a:lnTo>
                    <a:pt x="191" y="94"/>
                  </a:lnTo>
                  <a:lnTo>
                    <a:pt x="165" y="56"/>
                  </a:lnTo>
                  <a:lnTo>
                    <a:pt x="143" y="65"/>
                  </a:lnTo>
                  <a:lnTo>
                    <a:pt x="129" y="94"/>
                  </a:lnTo>
                  <a:lnTo>
                    <a:pt x="108" y="102"/>
                  </a:lnTo>
                  <a:lnTo>
                    <a:pt x="69" y="94"/>
                  </a:lnTo>
                  <a:lnTo>
                    <a:pt x="21" y="117"/>
                  </a:lnTo>
                  <a:lnTo>
                    <a:pt x="7" y="110"/>
                  </a:lnTo>
                  <a:lnTo>
                    <a:pt x="0" y="125"/>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58" name="Freeform 114">
              <a:extLst>
                <a:ext uri="{FF2B5EF4-FFF2-40B4-BE49-F238E27FC236}">
                  <a16:creationId xmlns:a16="http://schemas.microsoft.com/office/drawing/2014/main" id="{140F98B4-DC73-4C18-9642-5BDA5C93BF64}"/>
                </a:ext>
              </a:extLst>
            </p:cNvPr>
            <p:cNvSpPr>
              <a:spLocks/>
            </p:cNvSpPr>
            <p:nvPr/>
          </p:nvSpPr>
          <p:spPr bwMode="auto">
            <a:xfrm>
              <a:off x="8615837" y="4546961"/>
              <a:ext cx="690379" cy="679687"/>
            </a:xfrm>
            <a:custGeom>
              <a:avLst/>
              <a:gdLst>
                <a:gd name="T0" fmla="*/ 0 w 813"/>
                <a:gd name="T1" fmla="*/ 378618 h 890"/>
                <a:gd name="T2" fmla="*/ 11474 w 813"/>
                <a:gd name="T3" fmla="*/ 358775 h 890"/>
                <a:gd name="T4" fmla="*/ 36186 w 813"/>
                <a:gd name="T5" fmla="*/ 341312 h 890"/>
                <a:gd name="T6" fmla="*/ 47660 w 813"/>
                <a:gd name="T7" fmla="*/ 319087 h 890"/>
                <a:gd name="T8" fmla="*/ 100616 w 813"/>
                <a:gd name="T9" fmla="*/ 283369 h 890"/>
                <a:gd name="T10" fmla="*/ 143863 w 813"/>
                <a:gd name="T11" fmla="*/ 230187 h 890"/>
                <a:gd name="T12" fmla="*/ 167693 w 813"/>
                <a:gd name="T13" fmla="*/ 240506 h 890"/>
                <a:gd name="T14" fmla="*/ 203880 w 813"/>
                <a:gd name="T15" fmla="*/ 236537 h 890"/>
                <a:gd name="T16" fmla="*/ 264779 w 813"/>
                <a:gd name="T17" fmla="*/ 182562 h 890"/>
                <a:gd name="T18" fmla="*/ 287726 w 813"/>
                <a:gd name="T19" fmla="*/ 195262 h 890"/>
                <a:gd name="T20" fmla="*/ 300082 w 813"/>
                <a:gd name="T21" fmla="*/ 230187 h 890"/>
                <a:gd name="T22" fmla="*/ 354803 w 813"/>
                <a:gd name="T23" fmla="*/ 205581 h 890"/>
                <a:gd name="T24" fmla="*/ 372455 w 813"/>
                <a:gd name="T25" fmla="*/ 160337 h 890"/>
                <a:gd name="T26" fmla="*/ 372455 w 813"/>
                <a:gd name="T27" fmla="*/ 83344 h 890"/>
                <a:gd name="T28" fmla="*/ 392755 w 813"/>
                <a:gd name="T29" fmla="*/ 77787 h 890"/>
                <a:gd name="T30" fmla="*/ 397168 w 813"/>
                <a:gd name="T31" fmla="*/ 34925 h 890"/>
                <a:gd name="T32" fmla="*/ 437767 w 813"/>
                <a:gd name="T33" fmla="*/ 5556 h 890"/>
                <a:gd name="T34" fmla="*/ 475719 w 813"/>
                <a:gd name="T35" fmla="*/ 11906 h 890"/>
                <a:gd name="T36" fmla="*/ 504845 w 813"/>
                <a:gd name="T37" fmla="*/ 0 h 890"/>
                <a:gd name="T38" fmla="*/ 534853 w 813"/>
                <a:gd name="T39" fmla="*/ 11906 h 890"/>
                <a:gd name="T40" fmla="*/ 553387 w 813"/>
                <a:gd name="T41" fmla="*/ 34925 h 890"/>
                <a:gd name="T42" fmla="*/ 547209 w 813"/>
                <a:gd name="T43" fmla="*/ 77787 h 890"/>
                <a:gd name="T44" fmla="*/ 564861 w 813"/>
                <a:gd name="T45" fmla="*/ 83344 h 890"/>
                <a:gd name="T46" fmla="*/ 564861 w 813"/>
                <a:gd name="T47" fmla="*/ 112712 h 890"/>
                <a:gd name="T48" fmla="*/ 534853 w 813"/>
                <a:gd name="T49" fmla="*/ 141287 h 890"/>
                <a:gd name="T50" fmla="*/ 530440 w 813"/>
                <a:gd name="T51" fmla="*/ 172244 h 890"/>
                <a:gd name="T52" fmla="*/ 534853 w 813"/>
                <a:gd name="T53" fmla="*/ 188912 h 890"/>
                <a:gd name="T54" fmla="*/ 585161 w 813"/>
                <a:gd name="T55" fmla="*/ 223837 h 890"/>
                <a:gd name="T56" fmla="*/ 591339 w 813"/>
                <a:gd name="T57" fmla="*/ 240506 h 890"/>
                <a:gd name="T58" fmla="*/ 564861 w 813"/>
                <a:gd name="T59" fmla="*/ 289719 h 890"/>
                <a:gd name="T60" fmla="*/ 578983 w 813"/>
                <a:gd name="T61" fmla="*/ 324644 h 890"/>
                <a:gd name="T62" fmla="*/ 620465 w 813"/>
                <a:gd name="T63" fmla="*/ 388937 h 890"/>
                <a:gd name="T64" fmla="*/ 631938 w 813"/>
                <a:gd name="T65" fmla="*/ 423862 h 890"/>
                <a:gd name="T66" fmla="*/ 674303 w 813"/>
                <a:gd name="T67" fmla="*/ 448468 h 890"/>
                <a:gd name="T68" fmla="*/ 674303 w 813"/>
                <a:gd name="T69" fmla="*/ 500062 h 890"/>
                <a:gd name="T70" fmla="*/ 692837 w 813"/>
                <a:gd name="T71" fmla="*/ 541337 h 890"/>
                <a:gd name="T72" fmla="*/ 717550 w 813"/>
                <a:gd name="T73" fmla="*/ 564356 h 890"/>
                <a:gd name="T74" fmla="*/ 711372 w 813"/>
                <a:gd name="T75" fmla="*/ 582612 h 890"/>
                <a:gd name="T76" fmla="*/ 625760 w 813"/>
                <a:gd name="T77" fmla="*/ 611981 h 890"/>
                <a:gd name="T78" fmla="*/ 553387 w 813"/>
                <a:gd name="T79" fmla="*/ 607218 h 890"/>
                <a:gd name="T80" fmla="*/ 534853 w 813"/>
                <a:gd name="T81" fmla="*/ 623887 h 890"/>
                <a:gd name="T82" fmla="*/ 488075 w 813"/>
                <a:gd name="T83" fmla="*/ 607218 h 890"/>
                <a:gd name="T84" fmla="*/ 437767 w 813"/>
                <a:gd name="T85" fmla="*/ 618331 h 890"/>
                <a:gd name="T86" fmla="*/ 378633 w 813"/>
                <a:gd name="T87" fmla="*/ 669925 h 890"/>
                <a:gd name="T88" fmla="*/ 392755 w 813"/>
                <a:gd name="T89" fmla="*/ 683418 h 890"/>
                <a:gd name="T90" fmla="*/ 378633 w 813"/>
                <a:gd name="T91" fmla="*/ 694531 h 890"/>
                <a:gd name="T92" fmla="*/ 330091 w 813"/>
                <a:gd name="T93" fmla="*/ 706437 h 890"/>
                <a:gd name="T94" fmla="*/ 308026 w 813"/>
                <a:gd name="T95" fmla="*/ 665162 h 890"/>
                <a:gd name="T96" fmla="*/ 203880 w 813"/>
                <a:gd name="T97" fmla="*/ 636587 h 890"/>
                <a:gd name="T98" fmla="*/ 161515 w 813"/>
                <a:gd name="T99" fmla="*/ 582612 h 890"/>
                <a:gd name="T100" fmla="*/ 150041 w 813"/>
                <a:gd name="T101" fmla="*/ 554037 h 890"/>
                <a:gd name="T102" fmla="*/ 167693 w 813"/>
                <a:gd name="T103" fmla="*/ 477837 h 890"/>
                <a:gd name="T104" fmla="*/ 150041 w 813"/>
                <a:gd name="T105" fmla="*/ 453231 h 890"/>
                <a:gd name="T106" fmla="*/ 47660 w 813"/>
                <a:gd name="T107" fmla="*/ 448468 h 890"/>
                <a:gd name="T108" fmla="*/ 41482 w 813"/>
                <a:gd name="T109" fmla="*/ 418306 h 890"/>
                <a:gd name="T110" fmla="*/ 0 w 813"/>
                <a:gd name="T111" fmla="*/ 378618 h 89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13" h="890">
                  <a:moveTo>
                    <a:pt x="0" y="477"/>
                  </a:moveTo>
                  <a:lnTo>
                    <a:pt x="13" y="452"/>
                  </a:lnTo>
                  <a:lnTo>
                    <a:pt x="41" y="430"/>
                  </a:lnTo>
                  <a:lnTo>
                    <a:pt x="54" y="402"/>
                  </a:lnTo>
                  <a:lnTo>
                    <a:pt x="114" y="357"/>
                  </a:lnTo>
                  <a:lnTo>
                    <a:pt x="163" y="290"/>
                  </a:lnTo>
                  <a:lnTo>
                    <a:pt x="190" y="303"/>
                  </a:lnTo>
                  <a:lnTo>
                    <a:pt x="231" y="298"/>
                  </a:lnTo>
                  <a:lnTo>
                    <a:pt x="300" y="230"/>
                  </a:lnTo>
                  <a:lnTo>
                    <a:pt x="326" y="246"/>
                  </a:lnTo>
                  <a:lnTo>
                    <a:pt x="340" y="290"/>
                  </a:lnTo>
                  <a:lnTo>
                    <a:pt x="402" y="259"/>
                  </a:lnTo>
                  <a:lnTo>
                    <a:pt x="422" y="202"/>
                  </a:lnTo>
                  <a:lnTo>
                    <a:pt x="422" y="105"/>
                  </a:lnTo>
                  <a:lnTo>
                    <a:pt x="445" y="98"/>
                  </a:lnTo>
                  <a:lnTo>
                    <a:pt x="450" y="44"/>
                  </a:lnTo>
                  <a:lnTo>
                    <a:pt x="496" y="7"/>
                  </a:lnTo>
                  <a:lnTo>
                    <a:pt x="539" y="15"/>
                  </a:lnTo>
                  <a:lnTo>
                    <a:pt x="572" y="0"/>
                  </a:lnTo>
                  <a:lnTo>
                    <a:pt x="606" y="15"/>
                  </a:lnTo>
                  <a:lnTo>
                    <a:pt x="627" y="44"/>
                  </a:lnTo>
                  <a:lnTo>
                    <a:pt x="620" y="98"/>
                  </a:lnTo>
                  <a:lnTo>
                    <a:pt x="640" y="105"/>
                  </a:lnTo>
                  <a:lnTo>
                    <a:pt x="640" y="142"/>
                  </a:lnTo>
                  <a:lnTo>
                    <a:pt x="606" y="178"/>
                  </a:lnTo>
                  <a:lnTo>
                    <a:pt x="601" y="217"/>
                  </a:lnTo>
                  <a:lnTo>
                    <a:pt x="606" y="238"/>
                  </a:lnTo>
                  <a:lnTo>
                    <a:pt x="663" y="282"/>
                  </a:lnTo>
                  <a:lnTo>
                    <a:pt x="670" y="303"/>
                  </a:lnTo>
                  <a:lnTo>
                    <a:pt x="640" y="365"/>
                  </a:lnTo>
                  <a:lnTo>
                    <a:pt x="656" y="409"/>
                  </a:lnTo>
                  <a:lnTo>
                    <a:pt x="703" y="490"/>
                  </a:lnTo>
                  <a:lnTo>
                    <a:pt x="716" y="534"/>
                  </a:lnTo>
                  <a:lnTo>
                    <a:pt x="764" y="565"/>
                  </a:lnTo>
                  <a:lnTo>
                    <a:pt x="764" y="630"/>
                  </a:lnTo>
                  <a:lnTo>
                    <a:pt x="785" y="682"/>
                  </a:lnTo>
                  <a:lnTo>
                    <a:pt x="813" y="711"/>
                  </a:lnTo>
                  <a:lnTo>
                    <a:pt x="806" y="734"/>
                  </a:lnTo>
                  <a:lnTo>
                    <a:pt x="709" y="771"/>
                  </a:lnTo>
                  <a:lnTo>
                    <a:pt x="627" y="765"/>
                  </a:lnTo>
                  <a:lnTo>
                    <a:pt x="606" y="786"/>
                  </a:lnTo>
                  <a:lnTo>
                    <a:pt x="553" y="765"/>
                  </a:lnTo>
                  <a:lnTo>
                    <a:pt x="496" y="779"/>
                  </a:lnTo>
                  <a:lnTo>
                    <a:pt x="429" y="844"/>
                  </a:lnTo>
                  <a:lnTo>
                    <a:pt x="445" y="861"/>
                  </a:lnTo>
                  <a:lnTo>
                    <a:pt x="429" y="875"/>
                  </a:lnTo>
                  <a:lnTo>
                    <a:pt x="374" y="890"/>
                  </a:lnTo>
                  <a:lnTo>
                    <a:pt x="349" y="838"/>
                  </a:lnTo>
                  <a:lnTo>
                    <a:pt x="231" y="802"/>
                  </a:lnTo>
                  <a:lnTo>
                    <a:pt x="183" y="734"/>
                  </a:lnTo>
                  <a:lnTo>
                    <a:pt x="170" y="698"/>
                  </a:lnTo>
                  <a:lnTo>
                    <a:pt x="190" y="602"/>
                  </a:lnTo>
                  <a:lnTo>
                    <a:pt x="170" y="571"/>
                  </a:lnTo>
                  <a:lnTo>
                    <a:pt x="54" y="565"/>
                  </a:lnTo>
                  <a:lnTo>
                    <a:pt x="47" y="527"/>
                  </a:lnTo>
                  <a:lnTo>
                    <a:pt x="0" y="477"/>
                  </a:lnTo>
                  <a:close/>
                </a:path>
              </a:pathLst>
            </a:custGeom>
            <a:solidFill>
              <a:srgbClr val="D1D1D1"/>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59" name="Freeform 117">
              <a:extLst>
                <a:ext uri="{FF2B5EF4-FFF2-40B4-BE49-F238E27FC236}">
                  <a16:creationId xmlns:a16="http://schemas.microsoft.com/office/drawing/2014/main" id="{29B09D36-FAE4-4903-B159-E9249301C638}"/>
                </a:ext>
              </a:extLst>
            </p:cNvPr>
            <p:cNvSpPr>
              <a:spLocks/>
            </p:cNvSpPr>
            <p:nvPr/>
          </p:nvSpPr>
          <p:spPr bwMode="auto">
            <a:xfrm>
              <a:off x="9125984" y="4450734"/>
              <a:ext cx="516257" cy="528476"/>
            </a:xfrm>
            <a:custGeom>
              <a:avLst/>
              <a:gdLst>
                <a:gd name="T0" fmla="*/ 0 w 607"/>
                <a:gd name="T1" fmla="*/ 272249 h 690"/>
                <a:gd name="T2" fmla="*/ 4420 w 607"/>
                <a:gd name="T3" fmla="*/ 288966 h 690"/>
                <a:gd name="T4" fmla="*/ 54807 w 607"/>
                <a:gd name="T5" fmla="*/ 323993 h 690"/>
                <a:gd name="T6" fmla="*/ 60995 w 607"/>
                <a:gd name="T7" fmla="*/ 340710 h 690"/>
                <a:gd name="T8" fmla="*/ 34475 w 607"/>
                <a:gd name="T9" fmla="*/ 390065 h 690"/>
                <a:gd name="T10" fmla="*/ 48619 w 607"/>
                <a:gd name="T11" fmla="*/ 425091 h 690"/>
                <a:gd name="T12" fmla="*/ 90166 w 607"/>
                <a:gd name="T13" fmla="*/ 489571 h 690"/>
                <a:gd name="T14" fmla="*/ 101658 w 607"/>
                <a:gd name="T15" fmla="*/ 524597 h 690"/>
                <a:gd name="T16" fmla="*/ 144089 w 607"/>
                <a:gd name="T17" fmla="*/ 549275 h 690"/>
                <a:gd name="T18" fmla="*/ 144089 w 607"/>
                <a:gd name="T19" fmla="*/ 524597 h 690"/>
                <a:gd name="T20" fmla="*/ 168840 w 607"/>
                <a:gd name="T21" fmla="*/ 519025 h 690"/>
                <a:gd name="T22" fmla="*/ 168840 w 607"/>
                <a:gd name="T23" fmla="*/ 501512 h 690"/>
                <a:gd name="T24" fmla="*/ 192707 w 607"/>
                <a:gd name="T25" fmla="*/ 471262 h 690"/>
                <a:gd name="T26" fmla="*/ 181216 w 607"/>
                <a:gd name="T27" fmla="*/ 436236 h 690"/>
                <a:gd name="T28" fmla="*/ 192707 w 607"/>
                <a:gd name="T29" fmla="*/ 394841 h 690"/>
                <a:gd name="T30" fmla="*/ 205083 w 607"/>
                <a:gd name="T31" fmla="*/ 378124 h 690"/>
                <a:gd name="T32" fmla="*/ 223647 w 607"/>
                <a:gd name="T33" fmla="*/ 378124 h 690"/>
                <a:gd name="T34" fmla="*/ 234254 w 607"/>
                <a:gd name="T35" fmla="*/ 359815 h 690"/>
                <a:gd name="T36" fmla="*/ 228066 w 607"/>
                <a:gd name="T37" fmla="*/ 336729 h 690"/>
                <a:gd name="T38" fmla="*/ 247514 w 607"/>
                <a:gd name="T39" fmla="*/ 288966 h 690"/>
                <a:gd name="T40" fmla="*/ 266078 w 607"/>
                <a:gd name="T41" fmla="*/ 288966 h 690"/>
                <a:gd name="T42" fmla="*/ 278453 w 607"/>
                <a:gd name="T43" fmla="*/ 277026 h 690"/>
                <a:gd name="T44" fmla="*/ 278453 w 607"/>
                <a:gd name="T45" fmla="*/ 260309 h 690"/>
                <a:gd name="T46" fmla="*/ 378343 w 607"/>
                <a:gd name="T47" fmla="*/ 183092 h 690"/>
                <a:gd name="T48" fmla="*/ 410166 w 607"/>
                <a:gd name="T49" fmla="*/ 177519 h 690"/>
                <a:gd name="T50" fmla="*/ 422542 w 607"/>
                <a:gd name="T51" fmla="*/ 148065 h 690"/>
                <a:gd name="T52" fmla="*/ 458785 w 607"/>
                <a:gd name="T53" fmla="*/ 128164 h 690"/>
                <a:gd name="T54" fmla="*/ 475580 w 607"/>
                <a:gd name="T55" fmla="*/ 134533 h 690"/>
                <a:gd name="T56" fmla="*/ 494144 w 607"/>
                <a:gd name="T57" fmla="*/ 105079 h 690"/>
                <a:gd name="T58" fmla="*/ 505636 w 607"/>
                <a:gd name="T59" fmla="*/ 111447 h 690"/>
                <a:gd name="T60" fmla="*/ 519779 w 607"/>
                <a:gd name="T61" fmla="*/ 93138 h 690"/>
                <a:gd name="T62" fmla="*/ 536575 w 607"/>
                <a:gd name="T63" fmla="*/ 88362 h 690"/>
                <a:gd name="T64" fmla="*/ 519779 w 607"/>
                <a:gd name="T65" fmla="*/ 59704 h 690"/>
                <a:gd name="T66" fmla="*/ 513592 w 607"/>
                <a:gd name="T67" fmla="*/ 28658 h 690"/>
                <a:gd name="T68" fmla="*/ 481768 w 607"/>
                <a:gd name="T69" fmla="*/ 28658 h 690"/>
                <a:gd name="T70" fmla="*/ 422542 w 607"/>
                <a:gd name="T71" fmla="*/ 10349 h 690"/>
                <a:gd name="T72" fmla="*/ 397790 w 607"/>
                <a:gd name="T73" fmla="*/ 16717 h 690"/>
                <a:gd name="T74" fmla="*/ 355359 w 607"/>
                <a:gd name="T75" fmla="*/ 0 h 690"/>
                <a:gd name="T76" fmla="*/ 331492 w 607"/>
                <a:gd name="T77" fmla="*/ 16717 h 690"/>
                <a:gd name="T78" fmla="*/ 205083 w 607"/>
                <a:gd name="T79" fmla="*/ 46967 h 690"/>
                <a:gd name="T80" fmla="*/ 198895 w 607"/>
                <a:gd name="T81" fmla="*/ 59704 h 690"/>
                <a:gd name="T82" fmla="*/ 217459 w 607"/>
                <a:gd name="T83" fmla="*/ 88362 h 690"/>
                <a:gd name="T84" fmla="*/ 205083 w 607"/>
                <a:gd name="T85" fmla="*/ 99506 h 690"/>
                <a:gd name="T86" fmla="*/ 162652 w 607"/>
                <a:gd name="T87" fmla="*/ 111447 h 690"/>
                <a:gd name="T88" fmla="*/ 150276 w 607"/>
                <a:gd name="T89" fmla="*/ 105079 h 690"/>
                <a:gd name="T90" fmla="*/ 144089 w 607"/>
                <a:gd name="T91" fmla="*/ 70052 h 690"/>
                <a:gd name="T92" fmla="*/ 114033 w 607"/>
                <a:gd name="T93" fmla="*/ 76421 h 690"/>
                <a:gd name="T94" fmla="*/ 65414 w 607"/>
                <a:gd name="T95" fmla="*/ 59704 h 690"/>
                <a:gd name="T96" fmla="*/ 54807 w 607"/>
                <a:gd name="T97" fmla="*/ 63684 h 690"/>
                <a:gd name="T98" fmla="*/ 65414 w 607"/>
                <a:gd name="T99" fmla="*/ 111447 h 690"/>
                <a:gd name="T100" fmla="*/ 54807 w 607"/>
                <a:gd name="T101" fmla="*/ 141697 h 690"/>
                <a:gd name="T102" fmla="*/ 34475 w 607"/>
                <a:gd name="T103" fmla="*/ 148065 h 690"/>
                <a:gd name="T104" fmla="*/ 22983 w 607"/>
                <a:gd name="T105" fmla="*/ 134533 h 690"/>
                <a:gd name="T106" fmla="*/ 16796 w 607"/>
                <a:gd name="T107" fmla="*/ 177519 h 690"/>
                <a:gd name="T108" fmla="*/ 34475 w 607"/>
                <a:gd name="T109" fmla="*/ 183092 h 690"/>
                <a:gd name="T110" fmla="*/ 34475 w 607"/>
                <a:gd name="T111" fmla="*/ 212546 h 690"/>
                <a:gd name="T112" fmla="*/ 4420 w 607"/>
                <a:gd name="T113" fmla="*/ 241203 h 690"/>
                <a:gd name="T114" fmla="*/ 0 w 607"/>
                <a:gd name="T115" fmla="*/ 272249 h 69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07" h="690">
                  <a:moveTo>
                    <a:pt x="0" y="342"/>
                  </a:moveTo>
                  <a:lnTo>
                    <a:pt x="5" y="363"/>
                  </a:lnTo>
                  <a:lnTo>
                    <a:pt x="62" y="407"/>
                  </a:lnTo>
                  <a:lnTo>
                    <a:pt x="69" y="428"/>
                  </a:lnTo>
                  <a:lnTo>
                    <a:pt x="39" y="490"/>
                  </a:lnTo>
                  <a:lnTo>
                    <a:pt x="55" y="534"/>
                  </a:lnTo>
                  <a:lnTo>
                    <a:pt x="102" y="615"/>
                  </a:lnTo>
                  <a:lnTo>
                    <a:pt x="115" y="659"/>
                  </a:lnTo>
                  <a:lnTo>
                    <a:pt x="163" y="690"/>
                  </a:lnTo>
                  <a:lnTo>
                    <a:pt x="163" y="659"/>
                  </a:lnTo>
                  <a:lnTo>
                    <a:pt x="191" y="652"/>
                  </a:lnTo>
                  <a:lnTo>
                    <a:pt x="191" y="630"/>
                  </a:lnTo>
                  <a:lnTo>
                    <a:pt x="218" y="592"/>
                  </a:lnTo>
                  <a:lnTo>
                    <a:pt x="205" y="548"/>
                  </a:lnTo>
                  <a:lnTo>
                    <a:pt x="218" y="496"/>
                  </a:lnTo>
                  <a:lnTo>
                    <a:pt x="232" y="475"/>
                  </a:lnTo>
                  <a:lnTo>
                    <a:pt x="253" y="475"/>
                  </a:lnTo>
                  <a:lnTo>
                    <a:pt x="265" y="452"/>
                  </a:lnTo>
                  <a:lnTo>
                    <a:pt x="258" y="423"/>
                  </a:lnTo>
                  <a:lnTo>
                    <a:pt x="280" y="363"/>
                  </a:lnTo>
                  <a:lnTo>
                    <a:pt x="301" y="363"/>
                  </a:lnTo>
                  <a:lnTo>
                    <a:pt x="315" y="348"/>
                  </a:lnTo>
                  <a:lnTo>
                    <a:pt x="315" y="327"/>
                  </a:lnTo>
                  <a:lnTo>
                    <a:pt x="428" y="230"/>
                  </a:lnTo>
                  <a:lnTo>
                    <a:pt x="464" y="223"/>
                  </a:lnTo>
                  <a:lnTo>
                    <a:pt x="478" y="186"/>
                  </a:lnTo>
                  <a:lnTo>
                    <a:pt x="519" y="161"/>
                  </a:lnTo>
                  <a:lnTo>
                    <a:pt x="538" y="169"/>
                  </a:lnTo>
                  <a:lnTo>
                    <a:pt x="559" y="132"/>
                  </a:lnTo>
                  <a:lnTo>
                    <a:pt x="572" y="140"/>
                  </a:lnTo>
                  <a:lnTo>
                    <a:pt x="588" y="117"/>
                  </a:lnTo>
                  <a:lnTo>
                    <a:pt x="607" y="111"/>
                  </a:lnTo>
                  <a:lnTo>
                    <a:pt x="588" y="75"/>
                  </a:lnTo>
                  <a:lnTo>
                    <a:pt x="581" y="36"/>
                  </a:lnTo>
                  <a:lnTo>
                    <a:pt x="545" y="36"/>
                  </a:lnTo>
                  <a:lnTo>
                    <a:pt x="478" y="13"/>
                  </a:lnTo>
                  <a:lnTo>
                    <a:pt x="450" y="21"/>
                  </a:lnTo>
                  <a:lnTo>
                    <a:pt x="402" y="0"/>
                  </a:lnTo>
                  <a:lnTo>
                    <a:pt x="375" y="21"/>
                  </a:lnTo>
                  <a:lnTo>
                    <a:pt x="232" y="59"/>
                  </a:lnTo>
                  <a:lnTo>
                    <a:pt x="225" y="75"/>
                  </a:lnTo>
                  <a:lnTo>
                    <a:pt x="246" y="111"/>
                  </a:lnTo>
                  <a:lnTo>
                    <a:pt x="232" y="125"/>
                  </a:lnTo>
                  <a:lnTo>
                    <a:pt x="184" y="140"/>
                  </a:lnTo>
                  <a:lnTo>
                    <a:pt x="170" y="132"/>
                  </a:lnTo>
                  <a:lnTo>
                    <a:pt x="163" y="88"/>
                  </a:lnTo>
                  <a:lnTo>
                    <a:pt x="129" y="96"/>
                  </a:lnTo>
                  <a:lnTo>
                    <a:pt x="74" y="75"/>
                  </a:lnTo>
                  <a:lnTo>
                    <a:pt x="62" y="80"/>
                  </a:lnTo>
                  <a:lnTo>
                    <a:pt x="74" y="140"/>
                  </a:lnTo>
                  <a:lnTo>
                    <a:pt x="62" y="178"/>
                  </a:lnTo>
                  <a:lnTo>
                    <a:pt x="39" y="186"/>
                  </a:lnTo>
                  <a:lnTo>
                    <a:pt x="26" y="169"/>
                  </a:lnTo>
                  <a:lnTo>
                    <a:pt x="19" y="223"/>
                  </a:lnTo>
                  <a:lnTo>
                    <a:pt x="39" y="230"/>
                  </a:lnTo>
                  <a:lnTo>
                    <a:pt x="39" y="267"/>
                  </a:lnTo>
                  <a:lnTo>
                    <a:pt x="5" y="303"/>
                  </a:lnTo>
                  <a:lnTo>
                    <a:pt x="0" y="342"/>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60" name="Freeform 118">
              <a:extLst>
                <a:ext uri="{FF2B5EF4-FFF2-40B4-BE49-F238E27FC236}">
                  <a16:creationId xmlns:a16="http://schemas.microsoft.com/office/drawing/2014/main" id="{81B064FB-D566-42EE-9995-0BFDBEC1F4F8}"/>
                </a:ext>
              </a:extLst>
            </p:cNvPr>
            <p:cNvSpPr>
              <a:spLocks/>
            </p:cNvSpPr>
            <p:nvPr/>
          </p:nvSpPr>
          <p:spPr bwMode="auto">
            <a:xfrm>
              <a:off x="9188608" y="3534302"/>
              <a:ext cx="510148" cy="502511"/>
            </a:xfrm>
            <a:custGeom>
              <a:avLst/>
              <a:gdLst>
                <a:gd name="T0" fmla="*/ 0 w 600"/>
                <a:gd name="T1" fmla="*/ 423069 h 658"/>
                <a:gd name="T2" fmla="*/ 0 w 600"/>
                <a:gd name="T3" fmla="*/ 394494 h 658"/>
                <a:gd name="T4" fmla="*/ 18558 w 600"/>
                <a:gd name="T5" fmla="*/ 363538 h 658"/>
                <a:gd name="T6" fmla="*/ 48604 w 600"/>
                <a:gd name="T7" fmla="*/ 363538 h 658"/>
                <a:gd name="T8" fmla="*/ 78650 w 600"/>
                <a:gd name="T9" fmla="*/ 305594 h 658"/>
                <a:gd name="T10" fmla="*/ 78650 w 600"/>
                <a:gd name="T11" fmla="*/ 264319 h 658"/>
                <a:gd name="T12" fmla="*/ 121952 w 600"/>
                <a:gd name="T13" fmla="*/ 270669 h 658"/>
                <a:gd name="T14" fmla="*/ 212974 w 600"/>
                <a:gd name="T15" fmla="*/ 211138 h 658"/>
                <a:gd name="T16" fmla="*/ 200602 w 600"/>
                <a:gd name="T17" fmla="*/ 168275 h 658"/>
                <a:gd name="T18" fmla="*/ 229764 w 600"/>
                <a:gd name="T19" fmla="*/ 110331 h 658"/>
                <a:gd name="T20" fmla="*/ 253624 w 600"/>
                <a:gd name="T21" fmla="*/ 87313 h 658"/>
                <a:gd name="T22" fmla="*/ 236834 w 600"/>
                <a:gd name="T23" fmla="*/ 70644 h 658"/>
                <a:gd name="T24" fmla="*/ 217392 w 600"/>
                <a:gd name="T25" fmla="*/ 80963 h 658"/>
                <a:gd name="T26" fmla="*/ 200602 w 600"/>
                <a:gd name="T27" fmla="*/ 70644 h 658"/>
                <a:gd name="T28" fmla="*/ 200602 w 600"/>
                <a:gd name="T29" fmla="*/ 46038 h 658"/>
                <a:gd name="T30" fmla="*/ 253624 w 600"/>
                <a:gd name="T31" fmla="*/ 41275 h 658"/>
                <a:gd name="T32" fmla="*/ 272182 w 600"/>
                <a:gd name="T33" fmla="*/ 0 h 658"/>
                <a:gd name="T34" fmla="*/ 312833 w 600"/>
                <a:gd name="T35" fmla="*/ 4763 h 658"/>
                <a:gd name="T36" fmla="*/ 332274 w 600"/>
                <a:gd name="T37" fmla="*/ 16669 h 658"/>
                <a:gd name="T38" fmla="*/ 379995 w 600"/>
                <a:gd name="T39" fmla="*/ 11113 h 658"/>
                <a:gd name="T40" fmla="*/ 416227 w 600"/>
                <a:gd name="T41" fmla="*/ 27781 h 658"/>
                <a:gd name="T42" fmla="*/ 428599 w 600"/>
                <a:gd name="T43" fmla="*/ 46038 h 658"/>
                <a:gd name="T44" fmla="*/ 434785 w 600"/>
                <a:gd name="T45" fmla="*/ 87313 h 658"/>
                <a:gd name="T46" fmla="*/ 454226 w 600"/>
                <a:gd name="T47" fmla="*/ 93663 h 658"/>
                <a:gd name="T48" fmla="*/ 495760 w 600"/>
                <a:gd name="T49" fmla="*/ 87313 h 658"/>
                <a:gd name="T50" fmla="*/ 530225 w 600"/>
                <a:gd name="T51" fmla="*/ 123825 h 658"/>
                <a:gd name="T52" fmla="*/ 434785 w 600"/>
                <a:gd name="T53" fmla="*/ 275432 h 658"/>
                <a:gd name="T54" fmla="*/ 350832 w 600"/>
                <a:gd name="T55" fmla="*/ 357188 h 658"/>
                <a:gd name="T56" fmla="*/ 344646 w 600"/>
                <a:gd name="T57" fmla="*/ 404813 h 658"/>
                <a:gd name="T58" fmla="*/ 284554 w 600"/>
                <a:gd name="T59" fmla="*/ 522288 h 658"/>
                <a:gd name="T60" fmla="*/ 236834 w 600"/>
                <a:gd name="T61" fmla="*/ 487363 h 658"/>
                <a:gd name="T62" fmla="*/ 200602 w 600"/>
                <a:gd name="T63" fmla="*/ 487363 h 658"/>
                <a:gd name="T64" fmla="*/ 158184 w 600"/>
                <a:gd name="T65" fmla="*/ 504032 h 658"/>
                <a:gd name="T66" fmla="*/ 92789 w 600"/>
                <a:gd name="T67" fmla="*/ 511969 h 658"/>
                <a:gd name="T68" fmla="*/ 78650 w 600"/>
                <a:gd name="T69" fmla="*/ 504032 h 658"/>
                <a:gd name="T70" fmla="*/ 65394 w 600"/>
                <a:gd name="T71" fmla="*/ 476250 h 658"/>
                <a:gd name="T72" fmla="*/ 18558 w 600"/>
                <a:gd name="T73" fmla="*/ 446088 h 658"/>
                <a:gd name="T74" fmla="*/ 0 w 600"/>
                <a:gd name="T75" fmla="*/ 423069 h 6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00" h="658">
                  <a:moveTo>
                    <a:pt x="0" y="533"/>
                  </a:moveTo>
                  <a:lnTo>
                    <a:pt x="0" y="497"/>
                  </a:lnTo>
                  <a:lnTo>
                    <a:pt x="21" y="458"/>
                  </a:lnTo>
                  <a:lnTo>
                    <a:pt x="55" y="458"/>
                  </a:lnTo>
                  <a:lnTo>
                    <a:pt x="89" y="385"/>
                  </a:lnTo>
                  <a:lnTo>
                    <a:pt x="89" y="333"/>
                  </a:lnTo>
                  <a:lnTo>
                    <a:pt x="138" y="341"/>
                  </a:lnTo>
                  <a:lnTo>
                    <a:pt x="241" y="266"/>
                  </a:lnTo>
                  <a:lnTo>
                    <a:pt x="227" y="212"/>
                  </a:lnTo>
                  <a:lnTo>
                    <a:pt x="260" y="139"/>
                  </a:lnTo>
                  <a:lnTo>
                    <a:pt x="287" y="110"/>
                  </a:lnTo>
                  <a:lnTo>
                    <a:pt x="268" y="89"/>
                  </a:lnTo>
                  <a:lnTo>
                    <a:pt x="246" y="102"/>
                  </a:lnTo>
                  <a:lnTo>
                    <a:pt x="227" y="89"/>
                  </a:lnTo>
                  <a:lnTo>
                    <a:pt x="227" y="58"/>
                  </a:lnTo>
                  <a:lnTo>
                    <a:pt x="287" y="52"/>
                  </a:lnTo>
                  <a:lnTo>
                    <a:pt x="308" y="0"/>
                  </a:lnTo>
                  <a:lnTo>
                    <a:pt x="354" y="6"/>
                  </a:lnTo>
                  <a:lnTo>
                    <a:pt x="376" y="21"/>
                  </a:lnTo>
                  <a:lnTo>
                    <a:pt x="430" y="14"/>
                  </a:lnTo>
                  <a:lnTo>
                    <a:pt x="471" y="35"/>
                  </a:lnTo>
                  <a:lnTo>
                    <a:pt x="485" y="58"/>
                  </a:lnTo>
                  <a:lnTo>
                    <a:pt x="492" y="110"/>
                  </a:lnTo>
                  <a:lnTo>
                    <a:pt x="514" y="118"/>
                  </a:lnTo>
                  <a:lnTo>
                    <a:pt x="561" y="110"/>
                  </a:lnTo>
                  <a:lnTo>
                    <a:pt x="600" y="156"/>
                  </a:lnTo>
                  <a:lnTo>
                    <a:pt x="492" y="347"/>
                  </a:lnTo>
                  <a:lnTo>
                    <a:pt x="397" y="450"/>
                  </a:lnTo>
                  <a:lnTo>
                    <a:pt x="390" y="510"/>
                  </a:lnTo>
                  <a:lnTo>
                    <a:pt x="322" y="658"/>
                  </a:lnTo>
                  <a:lnTo>
                    <a:pt x="268" y="614"/>
                  </a:lnTo>
                  <a:lnTo>
                    <a:pt x="227" y="614"/>
                  </a:lnTo>
                  <a:lnTo>
                    <a:pt x="179" y="635"/>
                  </a:lnTo>
                  <a:lnTo>
                    <a:pt x="105" y="645"/>
                  </a:lnTo>
                  <a:lnTo>
                    <a:pt x="89" y="635"/>
                  </a:lnTo>
                  <a:lnTo>
                    <a:pt x="74" y="600"/>
                  </a:lnTo>
                  <a:lnTo>
                    <a:pt x="21" y="562"/>
                  </a:lnTo>
                  <a:lnTo>
                    <a:pt x="0" y="533"/>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sp>
          <p:nvSpPr>
            <p:cNvPr id="161" name="Freeform 119">
              <a:extLst>
                <a:ext uri="{FF2B5EF4-FFF2-40B4-BE49-F238E27FC236}">
                  <a16:creationId xmlns:a16="http://schemas.microsoft.com/office/drawing/2014/main" id="{F62525D6-AD05-4E97-8BBE-E164BBFB7645}"/>
                </a:ext>
              </a:extLst>
            </p:cNvPr>
            <p:cNvSpPr>
              <a:spLocks/>
            </p:cNvSpPr>
            <p:nvPr/>
          </p:nvSpPr>
          <p:spPr bwMode="auto">
            <a:xfrm>
              <a:off x="8950334" y="3932951"/>
              <a:ext cx="581934" cy="633864"/>
            </a:xfrm>
            <a:custGeom>
              <a:avLst/>
              <a:gdLst>
                <a:gd name="T0" fmla="*/ 0 w 684"/>
                <a:gd name="T1" fmla="*/ 196099237 h 831"/>
                <a:gd name="T2" fmla="*/ 5473598 w 684"/>
                <a:gd name="T3" fmla="*/ 228782179 h 831"/>
                <a:gd name="T4" fmla="*/ 39095992 w 684"/>
                <a:gd name="T5" fmla="*/ 260837228 h 831"/>
                <a:gd name="T6" fmla="*/ 123544147 w 684"/>
                <a:gd name="T7" fmla="*/ 280320938 h 831"/>
                <a:gd name="T8" fmla="*/ 112596951 w 684"/>
                <a:gd name="T9" fmla="*/ 336259706 h 831"/>
                <a:gd name="T10" fmla="*/ 96177041 w 684"/>
                <a:gd name="T11" fmla="*/ 368942648 h 831"/>
                <a:gd name="T12" fmla="*/ 101649755 w 684"/>
                <a:gd name="T13" fmla="*/ 401626383 h 831"/>
                <a:gd name="T14" fmla="*/ 112596951 w 684"/>
                <a:gd name="T15" fmla="*/ 419224829 h 831"/>
                <a:gd name="T16" fmla="*/ 197045107 w 684"/>
                <a:gd name="T17" fmla="*/ 424252730 h 831"/>
                <a:gd name="T18" fmla="*/ 218938614 w 684"/>
                <a:gd name="T19" fmla="*/ 434309324 h 831"/>
                <a:gd name="T20" fmla="*/ 218938614 w 684"/>
                <a:gd name="T21" fmla="*/ 481448076 h 831"/>
                <a:gd name="T22" fmla="*/ 261944824 w 684"/>
                <a:gd name="T23" fmla="*/ 494647307 h 831"/>
                <a:gd name="T24" fmla="*/ 288530240 w 684"/>
                <a:gd name="T25" fmla="*/ 489619406 h 831"/>
                <a:gd name="T26" fmla="*/ 294002954 w 684"/>
                <a:gd name="T27" fmla="*/ 517274447 h 831"/>
                <a:gd name="T28" fmla="*/ 304950150 w 684"/>
                <a:gd name="T29" fmla="*/ 522302348 h 831"/>
                <a:gd name="T30" fmla="*/ 342482761 w 684"/>
                <a:gd name="T31" fmla="*/ 512874439 h 831"/>
                <a:gd name="T32" fmla="*/ 353429957 w 684"/>
                <a:gd name="T33" fmla="*/ 504075216 h 831"/>
                <a:gd name="T34" fmla="*/ 337009163 w 684"/>
                <a:gd name="T35" fmla="*/ 481448076 h 831"/>
                <a:gd name="T36" fmla="*/ 342482761 w 684"/>
                <a:gd name="T37" fmla="*/ 471392274 h 831"/>
                <a:gd name="T38" fmla="*/ 454298023 w 684"/>
                <a:gd name="T39" fmla="*/ 447507763 h 831"/>
                <a:gd name="T40" fmla="*/ 475409840 w 684"/>
                <a:gd name="T41" fmla="*/ 434309324 h 831"/>
                <a:gd name="T42" fmla="*/ 512942452 w 684"/>
                <a:gd name="T43" fmla="*/ 447507763 h 831"/>
                <a:gd name="T44" fmla="*/ 534835960 w 684"/>
                <a:gd name="T45" fmla="*/ 442479862 h 831"/>
                <a:gd name="T46" fmla="*/ 502776946 w 684"/>
                <a:gd name="T47" fmla="*/ 414824821 h 831"/>
                <a:gd name="T48" fmla="*/ 470717932 w 684"/>
                <a:gd name="T49" fmla="*/ 368942648 h 831"/>
                <a:gd name="T50" fmla="*/ 459771621 w 684"/>
                <a:gd name="T51" fmla="*/ 344430243 h 831"/>
                <a:gd name="T52" fmla="*/ 454298023 w 684"/>
                <a:gd name="T53" fmla="*/ 290377533 h 831"/>
                <a:gd name="T54" fmla="*/ 422239009 w 684"/>
                <a:gd name="T55" fmla="*/ 233182187 h 831"/>
                <a:gd name="T56" fmla="*/ 422239009 w 684"/>
                <a:gd name="T57" fmla="*/ 200498452 h 831"/>
                <a:gd name="T58" fmla="*/ 459771621 w 684"/>
                <a:gd name="T59" fmla="*/ 130732560 h 831"/>
                <a:gd name="T60" fmla="*/ 470717932 w 684"/>
                <a:gd name="T61" fmla="*/ 93021717 h 831"/>
                <a:gd name="T62" fmla="*/ 428494297 w 684"/>
                <a:gd name="T63" fmla="*/ 65366677 h 831"/>
                <a:gd name="T64" fmla="*/ 396435283 w 684"/>
                <a:gd name="T65" fmla="*/ 65366677 h 831"/>
                <a:gd name="T66" fmla="*/ 358902671 w 684"/>
                <a:gd name="T67" fmla="*/ 78565115 h 831"/>
                <a:gd name="T68" fmla="*/ 301040816 w 684"/>
                <a:gd name="T69" fmla="*/ 84850387 h 831"/>
                <a:gd name="T70" fmla="*/ 288530240 w 684"/>
                <a:gd name="T71" fmla="*/ 78565115 h 831"/>
                <a:gd name="T72" fmla="*/ 276801354 w 684"/>
                <a:gd name="T73" fmla="*/ 56566661 h 831"/>
                <a:gd name="T74" fmla="*/ 235359408 w 684"/>
                <a:gd name="T75" fmla="*/ 32682942 h 831"/>
                <a:gd name="T76" fmla="*/ 209555682 w 684"/>
                <a:gd name="T77" fmla="*/ 43368222 h 831"/>
                <a:gd name="T78" fmla="*/ 181406003 w 684"/>
                <a:gd name="T79" fmla="*/ 5027901 h 831"/>
                <a:gd name="T80" fmla="*/ 155603161 w 684"/>
                <a:gd name="T81" fmla="*/ 0 h 831"/>
                <a:gd name="T82" fmla="*/ 132927079 w 684"/>
                <a:gd name="T83" fmla="*/ 9427909 h 831"/>
                <a:gd name="T84" fmla="*/ 107123353 w 684"/>
                <a:gd name="T85" fmla="*/ 37711636 h 831"/>
                <a:gd name="T86" fmla="*/ 101649755 w 684"/>
                <a:gd name="T87" fmla="*/ 93021717 h 831"/>
                <a:gd name="T88" fmla="*/ 84448155 w 684"/>
                <a:gd name="T89" fmla="*/ 117534122 h 831"/>
                <a:gd name="T90" fmla="*/ 48478924 w 684"/>
                <a:gd name="T91" fmla="*/ 121933337 h 831"/>
                <a:gd name="T92" fmla="*/ 0 w 684"/>
                <a:gd name="T93" fmla="*/ 196099237 h 83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84" h="831">
                  <a:moveTo>
                    <a:pt x="0" y="312"/>
                  </a:moveTo>
                  <a:lnTo>
                    <a:pt x="7" y="364"/>
                  </a:lnTo>
                  <a:lnTo>
                    <a:pt x="50" y="415"/>
                  </a:lnTo>
                  <a:lnTo>
                    <a:pt x="158" y="446"/>
                  </a:lnTo>
                  <a:lnTo>
                    <a:pt x="144" y="535"/>
                  </a:lnTo>
                  <a:lnTo>
                    <a:pt x="123" y="587"/>
                  </a:lnTo>
                  <a:lnTo>
                    <a:pt x="130" y="639"/>
                  </a:lnTo>
                  <a:lnTo>
                    <a:pt x="144" y="667"/>
                  </a:lnTo>
                  <a:lnTo>
                    <a:pt x="252" y="675"/>
                  </a:lnTo>
                  <a:lnTo>
                    <a:pt x="280" y="691"/>
                  </a:lnTo>
                  <a:lnTo>
                    <a:pt x="280" y="766"/>
                  </a:lnTo>
                  <a:lnTo>
                    <a:pt x="335" y="787"/>
                  </a:lnTo>
                  <a:lnTo>
                    <a:pt x="369" y="779"/>
                  </a:lnTo>
                  <a:lnTo>
                    <a:pt x="376" y="823"/>
                  </a:lnTo>
                  <a:lnTo>
                    <a:pt x="390" y="831"/>
                  </a:lnTo>
                  <a:lnTo>
                    <a:pt x="438" y="816"/>
                  </a:lnTo>
                  <a:lnTo>
                    <a:pt x="452" y="802"/>
                  </a:lnTo>
                  <a:lnTo>
                    <a:pt x="431" y="766"/>
                  </a:lnTo>
                  <a:lnTo>
                    <a:pt x="438" y="750"/>
                  </a:lnTo>
                  <a:lnTo>
                    <a:pt x="581" y="712"/>
                  </a:lnTo>
                  <a:lnTo>
                    <a:pt x="608" y="691"/>
                  </a:lnTo>
                  <a:lnTo>
                    <a:pt x="656" y="712"/>
                  </a:lnTo>
                  <a:lnTo>
                    <a:pt x="684" y="704"/>
                  </a:lnTo>
                  <a:lnTo>
                    <a:pt x="643" y="660"/>
                  </a:lnTo>
                  <a:lnTo>
                    <a:pt x="602" y="587"/>
                  </a:lnTo>
                  <a:lnTo>
                    <a:pt x="588" y="548"/>
                  </a:lnTo>
                  <a:lnTo>
                    <a:pt x="581" y="462"/>
                  </a:lnTo>
                  <a:lnTo>
                    <a:pt x="540" y="371"/>
                  </a:lnTo>
                  <a:lnTo>
                    <a:pt x="540" y="319"/>
                  </a:lnTo>
                  <a:lnTo>
                    <a:pt x="588" y="208"/>
                  </a:lnTo>
                  <a:lnTo>
                    <a:pt x="602" y="148"/>
                  </a:lnTo>
                  <a:lnTo>
                    <a:pt x="548" y="104"/>
                  </a:lnTo>
                  <a:lnTo>
                    <a:pt x="507" y="104"/>
                  </a:lnTo>
                  <a:lnTo>
                    <a:pt x="459" y="125"/>
                  </a:lnTo>
                  <a:lnTo>
                    <a:pt x="385" y="135"/>
                  </a:lnTo>
                  <a:lnTo>
                    <a:pt x="369" y="125"/>
                  </a:lnTo>
                  <a:lnTo>
                    <a:pt x="354" y="90"/>
                  </a:lnTo>
                  <a:lnTo>
                    <a:pt x="301" y="52"/>
                  </a:lnTo>
                  <a:lnTo>
                    <a:pt x="268" y="69"/>
                  </a:lnTo>
                  <a:lnTo>
                    <a:pt x="232" y="8"/>
                  </a:lnTo>
                  <a:lnTo>
                    <a:pt x="199" y="0"/>
                  </a:lnTo>
                  <a:lnTo>
                    <a:pt x="170" y="15"/>
                  </a:lnTo>
                  <a:lnTo>
                    <a:pt x="137" y="60"/>
                  </a:lnTo>
                  <a:lnTo>
                    <a:pt x="130" y="148"/>
                  </a:lnTo>
                  <a:lnTo>
                    <a:pt x="108" y="187"/>
                  </a:lnTo>
                  <a:lnTo>
                    <a:pt x="62" y="194"/>
                  </a:lnTo>
                  <a:lnTo>
                    <a:pt x="0" y="312"/>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Verdana"/>
                <a:ea typeface="+mn-ea"/>
                <a:cs typeface="+mn-cs"/>
              </a:endParaRPr>
            </a:p>
          </p:txBody>
        </p:sp>
        <p:sp>
          <p:nvSpPr>
            <p:cNvPr id="162" name="Freeform 34">
              <a:extLst>
                <a:ext uri="{FF2B5EF4-FFF2-40B4-BE49-F238E27FC236}">
                  <a16:creationId xmlns:a16="http://schemas.microsoft.com/office/drawing/2014/main" id="{8EA57A58-0E81-441C-A7C2-10C75942668D}"/>
                </a:ext>
              </a:extLst>
            </p:cNvPr>
            <p:cNvSpPr>
              <a:spLocks/>
            </p:cNvSpPr>
            <p:nvPr/>
          </p:nvSpPr>
          <p:spPr bwMode="auto">
            <a:xfrm>
              <a:off x="8406584" y="2501051"/>
              <a:ext cx="128301" cy="79425"/>
            </a:xfrm>
            <a:custGeom>
              <a:avLst/>
              <a:gdLst>
                <a:gd name="T0" fmla="*/ 0 w 151"/>
                <a:gd name="T1" fmla="*/ 16669 h 104"/>
                <a:gd name="T2" fmla="*/ 16779 w 151"/>
                <a:gd name="T3" fmla="*/ 53181 h 104"/>
                <a:gd name="T4" fmla="*/ 115688 w 151"/>
                <a:gd name="T5" fmla="*/ 82550 h 104"/>
                <a:gd name="T6" fmla="*/ 133350 w 151"/>
                <a:gd name="T7" fmla="*/ 76200 h 104"/>
                <a:gd name="T8" fmla="*/ 107740 w 151"/>
                <a:gd name="T9" fmla="*/ 53181 h 104"/>
                <a:gd name="T10" fmla="*/ 101558 w 151"/>
                <a:gd name="T11" fmla="*/ 6350 h 104"/>
                <a:gd name="T12" fmla="*/ 79480 w 151"/>
                <a:gd name="T13" fmla="*/ 10319 h 104"/>
                <a:gd name="T14" fmla="*/ 54753 w 151"/>
                <a:gd name="T15" fmla="*/ 0 h 104"/>
                <a:gd name="T16" fmla="*/ 16779 w 151"/>
                <a:gd name="T17" fmla="*/ 0 h 104"/>
                <a:gd name="T18" fmla="*/ 0 w 151"/>
                <a:gd name="T19" fmla="*/ 16669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 h="104">
                  <a:moveTo>
                    <a:pt x="0" y="21"/>
                  </a:moveTo>
                  <a:lnTo>
                    <a:pt x="19" y="67"/>
                  </a:lnTo>
                  <a:lnTo>
                    <a:pt x="131" y="104"/>
                  </a:lnTo>
                  <a:lnTo>
                    <a:pt x="151" y="96"/>
                  </a:lnTo>
                  <a:lnTo>
                    <a:pt x="122" y="67"/>
                  </a:lnTo>
                  <a:lnTo>
                    <a:pt x="115" y="8"/>
                  </a:lnTo>
                  <a:lnTo>
                    <a:pt x="90" y="13"/>
                  </a:lnTo>
                  <a:lnTo>
                    <a:pt x="62" y="0"/>
                  </a:lnTo>
                  <a:lnTo>
                    <a:pt x="19" y="0"/>
                  </a:lnTo>
                  <a:lnTo>
                    <a:pt x="0" y="21"/>
                  </a:lnTo>
                  <a:close/>
                </a:path>
              </a:pathLst>
            </a:custGeom>
            <a:solidFill>
              <a:srgbClr val="E8E8E8"/>
            </a:solidFill>
            <a:ln w="1651">
              <a:solidFill>
                <a:schemeClr val="tx1">
                  <a:lumMod val="50000"/>
                  <a:lumOff val="5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Verdana"/>
                <a:ea typeface="+mn-ea"/>
                <a:cs typeface="+mn-cs"/>
              </a:endParaRPr>
            </a:p>
          </p:txBody>
        </p:sp>
      </p:grpSp>
      <p:graphicFrame>
        <p:nvGraphicFramePr>
          <p:cNvPr id="5" name="Tabla 5">
            <a:extLst>
              <a:ext uri="{FF2B5EF4-FFF2-40B4-BE49-F238E27FC236}">
                <a16:creationId xmlns:a16="http://schemas.microsoft.com/office/drawing/2014/main" id="{18E29AA1-B7AF-43A9-953C-DB6B311FBF84}"/>
              </a:ext>
            </a:extLst>
          </p:cNvPr>
          <p:cNvGraphicFramePr>
            <a:graphicFrameLocks noGrp="1"/>
          </p:cNvGraphicFramePr>
          <p:nvPr/>
        </p:nvGraphicFramePr>
        <p:xfrm>
          <a:off x="5049606" y="1799675"/>
          <a:ext cx="666600" cy="4775013"/>
        </p:xfrm>
        <a:graphic>
          <a:graphicData uri="http://schemas.openxmlformats.org/drawingml/2006/table">
            <a:tbl>
              <a:tblPr firstRow="1" bandRow="1">
                <a:tableStyleId>{5C22544A-7EE6-4342-B048-85BDC9FD1C3A}</a:tableStyleId>
              </a:tblPr>
              <a:tblGrid>
                <a:gridCol w="666600">
                  <a:extLst>
                    <a:ext uri="{9D8B030D-6E8A-4147-A177-3AD203B41FA5}">
                      <a16:colId xmlns:a16="http://schemas.microsoft.com/office/drawing/2014/main" val="3663798331"/>
                    </a:ext>
                  </a:extLst>
                </a:gridCol>
              </a:tblGrid>
              <a:tr h="307386">
                <a:tc>
                  <a:txBody>
                    <a:bodyPr/>
                    <a:lstStyle/>
                    <a:p>
                      <a:pPr algn="ctr"/>
                      <a:r>
                        <a:rPr lang="en-GB" sz="1400" b="1" kern="12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2020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7456368"/>
                  </a:ext>
                </a:extLst>
              </a:tr>
              <a:tr h="153693">
                <a:tc>
                  <a:txBody>
                    <a:bodyPr/>
                    <a:lstStyle/>
                    <a:p>
                      <a:endParaRPr lang="en-GB" sz="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7571997"/>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73,8%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1722736"/>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2171856"/>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5359747"/>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9131820"/>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65,5%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101282"/>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6635190"/>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b="1"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64,0%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85088995"/>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63,4%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81676867"/>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63,0%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9721355"/>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2590706"/>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19625298"/>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5764952"/>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kern="12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61,6%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9879888"/>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59,9%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1461562"/>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59,6%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47654498"/>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59,3%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7771830"/>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58,3%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3559550"/>
                  </a:ext>
                </a:extLst>
              </a:tr>
              <a:tr h="2396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900" dirty="0">
                          <a:solidFill>
                            <a:schemeClr val="bg2">
                              <a:lumMod val="50000"/>
                            </a:schemeClr>
                          </a:solidFill>
                          <a:latin typeface="Arial" panose="020B0604020202020204" pitchFamily="34" charset="0"/>
                          <a:ea typeface="Verdana" panose="020B0604030504040204" pitchFamily="34" charset="0"/>
                          <a:cs typeface="Arial" panose="020B0604020202020204" pitchFamily="34" charset="0"/>
                        </a:rPr>
                        <a:t>53,9%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7757975"/>
                  </a:ext>
                </a:extLst>
              </a:tr>
            </a:tbl>
          </a:graphicData>
        </a:graphic>
      </p:graphicFrame>
    </p:spTree>
    <p:extLst>
      <p:ext uri="{BB962C8B-B14F-4D97-AF65-F5344CB8AC3E}">
        <p14:creationId xmlns:p14="http://schemas.microsoft.com/office/powerpoint/2010/main" val="14699875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19">
            <a:extLst>
              <a:ext uri="{FF2B5EF4-FFF2-40B4-BE49-F238E27FC236}">
                <a16:creationId xmlns:a16="http://schemas.microsoft.com/office/drawing/2014/main" id="{46128CC9-34A0-4960-8119-359F2329E2E5}"/>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4" name="14 Tabla">
            <a:extLst>
              <a:ext uri="{FF2B5EF4-FFF2-40B4-BE49-F238E27FC236}">
                <a16:creationId xmlns:a16="http://schemas.microsoft.com/office/drawing/2014/main" id="{0BB65826-5558-4113-9CA9-FA2E9F23B6BE}"/>
              </a:ext>
            </a:extLst>
          </p:cNvPr>
          <p:cNvGraphicFramePr>
            <a:graphicFrameLocks noGrp="1"/>
          </p:cNvGraphicFramePr>
          <p:nvPr>
            <p:extLst>
              <p:ext uri="{D42A27DB-BD31-4B8C-83A1-F6EECF244321}">
                <p14:modId xmlns:p14="http://schemas.microsoft.com/office/powerpoint/2010/main" val="2768360611"/>
              </p:ext>
            </p:extLst>
          </p:nvPr>
        </p:nvGraphicFramePr>
        <p:xfrm>
          <a:off x="1362546" y="2240584"/>
          <a:ext cx="2870163" cy="4187554"/>
        </p:xfrm>
        <a:graphic>
          <a:graphicData uri="http://schemas.openxmlformats.org/drawingml/2006/table">
            <a:tbl>
              <a:tblPr/>
              <a:tblGrid>
                <a:gridCol w="2870163">
                  <a:extLst>
                    <a:ext uri="{9D8B030D-6E8A-4147-A177-3AD203B41FA5}">
                      <a16:colId xmlns:a16="http://schemas.microsoft.com/office/drawing/2014/main" val="20000"/>
                    </a:ext>
                  </a:extLst>
                </a:gridCol>
              </a:tblGrid>
              <a:tr h="598222">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600" b="1" kern="1200" dirty="0">
                          <a:solidFill>
                            <a:schemeClr val="tx1">
                              <a:lumMod val="95000"/>
                              <a:lumOff val="5000"/>
                            </a:schemeClr>
                          </a:solidFill>
                          <a:latin typeface="+mn-lt"/>
                          <a:ea typeface="+mn-ea"/>
                          <a:cs typeface="Calibri" pitchFamily="34" charset="0"/>
                        </a:rPr>
                        <a:t>En su casa</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98222">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defRPr/>
                      </a:pPr>
                      <a:r>
                        <a:rPr lang="es-ES" sz="1200" b="1" kern="1200" dirty="0">
                          <a:solidFill>
                            <a:schemeClr val="tx1">
                              <a:lumMod val="95000"/>
                              <a:lumOff val="5000"/>
                            </a:schemeClr>
                          </a:solidFill>
                          <a:latin typeface="+mn-lt"/>
                          <a:ea typeface="+mn-ea"/>
                          <a:cs typeface="Calibri" pitchFamily="34" charset="0"/>
                        </a:rPr>
                        <a:t>Al aire libre</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98222">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200" b="1" kern="1200" dirty="0">
                          <a:solidFill>
                            <a:schemeClr val="tx1">
                              <a:lumMod val="95000"/>
                              <a:lumOff val="5000"/>
                            </a:schemeClr>
                          </a:solidFill>
                          <a:latin typeface="+mn-lt"/>
                          <a:ea typeface="+mn-ea"/>
                          <a:cs typeface="Calibri" pitchFamily="34" charset="0"/>
                        </a:rPr>
                        <a:t>En el transporte público</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98222">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200" b="1" kern="1200" dirty="0">
                          <a:solidFill>
                            <a:schemeClr val="tx1">
                              <a:lumMod val="95000"/>
                              <a:lumOff val="5000"/>
                            </a:schemeClr>
                          </a:solidFill>
                          <a:latin typeface="+mn-lt"/>
                          <a:ea typeface="+mn-ea"/>
                          <a:cs typeface="Calibri" pitchFamily="34" charset="0"/>
                        </a:rPr>
                        <a:t>En el trabajo</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98222">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defRPr/>
                      </a:pPr>
                      <a:r>
                        <a:rPr lang="es-ES" sz="1200" b="1" kern="1200" dirty="0">
                          <a:solidFill>
                            <a:schemeClr val="tx1">
                              <a:lumMod val="95000"/>
                              <a:lumOff val="5000"/>
                            </a:schemeClr>
                          </a:solidFill>
                          <a:latin typeface="+mn-lt"/>
                          <a:ea typeface="+mn-ea"/>
                          <a:cs typeface="Calibri" pitchFamily="34" charset="0"/>
                        </a:rPr>
                        <a:t>En el centro de estudios</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598222">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050" b="1" kern="1200" dirty="0">
                          <a:solidFill>
                            <a:schemeClr val="tx1">
                              <a:lumMod val="95000"/>
                              <a:lumOff val="5000"/>
                            </a:schemeClr>
                          </a:solidFill>
                          <a:latin typeface="+mn-lt"/>
                          <a:ea typeface="+mn-ea"/>
                          <a:cs typeface="Calibri" pitchFamily="34" charset="0"/>
                        </a:rPr>
                        <a:t>En la biblioteca</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598222">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050" b="1" kern="1200" dirty="0">
                          <a:solidFill>
                            <a:schemeClr val="tx1">
                              <a:lumMod val="95000"/>
                              <a:lumOff val="5000"/>
                            </a:schemeClr>
                          </a:solidFill>
                          <a:latin typeface="+mn-lt"/>
                          <a:ea typeface="+mn-ea"/>
                          <a:cs typeface="Calibri" pitchFamily="34" charset="0"/>
                        </a:rPr>
                        <a:t>En otros lugares</a:t>
                      </a:r>
                      <a:r>
                        <a:rPr lang="es-ES" sz="1050" b="1" kern="1200" baseline="0" dirty="0">
                          <a:solidFill>
                            <a:schemeClr val="tx1">
                              <a:lumMod val="95000"/>
                              <a:lumOff val="5000"/>
                            </a:schemeClr>
                          </a:solidFill>
                          <a:latin typeface="+mn-lt"/>
                          <a:ea typeface="+mn-ea"/>
                          <a:cs typeface="Calibri" pitchFamily="34" charset="0"/>
                        </a:rPr>
                        <a:t> </a:t>
                      </a:r>
                      <a:br>
                        <a:rPr lang="es-ES" sz="1050" b="1" kern="1200" baseline="0" dirty="0">
                          <a:solidFill>
                            <a:schemeClr val="tx1">
                              <a:lumMod val="95000"/>
                              <a:lumOff val="5000"/>
                            </a:schemeClr>
                          </a:solidFill>
                          <a:latin typeface="+mn-lt"/>
                          <a:ea typeface="+mn-ea"/>
                          <a:cs typeface="Calibri" pitchFamily="34" charset="0"/>
                        </a:rPr>
                      </a:br>
                      <a:r>
                        <a:rPr lang="es-ES" sz="900" b="0" kern="1200" baseline="0" dirty="0">
                          <a:solidFill>
                            <a:schemeClr val="tx1">
                              <a:lumMod val="95000"/>
                              <a:lumOff val="5000"/>
                            </a:schemeClr>
                          </a:solidFill>
                          <a:latin typeface="+mn-lt"/>
                          <a:ea typeface="+mn-ea"/>
                          <a:cs typeface="Calibri" pitchFamily="34" charset="0"/>
                        </a:rPr>
                        <a:t>(peluquerías, cafeterías, salas de espera…)</a:t>
                      </a:r>
                      <a:endParaRPr lang="es-ES" sz="900" b="0" kern="1200" dirty="0">
                        <a:solidFill>
                          <a:schemeClr val="tx1">
                            <a:lumMod val="95000"/>
                            <a:lumOff val="5000"/>
                          </a:schemeClr>
                        </a:solidFill>
                        <a:latin typeface="+mn-lt"/>
                        <a:ea typeface="+mn-ea"/>
                        <a:cs typeface="Calibri"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897810825"/>
                  </a:ext>
                </a:extLst>
              </a:tr>
            </a:tbl>
          </a:graphicData>
        </a:graphic>
      </p:graphicFrame>
      <p:sp>
        <p:nvSpPr>
          <p:cNvPr id="2" name="Marcador de número de diapositiva 1">
            <a:extLst>
              <a:ext uri="{FF2B5EF4-FFF2-40B4-BE49-F238E27FC236}">
                <a16:creationId xmlns:a16="http://schemas.microsoft.com/office/drawing/2014/main" id="{52A696B5-705A-43B0-9760-9A8DEBF19F9F}"/>
              </a:ext>
            </a:extLst>
          </p:cNvPr>
          <p:cNvSpPr>
            <a:spLocks noGrp="1"/>
          </p:cNvSpPr>
          <p:nvPr>
            <p:ph type="sldNum" sz="quarter" idx="12"/>
          </p:nvPr>
        </p:nvSpPr>
        <p:spPr/>
        <p:txBody>
          <a:bodyPr/>
          <a:lstStyle/>
          <a:p>
            <a:fld id="{1A85DD5C-56C3-43D9-A91F-D75BD50A17B5}" type="slidenum">
              <a:rPr lang="es-ES_tradnl" smtClean="0"/>
              <a:pPr/>
              <a:t>38</a:t>
            </a:fld>
            <a:endParaRPr lang="es-ES_tradnl" dirty="0"/>
          </a:p>
        </p:txBody>
      </p:sp>
      <p:graphicFrame>
        <p:nvGraphicFramePr>
          <p:cNvPr id="3" name="Object 11">
            <a:extLst>
              <a:ext uri="{FF2B5EF4-FFF2-40B4-BE49-F238E27FC236}">
                <a16:creationId xmlns:a16="http://schemas.microsoft.com/office/drawing/2014/main" id="{D565F04C-8512-4964-A149-3EB5F22A7716}"/>
              </a:ext>
            </a:extLst>
          </p:cNvPr>
          <p:cNvGraphicFramePr>
            <a:graphicFrameLocks noChangeAspect="1"/>
          </p:cNvGraphicFramePr>
          <p:nvPr>
            <p:extLst>
              <p:ext uri="{D42A27DB-BD31-4B8C-83A1-F6EECF244321}">
                <p14:modId xmlns:p14="http://schemas.microsoft.com/office/powerpoint/2010/main" val="2960682305"/>
              </p:ext>
            </p:extLst>
          </p:nvPr>
        </p:nvGraphicFramePr>
        <p:xfrm>
          <a:off x="4320142" y="2240584"/>
          <a:ext cx="5645021" cy="4161561"/>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16">
            <a:extLst>
              <a:ext uri="{FF2B5EF4-FFF2-40B4-BE49-F238E27FC236}">
                <a16:creationId xmlns:a16="http://schemas.microsoft.com/office/drawing/2014/main" id="{68E7319F-0F90-482A-B677-84E8F4E76B30}"/>
              </a:ext>
            </a:extLst>
          </p:cNvPr>
          <p:cNvSpPr>
            <a:spLocks noChangeArrowheads="1"/>
          </p:cNvSpPr>
          <p:nvPr/>
        </p:nvSpPr>
        <p:spPr bwMode="auto">
          <a:xfrm>
            <a:off x="2409869" y="1678538"/>
            <a:ext cx="7260518" cy="474593"/>
          </a:xfrm>
          <a:prstGeom prst="rect">
            <a:avLst/>
          </a:prstGeom>
          <a:noFill/>
          <a:ln w="9525">
            <a:noFill/>
            <a:miter lim="800000"/>
            <a:headEnd/>
            <a:tailEnd/>
          </a:ln>
          <a:effectLst/>
        </p:spPr>
        <p:txBody>
          <a:bodyPr anchor="ctr"/>
          <a:lstStyle/>
          <a:p>
            <a:pPr algn="ctr"/>
            <a:r>
              <a:rPr lang="es-ES" sz="2000" b="1" dirty="0">
                <a:solidFill>
                  <a:srgbClr val="233616"/>
                </a:solidFill>
                <a:latin typeface="+mj-lt"/>
                <a:ea typeface="Verdana" panose="020B0604030504040204" pitchFamily="34" charset="0"/>
                <a:cs typeface="Verdana" panose="020B0604030504040204" pitchFamily="34" charset="0"/>
              </a:rPr>
              <a:t>¿En qué lugares suele leer libros habitualmente?</a:t>
            </a:r>
          </a:p>
        </p:txBody>
      </p:sp>
      <p:sp>
        <p:nvSpPr>
          <p:cNvPr id="6" name="Rectangle 111">
            <a:extLst>
              <a:ext uri="{FF2B5EF4-FFF2-40B4-BE49-F238E27FC236}">
                <a16:creationId xmlns:a16="http://schemas.microsoft.com/office/drawing/2014/main" id="{8EE6ADDB-05F0-4392-A819-564AAB76BF17}"/>
              </a:ext>
            </a:extLst>
          </p:cNvPr>
          <p:cNvSpPr>
            <a:spLocks noChangeArrowheads="1"/>
          </p:cNvSpPr>
          <p:nvPr/>
        </p:nvSpPr>
        <p:spPr bwMode="auto">
          <a:xfrm>
            <a:off x="8299734" y="2081442"/>
            <a:ext cx="1292341" cy="230832"/>
          </a:xfrm>
          <a:prstGeom prst="rect">
            <a:avLst/>
          </a:prstGeom>
          <a:noFill/>
          <a:ln w="28575">
            <a:noFill/>
            <a:miter lim="800000"/>
            <a:headEnd/>
            <a:tailEnd/>
          </a:ln>
          <a:effectLst/>
        </p:spPr>
        <p:txBody>
          <a:bodyPr wrap="none">
            <a:spAutoFit/>
          </a:bodyPr>
          <a:lstStyle/>
          <a:p>
            <a:pPr algn="ctr">
              <a:spcBef>
                <a:spcPct val="0"/>
              </a:spcBef>
            </a:pPr>
            <a:r>
              <a:rPr lang="es-ES_tradnl" sz="900" b="0" dirty="0">
                <a:solidFill>
                  <a:schemeClr val="tx1">
                    <a:lumMod val="95000"/>
                    <a:lumOff val="5000"/>
                  </a:schemeClr>
                </a:solidFill>
                <a:latin typeface="+mn-lt"/>
              </a:rPr>
              <a:t>Respuesta múltiple</a:t>
            </a:r>
            <a:endParaRPr lang="es-ES" sz="900" b="0" dirty="0">
              <a:solidFill>
                <a:schemeClr val="tx1">
                  <a:lumMod val="95000"/>
                  <a:lumOff val="5000"/>
                </a:schemeClr>
              </a:solidFill>
              <a:latin typeface="+mn-lt"/>
            </a:endParaRPr>
          </a:p>
        </p:txBody>
      </p:sp>
      <p:pic>
        <p:nvPicPr>
          <p:cNvPr id="22" name="Picture 2" descr="https://d30y9cdsu7xlg0.cloudfront.net/png/142888-200.png">
            <a:extLst>
              <a:ext uri="{FF2B5EF4-FFF2-40B4-BE49-F238E27FC236}">
                <a16:creationId xmlns:a16="http://schemas.microsoft.com/office/drawing/2014/main" id="{E2F45441-173F-4E6E-BFA2-F25AE69892A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9782" y="3500883"/>
            <a:ext cx="390524" cy="39052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https://d30y9cdsu7xlg0.cloudfront.net/png/33874-200.png">
            <a:extLst>
              <a:ext uri="{FF2B5EF4-FFF2-40B4-BE49-F238E27FC236}">
                <a16:creationId xmlns:a16="http://schemas.microsoft.com/office/drawing/2014/main" id="{BAD68616-C758-4DB9-86F8-619FBB5D2D16}"/>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09784" y="5215318"/>
            <a:ext cx="591898" cy="59189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https://d30y9cdsu7xlg0.cloudfront.net/png/7677-200.png">
            <a:extLst>
              <a:ext uri="{FF2B5EF4-FFF2-40B4-BE49-F238E27FC236}">
                <a16:creationId xmlns:a16="http://schemas.microsoft.com/office/drawing/2014/main" id="{E9BA8A55-78E8-4B68-8592-A97B8F32DE3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2797627" y="2899552"/>
            <a:ext cx="356803" cy="44106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s://d30y9cdsu7xlg0.cloudfront.net/png/584444-200.png">
            <a:extLst>
              <a:ext uri="{FF2B5EF4-FFF2-40B4-BE49-F238E27FC236}">
                <a16:creationId xmlns:a16="http://schemas.microsoft.com/office/drawing/2014/main" id="{2E688DE3-4E37-4370-8AFB-3147090A0CF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71655" y="4021939"/>
            <a:ext cx="451611" cy="45161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https://d30y9cdsu7xlg0.cloudfront.net/png/25586-200.png">
            <a:extLst>
              <a:ext uri="{FF2B5EF4-FFF2-40B4-BE49-F238E27FC236}">
                <a16:creationId xmlns:a16="http://schemas.microsoft.com/office/drawing/2014/main" id="{5ADB0EDD-D8EC-44D2-AC8B-B9ADE6CAA53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52631" y="4646805"/>
            <a:ext cx="504825" cy="50482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6" descr="https://d30y9cdsu7xlg0.cloudfront.net/png/745749-200.png">
            <a:extLst>
              <a:ext uri="{FF2B5EF4-FFF2-40B4-BE49-F238E27FC236}">
                <a16:creationId xmlns:a16="http://schemas.microsoft.com/office/drawing/2014/main" id="{E49587AC-A9D1-4EC3-93C8-E8CDD6C67F48}"/>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2541814" y="2292001"/>
            <a:ext cx="396272" cy="39627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8" descr="https://d30y9cdsu7xlg0.cloudfront.net/png/783562-200.png">
            <a:extLst>
              <a:ext uri="{FF2B5EF4-FFF2-40B4-BE49-F238E27FC236}">
                <a16:creationId xmlns:a16="http://schemas.microsoft.com/office/drawing/2014/main" id="{8D413257-D1A4-4FAE-995E-A622E7CC8EF2}"/>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200133" y="5861338"/>
            <a:ext cx="566800" cy="566800"/>
          </a:xfrm>
          <a:prstGeom prst="rect">
            <a:avLst/>
          </a:prstGeom>
          <a:noFill/>
          <a:extLst>
            <a:ext uri="{909E8E84-426E-40DD-AFC4-6F175D3DCCD1}">
              <a14:hiddenFill xmlns:a14="http://schemas.microsoft.com/office/drawing/2010/main">
                <a:solidFill>
                  <a:srgbClr val="FFFFFF"/>
                </a:solidFill>
              </a14:hiddenFill>
            </a:ext>
          </a:extLst>
        </p:spPr>
      </p:pic>
      <p:sp>
        <p:nvSpPr>
          <p:cNvPr id="21" name="Rectángulo 20">
            <a:extLst>
              <a:ext uri="{FF2B5EF4-FFF2-40B4-BE49-F238E27FC236}">
                <a16:creationId xmlns:a16="http://schemas.microsoft.com/office/drawing/2014/main" id="{50299185-27C4-4E46-BBEC-B6A98342E99A}"/>
              </a:ext>
            </a:extLst>
          </p:cNvPr>
          <p:cNvSpPr/>
          <p:nvPr/>
        </p:nvSpPr>
        <p:spPr>
          <a:xfrm>
            <a:off x="134274" y="94668"/>
            <a:ext cx="11488530" cy="646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dirty="0">
                <a:solidFill>
                  <a:schemeClr val="tx1"/>
                </a:solidFill>
                <a:latin typeface="+mj-lt"/>
              </a:rPr>
              <a:t>Además de la lectura en casa, el transporte público es otro lugar habitual de lectura (más presente en Madrid o en Cataluña).</a:t>
            </a:r>
          </a:p>
        </p:txBody>
      </p:sp>
      <p:sp>
        <p:nvSpPr>
          <p:cNvPr id="30" name="Rectangle 3">
            <a:extLst>
              <a:ext uri="{FF2B5EF4-FFF2-40B4-BE49-F238E27FC236}">
                <a16:creationId xmlns:a16="http://schemas.microsoft.com/office/drawing/2014/main" id="{0D81DFAF-ABC7-42F4-918C-4903538DF751}"/>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35" name="Rectangle 3">
            <a:extLst>
              <a:ext uri="{FF2B5EF4-FFF2-40B4-BE49-F238E27FC236}">
                <a16:creationId xmlns:a16="http://schemas.microsoft.com/office/drawing/2014/main" id="{2F2A64A1-73BD-4D69-AE9D-CC6FF85CD9EF}"/>
              </a:ext>
            </a:extLst>
          </p:cNvPr>
          <p:cNvSpPr>
            <a:spLocks noChangeArrowheads="1"/>
          </p:cNvSpPr>
          <p:nvPr/>
        </p:nvSpPr>
        <p:spPr bwMode="auto">
          <a:xfrm>
            <a:off x="270009" y="1334675"/>
            <a:ext cx="4012304"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Lugares de lectura de libros</a:t>
            </a:r>
          </a:p>
        </p:txBody>
      </p:sp>
      <p:sp>
        <p:nvSpPr>
          <p:cNvPr id="43" name="Bocadillo: rectángulo 42">
            <a:extLst>
              <a:ext uri="{FF2B5EF4-FFF2-40B4-BE49-F238E27FC236}">
                <a16:creationId xmlns:a16="http://schemas.microsoft.com/office/drawing/2014/main" id="{E51A4E6F-6587-4A71-A382-5FB83581E63B}"/>
              </a:ext>
            </a:extLst>
          </p:cNvPr>
          <p:cNvSpPr/>
          <p:nvPr/>
        </p:nvSpPr>
        <p:spPr>
          <a:xfrm>
            <a:off x="6012331" y="3696145"/>
            <a:ext cx="1295577" cy="390015"/>
          </a:xfrm>
          <a:prstGeom prst="wedgeRectCallout">
            <a:avLst>
              <a:gd name="adj1" fmla="val -73296"/>
              <a:gd name="adj2" fmla="val -29559"/>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00" dirty="0">
                <a:solidFill>
                  <a:schemeClr val="tx1"/>
                </a:solidFill>
              </a:rPr>
              <a:t>Madrid: 19,7%</a:t>
            </a:r>
          </a:p>
          <a:p>
            <a:r>
              <a:rPr lang="es-ES" sz="1000" dirty="0">
                <a:solidFill>
                  <a:schemeClr val="tx1"/>
                </a:solidFill>
              </a:rPr>
              <a:t>Cataluña: 21,2%</a:t>
            </a:r>
          </a:p>
        </p:txBody>
      </p:sp>
      <p:pic>
        <p:nvPicPr>
          <p:cNvPr id="31" name="Picture 2" descr="https://d30y9cdsu7xlg0.cloudfront.net/png/308373-200.png">
            <a:extLst>
              <a:ext uri="{FF2B5EF4-FFF2-40B4-BE49-F238E27FC236}">
                <a16:creationId xmlns:a16="http://schemas.microsoft.com/office/drawing/2014/main" id="{5C613621-FFD4-49BC-86D5-DF183F7AE36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4947" y="1336754"/>
            <a:ext cx="314326" cy="3143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2" name="13 Tabla">
            <a:extLst>
              <a:ext uri="{FF2B5EF4-FFF2-40B4-BE49-F238E27FC236}">
                <a16:creationId xmlns:a16="http://schemas.microsoft.com/office/drawing/2014/main" id="{AB256F84-EEAA-4321-98DF-7FD6F22C01F8}"/>
              </a:ext>
            </a:extLst>
          </p:cNvPr>
          <p:cNvGraphicFramePr>
            <a:graphicFrameLocks noGrp="1"/>
          </p:cNvGraphicFramePr>
          <p:nvPr>
            <p:extLst>
              <p:ext uri="{D42A27DB-BD31-4B8C-83A1-F6EECF244321}">
                <p14:modId xmlns:p14="http://schemas.microsoft.com/office/powerpoint/2010/main" val="773014803"/>
              </p:ext>
            </p:extLst>
          </p:nvPr>
        </p:nvGraphicFramePr>
        <p:xfrm>
          <a:off x="10110878" y="2309972"/>
          <a:ext cx="762000" cy="4110148"/>
        </p:xfrm>
        <a:graphic>
          <a:graphicData uri="http://schemas.openxmlformats.org/drawingml/2006/table">
            <a:tbl>
              <a:tblPr/>
              <a:tblGrid>
                <a:gridCol w="762000">
                  <a:extLst>
                    <a:ext uri="{9D8B030D-6E8A-4147-A177-3AD203B41FA5}">
                      <a16:colId xmlns:a16="http://schemas.microsoft.com/office/drawing/2014/main" val="20000"/>
                    </a:ext>
                  </a:extLst>
                </a:gridCol>
              </a:tblGrid>
              <a:tr h="587164">
                <a:tc>
                  <a:txBody>
                    <a:bodyPr/>
                    <a:lstStyle/>
                    <a:p>
                      <a:pPr algn="ctr" fontAlgn="b"/>
                      <a:r>
                        <a:rPr lang="es-ES" sz="1600" b="0" i="1" u="none" strike="noStrike" dirty="0">
                          <a:solidFill>
                            <a:schemeClr val="tx1">
                              <a:lumMod val="75000"/>
                              <a:lumOff val="25000"/>
                            </a:schemeClr>
                          </a:solidFill>
                          <a:effectLst/>
                          <a:latin typeface="Calibri" panose="020F0502020204030204" pitchFamily="34" charset="0"/>
                        </a:rPr>
                        <a:t>96,6%</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0"/>
                  </a:ext>
                </a:extLst>
              </a:tr>
              <a:tr h="587164">
                <a:tc>
                  <a:txBody>
                    <a:bodyPr/>
                    <a:lstStyle/>
                    <a:p>
                      <a:pPr algn="ctr" fontAlgn="b"/>
                      <a:r>
                        <a:rPr lang="es-ES" sz="1600" b="0" i="1" u="none" strike="noStrike" dirty="0">
                          <a:solidFill>
                            <a:schemeClr val="tx1">
                              <a:lumMod val="75000"/>
                              <a:lumOff val="25000"/>
                            </a:schemeClr>
                          </a:solidFill>
                          <a:effectLst/>
                          <a:latin typeface="Calibri" panose="020F0502020204030204" pitchFamily="34" charset="0"/>
                        </a:rPr>
                        <a:t>10,1%</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1"/>
                  </a:ext>
                </a:extLst>
              </a:tr>
              <a:tr h="587164">
                <a:tc>
                  <a:txBody>
                    <a:bodyPr/>
                    <a:lstStyle/>
                    <a:p>
                      <a:pPr algn="ctr" fontAlgn="b"/>
                      <a:r>
                        <a:rPr lang="es-ES" sz="1600" b="0" i="1" u="none" strike="noStrike" dirty="0">
                          <a:solidFill>
                            <a:schemeClr val="tx1">
                              <a:lumMod val="75000"/>
                              <a:lumOff val="25000"/>
                            </a:schemeClr>
                          </a:solidFill>
                          <a:effectLst/>
                          <a:latin typeface="Calibri" panose="020F0502020204030204" pitchFamily="34" charset="0"/>
                        </a:rPr>
                        <a:t>12,0%</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2"/>
                  </a:ext>
                </a:extLst>
              </a:tr>
              <a:tr h="587164">
                <a:tc>
                  <a:txBody>
                    <a:bodyPr/>
                    <a:lstStyle/>
                    <a:p>
                      <a:pPr algn="ctr" fontAlgn="b"/>
                      <a:r>
                        <a:rPr lang="es-ES" sz="1600" b="0" i="1" u="none" strike="noStrike" dirty="0">
                          <a:solidFill>
                            <a:schemeClr val="tx1">
                              <a:lumMod val="75000"/>
                              <a:lumOff val="25000"/>
                            </a:schemeClr>
                          </a:solidFill>
                          <a:effectLst/>
                          <a:latin typeface="Calibri" panose="020F0502020204030204" pitchFamily="34" charset="0"/>
                        </a:rPr>
                        <a:t>6,2%</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3"/>
                  </a:ext>
                </a:extLst>
              </a:tr>
              <a:tr h="587164">
                <a:tc>
                  <a:txBody>
                    <a:bodyPr/>
                    <a:lstStyle/>
                    <a:p>
                      <a:pPr algn="ctr" fontAlgn="b"/>
                      <a:r>
                        <a:rPr lang="es-ES" sz="1600" b="0" i="1" u="none" strike="noStrike" dirty="0">
                          <a:solidFill>
                            <a:schemeClr val="tx1">
                              <a:lumMod val="75000"/>
                              <a:lumOff val="25000"/>
                            </a:schemeClr>
                          </a:solidFill>
                          <a:effectLst/>
                          <a:latin typeface="Calibri" panose="020F0502020204030204" pitchFamily="34" charset="0"/>
                        </a:rPr>
                        <a:t>2,0%</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4"/>
                  </a:ext>
                </a:extLst>
              </a:tr>
              <a:tr h="587164">
                <a:tc>
                  <a:txBody>
                    <a:bodyPr/>
                    <a:lstStyle/>
                    <a:p>
                      <a:pPr algn="ctr" fontAlgn="b"/>
                      <a:r>
                        <a:rPr lang="es-ES" sz="1600" b="0" i="1" u="none" strike="noStrike" dirty="0">
                          <a:solidFill>
                            <a:schemeClr val="tx1">
                              <a:lumMod val="75000"/>
                              <a:lumOff val="25000"/>
                            </a:schemeClr>
                          </a:solidFill>
                          <a:effectLst/>
                          <a:latin typeface="Calibri" panose="020F0502020204030204" pitchFamily="34" charset="0"/>
                        </a:rPr>
                        <a:t>2,6%</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5"/>
                  </a:ext>
                </a:extLst>
              </a:tr>
              <a:tr h="587164">
                <a:tc>
                  <a:txBody>
                    <a:bodyPr/>
                    <a:lstStyle/>
                    <a:p>
                      <a:pPr algn="ctr" fontAlgn="b"/>
                      <a:r>
                        <a:rPr lang="es-ES" sz="1600" b="0" i="1" u="none" strike="noStrike" dirty="0">
                          <a:solidFill>
                            <a:schemeClr val="tx1">
                              <a:lumMod val="75000"/>
                              <a:lumOff val="25000"/>
                            </a:schemeClr>
                          </a:solidFill>
                          <a:effectLst/>
                          <a:latin typeface="Calibri" panose="020F0502020204030204" pitchFamily="34" charset="0"/>
                        </a:rPr>
                        <a:t>2,5%</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33" name="Rectangle 10">
            <a:extLst>
              <a:ext uri="{FF2B5EF4-FFF2-40B4-BE49-F238E27FC236}">
                <a16:creationId xmlns:a16="http://schemas.microsoft.com/office/drawing/2014/main" id="{CE17A02E-CEEA-412E-A320-3EEBA6C41886}"/>
              </a:ext>
            </a:extLst>
          </p:cNvPr>
          <p:cNvSpPr>
            <a:spLocks noChangeArrowheads="1"/>
          </p:cNvSpPr>
          <p:nvPr/>
        </p:nvSpPr>
        <p:spPr bwMode="auto">
          <a:xfrm>
            <a:off x="10110878" y="1915834"/>
            <a:ext cx="780764" cy="376167"/>
          </a:xfrm>
          <a:prstGeom prst="rect">
            <a:avLst/>
          </a:prstGeom>
          <a:noFill/>
          <a:ln w="9525">
            <a:noFill/>
            <a:miter lim="800000"/>
            <a:headEnd/>
            <a:tailEnd/>
          </a:ln>
          <a:effectLst/>
        </p:spPr>
        <p:txBody>
          <a:bodyPr anchor="ctr"/>
          <a:lstStyle/>
          <a:p>
            <a:pPr algn="ctr"/>
            <a:r>
              <a:rPr lang="es-ES" sz="1400" dirty="0">
                <a:solidFill>
                  <a:schemeClr val="tx1">
                    <a:lumMod val="95000"/>
                    <a:lumOff val="5000"/>
                  </a:schemeClr>
                </a:solidFill>
                <a:latin typeface="+mj-lt"/>
              </a:rPr>
              <a:t>2019</a:t>
            </a:r>
          </a:p>
        </p:txBody>
      </p:sp>
      <p:sp>
        <p:nvSpPr>
          <p:cNvPr id="36" name="Flecha: hacia abajo 35">
            <a:extLst>
              <a:ext uri="{FF2B5EF4-FFF2-40B4-BE49-F238E27FC236}">
                <a16:creationId xmlns:a16="http://schemas.microsoft.com/office/drawing/2014/main" id="{08796AD4-0A93-46F5-B3E1-809C8C96C7EE}"/>
              </a:ext>
            </a:extLst>
          </p:cNvPr>
          <p:cNvSpPr/>
          <p:nvPr/>
        </p:nvSpPr>
        <p:spPr>
          <a:xfrm>
            <a:off x="5182491" y="4243658"/>
            <a:ext cx="89855" cy="181406"/>
          </a:xfrm>
          <a:prstGeom prst="downArrow">
            <a:avLst/>
          </a:prstGeom>
          <a:solidFill>
            <a:srgbClr val="C00000">
              <a:alpha val="40000"/>
            </a:srgbClr>
          </a:solidFill>
          <a:ln>
            <a:solidFill>
              <a:srgbClr val="E6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_trad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 dirty="0">
              <a:latin typeface="Arial" panose="020B0604020202020204" pitchFamily="34" charset="0"/>
              <a:cs typeface="Arial" panose="020B0604020202020204" pitchFamily="34" charset="0"/>
            </a:endParaRPr>
          </a:p>
        </p:txBody>
      </p:sp>
      <p:sp>
        <p:nvSpPr>
          <p:cNvPr id="37" name="Flecha: hacia abajo 36">
            <a:extLst>
              <a:ext uri="{FF2B5EF4-FFF2-40B4-BE49-F238E27FC236}">
                <a16:creationId xmlns:a16="http://schemas.microsoft.com/office/drawing/2014/main" id="{7C9E14CE-3EB2-4379-9564-96E2B850CBA5}"/>
              </a:ext>
            </a:extLst>
          </p:cNvPr>
          <p:cNvSpPr/>
          <p:nvPr/>
        </p:nvSpPr>
        <p:spPr>
          <a:xfrm rot="10800000">
            <a:off x="5642623" y="3046860"/>
            <a:ext cx="90000" cy="180000"/>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Flecha: hacia abajo 37">
            <a:extLst>
              <a:ext uri="{FF2B5EF4-FFF2-40B4-BE49-F238E27FC236}">
                <a16:creationId xmlns:a16="http://schemas.microsoft.com/office/drawing/2014/main" id="{CB6CC708-3830-4118-A840-D023299CF45D}"/>
              </a:ext>
            </a:extLst>
          </p:cNvPr>
          <p:cNvSpPr/>
          <p:nvPr/>
        </p:nvSpPr>
        <p:spPr>
          <a:xfrm>
            <a:off x="4989544" y="5420564"/>
            <a:ext cx="89855" cy="181406"/>
          </a:xfrm>
          <a:prstGeom prst="downArrow">
            <a:avLst/>
          </a:prstGeom>
          <a:solidFill>
            <a:srgbClr val="C00000">
              <a:alpha val="40000"/>
            </a:srgbClr>
          </a:solidFill>
          <a:ln>
            <a:solidFill>
              <a:srgbClr val="E6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_trad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 dirty="0">
              <a:latin typeface="Arial" panose="020B0604020202020204" pitchFamily="34" charset="0"/>
              <a:cs typeface="Arial" panose="020B0604020202020204" pitchFamily="34" charset="0"/>
            </a:endParaRPr>
          </a:p>
        </p:txBody>
      </p:sp>
      <p:sp>
        <p:nvSpPr>
          <p:cNvPr id="39" name="CuadroTexto 38">
            <a:extLst>
              <a:ext uri="{FF2B5EF4-FFF2-40B4-BE49-F238E27FC236}">
                <a16:creationId xmlns:a16="http://schemas.microsoft.com/office/drawing/2014/main" id="{E45F3DDF-712D-40BB-AD2F-4ECF68E0F0A9}"/>
              </a:ext>
            </a:extLst>
          </p:cNvPr>
          <p:cNvSpPr txBox="1"/>
          <p:nvPr/>
        </p:nvSpPr>
        <p:spPr>
          <a:xfrm>
            <a:off x="7959012" y="1131406"/>
            <a:ext cx="4012303"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(3.323)</a:t>
            </a:r>
          </a:p>
        </p:txBody>
      </p:sp>
      <p:sp>
        <p:nvSpPr>
          <p:cNvPr id="40" name="Rectangle 18">
            <a:extLst>
              <a:ext uri="{FF2B5EF4-FFF2-40B4-BE49-F238E27FC236}">
                <a16:creationId xmlns:a16="http://schemas.microsoft.com/office/drawing/2014/main" id="{0C42D69F-9A94-4DC4-A5F7-63084D0FAE1D}"/>
              </a:ext>
            </a:extLst>
          </p:cNvPr>
          <p:cNvSpPr>
            <a:spLocks noChangeArrowheads="1"/>
          </p:cNvSpPr>
          <p:nvPr/>
        </p:nvSpPr>
        <p:spPr bwMode="auto">
          <a:xfrm>
            <a:off x="7127355" y="6514300"/>
            <a:ext cx="3526032" cy="246221"/>
          </a:xfrm>
          <a:prstGeom prst="rect">
            <a:avLst/>
          </a:prstGeom>
          <a:solidFill>
            <a:schemeClr val="bg1">
              <a:lumMod val="95000"/>
            </a:schemeClr>
          </a:solidFill>
          <a:ln w="9525">
            <a:noFill/>
            <a:miter lim="800000"/>
            <a:headEnd/>
            <a:tailEnd/>
          </a:ln>
        </p:spPr>
        <p:txBody>
          <a:bodyPr wrap="square" anchor="ctr">
            <a:spAutoFit/>
          </a:bodyPr>
          <a:lstStyle/>
          <a:p>
            <a:pPr algn="just">
              <a:spcBef>
                <a:spcPct val="20000"/>
              </a:spcBef>
            </a:pPr>
            <a:r>
              <a:rPr lang="es-ES" sz="1000" dirty="0"/>
              <a:t>*Esta pregunta no se preguntó en 2020.</a:t>
            </a:r>
          </a:p>
        </p:txBody>
      </p:sp>
    </p:spTree>
    <p:extLst>
      <p:ext uri="{BB962C8B-B14F-4D97-AF65-F5344CB8AC3E}">
        <p14:creationId xmlns:p14="http://schemas.microsoft.com/office/powerpoint/2010/main" val="37429823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5" name="Picture 2" descr="https://d30y9cdsu7xlg0.cloudfront.net/png/308373-200.png">
            <a:extLst>
              <a:ext uri="{FF2B5EF4-FFF2-40B4-BE49-F238E27FC236}">
                <a16:creationId xmlns:a16="http://schemas.microsoft.com/office/drawing/2014/main" id="{3C5F3120-3B62-41E8-A2D8-1CDE12680F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918" y="273884"/>
            <a:ext cx="314326" cy="3143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8" name="Object 11">
            <a:extLst>
              <a:ext uri="{FF2B5EF4-FFF2-40B4-BE49-F238E27FC236}">
                <a16:creationId xmlns:a16="http://schemas.microsoft.com/office/drawing/2014/main" id="{EA5705FD-C863-4BA4-A3CE-E89E14A40770}"/>
              </a:ext>
            </a:extLst>
          </p:cNvPr>
          <p:cNvGraphicFramePr>
            <a:graphicFrameLocks noChangeAspect="1"/>
          </p:cNvGraphicFramePr>
          <p:nvPr>
            <p:extLst>
              <p:ext uri="{D42A27DB-BD31-4B8C-83A1-F6EECF244321}">
                <p14:modId xmlns:p14="http://schemas.microsoft.com/office/powerpoint/2010/main" val="561720824"/>
              </p:ext>
            </p:extLst>
          </p:nvPr>
        </p:nvGraphicFramePr>
        <p:xfrm>
          <a:off x="2558135" y="1782177"/>
          <a:ext cx="4076577" cy="45317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10371" name="Group 3"/>
          <p:cNvGraphicFramePr>
            <a:graphicFrameLocks noGrp="1"/>
          </p:cNvGraphicFramePr>
          <p:nvPr>
            <p:extLst>
              <p:ext uri="{D42A27DB-BD31-4B8C-83A1-F6EECF244321}">
                <p14:modId xmlns:p14="http://schemas.microsoft.com/office/powerpoint/2010/main" val="654822695"/>
              </p:ext>
            </p:extLst>
          </p:nvPr>
        </p:nvGraphicFramePr>
        <p:xfrm>
          <a:off x="5253135" y="1209656"/>
          <a:ext cx="6737449" cy="5104291"/>
        </p:xfrm>
        <a:graphic>
          <a:graphicData uri="http://schemas.openxmlformats.org/drawingml/2006/table">
            <a:tbl>
              <a:tblPr>
                <a:effectLst/>
              </a:tblPr>
              <a:tblGrid>
                <a:gridCol w="1622965">
                  <a:extLst>
                    <a:ext uri="{9D8B030D-6E8A-4147-A177-3AD203B41FA5}">
                      <a16:colId xmlns:a16="http://schemas.microsoft.com/office/drawing/2014/main" val="20000"/>
                    </a:ext>
                  </a:extLst>
                </a:gridCol>
                <a:gridCol w="797668">
                  <a:extLst>
                    <a:ext uri="{9D8B030D-6E8A-4147-A177-3AD203B41FA5}">
                      <a16:colId xmlns:a16="http://schemas.microsoft.com/office/drawing/2014/main" val="20002"/>
                    </a:ext>
                  </a:extLst>
                </a:gridCol>
                <a:gridCol w="670334">
                  <a:extLst>
                    <a:ext uri="{9D8B030D-6E8A-4147-A177-3AD203B41FA5}">
                      <a16:colId xmlns:a16="http://schemas.microsoft.com/office/drawing/2014/main" val="20003"/>
                    </a:ext>
                  </a:extLst>
                </a:gridCol>
                <a:gridCol w="607747">
                  <a:extLst>
                    <a:ext uri="{9D8B030D-6E8A-4147-A177-3AD203B41FA5}">
                      <a16:colId xmlns:a16="http://schemas.microsoft.com/office/drawing/2014/main" val="20004"/>
                    </a:ext>
                  </a:extLst>
                </a:gridCol>
                <a:gridCol w="607747">
                  <a:extLst>
                    <a:ext uri="{9D8B030D-6E8A-4147-A177-3AD203B41FA5}">
                      <a16:colId xmlns:a16="http://schemas.microsoft.com/office/drawing/2014/main" val="20005"/>
                    </a:ext>
                  </a:extLst>
                </a:gridCol>
                <a:gridCol w="607747">
                  <a:extLst>
                    <a:ext uri="{9D8B030D-6E8A-4147-A177-3AD203B41FA5}">
                      <a16:colId xmlns:a16="http://schemas.microsoft.com/office/drawing/2014/main" val="20006"/>
                    </a:ext>
                  </a:extLst>
                </a:gridCol>
                <a:gridCol w="607747">
                  <a:extLst>
                    <a:ext uri="{9D8B030D-6E8A-4147-A177-3AD203B41FA5}">
                      <a16:colId xmlns:a16="http://schemas.microsoft.com/office/drawing/2014/main" val="20007"/>
                    </a:ext>
                  </a:extLst>
                </a:gridCol>
                <a:gridCol w="607747">
                  <a:extLst>
                    <a:ext uri="{9D8B030D-6E8A-4147-A177-3AD203B41FA5}">
                      <a16:colId xmlns:a16="http://schemas.microsoft.com/office/drawing/2014/main" val="20008"/>
                    </a:ext>
                  </a:extLst>
                </a:gridCol>
                <a:gridCol w="607747">
                  <a:extLst>
                    <a:ext uri="{9D8B030D-6E8A-4147-A177-3AD203B41FA5}">
                      <a16:colId xmlns:a16="http://schemas.microsoft.com/office/drawing/2014/main" val="20009"/>
                    </a:ext>
                  </a:extLst>
                </a:gridCol>
              </a:tblGrid>
              <a:tr h="640613">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50" b="1" kern="1200" dirty="0">
                          <a:solidFill>
                            <a:schemeClr val="tx1"/>
                          </a:solidFill>
                          <a:latin typeface="+mn-lt"/>
                          <a:ea typeface="+mn-ea"/>
                          <a:cs typeface="+mn-cs"/>
                        </a:rPr>
                        <a:t>% Verticales</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00" b="1" kern="1200" dirty="0">
                          <a:solidFill>
                            <a:schemeClr val="bg1"/>
                          </a:solidFill>
                          <a:latin typeface="+mn-lt"/>
                          <a:ea typeface="+mn-ea"/>
                          <a:cs typeface="+mn-cs"/>
                        </a:rPr>
                        <a:t>Hombre</a:t>
                      </a:r>
                    </a:p>
                  </a:txBody>
                  <a:tcPr marT="0" marB="0" anchor="ctr" horzOverflow="overflow">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rgbClr val="4E7821"/>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00" b="1" kern="1200" dirty="0">
                          <a:solidFill>
                            <a:schemeClr val="bg1"/>
                          </a:solidFill>
                          <a:latin typeface="+mn-lt"/>
                          <a:ea typeface="+mn-ea"/>
                          <a:cs typeface="+mn-cs"/>
                        </a:rPr>
                        <a:t>Mujer</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900" b="1" kern="1200" dirty="0">
                          <a:solidFill>
                            <a:schemeClr val="bg1"/>
                          </a:solidFill>
                          <a:latin typeface="+mn-lt"/>
                          <a:ea typeface="+mn-ea"/>
                          <a:cs typeface="+mn-cs"/>
                        </a:rPr>
                        <a:t>14 a 24 años</a:t>
                      </a:r>
                    </a:p>
                  </a:txBody>
                  <a:tcPr marT="0" marB="0" anchor="ctr" horzOverflow="overflow">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900" b="1" kern="1200" dirty="0">
                          <a:solidFill>
                            <a:schemeClr val="bg1"/>
                          </a:solidFill>
                          <a:latin typeface="+mn-lt"/>
                          <a:ea typeface="+mn-ea"/>
                          <a:cs typeface="+mn-cs"/>
                        </a:rPr>
                        <a:t>25 a 34 años</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900" b="1" kern="1200" dirty="0">
                          <a:solidFill>
                            <a:schemeClr val="bg1"/>
                          </a:solidFill>
                          <a:latin typeface="+mn-lt"/>
                          <a:ea typeface="+mn-ea"/>
                          <a:cs typeface="+mn-cs"/>
                        </a:rPr>
                        <a:t>35 a 44 años</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900" b="1" kern="1200" dirty="0">
                          <a:solidFill>
                            <a:schemeClr val="bg1"/>
                          </a:solidFill>
                          <a:latin typeface="+mn-lt"/>
                          <a:ea typeface="+mn-ea"/>
                          <a:cs typeface="+mn-cs"/>
                        </a:rPr>
                        <a:t>45 a 54 años</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900" b="1" kern="1200" dirty="0">
                          <a:solidFill>
                            <a:schemeClr val="bg1"/>
                          </a:solidFill>
                          <a:latin typeface="+mn-lt"/>
                          <a:ea typeface="+mn-ea"/>
                          <a:cs typeface="+mn-cs"/>
                        </a:rPr>
                        <a:t>55 a 64 años</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900" b="1" kern="1200" dirty="0">
                          <a:solidFill>
                            <a:schemeClr val="bg1"/>
                          </a:solidFill>
                          <a:latin typeface="+mn-lt"/>
                          <a:ea typeface="+mn-ea"/>
                          <a:cs typeface="+mn-cs"/>
                        </a:rPr>
                        <a:t>65 y más años</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chemeClr val="accent6">
                        <a:lumMod val="75000"/>
                      </a:schemeClr>
                    </a:solidFill>
                  </a:tcPr>
                </a:tc>
                <a:extLst>
                  <a:ext uri="{0D108BD9-81ED-4DB2-BD59-A6C34878D82A}">
                    <a16:rowId xmlns:a16="http://schemas.microsoft.com/office/drawing/2014/main" val="10000"/>
                  </a:ext>
                </a:extLst>
              </a:tr>
              <a:tr h="564660">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100" b="0" i="0" kern="1200" dirty="0">
                          <a:solidFill>
                            <a:schemeClr val="tx1">
                              <a:lumMod val="75000"/>
                              <a:lumOff val="25000"/>
                            </a:schemeClr>
                          </a:solidFill>
                          <a:latin typeface="+mn-lt"/>
                          <a:ea typeface="+mn-ea"/>
                          <a:cs typeface="+mn-cs"/>
                        </a:rPr>
                        <a:t>En su casa</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97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99,4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96,6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98,8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97,4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98,8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98,6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99,5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42966">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defRPr/>
                      </a:pPr>
                      <a:r>
                        <a:rPr lang="es-ES" sz="1100" b="0" i="0" kern="1200" dirty="0">
                          <a:solidFill>
                            <a:schemeClr val="tx1">
                              <a:lumMod val="75000"/>
                              <a:lumOff val="25000"/>
                            </a:schemeClr>
                          </a:solidFill>
                          <a:latin typeface="+mn-lt"/>
                          <a:ea typeface="+mn-ea"/>
                          <a:cs typeface="+mn-cs"/>
                        </a:rPr>
                        <a:t>Al aire libre</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9,7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17,4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11,7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17,4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14,0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13,2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17,3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10,3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47090">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100" b="0" i="0" kern="1200" dirty="0">
                          <a:solidFill>
                            <a:schemeClr val="tx1">
                              <a:lumMod val="75000"/>
                              <a:lumOff val="25000"/>
                            </a:schemeClr>
                          </a:solidFill>
                          <a:latin typeface="+mn-lt"/>
                          <a:ea typeface="+mn-ea"/>
                          <a:cs typeface="+mn-cs"/>
                        </a:rPr>
                        <a:t>Transporte público</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11,7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12,9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20,2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19,9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16,4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8,7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7,2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3,8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47090">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100" b="0" i="0" kern="1200" dirty="0">
                          <a:solidFill>
                            <a:schemeClr val="tx1">
                              <a:lumMod val="75000"/>
                              <a:lumOff val="25000"/>
                            </a:schemeClr>
                          </a:solidFill>
                          <a:latin typeface="+mn-lt"/>
                          <a:ea typeface="+mn-ea"/>
                          <a:cs typeface="+mn-cs"/>
                        </a:rPr>
                        <a:t>Trabajo</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6,6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3,4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0,8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3,8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9,2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7,7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6,3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67692">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defRPr/>
                      </a:pPr>
                      <a:r>
                        <a:rPr lang="es-ES" sz="1100" b="0" i="0" kern="1200" dirty="0">
                          <a:solidFill>
                            <a:schemeClr val="tx1">
                              <a:lumMod val="75000"/>
                              <a:lumOff val="25000"/>
                            </a:schemeClr>
                          </a:solidFill>
                          <a:latin typeface="+mn-lt"/>
                          <a:ea typeface="+mn-ea"/>
                          <a:cs typeface="+mn-cs"/>
                        </a:rPr>
                        <a:t>Centro de estudios</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3,1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15,0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1,5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0,2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0,3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0,8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647090">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100" b="0" i="0" kern="1200" dirty="0">
                          <a:solidFill>
                            <a:schemeClr val="tx1">
                              <a:lumMod val="75000"/>
                              <a:lumOff val="25000"/>
                            </a:schemeClr>
                          </a:solidFill>
                          <a:latin typeface="+mn-lt"/>
                          <a:ea typeface="+mn-ea"/>
                          <a:cs typeface="+mn-cs"/>
                        </a:rPr>
                        <a:t>Biblioteca</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1,4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0,9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3,0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0,5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0,4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1,1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1,2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0,6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647090">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100" b="0" i="0" kern="1200" dirty="0">
                          <a:solidFill>
                            <a:schemeClr val="tx1">
                              <a:lumMod val="75000"/>
                              <a:lumOff val="25000"/>
                            </a:schemeClr>
                          </a:solidFill>
                          <a:latin typeface="+mn-lt"/>
                          <a:ea typeface="+mn-ea"/>
                          <a:cs typeface="+mn-cs"/>
                        </a:rPr>
                        <a:t>Otros lugares</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4,4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3,4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1,1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3,3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2,3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1,8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3153334"/>
                  </a:ext>
                </a:extLst>
              </a:tr>
            </a:tbl>
          </a:graphicData>
        </a:graphic>
      </p:graphicFrame>
      <p:sp>
        <p:nvSpPr>
          <p:cNvPr id="13" name="Flecha: cheurón 12"/>
          <p:cNvSpPr/>
          <p:nvPr/>
        </p:nvSpPr>
        <p:spPr>
          <a:xfrm>
            <a:off x="4758968" y="3527035"/>
            <a:ext cx="301251" cy="602498"/>
          </a:xfrm>
          <a:prstGeom prst="chevron">
            <a:avLst/>
          </a:prstGeom>
          <a:solidFill>
            <a:schemeClr val="tx2">
              <a:lumMod val="60000"/>
              <a:lumOff val="40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39" name="Rectangle 111">
            <a:extLst>
              <a:ext uri="{FF2B5EF4-FFF2-40B4-BE49-F238E27FC236}">
                <a16:creationId xmlns:a16="http://schemas.microsoft.com/office/drawing/2014/main" id="{CD0DE35B-7B57-4356-8BEC-3D8F7C6D11BA}"/>
              </a:ext>
            </a:extLst>
          </p:cNvPr>
          <p:cNvSpPr>
            <a:spLocks noChangeArrowheads="1"/>
          </p:cNvSpPr>
          <p:nvPr/>
        </p:nvSpPr>
        <p:spPr bwMode="auto">
          <a:xfrm>
            <a:off x="3654732" y="1525688"/>
            <a:ext cx="1292341" cy="230832"/>
          </a:xfrm>
          <a:prstGeom prst="rect">
            <a:avLst/>
          </a:prstGeom>
          <a:noFill/>
          <a:ln w="28575">
            <a:noFill/>
            <a:miter lim="800000"/>
            <a:headEnd/>
            <a:tailEnd/>
          </a:ln>
          <a:effectLst/>
        </p:spPr>
        <p:txBody>
          <a:bodyPr wrap="none">
            <a:spAutoFit/>
          </a:bodyPr>
          <a:lstStyle/>
          <a:p>
            <a:pPr algn="ctr">
              <a:spcBef>
                <a:spcPct val="0"/>
              </a:spcBef>
            </a:pPr>
            <a:r>
              <a:rPr lang="es-ES_tradnl" sz="900" b="0" dirty="0">
                <a:solidFill>
                  <a:schemeClr val="tx1">
                    <a:lumMod val="95000"/>
                    <a:lumOff val="5000"/>
                  </a:schemeClr>
                </a:solidFill>
                <a:latin typeface="+mn-lt"/>
              </a:rPr>
              <a:t>Respuesta múltiple</a:t>
            </a:r>
            <a:endParaRPr lang="es-ES" sz="900" b="0" dirty="0">
              <a:solidFill>
                <a:schemeClr val="tx1">
                  <a:lumMod val="95000"/>
                  <a:lumOff val="5000"/>
                </a:schemeClr>
              </a:solidFill>
              <a:latin typeface="+mn-lt"/>
            </a:endParaRPr>
          </a:p>
        </p:txBody>
      </p:sp>
      <p:sp>
        <p:nvSpPr>
          <p:cNvPr id="23" name="Rectangle 3">
            <a:extLst>
              <a:ext uri="{FF2B5EF4-FFF2-40B4-BE49-F238E27FC236}">
                <a16:creationId xmlns:a16="http://schemas.microsoft.com/office/drawing/2014/main" id="{A6DD423E-D495-4EAA-B8DE-DA5CD17EA731}"/>
              </a:ext>
            </a:extLst>
          </p:cNvPr>
          <p:cNvSpPr>
            <a:spLocks noChangeArrowheads="1"/>
          </p:cNvSpPr>
          <p:nvPr/>
        </p:nvSpPr>
        <p:spPr bwMode="auto">
          <a:xfrm>
            <a:off x="278353" y="62626"/>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24" name="Rectangle 3">
            <a:extLst>
              <a:ext uri="{FF2B5EF4-FFF2-40B4-BE49-F238E27FC236}">
                <a16:creationId xmlns:a16="http://schemas.microsoft.com/office/drawing/2014/main" id="{FCC1EA9E-1C84-434F-9C32-79511D92E7A6}"/>
              </a:ext>
            </a:extLst>
          </p:cNvPr>
          <p:cNvSpPr>
            <a:spLocks noChangeArrowheads="1"/>
          </p:cNvSpPr>
          <p:nvPr/>
        </p:nvSpPr>
        <p:spPr bwMode="auto">
          <a:xfrm>
            <a:off x="278352" y="279774"/>
            <a:ext cx="5130667"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Lugares de lectura de libros</a:t>
            </a:r>
          </a:p>
        </p:txBody>
      </p:sp>
      <p:sp>
        <p:nvSpPr>
          <p:cNvPr id="37" name="Rectangle 16">
            <a:extLst>
              <a:ext uri="{FF2B5EF4-FFF2-40B4-BE49-F238E27FC236}">
                <a16:creationId xmlns:a16="http://schemas.microsoft.com/office/drawing/2014/main" id="{0FC40099-8844-45BE-A199-7A6EC261CDF4}"/>
              </a:ext>
            </a:extLst>
          </p:cNvPr>
          <p:cNvSpPr>
            <a:spLocks noChangeArrowheads="1"/>
          </p:cNvSpPr>
          <p:nvPr/>
        </p:nvSpPr>
        <p:spPr bwMode="auto">
          <a:xfrm>
            <a:off x="1021991" y="952393"/>
            <a:ext cx="4194399" cy="474593"/>
          </a:xfrm>
          <a:prstGeom prst="rect">
            <a:avLst/>
          </a:prstGeom>
          <a:noFill/>
          <a:ln w="9525">
            <a:noFill/>
            <a:miter lim="800000"/>
            <a:headEnd/>
            <a:tailEnd/>
          </a:ln>
          <a:effectLst/>
        </p:spPr>
        <p:txBody>
          <a:bodyPr anchor="ctr"/>
          <a:lstStyle/>
          <a:p>
            <a:pPr algn="ctr"/>
            <a:r>
              <a:rPr lang="es-ES" sz="2000" b="1" dirty="0">
                <a:solidFill>
                  <a:srgbClr val="233616"/>
                </a:solidFill>
                <a:latin typeface="+mj-lt"/>
                <a:ea typeface="Verdana" panose="020B0604030504040204" pitchFamily="34" charset="0"/>
                <a:cs typeface="Verdana" panose="020B0604030504040204" pitchFamily="34" charset="0"/>
              </a:rPr>
              <a:t>¿En qué lugares suele leer libros habitualmente?</a:t>
            </a:r>
          </a:p>
        </p:txBody>
      </p:sp>
      <p:sp>
        <p:nvSpPr>
          <p:cNvPr id="40" name="Marcador de número de diapositiva 1">
            <a:extLst>
              <a:ext uri="{FF2B5EF4-FFF2-40B4-BE49-F238E27FC236}">
                <a16:creationId xmlns:a16="http://schemas.microsoft.com/office/drawing/2014/main" id="{4A064B9A-6F88-4E67-8634-44CF029FF061}"/>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39</a:t>
            </a:fld>
            <a:endParaRPr lang="es-ES_tradnl" dirty="0"/>
          </a:p>
        </p:txBody>
      </p:sp>
      <p:pic>
        <p:nvPicPr>
          <p:cNvPr id="43" name="Imagen 42">
            <a:extLst>
              <a:ext uri="{FF2B5EF4-FFF2-40B4-BE49-F238E27FC236}">
                <a16:creationId xmlns:a16="http://schemas.microsoft.com/office/drawing/2014/main" id="{53B41605-3B67-4CFA-8BE6-F1565FB5F33B}"/>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10790264" y="2574789"/>
            <a:ext cx="583959" cy="344914"/>
          </a:xfrm>
          <a:prstGeom prst="rect">
            <a:avLst/>
          </a:prstGeom>
        </p:spPr>
      </p:pic>
      <p:pic>
        <p:nvPicPr>
          <p:cNvPr id="36" name="Imagen 35">
            <a:extLst>
              <a:ext uri="{FF2B5EF4-FFF2-40B4-BE49-F238E27FC236}">
                <a16:creationId xmlns:a16="http://schemas.microsoft.com/office/drawing/2014/main" id="{17D0D87D-991C-4F48-91E9-91C5AD674BAB}"/>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8998710" y="3213113"/>
            <a:ext cx="583959" cy="344914"/>
          </a:xfrm>
          <a:prstGeom prst="rect">
            <a:avLst/>
          </a:prstGeom>
        </p:spPr>
      </p:pic>
      <p:pic>
        <p:nvPicPr>
          <p:cNvPr id="38" name="Imagen 37">
            <a:extLst>
              <a:ext uri="{FF2B5EF4-FFF2-40B4-BE49-F238E27FC236}">
                <a16:creationId xmlns:a16="http://schemas.microsoft.com/office/drawing/2014/main" id="{6F7363B4-18C6-4654-8A96-8EADDFBD7C87}"/>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8378006" y="5185804"/>
            <a:ext cx="583959" cy="344914"/>
          </a:xfrm>
          <a:prstGeom prst="rect">
            <a:avLst/>
          </a:prstGeom>
        </p:spPr>
      </p:pic>
      <p:pic>
        <p:nvPicPr>
          <p:cNvPr id="42" name="Imagen 41">
            <a:extLst>
              <a:ext uri="{FF2B5EF4-FFF2-40B4-BE49-F238E27FC236}">
                <a16:creationId xmlns:a16="http://schemas.microsoft.com/office/drawing/2014/main" id="{9026510E-74AE-4F10-B377-8A71743CC4F3}"/>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8378006" y="3227075"/>
            <a:ext cx="583959" cy="344914"/>
          </a:xfrm>
          <a:prstGeom prst="rect">
            <a:avLst/>
          </a:prstGeom>
        </p:spPr>
      </p:pic>
      <p:pic>
        <p:nvPicPr>
          <p:cNvPr id="44" name="Imagen 43">
            <a:extLst>
              <a:ext uri="{FF2B5EF4-FFF2-40B4-BE49-F238E27FC236}">
                <a16:creationId xmlns:a16="http://schemas.microsoft.com/office/drawing/2014/main" id="{D8F57365-754F-4098-B31E-48E3920BB69A}"/>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8386394" y="4517169"/>
            <a:ext cx="583959" cy="344914"/>
          </a:xfrm>
          <a:prstGeom prst="rect">
            <a:avLst/>
          </a:prstGeom>
        </p:spPr>
      </p:pic>
      <p:graphicFrame>
        <p:nvGraphicFramePr>
          <p:cNvPr id="26" name="14 Tabla">
            <a:extLst>
              <a:ext uri="{FF2B5EF4-FFF2-40B4-BE49-F238E27FC236}">
                <a16:creationId xmlns:a16="http://schemas.microsoft.com/office/drawing/2014/main" id="{D3FB21DF-9E83-4162-B712-5679241A627D}"/>
              </a:ext>
            </a:extLst>
          </p:cNvPr>
          <p:cNvGraphicFramePr>
            <a:graphicFrameLocks noGrp="1"/>
          </p:cNvGraphicFramePr>
          <p:nvPr>
            <p:extLst>
              <p:ext uri="{D42A27DB-BD31-4B8C-83A1-F6EECF244321}">
                <p14:modId xmlns:p14="http://schemas.microsoft.com/office/powerpoint/2010/main" val="3144082068"/>
              </p:ext>
            </p:extLst>
          </p:nvPr>
        </p:nvGraphicFramePr>
        <p:xfrm>
          <a:off x="486340" y="1814239"/>
          <a:ext cx="2064871" cy="4467645"/>
        </p:xfrm>
        <a:graphic>
          <a:graphicData uri="http://schemas.openxmlformats.org/drawingml/2006/table">
            <a:tbl>
              <a:tblPr/>
              <a:tblGrid>
                <a:gridCol w="2064871">
                  <a:extLst>
                    <a:ext uri="{9D8B030D-6E8A-4147-A177-3AD203B41FA5}">
                      <a16:colId xmlns:a16="http://schemas.microsoft.com/office/drawing/2014/main" val="20000"/>
                    </a:ext>
                  </a:extLst>
                </a:gridCol>
              </a:tblGrid>
              <a:tr h="638235">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600" b="1" kern="1200" dirty="0">
                          <a:solidFill>
                            <a:schemeClr val="tx1">
                              <a:lumMod val="95000"/>
                              <a:lumOff val="5000"/>
                            </a:schemeClr>
                          </a:solidFill>
                          <a:latin typeface="+mn-lt"/>
                          <a:ea typeface="+mn-ea"/>
                          <a:cs typeface="Calibri" pitchFamily="34" charset="0"/>
                        </a:rPr>
                        <a:t>En su casa</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38235">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defRPr/>
                      </a:pPr>
                      <a:r>
                        <a:rPr lang="es-ES" sz="1200" b="1" kern="1200" dirty="0">
                          <a:solidFill>
                            <a:schemeClr val="tx1">
                              <a:lumMod val="95000"/>
                              <a:lumOff val="5000"/>
                            </a:schemeClr>
                          </a:solidFill>
                          <a:latin typeface="+mn-lt"/>
                          <a:ea typeface="+mn-ea"/>
                          <a:cs typeface="Calibri" pitchFamily="34" charset="0"/>
                        </a:rPr>
                        <a:t>Al aire libre</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38235">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200" b="1" kern="1200" dirty="0">
                          <a:solidFill>
                            <a:schemeClr val="tx1">
                              <a:lumMod val="95000"/>
                              <a:lumOff val="5000"/>
                            </a:schemeClr>
                          </a:solidFill>
                          <a:latin typeface="+mn-lt"/>
                          <a:ea typeface="+mn-ea"/>
                          <a:cs typeface="Calibri" pitchFamily="34" charset="0"/>
                        </a:rPr>
                        <a:t>En el transporte público</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38235">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200" b="1" kern="1200" dirty="0">
                          <a:solidFill>
                            <a:schemeClr val="tx1">
                              <a:lumMod val="95000"/>
                              <a:lumOff val="5000"/>
                            </a:schemeClr>
                          </a:solidFill>
                          <a:latin typeface="+mn-lt"/>
                          <a:ea typeface="+mn-ea"/>
                          <a:cs typeface="Calibri" pitchFamily="34" charset="0"/>
                        </a:rPr>
                        <a:t>En el trabajo</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38235">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defRPr/>
                      </a:pPr>
                      <a:r>
                        <a:rPr lang="es-ES" sz="1200" b="1" kern="1200" dirty="0">
                          <a:solidFill>
                            <a:schemeClr val="tx1">
                              <a:lumMod val="95000"/>
                              <a:lumOff val="5000"/>
                            </a:schemeClr>
                          </a:solidFill>
                          <a:latin typeface="+mn-lt"/>
                          <a:ea typeface="+mn-ea"/>
                          <a:cs typeface="Calibri" pitchFamily="34" charset="0"/>
                        </a:rPr>
                        <a:t>En el centro de estudios</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638235">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050" b="1" kern="1200" dirty="0">
                          <a:solidFill>
                            <a:schemeClr val="tx1">
                              <a:lumMod val="95000"/>
                              <a:lumOff val="5000"/>
                            </a:schemeClr>
                          </a:solidFill>
                          <a:latin typeface="+mn-lt"/>
                          <a:ea typeface="+mn-ea"/>
                          <a:cs typeface="Calibri" pitchFamily="34" charset="0"/>
                        </a:rPr>
                        <a:t>En la biblioteca</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638235">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050" b="1" kern="1200" dirty="0">
                          <a:solidFill>
                            <a:schemeClr val="tx1">
                              <a:lumMod val="95000"/>
                              <a:lumOff val="5000"/>
                            </a:schemeClr>
                          </a:solidFill>
                          <a:latin typeface="+mn-lt"/>
                          <a:ea typeface="+mn-ea"/>
                          <a:cs typeface="Calibri" pitchFamily="34" charset="0"/>
                        </a:rPr>
                        <a:t>En otros lugares</a:t>
                      </a:r>
                      <a:r>
                        <a:rPr lang="es-ES" sz="1050" b="1" kern="1200" baseline="0" dirty="0">
                          <a:solidFill>
                            <a:schemeClr val="tx1">
                              <a:lumMod val="95000"/>
                              <a:lumOff val="5000"/>
                            </a:schemeClr>
                          </a:solidFill>
                          <a:latin typeface="+mn-lt"/>
                          <a:ea typeface="+mn-ea"/>
                          <a:cs typeface="Calibri" pitchFamily="34" charset="0"/>
                        </a:rPr>
                        <a:t> </a:t>
                      </a:r>
                      <a:br>
                        <a:rPr lang="es-ES" sz="1050" b="1" kern="1200" baseline="0" dirty="0">
                          <a:solidFill>
                            <a:schemeClr val="tx1">
                              <a:lumMod val="95000"/>
                              <a:lumOff val="5000"/>
                            </a:schemeClr>
                          </a:solidFill>
                          <a:latin typeface="+mn-lt"/>
                          <a:ea typeface="+mn-ea"/>
                          <a:cs typeface="Calibri" pitchFamily="34" charset="0"/>
                        </a:rPr>
                      </a:br>
                      <a:r>
                        <a:rPr lang="es-ES" sz="900" b="0" kern="1200" baseline="0" dirty="0">
                          <a:solidFill>
                            <a:schemeClr val="tx1">
                              <a:lumMod val="95000"/>
                              <a:lumOff val="5000"/>
                            </a:schemeClr>
                          </a:solidFill>
                          <a:latin typeface="+mn-lt"/>
                          <a:ea typeface="+mn-ea"/>
                          <a:cs typeface="Calibri" pitchFamily="34" charset="0"/>
                        </a:rPr>
                        <a:t>(peluquerías, cafeterías, salas de espera…)</a:t>
                      </a:r>
                      <a:endParaRPr lang="es-ES" sz="900" b="0" kern="1200" dirty="0">
                        <a:solidFill>
                          <a:schemeClr val="tx1">
                            <a:lumMod val="95000"/>
                            <a:lumOff val="5000"/>
                          </a:schemeClr>
                        </a:solidFill>
                        <a:latin typeface="+mn-lt"/>
                        <a:ea typeface="+mn-ea"/>
                        <a:cs typeface="Calibri"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897810825"/>
                  </a:ext>
                </a:extLst>
              </a:tr>
            </a:tbl>
          </a:graphicData>
        </a:graphic>
      </p:graphicFrame>
      <p:pic>
        <p:nvPicPr>
          <p:cNvPr id="46" name="Picture 2" descr="https://d30y9cdsu7xlg0.cloudfront.net/png/142888-200.png">
            <a:extLst>
              <a:ext uri="{FF2B5EF4-FFF2-40B4-BE49-F238E27FC236}">
                <a16:creationId xmlns:a16="http://schemas.microsoft.com/office/drawing/2014/main" id="{643E1CAC-E4D4-4F5B-B27B-21B668D7AF3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4852" y="3204270"/>
            <a:ext cx="390524" cy="390524"/>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https://d30y9cdsu7xlg0.cloudfront.net/png/33874-200.png">
            <a:extLst>
              <a:ext uri="{FF2B5EF4-FFF2-40B4-BE49-F238E27FC236}">
                <a16:creationId xmlns:a16="http://schemas.microsoft.com/office/drawing/2014/main" id="{46C0F9F8-EA76-43DB-9D2D-1053D8B50797}"/>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827104" y="4984940"/>
            <a:ext cx="591898" cy="591898"/>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descr="https://d30y9cdsu7xlg0.cloudfront.net/png/7677-200.png">
            <a:extLst>
              <a:ext uri="{FF2B5EF4-FFF2-40B4-BE49-F238E27FC236}">
                <a16:creationId xmlns:a16="http://schemas.microsoft.com/office/drawing/2014/main" id="{5071891A-85B5-475C-AD63-A0A920ACA60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1123053" y="2505269"/>
            <a:ext cx="356803" cy="441061"/>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https://d30y9cdsu7xlg0.cloudfront.net/png/584444-200.png">
            <a:extLst>
              <a:ext uri="{FF2B5EF4-FFF2-40B4-BE49-F238E27FC236}">
                <a16:creationId xmlns:a16="http://schemas.microsoft.com/office/drawing/2014/main" id="{AFA61DBA-582B-42A3-BCD4-745AC68625F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52974" y="3828284"/>
            <a:ext cx="451611" cy="451611"/>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 descr="https://d30y9cdsu7xlg0.cloudfront.net/png/25586-200.png">
            <a:extLst>
              <a:ext uri="{FF2B5EF4-FFF2-40B4-BE49-F238E27FC236}">
                <a16:creationId xmlns:a16="http://schemas.microsoft.com/office/drawing/2014/main" id="{19260F11-1867-43ED-AD0C-305BA6242CA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4827" y="4403658"/>
            <a:ext cx="504825" cy="504825"/>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6" descr="https://d30y9cdsu7xlg0.cloudfront.net/png/745749-200.png">
            <a:extLst>
              <a:ext uri="{FF2B5EF4-FFF2-40B4-BE49-F238E27FC236}">
                <a16:creationId xmlns:a16="http://schemas.microsoft.com/office/drawing/2014/main" id="{05D8FC43-2555-4214-B889-43EB540E49C7}"/>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867240" y="1897718"/>
            <a:ext cx="396272" cy="396272"/>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8" descr="https://d30y9cdsu7xlg0.cloudfront.net/png/783562-200.png">
            <a:extLst>
              <a:ext uri="{FF2B5EF4-FFF2-40B4-BE49-F238E27FC236}">
                <a16:creationId xmlns:a16="http://schemas.microsoft.com/office/drawing/2014/main" id="{5862E4D2-0925-415C-8B7C-21072CA30A97}"/>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36918" y="5626384"/>
            <a:ext cx="566800" cy="566800"/>
          </a:xfrm>
          <a:prstGeom prst="rect">
            <a:avLst/>
          </a:prstGeom>
          <a:noFill/>
          <a:extLst>
            <a:ext uri="{909E8E84-426E-40DD-AFC4-6F175D3DCCD1}">
              <a14:hiddenFill xmlns:a14="http://schemas.microsoft.com/office/drawing/2010/main">
                <a:solidFill>
                  <a:srgbClr val="FFFFFF"/>
                </a:solidFill>
              </a14:hiddenFill>
            </a:ext>
          </a:extLst>
        </p:spPr>
      </p:pic>
      <p:pic>
        <p:nvPicPr>
          <p:cNvPr id="53" name="Imagen 52">
            <a:extLst>
              <a:ext uri="{FF2B5EF4-FFF2-40B4-BE49-F238E27FC236}">
                <a16:creationId xmlns:a16="http://schemas.microsoft.com/office/drawing/2014/main" id="{303B47F8-8F2A-4818-9771-4CF95353A24C}"/>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8970353" y="2574789"/>
            <a:ext cx="583959" cy="344914"/>
          </a:xfrm>
          <a:prstGeom prst="rect">
            <a:avLst/>
          </a:prstGeom>
        </p:spPr>
      </p:pic>
      <p:pic>
        <p:nvPicPr>
          <p:cNvPr id="54" name="Imagen 53">
            <a:extLst>
              <a:ext uri="{FF2B5EF4-FFF2-40B4-BE49-F238E27FC236}">
                <a16:creationId xmlns:a16="http://schemas.microsoft.com/office/drawing/2014/main" id="{545B262B-97BF-4577-AF1D-1766BEE985E0}"/>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9596751" y="3213113"/>
            <a:ext cx="583959" cy="344914"/>
          </a:xfrm>
          <a:prstGeom prst="rect">
            <a:avLst/>
          </a:prstGeom>
        </p:spPr>
      </p:pic>
      <p:pic>
        <p:nvPicPr>
          <p:cNvPr id="55" name="Imagen 54">
            <a:extLst>
              <a:ext uri="{FF2B5EF4-FFF2-40B4-BE49-F238E27FC236}">
                <a16:creationId xmlns:a16="http://schemas.microsoft.com/office/drawing/2014/main" id="{3CF1EC74-ECC2-48CE-9CD5-4E6482307744}"/>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9596751" y="3875604"/>
            <a:ext cx="583959" cy="344914"/>
          </a:xfrm>
          <a:prstGeom prst="rect">
            <a:avLst/>
          </a:prstGeom>
        </p:spPr>
      </p:pic>
      <p:pic>
        <p:nvPicPr>
          <p:cNvPr id="56" name="Imagen 55">
            <a:extLst>
              <a:ext uri="{FF2B5EF4-FFF2-40B4-BE49-F238E27FC236}">
                <a16:creationId xmlns:a16="http://schemas.microsoft.com/office/drawing/2014/main" id="{4AC9CBF4-744D-4279-9945-7EF2AA52EB96}"/>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10192288" y="3860976"/>
            <a:ext cx="583959" cy="344914"/>
          </a:xfrm>
          <a:prstGeom prst="rect">
            <a:avLst/>
          </a:prstGeom>
        </p:spPr>
      </p:pic>
      <p:sp>
        <p:nvSpPr>
          <p:cNvPr id="57" name="CuadroTexto 56">
            <a:extLst>
              <a:ext uri="{FF2B5EF4-FFF2-40B4-BE49-F238E27FC236}">
                <a16:creationId xmlns:a16="http://schemas.microsoft.com/office/drawing/2014/main" id="{0D34AE2A-4FFF-49ED-9A0B-1A8B907F50E2}"/>
              </a:ext>
            </a:extLst>
          </p:cNvPr>
          <p:cNvSpPr txBox="1"/>
          <p:nvPr/>
        </p:nvSpPr>
        <p:spPr>
          <a:xfrm>
            <a:off x="8117055" y="558557"/>
            <a:ext cx="407494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(3.323)</a:t>
            </a:r>
          </a:p>
        </p:txBody>
      </p:sp>
      <p:sp>
        <p:nvSpPr>
          <p:cNvPr id="58" name="Rectangle 18">
            <a:extLst>
              <a:ext uri="{FF2B5EF4-FFF2-40B4-BE49-F238E27FC236}">
                <a16:creationId xmlns:a16="http://schemas.microsoft.com/office/drawing/2014/main" id="{59378106-40E2-482A-85D4-A517613A89E4}"/>
              </a:ext>
            </a:extLst>
          </p:cNvPr>
          <p:cNvSpPr>
            <a:spLocks noChangeArrowheads="1"/>
          </p:cNvSpPr>
          <p:nvPr/>
        </p:nvSpPr>
        <p:spPr bwMode="auto">
          <a:xfrm>
            <a:off x="7127355" y="6514300"/>
            <a:ext cx="3526032" cy="246221"/>
          </a:xfrm>
          <a:prstGeom prst="rect">
            <a:avLst/>
          </a:prstGeom>
          <a:solidFill>
            <a:schemeClr val="bg1">
              <a:lumMod val="95000"/>
            </a:schemeClr>
          </a:solidFill>
          <a:ln w="9525">
            <a:noFill/>
            <a:miter lim="800000"/>
            <a:headEnd/>
            <a:tailEnd/>
          </a:ln>
        </p:spPr>
        <p:txBody>
          <a:bodyPr wrap="square" anchor="ctr">
            <a:spAutoFit/>
          </a:bodyPr>
          <a:lstStyle/>
          <a:p>
            <a:pPr algn="just">
              <a:spcBef>
                <a:spcPct val="20000"/>
              </a:spcBef>
            </a:pPr>
            <a:r>
              <a:rPr lang="es-ES" sz="1000" dirty="0"/>
              <a:t>*Esta pregunta no se preguntó en 2020.</a:t>
            </a:r>
          </a:p>
        </p:txBody>
      </p:sp>
    </p:spTree>
    <p:extLst>
      <p:ext uri="{BB962C8B-B14F-4D97-AF65-F5344CB8AC3E}">
        <p14:creationId xmlns:p14="http://schemas.microsoft.com/office/powerpoint/2010/main" val="3698181147"/>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2" name="Gráfico 11"/>
          <p:cNvGraphicFramePr/>
          <p:nvPr>
            <p:extLst>
              <p:ext uri="{D42A27DB-BD31-4B8C-83A1-F6EECF244321}">
                <p14:modId xmlns:p14="http://schemas.microsoft.com/office/powerpoint/2010/main" val="2619548223"/>
              </p:ext>
            </p:extLst>
          </p:nvPr>
        </p:nvGraphicFramePr>
        <p:xfrm>
          <a:off x="0" y="2434818"/>
          <a:ext cx="5054617" cy="371730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10371" name="Group 3"/>
          <p:cNvGraphicFramePr>
            <a:graphicFrameLocks noGrp="1"/>
          </p:cNvGraphicFramePr>
          <p:nvPr>
            <p:extLst>
              <p:ext uri="{D42A27DB-BD31-4B8C-83A1-F6EECF244321}">
                <p14:modId xmlns:p14="http://schemas.microsoft.com/office/powerpoint/2010/main" val="4073859392"/>
              </p:ext>
            </p:extLst>
          </p:nvPr>
        </p:nvGraphicFramePr>
        <p:xfrm>
          <a:off x="5579589" y="2090229"/>
          <a:ext cx="6391724" cy="3939097"/>
        </p:xfrm>
        <a:graphic>
          <a:graphicData uri="http://schemas.openxmlformats.org/drawingml/2006/table">
            <a:tbl>
              <a:tblPr>
                <a:effectLst/>
              </a:tblPr>
              <a:tblGrid>
                <a:gridCol w="1424764">
                  <a:extLst>
                    <a:ext uri="{9D8B030D-6E8A-4147-A177-3AD203B41FA5}">
                      <a16:colId xmlns:a16="http://schemas.microsoft.com/office/drawing/2014/main" val="20000"/>
                    </a:ext>
                  </a:extLst>
                </a:gridCol>
                <a:gridCol w="774660">
                  <a:extLst>
                    <a:ext uri="{9D8B030D-6E8A-4147-A177-3AD203B41FA5}">
                      <a16:colId xmlns:a16="http://schemas.microsoft.com/office/drawing/2014/main" val="20002"/>
                    </a:ext>
                  </a:extLst>
                </a:gridCol>
                <a:gridCol w="650998">
                  <a:extLst>
                    <a:ext uri="{9D8B030D-6E8A-4147-A177-3AD203B41FA5}">
                      <a16:colId xmlns:a16="http://schemas.microsoft.com/office/drawing/2014/main" val="20003"/>
                    </a:ext>
                  </a:extLst>
                </a:gridCol>
                <a:gridCol w="590217">
                  <a:extLst>
                    <a:ext uri="{9D8B030D-6E8A-4147-A177-3AD203B41FA5}">
                      <a16:colId xmlns:a16="http://schemas.microsoft.com/office/drawing/2014/main" val="20004"/>
                    </a:ext>
                  </a:extLst>
                </a:gridCol>
                <a:gridCol w="590217">
                  <a:extLst>
                    <a:ext uri="{9D8B030D-6E8A-4147-A177-3AD203B41FA5}">
                      <a16:colId xmlns:a16="http://schemas.microsoft.com/office/drawing/2014/main" val="20005"/>
                    </a:ext>
                  </a:extLst>
                </a:gridCol>
                <a:gridCol w="590217">
                  <a:extLst>
                    <a:ext uri="{9D8B030D-6E8A-4147-A177-3AD203B41FA5}">
                      <a16:colId xmlns:a16="http://schemas.microsoft.com/office/drawing/2014/main" val="20006"/>
                    </a:ext>
                  </a:extLst>
                </a:gridCol>
                <a:gridCol w="590217">
                  <a:extLst>
                    <a:ext uri="{9D8B030D-6E8A-4147-A177-3AD203B41FA5}">
                      <a16:colId xmlns:a16="http://schemas.microsoft.com/office/drawing/2014/main" val="20007"/>
                    </a:ext>
                  </a:extLst>
                </a:gridCol>
                <a:gridCol w="590217">
                  <a:extLst>
                    <a:ext uri="{9D8B030D-6E8A-4147-A177-3AD203B41FA5}">
                      <a16:colId xmlns:a16="http://schemas.microsoft.com/office/drawing/2014/main" val="20008"/>
                    </a:ext>
                  </a:extLst>
                </a:gridCol>
                <a:gridCol w="590217">
                  <a:extLst>
                    <a:ext uri="{9D8B030D-6E8A-4147-A177-3AD203B41FA5}">
                      <a16:colId xmlns:a16="http://schemas.microsoft.com/office/drawing/2014/main" val="20009"/>
                    </a:ext>
                  </a:extLst>
                </a:gridCol>
              </a:tblGrid>
              <a:tr h="566149">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50" b="1" kern="1200" dirty="0">
                          <a:solidFill>
                            <a:schemeClr val="tx1"/>
                          </a:solidFill>
                          <a:latin typeface="+mn-lt"/>
                          <a:ea typeface="+mn-ea"/>
                          <a:cs typeface="+mn-cs"/>
                        </a:rPr>
                        <a:t>% Verticales</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00" b="1" kern="1200" dirty="0">
                          <a:solidFill>
                            <a:schemeClr val="bg1"/>
                          </a:solidFill>
                          <a:latin typeface="+mn-lt"/>
                          <a:ea typeface="+mn-ea"/>
                          <a:cs typeface="+mn-cs"/>
                        </a:rPr>
                        <a:t>Hombre</a:t>
                      </a:r>
                    </a:p>
                  </a:txBody>
                  <a:tcPr marT="0" marB="0" anchor="ctr" horzOverflow="overflow">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rgbClr val="4E7821"/>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00" b="1" kern="1200" dirty="0">
                          <a:solidFill>
                            <a:schemeClr val="bg1"/>
                          </a:solidFill>
                          <a:latin typeface="+mn-lt"/>
                          <a:ea typeface="+mn-ea"/>
                          <a:cs typeface="+mn-cs"/>
                        </a:rPr>
                        <a:t>Mujer</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rgbClr val="4E7821"/>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800" b="1" kern="1200" dirty="0">
                          <a:solidFill>
                            <a:schemeClr val="bg1"/>
                          </a:solidFill>
                          <a:latin typeface="+mn-lt"/>
                          <a:ea typeface="+mn-ea"/>
                          <a:cs typeface="+mn-cs"/>
                        </a:rPr>
                        <a:t>14 a 24 años</a:t>
                      </a:r>
                    </a:p>
                  </a:txBody>
                  <a:tcPr marT="0" marB="0" anchor="ctr" horzOverflow="overflow">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rgbClr val="4E7821"/>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800" b="1" kern="1200" dirty="0">
                          <a:solidFill>
                            <a:schemeClr val="bg1"/>
                          </a:solidFill>
                          <a:latin typeface="+mn-lt"/>
                          <a:ea typeface="+mn-ea"/>
                          <a:cs typeface="+mn-cs"/>
                        </a:rPr>
                        <a:t>25 a 34 años</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rgbClr val="4E7821"/>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800" b="1" kern="1200" dirty="0">
                          <a:solidFill>
                            <a:schemeClr val="bg1"/>
                          </a:solidFill>
                          <a:latin typeface="+mn-lt"/>
                          <a:ea typeface="+mn-ea"/>
                          <a:cs typeface="+mn-cs"/>
                        </a:rPr>
                        <a:t>35 a 44 años</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rgbClr val="4E7821"/>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800" b="1" kern="1200" dirty="0">
                          <a:solidFill>
                            <a:schemeClr val="bg1"/>
                          </a:solidFill>
                          <a:latin typeface="+mn-lt"/>
                          <a:ea typeface="+mn-ea"/>
                          <a:cs typeface="+mn-cs"/>
                        </a:rPr>
                        <a:t>45 a 54 años</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rgbClr val="4E7821"/>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800" b="1" kern="1200" dirty="0">
                          <a:solidFill>
                            <a:schemeClr val="bg1"/>
                          </a:solidFill>
                          <a:latin typeface="+mn-lt"/>
                          <a:ea typeface="+mn-ea"/>
                          <a:cs typeface="+mn-cs"/>
                        </a:rPr>
                        <a:t>55 a 64 años</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rgbClr val="4E7821"/>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800" b="1" kern="1200" dirty="0">
                          <a:solidFill>
                            <a:schemeClr val="bg1"/>
                          </a:solidFill>
                          <a:latin typeface="+mn-lt"/>
                          <a:ea typeface="+mn-ea"/>
                          <a:cs typeface="+mn-cs"/>
                        </a:rPr>
                        <a:t>65 y más años</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solidFill>
                      <a:srgbClr val="4E7821"/>
                    </a:solidFill>
                  </a:tcPr>
                </a:tc>
                <a:extLst>
                  <a:ext uri="{0D108BD9-81ED-4DB2-BD59-A6C34878D82A}">
                    <a16:rowId xmlns:a16="http://schemas.microsoft.com/office/drawing/2014/main" val="10000"/>
                  </a:ext>
                </a:extLst>
              </a:tr>
              <a:tr h="499024">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000" b="1" i="0" kern="1200" dirty="0">
                          <a:solidFill>
                            <a:schemeClr val="tx1">
                              <a:lumMod val="75000"/>
                              <a:lumOff val="25000"/>
                            </a:schemeClr>
                          </a:solidFill>
                          <a:latin typeface="+mn-lt"/>
                          <a:ea typeface="+mn-ea"/>
                          <a:cs typeface="+mn-cs"/>
                        </a:rPr>
                        <a:t>Entretenimiento</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84,2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90,1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68,7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87,7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88,4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91,3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91,9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95,4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68228">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000" b="1" i="0" kern="1200" dirty="0">
                          <a:solidFill>
                            <a:schemeClr val="tx1">
                              <a:lumMod val="75000"/>
                              <a:lumOff val="25000"/>
                            </a:schemeClr>
                          </a:solidFill>
                          <a:latin typeface="+mn-lt"/>
                          <a:ea typeface="+mn-ea"/>
                          <a:cs typeface="+mn-cs"/>
                        </a:rPr>
                        <a:t>Estudios</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4,4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31,3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7,4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2,6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1,6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0,9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1872">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000" b="1" i="0" kern="1200" dirty="0">
                          <a:solidFill>
                            <a:schemeClr val="tx1">
                              <a:lumMod val="75000"/>
                              <a:lumOff val="25000"/>
                            </a:schemeClr>
                          </a:solidFill>
                          <a:latin typeface="+mn-lt"/>
                          <a:ea typeface="+mn-ea"/>
                          <a:cs typeface="+mn-cs"/>
                        </a:rPr>
                        <a:t>Trabajo</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4,9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2,8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0,5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6,0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5,9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6,7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2,4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1872">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000" b="1" i="0" kern="1200" dirty="0">
                          <a:solidFill>
                            <a:schemeClr val="tx1">
                              <a:lumMod val="75000"/>
                              <a:lumOff val="25000"/>
                            </a:schemeClr>
                          </a:solidFill>
                          <a:latin typeface="+mn-lt"/>
                          <a:ea typeface="+mn-ea"/>
                          <a:cs typeface="+mn-cs"/>
                        </a:rPr>
                        <a:t>Mejora nivel cultural</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3,7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3,1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0,5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0,5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5,3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1,9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7,3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4,1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90080">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000" b="1" i="0" kern="1200" dirty="0">
                          <a:solidFill>
                            <a:schemeClr val="tx1">
                              <a:lumMod val="75000"/>
                              <a:lumOff val="25000"/>
                            </a:schemeClr>
                          </a:solidFill>
                          <a:latin typeface="+mn-lt"/>
                          <a:ea typeface="+mn-ea"/>
                          <a:cs typeface="+mn-cs"/>
                        </a:rPr>
                        <a:t>Consulta</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0,4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0,6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0,4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1,1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0,2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1,1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0,4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71872">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000" b="1" i="0" kern="1200" dirty="0">
                          <a:solidFill>
                            <a:schemeClr val="tx1">
                              <a:lumMod val="75000"/>
                              <a:lumOff val="25000"/>
                            </a:schemeClr>
                          </a:solidFill>
                          <a:latin typeface="+mn-lt"/>
                          <a:ea typeface="+mn-ea"/>
                          <a:cs typeface="+mn-cs"/>
                        </a:rPr>
                        <a:t>Otros</a:t>
                      </a: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0,5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1,3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0,5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a:solidFill>
                            <a:srgbClr val="000000"/>
                          </a:solidFill>
                          <a:effectLst/>
                          <a:latin typeface="Calibri" panose="020F0502020204030204" pitchFamily="34" charset="0"/>
                          <a:ea typeface="+mn-ea"/>
                          <a:cs typeface="+mn-cs"/>
                        </a:rPr>
                        <a:t>0,6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2,0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1,0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p>
                      <a:pPr algn="ctr" fontAlgn="b"/>
                      <a:r>
                        <a:rPr lang="es-ES_tradnl" sz="1600" b="0" i="0" u="none" strike="noStrike" kern="1200" dirty="0">
                          <a:solidFill>
                            <a:srgbClr val="000000"/>
                          </a:solidFill>
                          <a:effectLst/>
                          <a:latin typeface="Calibri" panose="020F0502020204030204" pitchFamily="34" charset="0"/>
                          <a:ea typeface="+mn-ea"/>
                          <a:cs typeface="+mn-cs"/>
                        </a:rPr>
                        <a:t>1,3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1210479" name="Rectangle 111"/>
          <p:cNvSpPr>
            <a:spLocks noChangeArrowheads="1"/>
          </p:cNvSpPr>
          <p:nvPr/>
        </p:nvSpPr>
        <p:spPr bwMode="auto">
          <a:xfrm>
            <a:off x="3925152" y="2392574"/>
            <a:ext cx="1418978" cy="246221"/>
          </a:xfrm>
          <a:prstGeom prst="rect">
            <a:avLst/>
          </a:prstGeom>
          <a:noFill/>
          <a:ln w="28575">
            <a:noFill/>
            <a:miter lim="800000"/>
            <a:headEnd/>
            <a:tailEnd/>
          </a:ln>
          <a:effectLst/>
        </p:spPr>
        <p:txBody>
          <a:bodyPr wrap="none">
            <a:spAutoFit/>
          </a:bodyPr>
          <a:lstStyle/>
          <a:p>
            <a:pPr algn="l">
              <a:spcBef>
                <a:spcPct val="0"/>
              </a:spcBef>
            </a:pPr>
            <a:r>
              <a:rPr lang="es-ES_tradnl" sz="1000" dirty="0">
                <a:solidFill>
                  <a:schemeClr val="tx1">
                    <a:lumMod val="75000"/>
                    <a:lumOff val="25000"/>
                  </a:schemeClr>
                </a:solidFill>
              </a:rPr>
              <a:t>Respuesta múltiple</a:t>
            </a:r>
            <a:endParaRPr lang="es-ES" sz="1000" dirty="0">
              <a:solidFill>
                <a:schemeClr val="tx1">
                  <a:lumMod val="75000"/>
                  <a:lumOff val="25000"/>
                </a:schemeClr>
              </a:solidFill>
            </a:endParaRPr>
          </a:p>
        </p:txBody>
      </p:sp>
      <p:sp>
        <p:nvSpPr>
          <p:cNvPr id="13" name="Flecha: cheurón 12"/>
          <p:cNvSpPr/>
          <p:nvPr/>
        </p:nvSpPr>
        <p:spPr>
          <a:xfrm>
            <a:off x="5100464" y="3741002"/>
            <a:ext cx="301251" cy="602498"/>
          </a:xfrm>
          <a:prstGeom prst="chevron">
            <a:avLst/>
          </a:prstGeom>
          <a:solidFill>
            <a:schemeClr val="tx2">
              <a:lumMod val="60000"/>
              <a:lumOff val="40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8" name="Rectangle 2"/>
          <p:cNvSpPr>
            <a:spLocks noChangeArrowheads="1"/>
          </p:cNvSpPr>
          <p:nvPr/>
        </p:nvSpPr>
        <p:spPr bwMode="auto">
          <a:xfrm>
            <a:off x="943628" y="1956008"/>
            <a:ext cx="3633852" cy="366712"/>
          </a:xfrm>
          <a:prstGeom prst="rect">
            <a:avLst/>
          </a:prstGeom>
          <a:noFill/>
          <a:ln w="9525">
            <a:noFill/>
            <a:miter lim="800000"/>
            <a:headEnd/>
            <a:tailEnd/>
          </a:ln>
          <a:effectLst/>
        </p:spPr>
        <p:txBody>
          <a:bodyPr anchor="ctr"/>
          <a:lstStyle/>
          <a:p>
            <a:pPr algn="ctr"/>
            <a:r>
              <a:rPr lang="es-ES" sz="2000" b="1" dirty="0">
                <a:solidFill>
                  <a:srgbClr val="233616"/>
                </a:solidFill>
                <a:ea typeface="Verdana" panose="020B0604030504040204" pitchFamily="34" charset="0"/>
                <a:cs typeface="Verdana" panose="020B0604030504040204" pitchFamily="34" charset="0"/>
              </a:rPr>
              <a:t>¿Por qué motivo leyó</a:t>
            </a:r>
            <a:br>
              <a:rPr lang="es-ES" sz="2000" b="1" dirty="0">
                <a:solidFill>
                  <a:srgbClr val="233616"/>
                </a:solidFill>
                <a:ea typeface="Verdana" panose="020B0604030504040204" pitchFamily="34" charset="0"/>
                <a:cs typeface="Verdana" panose="020B0604030504040204" pitchFamily="34" charset="0"/>
              </a:rPr>
            </a:br>
            <a:r>
              <a:rPr lang="es-ES" sz="2000" b="1" dirty="0">
                <a:solidFill>
                  <a:srgbClr val="233616"/>
                </a:solidFill>
                <a:ea typeface="Verdana" panose="020B0604030504040204" pitchFamily="34" charset="0"/>
                <a:cs typeface="Verdana" panose="020B0604030504040204" pitchFamily="34" charset="0"/>
              </a:rPr>
              <a:t>su último libro?</a:t>
            </a:r>
          </a:p>
        </p:txBody>
      </p:sp>
      <p:sp>
        <p:nvSpPr>
          <p:cNvPr id="14" name="Rectángulo 13">
            <a:extLst>
              <a:ext uri="{FF2B5EF4-FFF2-40B4-BE49-F238E27FC236}">
                <a16:creationId xmlns:a16="http://schemas.microsoft.com/office/drawing/2014/main" id="{03E070CA-B1BA-47F2-BD16-4EBA54E69E15}"/>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arcador de número de diapositiva 1">
            <a:extLst>
              <a:ext uri="{FF2B5EF4-FFF2-40B4-BE49-F238E27FC236}">
                <a16:creationId xmlns:a16="http://schemas.microsoft.com/office/drawing/2014/main" id="{2862AD80-8F61-4BD1-9C45-AEEB9FE152A8}"/>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40</a:t>
            </a:fld>
            <a:endParaRPr lang="es-ES_tradnl" dirty="0"/>
          </a:p>
        </p:txBody>
      </p:sp>
      <p:sp>
        <p:nvSpPr>
          <p:cNvPr id="16" name="Rectángulo 15">
            <a:extLst>
              <a:ext uri="{FF2B5EF4-FFF2-40B4-BE49-F238E27FC236}">
                <a16:creationId xmlns:a16="http://schemas.microsoft.com/office/drawing/2014/main" id="{86EF2647-B5D0-48E2-AB33-441EDAAEC8AD}"/>
              </a:ext>
            </a:extLst>
          </p:cNvPr>
          <p:cNvSpPr/>
          <p:nvPr/>
        </p:nvSpPr>
        <p:spPr>
          <a:xfrm>
            <a:off x="1" y="98829"/>
            <a:ext cx="11960808" cy="8515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600" dirty="0">
                <a:solidFill>
                  <a:schemeClr val="tx1"/>
                </a:solidFill>
                <a:latin typeface="+mj-lt"/>
              </a:rPr>
              <a:t>El </a:t>
            </a:r>
            <a:r>
              <a:rPr lang="es-ES" sz="1600" b="1" dirty="0">
                <a:solidFill>
                  <a:schemeClr val="tx1"/>
                </a:solidFill>
                <a:latin typeface="+mj-lt"/>
              </a:rPr>
              <a:t>principal motivo para leer libros </a:t>
            </a:r>
            <a:r>
              <a:rPr lang="es-ES" sz="1600" dirty="0">
                <a:solidFill>
                  <a:schemeClr val="tx1"/>
                </a:solidFill>
                <a:latin typeface="+mj-lt"/>
              </a:rPr>
              <a:t>es, con diferencia, el </a:t>
            </a:r>
            <a:r>
              <a:rPr lang="es-ES" sz="1600" b="1" dirty="0">
                <a:solidFill>
                  <a:schemeClr val="tx1"/>
                </a:solidFill>
                <a:latin typeface="+mj-lt"/>
              </a:rPr>
              <a:t>entretenimiento</a:t>
            </a:r>
            <a:r>
              <a:rPr lang="es-ES" sz="1600" dirty="0">
                <a:solidFill>
                  <a:schemeClr val="tx1"/>
                </a:solidFill>
                <a:latin typeface="+mj-lt"/>
              </a:rPr>
              <a:t> (87,5%). Le sigue, a gran distancia, la lectura por estudios (6,9%).</a:t>
            </a:r>
          </a:p>
          <a:p>
            <a:pPr marL="285750" lvl="0" indent="-285750">
              <a:spcBef>
                <a:spcPts val="200"/>
              </a:spcBef>
              <a:spcAft>
                <a:spcPts val="200"/>
              </a:spcAft>
              <a:buClr>
                <a:srgbClr val="233616"/>
              </a:buClr>
              <a:buFont typeface="Arial" panose="020B0604020202020204" pitchFamily="34" charset="0"/>
              <a:buChar char="•"/>
            </a:pPr>
            <a:r>
              <a:rPr lang="es-ES" sz="1400" dirty="0">
                <a:solidFill>
                  <a:schemeClr val="tx1"/>
                </a:solidFill>
                <a:latin typeface="+mj-lt"/>
              </a:rPr>
              <a:t>Las mujeres y los mayores de 45 años son los que registran porcentajes más altos en la lectura por entretenimiento.</a:t>
            </a:r>
          </a:p>
        </p:txBody>
      </p:sp>
      <p:sp>
        <p:nvSpPr>
          <p:cNvPr id="19" name="Rectangle 3">
            <a:extLst>
              <a:ext uri="{FF2B5EF4-FFF2-40B4-BE49-F238E27FC236}">
                <a16:creationId xmlns:a16="http://schemas.microsoft.com/office/drawing/2014/main" id="{8C11E093-A031-438A-9541-454CFB3CE509}"/>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20" name="Rectangle 3">
            <a:extLst>
              <a:ext uri="{FF2B5EF4-FFF2-40B4-BE49-F238E27FC236}">
                <a16:creationId xmlns:a16="http://schemas.microsoft.com/office/drawing/2014/main" id="{49040655-EDB2-4B74-807F-53423D459DED}"/>
              </a:ext>
            </a:extLst>
          </p:cNvPr>
          <p:cNvSpPr>
            <a:spLocks noChangeArrowheads="1"/>
          </p:cNvSpPr>
          <p:nvPr/>
        </p:nvSpPr>
        <p:spPr bwMode="auto">
          <a:xfrm>
            <a:off x="270009" y="1334675"/>
            <a:ext cx="2873242"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Motivos de lectura</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25" name="Imagen 24">
            <a:extLst>
              <a:ext uri="{FF2B5EF4-FFF2-40B4-BE49-F238E27FC236}">
                <a16:creationId xmlns:a16="http://schemas.microsoft.com/office/drawing/2014/main" id="{B0826BFC-34C3-42B4-B5AA-7162E775F566}"/>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818439" y="2746789"/>
            <a:ext cx="576737" cy="340648"/>
          </a:xfrm>
          <a:prstGeom prst="rect">
            <a:avLst/>
          </a:prstGeom>
        </p:spPr>
      </p:pic>
      <p:sp>
        <p:nvSpPr>
          <p:cNvPr id="29" name="CuadroTexto 28">
            <a:extLst>
              <a:ext uri="{FF2B5EF4-FFF2-40B4-BE49-F238E27FC236}">
                <a16:creationId xmlns:a16="http://schemas.microsoft.com/office/drawing/2014/main" id="{46902172-8C67-483B-8A7D-EB4AB9523106}"/>
              </a:ext>
            </a:extLst>
          </p:cNvPr>
          <p:cNvSpPr txBox="1"/>
          <p:nvPr/>
        </p:nvSpPr>
        <p:spPr>
          <a:xfrm>
            <a:off x="7959012" y="1131406"/>
            <a:ext cx="4012303"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(3.323)</a:t>
            </a:r>
          </a:p>
        </p:txBody>
      </p:sp>
      <p:pic>
        <p:nvPicPr>
          <p:cNvPr id="31" name="Picture 2" descr="https://d30y9cdsu7xlg0.cloudfront.net/png/625484-200.png">
            <a:extLst>
              <a:ext uri="{FF2B5EF4-FFF2-40B4-BE49-F238E27FC236}">
                <a16:creationId xmlns:a16="http://schemas.microsoft.com/office/drawing/2014/main" id="{94E3C335-C644-4053-804C-ACDE57AE183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134" y="1356387"/>
            <a:ext cx="285101" cy="285101"/>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n 20">
            <a:extLst>
              <a:ext uri="{FF2B5EF4-FFF2-40B4-BE49-F238E27FC236}">
                <a16:creationId xmlns:a16="http://schemas.microsoft.com/office/drawing/2014/main" id="{FF1C04AE-A8B8-4EDC-B8FC-510808D88FEA}"/>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1384071" y="2746789"/>
            <a:ext cx="576737" cy="340648"/>
          </a:xfrm>
          <a:prstGeom prst="rect">
            <a:avLst/>
          </a:prstGeom>
        </p:spPr>
      </p:pic>
      <p:pic>
        <p:nvPicPr>
          <p:cNvPr id="22" name="Imagen 21">
            <a:extLst>
              <a:ext uri="{FF2B5EF4-FFF2-40B4-BE49-F238E27FC236}">
                <a16:creationId xmlns:a16="http://schemas.microsoft.com/office/drawing/2014/main" id="{6DEE2FAA-5077-41C7-80DD-735C98949590}"/>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8456224" y="3277726"/>
            <a:ext cx="576737" cy="340648"/>
          </a:xfrm>
          <a:prstGeom prst="rect">
            <a:avLst/>
          </a:prstGeom>
        </p:spPr>
      </p:pic>
      <p:cxnSp>
        <p:nvCxnSpPr>
          <p:cNvPr id="3" name="Conector recto 2">
            <a:extLst>
              <a:ext uri="{FF2B5EF4-FFF2-40B4-BE49-F238E27FC236}">
                <a16:creationId xmlns:a16="http://schemas.microsoft.com/office/drawing/2014/main" id="{0D4060E0-5D64-44C2-B8CB-16FE8583BEB2}"/>
              </a:ext>
            </a:extLst>
          </p:cNvPr>
          <p:cNvCxnSpPr/>
          <p:nvPr/>
        </p:nvCxnSpPr>
        <p:spPr>
          <a:xfrm>
            <a:off x="7875171" y="3048000"/>
            <a:ext cx="428625" cy="0"/>
          </a:xfrm>
          <a:prstGeom prst="line">
            <a:avLst/>
          </a:prstGeom>
          <a:ln w="28575">
            <a:solidFill>
              <a:srgbClr val="8AAC64"/>
            </a:solidFill>
          </a:ln>
        </p:spPr>
        <p:style>
          <a:lnRef idx="1">
            <a:schemeClr val="accent1"/>
          </a:lnRef>
          <a:fillRef idx="0">
            <a:schemeClr val="accent1"/>
          </a:fillRef>
          <a:effectRef idx="0">
            <a:schemeClr val="accent1"/>
          </a:effectRef>
          <a:fontRef idx="minor">
            <a:schemeClr val="tx1"/>
          </a:fontRef>
        </p:style>
      </p:cxnSp>
      <p:pic>
        <p:nvPicPr>
          <p:cNvPr id="24" name="Imagen 23">
            <a:extLst>
              <a:ext uri="{FF2B5EF4-FFF2-40B4-BE49-F238E27FC236}">
                <a16:creationId xmlns:a16="http://schemas.microsoft.com/office/drawing/2014/main" id="{F79145D5-3CAD-414B-B71D-4477044903F8}"/>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231197" y="2714440"/>
            <a:ext cx="576737" cy="340648"/>
          </a:xfrm>
          <a:prstGeom prst="rect">
            <a:avLst/>
          </a:prstGeom>
        </p:spPr>
      </p:pic>
      <p:pic>
        <p:nvPicPr>
          <p:cNvPr id="26" name="Imagen 25">
            <a:extLst>
              <a:ext uri="{FF2B5EF4-FFF2-40B4-BE49-F238E27FC236}">
                <a16:creationId xmlns:a16="http://schemas.microsoft.com/office/drawing/2014/main" id="{F3F5ECBD-0D02-44D7-ACB0-F6EF1720C200}"/>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818439" y="4409323"/>
            <a:ext cx="576737" cy="340648"/>
          </a:xfrm>
          <a:prstGeom prst="rect">
            <a:avLst/>
          </a:prstGeom>
        </p:spPr>
      </p:pic>
      <p:pic>
        <p:nvPicPr>
          <p:cNvPr id="27" name="Imagen 26">
            <a:extLst>
              <a:ext uri="{FF2B5EF4-FFF2-40B4-BE49-F238E27FC236}">
                <a16:creationId xmlns:a16="http://schemas.microsoft.com/office/drawing/2014/main" id="{4221D990-8D49-4D81-860B-B65846694280}"/>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9043594" y="3823078"/>
            <a:ext cx="576737" cy="340648"/>
          </a:xfrm>
          <a:prstGeom prst="rect">
            <a:avLst/>
          </a:prstGeom>
        </p:spPr>
      </p:pic>
      <p:pic>
        <p:nvPicPr>
          <p:cNvPr id="28" name="Imagen 27">
            <a:extLst>
              <a:ext uri="{FF2B5EF4-FFF2-40B4-BE49-F238E27FC236}">
                <a16:creationId xmlns:a16="http://schemas.microsoft.com/office/drawing/2014/main" id="{AF43802A-5F1C-4952-B038-1C918D7CF70C}"/>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9654460" y="3823078"/>
            <a:ext cx="576737" cy="340648"/>
          </a:xfrm>
          <a:prstGeom prst="rect">
            <a:avLst/>
          </a:prstGeom>
        </p:spPr>
      </p:pic>
      <p:pic>
        <p:nvPicPr>
          <p:cNvPr id="30" name="Imagen 29">
            <a:extLst>
              <a:ext uri="{FF2B5EF4-FFF2-40B4-BE49-F238E27FC236}">
                <a16:creationId xmlns:a16="http://schemas.microsoft.com/office/drawing/2014/main" id="{7A9EAA75-B1E9-47D5-BA46-4DFB406ACE81}"/>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225128" y="3823078"/>
            <a:ext cx="576737" cy="340648"/>
          </a:xfrm>
          <a:prstGeom prst="rect">
            <a:avLst/>
          </a:prstGeom>
        </p:spPr>
      </p:pic>
      <p:sp>
        <p:nvSpPr>
          <p:cNvPr id="32" name="Rectangle 18">
            <a:extLst>
              <a:ext uri="{FF2B5EF4-FFF2-40B4-BE49-F238E27FC236}">
                <a16:creationId xmlns:a16="http://schemas.microsoft.com/office/drawing/2014/main" id="{32ACCFD9-7304-4510-89C2-1EAE40D46BB3}"/>
              </a:ext>
            </a:extLst>
          </p:cNvPr>
          <p:cNvSpPr>
            <a:spLocks noChangeArrowheads="1"/>
          </p:cNvSpPr>
          <p:nvPr/>
        </p:nvSpPr>
        <p:spPr bwMode="auto">
          <a:xfrm>
            <a:off x="7127355" y="6514300"/>
            <a:ext cx="3526032" cy="246221"/>
          </a:xfrm>
          <a:prstGeom prst="rect">
            <a:avLst/>
          </a:prstGeom>
          <a:solidFill>
            <a:schemeClr val="bg1">
              <a:lumMod val="95000"/>
            </a:schemeClr>
          </a:solidFill>
          <a:ln w="9525">
            <a:noFill/>
            <a:miter lim="800000"/>
            <a:headEnd/>
            <a:tailEnd/>
          </a:ln>
        </p:spPr>
        <p:txBody>
          <a:bodyPr wrap="square" anchor="ctr">
            <a:spAutoFit/>
          </a:bodyPr>
          <a:lstStyle/>
          <a:p>
            <a:pPr algn="just">
              <a:spcBef>
                <a:spcPct val="20000"/>
              </a:spcBef>
            </a:pPr>
            <a:r>
              <a:rPr lang="es-ES" sz="1000" dirty="0"/>
              <a:t>*Esta pregunta no se preguntó en 2020.</a:t>
            </a:r>
          </a:p>
        </p:txBody>
      </p:sp>
    </p:spTree>
    <p:extLst>
      <p:ext uri="{BB962C8B-B14F-4D97-AF65-F5344CB8AC3E}">
        <p14:creationId xmlns:p14="http://schemas.microsoft.com/office/powerpoint/2010/main" val="1422417922"/>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ángulo 41">
            <a:extLst>
              <a:ext uri="{FF2B5EF4-FFF2-40B4-BE49-F238E27FC236}">
                <a16:creationId xmlns:a16="http://schemas.microsoft.com/office/drawing/2014/main" id="{760D02DB-5335-40F9-9ED1-3C358E884692}"/>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9" name="Object 11">
            <a:extLst>
              <a:ext uri="{FF2B5EF4-FFF2-40B4-BE49-F238E27FC236}">
                <a16:creationId xmlns:a16="http://schemas.microsoft.com/office/drawing/2014/main" id="{521366D5-560E-4CA0-AB8E-259D11334564}"/>
              </a:ext>
            </a:extLst>
          </p:cNvPr>
          <p:cNvGraphicFramePr>
            <a:graphicFrameLocks noChangeAspect="1"/>
          </p:cNvGraphicFramePr>
          <p:nvPr>
            <p:extLst>
              <p:ext uri="{D42A27DB-BD31-4B8C-83A1-F6EECF244321}">
                <p14:modId xmlns:p14="http://schemas.microsoft.com/office/powerpoint/2010/main" val="1354021312"/>
              </p:ext>
            </p:extLst>
          </p:nvPr>
        </p:nvGraphicFramePr>
        <p:xfrm>
          <a:off x="7733249" y="3247630"/>
          <a:ext cx="2353405" cy="33952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0" name="15 Tabla">
            <a:extLst>
              <a:ext uri="{FF2B5EF4-FFF2-40B4-BE49-F238E27FC236}">
                <a16:creationId xmlns:a16="http://schemas.microsoft.com/office/drawing/2014/main" id="{C5DBEE89-7DA3-489A-9446-E7117AA0416A}"/>
              </a:ext>
            </a:extLst>
          </p:cNvPr>
          <p:cNvGraphicFramePr>
            <a:graphicFrameLocks noGrp="1"/>
          </p:cNvGraphicFramePr>
          <p:nvPr/>
        </p:nvGraphicFramePr>
        <p:xfrm>
          <a:off x="4874326" y="3205807"/>
          <a:ext cx="2858923" cy="3325622"/>
        </p:xfrm>
        <a:graphic>
          <a:graphicData uri="http://schemas.openxmlformats.org/drawingml/2006/table">
            <a:tbl>
              <a:tblPr>
                <a:effectLst>
                  <a:outerShdw blurRad="50800" dist="38100" dir="5400000" algn="t" rotWithShape="0">
                    <a:prstClr val="black">
                      <a:alpha val="40000"/>
                    </a:prstClr>
                  </a:outerShdw>
                </a:effectLst>
              </a:tblPr>
              <a:tblGrid>
                <a:gridCol w="2858923">
                  <a:extLst>
                    <a:ext uri="{9D8B030D-6E8A-4147-A177-3AD203B41FA5}">
                      <a16:colId xmlns:a16="http://schemas.microsoft.com/office/drawing/2014/main" val="20000"/>
                    </a:ext>
                  </a:extLst>
                </a:gridCol>
              </a:tblGrid>
              <a:tr h="755883">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100000"/>
                        </a:lnSpc>
                        <a:spcBef>
                          <a:spcPts val="600"/>
                        </a:spcBef>
                        <a:spcAft>
                          <a:spcPts val="600"/>
                        </a:spcAft>
                        <a:buClr>
                          <a:srgbClr val="FF6600"/>
                        </a:buClr>
                        <a:buSzTx/>
                        <a:buFont typeface="Wingdings 2" pitchFamily="18" charset="2"/>
                        <a:buNone/>
                        <a:tabLst/>
                      </a:pPr>
                      <a:r>
                        <a:rPr lang="es-ES" sz="1400" b="0" kern="1200" dirty="0">
                          <a:solidFill>
                            <a:schemeClr val="tx1"/>
                          </a:solidFill>
                          <a:latin typeface="+mj-lt"/>
                          <a:ea typeface="+mn-ea"/>
                          <a:cs typeface="Verdana" panose="020B0604030504040204" pitchFamily="34" charset="0"/>
                        </a:rPr>
                        <a:t>La falta de tiempo</a:t>
                      </a:r>
                      <a:br>
                        <a:rPr lang="es-ES" sz="1050" b="0" kern="1200" dirty="0">
                          <a:solidFill>
                            <a:schemeClr val="tx1"/>
                          </a:solidFill>
                          <a:latin typeface="+mj-lt"/>
                          <a:ea typeface="+mn-ea"/>
                          <a:cs typeface="Verdana" panose="020B0604030504040204" pitchFamily="34" charset="0"/>
                        </a:rPr>
                      </a:br>
                      <a:r>
                        <a:rPr lang="es-ES" sz="1050" b="0" kern="1200" dirty="0">
                          <a:solidFill>
                            <a:schemeClr val="tx1"/>
                          </a:solidFill>
                          <a:latin typeface="+mj-lt"/>
                          <a:ea typeface="+mn-ea"/>
                          <a:cs typeface="Verdana" panose="020B0604030504040204" pitchFamily="34" charset="0"/>
                        </a:rPr>
                        <a:t>(trabajo, estudios, cuidado familia, etc.)</a:t>
                      </a:r>
                    </a:p>
                  </a:txBody>
                  <a:tcPr marL="72264" marR="72264" marT="0"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0"/>
                  </a:ext>
                </a:extLst>
              </a:tr>
              <a:tr h="644566">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100000"/>
                        </a:lnSpc>
                        <a:spcBef>
                          <a:spcPts val="600"/>
                        </a:spcBef>
                        <a:spcAft>
                          <a:spcPts val="600"/>
                        </a:spcAft>
                        <a:buClr>
                          <a:srgbClr val="FF6600"/>
                        </a:buClr>
                        <a:buSzTx/>
                        <a:buFont typeface="Wingdings 2" pitchFamily="18" charset="2"/>
                        <a:buNone/>
                        <a:tabLst/>
                      </a:pPr>
                      <a:r>
                        <a:rPr lang="es-ES" sz="1050" b="1" kern="1200" dirty="0">
                          <a:solidFill>
                            <a:schemeClr val="tx1"/>
                          </a:solidFill>
                          <a:latin typeface="+mj-lt"/>
                          <a:ea typeface="+mn-ea"/>
                          <a:cs typeface="Verdana" panose="020B0604030504040204" pitchFamily="34" charset="0"/>
                        </a:rPr>
                        <a:t>Falta de interés</a:t>
                      </a:r>
                    </a:p>
                  </a:txBody>
                  <a:tcPr marL="72264" marR="72264" marT="0"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1"/>
                  </a:ext>
                </a:extLst>
              </a:tr>
              <a:tr h="759199">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100000"/>
                        </a:lnSpc>
                        <a:spcBef>
                          <a:spcPts val="600"/>
                        </a:spcBef>
                        <a:spcAft>
                          <a:spcPts val="600"/>
                        </a:spcAft>
                        <a:buClr>
                          <a:srgbClr val="FF6600"/>
                        </a:buClr>
                        <a:buSzTx/>
                        <a:buFont typeface="Wingdings 2" pitchFamily="18" charset="2"/>
                        <a:buNone/>
                        <a:tabLst/>
                      </a:pPr>
                      <a:r>
                        <a:rPr lang="es-ES" sz="1050" b="1" kern="1200" dirty="0">
                          <a:solidFill>
                            <a:schemeClr val="tx1"/>
                          </a:solidFill>
                          <a:latin typeface="+mj-lt"/>
                          <a:ea typeface="+mn-ea"/>
                          <a:cs typeface="Verdana" panose="020B0604030504040204" pitchFamily="34" charset="0"/>
                        </a:rPr>
                        <a:t>Prefiere </a:t>
                      </a:r>
                      <a:r>
                        <a:rPr lang="es-ES" sz="1050" b="0" kern="1200" dirty="0">
                          <a:solidFill>
                            <a:schemeClr val="tx1"/>
                          </a:solidFill>
                          <a:latin typeface="+mj-lt"/>
                          <a:ea typeface="+mn-ea"/>
                          <a:cs typeface="Verdana" panose="020B0604030504040204" pitchFamily="34" charset="0"/>
                        </a:rPr>
                        <a:t>emplear su tiempo libre</a:t>
                      </a:r>
                      <a:br>
                        <a:rPr lang="es-ES" sz="1050" b="0" kern="1200" dirty="0">
                          <a:solidFill>
                            <a:schemeClr val="tx1"/>
                          </a:solidFill>
                          <a:latin typeface="+mj-lt"/>
                          <a:ea typeface="+mn-ea"/>
                          <a:cs typeface="Verdana" panose="020B0604030504040204" pitchFamily="34" charset="0"/>
                        </a:rPr>
                      </a:br>
                      <a:r>
                        <a:rPr lang="es-ES" sz="1050" b="0" kern="1200" dirty="0">
                          <a:solidFill>
                            <a:schemeClr val="tx1"/>
                          </a:solidFill>
                          <a:latin typeface="+mj-lt"/>
                          <a:ea typeface="+mn-ea"/>
                          <a:cs typeface="Verdana" panose="020B0604030504040204" pitchFamily="34" charset="0"/>
                        </a:rPr>
                        <a:t>en </a:t>
                      </a:r>
                      <a:r>
                        <a:rPr lang="es-ES" sz="1050" b="1" kern="1200" dirty="0">
                          <a:solidFill>
                            <a:schemeClr val="tx1"/>
                          </a:solidFill>
                          <a:latin typeface="+mj-lt"/>
                          <a:ea typeface="+mn-ea"/>
                          <a:cs typeface="Verdana" panose="020B0604030504040204" pitchFamily="34" charset="0"/>
                        </a:rPr>
                        <a:t>otros entretenimientos</a:t>
                      </a:r>
                    </a:p>
                  </a:txBody>
                  <a:tcPr marL="72264" marR="72264" marT="0"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2"/>
                  </a:ext>
                </a:extLst>
              </a:tr>
              <a:tr h="520458">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100000"/>
                        </a:lnSpc>
                        <a:spcBef>
                          <a:spcPts val="600"/>
                        </a:spcBef>
                        <a:spcAft>
                          <a:spcPts val="600"/>
                        </a:spcAft>
                        <a:buClr>
                          <a:srgbClr val="FF6600"/>
                        </a:buClr>
                        <a:buSzTx/>
                        <a:buFont typeface="Wingdings 2" pitchFamily="18" charset="2"/>
                        <a:buNone/>
                        <a:tabLst/>
                      </a:pPr>
                      <a:r>
                        <a:rPr lang="es-ES" sz="1050" b="0" kern="1200" dirty="0">
                          <a:solidFill>
                            <a:schemeClr val="tx1"/>
                          </a:solidFill>
                          <a:latin typeface="+mj-lt"/>
                          <a:ea typeface="+mn-ea"/>
                          <a:cs typeface="Verdana" panose="020B0604030504040204" pitchFamily="34" charset="0"/>
                        </a:rPr>
                        <a:t>Motivos de vista, </a:t>
                      </a:r>
                      <a:r>
                        <a:rPr lang="es-ES" sz="1050" b="1" kern="1200" dirty="0">
                          <a:solidFill>
                            <a:schemeClr val="tx1"/>
                          </a:solidFill>
                          <a:latin typeface="+mj-lt"/>
                          <a:ea typeface="+mn-ea"/>
                          <a:cs typeface="Verdana" panose="020B0604030504040204" pitchFamily="34" charset="0"/>
                        </a:rPr>
                        <a:t>salud</a:t>
                      </a:r>
                    </a:p>
                  </a:txBody>
                  <a:tcPr marL="72264" marR="72264" marT="0"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645516">
                <a:tc>
                  <a:txBody>
                    <a:bodyPr/>
                    <a:lstStyle/>
                    <a:p>
                      <a:pPr marL="0" marR="0" lvl="0" indent="0" algn="r" defTabSz="914400" rtl="0" eaLnBrk="1" fontAlgn="base" latinLnBrk="0" hangingPunct="1">
                        <a:lnSpc>
                          <a:spcPct val="100000"/>
                        </a:lnSpc>
                        <a:spcBef>
                          <a:spcPts val="600"/>
                        </a:spcBef>
                        <a:spcAft>
                          <a:spcPts val="600"/>
                        </a:spcAft>
                        <a:buClr>
                          <a:srgbClr val="FF6600"/>
                        </a:buClr>
                        <a:buSzTx/>
                        <a:buFont typeface="Wingdings 2" pitchFamily="18" charset="2"/>
                        <a:buNone/>
                        <a:tabLst/>
                      </a:pPr>
                      <a:r>
                        <a:rPr lang="es-ES" sz="1050" b="0" kern="1200" dirty="0">
                          <a:solidFill>
                            <a:schemeClr val="tx1"/>
                          </a:solidFill>
                          <a:latin typeface="+mj-lt"/>
                          <a:ea typeface="+mn-ea"/>
                          <a:cs typeface="Verdana" panose="020B0604030504040204" pitchFamily="34" charset="0"/>
                        </a:rPr>
                        <a:t>Otros</a:t>
                      </a:r>
                    </a:p>
                  </a:txBody>
                  <a:tcPr marL="72264" marR="72264" marT="0"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3281759010"/>
                  </a:ext>
                </a:extLst>
              </a:tr>
            </a:tbl>
          </a:graphicData>
        </a:graphic>
      </p:graphicFrame>
      <p:sp>
        <p:nvSpPr>
          <p:cNvPr id="43" name="Rectángulo 42">
            <a:extLst>
              <a:ext uri="{FF2B5EF4-FFF2-40B4-BE49-F238E27FC236}">
                <a16:creationId xmlns:a16="http://schemas.microsoft.com/office/drawing/2014/main" id="{CA1FF521-F0AA-4BA3-9BA1-AD35C87F9312}"/>
              </a:ext>
            </a:extLst>
          </p:cNvPr>
          <p:cNvSpPr/>
          <p:nvPr/>
        </p:nvSpPr>
        <p:spPr>
          <a:xfrm>
            <a:off x="69574" y="108059"/>
            <a:ext cx="11753975"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spcBef>
                <a:spcPts val="200"/>
              </a:spcBef>
              <a:spcAft>
                <a:spcPts val="200"/>
              </a:spcAft>
            </a:pPr>
            <a:r>
              <a:rPr lang="es-ES" dirty="0">
                <a:solidFill>
                  <a:schemeClr val="tx1"/>
                </a:solidFill>
                <a:latin typeface="+mj-lt"/>
              </a:rPr>
              <a:t>La </a:t>
            </a:r>
            <a:r>
              <a:rPr lang="es-ES" b="1" dirty="0">
                <a:solidFill>
                  <a:schemeClr val="tx1"/>
                </a:solidFill>
                <a:latin typeface="+mj-lt"/>
              </a:rPr>
              <a:t>falta de tiempo es el motivo principal </a:t>
            </a:r>
            <a:r>
              <a:rPr lang="es-ES" dirty="0">
                <a:solidFill>
                  <a:schemeClr val="tx1"/>
                </a:solidFill>
                <a:latin typeface="+mj-lt"/>
              </a:rPr>
              <a:t>por</a:t>
            </a:r>
            <a:r>
              <a:rPr lang="es-ES" b="1" dirty="0">
                <a:solidFill>
                  <a:schemeClr val="tx1"/>
                </a:solidFill>
                <a:latin typeface="+mj-lt"/>
              </a:rPr>
              <a:t> </a:t>
            </a:r>
            <a:r>
              <a:rPr lang="es-ES" dirty="0">
                <a:solidFill>
                  <a:schemeClr val="tx1"/>
                </a:solidFill>
                <a:latin typeface="+mj-lt"/>
              </a:rPr>
              <a:t>la que prácticamente la mitad de los lectores ocasionales/ no lectores </a:t>
            </a:r>
            <a:r>
              <a:rPr lang="es-ES" b="1" dirty="0">
                <a:solidFill>
                  <a:schemeClr val="tx1"/>
                </a:solidFill>
                <a:latin typeface="+mj-lt"/>
              </a:rPr>
              <a:t>no lean con mayor frecuencia. </a:t>
            </a:r>
            <a:r>
              <a:rPr lang="es-ES" dirty="0">
                <a:solidFill>
                  <a:schemeClr val="tx1"/>
                </a:solidFill>
                <a:latin typeface="+mj-lt"/>
              </a:rPr>
              <a:t>Uno de cada cuatro afirma no leer más porque no le gusta y porque prefiere emplear el tiempo en otros entretenimientos.</a:t>
            </a:r>
          </a:p>
        </p:txBody>
      </p:sp>
      <p:sp>
        <p:nvSpPr>
          <p:cNvPr id="48" name="Marcador de número de diapositiva 1">
            <a:extLst>
              <a:ext uri="{FF2B5EF4-FFF2-40B4-BE49-F238E27FC236}">
                <a16:creationId xmlns:a16="http://schemas.microsoft.com/office/drawing/2014/main" id="{E2A4B413-D46E-41EC-B97C-5F70DC98106B}"/>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41</a:t>
            </a:fld>
            <a:endParaRPr lang="es-ES_tradnl" dirty="0"/>
          </a:p>
        </p:txBody>
      </p:sp>
      <p:sp>
        <p:nvSpPr>
          <p:cNvPr id="49" name="Rectangle 3">
            <a:extLst>
              <a:ext uri="{FF2B5EF4-FFF2-40B4-BE49-F238E27FC236}">
                <a16:creationId xmlns:a16="http://schemas.microsoft.com/office/drawing/2014/main" id="{3AE18995-18AB-4BB9-A36A-D203DC4B9DC9}"/>
              </a:ext>
            </a:extLst>
          </p:cNvPr>
          <p:cNvSpPr>
            <a:spLocks noChangeArrowheads="1"/>
          </p:cNvSpPr>
          <p:nvPr/>
        </p:nvSpPr>
        <p:spPr bwMode="auto">
          <a:xfrm>
            <a:off x="521714" y="1464179"/>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50" name="Rectangle 3">
            <a:extLst>
              <a:ext uri="{FF2B5EF4-FFF2-40B4-BE49-F238E27FC236}">
                <a16:creationId xmlns:a16="http://schemas.microsoft.com/office/drawing/2014/main" id="{74B43C08-8863-452E-A7F3-2057F29E691F}"/>
              </a:ext>
            </a:extLst>
          </p:cNvPr>
          <p:cNvSpPr>
            <a:spLocks noChangeArrowheads="1"/>
          </p:cNvSpPr>
          <p:nvPr/>
        </p:nvSpPr>
        <p:spPr bwMode="auto">
          <a:xfrm>
            <a:off x="521713" y="1681327"/>
            <a:ext cx="5130667"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Razones de NO lectura en tiempo libre</a:t>
            </a:r>
          </a:p>
        </p:txBody>
      </p:sp>
      <p:grpSp>
        <p:nvGrpSpPr>
          <p:cNvPr id="62" name="Grupo 61">
            <a:extLst>
              <a:ext uri="{FF2B5EF4-FFF2-40B4-BE49-F238E27FC236}">
                <a16:creationId xmlns:a16="http://schemas.microsoft.com/office/drawing/2014/main" id="{019345EC-0DD6-4850-9802-FC16E5A835EC}"/>
              </a:ext>
            </a:extLst>
          </p:cNvPr>
          <p:cNvGrpSpPr/>
          <p:nvPr/>
        </p:nvGrpSpPr>
        <p:grpSpPr>
          <a:xfrm>
            <a:off x="221946" y="1686475"/>
            <a:ext cx="299766" cy="299766"/>
            <a:chOff x="97049" y="325732"/>
            <a:chExt cx="542925" cy="542925"/>
          </a:xfrm>
        </p:grpSpPr>
        <p:pic>
          <p:nvPicPr>
            <p:cNvPr id="63" name="Picture 2" descr="https://d30y9cdsu7xlg0.cloudfront.net/png/625484-200.png">
              <a:extLst>
                <a:ext uri="{FF2B5EF4-FFF2-40B4-BE49-F238E27FC236}">
                  <a16:creationId xmlns:a16="http://schemas.microsoft.com/office/drawing/2014/main" id="{A342AF66-D090-471F-8DBE-06AC49F596C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7049" y="325732"/>
              <a:ext cx="542925" cy="54292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 descr="https://d30y9cdsu7xlg0.cloudfront.net/png/754596-200.png">
              <a:extLst>
                <a:ext uri="{FF2B5EF4-FFF2-40B4-BE49-F238E27FC236}">
                  <a16:creationId xmlns:a16="http://schemas.microsoft.com/office/drawing/2014/main" id="{1416EB10-A03F-443B-9B4E-60915A8EB88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1831" y="348250"/>
              <a:ext cx="487186" cy="487186"/>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Rectángulo 35">
            <a:extLst>
              <a:ext uri="{FF2B5EF4-FFF2-40B4-BE49-F238E27FC236}">
                <a16:creationId xmlns:a16="http://schemas.microsoft.com/office/drawing/2014/main" id="{717F139E-093E-406E-BA49-31B5B9A88E76}"/>
              </a:ext>
            </a:extLst>
          </p:cNvPr>
          <p:cNvSpPr/>
          <p:nvPr/>
        </p:nvSpPr>
        <p:spPr>
          <a:xfrm>
            <a:off x="8042669" y="2884083"/>
            <a:ext cx="1927131" cy="261610"/>
          </a:xfrm>
          <a:prstGeom prst="rect">
            <a:avLst/>
          </a:prstGeom>
        </p:spPr>
        <p:txBody>
          <a:bodyPr wrap="none">
            <a:spAutoFit/>
          </a:bodyPr>
          <a:lstStyle/>
          <a:p>
            <a:r>
              <a:rPr lang="es-ES" sz="11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 % de respuesta múltiple</a:t>
            </a:r>
            <a:endParaRPr lang="es-ES" sz="1200" dirty="0"/>
          </a:p>
        </p:txBody>
      </p:sp>
      <p:graphicFrame>
        <p:nvGraphicFramePr>
          <p:cNvPr id="16" name="Gráfico 15">
            <a:extLst>
              <a:ext uri="{FF2B5EF4-FFF2-40B4-BE49-F238E27FC236}">
                <a16:creationId xmlns:a16="http://schemas.microsoft.com/office/drawing/2014/main" id="{794D58C8-01BF-47B5-B0E1-4947E8FAD010}"/>
              </a:ext>
            </a:extLst>
          </p:cNvPr>
          <p:cNvGraphicFramePr/>
          <p:nvPr/>
        </p:nvGraphicFramePr>
        <p:xfrm>
          <a:off x="622148" y="2572669"/>
          <a:ext cx="2735427" cy="1879561"/>
        </p:xfrm>
        <a:graphic>
          <a:graphicData uri="http://schemas.openxmlformats.org/drawingml/2006/chart">
            <c:chart xmlns:c="http://schemas.openxmlformats.org/drawingml/2006/chart" xmlns:r="http://schemas.openxmlformats.org/officeDocument/2006/relationships" r:id="rId5"/>
          </a:graphicData>
        </a:graphic>
      </p:graphicFrame>
      <p:sp>
        <p:nvSpPr>
          <p:cNvPr id="17" name="17 Rectángulo">
            <a:extLst>
              <a:ext uri="{FF2B5EF4-FFF2-40B4-BE49-F238E27FC236}">
                <a16:creationId xmlns:a16="http://schemas.microsoft.com/office/drawing/2014/main" id="{DC1D74CF-B5C8-4CD6-87F1-B62D5E792053}"/>
              </a:ext>
            </a:extLst>
          </p:cNvPr>
          <p:cNvSpPr>
            <a:spLocks noChangeArrowheads="1"/>
          </p:cNvSpPr>
          <p:nvPr/>
        </p:nvSpPr>
        <p:spPr bwMode="auto">
          <a:xfrm>
            <a:off x="2416462" y="3791345"/>
            <a:ext cx="1086430" cy="307777"/>
          </a:xfrm>
          <a:prstGeom prst="rect">
            <a:avLst/>
          </a:prstGeom>
          <a:noFill/>
          <a:ln w="9525">
            <a:noFill/>
            <a:miter lim="800000"/>
            <a:headEnd/>
            <a:tailEnd/>
          </a:ln>
        </p:spPr>
        <p:txBody>
          <a:bodyPr wrap="square">
            <a:spAutoFit/>
          </a:bodyPr>
          <a:lstStyle/>
          <a:p>
            <a:pPr algn="ctr"/>
            <a:r>
              <a:rPr lang="es-ES" sz="1400" dirty="0">
                <a:solidFill>
                  <a:schemeClr val="tx1">
                    <a:lumMod val="75000"/>
                    <a:lumOff val="25000"/>
                  </a:schemeClr>
                </a:solidFill>
                <a:latin typeface="Arial" panose="020B0604020202020204" pitchFamily="34" charset="0"/>
                <a:ea typeface="Verdana" panose="020B0604030504040204" pitchFamily="34" charset="0"/>
                <a:cs typeface="Arial" panose="020B0604020202020204" pitchFamily="34" charset="0"/>
              </a:rPr>
              <a:t>No Lector</a:t>
            </a:r>
          </a:p>
        </p:txBody>
      </p:sp>
      <p:sp>
        <p:nvSpPr>
          <p:cNvPr id="18" name="12 Forma libre">
            <a:extLst>
              <a:ext uri="{FF2B5EF4-FFF2-40B4-BE49-F238E27FC236}">
                <a16:creationId xmlns:a16="http://schemas.microsoft.com/office/drawing/2014/main" id="{8C826556-1D1F-43CD-9E22-C904F2976016}"/>
              </a:ext>
            </a:extLst>
          </p:cNvPr>
          <p:cNvSpPr/>
          <p:nvPr/>
        </p:nvSpPr>
        <p:spPr bwMode="auto">
          <a:xfrm flipV="1">
            <a:off x="3585361" y="2359808"/>
            <a:ext cx="2510639" cy="425717"/>
          </a:xfrm>
          <a:custGeom>
            <a:avLst/>
            <a:gdLst>
              <a:gd name="connsiteX0" fmla="*/ 1793 w 916193"/>
              <a:gd name="connsiteY0" fmla="*/ 0 h 2587214"/>
              <a:gd name="connsiteX1" fmla="*/ 152400 w 916193"/>
              <a:gd name="connsiteY1" fmla="*/ 2162287 h 2587214"/>
              <a:gd name="connsiteX2" fmla="*/ 916193 w 916193"/>
              <a:gd name="connsiteY2" fmla="*/ 2549562 h 2587214"/>
            </a:gdLst>
            <a:ahLst/>
            <a:cxnLst>
              <a:cxn ang="0">
                <a:pos x="connsiteX0" y="connsiteY0"/>
              </a:cxn>
              <a:cxn ang="0">
                <a:pos x="connsiteX1" y="connsiteY1"/>
              </a:cxn>
              <a:cxn ang="0">
                <a:pos x="connsiteX2" y="connsiteY2"/>
              </a:cxn>
            </a:cxnLst>
            <a:rect l="l" t="t" r="r" b="b"/>
            <a:pathLst>
              <a:path w="916193" h="2587214">
                <a:moveTo>
                  <a:pt x="1793" y="0"/>
                </a:moveTo>
                <a:cubicBezTo>
                  <a:pt x="896" y="868680"/>
                  <a:pt x="0" y="1737360"/>
                  <a:pt x="152400" y="2162287"/>
                </a:cubicBezTo>
                <a:cubicBezTo>
                  <a:pt x="304800" y="2587214"/>
                  <a:pt x="610496" y="2568388"/>
                  <a:pt x="916193" y="2549562"/>
                </a:cubicBezTo>
              </a:path>
            </a:pathLst>
          </a:custGeom>
          <a:noFill/>
          <a:ln w="19050" cap="flat" cmpd="sng" algn="ctr">
            <a:solidFill>
              <a:schemeClr val="bg1">
                <a:lumMod val="50000"/>
              </a:schemeClr>
            </a:solidFill>
            <a:prstDash val="dash"/>
            <a:round/>
            <a:headEnd type="none" w="med" len="med"/>
            <a:tailEnd type="triangle" w="med" len="med"/>
          </a:ln>
          <a:effectLst/>
        </p:spPr>
        <p:txBody>
          <a:bodyPr vert="horz" wrap="square" lIns="91440" tIns="45720" rIns="91440" bIns="45720" numCol="1" rtlCol="0" anchor="t" anchorCtr="0" compatLnSpc="1">
            <a:prstTxWarp prst="textNoShape">
              <a:avLst/>
            </a:prstTxWarp>
            <a:noAutofit/>
          </a:bodyPr>
          <a:lstStyle/>
          <a:p>
            <a:pPr fontAlgn="base">
              <a:spcBef>
                <a:spcPct val="50000"/>
              </a:spcBef>
              <a:spcAft>
                <a:spcPct val="0"/>
              </a:spcAft>
            </a:pPr>
            <a:endParaRPr lang="es-ES" sz="1400" b="1" dirty="0">
              <a:latin typeface="Arial" panose="020B0604020202020204" pitchFamily="34" charset="0"/>
            </a:endParaRPr>
          </a:p>
        </p:txBody>
      </p:sp>
      <p:sp>
        <p:nvSpPr>
          <p:cNvPr id="19" name="17 Rectángulo">
            <a:extLst>
              <a:ext uri="{FF2B5EF4-FFF2-40B4-BE49-F238E27FC236}">
                <a16:creationId xmlns:a16="http://schemas.microsoft.com/office/drawing/2014/main" id="{11B36FA0-EC98-4563-9483-37790554EE83}"/>
              </a:ext>
            </a:extLst>
          </p:cNvPr>
          <p:cNvSpPr>
            <a:spLocks noChangeArrowheads="1"/>
          </p:cNvSpPr>
          <p:nvPr/>
        </p:nvSpPr>
        <p:spPr bwMode="auto">
          <a:xfrm>
            <a:off x="2290898" y="2609355"/>
            <a:ext cx="1066678" cy="523220"/>
          </a:xfrm>
          <a:prstGeom prst="rect">
            <a:avLst/>
          </a:prstGeom>
          <a:noFill/>
          <a:ln w="9525">
            <a:noFill/>
            <a:miter lim="800000"/>
            <a:headEnd/>
            <a:tailEnd/>
          </a:ln>
        </p:spPr>
        <p:txBody>
          <a:bodyPr wrap="square">
            <a:spAutoFit/>
          </a:bodyPr>
          <a:lstStyle/>
          <a:p>
            <a:pPr algn="ctr"/>
            <a:r>
              <a:rPr lang="es-ES" sz="1400" dirty="0">
                <a:solidFill>
                  <a:schemeClr val="tx1">
                    <a:lumMod val="75000"/>
                    <a:lumOff val="25000"/>
                  </a:schemeClr>
                </a:solidFill>
                <a:latin typeface="Arial" panose="020B0604020202020204" pitchFamily="34" charset="0"/>
                <a:ea typeface="Verdana" panose="020B0604030504040204" pitchFamily="34" charset="0"/>
                <a:cs typeface="Arial" panose="020B0604020202020204" pitchFamily="34" charset="0"/>
              </a:rPr>
              <a:t>Lector</a:t>
            </a:r>
            <a:r>
              <a:rPr lang="es-ES" sz="1100" b="1" dirty="0">
                <a:solidFill>
                  <a:schemeClr val="tx1">
                    <a:lumMod val="75000"/>
                    <a:lumOff val="25000"/>
                  </a:schemeClr>
                </a:solidFill>
                <a:latin typeface="Arial" panose="020B0604020202020204" pitchFamily="34" charset="0"/>
                <a:ea typeface="Verdana" panose="020B0604030504040204" pitchFamily="34" charset="0"/>
                <a:cs typeface="Arial" panose="020B0604020202020204" pitchFamily="34" charset="0"/>
              </a:rPr>
              <a:t> </a:t>
            </a:r>
            <a:r>
              <a:rPr lang="es-ES" sz="1400" dirty="0">
                <a:solidFill>
                  <a:schemeClr val="tx1">
                    <a:lumMod val="75000"/>
                    <a:lumOff val="25000"/>
                  </a:schemeClr>
                </a:solidFill>
                <a:latin typeface="Arial" panose="020B0604020202020204" pitchFamily="34" charset="0"/>
                <a:ea typeface="Verdana" panose="020B0604030504040204" pitchFamily="34" charset="0"/>
                <a:cs typeface="Arial" panose="020B0604020202020204" pitchFamily="34" charset="0"/>
              </a:rPr>
              <a:t>Ocasional</a:t>
            </a:r>
          </a:p>
        </p:txBody>
      </p:sp>
      <p:sp>
        <p:nvSpPr>
          <p:cNvPr id="20" name="17 Rectángulo">
            <a:extLst>
              <a:ext uri="{FF2B5EF4-FFF2-40B4-BE49-F238E27FC236}">
                <a16:creationId xmlns:a16="http://schemas.microsoft.com/office/drawing/2014/main" id="{D5165E23-C860-4265-B15D-0C40E42C87C8}"/>
              </a:ext>
            </a:extLst>
          </p:cNvPr>
          <p:cNvSpPr>
            <a:spLocks noChangeArrowheads="1"/>
          </p:cNvSpPr>
          <p:nvPr/>
        </p:nvSpPr>
        <p:spPr bwMode="auto">
          <a:xfrm>
            <a:off x="170003" y="3260933"/>
            <a:ext cx="942975" cy="430887"/>
          </a:xfrm>
          <a:prstGeom prst="rect">
            <a:avLst/>
          </a:prstGeom>
          <a:noFill/>
          <a:ln w="9525">
            <a:noFill/>
            <a:miter lim="800000"/>
            <a:headEnd/>
            <a:tailEnd/>
          </a:ln>
        </p:spPr>
        <p:txBody>
          <a:bodyPr wrap="square">
            <a:spAutoFit/>
          </a:bodyPr>
          <a:lstStyle/>
          <a:p>
            <a:pPr algn="ctr"/>
            <a:r>
              <a:rPr lang="es-ES" sz="1100" dirty="0">
                <a:solidFill>
                  <a:schemeClr val="tx1">
                    <a:lumMod val="75000"/>
                    <a:lumOff val="25000"/>
                  </a:schemeClr>
                </a:solidFill>
                <a:latin typeface="Arial" panose="020B0604020202020204" pitchFamily="34" charset="0"/>
                <a:ea typeface="Verdana" panose="020B0604030504040204" pitchFamily="34" charset="0"/>
                <a:cs typeface="Arial" panose="020B0604020202020204" pitchFamily="34" charset="0"/>
              </a:rPr>
              <a:t>Lector Frecuente</a:t>
            </a:r>
          </a:p>
        </p:txBody>
      </p:sp>
      <p:sp>
        <p:nvSpPr>
          <p:cNvPr id="21" name="Elipse 20">
            <a:extLst>
              <a:ext uri="{FF2B5EF4-FFF2-40B4-BE49-F238E27FC236}">
                <a16:creationId xmlns:a16="http://schemas.microsoft.com/office/drawing/2014/main" id="{78E0877C-BA2B-416A-BAC7-6512448A5AE0}"/>
              </a:ext>
            </a:extLst>
          </p:cNvPr>
          <p:cNvSpPr/>
          <p:nvPr/>
        </p:nvSpPr>
        <p:spPr>
          <a:xfrm rot="1031420">
            <a:off x="1715342" y="2613214"/>
            <a:ext cx="2546949" cy="1964732"/>
          </a:xfrm>
          <a:prstGeom prst="ellips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Arial" panose="020B0604020202020204" pitchFamily="34" charset="0"/>
            </a:endParaRPr>
          </a:p>
        </p:txBody>
      </p:sp>
      <p:sp>
        <p:nvSpPr>
          <p:cNvPr id="22" name="17 Rectángulo">
            <a:extLst>
              <a:ext uri="{FF2B5EF4-FFF2-40B4-BE49-F238E27FC236}">
                <a16:creationId xmlns:a16="http://schemas.microsoft.com/office/drawing/2014/main" id="{09BA47AC-5EA9-4868-9627-0BFFE8A8EB1F}"/>
              </a:ext>
            </a:extLst>
          </p:cNvPr>
          <p:cNvSpPr>
            <a:spLocks noChangeArrowheads="1"/>
          </p:cNvSpPr>
          <p:nvPr/>
        </p:nvSpPr>
        <p:spPr bwMode="auto">
          <a:xfrm>
            <a:off x="3162705" y="3332636"/>
            <a:ext cx="1181040" cy="369332"/>
          </a:xfrm>
          <a:prstGeom prst="rect">
            <a:avLst/>
          </a:prstGeom>
          <a:noFill/>
          <a:ln w="9525">
            <a:noFill/>
            <a:miter lim="800000"/>
            <a:headEnd/>
            <a:tailEnd/>
          </a:ln>
        </p:spPr>
        <p:txBody>
          <a:bodyPr wrap="square">
            <a:spAutoFit/>
          </a:bodyPr>
          <a:lstStyle/>
          <a:p>
            <a:pPr algn="ctr"/>
            <a:r>
              <a:rPr lang="es-ES" b="1" dirty="0">
                <a:solidFill>
                  <a:schemeClr val="tx1">
                    <a:lumMod val="75000"/>
                    <a:lumOff val="25000"/>
                  </a:schemeClr>
                </a:solidFill>
                <a:latin typeface="Arial" panose="020B0604020202020204" pitchFamily="34" charset="0"/>
                <a:ea typeface="Verdana" panose="020B0604030504040204" pitchFamily="34" charset="0"/>
                <a:cs typeface="Arial" panose="020B0604020202020204" pitchFamily="34" charset="0"/>
              </a:rPr>
              <a:t>47,3%</a:t>
            </a:r>
          </a:p>
        </p:txBody>
      </p:sp>
      <p:sp>
        <p:nvSpPr>
          <p:cNvPr id="23" name="CuadroTexto 22">
            <a:extLst>
              <a:ext uri="{FF2B5EF4-FFF2-40B4-BE49-F238E27FC236}">
                <a16:creationId xmlns:a16="http://schemas.microsoft.com/office/drawing/2014/main" id="{380008B9-1357-4CEE-B9E1-1430AFA3B1A1}"/>
              </a:ext>
            </a:extLst>
          </p:cNvPr>
          <p:cNvSpPr txBox="1"/>
          <p:nvPr/>
        </p:nvSpPr>
        <p:spPr>
          <a:xfrm>
            <a:off x="221946" y="2163839"/>
            <a:ext cx="3013843" cy="246221"/>
          </a:xfrm>
          <a:prstGeom prst="rect">
            <a:avLst/>
          </a:prstGeom>
          <a:noFill/>
        </p:spPr>
        <p:txBody>
          <a:bodyPr wrap="square" rtlCol="0">
            <a:spAutoFit/>
          </a:bodyPr>
          <a:lstStyle/>
          <a:p>
            <a:r>
              <a:rPr lang="es-ES" sz="1000" b="1" dirty="0">
                <a:solidFill>
                  <a:srgbClr val="002060"/>
                </a:solidFill>
                <a:ea typeface="Roboto" pitchFamily="2" charset="0"/>
              </a:rPr>
              <a:t>Base: </a:t>
            </a:r>
            <a:r>
              <a:rPr lang="es-ES" sz="1000" dirty="0">
                <a:solidFill>
                  <a:srgbClr val="002060"/>
                </a:solidFill>
                <a:ea typeface="Roboto" pitchFamily="2" charset="0"/>
              </a:rPr>
              <a:t>Población de 14 o más años (4.811)</a:t>
            </a:r>
          </a:p>
        </p:txBody>
      </p:sp>
      <p:sp>
        <p:nvSpPr>
          <p:cNvPr id="24" name="Rectangle 3">
            <a:extLst>
              <a:ext uri="{FF2B5EF4-FFF2-40B4-BE49-F238E27FC236}">
                <a16:creationId xmlns:a16="http://schemas.microsoft.com/office/drawing/2014/main" id="{DD537FE2-044D-4B9F-9E2C-AE1F782B3475}"/>
              </a:ext>
            </a:extLst>
          </p:cNvPr>
          <p:cNvSpPr>
            <a:spLocks noChangeArrowheads="1"/>
          </p:cNvSpPr>
          <p:nvPr/>
        </p:nvSpPr>
        <p:spPr bwMode="auto">
          <a:xfrm>
            <a:off x="6198695" y="2319201"/>
            <a:ext cx="4001542" cy="366713"/>
          </a:xfrm>
          <a:prstGeom prst="rect">
            <a:avLst/>
          </a:prstGeom>
          <a:noFill/>
          <a:ln w="9525">
            <a:noFill/>
            <a:miter lim="800000"/>
            <a:headEnd/>
            <a:tailEnd/>
          </a:ln>
          <a:effectLst/>
        </p:spPr>
        <p:txBody>
          <a:bodyPr anchor="ctr"/>
          <a:lstStyle/>
          <a:p>
            <a:pPr algn="ctr"/>
            <a:r>
              <a:rPr lang="es-ES_tradnl" sz="1600" b="1" dirty="0">
                <a:solidFill>
                  <a:srgbClr val="233616"/>
                </a:solidFill>
                <a:latin typeface="Arial" panose="020B0604020202020204" pitchFamily="34" charset="0"/>
                <a:ea typeface="Verdana" panose="020B0604030504040204" pitchFamily="34" charset="0"/>
                <a:cs typeface="Arial" panose="020B0604020202020204" pitchFamily="34" charset="0"/>
              </a:rPr>
              <a:t>¿A qué se debe que no lea libros o que no los lea con mayor frecuencia?</a:t>
            </a:r>
            <a:endParaRPr lang="es-ES" sz="1600" b="1" dirty="0">
              <a:solidFill>
                <a:srgbClr val="233616"/>
              </a:solidFill>
              <a:latin typeface="Arial" panose="020B0604020202020204" pitchFamily="34" charset="0"/>
              <a:ea typeface="Verdana" panose="020B0604030504040204" pitchFamily="34" charset="0"/>
              <a:cs typeface="Arial" panose="020B0604020202020204" pitchFamily="34" charset="0"/>
            </a:endParaRPr>
          </a:p>
        </p:txBody>
      </p:sp>
      <p:sp>
        <p:nvSpPr>
          <p:cNvPr id="25" name="CuadroTexto 24">
            <a:extLst>
              <a:ext uri="{FF2B5EF4-FFF2-40B4-BE49-F238E27FC236}">
                <a16:creationId xmlns:a16="http://schemas.microsoft.com/office/drawing/2014/main" id="{1D808ED3-142B-4BDD-A51C-1FC276416628}"/>
              </a:ext>
            </a:extLst>
          </p:cNvPr>
          <p:cNvSpPr txBox="1"/>
          <p:nvPr/>
        </p:nvSpPr>
        <p:spPr>
          <a:xfrm>
            <a:off x="7436955" y="1882036"/>
            <a:ext cx="5065690" cy="246221"/>
          </a:xfrm>
          <a:prstGeom prst="rect">
            <a:avLst/>
          </a:prstGeom>
          <a:noFill/>
        </p:spPr>
        <p:txBody>
          <a:bodyPr wrap="square" rtlCol="0">
            <a:spAutoFit/>
          </a:bodyPr>
          <a:lstStyle/>
          <a:p>
            <a:pPr lvl="0"/>
            <a:r>
              <a:rPr lang="es-ES_tradnl" sz="1000" b="1" dirty="0">
                <a:solidFill>
                  <a:srgbClr val="002060"/>
                </a:solidFill>
                <a:ea typeface="Roboto" pitchFamily="2" charset="0"/>
              </a:rPr>
              <a:t>Base: </a:t>
            </a:r>
            <a:r>
              <a:rPr lang="es-ES_tradnl" sz="1000" dirty="0">
                <a:solidFill>
                  <a:srgbClr val="002060"/>
                </a:solidFill>
                <a:ea typeface="Roboto" pitchFamily="2" charset="0"/>
              </a:rPr>
              <a:t>Población de 14 o más años </a:t>
            </a:r>
            <a:r>
              <a:rPr lang="es-ES" sz="1000" dirty="0">
                <a:solidFill>
                  <a:srgbClr val="002060"/>
                </a:solidFill>
                <a:ea typeface="Roboto" pitchFamily="2" charset="0"/>
              </a:rPr>
              <a:t>no lectora / lector ocasional </a:t>
            </a:r>
            <a:r>
              <a:rPr lang="es-ES_tradnl" sz="1000" dirty="0">
                <a:solidFill>
                  <a:srgbClr val="002060"/>
                </a:solidFill>
                <a:ea typeface="Roboto" pitchFamily="2" charset="0"/>
              </a:rPr>
              <a:t>(2.228)</a:t>
            </a:r>
            <a:endParaRPr lang="es-ES" sz="1000" dirty="0">
              <a:solidFill>
                <a:srgbClr val="002060"/>
              </a:solidFill>
              <a:ea typeface="Roboto" pitchFamily="2" charset="0"/>
            </a:endParaRPr>
          </a:p>
        </p:txBody>
      </p:sp>
      <p:pic>
        <p:nvPicPr>
          <p:cNvPr id="31" name="Imagen 30">
            <a:extLst>
              <a:ext uri="{FF2B5EF4-FFF2-40B4-BE49-F238E27FC236}">
                <a16:creationId xmlns:a16="http://schemas.microsoft.com/office/drawing/2014/main" id="{94D23B8F-17D7-470E-B84D-91F7A5150D0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308533" y="3417354"/>
            <a:ext cx="891704" cy="323538"/>
          </a:xfrm>
          <a:prstGeom prst="rect">
            <a:avLst/>
          </a:prstGeom>
        </p:spPr>
      </p:pic>
      <p:sp>
        <p:nvSpPr>
          <p:cNvPr id="32" name="Bocadillo: rectángulo con esquinas redondeadas 31">
            <a:extLst>
              <a:ext uri="{FF2B5EF4-FFF2-40B4-BE49-F238E27FC236}">
                <a16:creationId xmlns:a16="http://schemas.microsoft.com/office/drawing/2014/main" id="{4671CED6-7E5D-406F-8B2D-2FD76E9272C0}"/>
              </a:ext>
            </a:extLst>
          </p:cNvPr>
          <p:cNvSpPr/>
          <p:nvPr/>
        </p:nvSpPr>
        <p:spPr>
          <a:xfrm>
            <a:off x="10541609" y="3181910"/>
            <a:ext cx="1480388" cy="783164"/>
          </a:xfrm>
          <a:prstGeom prst="wedgeRoundRectCallout">
            <a:avLst>
              <a:gd name="adj1" fmla="val -70255"/>
              <a:gd name="adj2" fmla="val -7173"/>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spcBef>
                <a:spcPct val="20000"/>
              </a:spcBef>
            </a:pPr>
            <a:r>
              <a:rPr lang="es-ES" sz="1200" b="1" dirty="0">
                <a:solidFill>
                  <a:schemeClr val="tx1"/>
                </a:solidFill>
                <a:ea typeface="Verdana" panose="020B0604030504040204" pitchFamily="34" charset="0"/>
                <a:cs typeface="Verdana" panose="020B0604030504040204" pitchFamily="34" charset="0"/>
              </a:rPr>
              <a:t>63,1% </a:t>
            </a:r>
            <a:r>
              <a:rPr lang="es-ES" sz="1200" dirty="0">
                <a:solidFill>
                  <a:schemeClr val="tx1"/>
                </a:solidFill>
                <a:ea typeface="Verdana" panose="020B0604030504040204" pitchFamily="34" charset="0"/>
                <a:cs typeface="Verdana" panose="020B0604030504040204" pitchFamily="34" charset="0"/>
              </a:rPr>
              <a:t>entre la población de </a:t>
            </a:r>
            <a:r>
              <a:rPr lang="es-ES" sz="1200" b="1" dirty="0">
                <a:solidFill>
                  <a:schemeClr val="tx1"/>
                </a:solidFill>
                <a:ea typeface="Verdana" panose="020B0604030504040204" pitchFamily="34" charset="0"/>
                <a:cs typeface="Verdana" panose="020B0604030504040204" pitchFamily="34" charset="0"/>
              </a:rPr>
              <a:t>25 a 34 años</a:t>
            </a:r>
          </a:p>
        </p:txBody>
      </p:sp>
    </p:spTree>
    <p:extLst>
      <p:ext uri="{BB962C8B-B14F-4D97-AF65-F5344CB8AC3E}">
        <p14:creationId xmlns:p14="http://schemas.microsoft.com/office/powerpoint/2010/main" val="21401767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ángulo 41">
            <a:extLst>
              <a:ext uri="{FF2B5EF4-FFF2-40B4-BE49-F238E27FC236}">
                <a16:creationId xmlns:a16="http://schemas.microsoft.com/office/drawing/2014/main" id="{760D02DB-5335-40F9-9ED1-3C358E884692}"/>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6163" name="Rectangle 3"/>
          <p:cNvSpPr>
            <a:spLocks noChangeArrowheads="1"/>
          </p:cNvSpPr>
          <p:nvPr/>
        </p:nvSpPr>
        <p:spPr bwMode="auto">
          <a:xfrm>
            <a:off x="229691" y="1889435"/>
            <a:ext cx="5211300" cy="366713"/>
          </a:xfrm>
          <a:prstGeom prst="rect">
            <a:avLst/>
          </a:prstGeom>
          <a:noFill/>
          <a:ln w="9525">
            <a:noFill/>
            <a:miter lim="800000"/>
            <a:headEnd/>
            <a:tailEnd/>
          </a:ln>
          <a:effectLst/>
        </p:spPr>
        <p:txBody>
          <a:bodyPr anchor="ctr"/>
          <a:lstStyle/>
          <a:p>
            <a:pPr algn="ctr"/>
            <a:r>
              <a:rPr lang="es-ES_tradnl" b="1" dirty="0">
                <a:solidFill>
                  <a:srgbClr val="233616"/>
                </a:solidFill>
                <a:ea typeface="Verdana" panose="020B0604030504040204" pitchFamily="34" charset="0"/>
                <a:cs typeface="Verdana" panose="020B0604030504040204" pitchFamily="34" charset="0"/>
              </a:rPr>
              <a:t>¿A qué se debe que no lea libros o que no los lea con mayor frecuencia?</a:t>
            </a:r>
            <a:endParaRPr lang="es-ES" b="1" dirty="0">
              <a:solidFill>
                <a:srgbClr val="233616"/>
              </a:solidFill>
              <a:ea typeface="Verdana" panose="020B0604030504040204" pitchFamily="34" charset="0"/>
              <a:cs typeface="Verdana" panose="020B0604030504040204" pitchFamily="34" charset="0"/>
            </a:endParaRPr>
          </a:p>
        </p:txBody>
      </p:sp>
      <p:sp>
        <p:nvSpPr>
          <p:cNvPr id="27" name="Rectangle 86">
            <a:extLst>
              <a:ext uri="{FF2B5EF4-FFF2-40B4-BE49-F238E27FC236}">
                <a16:creationId xmlns:a16="http://schemas.microsoft.com/office/drawing/2014/main" id="{418F7FB3-575C-4646-B6DF-62E376FA493C}"/>
              </a:ext>
            </a:extLst>
          </p:cNvPr>
          <p:cNvSpPr>
            <a:spLocks noChangeArrowheads="1"/>
          </p:cNvSpPr>
          <p:nvPr/>
        </p:nvSpPr>
        <p:spPr bwMode="auto">
          <a:xfrm>
            <a:off x="3937805" y="2363602"/>
            <a:ext cx="1641796" cy="253916"/>
          </a:xfrm>
          <a:prstGeom prst="rect">
            <a:avLst/>
          </a:prstGeom>
          <a:noFill/>
          <a:ln w="28575">
            <a:noFill/>
            <a:miter lim="800000"/>
            <a:headEnd/>
            <a:tailEnd/>
          </a:ln>
          <a:effectLst/>
        </p:spPr>
        <p:txBody>
          <a:bodyPr wrap="none">
            <a:spAutoFit/>
          </a:bodyPr>
          <a:lstStyle/>
          <a:p>
            <a:pPr algn="ctr" fontAlgn="base">
              <a:spcBef>
                <a:spcPct val="50000"/>
              </a:spcBef>
              <a:spcAft>
                <a:spcPct val="0"/>
              </a:spcAft>
            </a:pPr>
            <a:r>
              <a:rPr lang="es-ES_tradnl" sz="1050" b="1" dirty="0">
                <a:solidFill>
                  <a:prstClr val="black">
                    <a:lumMod val="85000"/>
                    <a:lumOff val="15000"/>
                  </a:prstClr>
                </a:solidFill>
                <a:latin typeface="+mj-lt"/>
              </a:rPr>
              <a:t>Respuesta múltiple</a:t>
            </a:r>
            <a:endParaRPr lang="es-ES" sz="1050" b="1" dirty="0">
              <a:solidFill>
                <a:prstClr val="black">
                  <a:lumMod val="85000"/>
                  <a:lumOff val="15000"/>
                </a:prstClr>
              </a:solidFill>
              <a:latin typeface="+mj-lt"/>
            </a:endParaRPr>
          </a:p>
        </p:txBody>
      </p:sp>
      <p:sp>
        <p:nvSpPr>
          <p:cNvPr id="28" name="Rectangle 87">
            <a:extLst>
              <a:ext uri="{FF2B5EF4-FFF2-40B4-BE49-F238E27FC236}">
                <a16:creationId xmlns:a16="http://schemas.microsoft.com/office/drawing/2014/main" id="{964BFE7B-8C0F-4B30-BDEC-DC677DEB54E2}"/>
              </a:ext>
            </a:extLst>
          </p:cNvPr>
          <p:cNvSpPr>
            <a:spLocks noChangeArrowheads="1"/>
          </p:cNvSpPr>
          <p:nvPr/>
        </p:nvSpPr>
        <p:spPr bwMode="auto">
          <a:xfrm>
            <a:off x="229691" y="2416807"/>
            <a:ext cx="3627118" cy="246221"/>
          </a:xfrm>
          <a:prstGeom prst="rect">
            <a:avLst/>
          </a:prstGeom>
          <a:noFill/>
        </p:spPr>
        <p:txBody>
          <a:bodyPr wrap="square" rtlCol="0">
            <a:spAutoFit/>
          </a:bodyPr>
          <a:lstStyle/>
          <a:p>
            <a:r>
              <a:rPr lang="es-ES_tradnl" sz="1000" dirty="0">
                <a:solidFill>
                  <a:srgbClr val="002060"/>
                </a:solidFill>
              </a:rPr>
              <a:t>Base: no lectores de libros o lector ocasional (2.228)</a:t>
            </a:r>
            <a:endParaRPr lang="es-ES" sz="1000" dirty="0">
              <a:solidFill>
                <a:srgbClr val="002060"/>
              </a:solidFill>
            </a:endParaRPr>
          </a:p>
        </p:txBody>
      </p:sp>
      <p:graphicFrame>
        <p:nvGraphicFramePr>
          <p:cNvPr id="29" name="Object 11">
            <a:extLst>
              <a:ext uri="{FF2B5EF4-FFF2-40B4-BE49-F238E27FC236}">
                <a16:creationId xmlns:a16="http://schemas.microsoft.com/office/drawing/2014/main" id="{521366D5-560E-4CA0-AB8E-259D11334564}"/>
              </a:ext>
            </a:extLst>
          </p:cNvPr>
          <p:cNvGraphicFramePr>
            <a:graphicFrameLocks noChangeAspect="1"/>
          </p:cNvGraphicFramePr>
          <p:nvPr>
            <p:extLst>
              <p:ext uri="{D42A27DB-BD31-4B8C-83A1-F6EECF244321}">
                <p14:modId xmlns:p14="http://schemas.microsoft.com/office/powerpoint/2010/main" val="2541193362"/>
              </p:ext>
            </p:extLst>
          </p:nvPr>
        </p:nvGraphicFramePr>
        <p:xfrm>
          <a:off x="2743625" y="3094169"/>
          <a:ext cx="2353405" cy="326687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0" name="15 Tabla">
            <a:extLst>
              <a:ext uri="{FF2B5EF4-FFF2-40B4-BE49-F238E27FC236}">
                <a16:creationId xmlns:a16="http://schemas.microsoft.com/office/drawing/2014/main" id="{C5DBEE89-7DA3-489A-9446-E7117AA0416A}"/>
              </a:ext>
            </a:extLst>
          </p:cNvPr>
          <p:cNvGraphicFramePr>
            <a:graphicFrameLocks noGrp="1"/>
          </p:cNvGraphicFramePr>
          <p:nvPr>
            <p:extLst>
              <p:ext uri="{D42A27DB-BD31-4B8C-83A1-F6EECF244321}">
                <p14:modId xmlns:p14="http://schemas.microsoft.com/office/powerpoint/2010/main" val="3025518201"/>
              </p:ext>
            </p:extLst>
          </p:nvPr>
        </p:nvGraphicFramePr>
        <p:xfrm>
          <a:off x="-257793" y="2936289"/>
          <a:ext cx="3093134" cy="3424753"/>
        </p:xfrm>
        <a:graphic>
          <a:graphicData uri="http://schemas.openxmlformats.org/drawingml/2006/table">
            <a:tbl>
              <a:tblPr>
                <a:effectLst>
                  <a:outerShdw blurRad="50800" dist="38100" dir="5400000" algn="t" rotWithShape="0">
                    <a:prstClr val="black">
                      <a:alpha val="40000"/>
                    </a:prstClr>
                  </a:outerShdw>
                </a:effectLst>
              </a:tblPr>
              <a:tblGrid>
                <a:gridCol w="3093134">
                  <a:extLst>
                    <a:ext uri="{9D8B030D-6E8A-4147-A177-3AD203B41FA5}">
                      <a16:colId xmlns:a16="http://schemas.microsoft.com/office/drawing/2014/main" val="20000"/>
                    </a:ext>
                  </a:extLst>
                </a:gridCol>
              </a:tblGrid>
              <a:tr h="778415">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100000"/>
                        </a:lnSpc>
                        <a:spcBef>
                          <a:spcPts val="600"/>
                        </a:spcBef>
                        <a:spcAft>
                          <a:spcPts val="600"/>
                        </a:spcAft>
                        <a:buClr>
                          <a:srgbClr val="FF6600"/>
                        </a:buClr>
                        <a:buSzTx/>
                        <a:buFont typeface="Wingdings 2" pitchFamily="18" charset="2"/>
                        <a:buNone/>
                        <a:tabLst/>
                      </a:pPr>
                      <a:r>
                        <a:rPr lang="es-ES" sz="1600" b="0" kern="1200" dirty="0">
                          <a:solidFill>
                            <a:schemeClr val="bg1">
                              <a:lumMod val="50000"/>
                            </a:schemeClr>
                          </a:solidFill>
                          <a:latin typeface="+mj-lt"/>
                          <a:ea typeface="+mn-ea"/>
                          <a:cs typeface="Calibri" pitchFamily="34" charset="0"/>
                        </a:rPr>
                        <a:t>La falta de tiempo</a:t>
                      </a:r>
                      <a:br>
                        <a:rPr lang="es-ES" sz="1100" b="0" kern="1200" dirty="0">
                          <a:solidFill>
                            <a:schemeClr val="bg1">
                              <a:lumMod val="50000"/>
                            </a:schemeClr>
                          </a:solidFill>
                          <a:latin typeface="+mj-lt"/>
                          <a:ea typeface="+mn-ea"/>
                          <a:cs typeface="Calibri" pitchFamily="34" charset="0"/>
                        </a:rPr>
                      </a:br>
                      <a:r>
                        <a:rPr lang="es-ES" sz="800" b="0" kern="1200" dirty="0">
                          <a:solidFill>
                            <a:schemeClr val="bg1">
                              <a:lumMod val="50000"/>
                            </a:schemeClr>
                          </a:solidFill>
                          <a:latin typeface="+mj-lt"/>
                          <a:ea typeface="+mn-ea"/>
                          <a:cs typeface="Calibri" pitchFamily="34" charset="0"/>
                        </a:rPr>
                        <a:t>(trabajo, estudios, cuidado familia, etc.)</a:t>
                      </a:r>
                      <a:endParaRPr lang="es-ES" sz="900" b="0" kern="1200" dirty="0">
                        <a:solidFill>
                          <a:schemeClr val="bg1">
                            <a:lumMod val="50000"/>
                          </a:schemeClr>
                        </a:solidFill>
                        <a:latin typeface="+mj-lt"/>
                        <a:ea typeface="+mn-ea"/>
                        <a:cs typeface="Calibri" pitchFamily="34" charset="0"/>
                      </a:endParaRPr>
                    </a:p>
                  </a:txBody>
                  <a:tcPr marL="72264" marR="72264" marT="0"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0"/>
                  </a:ext>
                </a:extLst>
              </a:tr>
              <a:tr h="663779">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100000"/>
                        </a:lnSpc>
                        <a:spcBef>
                          <a:spcPts val="600"/>
                        </a:spcBef>
                        <a:spcAft>
                          <a:spcPts val="600"/>
                        </a:spcAft>
                        <a:buClr>
                          <a:srgbClr val="FF6600"/>
                        </a:buClr>
                        <a:buSzTx/>
                        <a:buFont typeface="Wingdings 2" pitchFamily="18" charset="2"/>
                        <a:buNone/>
                        <a:tabLst/>
                      </a:pPr>
                      <a:r>
                        <a:rPr lang="es-ES" sz="1300" b="0" kern="1200" dirty="0">
                          <a:solidFill>
                            <a:schemeClr val="bg1">
                              <a:lumMod val="50000"/>
                            </a:schemeClr>
                          </a:solidFill>
                          <a:latin typeface="+mj-lt"/>
                          <a:ea typeface="+mn-ea"/>
                          <a:cs typeface="Calibri" pitchFamily="34" charset="0"/>
                        </a:rPr>
                        <a:t>No le gusta leer/ No le interesa leer</a:t>
                      </a:r>
                      <a:endParaRPr lang="es-ES" sz="1100" b="0" kern="1200" dirty="0">
                        <a:solidFill>
                          <a:schemeClr val="bg1">
                            <a:lumMod val="50000"/>
                          </a:schemeClr>
                        </a:solidFill>
                        <a:latin typeface="+mj-lt"/>
                        <a:ea typeface="+mn-ea"/>
                        <a:cs typeface="Calibri" pitchFamily="34" charset="0"/>
                      </a:endParaRPr>
                    </a:p>
                  </a:txBody>
                  <a:tcPr marL="72264" marR="72264" marT="0"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1"/>
                  </a:ext>
                </a:extLst>
              </a:tr>
              <a:tr h="781829">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100000"/>
                        </a:lnSpc>
                        <a:spcBef>
                          <a:spcPts val="600"/>
                        </a:spcBef>
                        <a:spcAft>
                          <a:spcPts val="600"/>
                        </a:spcAft>
                        <a:buClr>
                          <a:srgbClr val="FF6600"/>
                        </a:buClr>
                        <a:buSzTx/>
                        <a:buFont typeface="Wingdings 2" pitchFamily="18" charset="2"/>
                        <a:buNone/>
                        <a:tabLst/>
                      </a:pPr>
                      <a:r>
                        <a:rPr lang="es-ES" sz="1050" b="1" kern="1200" dirty="0">
                          <a:solidFill>
                            <a:schemeClr val="tx1">
                              <a:lumMod val="85000"/>
                              <a:lumOff val="15000"/>
                            </a:schemeClr>
                          </a:solidFill>
                          <a:latin typeface="+mj-lt"/>
                          <a:ea typeface="+mn-ea"/>
                          <a:cs typeface="Calibri" pitchFamily="34" charset="0"/>
                        </a:rPr>
                        <a:t>Prefiere emplear su tiempo libre</a:t>
                      </a:r>
                      <a:br>
                        <a:rPr lang="es-ES" sz="1050" b="1" kern="1200" dirty="0">
                          <a:solidFill>
                            <a:schemeClr val="tx1">
                              <a:lumMod val="85000"/>
                              <a:lumOff val="15000"/>
                            </a:schemeClr>
                          </a:solidFill>
                          <a:latin typeface="+mj-lt"/>
                          <a:ea typeface="+mn-ea"/>
                          <a:cs typeface="Calibri" pitchFamily="34" charset="0"/>
                        </a:rPr>
                      </a:br>
                      <a:r>
                        <a:rPr lang="es-ES" sz="1050" b="1" kern="1200" dirty="0">
                          <a:solidFill>
                            <a:schemeClr val="tx1">
                              <a:lumMod val="85000"/>
                              <a:lumOff val="15000"/>
                            </a:schemeClr>
                          </a:solidFill>
                          <a:latin typeface="+mj-lt"/>
                          <a:ea typeface="+mn-ea"/>
                          <a:cs typeface="Calibri" pitchFamily="34" charset="0"/>
                        </a:rPr>
                        <a:t>en otros entretenimientos</a:t>
                      </a:r>
                    </a:p>
                  </a:txBody>
                  <a:tcPr marL="72264" marR="72264" marT="0"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2"/>
                  </a:ext>
                </a:extLst>
              </a:tr>
              <a:tr h="535972">
                <a:tc>
                  <a:txBody>
                    <a:bodyPr/>
                    <a:lstStyle>
                      <a:lvl1pPr marL="0" algn="l" defTabSz="914400" rtl="0" eaLnBrk="1" latinLnBrk="0" hangingPunct="1">
                        <a:defRPr sz="1800" kern="1200">
                          <a:solidFill>
                            <a:schemeClr val="tx1"/>
                          </a:solidFill>
                          <a:latin typeface="Gill Sans MT"/>
                        </a:defRPr>
                      </a:lvl1pPr>
                      <a:lvl2pPr marL="457200" algn="l" defTabSz="914400" rtl="0" eaLnBrk="1" latinLnBrk="0" hangingPunct="1">
                        <a:defRPr sz="1800" kern="1200">
                          <a:solidFill>
                            <a:schemeClr val="tx1"/>
                          </a:solidFill>
                          <a:latin typeface="Gill Sans MT"/>
                        </a:defRPr>
                      </a:lvl2pPr>
                      <a:lvl3pPr marL="914400" algn="l" defTabSz="914400" rtl="0" eaLnBrk="1" latinLnBrk="0" hangingPunct="1">
                        <a:defRPr sz="1800" kern="1200">
                          <a:solidFill>
                            <a:schemeClr val="tx1"/>
                          </a:solidFill>
                          <a:latin typeface="Gill Sans MT"/>
                        </a:defRPr>
                      </a:lvl3pPr>
                      <a:lvl4pPr marL="1371600" algn="l" defTabSz="914400" rtl="0" eaLnBrk="1" latinLnBrk="0" hangingPunct="1">
                        <a:defRPr sz="1800" kern="1200">
                          <a:solidFill>
                            <a:schemeClr val="tx1"/>
                          </a:solidFill>
                          <a:latin typeface="Gill Sans MT"/>
                        </a:defRPr>
                      </a:lvl4pPr>
                      <a:lvl5pPr marL="1828800" algn="l" defTabSz="914400" rtl="0" eaLnBrk="1" latinLnBrk="0" hangingPunct="1">
                        <a:defRPr sz="1800" kern="1200">
                          <a:solidFill>
                            <a:schemeClr val="tx1"/>
                          </a:solidFill>
                          <a:latin typeface="Gill Sans MT"/>
                        </a:defRPr>
                      </a:lvl5pPr>
                      <a:lvl6pPr marL="2286000" algn="l" defTabSz="914400" rtl="0" eaLnBrk="1" latinLnBrk="0" hangingPunct="1">
                        <a:defRPr sz="1800" kern="1200">
                          <a:solidFill>
                            <a:schemeClr val="tx1"/>
                          </a:solidFill>
                          <a:latin typeface="Gill Sans MT"/>
                        </a:defRPr>
                      </a:lvl6pPr>
                      <a:lvl7pPr marL="2743200" algn="l" defTabSz="914400" rtl="0" eaLnBrk="1" latinLnBrk="0" hangingPunct="1">
                        <a:defRPr sz="1800" kern="1200">
                          <a:solidFill>
                            <a:schemeClr val="tx1"/>
                          </a:solidFill>
                          <a:latin typeface="Gill Sans MT"/>
                        </a:defRPr>
                      </a:lvl7pPr>
                      <a:lvl8pPr marL="3200400" algn="l" defTabSz="914400" rtl="0" eaLnBrk="1" latinLnBrk="0" hangingPunct="1">
                        <a:defRPr sz="1800" kern="1200">
                          <a:solidFill>
                            <a:schemeClr val="tx1"/>
                          </a:solidFill>
                          <a:latin typeface="Gill Sans MT"/>
                        </a:defRPr>
                      </a:lvl8pPr>
                      <a:lvl9pPr marL="3657600" algn="l" defTabSz="914400" rtl="0" eaLnBrk="1" latinLnBrk="0" hangingPunct="1">
                        <a:defRPr sz="1800" kern="1200">
                          <a:solidFill>
                            <a:schemeClr val="tx1"/>
                          </a:solidFill>
                          <a:latin typeface="Gill Sans MT"/>
                        </a:defRPr>
                      </a:lvl9pPr>
                    </a:lstStyle>
                    <a:p>
                      <a:pPr marL="0" marR="0" lvl="0" indent="0" algn="r" defTabSz="914400" rtl="0" eaLnBrk="1" fontAlgn="base" latinLnBrk="0" hangingPunct="1">
                        <a:lnSpc>
                          <a:spcPct val="100000"/>
                        </a:lnSpc>
                        <a:spcBef>
                          <a:spcPts val="600"/>
                        </a:spcBef>
                        <a:spcAft>
                          <a:spcPts val="600"/>
                        </a:spcAft>
                        <a:buClr>
                          <a:srgbClr val="FF6600"/>
                        </a:buClr>
                        <a:buSzTx/>
                        <a:buFont typeface="Wingdings 2" pitchFamily="18" charset="2"/>
                        <a:buNone/>
                        <a:tabLst/>
                      </a:pPr>
                      <a:r>
                        <a:rPr lang="es-ES" sz="900" b="0" kern="1200" dirty="0">
                          <a:solidFill>
                            <a:schemeClr val="bg1">
                              <a:lumMod val="50000"/>
                            </a:schemeClr>
                          </a:solidFill>
                          <a:latin typeface="+mj-lt"/>
                          <a:ea typeface="+mn-ea"/>
                          <a:cs typeface="Calibri" pitchFamily="34" charset="0"/>
                        </a:rPr>
                        <a:t>Motivos de vista, salud</a:t>
                      </a:r>
                    </a:p>
                  </a:txBody>
                  <a:tcPr marL="72264" marR="72264" marT="0"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664758">
                <a:tc>
                  <a:txBody>
                    <a:bodyPr/>
                    <a:lstStyle/>
                    <a:p>
                      <a:pPr marL="0" marR="0" lvl="0" indent="0" algn="r" defTabSz="914400" rtl="0" eaLnBrk="1" fontAlgn="base" latinLnBrk="0" hangingPunct="1">
                        <a:lnSpc>
                          <a:spcPct val="100000"/>
                        </a:lnSpc>
                        <a:spcBef>
                          <a:spcPts val="600"/>
                        </a:spcBef>
                        <a:spcAft>
                          <a:spcPts val="600"/>
                        </a:spcAft>
                        <a:buClr>
                          <a:srgbClr val="FF6600"/>
                        </a:buClr>
                        <a:buSzTx/>
                        <a:buFont typeface="Wingdings 2" pitchFamily="18" charset="2"/>
                        <a:buNone/>
                        <a:tabLst/>
                      </a:pPr>
                      <a:r>
                        <a:rPr lang="es-ES" sz="900" b="0" kern="1200" dirty="0">
                          <a:solidFill>
                            <a:schemeClr val="bg1">
                              <a:lumMod val="50000"/>
                            </a:schemeClr>
                          </a:solidFill>
                          <a:latin typeface="Gill Sans MT"/>
                          <a:ea typeface="+mn-ea"/>
                          <a:cs typeface="Calibri" pitchFamily="34" charset="0"/>
                        </a:rPr>
                        <a:t>Otros</a:t>
                      </a:r>
                    </a:p>
                  </a:txBody>
                  <a:tcPr marL="72264" marR="72264" marT="0"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3281759010"/>
                  </a:ext>
                </a:extLst>
              </a:tr>
            </a:tbl>
          </a:graphicData>
        </a:graphic>
      </p:graphicFrame>
      <p:sp>
        <p:nvSpPr>
          <p:cNvPr id="43" name="Rectángulo 42">
            <a:extLst>
              <a:ext uri="{FF2B5EF4-FFF2-40B4-BE49-F238E27FC236}">
                <a16:creationId xmlns:a16="http://schemas.microsoft.com/office/drawing/2014/main" id="{CA1FF521-F0AA-4BA3-9BA1-AD35C87F9312}"/>
              </a:ext>
            </a:extLst>
          </p:cNvPr>
          <p:cNvSpPr/>
          <p:nvPr/>
        </p:nvSpPr>
        <p:spPr>
          <a:xfrm>
            <a:off x="124348" y="141257"/>
            <a:ext cx="11613996" cy="584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600" b="1" dirty="0">
                <a:solidFill>
                  <a:srgbClr val="001D48"/>
                </a:solidFill>
                <a:ea typeface="Verdana" panose="020B0604030504040204" pitchFamily="34" charset="0"/>
                <a:cs typeface="Verdana" panose="020B0604030504040204" pitchFamily="34" charset="0"/>
              </a:rPr>
              <a:t>Pasear, pasatiempos, descansar y ver la Tv </a:t>
            </a:r>
            <a:r>
              <a:rPr lang="es-ES" sz="1600" dirty="0">
                <a:solidFill>
                  <a:srgbClr val="001D48"/>
                </a:solidFill>
                <a:ea typeface="Verdana" panose="020B0604030504040204" pitchFamily="34" charset="0"/>
                <a:cs typeface="Verdana" panose="020B0604030504040204" pitchFamily="34" charset="0"/>
              </a:rPr>
              <a:t>son </a:t>
            </a:r>
            <a:r>
              <a:rPr lang="es-ES" sz="1600" b="1" dirty="0">
                <a:solidFill>
                  <a:srgbClr val="001D48"/>
                </a:solidFill>
                <a:ea typeface="Verdana" panose="020B0604030504040204" pitchFamily="34" charset="0"/>
                <a:cs typeface="Verdana" panose="020B0604030504040204" pitchFamily="34" charset="0"/>
              </a:rPr>
              <a:t>las actividades </a:t>
            </a:r>
            <a:r>
              <a:rPr lang="es-ES" sz="1600" dirty="0">
                <a:solidFill>
                  <a:srgbClr val="001D48"/>
                </a:solidFill>
                <a:ea typeface="Verdana" panose="020B0604030504040204" pitchFamily="34" charset="0"/>
                <a:cs typeface="Verdana" panose="020B0604030504040204" pitchFamily="34" charset="0"/>
              </a:rPr>
              <a:t>por las que los no lectores afirman que </a:t>
            </a:r>
            <a:r>
              <a:rPr lang="es-ES" sz="1600" b="1" dirty="0">
                <a:solidFill>
                  <a:srgbClr val="001D48"/>
                </a:solidFill>
                <a:ea typeface="Verdana" panose="020B0604030504040204" pitchFamily="34" charset="0"/>
                <a:cs typeface="Verdana" panose="020B0604030504040204" pitchFamily="34" charset="0"/>
              </a:rPr>
              <a:t>no leen libros con mayor frecuencia</a:t>
            </a:r>
            <a:r>
              <a:rPr lang="es-ES" sz="1600" dirty="0">
                <a:solidFill>
                  <a:srgbClr val="001D48"/>
                </a:solidFill>
                <a:ea typeface="Verdana" panose="020B0604030504040204" pitchFamily="34" charset="0"/>
                <a:cs typeface="Verdana" panose="020B0604030504040204" pitchFamily="34" charset="0"/>
              </a:rPr>
              <a:t>.</a:t>
            </a:r>
          </a:p>
        </p:txBody>
      </p:sp>
      <p:sp>
        <p:nvSpPr>
          <p:cNvPr id="48" name="Marcador de número de diapositiva 1">
            <a:extLst>
              <a:ext uri="{FF2B5EF4-FFF2-40B4-BE49-F238E27FC236}">
                <a16:creationId xmlns:a16="http://schemas.microsoft.com/office/drawing/2014/main" id="{E2A4B413-D46E-41EC-B97C-5F70DC98106B}"/>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42</a:t>
            </a:fld>
            <a:endParaRPr lang="es-ES_tradnl" dirty="0"/>
          </a:p>
        </p:txBody>
      </p:sp>
      <p:sp>
        <p:nvSpPr>
          <p:cNvPr id="49" name="Rectangle 3">
            <a:extLst>
              <a:ext uri="{FF2B5EF4-FFF2-40B4-BE49-F238E27FC236}">
                <a16:creationId xmlns:a16="http://schemas.microsoft.com/office/drawing/2014/main" id="{3AE18995-18AB-4BB9-A36A-D203DC4B9DC9}"/>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50" name="Rectangle 3">
            <a:extLst>
              <a:ext uri="{FF2B5EF4-FFF2-40B4-BE49-F238E27FC236}">
                <a16:creationId xmlns:a16="http://schemas.microsoft.com/office/drawing/2014/main" id="{74B43C08-8863-452E-A7F3-2057F29E691F}"/>
              </a:ext>
            </a:extLst>
          </p:cNvPr>
          <p:cNvSpPr>
            <a:spLocks noChangeArrowheads="1"/>
          </p:cNvSpPr>
          <p:nvPr/>
        </p:nvSpPr>
        <p:spPr bwMode="auto">
          <a:xfrm>
            <a:off x="270008" y="1334675"/>
            <a:ext cx="5130667"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Razones de NO lectura en tiempo libre</a:t>
            </a:r>
          </a:p>
        </p:txBody>
      </p:sp>
      <p:grpSp>
        <p:nvGrpSpPr>
          <p:cNvPr id="62" name="Grupo 61">
            <a:extLst>
              <a:ext uri="{FF2B5EF4-FFF2-40B4-BE49-F238E27FC236}">
                <a16:creationId xmlns:a16="http://schemas.microsoft.com/office/drawing/2014/main" id="{019345EC-0DD6-4850-9802-FC16E5A835EC}"/>
              </a:ext>
            </a:extLst>
          </p:cNvPr>
          <p:cNvGrpSpPr/>
          <p:nvPr/>
        </p:nvGrpSpPr>
        <p:grpSpPr>
          <a:xfrm>
            <a:off x="40370" y="1353598"/>
            <a:ext cx="299766" cy="299766"/>
            <a:chOff x="97049" y="325732"/>
            <a:chExt cx="542925" cy="542925"/>
          </a:xfrm>
        </p:grpSpPr>
        <p:pic>
          <p:nvPicPr>
            <p:cNvPr id="63" name="Picture 2" descr="https://d30y9cdsu7xlg0.cloudfront.net/png/625484-200.png">
              <a:extLst>
                <a:ext uri="{FF2B5EF4-FFF2-40B4-BE49-F238E27FC236}">
                  <a16:creationId xmlns:a16="http://schemas.microsoft.com/office/drawing/2014/main" id="{A342AF66-D090-471F-8DBE-06AC49F596C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049" y="325732"/>
              <a:ext cx="542925" cy="54292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 descr="https://d30y9cdsu7xlg0.cloudfront.net/png/754596-200.png">
              <a:extLst>
                <a:ext uri="{FF2B5EF4-FFF2-40B4-BE49-F238E27FC236}">
                  <a16:creationId xmlns:a16="http://schemas.microsoft.com/office/drawing/2014/main" id="{1416EB10-A03F-443B-9B4E-60915A8EB88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1831" y="348250"/>
              <a:ext cx="487186" cy="487186"/>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26" name="15 Tabla">
            <a:extLst>
              <a:ext uri="{FF2B5EF4-FFF2-40B4-BE49-F238E27FC236}">
                <a16:creationId xmlns:a16="http://schemas.microsoft.com/office/drawing/2014/main" id="{11FD8A5B-2D37-4D21-A4B1-41DEC559B996}"/>
              </a:ext>
            </a:extLst>
          </p:cNvPr>
          <p:cNvGraphicFramePr>
            <a:graphicFrameLocks noGrp="1"/>
          </p:cNvGraphicFramePr>
          <p:nvPr>
            <p:extLst>
              <p:ext uri="{D42A27DB-BD31-4B8C-83A1-F6EECF244321}">
                <p14:modId xmlns:p14="http://schemas.microsoft.com/office/powerpoint/2010/main" val="3722621754"/>
              </p:ext>
            </p:extLst>
          </p:nvPr>
        </p:nvGraphicFramePr>
        <p:xfrm>
          <a:off x="5611585" y="2658876"/>
          <a:ext cx="4282511" cy="4035888"/>
        </p:xfrm>
        <a:graphic>
          <a:graphicData uri="http://schemas.openxmlformats.org/drawingml/2006/table">
            <a:tbl>
              <a:tblPr>
                <a:effectLst>
                  <a:outerShdw blurRad="50800" dist="38100" dir="5400000" algn="t" rotWithShape="0">
                    <a:prstClr val="black">
                      <a:alpha val="40000"/>
                    </a:prstClr>
                  </a:outerShdw>
                </a:effectLst>
              </a:tblPr>
              <a:tblGrid>
                <a:gridCol w="4282511">
                  <a:extLst>
                    <a:ext uri="{9D8B030D-6E8A-4147-A177-3AD203B41FA5}">
                      <a16:colId xmlns:a16="http://schemas.microsoft.com/office/drawing/2014/main" val="20000"/>
                    </a:ext>
                  </a:extLst>
                </a:gridCol>
              </a:tblGrid>
              <a:tr h="370012">
                <a:tc>
                  <a:txBody>
                    <a:bodyPr/>
                    <a:lstStyle/>
                    <a:p>
                      <a:pPr algn="r" fontAlgn="b"/>
                      <a:r>
                        <a:rPr lang="es-ES_tradnl" sz="1200" b="1" i="0" u="none" strike="noStrike" dirty="0">
                          <a:solidFill>
                            <a:srgbClr val="000000"/>
                          </a:solidFill>
                          <a:effectLst/>
                          <a:latin typeface="Calibri" panose="020F0502020204030204" pitchFamily="34" charset="0"/>
                        </a:rPr>
                        <a:t>Pasear</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0"/>
                  </a:ext>
                </a:extLst>
              </a:tr>
              <a:tr h="315521">
                <a:tc>
                  <a:txBody>
                    <a:bodyPr/>
                    <a:lstStyle/>
                    <a:p>
                      <a:pPr algn="r" fontAlgn="b"/>
                      <a:r>
                        <a:rPr lang="es-ES_tradnl" sz="1200" b="1" i="0" u="none" strike="noStrike" dirty="0">
                          <a:solidFill>
                            <a:srgbClr val="000000"/>
                          </a:solidFill>
                          <a:effectLst/>
                          <a:latin typeface="Calibri" panose="020F0502020204030204" pitchFamily="34" charset="0"/>
                        </a:rPr>
                        <a:t>Pasatiempos (sudokus, sopa de letras, crucigramas, …)</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1"/>
                  </a:ext>
                </a:extLst>
              </a:tr>
              <a:tr h="371636">
                <a:tc>
                  <a:txBody>
                    <a:bodyPr/>
                    <a:lstStyle/>
                    <a:p>
                      <a:pPr algn="r" fontAlgn="b"/>
                      <a:r>
                        <a:rPr lang="es-ES" sz="1200" b="1" i="0" u="none" strike="noStrike" dirty="0">
                          <a:solidFill>
                            <a:srgbClr val="000000"/>
                          </a:solidFill>
                          <a:effectLst/>
                          <a:latin typeface="Calibri" panose="020F0502020204030204" pitchFamily="34" charset="0"/>
                        </a:rPr>
                        <a:t>Descansar, no hacer </a:t>
                      </a:r>
                      <a:br>
                        <a:rPr lang="es-ES" sz="1200" b="1" i="0" u="none" strike="noStrike" dirty="0">
                          <a:solidFill>
                            <a:srgbClr val="000000"/>
                          </a:solidFill>
                          <a:effectLst/>
                          <a:latin typeface="Calibri" panose="020F0502020204030204" pitchFamily="34" charset="0"/>
                        </a:rPr>
                      </a:br>
                      <a:r>
                        <a:rPr lang="es-ES" sz="1200" b="1" i="0" u="none" strike="noStrike" dirty="0">
                          <a:solidFill>
                            <a:srgbClr val="000000"/>
                          </a:solidFill>
                          <a:effectLst/>
                          <a:latin typeface="Calibri" panose="020F0502020204030204" pitchFamily="34" charset="0"/>
                        </a:rPr>
                        <a:t>nada, dormir</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2"/>
                  </a:ext>
                </a:extLst>
              </a:tr>
              <a:tr h="254769">
                <a:tc>
                  <a:txBody>
                    <a:bodyPr/>
                    <a:lstStyle/>
                    <a:p>
                      <a:pPr algn="r" fontAlgn="b"/>
                      <a:r>
                        <a:rPr lang="es-ES" sz="1200" b="1" i="0" u="none" strike="noStrike" dirty="0">
                          <a:solidFill>
                            <a:srgbClr val="000000"/>
                          </a:solidFill>
                          <a:effectLst/>
                          <a:latin typeface="Calibri" panose="020F0502020204030204" pitchFamily="34" charset="0"/>
                        </a:rPr>
                        <a:t>Ver la televisión (en general)</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315987">
                <a:tc>
                  <a:txBody>
                    <a:bodyPr/>
                    <a:lstStyle/>
                    <a:p>
                      <a:pPr algn="r" fontAlgn="b"/>
                      <a:r>
                        <a:rPr lang="es-ES_tradnl" sz="1200" b="1" i="0" u="none" strike="noStrike" dirty="0">
                          <a:solidFill>
                            <a:srgbClr val="000000"/>
                          </a:solidFill>
                          <a:effectLst/>
                          <a:latin typeface="Calibri" panose="020F0502020204030204" pitchFamily="34" charset="0"/>
                        </a:rPr>
                        <a:t>Escuchar música</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5"/>
                  </a:ext>
                </a:extLst>
              </a:tr>
              <a:tr h="315987">
                <a:tc>
                  <a:txBody>
                    <a:bodyPr/>
                    <a:lstStyle/>
                    <a:p>
                      <a:pPr algn="r" fontAlgn="b"/>
                      <a:r>
                        <a:rPr lang="es-ES" sz="1200" b="1" i="0" u="none" strike="noStrike" dirty="0">
                          <a:solidFill>
                            <a:srgbClr val="000000"/>
                          </a:solidFill>
                          <a:effectLst/>
                          <a:latin typeface="Calibri" panose="020F0502020204030204" pitchFamily="34" charset="0"/>
                        </a:rPr>
                        <a:t>Practicar algún deporte (futbol, tenis, montar en bici …)</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3281759010"/>
                  </a:ext>
                </a:extLst>
              </a:tr>
              <a:tr h="315987">
                <a:tc>
                  <a:txBody>
                    <a:bodyPr/>
                    <a:lstStyle/>
                    <a:p>
                      <a:pPr algn="r" fontAlgn="b"/>
                      <a:r>
                        <a:rPr lang="es-ES_tradnl" sz="1200" b="1" i="0" u="none" strike="noStrike" dirty="0">
                          <a:solidFill>
                            <a:srgbClr val="000000"/>
                          </a:solidFill>
                          <a:effectLst/>
                          <a:latin typeface="Calibri" panose="020F0502020204030204" pitchFamily="34" charset="0"/>
                        </a:rPr>
                        <a:t>Ver series, películas </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822485669"/>
                  </a:ext>
                </a:extLst>
              </a:tr>
              <a:tr h="315987">
                <a:tc>
                  <a:txBody>
                    <a:bodyPr/>
                    <a:lstStyle/>
                    <a:p>
                      <a:pPr algn="r" fontAlgn="b"/>
                      <a:r>
                        <a:rPr lang="es-ES" sz="1200" b="1" i="0" u="none" strike="noStrike" dirty="0">
                          <a:solidFill>
                            <a:srgbClr val="000000"/>
                          </a:solidFill>
                          <a:effectLst/>
                          <a:latin typeface="Calibri" panose="020F0502020204030204" pitchFamily="34" charset="0"/>
                        </a:rPr>
                        <a:t>Quedar o reunirse con amigos</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88844377"/>
                  </a:ext>
                </a:extLst>
              </a:tr>
              <a:tr h="315987">
                <a:tc>
                  <a:txBody>
                    <a:bodyPr/>
                    <a:lstStyle/>
                    <a:p>
                      <a:pPr algn="r" fontAlgn="b"/>
                      <a:r>
                        <a:rPr lang="es-ES_tradnl" sz="1200" b="1" i="0" u="none" strike="noStrike" dirty="0">
                          <a:solidFill>
                            <a:srgbClr val="000000"/>
                          </a:solidFill>
                          <a:effectLst/>
                          <a:latin typeface="Calibri" panose="020F0502020204030204" pitchFamily="34" charset="0"/>
                        </a:rPr>
                        <a:t>Ver videos en </a:t>
                      </a:r>
                      <a:r>
                        <a:rPr lang="es-ES_tradnl" sz="1200" b="1" i="0" u="none" strike="noStrike" dirty="0" err="1">
                          <a:solidFill>
                            <a:srgbClr val="000000"/>
                          </a:solidFill>
                          <a:effectLst/>
                          <a:latin typeface="Calibri" panose="020F0502020204030204" pitchFamily="34" charset="0"/>
                        </a:rPr>
                        <a:t>youtube</a:t>
                      </a:r>
                      <a:endParaRPr lang="es-ES_tradnl" sz="1200" b="1" i="0" u="none" strike="noStrike" dirty="0">
                        <a:solidFill>
                          <a:srgbClr val="000000"/>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345281236"/>
                  </a:ext>
                </a:extLst>
              </a:tr>
              <a:tr h="315987">
                <a:tc>
                  <a:txBody>
                    <a:bodyPr/>
                    <a:lstStyle/>
                    <a:p>
                      <a:pPr algn="r" fontAlgn="b"/>
                      <a:r>
                        <a:rPr lang="es-ES_tradnl" sz="1200" b="0" i="0" u="none" strike="noStrike" dirty="0">
                          <a:solidFill>
                            <a:srgbClr val="000000"/>
                          </a:solidFill>
                          <a:effectLst/>
                          <a:latin typeface="Calibri" panose="020F0502020204030204" pitchFamily="34" charset="0"/>
                        </a:rPr>
                        <a:t>Escuchar la radio</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938462987"/>
                  </a:ext>
                </a:extLst>
              </a:tr>
              <a:tr h="168526">
                <a:tc>
                  <a:txBody>
                    <a:bodyPr/>
                    <a:lstStyle/>
                    <a:p>
                      <a:pPr algn="r" fontAlgn="b"/>
                      <a:r>
                        <a:rPr lang="es-ES" sz="1200" b="0" i="0" u="none" strike="noStrike" dirty="0">
                          <a:solidFill>
                            <a:srgbClr val="000000"/>
                          </a:solidFill>
                          <a:effectLst/>
                          <a:latin typeface="Calibri" panose="020F0502020204030204" pitchFamily="34" charset="0"/>
                        </a:rPr>
                        <a:t>Salir a comer/cenar fuera de casa</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3157929143"/>
                  </a:ext>
                </a:extLst>
              </a:tr>
              <a:tr h="315987">
                <a:tc>
                  <a:txBody>
                    <a:bodyPr/>
                    <a:lstStyle/>
                    <a:p>
                      <a:pPr algn="r" fontAlgn="ctr"/>
                      <a:r>
                        <a:rPr lang="es-ES_tradnl" sz="1000" b="0" i="0" u="none" strike="noStrike" dirty="0">
                          <a:solidFill>
                            <a:srgbClr val="000000"/>
                          </a:solidFill>
                          <a:effectLst/>
                          <a:latin typeface="Arial" panose="020B0604020202020204" pitchFamily="34" charset="0"/>
                        </a:rPr>
                        <a:t>Usar redes sociales</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3887839393"/>
                  </a:ext>
                </a:extLst>
              </a:tr>
              <a:tr h="315987">
                <a:tc>
                  <a:txBody>
                    <a:bodyPr/>
                    <a:lstStyle/>
                    <a:p>
                      <a:pPr algn="r" fontAlgn="ctr"/>
                      <a:r>
                        <a:rPr lang="es-ES" sz="1000" b="0" i="0" u="none" strike="noStrike" dirty="0">
                          <a:solidFill>
                            <a:srgbClr val="000000"/>
                          </a:solidFill>
                          <a:effectLst/>
                          <a:latin typeface="Arial" panose="020B0604020202020204" pitchFamily="34" charset="0"/>
                        </a:rPr>
                        <a:t>Ir al gimnasio (musculación, yoga, fitness, …)</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631415801"/>
                  </a:ext>
                </a:extLst>
              </a:tr>
            </a:tbl>
          </a:graphicData>
        </a:graphic>
      </p:graphicFrame>
      <p:graphicFrame>
        <p:nvGraphicFramePr>
          <p:cNvPr id="31" name="20 Gráfico">
            <a:extLst>
              <a:ext uri="{FF2B5EF4-FFF2-40B4-BE49-F238E27FC236}">
                <a16:creationId xmlns:a16="http://schemas.microsoft.com/office/drawing/2014/main" id="{C662B9A6-4363-4A4C-95B0-E0C5C3BFA416}"/>
              </a:ext>
            </a:extLst>
          </p:cNvPr>
          <p:cNvGraphicFramePr/>
          <p:nvPr>
            <p:extLst>
              <p:ext uri="{D42A27DB-BD31-4B8C-83A1-F6EECF244321}">
                <p14:modId xmlns:p14="http://schemas.microsoft.com/office/powerpoint/2010/main" val="2951025560"/>
              </p:ext>
            </p:extLst>
          </p:nvPr>
        </p:nvGraphicFramePr>
        <p:xfrm>
          <a:off x="9677253" y="2563747"/>
          <a:ext cx="3871253" cy="4349812"/>
        </p:xfrm>
        <a:graphic>
          <a:graphicData uri="http://schemas.openxmlformats.org/drawingml/2006/chart">
            <c:chart xmlns:c="http://schemas.openxmlformats.org/drawingml/2006/chart" xmlns:r="http://schemas.openxmlformats.org/officeDocument/2006/relationships" r:id="rId5"/>
          </a:graphicData>
        </a:graphic>
      </p:graphicFrame>
      <p:sp>
        <p:nvSpPr>
          <p:cNvPr id="32" name="Rectangle 3">
            <a:extLst>
              <a:ext uri="{FF2B5EF4-FFF2-40B4-BE49-F238E27FC236}">
                <a16:creationId xmlns:a16="http://schemas.microsoft.com/office/drawing/2014/main" id="{037F1E77-8F55-4981-88D2-32C1771F7528}"/>
              </a:ext>
            </a:extLst>
          </p:cNvPr>
          <p:cNvSpPr>
            <a:spLocks noChangeArrowheads="1"/>
          </p:cNvSpPr>
          <p:nvPr/>
        </p:nvSpPr>
        <p:spPr bwMode="auto">
          <a:xfrm>
            <a:off x="5579601" y="1816444"/>
            <a:ext cx="6244100" cy="366713"/>
          </a:xfrm>
          <a:prstGeom prst="rect">
            <a:avLst/>
          </a:prstGeom>
          <a:noFill/>
          <a:ln w="9525">
            <a:noFill/>
            <a:miter lim="800000"/>
            <a:headEnd/>
            <a:tailEnd/>
          </a:ln>
          <a:effectLst/>
        </p:spPr>
        <p:txBody>
          <a:bodyPr anchor="ctr"/>
          <a:lstStyle/>
          <a:p>
            <a:pPr algn="ctr"/>
            <a:r>
              <a:rPr lang="es-ES_tradnl" b="1" dirty="0">
                <a:solidFill>
                  <a:srgbClr val="233616"/>
                </a:solidFill>
                <a:ea typeface="Verdana" panose="020B0604030504040204" pitchFamily="34" charset="0"/>
                <a:cs typeface="Verdana" panose="020B0604030504040204" pitchFamily="34" charset="0"/>
              </a:rPr>
              <a:t>¿</a:t>
            </a:r>
            <a:r>
              <a:rPr lang="es-ES" b="1" dirty="0">
                <a:solidFill>
                  <a:srgbClr val="233616"/>
                </a:solidFill>
                <a:ea typeface="Verdana" panose="020B0604030504040204" pitchFamily="34" charset="0"/>
                <a:cs typeface="Verdana" panose="020B0604030504040204" pitchFamily="34" charset="0"/>
              </a:rPr>
              <a:t>Qué actividades de ocio realiza en </a:t>
            </a:r>
          </a:p>
          <a:p>
            <a:pPr algn="ctr"/>
            <a:r>
              <a:rPr lang="es-ES" b="1" dirty="0">
                <a:solidFill>
                  <a:srgbClr val="233616"/>
                </a:solidFill>
                <a:ea typeface="Verdana" panose="020B0604030504040204" pitchFamily="34" charset="0"/>
                <a:cs typeface="Verdana" panose="020B0604030504040204" pitchFamily="34" charset="0"/>
              </a:rPr>
              <a:t>vez de leer libros?</a:t>
            </a:r>
          </a:p>
        </p:txBody>
      </p:sp>
      <p:sp>
        <p:nvSpPr>
          <p:cNvPr id="33" name="Rectangle 87">
            <a:extLst>
              <a:ext uri="{FF2B5EF4-FFF2-40B4-BE49-F238E27FC236}">
                <a16:creationId xmlns:a16="http://schemas.microsoft.com/office/drawing/2014/main" id="{24E119ED-27BF-4D6E-BCA8-2D16DE110793}"/>
              </a:ext>
            </a:extLst>
          </p:cNvPr>
          <p:cNvSpPr>
            <a:spLocks noChangeArrowheads="1"/>
          </p:cNvSpPr>
          <p:nvPr/>
        </p:nvSpPr>
        <p:spPr bwMode="auto">
          <a:xfrm>
            <a:off x="8100340" y="2268526"/>
            <a:ext cx="4210378" cy="400110"/>
          </a:xfrm>
          <a:prstGeom prst="rect">
            <a:avLst/>
          </a:prstGeom>
          <a:noFill/>
        </p:spPr>
        <p:txBody>
          <a:bodyPr wrap="square" rtlCol="0">
            <a:spAutoFit/>
          </a:bodyPr>
          <a:lstStyle/>
          <a:p>
            <a:r>
              <a:rPr lang="es-ES_tradnl" sz="1000" dirty="0">
                <a:solidFill>
                  <a:srgbClr val="002060"/>
                </a:solidFill>
              </a:rPr>
              <a:t>Base: no lectores de libros o lector ocasional  que prefiere emplear su tiempo en otros entretenimientos (587)</a:t>
            </a:r>
            <a:endParaRPr lang="es-ES" sz="1000" dirty="0">
              <a:solidFill>
                <a:srgbClr val="002060"/>
              </a:solidFill>
            </a:endParaRPr>
          </a:p>
        </p:txBody>
      </p:sp>
      <p:sp>
        <p:nvSpPr>
          <p:cNvPr id="2" name="Flecha: a la derecha 1">
            <a:extLst>
              <a:ext uri="{FF2B5EF4-FFF2-40B4-BE49-F238E27FC236}">
                <a16:creationId xmlns:a16="http://schemas.microsoft.com/office/drawing/2014/main" id="{690604C4-D4A0-4E46-A5E4-15A3883A781D}"/>
              </a:ext>
            </a:extLst>
          </p:cNvPr>
          <p:cNvSpPr/>
          <p:nvPr/>
        </p:nvSpPr>
        <p:spPr>
          <a:xfrm>
            <a:off x="4081597" y="4500114"/>
            <a:ext cx="1354211" cy="477078"/>
          </a:xfrm>
          <a:prstGeom prst="rightArrow">
            <a:avLst/>
          </a:prstGeom>
          <a:solidFill>
            <a:schemeClr val="accent6">
              <a:lumMod val="5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374975580"/>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20 Gráfico"/>
          <p:cNvGraphicFramePr/>
          <p:nvPr>
            <p:extLst>
              <p:ext uri="{D42A27DB-BD31-4B8C-83A1-F6EECF244321}">
                <p14:modId xmlns:p14="http://schemas.microsoft.com/office/powerpoint/2010/main" val="3994468596"/>
              </p:ext>
            </p:extLst>
          </p:nvPr>
        </p:nvGraphicFramePr>
        <p:xfrm>
          <a:off x="8871247" y="2595336"/>
          <a:ext cx="3151232" cy="4151808"/>
        </p:xfrm>
        <a:graphic>
          <a:graphicData uri="http://schemas.openxmlformats.org/drawingml/2006/chart">
            <c:chart xmlns:c="http://schemas.openxmlformats.org/drawingml/2006/chart" xmlns:r="http://schemas.openxmlformats.org/officeDocument/2006/relationships" r:id="rId2"/>
          </a:graphicData>
        </a:graphic>
      </p:graphicFrame>
      <p:sp>
        <p:nvSpPr>
          <p:cNvPr id="21" name="Rectángulo 20">
            <a:extLst>
              <a:ext uri="{FF2B5EF4-FFF2-40B4-BE49-F238E27FC236}">
                <a16:creationId xmlns:a16="http://schemas.microsoft.com/office/drawing/2014/main" id="{7783658F-8BD5-4062-99B4-6CAB5751DA49}"/>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1" name="Gráfico 30">
            <a:extLst>
              <a:ext uri="{FF2B5EF4-FFF2-40B4-BE49-F238E27FC236}">
                <a16:creationId xmlns:a16="http://schemas.microsoft.com/office/drawing/2014/main" id="{3A744493-CA9B-4D30-BEBA-69A23B380A0E}"/>
              </a:ext>
            </a:extLst>
          </p:cNvPr>
          <p:cNvGraphicFramePr/>
          <p:nvPr>
            <p:extLst>
              <p:ext uri="{D42A27DB-BD31-4B8C-83A1-F6EECF244321}">
                <p14:modId xmlns:p14="http://schemas.microsoft.com/office/powerpoint/2010/main" val="267458469"/>
              </p:ext>
            </p:extLst>
          </p:nvPr>
        </p:nvGraphicFramePr>
        <p:xfrm>
          <a:off x="-49052" y="1808026"/>
          <a:ext cx="4366523" cy="39401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5 Tabla"/>
          <p:cNvGraphicFramePr>
            <a:graphicFrameLocks noGrp="1"/>
          </p:cNvGraphicFramePr>
          <p:nvPr>
            <p:extLst>
              <p:ext uri="{D42A27DB-BD31-4B8C-83A1-F6EECF244321}">
                <p14:modId xmlns:p14="http://schemas.microsoft.com/office/powerpoint/2010/main" val="685950825"/>
              </p:ext>
            </p:extLst>
          </p:nvPr>
        </p:nvGraphicFramePr>
        <p:xfrm>
          <a:off x="4959572" y="2544135"/>
          <a:ext cx="4107994" cy="3971304"/>
        </p:xfrm>
        <a:graphic>
          <a:graphicData uri="http://schemas.openxmlformats.org/drawingml/2006/table">
            <a:tbl>
              <a:tblPr/>
              <a:tblGrid>
                <a:gridCol w="4107994">
                  <a:extLst>
                    <a:ext uri="{9D8B030D-6E8A-4147-A177-3AD203B41FA5}">
                      <a16:colId xmlns:a16="http://schemas.microsoft.com/office/drawing/2014/main" val="20000"/>
                    </a:ext>
                  </a:extLst>
                </a:gridCol>
              </a:tblGrid>
              <a:tr h="528674">
                <a:tc>
                  <a:txBody>
                    <a:bodyPr/>
                    <a:lstStyle/>
                    <a:p>
                      <a:pPr algn="r" fontAlgn="b"/>
                      <a:r>
                        <a:rPr lang="es-ES" sz="1600" b="1" kern="1200" dirty="0">
                          <a:solidFill>
                            <a:schemeClr val="tx1">
                              <a:lumMod val="95000"/>
                              <a:lumOff val="5000"/>
                            </a:schemeClr>
                          </a:solidFill>
                          <a:latin typeface="+mn-lt"/>
                          <a:ea typeface="+mn-ea"/>
                        </a:rPr>
                        <a:t>Recomendaciones</a:t>
                      </a:r>
                      <a:r>
                        <a:rPr lang="es-ES" sz="1100" b="1" kern="1200" baseline="0" dirty="0">
                          <a:solidFill>
                            <a:schemeClr val="tx1">
                              <a:lumMod val="95000"/>
                              <a:lumOff val="5000"/>
                            </a:schemeClr>
                          </a:solidFill>
                          <a:latin typeface="+mn-lt"/>
                          <a:ea typeface="+mn-ea"/>
                          <a:cs typeface="+mn-cs"/>
                        </a:rPr>
                        <a:t> </a:t>
                      </a:r>
                      <a:br>
                        <a:rPr lang="es-ES" sz="1100" b="1" kern="1200" baseline="0" dirty="0">
                          <a:solidFill>
                            <a:schemeClr val="tx1">
                              <a:lumMod val="95000"/>
                              <a:lumOff val="5000"/>
                            </a:schemeClr>
                          </a:solidFill>
                          <a:latin typeface="+mn-lt"/>
                          <a:ea typeface="+mn-ea"/>
                          <a:cs typeface="+mn-cs"/>
                        </a:rPr>
                      </a:br>
                      <a:r>
                        <a:rPr lang="es-ES" sz="900" b="0" kern="1200" baseline="0" dirty="0">
                          <a:solidFill>
                            <a:schemeClr val="tx1">
                              <a:lumMod val="95000"/>
                              <a:lumOff val="5000"/>
                            </a:schemeClr>
                          </a:solidFill>
                          <a:latin typeface="+mn-lt"/>
                          <a:ea typeface="+mn-ea"/>
                          <a:cs typeface="+mn-cs"/>
                        </a:rPr>
                        <a:t>(amigos</a:t>
                      </a:r>
                      <a:r>
                        <a:rPr lang="es-ES" sz="900" b="0" kern="1200" baseline="0" dirty="0">
                          <a:solidFill>
                            <a:schemeClr val="tx1">
                              <a:lumMod val="95000"/>
                              <a:lumOff val="5000"/>
                            </a:schemeClr>
                          </a:solidFill>
                          <a:latin typeface="+mn-lt"/>
                          <a:ea typeface="+mn-ea"/>
                        </a:rPr>
                        <a:t>, familiares, compañeros, etc.)</a:t>
                      </a:r>
                      <a:endParaRPr lang="es-ES" sz="1000" b="0" kern="1200" baseline="0" dirty="0">
                        <a:solidFill>
                          <a:schemeClr val="tx1">
                            <a:lumMod val="95000"/>
                            <a:lumOff val="5000"/>
                          </a:schemeClr>
                        </a:solidFill>
                        <a:latin typeface="+mn-lt"/>
                        <a:ea typeface="+mn-ea"/>
                      </a:endParaRP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r h="323154">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1200" b="0" kern="1200" baseline="0" dirty="0">
                          <a:solidFill>
                            <a:schemeClr val="tx1">
                              <a:lumMod val="95000"/>
                              <a:lumOff val="5000"/>
                            </a:schemeClr>
                          </a:solidFill>
                          <a:latin typeface="+mn-lt"/>
                          <a:ea typeface="+mn-ea"/>
                        </a:rPr>
                        <a:t>Búsqueda por </a:t>
                      </a:r>
                      <a:r>
                        <a:rPr lang="es-ES" sz="1200" b="1" kern="1200" baseline="0" dirty="0">
                          <a:solidFill>
                            <a:schemeClr val="tx1">
                              <a:lumMod val="95000"/>
                              <a:lumOff val="5000"/>
                            </a:schemeClr>
                          </a:solidFill>
                          <a:latin typeface="+mn-lt"/>
                          <a:ea typeface="+mn-ea"/>
                        </a:rPr>
                        <a:t>Internet en general</a:t>
                      </a:r>
                    </a:p>
                  </a:txBody>
                  <a:tcPr marL="9525" marR="9525" marT="9525" marB="0" anchor="ctr">
                    <a:lnL>
                      <a:noFill/>
                    </a:lnL>
                    <a:lnR>
                      <a:noFill/>
                    </a:lnR>
                    <a:lnT>
                      <a:noFill/>
                    </a:lnT>
                    <a:lnB>
                      <a:noFill/>
                    </a:lnB>
                  </a:tcPr>
                </a:tc>
                <a:extLst>
                  <a:ext uri="{0D108BD9-81ED-4DB2-BD59-A6C34878D82A}">
                    <a16:rowId xmlns:a16="http://schemas.microsoft.com/office/drawing/2014/main" val="975851982"/>
                  </a:ext>
                </a:extLst>
              </a:tr>
              <a:tr h="378595">
                <a:tc>
                  <a:txBody>
                    <a:bodyPr/>
                    <a:lstStyle/>
                    <a:p>
                      <a:pPr algn="r" fontAlgn="b"/>
                      <a:r>
                        <a:rPr lang="es-ES" sz="1200" b="1" kern="1200" dirty="0">
                          <a:solidFill>
                            <a:schemeClr val="tx1">
                              <a:lumMod val="95000"/>
                              <a:lumOff val="5000"/>
                            </a:schemeClr>
                          </a:solidFill>
                          <a:latin typeface="+mn-lt"/>
                          <a:ea typeface="+mn-ea"/>
                          <a:cs typeface="+mn-cs"/>
                        </a:rPr>
                        <a:t>Redes sociales </a:t>
                      </a:r>
                      <a:r>
                        <a:rPr lang="es-ES" sz="1000" b="0" kern="1200" baseline="0" dirty="0">
                          <a:solidFill>
                            <a:schemeClr val="tx1">
                              <a:lumMod val="95000"/>
                              <a:lumOff val="5000"/>
                            </a:schemeClr>
                          </a:solidFill>
                          <a:latin typeface="+mn-lt"/>
                          <a:ea typeface="+mn-ea"/>
                        </a:rPr>
                        <a:t>(FB, Twitter…), </a:t>
                      </a:r>
                      <a:r>
                        <a:rPr lang="es-ES" sz="1200" b="0" kern="1200" baseline="0" dirty="0">
                          <a:solidFill>
                            <a:schemeClr val="tx1">
                              <a:lumMod val="95000"/>
                              <a:lumOff val="5000"/>
                            </a:schemeClr>
                          </a:solidFill>
                          <a:latin typeface="+mn-lt"/>
                          <a:ea typeface="+mn-ea"/>
                        </a:rPr>
                        <a:t>foros, blogs, </a:t>
                      </a:r>
                      <a:r>
                        <a:rPr lang="es-ES" sz="1200" b="0" kern="1200" baseline="0" dirty="0" err="1">
                          <a:solidFill>
                            <a:schemeClr val="tx1">
                              <a:lumMod val="95000"/>
                              <a:lumOff val="5000"/>
                            </a:schemeClr>
                          </a:solidFill>
                          <a:latin typeface="+mn-lt"/>
                          <a:ea typeface="+mn-ea"/>
                        </a:rPr>
                        <a:t>etc</a:t>
                      </a:r>
                      <a:endParaRPr lang="es-ES" sz="1200" b="0" kern="1200" dirty="0">
                        <a:solidFill>
                          <a:schemeClr val="tx1">
                            <a:lumMod val="95000"/>
                            <a:lumOff val="5000"/>
                          </a:schemeClr>
                        </a:solidFill>
                        <a:latin typeface="+mn-lt"/>
                        <a:ea typeface="+mn-ea"/>
                        <a:cs typeface="+mn-cs"/>
                      </a:endParaRPr>
                    </a:p>
                  </a:txBody>
                  <a:tcPr marL="9525" marR="9525" marT="9525" marB="0" anchor="ctr">
                    <a:lnL>
                      <a:noFill/>
                    </a:lnL>
                    <a:lnR>
                      <a:noFill/>
                    </a:lnR>
                    <a:lnT>
                      <a:noFill/>
                    </a:lnT>
                    <a:lnB>
                      <a:noFill/>
                    </a:lnB>
                  </a:tcPr>
                </a:tc>
                <a:extLst>
                  <a:ext uri="{0D108BD9-81ED-4DB2-BD59-A6C34878D82A}">
                    <a16:rowId xmlns:a16="http://schemas.microsoft.com/office/drawing/2014/main" val="2963830085"/>
                  </a:ext>
                </a:extLst>
              </a:tr>
              <a:tr h="393405">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1200" b="1" kern="1200" baseline="0" dirty="0">
                          <a:solidFill>
                            <a:schemeClr val="tx1">
                              <a:lumMod val="95000"/>
                              <a:lumOff val="5000"/>
                            </a:schemeClr>
                          </a:solidFill>
                          <a:latin typeface="+mn-lt"/>
                          <a:ea typeface="+mn-ea"/>
                        </a:rPr>
                        <a:t>Librerías/Tiendas</a:t>
                      </a:r>
                      <a:r>
                        <a:rPr lang="es-ES" sz="1200" b="0" kern="1200" baseline="0" dirty="0">
                          <a:solidFill>
                            <a:schemeClr val="tx1">
                              <a:lumMod val="95000"/>
                              <a:lumOff val="5000"/>
                            </a:schemeClr>
                          </a:solidFill>
                          <a:latin typeface="+mn-lt"/>
                          <a:ea typeface="+mn-ea"/>
                        </a:rPr>
                        <a:t>/Puntos de venta físicos</a:t>
                      </a: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284760">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1050" b="1" kern="1200" dirty="0">
                          <a:solidFill>
                            <a:schemeClr val="tx1">
                              <a:lumMod val="95000"/>
                              <a:lumOff val="5000"/>
                            </a:schemeClr>
                          </a:solidFill>
                          <a:latin typeface="+mn-lt"/>
                          <a:ea typeface="+mn-ea"/>
                          <a:cs typeface="+mn-cs"/>
                        </a:rPr>
                        <a:t>Páginas web </a:t>
                      </a:r>
                      <a:r>
                        <a:rPr lang="es-ES" sz="1050" b="0" kern="1200" dirty="0">
                          <a:solidFill>
                            <a:schemeClr val="tx1">
                              <a:lumMod val="95000"/>
                              <a:lumOff val="5000"/>
                            </a:schemeClr>
                          </a:solidFill>
                          <a:latin typeface="+mn-lt"/>
                          <a:ea typeface="+mn-ea"/>
                          <a:cs typeface="+mn-cs"/>
                        </a:rPr>
                        <a:t>especializadas </a:t>
                      </a:r>
                      <a:r>
                        <a:rPr lang="es-ES" sz="900" b="0" kern="1200" dirty="0">
                          <a:solidFill>
                            <a:schemeClr val="tx1">
                              <a:lumMod val="95000"/>
                              <a:lumOff val="5000"/>
                            </a:schemeClr>
                          </a:solidFill>
                          <a:latin typeface="+mn-lt"/>
                          <a:ea typeface="+mn-ea"/>
                          <a:cs typeface="+mn-cs"/>
                        </a:rPr>
                        <a:t>en literatura</a:t>
                      </a:r>
                      <a:endParaRPr lang="es-ES" sz="1050" b="0" kern="1200" baseline="0" dirty="0">
                        <a:solidFill>
                          <a:schemeClr val="tx1">
                            <a:lumMod val="95000"/>
                            <a:lumOff val="5000"/>
                          </a:schemeClr>
                        </a:solidFill>
                        <a:latin typeface="+mn-lt"/>
                        <a:ea typeface="+mn-ea"/>
                      </a:endParaRP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353193">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1050" b="0" kern="1200" baseline="0" dirty="0">
                          <a:solidFill>
                            <a:schemeClr val="tx1">
                              <a:lumMod val="95000"/>
                              <a:lumOff val="5000"/>
                            </a:schemeClr>
                          </a:solidFill>
                          <a:latin typeface="+mn-lt"/>
                          <a:ea typeface="+mn-ea"/>
                          <a:cs typeface="+mn-cs"/>
                        </a:rPr>
                        <a:t>Reseñas en </a:t>
                      </a:r>
                      <a:r>
                        <a:rPr lang="es-ES" sz="1050" b="1" kern="1200" baseline="0" dirty="0">
                          <a:solidFill>
                            <a:schemeClr val="tx1">
                              <a:lumMod val="95000"/>
                              <a:lumOff val="5000"/>
                            </a:schemeClr>
                          </a:solidFill>
                          <a:latin typeface="+mn-lt"/>
                          <a:ea typeface="+mn-ea"/>
                          <a:cs typeface="+mn-cs"/>
                        </a:rPr>
                        <a:t>periódicos online</a:t>
                      </a: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r h="372140">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1050" b="0" kern="1200" baseline="0" dirty="0">
                          <a:solidFill>
                            <a:schemeClr val="tx1">
                              <a:lumMod val="95000"/>
                              <a:lumOff val="5000"/>
                            </a:schemeClr>
                          </a:solidFill>
                          <a:latin typeface="+mn-lt"/>
                          <a:ea typeface="+mn-ea"/>
                        </a:rPr>
                        <a:t>Programas de </a:t>
                      </a:r>
                      <a:r>
                        <a:rPr lang="es-ES" sz="1050" b="1" kern="1200" baseline="0" dirty="0">
                          <a:solidFill>
                            <a:schemeClr val="tx1">
                              <a:lumMod val="95000"/>
                              <a:lumOff val="5000"/>
                            </a:schemeClr>
                          </a:solidFill>
                          <a:latin typeface="+mn-lt"/>
                          <a:ea typeface="+mn-ea"/>
                        </a:rPr>
                        <a:t>televisión</a:t>
                      </a:r>
                    </a:p>
                  </a:txBody>
                  <a:tcPr marL="9525" marR="9525" marT="9525" marB="0" anchor="ctr">
                    <a:lnL>
                      <a:noFill/>
                    </a:lnL>
                    <a:lnR>
                      <a:noFill/>
                    </a:lnR>
                    <a:lnT>
                      <a:noFill/>
                    </a:lnT>
                    <a:lnB>
                      <a:noFill/>
                    </a:lnB>
                  </a:tcPr>
                </a:tc>
                <a:extLst>
                  <a:ext uri="{0D108BD9-81ED-4DB2-BD59-A6C34878D82A}">
                    <a16:rowId xmlns:a16="http://schemas.microsoft.com/office/drawing/2014/main" val="10004"/>
                  </a:ext>
                </a:extLst>
              </a:tr>
              <a:tr h="340242">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1050" b="0" kern="1200" baseline="0" dirty="0">
                          <a:solidFill>
                            <a:schemeClr val="tx1">
                              <a:lumMod val="95000"/>
                              <a:lumOff val="5000"/>
                            </a:schemeClr>
                          </a:solidFill>
                          <a:latin typeface="+mn-lt"/>
                          <a:ea typeface="+mn-ea"/>
                          <a:cs typeface="+mn-cs"/>
                        </a:rPr>
                        <a:t>Reseñas en </a:t>
                      </a:r>
                      <a:r>
                        <a:rPr lang="es-ES" sz="1050" b="1" kern="1200" baseline="0" dirty="0">
                          <a:solidFill>
                            <a:schemeClr val="tx1">
                              <a:lumMod val="95000"/>
                              <a:lumOff val="5000"/>
                            </a:schemeClr>
                          </a:solidFill>
                          <a:latin typeface="+mn-lt"/>
                          <a:ea typeface="+mn-ea"/>
                          <a:cs typeface="+mn-cs"/>
                        </a:rPr>
                        <a:t>periódicos impresas</a:t>
                      </a:r>
                    </a:p>
                  </a:txBody>
                  <a:tcPr marL="9525" marR="9525" marT="9525" marB="0" anchor="ctr">
                    <a:lnL>
                      <a:noFill/>
                    </a:lnL>
                    <a:lnR>
                      <a:noFill/>
                    </a:lnR>
                    <a:lnT>
                      <a:noFill/>
                    </a:lnT>
                    <a:lnB>
                      <a:noFill/>
                    </a:lnB>
                  </a:tcPr>
                </a:tc>
                <a:extLst>
                  <a:ext uri="{0D108BD9-81ED-4DB2-BD59-A6C34878D82A}">
                    <a16:rowId xmlns:a16="http://schemas.microsoft.com/office/drawing/2014/main" val="10005"/>
                  </a:ext>
                </a:extLst>
              </a:tr>
              <a:tr h="382772">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1050" b="0" kern="1200" baseline="0" dirty="0">
                          <a:solidFill>
                            <a:schemeClr val="tx1">
                              <a:lumMod val="95000"/>
                              <a:lumOff val="5000"/>
                            </a:schemeClr>
                          </a:solidFill>
                          <a:latin typeface="+mn-lt"/>
                          <a:ea typeface="+mn-ea"/>
                        </a:rPr>
                        <a:t>Programas de </a:t>
                      </a:r>
                      <a:r>
                        <a:rPr lang="es-ES" sz="1050" b="1" kern="1200" baseline="0" dirty="0">
                          <a:solidFill>
                            <a:schemeClr val="tx1">
                              <a:lumMod val="95000"/>
                              <a:lumOff val="5000"/>
                            </a:schemeClr>
                          </a:solidFill>
                          <a:latin typeface="+mn-lt"/>
                          <a:ea typeface="+mn-ea"/>
                        </a:rPr>
                        <a:t>radio</a:t>
                      </a:r>
                    </a:p>
                  </a:txBody>
                  <a:tcPr marL="9525" marR="9525" marT="9525" marB="0" anchor="ctr">
                    <a:lnL>
                      <a:noFill/>
                    </a:lnL>
                    <a:lnR>
                      <a:noFill/>
                    </a:lnR>
                    <a:lnT>
                      <a:noFill/>
                    </a:lnT>
                    <a:lnB>
                      <a:noFill/>
                    </a:lnB>
                  </a:tcPr>
                </a:tc>
                <a:extLst>
                  <a:ext uri="{0D108BD9-81ED-4DB2-BD59-A6C34878D82A}">
                    <a16:rowId xmlns:a16="http://schemas.microsoft.com/office/drawing/2014/main" val="10006"/>
                  </a:ext>
                </a:extLst>
              </a:tr>
              <a:tr h="329609">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1050" b="0" kern="1200" baseline="0" dirty="0">
                          <a:solidFill>
                            <a:schemeClr val="tx1">
                              <a:lumMod val="95000"/>
                              <a:lumOff val="5000"/>
                            </a:schemeClr>
                          </a:solidFill>
                          <a:latin typeface="+mn-lt"/>
                          <a:ea typeface="+mn-ea"/>
                        </a:rPr>
                        <a:t>Bibliotecas</a:t>
                      </a:r>
                      <a:endParaRPr lang="es-ES" sz="1050" b="1" kern="1200" baseline="0" dirty="0">
                        <a:solidFill>
                          <a:schemeClr val="tx1">
                            <a:lumMod val="95000"/>
                            <a:lumOff val="5000"/>
                          </a:schemeClr>
                        </a:solidFill>
                        <a:latin typeface="+mn-lt"/>
                        <a:ea typeface="+mn-ea"/>
                      </a:endParaRPr>
                    </a:p>
                  </a:txBody>
                  <a:tcPr marL="9525" marR="9525" marT="9525" marB="0" anchor="ctr">
                    <a:lnL>
                      <a:noFill/>
                    </a:lnL>
                    <a:lnR>
                      <a:noFill/>
                    </a:lnR>
                    <a:lnT>
                      <a:noFill/>
                    </a:lnT>
                    <a:lnB>
                      <a:noFill/>
                    </a:lnB>
                  </a:tcPr>
                </a:tc>
                <a:extLst>
                  <a:ext uri="{0D108BD9-81ED-4DB2-BD59-A6C34878D82A}">
                    <a16:rowId xmlns:a16="http://schemas.microsoft.com/office/drawing/2014/main" val="10007"/>
                  </a:ext>
                </a:extLst>
              </a:tr>
              <a:tr h="284760">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1050" b="1" kern="1200" baseline="0" dirty="0">
                          <a:solidFill>
                            <a:schemeClr val="tx1">
                              <a:lumMod val="95000"/>
                              <a:lumOff val="5000"/>
                            </a:schemeClr>
                          </a:solidFill>
                          <a:latin typeface="+mn-lt"/>
                          <a:ea typeface="+mn-ea"/>
                          <a:cs typeface="+mn-cs"/>
                        </a:rPr>
                        <a:t>Tiendas/Puntos de venta online</a:t>
                      </a:r>
                    </a:p>
                  </a:txBody>
                  <a:tcPr marL="9525" marR="9525" marT="9525" marB="0" anchor="ctr">
                    <a:lnL>
                      <a:noFill/>
                    </a:lnL>
                    <a:lnR>
                      <a:noFill/>
                    </a:lnR>
                    <a:lnT>
                      <a:noFill/>
                    </a:lnT>
                    <a:lnB>
                      <a:noFill/>
                    </a:lnB>
                  </a:tcPr>
                </a:tc>
                <a:extLst>
                  <a:ext uri="{0D108BD9-81ED-4DB2-BD59-A6C34878D82A}">
                    <a16:rowId xmlns:a16="http://schemas.microsoft.com/office/drawing/2014/main" val="2893194137"/>
                  </a:ext>
                </a:extLst>
              </a:tr>
            </a:tbl>
          </a:graphicData>
        </a:graphic>
      </p:graphicFrame>
      <p:sp>
        <p:nvSpPr>
          <p:cNvPr id="3" name="Rectángulo 2"/>
          <p:cNvSpPr/>
          <p:nvPr/>
        </p:nvSpPr>
        <p:spPr>
          <a:xfrm>
            <a:off x="6217370" y="1425527"/>
            <a:ext cx="5034493" cy="830997"/>
          </a:xfrm>
          <a:prstGeom prst="rect">
            <a:avLst/>
          </a:prstGeom>
        </p:spPr>
        <p:txBody>
          <a:bodyPr wrap="square">
            <a:spAutoFit/>
          </a:bodyPr>
          <a:lstStyle/>
          <a:p>
            <a:pPr algn="ctr"/>
            <a:r>
              <a:rPr lang="es-ES_tradnl" altLang="es-ES" sz="1600" dirty="0">
                <a:solidFill>
                  <a:srgbClr val="233616"/>
                </a:solidFill>
                <a:latin typeface="Verdana" panose="020B0604030504040204" pitchFamily="34" charset="0"/>
                <a:ea typeface="Verdana" panose="020B0604030504040204" pitchFamily="34" charset="0"/>
                <a:cs typeface="Verdana" panose="020B0604030504040204" pitchFamily="34" charset="0"/>
              </a:rPr>
              <a:t>Cuando busca información o recomendaciones sobre nuevos libros para leer, </a:t>
            </a:r>
          </a:p>
          <a:p>
            <a:pPr algn="ctr"/>
            <a:r>
              <a:rPr lang="es-ES_tradnl" altLang="es-ES" sz="1600" b="1" dirty="0">
                <a:solidFill>
                  <a:srgbClr val="233616"/>
                </a:solidFill>
                <a:latin typeface="Verdana" panose="020B0604030504040204" pitchFamily="34" charset="0"/>
                <a:ea typeface="Verdana" panose="020B0604030504040204" pitchFamily="34" charset="0"/>
                <a:cs typeface="Verdana" panose="020B0604030504040204" pitchFamily="34" charset="0"/>
              </a:rPr>
              <a:t>¿Qué recursos utiliza?</a:t>
            </a:r>
          </a:p>
        </p:txBody>
      </p:sp>
      <p:sp>
        <p:nvSpPr>
          <p:cNvPr id="13" name="Rectangle 111"/>
          <p:cNvSpPr>
            <a:spLocks noChangeArrowheads="1"/>
          </p:cNvSpPr>
          <p:nvPr/>
        </p:nvSpPr>
        <p:spPr bwMode="auto">
          <a:xfrm>
            <a:off x="9980581" y="1977062"/>
            <a:ext cx="1292341" cy="230832"/>
          </a:xfrm>
          <a:prstGeom prst="rect">
            <a:avLst/>
          </a:prstGeom>
          <a:noFill/>
          <a:ln w="28575">
            <a:noFill/>
            <a:miter lim="800000"/>
            <a:headEnd/>
            <a:tailEnd/>
          </a:ln>
          <a:effectLst/>
        </p:spPr>
        <p:txBody>
          <a:bodyPr wrap="none">
            <a:spAutoFit/>
          </a:bodyPr>
          <a:lstStyle/>
          <a:p>
            <a:pPr algn="l">
              <a:spcBef>
                <a:spcPct val="0"/>
              </a:spcBef>
            </a:pPr>
            <a:r>
              <a:rPr lang="es-ES_tradnl" sz="900" dirty="0">
                <a:solidFill>
                  <a:schemeClr val="tx1">
                    <a:lumMod val="75000"/>
                    <a:lumOff val="25000"/>
                  </a:schemeClr>
                </a:solidFill>
              </a:rPr>
              <a:t>Respuesta múltiple</a:t>
            </a:r>
            <a:endParaRPr lang="es-ES" sz="900" dirty="0">
              <a:solidFill>
                <a:schemeClr val="tx1">
                  <a:lumMod val="75000"/>
                  <a:lumOff val="25000"/>
                </a:schemeClr>
              </a:solidFill>
            </a:endParaRPr>
          </a:p>
        </p:txBody>
      </p:sp>
      <p:sp>
        <p:nvSpPr>
          <p:cNvPr id="34" name="Rectangle 17">
            <a:extLst>
              <a:ext uri="{FF2B5EF4-FFF2-40B4-BE49-F238E27FC236}">
                <a16:creationId xmlns:a16="http://schemas.microsoft.com/office/drawing/2014/main" id="{AD097C44-8BCB-48AA-A7D8-C9C29A09AF6F}"/>
              </a:ext>
            </a:extLst>
          </p:cNvPr>
          <p:cNvSpPr>
            <a:spLocks noChangeArrowheads="1"/>
          </p:cNvSpPr>
          <p:nvPr/>
        </p:nvSpPr>
        <p:spPr bwMode="auto">
          <a:xfrm>
            <a:off x="9814183" y="2214217"/>
            <a:ext cx="2194473" cy="369332"/>
          </a:xfrm>
          <a:prstGeom prst="rect">
            <a:avLst/>
          </a:prstGeom>
          <a:noFill/>
        </p:spPr>
        <p:txBody>
          <a:bodyPr wrap="square" rtlCol="0">
            <a:spAutoFit/>
          </a:bodyPr>
          <a:lstStyle/>
          <a:p>
            <a:r>
              <a:rPr lang="es-ES_tradnl" sz="900" b="1" dirty="0">
                <a:solidFill>
                  <a:srgbClr val="002060"/>
                </a:solidFill>
                <a:latin typeface="+mj-lt"/>
                <a:ea typeface="Roboto" pitchFamily="2" charset="0"/>
              </a:rPr>
              <a:t>Base: </a:t>
            </a:r>
            <a:r>
              <a:rPr lang="es-ES" sz="900" dirty="0">
                <a:solidFill>
                  <a:srgbClr val="002060"/>
                </a:solidFill>
                <a:latin typeface="+mj-lt"/>
                <a:ea typeface="Roboto" pitchFamily="2" charset="0"/>
              </a:rPr>
              <a:t>Lector de libros que busca información sobre libros </a:t>
            </a:r>
            <a:r>
              <a:rPr lang="es-ES_tradnl" sz="900" dirty="0">
                <a:solidFill>
                  <a:srgbClr val="002060"/>
                </a:solidFill>
                <a:latin typeface="+mj-lt"/>
                <a:ea typeface="Roboto" pitchFamily="2" charset="0"/>
              </a:rPr>
              <a:t>(2.098)</a:t>
            </a:r>
            <a:endParaRPr lang="es-ES" sz="900" dirty="0">
              <a:solidFill>
                <a:srgbClr val="002060"/>
              </a:solidFill>
              <a:latin typeface="+mj-lt"/>
              <a:ea typeface="Roboto" pitchFamily="2" charset="0"/>
            </a:endParaRPr>
          </a:p>
        </p:txBody>
      </p:sp>
      <p:sp>
        <p:nvSpPr>
          <p:cNvPr id="22" name="Rectángulo 21">
            <a:extLst>
              <a:ext uri="{FF2B5EF4-FFF2-40B4-BE49-F238E27FC236}">
                <a16:creationId xmlns:a16="http://schemas.microsoft.com/office/drawing/2014/main" id="{D0BE6A7B-1C24-49C5-B78D-D331B5AB4597}"/>
              </a:ext>
            </a:extLst>
          </p:cNvPr>
          <p:cNvSpPr/>
          <p:nvPr/>
        </p:nvSpPr>
        <p:spPr>
          <a:xfrm>
            <a:off x="194423" y="113202"/>
            <a:ext cx="11911852" cy="841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400" dirty="0">
                <a:solidFill>
                  <a:srgbClr val="001D48"/>
                </a:solidFill>
                <a:ea typeface="Verdana" panose="020B0604030504040204" pitchFamily="34" charset="0"/>
                <a:cs typeface="Verdana" panose="020B0604030504040204" pitchFamily="34" charset="0"/>
              </a:rPr>
              <a:t>El </a:t>
            </a:r>
            <a:r>
              <a:rPr lang="es-ES" sz="1400" b="1" dirty="0">
                <a:solidFill>
                  <a:schemeClr val="tx1"/>
                </a:solidFill>
                <a:latin typeface="+mj-lt"/>
              </a:rPr>
              <a:t>62,8% de los lectores de libros busca información o recomendaciones sobre nuevos libros</a:t>
            </a:r>
            <a:r>
              <a:rPr lang="es-ES" sz="1400" dirty="0">
                <a:solidFill>
                  <a:schemeClr val="tx1"/>
                </a:solidFill>
                <a:latin typeface="+mj-lt"/>
              </a:rPr>
              <a:t>.</a:t>
            </a:r>
          </a:p>
          <a:p>
            <a:pPr marL="742950" lvl="1" indent="-285750">
              <a:spcBef>
                <a:spcPts val="200"/>
              </a:spcBef>
              <a:spcAft>
                <a:spcPts val="200"/>
              </a:spcAft>
              <a:buClr>
                <a:srgbClr val="233616"/>
              </a:buClr>
              <a:buFont typeface="Arial" panose="020B0604020202020204" pitchFamily="34" charset="0"/>
              <a:buChar char="•"/>
            </a:pPr>
            <a:r>
              <a:rPr lang="es-ES" sz="1400" dirty="0">
                <a:solidFill>
                  <a:schemeClr val="tx1"/>
                </a:solidFill>
                <a:latin typeface="+mj-lt"/>
              </a:rPr>
              <a:t>Como </a:t>
            </a:r>
            <a:r>
              <a:rPr lang="es-ES" sz="1400" b="1" dirty="0">
                <a:solidFill>
                  <a:schemeClr val="tx1"/>
                </a:solidFill>
                <a:latin typeface="+mj-lt"/>
              </a:rPr>
              <a:t>principal fuente de información se mantiene la recomendación </a:t>
            </a:r>
            <a:r>
              <a:rPr lang="es-ES" sz="1400" dirty="0">
                <a:solidFill>
                  <a:schemeClr val="tx1"/>
                </a:solidFill>
                <a:latin typeface="+mj-lt"/>
              </a:rPr>
              <a:t>por parte de amigos y familiares (9,9%).</a:t>
            </a:r>
          </a:p>
          <a:p>
            <a:pPr marL="742950" lvl="1" indent="-285750">
              <a:spcBef>
                <a:spcPts val="200"/>
              </a:spcBef>
              <a:spcAft>
                <a:spcPts val="200"/>
              </a:spcAft>
              <a:buClr>
                <a:srgbClr val="233616"/>
              </a:buClr>
              <a:buFont typeface="Arial" panose="020B0604020202020204" pitchFamily="34" charset="0"/>
              <a:buChar char="•"/>
            </a:pPr>
            <a:r>
              <a:rPr lang="es-ES" sz="1400" dirty="0">
                <a:solidFill>
                  <a:schemeClr val="tx1"/>
                </a:solidFill>
                <a:latin typeface="+mj-lt"/>
              </a:rPr>
              <a:t>A continuación, destacan los recursos online: búsqueda por internet en general y RRSS.</a:t>
            </a:r>
          </a:p>
        </p:txBody>
      </p:sp>
      <p:sp>
        <p:nvSpPr>
          <p:cNvPr id="26" name="Rectangle 3">
            <a:extLst>
              <a:ext uri="{FF2B5EF4-FFF2-40B4-BE49-F238E27FC236}">
                <a16:creationId xmlns:a16="http://schemas.microsoft.com/office/drawing/2014/main" id="{47461E41-7125-45C1-A35F-94A50E52E7B7}"/>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27" name="Rectangle 3">
            <a:extLst>
              <a:ext uri="{FF2B5EF4-FFF2-40B4-BE49-F238E27FC236}">
                <a16:creationId xmlns:a16="http://schemas.microsoft.com/office/drawing/2014/main" id="{F01963E9-EC3B-4C2C-9D19-5F6A0DD04EB7}"/>
              </a:ext>
            </a:extLst>
          </p:cNvPr>
          <p:cNvSpPr>
            <a:spLocks noChangeArrowheads="1"/>
          </p:cNvSpPr>
          <p:nvPr/>
        </p:nvSpPr>
        <p:spPr bwMode="auto">
          <a:xfrm>
            <a:off x="270008" y="1334675"/>
            <a:ext cx="5130667"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Búsqueda de información sobre libros</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9" name="Rectángulo 28">
            <a:extLst>
              <a:ext uri="{FF2B5EF4-FFF2-40B4-BE49-F238E27FC236}">
                <a16:creationId xmlns:a16="http://schemas.microsoft.com/office/drawing/2014/main" id="{ECEB1065-E44F-45CC-9BD8-DE9F7B448188}"/>
              </a:ext>
            </a:extLst>
          </p:cNvPr>
          <p:cNvSpPr/>
          <p:nvPr/>
        </p:nvSpPr>
        <p:spPr>
          <a:xfrm>
            <a:off x="2674657" y="2101573"/>
            <a:ext cx="2217751" cy="738664"/>
          </a:xfrm>
          <a:prstGeom prst="rect">
            <a:avLst/>
          </a:prstGeom>
        </p:spPr>
        <p:txBody>
          <a:bodyPr wrap="square">
            <a:spAutoFit/>
          </a:bodyPr>
          <a:lstStyle/>
          <a:p>
            <a:pPr algn="ctr"/>
            <a:r>
              <a:rPr lang="es-ES_tradnl" altLang="es-ES" sz="1400" b="1" dirty="0">
                <a:solidFill>
                  <a:srgbClr val="233616"/>
                </a:solidFill>
                <a:latin typeface="Verdana" panose="020B0604030504040204" pitchFamily="34" charset="0"/>
                <a:ea typeface="Verdana" panose="020B0604030504040204" pitchFamily="34" charset="0"/>
                <a:cs typeface="Verdana" panose="020B0604030504040204" pitchFamily="34" charset="0"/>
              </a:rPr>
              <a:t>Busca información o recomendaciones sobre nuevos libros</a:t>
            </a:r>
          </a:p>
        </p:txBody>
      </p:sp>
      <p:sp>
        <p:nvSpPr>
          <p:cNvPr id="30" name="CuadroTexto 29">
            <a:extLst>
              <a:ext uri="{FF2B5EF4-FFF2-40B4-BE49-F238E27FC236}">
                <a16:creationId xmlns:a16="http://schemas.microsoft.com/office/drawing/2014/main" id="{C065D6E4-A23A-450A-8881-27F3522D88DC}"/>
              </a:ext>
            </a:extLst>
          </p:cNvPr>
          <p:cNvSpPr txBox="1"/>
          <p:nvPr/>
        </p:nvSpPr>
        <p:spPr>
          <a:xfrm>
            <a:off x="194423" y="1745714"/>
            <a:ext cx="4012303"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(3.323)</a:t>
            </a:r>
          </a:p>
        </p:txBody>
      </p:sp>
      <p:sp>
        <p:nvSpPr>
          <p:cNvPr id="6" name="Flecha: a la derecha 5">
            <a:extLst>
              <a:ext uri="{FF2B5EF4-FFF2-40B4-BE49-F238E27FC236}">
                <a16:creationId xmlns:a16="http://schemas.microsoft.com/office/drawing/2014/main" id="{FAF2D3E7-1225-480B-8364-A6B61B8DEC96}"/>
              </a:ext>
            </a:extLst>
          </p:cNvPr>
          <p:cNvSpPr/>
          <p:nvPr/>
        </p:nvSpPr>
        <p:spPr>
          <a:xfrm>
            <a:off x="4598366" y="2766533"/>
            <a:ext cx="793467" cy="353744"/>
          </a:xfrm>
          <a:prstGeom prst="rightArrow">
            <a:avLst/>
          </a:prstGeom>
          <a:solidFill>
            <a:srgbClr val="B5D64A"/>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Marcador de número de diapositiva 1">
            <a:extLst>
              <a:ext uri="{FF2B5EF4-FFF2-40B4-BE49-F238E27FC236}">
                <a16:creationId xmlns:a16="http://schemas.microsoft.com/office/drawing/2014/main" id="{C0A54BE9-E95D-475E-A6AD-44ABB4F30EDF}"/>
              </a:ext>
            </a:extLst>
          </p:cNvPr>
          <p:cNvSpPr>
            <a:spLocks noGrp="1"/>
          </p:cNvSpPr>
          <p:nvPr>
            <p:ph type="sldNum" sz="quarter" idx="12"/>
          </p:nvPr>
        </p:nvSpPr>
        <p:spPr>
          <a:xfrm>
            <a:off x="11782424" y="0"/>
            <a:ext cx="409575" cy="365125"/>
          </a:xfrm>
        </p:spPr>
        <p:txBody>
          <a:bodyPr/>
          <a:lstStyle/>
          <a:p>
            <a:fld id="{1A85DD5C-56C3-43D9-A91F-D75BD50A17B5}" type="slidenum">
              <a:rPr lang="es-ES_tradnl" smtClean="0"/>
              <a:pPr/>
              <a:t>43</a:t>
            </a:fld>
            <a:endParaRPr lang="es-ES_tradnl" dirty="0"/>
          </a:p>
        </p:txBody>
      </p:sp>
      <p:pic>
        <p:nvPicPr>
          <p:cNvPr id="4" name="Imagen 3">
            <a:extLst>
              <a:ext uri="{FF2B5EF4-FFF2-40B4-BE49-F238E27FC236}">
                <a16:creationId xmlns:a16="http://schemas.microsoft.com/office/drawing/2014/main" id="{033F148D-6B3F-4697-81EA-E99C3623C7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68" y="1359316"/>
            <a:ext cx="335309" cy="335309"/>
          </a:xfrm>
          <a:prstGeom prst="rect">
            <a:avLst/>
          </a:prstGeom>
        </p:spPr>
      </p:pic>
      <p:sp>
        <p:nvSpPr>
          <p:cNvPr id="20" name="22 CuadroTexto">
            <a:extLst>
              <a:ext uri="{FF2B5EF4-FFF2-40B4-BE49-F238E27FC236}">
                <a16:creationId xmlns:a16="http://schemas.microsoft.com/office/drawing/2014/main" id="{555D2DD8-DA8C-420B-8CDB-D71D0489E509}"/>
              </a:ext>
            </a:extLst>
          </p:cNvPr>
          <p:cNvSpPr txBox="1"/>
          <p:nvPr/>
        </p:nvSpPr>
        <p:spPr>
          <a:xfrm>
            <a:off x="3455345" y="3279529"/>
            <a:ext cx="1242639" cy="253916"/>
          </a:xfrm>
          <a:prstGeom prst="rect">
            <a:avLst/>
          </a:prstGeom>
          <a:noFill/>
          <a:ln>
            <a:solidFill>
              <a:schemeClr val="bg1">
                <a:lumMod val="75000"/>
              </a:schemeClr>
            </a:solidFill>
          </a:ln>
        </p:spPr>
        <p:txBody>
          <a:bodyPr wrap="square" rtlCol="0">
            <a:spAutoFit/>
          </a:bodyPr>
          <a:lstStyle/>
          <a:p>
            <a:r>
              <a:rPr lang="es-ES" sz="1050" b="0" dirty="0">
                <a:latin typeface="+mn-lt"/>
              </a:rPr>
              <a:t>2019*: 56,1%</a:t>
            </a:r>
          </a:p>
        </p:txBody>
      </p:sp>
      <p:sp>
        <p:nvSpPr>
          <p:cNvPr id="24" name="22 CuadroTexto">
            <a:extLst>
              <a:ext uri="{FF2B5EF4-FFF2-40B4-BE49-F238E27FC236}">
                <a16:creationId xmlns:a16="http://schemas.microsoft.com/office/drawing/2014/main" id="{36E687E0-FB55-41EF-BEFB-D09CE06C4E3F}"/>
              </a:ext>
            </a:extLst>
          </p:cNvPr>
          <p:cNvSpPr txBox="1"/>
          <p:nvPr/>
        </p:nvSpPr>
        <p:spPr>
          <a:xfrm>
            <a:off x="11331122" y="2777166"/>
            <a:ext cx="788999" cy="200055"/>
          </a:xfrm>
          <a:prstGeom prst="rect">
            <a:avLst/>
          </a:prstGeom>
          <a:noFill/>
          <a:ln>
            <a:solidFill>
              <a:schemeClr val="bg1">
                <a:lumMod val="75000"/>
              </a:schemeClr>
            </a:solidFill>
          </a:ln>
        </p:spPr>
        <p:txBody>
          <a:bodyPr wrap="none" rtlCol="0">
            <a:spAutoFit/>
          </a:bodyPr>
          <a:lstStyle/>
          <a:p>
            <a:r>
              <a:rPr lang="es-ES" sz="700" b="0" dirty="0">
                <a:latin typeface="+mn-lt"/>
              </a:rPr>
              <a:t>2019: 43,8%</a:t>
            </a:r>
          </a:p>
        </p:txBody>
      </p:sp>
      <p:sp>
        <p:nvSpPr>
          <p:cNvPr id="25" name="22 CuadroTexto">
            <a:extLst>
              <a:ext uri="{FF2B5EF4-FFF2-40B4-BE49-F238E27FC236}">
                <a16:creationId xmlns:a16="http://schemas.microsoft.com/office/drawing/2014/main" id="{1CD7F18F-CFA7-4FDD-81CF-C8DCFF14B6F8}"/>
              </a:ext>
            </a:extLst>
          </p:cNvPr>
          <p:cNvSpPr txBox="1"/>
          <p:nvPr/>
        </p:nvSpPr>
        <p:spPr>
          <a:xfrm>
            <a:off x="11331122" y="3125765"/>
            <a:ext cx="788999" cy="200055"/>
          </a:xfrm>
          <a:prstGeom prst="rect">
            <a:avLst/>
          </a:prstGeom>
          <a:noFill/>
          <a:ln>
            <a:solidFill>
              <a:schemeClr val="bg1">
                <a:lumMod val="75000"/>
              </a:schemeClr>
            </a:solidFill>
          </a:ln>
        </p:spPr>
        <p:txBody>
          <a:bodyPr wrap="none" rtlCol="0">
            <a:spAutoFit/>
          </a:bodyPr>
          <a:lstStyle/>
          <a:p>
            <a:r>
              <a:rPr lang="es-ES" sz="700" b="0" dirty="0">
                <a:latin typeface="+mn-lt"/>
              </a:rPr>
              <a:t>2019: 26,7%</a:t>
            </a:r>
          </a:p>
        </p:txBody>
      </p:sp>
      <p:sp>
        <p:nvSpPr>
          <p:cNvPr id="2" name="Flecha: hacia abajo 1">
            <a:extLst>
              <a:ext uri="{FF2B5EF4-FFF2-40B4-BE49-F238E27FC236}">
                <a16:creationId xmlns:a16="http://schemas.microsoft.com/office/drawing/2014/main" id="{6EAFAAF6-0394-4452-8D90-26E0F57C9722}"/>
              </a:ext>
            </a:extLst>
          </p:cNvPr>
          <p:cNvSpPr/>
          <p:nvPr/>
        </p:nvSpPr>
        <p:spPr>
          <a:xfrm rot="10800000">
            <a:off x="11085818" y="2777585"/>
            <a:ext cx="161925" cy="211839"/>
          </a:xfrm>
          <a:prstGeom prst="downArrow">
            <a:avLst/>
          </a:prstGeom>
          <a:solidFill>
            <a:srgbClr val="548235"/>
          </a:solidFill>
          <a:ln>
            <a:solidFill>
              <a:srgbClr val="8AAC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22 CuadroTexto">
            <a:extLst>
              <a:ext uri="{FF2B5EF4-FFF2-40B4-BE49-F238E27FC236}">
                <a16:creationId xmlns:a16="http://schemas.microsoft.com/office/drawing/2014/main" id="{BF7EC3C7-58ED-4EDE-B9A6-6637E880775C}"/>
              </a:ext>
            </a:extLst>
          </p:cNvPr>
          <p:cNvSpPr txBox="1"/>
          <p:nvPr/>
        </p:nvSpPr>
        <p:spPr>
          <a:xfrm>
            <a:off x="11331122" y="3474364"/>
            <a:ext cx="788999" cy="200055"/>
          </a:xfrm>
          <a:prstGeom prst="rect">
            <a:avLst/>
          </a:prstGeom>
          <a:noFill/>
          <a:ln>
            <a:solidFill>
              <a:schemeClr val="bg1">
                <a:lumMod val="75000"/>
              </a:schemeClr>
            </a:solidFill>
          </a:ln>
        </p:spPr>
        <p:txBody>
          <a:bodyPr wrap="none" rtlCol="0">
            <a:spAutoFit/>
          </a:bodyPr>
          <a:lstStyle/>
          <a:p>
            <a:r>
              <a:rPr lang="es-ES" sz="700" b="0" dirty="0">
                <a:latin typeface="+mn-lt"/>
              </a:rPr>
              <a:t>2019: 21,5%</a:t>
            </a:r>
          </a:p>
        </p:txBody>
      </p:sp>
      <p:sp>
        <p:nvSpPr>
          <p:cNvPr id="35" name="22 CuadroTexto">
            <a:extLst>
              <a:ext uri="{FF2B5EF4-FFF2-40B4-BE49-F238E27FC236}">
                <a16:creationId xmlns:a16="http://schemas.microsoft.com/office/drawing/2014/main" id="{BAE3F926-A4F6-4938-BBE9-EBE7E0FC1092}"/>
              </a:ext>
            </a:extLst>
          </p:cNvPr>
          <p:cNvSpPr txBox="1"/>
          <p:nvPr/>
        </p:nvSpPr>
        <p:spPr>
          <a:xfrm>
            <a:off x="11331122" y="3822963"/>
            <a:ext cx="788999" cy="200055"/>
          </a:xfrm>
          <a:prstGeom prst="rect">
            <a:avLst/>
          </a:prstGeom>
          <a:noFill/>
          <a:ln>
            <a:solidFill>
              <a:schemeClr val="bg1">
                <a:lumMod val="75000"/>
              </a:schemeClr>
            </a:solidFill>
          </a:ln>
        </p:spPr>
        <p:txBody>
          <a:bodyPr wrap="none" rtlCol="0">
            <a:spAutoFit/>
          </a:bodyPr>
          <a:lstStyle/>
          <a:p>
            <a:r>
              <a:rPr lang="es-ES" sz="700" b="0" dirty="0">
                <a:latin typeface="+mn-lt"/>
              </a:rPr>
              <a:t>2019: 15,5%</a:t>
            </a:r>
          </a:p>
        </p:txBody>
      </p:sp>
      <p:sp>
        <p:nvSpPr>
          <p:cNvPr id="36" name="22 CuadroTexto">
            <a:extLst>
              <a:ext uri="{FF2B5EF4-FFF2-40B4-BE49-F238E27FC236}">
                <a16:creationId xmlns:a16="http://schemas.microsoft.com/office/drawing/2014/main" id="{E0ABBC4D-2DDF-4ADF-9077-2BEFD1FC88C5}"/>
              </a:ext>
            </a:extLst>
          </p:cNvPr>
          <p:cNvSpPr txBox="1"/>
          <p:nvPr/>
        </p:nvSpPr>
        <p:spPr>
          <a:xfrm>
            <a:off x="11331122" y="4520161"/>
            <a:ext cx="731290" cy="200055"/>
          </a:xfrm>
          <a:prstGeom prst="rect">
            <a:avLst/>
          </a:prstGeom>
          <a:noFill/>
          <a:ln>
            <a:solidFill>
              <a:schemeClr val="bg1">
                <a:lumMod val="75000"/>
              </a:schemeClr>
            </a:solidFill>
          </a:ln>
        </p:spPr>
        <p:txBody>
          <a:bodyPr wrap="none" rtlCol="0">
            <a:spAutoFit/>
          </a:bodyPr>
          <a:lstStyle/>
          <a:p>
            <a:r>
              <a:rPr lang="es-ES" sz="700" b="0" dirty="0">
                <a:latin typeface="+mn-lt"/>
              </a:rPr>
              <a:t>2019: 6,8%</a:t>
            </a:r>
          </a:p>
        </p:txBody>
      </p:sp>
      <p:sp>
        <p:nvSpPr>
          <p:cNvPr id="37" name="22 CuadroTexto">
            <a:extLst>
              <a:ext uri="{FF2B5EF4-FFF2-40B4-BE49-F238E27FC236}">
                <a16:creationId xmlns:a16="http://schemas.microsoft.com/office/drawing/2014/main" id="{2341E2D8-70AC-45E2-B448-9B79935F218B}"/>
              </a:ext>
            </a:extLst>
          </p:cNvPr>
          <p:cNvSpPr txBox="1"/>
          <p:nvPr/>
        </p:nvSpPr>
        <p:spPr>
          <a:xfrm>
            <a:off x="11331122" y="4868760"/>
            <a:ext cx="731290" cy="200055"/>
          </a:xfrm>
          <a:prstGeom prst="rect">
            <a:avLst/>
          </a:prstGeom>
          <a:noFill/>
          <a:ln>
            <a:solidFill>
              <a:schemeClr val="bg1">
                <a:lumMod val="75000"/>
              </a:schemeClr>
            </a:solidFill>
          </a:ln>
        </p:spPr>
        <p:txBody>
          <a:bodyPr wrap="none" rtlCol="0">
            <a:spAutoFit/>
          </a:bodyPr>
          <a:lstStyle/>
          <a:p>
            <a:r>
              <a:rPr lang="es-ES" sz="700" b="0" dirty="0">
                <a:latin typeface="+mn-lt"/>
              </a:rPr>
              <a:t>2019: 4,8%</a:t>
            </a:r>
          </a:p>
        </p:txBody>
      </p:sp>
      <p:sp>
        <p:nvSpPr>
          <p:cNvPr id="38" name="22 CuadroTexto">
            <a:extLst>
              <a:ext uri="{FF2B5EF4-FFF2-40B4-BE49-F238E27FC236}">
                <a16:creationId xmlns:a16="http://schemas.microsoft.com/office/drawing/2014/main" id="{43670F34-1AE2-42CE-8AAB-307FBBCADE86}"/>
              </a:ext>
            </a:extLst>
          </p:cNvPr>
          <p:cNvSpPr txBox="1"/>
          <p:nvPr/>
        </p:nvSpPr>
        <p:spPr>
          <a:xfrm>
            <a:off x="11331122" y="5217359"/>
            <a:ext cx="731290" cy="200055"/>
          </a:xfrm>
          <a:prstGeom prst="rect">
            <a:avLst/>
          </a:prstGeom>
          <a:noFill/>
          <a:ln>
            <a:solidFill>
              <a:schemeClr val="bg1">
                <a:lumMod val="75000"/>
              </a:schemeClr>
            </a:solidFill>
          </a:ln>
        </p:spPr>
        <p:txBody>
          <a:bodyPr wrap="none" rtlCol="0">
            <a:spAutoFit/>
          </a:bodyPr>
          <a:lstStyle/>
          <a:p>
            <a:r>
              <a:rPr lang="es-ES" sz="700" b="0" dirty="0">
                <a:latin typeface="+mn-lt"/>
              </a:rPr>
              <a:t>2019: 8,7%</a:t>
            </a:r>
          </a:p>
        </p:txBody>
      </p:sp>
      <p:sp>
        <p:nvSpPr>
          <p:cNvPr id="39" name="22 CuadroTexto">
            <a:extLst>
              <a:ext uri="{FF2B5EF4-FFF2-40B4-BE49-F238E27FC236}">
                <a16:creationId xmlns:a16="http://schemas.microsoft.com/office/drawing/2014/main" id="{AC0F10F8-63A9-4273-8C05-52D1236C8566}"/>
              </a:ext>
            </a:extLst>
          </p:cNvPr>
          <p:cNvSpPr txBox="1"/>
          <p:nvPr/>
        </p:nvSpPr>
        <p:spPr>
          <a:xfrm>
            <a:off x="11331122" y="5565958"/>
            <a:ext cx="731290" cy="200055"/>
          </a:xfrm>
          <a:prstGeom prst="rect">
            <a:avLst/>
          </a:prstGeom>
          <a:noFill/>
          <a:ln>
            <a:solidFill>
              <a:schemeClr val="bg1">
                <a:lumMod val="75000"/>
              </a:schemeClr>
            </a:solidFill>
          </a:ln>
        </p:spPr>
        <p:txBody>
          <a:bodyPr wrap="none" rtlCol="0">
            <a:spAutoFit/>
          </a:bodyPr>
          <a:lstStyle/>
          <a:p>
            <a:r>
              <a:rPr lang="es-ES" sz="700" b="0" dirty="0">
                <a:latin typeface="+mn-lt"/>
              </a:rPr>
              <a:t>2019: </a:t>
            </a:r>
            <a:r>
              <a:rPr lang="es-ES" sz="700" dirty="0"/>
              <a:t>5,5</a:t>
            </a:r>
            <a:r>
              <a:rPr lang="es-ES" sz="700" b="0" dirty="0">
                <a:latin typeface="+mn-lt"/>
              </a:rPr>
              <a:t>%</a:t>
            </a:r>
          </a:p>
        </p:txBody>
      </p:sp>
      <p:sp>
        <p:nvSpPr>
          <p:cNvPr id="40" name="22 CuadroTexto">
            <a:extLst>
              <a:ext uri="{FF2B5EF4-FFF2-40B4-BE49-F238E27FC236}">
                <a16:creationId xmlns:a16="http://schemas.microsoft.com/office/drawing/2014/main" id="{3FB5D79B-57DA-4430-9CBB-4C9498788872}"/>
              </a:ext>
            </a:extLst>
          </p:cNvPr>
          <p:cNvSpPr txBox="1"/>
          <p:nvPr/>
        </p:nvSpPr>
        <p:spPr>
          <a:xfrm>
            <a:off x="11331122" y="5914557"/>
            <a:ext cx="731290" cy="200055"/>
          </a:xfrm>
          <a:prstGeom prst="rect">
            <a:avLst/>
          </a:prstGeom>
          <a:noFill/>
          <a:ln>
            <a:solidFill>
              <a:schemeClr val="bg1">
                <a:lumMod val="75000"/>
              </a:schemeClr>
            </a:solidFill>
          </a:ln>
        </p:spPr>
        <p:txBody>
          <a:bodyPr wrap="none" rtlCol="0">
            <a:spAutoFit/>
          </a:bodyPr>
          <a:lstStyle/>
          <a:p>
            <a:r>
              <a:rPr lang="es-ES" sz="700" b="0" dirty="0">
                <a:latin typeface="+mn-lt"/>
              </a:rPr>
              <a:t>2019: 3,1%</a:t>
            </a:r>
          </a:p>
        </p:txBody>
      </p:sp>
      <p:sp>
        <p:nvSpPr>
          <p:cNvPr id="41" name="22 CuadroTexto">
            <a:extLst>
              <a:ext uri="{FF2B5EF4-FFF2-40B4-BE49-F238E27FC236}">
                <a16:creationId xmlns:a16="http://schemas.microsoft.com/office/drawing/2014/main" id="{0655927A-A518-4B62-A6B7-17FAE8DEA8F8}"/>
              </a:ext>
            </a:extLst>
          </p:cNvPr>
          <p:cNvSpPr txBox="1"/>
          <p:nvPr/>
        </p:nvSpPr>
        <p:spPr>
          <a:xfrm>
            <a:off x="11331122" y="6263154"/>
            <a:ext cx="731290" cy="200055"/>
          </a:xfrm>
          <a:prstGeom prst="rect">
            <a:avLst/>
          </a:prstGeom>
          <a:solidFill>
            <a:schemeClr val="bg1"/>
          </a:solidFill>
          <a:ln>
            <a:solidFill>
              <a:schemeClr val="bg1">
                <a:lumMod val="75000"/>
              </a:schemeClr>
            </a:solidFill>
          </a:ln>
        </p:spPr>
        <p:txBody>
          <a:bodyPr wrap="none" rtlCol="0">
            <a:spAutoFit/>
          </a:bodyPr>
          <a:lstStyle/>
          <a:p>
            <a:r>
              <a:rPr lang="es-ES" sz="700" b="0" dirty="0">
                <a:latin typeface="+mn-lt"/>
              </a:rPr>
              <a:t>2019: 2,4%</a:t>
            </a:r>
          </a:p>
        </p:txBody>
      </p:sp>
      <p:sp>
        <p:nvSpPr>
          <p:cNvPr id="44" name="Flecha: hacia abajo 43">
            <a:extLst>
              <a:ext uri="{FF2B5EF4-FFF2-40B4-BE49-F238E27FC236}">
                <a16:creationId xmlns:a16="http://schemas.microsoft.com/office/drawing/2014/main" id="{18EE3BE6-D297-46AA-BB82-48C21BF58DBF}"/>
              </a:ext>
            </a:extLst>
          </p:cNvPr>
          <p:cNvSpPr/>
          <p:nvPr/>
        </p:nvSpPr>
        <p:spPr>
          <a:xfrm>
            <a:off x="10012926" y="4247561"/>
            <a:ext cx="161925" cy="211839"/>
          </a:xfrm>
          <a:prstGeom prst="downArrow">
            <a:avLst/>
          </a:prstGeom>
          <a:solidFill>
            <a:schemeClr val="accent2">
              <a:lumMod val="60000"/>
              <a:lumOff val="40000"/>
            </a:schemeClr>
          </a:solidFill>
          <a:ln>
            <a:solidFill>
              <a:srgbClr val="8AAC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22 CuadroTexto">
            <a:extLst>
              <a:ext uri="{FF2B5EF4-FFF2-40B4-BE49-F238E27FC236}">
                <a16:creationId xmlns:a16="http://schemas.microsoft.com/office/drawing/2014/main" id="{AB987A70-BB76-45BD-8F64-94B4DAB5A411}"/>
              </a:ext>
            </a:extLst>
          </p:cNvPr>
          <p:cNvSpPr txBox="1"/>
          <p:nvPr/>
        </p:nvSpPr>
        <p:spPr>
          <a:xfrm>
            <a:off x="11316859" y="4171562"/>
            <a:ext cx="788999" cy="200055"/>
          </a:xfrm>
          <a:prstGeom prst="rect">
            <a:avLst/>
          </a:prstGeom>
          <a:noFill/>
          <a:ln>
            <a:solidFill>
              <a:schemeClr val="bg1">
                <a:lumMod val="75000"/>
              </a:schemeClr>
            </a:solidFill>
          </a:ln>
        </p:spPr>
        <p:txBody>
          <a:bodyPr wrap="none" rtlCol="0">
            <a:spAutoFit/>
          </a:bodyPr>
          <a:lstStyle/>
          <a:p>
            <a:r>
              <a:rPr lang="es-ES" sz="700" b="0" dirty="0">
                <a:latin typeface="+mn-lt"/>
              </a:rPr>
              <a:t>2019: 23,9%</a:t>
            </a:r>
          </a:p>
        </p:txBody>
      </p:sp>
      <p:sp>
        <p:nvSpPr>
          <p:cNvPr id="46" name="Flecha: hacia abajo 45">
            <a:extLst>
              <a:ext uri="{FF2B5EF4-FFF2-40B4-BE49-F238E27FC236}">
                <a16:creationId xmlns:a16="http://schemas.microsoft.com/office/drawing/2014/main" id="{46F72E9D-DEA9-4588-8C8A-CD1F867C491E}"/>
              </a:ext>
            </a:extLst>
          </p:cNvPr>
          <p:cNvSpPr/>
          <p:nvPr/>
        </p:nvSpPr>
        <p:spPr>
          <a:xfrm rot="10800000">
            <a:off x="9851001" y="4520161"/>
            <a:ext cx="161925" cy="211839"/>
          </a:xfrm>
          <a:prstGeom prst="downArrow">
            <a:avLst/>
          </a:prstGeom>
          <a:solidFill>
            <a:srgbClr val="548235"/>
          </a:solidFill>
          <a:ln>
            <a:solidFill>
              <a:srgbClr val="8AAC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Flecha: hacia abajo 41">
            <a:extLst>
              <a:ext uri="{FF2B5EF4-FFF2-40B4-BE49-F238E27FC236}">
                <a16:creationId xmlns:a16="http://schemas.microsoft.com/office/drawing/2014/main" id="{8C0CAB82-3B7D-4AF3-B390-77E3E8634936}"/>
              </a:ext>
            </a:extLst>
          </p:cNvPr>
          <p:cNvSpPr/>
          <p:nvPr/>
        </p:nvSpPr>
        <p:spPr>
          <a:xfrm rot="10800000">
            <a:off x="3953578" y="2896672"/>
            <a:ext cx="161925" cy="211839"/>
          </a:xfrm>
          <a:prstGeom prst="downArrow">
            <a:avLst/>
          </a:prstGeom>
          <a:solidFill>
            <a:srgbClr val="548235"/>
          </a:solidFill>
          <a:ln>
            <a:solidFill>
              <a:srgbClr val="8AAC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Flecha: hacia abajo 42">
            <a:extLst>
              <a:ext uri="{FF2B5EF4-FFF2-40B4-BE49-F238E27FC236}">
                <a16:creationId xmlns:a16="http://schemas.microsoft.com/office/drawing/2014/main" id="{53A954DF-CFBD-482C-832F-1A8B11545B29}"/>
              </a:ext>
            </a:extLst>
          </p:cNvPr>
          <p:cNvSpPr/>
          <p:nvPr/>
        </p:nvSpPr>
        <p:spPr>
          <a:xfrm rot="10800000">
            <a:off x="10592140" y="3156169"/>
            <a:ext cx="161925" cy="211839"/>
          </a:xfrm>
          <a:prstGeom prst="downArrow">
            <a:avLst/>
          </a:prstGeom>
          <a:solidFill>
            <a:srgbClr val="548235"/>
          </a:solidFill>
          <a:ln>
            <a:solidFill>
              <a:srgbClr val="8AAC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9" name="Flecha: hacia abajo 48">
            <a:extLst>
              <a:ext uri="{FF2B5EF4-FFF2-40B4-BE49-F238E27FC236}">
                <a16:creationId xmlns:a16="http://schemas.microsoft.com/office/drawing/2014/main" id="{E09474BA-92F7-4CB4-A1D4-F21D3298F673}"/>
              </a:ext>
            </a:extLst>
          </p:cNvPr>
          <p:cNvSpPr/>
          <p:nvPr/>
        </p:nvSpPr>
        <p:spPr>
          <a:xfrm rot="10800000">
            <a:off x="9788029" y="4885050"/>
            <a:ext cx="161925" cy="211839"/>
          </a:xfrm>
          <a:prstGeom prst="downArrow">
            <a:avLst/>
          </a:prstGeom>
          <a:solidFill>
            <a:srgbClr val="548235"/>
          </a:solidFill>
          <a:ln>
            <a:solidFill>
              <a:srgbClr val="8AAC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1" name="Rectangle 18">
            <a:extLst>
              <a:ext uri="{FF2B5EF4-FFF2-40B4-BE49-F238E27FC236}">
                <a16:creationId xmlns:a16="http://schemas.microsoft.com/office/drawing/2014/main" id="{57E3E535-117F-4064-BE27-7DC2D01A5B61}"/>
              </a:ext>
            </a:extLst>
          </p:cNvPr>
          <p:cNvSpPr>
            <a:spLocks noChangeArrowheads="1"/>
          </p:cNvSpPr>
          <p:nvPr/>
        </p:nvSpPr>
        <p:spPr bwMode="auto">
          <a:xfrm>
            <a:off x="1557738" y="6515439"/>
            <a:ext cx="3526032" cy="246221"/>
          </a:xfrm>
          <a:prstGeom prst="rect">
            <a:avLst/>
          </a:prstGeom>
          <a:solidFill>
            <a:schemeClr val="bg1">
              <a:lumMod val="95000"/>
            </a:schemeClr>
          </a:solidFill>
          <a:ln w="9525">
            <a:noFill/>
            <a:miter lim="800000"/>
            <a:headEnd/>
            <a:tailEnd/>
          </a:ln>
        </p:spPr>
        <p:txBody>
          <a:bodyPr wrap="square" anchor="ctr">
            <a:spAutoFit/>
          </a:bodyPr>
          <a:lstStyle/>
          <a:p>
            <a:pPr algn="just">
              <a:spcBef>
                <a:spcPct val="20000"/>
              </a:spcBef>
            </a:pPr>
            <a:r>
              <a:rPr lang="es-ES" sz="1000" dirty="0"/>
              <a:t>*Esta pregunta no se preguntó en 2020.</a:t>
            </a:r>
          </a:p>
        </p:txBody>
      </p:sp>
    </p:spTree>
    <p:extLst>
      <p:ext uri="{BB962C8B-B14F-4D97-AF65-F5344CB8AC3E}">
        <p14:creationId xmlns:p14="http://schemas.microsoft.com/office/powerpoint/2010/main" val="1042498271"/>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ángulo 42">
            <a:extLst>
              <a:ext uri="{FF2B5EF4-FFF2-40B4-BE49-F238E27FC236}">
                <a16:creationId xmlns:a16="http://schemas.microsoft.com/office/drawing/2014/main" id="{60E70B59-E193-41AD-9262-FE5A5A8F08DB}"/>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20 Gráfico"/>
          <p:cNvGraphicFramePr/>
          <p:nvPr/>
        </p:nvGraphicFramePr>
        <p:xfrm>
          <a:off x="374538" y="2056157"/>
          <a:ext cx="6659808" cy="4418656"/>
        </p:xfrm>
        <a:graphic>
          <a:graphicData uri="http://schemas.openxmlformats.org/drawingml/2006/chart">
            <c:chart xmlns:c="http://schemas.openxmlformats.org/drawingml/2006/chart" xmlns:r="http://schemas.openxmlformats.org/officeDocument/2006/relationships" r:id="rId3"/>
          </a:graphicData>
        </a:graphic>
      </p:graphicFrame>
      <p:sp>
        <p:nvSpPr>
          <p:cNvPr id="23" name="Rectangle 2"/>
          <p:cNvSpPr>
            <a:spLocks noChangeArrowheads="1"/>
          </p:cNvSpPr>
          <p:nvPr/>
        </p:nvSpPr>
        <p:spPr bwMode="auto">
          <a:xfrm>
            <a:off x="339501" y="1594026"/>
            <a:ext cx="5756499" cy="547513"/>
          </a:xfrm>
          <a:prstGeom prst="rect">
            <a:avLst/>
          </a:prstGeom>
          <a:noFill/>
          <a:ln w="9525">
            <a:noFill/>
            <a:miter lim="800000"/>
            <a:headEnd/>
            <a:tailEnd/>
          </a:ln>
          <a:effectLst/>
        </p:spPr>
        <p:txBody>
          <a:bodyPr anchor="ctr"/>
          <a:lstStyle/>
          <a:p>
            <a:pPr algn="ctr"/>
            <a:r>
              <a:rPr lang="es-ES_tradnl" sz="1600" b="1" dirty="0">
                <a:solidFill>
                  <a:srgbClr val="233616"/>
                </a:solidFill>
                <a:latin typeface="+mj-lt"/>
                <a:ea typeface="Verdana" panose="020B0604030504040204" pitchFamily="34" charset="0"/>
                <a:cs typeface="Verdana" panose="020B0604030504040204" pitchFamily="34" charset="0"/>
              </a:rPr>
              <a:t>¿Cuál era la materia del último libro leído?</a:t>
            </a:r>
            <a:endParaRPr lang="es-ES" sz="1600" b="1" dirty="0">
              <a:solidFill>
                <a:srgbClr val="233616"/>
              </a:solidFill>
              <a:latin typeface="+mj-lt"/>
              <a:ea typeface="Verdana" panose="020B0604030504040204" pitchFamily="34" charset="0"/>
              <a:cs typeface="Verdana" panose="020B0604030504040204" pitchFamily="34" charset="0"/>
            </a:endParaRPr>
          </a:p>
        </p:txBody>
      </p:sp>
      <p:pic>
        <p:nvPicPr>
          <p:cNvPr id="29698" name="Picture 2" descr="https://d30y9cdsu7xlg0.cloudfront.net/png/21764-200.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896" y="1371516"/>
            <a:ext cx="250063" cy="25006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15 Gráfico"/>
          <p:cNvGraphicFramePr/>
          <p:nvPr/>
        </p:nvGraphicFramePr>
        <p:xfrm>
          <a:off x="4179423" y="2900387"/>
          <a:ext cx="2986337" cy="248994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21 Tabla"/>
          <p:cNvGraphicFramePr>
            <a:graphicFrameLocks noGrp="1"/>
          </p:cNvGraphicFramePr>
          <p:nvPr/>
        </p:nvGraphicFramePr>
        <p:xfrm>
          <a:off x="-70039" y="2219216"/>
          <a:ext cx="2558031" cy="4183284"/>
        </p:xfrm>
        <a:graphic>
          <a:graphicData uri="http://schemas.openxmlformats.org/drawingml/2006/table">
            <a:tbl>
              <a:tblPr firstRow="1" bandRow="1">
                <a:tableStyleId>{5C22544A-7EE6-4342-B048-85BDC9FD1C3A}</a:tableStyleId>
              </a:tblPr>
              <a:tblGrid>
                <a:gridCol w="2558031">
                  <a:extLst>
                    <a:ext uri="{9D8B030D-6E8A-4147-A177-3AD203B41FA5}">
                      <a16:colId xmlns:a16="http://schemas.microsoft.com/office/drawing/2014/main" val="20000"/>
                    </a:ext>
                  </a:extLst>
                </a:gridCol>
              </a:tblGrid>
              <a:tr h="697214">
                <a:tc>
                  <a:txBody>
                    <a:bodyPr/>
                    <a:lstStyle/>
                    <a:p>
                      <a:pPr algn="r" rtl="0" fontAlgn="ctr"/>
                      <a:r>
                        <a:rPr lang="es-ES" sz="1800" b="1" i="0" u="none" strike="noStrike" dirty="0">
                          <a:solidFill>
                            <a:schemeClr val="tx1"/>
                          </a:solidFill>
                          <a:effectLst/>
                          <a:latin typeface="Verdana" panose="020B0604030504040204" pitchFamily="34" charset="0"/>
                        </a:rPr>
                        <a:t>LITERATURA</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97214">
                <a:tc>
                  <a:txBody>
                    <a:bodyPr/>
                    <a:lstStyle/>
                    <a:p>
                      <a:pPr algn="r" rtl="0" fontAlgn="ctr"/>
                      <a:r>
                        <a:rPr lang="es-ES" sz="900" b="0" i="0" u="none" strike="noStrike" dirty="0">
                          <a:solidFill>
                            <a:schemeClr val="tx1"/>
                          </a:solidFill>
                          <a:effectLst/>
                          <a:latin typeface="Verdana" panose="020B0604030504040204" pitchFamily="34" charset="0"/>
                        </a:rPr>
                        <a:t>HUMANIDADES Y CIENCIAS SOCIALES</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263087"/>
                  </a:ext>
                </a:extLst>
              </a:tr>
              <a:tr h="697214">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ES" sz="900" b="0" i="0" u="none" strike="noStrike" dirty="0">
                          <a:solidFill>
                            <a:schemeClr val="tx1"/>
                          </a:solidFill>
                          <a:effectLst/>
                          <a:latin typeface="Verdana" panose="020B0604030504040204" pitchFamily="34" charset="0"/>
                        </a:rPr>
                        <a:t>PRÁCTICOS/ENSEÑANZA</a:t>
                      </a: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97214">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ES" sz="900" b="0" i="0" u="none" strike="noStrike" dirty="0">
                          <a:solidFill>
                            <a:schemeClr val="tx1"/>
                          </a:solidFill>
                          <a:effectLst/>
                          <a:latin typeface="Verdana" panose="020B0604030504040204" pitchFamily="34" charset="0"/>
                        </a:rPr>
                        <a:t>CIENTÍFICO, MEDICINA Y BIOLOGÍA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97214">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ES" sz="900" b="0" i="0" u="none" strike="noStrike" dirty="0">
                          <a:solidFill>
                            <a:schemeClr val="tx1"/>
                          </a:solidFill>
                          <a:effectLst/>
                          <a:latin typeface="Verdana" panose="020B0604030504040204" pitchFamily="34" charset="0"/>
                        </a:rPr>
                        <a:t>INFANTIL Y JUVENIL</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97214">
                <a:tc>
                  <a:txBody>
                    <a:bodyPr/>
                    <a:lstStyle/>
                    <a:p>
                      <a:pPr algn="r" fontAlgn="b"/>
                      <a:r>
                        <a:rPr lang="es-ES" sz="900" b="0" i="0" u="none" strike="noStrike" dirty="0">
                          <a:solidFill>
                            <a:schemeClr val="tx1"/>
                          </a:solidFill>
                          <a:effectLst/>
                          <a:latin typeface="Verdana" panose="020B0604030504040204" pitchFamily="34" charset="0"/>
                        </a:rPr>
                        <a:t>OTROS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22" name="Elipse 21"/>
          <p:cNvSpPr/>
          <p:nvPr/>
        </p:nvSpPr>
        <p:spPr>
          <a:xfrm>
            <a:off x="3997415" y="2378362"/>
            <a:ext cx="840157" cy="320985"/>
          </a:xfrm>
          <a:prstGeom prst="ellipse">
            <a:avLst/>
          </a:prstGeom>
          <a:noFill/>
          <a:ln w="28575">
            <a:solidFill>
              <a:srgbClr val="3857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25" name="Forma libre 4"/>
          <p:cNvSpPr/>
          <p:nvPr/>
        </p:nvSpPr>
        <p:spPr>
          <a:xfrm rot="2240612">
            <a:off x="4639356" y="2585030"/>
            <a:ext cx="718780" cy="607632"/>
          </a:xfrm>
          <a:custGeom>
            <a:avLst/>
            <a:gdLst>
              <a:gd name="connsiteX0" fmla="*/ 0 w 426720"/>
              <a:gd name="connsiteY0" fmla="*/ 155509 h 782526"/>
              <a:gd name="connsiteX1" fmla="*/ 235131 w 426720"/>
              <a:gd name="connsiteY1" fmla="*/ 42298 h 782526"/>
              <a:gd name="connsiteX2" fmla="*/ 426720 w 426720"/>
              <a:gd name="connsiteY2" fmla="*/ 782526 h 782526"/>
            </a:gdLst>
            <a:ahLst/>
            <a:cxnLst>
              <a:cxn ang="0">
                <a:pos x="connsiteX0" y="connsiteY0"/>
              </a:cxn>
              <a:cxn ang="0">
                <a:pos x="connsiteX1" y="connsiteY1"/>
              </a:cxn>
              <a:cxn ang="0">
                <a:pos x="connsiteX2" y="connsiteY2"/>
              </a:cxn>
            </a:cxnLst>
            <a:rect l="l" t="t" r="r" b="b"/>
            <a:pathLst>
              <a:path w="426720" h="782526">
                <a:moveTo>
                  <a:pt x="0" y="155509"/>
                </a:moveTo>
                <a:cubicBezTo>
                  <a:pt x="82005" y="46652"/>
                  <a:pt x="164011" y="-62205"/>
                  <a:pt x="235131" y="42298"/>
                </a:cubicBezTo>
                <a:cubicBezTo>
                  <a:pt x="306251" y="146801"/>
                  <a:pt x="366485" y="464663"/>
                  <a:pt x="426720" y="782526"/>
                </a:cubicBezTo>
              </a:path>
            </a:pathLst>
          </a:custGeom>
          <a:noFill/>
          <a:ln w="28575">
            <a:solidFill>
              <a:srgbClr val="385723"/>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graphicFrame>
        <p:nvGraphicFramePr>
          <p:cNvPr id="20" name="39 Gráfico">
            <a:extLst>
              <a:ext uri="{FF2B5EF4-FFF2-40B4-BE49-F238E27FC236}">
                <a16:creationId xmlns:a16="http://schemas.microsoft.com/office/drawing/2014/main" id="{D3B75148-251B-4330-A706-B83ABBFDA866}"/>
              </a:ext>
            </a:extLst>
          </p:cNvPr>
          <p:cNvGraphicFramePr/>
          <p:nvPr/>
        </p:nvGraphicFramePr>
        <p:xfrm>
          <a:off x="7478923" y="2378361"/>
          <a:ext cx="4303501" cy="3011965"/>
        </p:xfrm>
        <a:graphic>
          <a:graphicData uri="http://schemas.openxmlformats.org/drawingml/2006/chart">
            <c:chart xmlns:c="http://schemas.openxmlformats.org/drawingml/2006/chart" xmlns:r="http://schemas.openxmlformats.org/officeDocument/2006/relationships" r:id="rId6"/>
          </a:graphicData>
        </a:graphic>
      </p:graphicFrame>
      <p:sp>
        <p:nvSpPr>
          <p:cNvPr id="28" name="Rectángulo 27">
            <a:extLst>
              <a:ext uri="{FF2B5EF4-FFF2-40B4-BE49-F238E27FC236}">
                <a16:creationId xmlns:a16="http://schemas.microsoft.com/office/drawing/2014/main" id="{C045A162-D70B-4D12-A650-E36C573C2952}"/>
              </a:ext>
            </a:extLst>
          </p:cNvPr>
          <p:cNvSpPr/>
          <p:nvPr/>
        </p:nvSpPr>
        <p:spPr>
          <a:xfrm>
            <a:off x="7478923" y="1722762"/>
            <a:ext cx="3939711" cy="307777"/>
          </a:xfrm>
          <a:prstGeom prst="rect">
            <a:avLst/>
          </a:prstGeom>
          <a:noFill/>
          <a:ln w="9525">
            <a:noFill/>
            <a:miter lim="800000"/>
            <a:headEnd/>
            <a:tailEnd/>
          </a:ln>
          <a:effectLst/>
        </p:spPr>
        <p:txBody>
          <a:bodyPr anchor="ctr"/>
          <a:lstStyle/>
          <a:p>
            <a:pPr algn="ctr"/>
            <a:r>
              <a:rPr lang="es-ES" altLang="es-ES" sz="1600" b="1" dirty="0">
                <a:solidFill>
                  <a:srgbClr val="233616"/>
                </a:solidFill>
                <a:latin typeface="+mj-lt"/>
                <a:ea typeface="Verdana" panose="020B0604030504040204" pitchFamily="34" charset="0"/>
                <a:cs typeface="Verdana" panose="020B0604030504040204" pitchFamily="34" charset="0"/>
              </a:rPr>
              <a:t>¿En qué formato estaba?</a:t>
            </a:r>
            <a:endParaRPr lang="es-ES_tradnl" altLang="es-ES" sz="1600" b="1" dirty="0">
              <a:solidFill>
                <a:srgbClr val="233616"/>
              </a:solidFill>
              <a:latin typeface="+mj-lt"/>
              <a:ea typeface="Verdana" panose="020B0604030504040204" pitchFamily="34" charset="0"/>
              <a:cs typeface="Verdana" panose="020B0604030504040204" pitchFamily="34" charset="0"/>
            </a:endParaRPr>
          </a:p>
        </p:txBody>
      </p:sp>
      <p:sp>
        <p:nvSpPr>
          <p:cNvPr id="31" name="Rectángulo 30">
            <a:extLst>
              <a:ext uri="{FF2B5EF4-FFF2-40B4-BE49-F238E27FC236}">
                <a16:creationId xmlns:a16="http://schemas.microsoft.com/office/drawing/2014/main" id="{89672A2B-6AFB-44E7-9493-47709D97A7C4}"/>
              </a:ext>
            </a:extLst>
          </p:cNvPr>
          <p:cNvSpPr/>
          <p:nvPr/>
        </p:nvSpPr>
        <p:spPr>
          <a:xfrm>
            <a:off x="7936955" y="4222303"/>
            <a:ext cx="912429" cy="2616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100" i="0" u="none" strike="noStrike" kern="0" cap="none" spc="0" normalizeH="0" baseline="0" noProof="0" dirty="0">
                <a:ln>
                  <a:noFill/>
                </a:ln>
                <a:solidFill>
                  <a:prstClr val="black"/>
                </a:solidFill>
                <a:effectLst/>
                <a:uLnTx/>
                <a:uFillTx/>
                <a:ea typeface="Times New Roman" panose="02020603050405020304" pitchFamily="18" charset="0"/>
              </a:rPr>
              <a:t>De bolsillo</a:t>
            </a:r>
            <a:endParaRPr kumimoji="0" lang="es-ES" sz="1100" i="0" u="none" strike="noStrike" kern="0" cap="none" spc="0" normalizeH="0" baseline="0" noProof="0" dirty="0">
              <a:ln>
                <a:noFill/>
              </a:ln>
              <a:solidFill>
                <a:prstClr val="black"/>
              </a:solidFill>
              <a:effectLst/>
              <a:uLnTx/>
              <a:uFillTx/>
            </a:endParaRPr>
          </a:p>
        </p:txBody>
      </p:sp>
      <p:sp>
        <p:nvSpPr>
          <p:cNvPr id="32" name="Rectángulo 31">
            <a:extLst>
              <a:ext uri="{FF2B5EF4-FFF2-40B4-BE49-F238E27FC236}">
                <a16:creationId xmlns:a16="http://schemas.microsoft.com/office/drawing/2014/main" id="{8D823C40-FD57-40A6-B21D-A36D388C7C1B}"/>
              </a:ext>
            </a:extLst>
          </p:cNvPr>
          <p:cNvSpPr/>
          <p:nvPr/>
        </p:nvSpPr>
        <p:spPr>
          <a:xfrm>
            <a:off x="8725777" y="2726904"/>
            <a:ext cx="615874" cy="2616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100" i="0" u="none" strike="noStrike" kern="0" cap="none" spc="0" normalizeH="0" baseline="0" noProof="0" dirty="0" err="1">
                <a:ln>
                  <a:noFill/>
                </a:ln>
                <a:solidFill>
                  <a:prstClr val="black"/>
                </a:solidFill>
                <a:effectLst/>
                <a:uLnTx/>
                <a:uFillTx/>
                <a:ea typeface="Times New Roman" panose="02020603050405020304" pitchFamily="18" charset="0"/>
              </a:rPr>
              <a:t>Ebook</a:t>
            </a:r>
            <a:endParaRPr kumimoji="0" lang="es-ES" sz="1100" i="0" u="none" strike="noStrike" kern="0" cap="none" spc="0" normalizeH="0" baseline="0" noProof="0" dirty="0">
              <a:ln>
                <a:noFill/>
              </a:ln>
              <a:solidFill>
                <a:prstClr val="black"/>
              </a:solidFill>
              <a:effectLst/>
              <a:uLnTx/>
              <a:uFillTx/>
            </a:endParaRPr>
          </a:p>
        </p:txBody>
      </p:sp>
      <p:sp>
        <p:nvSpPr>
          <p:cNvPr id="33" name="Rectángulo 32">
            <a:extLst>
              <a:ext uri="{FF2B5EF4-FFF2-40B4-BE49-F238E27FC236}">
                <a16:creationId xmlns:a16="http://schemas.microsoft.com/office/drawing/2014/main" id="{DB7AACEC-0F42-4D4A-B361-121AF5350823}"/>
              </a:ext>
            </a:extLst>
          </p:cNvPr>
          <p:cNvSpPr/>
          <p:nvPr/>
        </p:nvSpPr>
        <p:spPr>
          <a:xfrm>
            <a:off x="10570981" y="2900387"/>
            <a:ext cx="1416230" cy="6001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100" i="0" u="none" strike="noStrike" kern="0" cap="none" spc="0" normalizeH="0" baseline="0" noProof="0" dirty="0">
                <a:ln>
                  <a:noFill/>
                </a:ln>
                <a:solidFill>
                  <a:prstClr val="black"/>
                </a:solidFill>
                <a:effectLst/>
                <a:uLnTx/>
                <a:uFillTx/>
                <a:ea typeface="Times New Roman" panose="02020603050405020304" pitchFamily="18" charset="0"/>
              </a:rPr>
              <a:t>Formato en papel (rustica,…)</a:t>
            </a:r>
          </a:p>
          <a:p>
            <a:pPr marL="0" marR="0" lvl="0" indent="0" algn="ctr" defTabSz="914400" eaLnBrk="1" fontAlgn="auto" latinLnBrk="0" hangingPunct="1">
              <a:lnSpc>
                <a:spcPct val="100000"/>
              </a:lnSpc>
              <a:spcBef>
                <a:spcPts val="0"/>
              </a:spcBef>
              <a:spcAft>
                <a:spcPts val="0"/>
              </a:spcAft>
              <a:buClrTx/>
              <a:buSzTx/>
              <a:buFontTx/>
              <a:buNone/>
              <a:tabLst/>
              <a:defRPr/>
            </a:pPr>
            <a:r>
              <a:rPr lang="es-ES" sz="1000" i="1" kern="0" dirty="0">
                <a:solidFill>
                  <a:schemeClr val="accent4">
                    <a:lumMod val="90000"/>
                    <a:lumOff val="10000"/>
                  </a:schemeClr>
                </a:solidFill>
              </a:rPr>
              <a:t>No de bolsillo</a:t>
            </a:r>
            <a:endParaRPr kumimoji="0" lang="es-ES" sz="1000" i="1" u="none" strike="noStrike" kern="0" cap="none" spc="0" normalizeH="0" baseline="0" noProof="0" dirty="0">
              <a:ln>
                <a:noFill/>
              </a:ln>
              <a:solidFill>
                <a:schemeClr val="accent4">
                  <a:lumMod val="90000"/>
                  <a:lumOff val="10000"/>
                </a:schemeClr>
              </a:solidFill>
              <a:effectLst/>
              <a:uLnTx/>
              <a:uFillTx/>
            </a:endParaRPr>
          </a:p>
        </p:txBody>
      </p:sp>
      <p:pic>
        <p:nvPicPr>
          <p:cNvPr id="35" name="Picture 8" descr="https://d30y9cdsu7xlg0.cloudfront.net/png/611358-200.png">
            <a:extLst>
              <a:ext uri="{FF2B5EF4-FFF2-40B4-BE49-F238E27FC236}">
                <a16:creationId xmlns:a16="http://schemas.microsoft.com/office/drawing/2014/main" id="{18B24493-82CF-4779-A967-A17A5FA07415}"/>
              </a:ext>
            </a:extLst>
          </p:cNvPr>
          <p:cNvPicPr>
            <a:picLocks noChangeAspect="1" noChangeArrowheads="1"/>
          </p:cNvPicPr>
          <p:nvPr/>
        </p:nvPicPr>
        <p:blipFill>
          <a:blip r:embed="rId7" cstate="email">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422471" y="2719239"/>
            <a:ext cx="324283" cy="324283"/>
          </a:xfrm>
          <a:prstGeom prst="rect">
            <a:avLst/>
          </a:prstGeom>
          <a:extLst>
            <a:ext uri="{909E8E84-426E-40DD-AFC4-6F175D3DCCD1}">
              <a14:hiddenFill xmlns:a14="http://schemas.microsoft.com/office/drawing/2010/main">
                <a:solidFill>
                  <a:srgbClr val="FFFFFF"/>
                </a:solidFill>
              </a14:hiddenFill>
            </a:ext>
          </a:extLst>
        </p:spPr>
      </p:pic>
      <p:pic>
        <p:nvPicPr>
          <p:cNvPr id="38" name="Picture 2" descr="https://d30y9cdsu7xlg0.cloudfront.net/png/851261-200.png">
            <a:extLst>
              <a:ext uri="{FF2B5EF4-FFF2-40B4-BE49-F238E27FC236}">
                <a16:creationId xmlns:a16="http://schemas.microsoft.com/office/drawing/2014/main" id="{78C891CE-EE01-4CFD-B112-52D9B6D9A068}"/>
              </a:ext>
            </a:extLst>
          </p:cNvPr>
          <p:cNvPicPr>
            <a:picLocks noChangeAspect="1" noChangeArrowheads="1"/>
          </p:cNvPicPr>
          <p:nvPr/>
        </p:nvPicPr>
        <p:blipFill>
          <a:blip r:embed="rId8" cstate="email">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706798" y="4231155"/>
            <a:ext cx="281448" cy="281448"/>
          </a:xfrm>
          <a:prstGeom prst="rect">
            <a:avLst/>
          </a:prstGeom>
          <a:extLst>
            <a:ext uri="{909E8E84-426E-40DD-AFC4-6F175D3DCCD1}">
              <a14:hiddenFill xmlns:a14="http://schemas.microsoft.com/office/drawing/2010/main">
                <a:solidFill>
                  <a:srgbClr val="FFFFFF"/>
                </a:solidFill>
              </a14:hiddenFill>
            </a:ext>
          </a:extLst>
        </p:spPr>
      </p:pic>
      <p:sp>
        <p:nvSpPr>
          <p:cNvPr id="34" name="Rectangle 3">
            <a:extLst>
              <a:ext uri="{FF2B5EF4-FFF2-40B4-BE49-F238E27FC236}">
                <a16:creationId xmlns:a16="http://schemas.microsoft.com/office/drawing/2014/main" id="{8B8A57BE-DD87-464F-8715-7FBA98636A9D}"/>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40" name="Rectangle 3">
            <a:extLst>
              <a:ext uri="{FF2B5EF4-FFF2-40B4-BE49-F238E27FC236}">
                <a16:creationId xmlns:a16="http://schemas.microsoft.com/office/drawing/2014/main" id="{84E41862-6DCC-49D9-A5BF-6F83B913F41C}"/>
              </a:ext>
            </a:extLst>
          </p:cNvPr>
          <p:cNvSpPr>
            <a:spLocks noChangeArrowheads="1"/>
          </p:cNvSpPr>
          <p:nvPr/>
        </p:nvSpPr>
        <p:spPr bwMode="auto">
          <a:xfrm>
            <a:off x="270008" y="1334675"/>
            <a:ext cx="2636821"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Último libro leído</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5" name="Marcador de número de diapositiva 1">
            <a:extLst>
              <a:ext uri="{FF2B5EF4-FFF2-40B4-BE49-F238E27FC236}">
                <a16:creationId xmlns:a16="http://schemas.microsoft.com/office/drawing/2014/main" id="{927C057A-A3FE-45E6-9F2C-C1D862B81D59}"/>
              </a:ext>
            </a:extLst>
          </p:cNvPr>
          <p:cNvSpPr>
            <a:spLocks noGrp="1"/>
          </p:cNvSpPr>
          <p:nvPr>
            <p:ph type="sldNum" sz="quarter" idx="12"/>
          </p:nvPr>
        </p:nvSpPr>
        <p:spPr>
          <a:xfrm>
            <a:off x="11782424" y="0"/>
            <a:ext cx="409575" cy="365125"/>
          </a:xfrm>
        </p:spPr>
        <p:txBody>
          <a:bodyPr/>
          <a:lstStyle/>
          <a:p>
            <a:fld id="{1A85DD5C-56C3-43D9-A91F-D75BD50A17B5}" type="slidenum">
              <a:rPr lang="es-ES_tradnl" smtClean="0"/>
              <a:pPr/>
              <a:t>44</a:t>
            </a:fld>
            <a:endParaRPr lang="es-ES_tradnl" dirty="0"/>
          </a:p>
        </p:txBody>
      </p:sp>
      <p:sp>
        <p:nvSpPr>
          <p:cNvPr id="39" name="Rectángulo 38">
            <a:extLst>
              <a:ext uri="{FF2B5EF4-FFF2-40B4-BE49-F238E27FC236}">
                <a16:creationId xmlns:a16="http://schemas.microsoft.com/office/drawing/2014/main" id="{B868F092-3FA7-42D2-875C-FB50DFAC2469}"/>
              </a:ext>
            </a:extLst>
          </p:cNvPr>
          <p:cNvSpPr/>
          <p:nvPr/>
        </p:nvSpPr>
        <p:spPr>
          <a:xfrm>
            <a:off x="9099826" y="5067481"/>
            <a:ext cx="893193" cy="2616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100" i="0" u="none" strike="noStrike" kern="0" cap="none" spc="0" normalizeH="0" baseline="0" noProof="0" dirty="0">
                <a:ln>
                  <a:noFill/>
                </a:ln>
                <a:solidFill>
                  <a:prstClr val="black"/>
                </a:solidFill>
                <a:effectLst/>
                <a:uLnTx/>
                <a:uFillTx/>
                <a:ea typeface="Times New Roman" panose="02020603050405020304" pitchFamily="18" charset="0"/>
              </a:rPr>
              <a:t>Audiolibro</a:t>
            </a:r>
            <a:endParaRPr kumimoji="0" lang="es-ES" sz="1100" i="0" u="none" strike="noStrike" kern="0" cap="none" spc="0" normalizeH="0" baseline="0" noProof="0" dirty="0">
              <a:ln>
                <a:noFill/>
              </a:ln>
              <a:solidFill>
                <a:prstClr val="black"/>
              </a:solidFill>
              <a:effectLst/>
              <a:uLnTx/>
              <a:uFillTx/>
            </a:endParaRPr>
          </a:p>
        </p:txBody>
      </p:sp>
      <p:pic>
        <p:nvPicPr>
          <p:cNvPr id="2" name="Imagen 1">
            <a:extLst>
              <a:ext uri="{FF2B5EF4-FFF2-40B4-BE49-F238E27FC236}">
                <a16:creationId xmlns:a16="http://schemas.microsoft.com/office/drawing/2014/main" id="{B620DA45-EBBC-457A-952B-EEF2F84C54FF}"/>
              </a:ext>
            </a:extLst>
          </p:cNvPr>
          <p:cNvPicPr>
            <a:picLocks noChangeAspect="1"/>
          </p:cNvPicPr>
          <p:nvPr/>
        </p:nvPicPr>
        <p:blipFill>
          <a:blip r:embed="rId9"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8857191" y="5063559"/>
            <a:ext cx="285188" cy="269453"/>
          </a:xfrm>
          <a:prstGeom prst="rect">
            <a:avLst/>
          </a:prstGeom>
        </p:spPr>
      </p:pic>
      <p:sp>
        <p:nvSpPr>
          <p:cNvPr id="50" name="CuadroTexto 49">
            <a:extLst>
              <a:ext uri="{FF2B5EF4-FFF2-40B4-BE49-F238E27FC236}">
                <a16:creationId xmlns:a16="http://schemas.microsoft.com/office/drawing/2014/main" id="{888B7759-E05F-4F7F-879A-61481FCD4C7F}"/>
              </a:ext>
            </a:extLst>
          </p:cNvPr>
          <p:cNvSpPr txBox="1"/>
          <p:nvPr/>
        </p:nvSpPr>
        <p:spPr>
          <a:xfrm>
            <a:off x="6896100" y="1174165"/>
            <a:ext cx="521017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en tiempo libre (3.181)</a:t>
            </a:r>
          </a:p>
        </p:txBody>
      </p:sp>
      <p:sp>
        <p:nvSpPr>
          <p:cNvPr id="26" name="Rectángulo 25">
            <a:extLst>
              <a:ext uri="{FF2B5EF4-FFF2-40B4-BE49-F238E27FC236}">
                <a16:creationId xmlns:a16="http://schemas.microsoft.com/office/drawing/2014/main" id="{B3928396-508E-43B7-BEF8-518B68864904}"/>
              </a:ext>
            </a:extLst>
          </p:cNvPr>
          <p:cNvSpPr/>
          <p:nvPr/>
        </p:nvSpPr>
        <p:spPr>
          <a:xfrm>
            <a:off x="42862" y="50271"/>
            <a:ext cx="12106275" cy="8720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285750" lvl="0" indent="-285750">
              <a:spcBef>
                <a:spcPts val="200"/>
              </a:spcBef>
              <a:spcAft>
                <a:spcPts val="200"/>
              </a:spcAft>
              <a:buClr>
                <a:srgbClr val="233616"/>
              </a:buClr>
              <a:buFont typeface="Arial" panose="020B0604020202020204" pitchFamily="34" charset="0"/>
              <a:buChar char="•"/>
            </a:pPr>
            <a:r>
              <a:rPr lang="es-ES" sz="1600" dirty="0">
                <a:solidFill>
                  <a:schemeClr val="tx1"/>
                </a:solidFill>
                <a:latin typeface="+mj-lt"/>
              </a:rPr>
              <a:t>Para el </a:t>
            </a:r>
            <a:r>
              <a:rPr lang="es-ES" sz="1600" b="1" dirty="0">
                <a:solidFill>
                  <a:schemeClr val="tx1"/>
                </a:solidFill>
                <a:latin typeface="+mj-lt"/>
              </a:rPr>
              <a:t>71,0% de los lectores </a:t>
            </a:r>
            <a:r>
              <a:rPr lang="es-ES" sz="1600" dirty="0">
                <a:solidFill>
                  <a:schemeClr val="tx1"/>
                </a:solidFill>
                <a:latin typeface="+mj-lt"/>
              </a:rPr>
              <a:t>el </a:t>
            </a:r>
            <a:r>
              <a:rPr lang="es-ES" sz="1600" b="1" dirty="0">
                <a:solidFill>
                  <a:schemeClr val="tx1"/>
                </a:solidFill>
                <a:latin typeface="+mj-lt"/>
              </a:rPr>
              <a:t>último libro que han leído fue Novela y cuento </a:t>
            </a:r>
            <a:r>
              <a:rPr lang="es-ES" sz="1600" dirty="0">
                <a:solidFill>
                  <a:schemeClr val="tx1"/>
                </a:solidFill>
                <a:latin typeface="+mj-lt"/>
              </a:rPr>
              <a:t>(literatura), </a:t>
            </a:r>
          </a:p>
          <a:p>
            <a:pPr marL="190500" indent="-285750">
              <a:spcBef>
                <a:spcPts val="200"/>
              </a:spcBef>
              <a:spcAft>
                <a:spcPts val="200"/>
              </a:spcAft>
              <a:buClr>
                <a:srgbClr val="233616"/>
              </a:buClr>
              <a:buFont typeface="Arial" panose="020B0604020202020204" pitchFamily="34" charset="0"/>
              <a:buChar char="•"/>
            </a:pPr>
            <a:r>
              <a:rPr lang="es-ES" sz="1400" dirty="0">
                <a:solidFill>
                  <a:schemeClr val="tx1"/>
                </a:solidFill>
                <a:latin typeface="+mj-lt"/>
              </a:rPr>
              <a:t>El 52,6 % leyeron en formato papel (rústica), un 28,8% en formato de bolsillo y el 18,1% en formato digital.</a:t>
            </a:r>
          </a:p>
          <a:p>
            <a:pPr marL="190500" indent="-285750">
              <a:spcBef>
                <a:spcPts val="200"/>
              </a:spcBef>
              <a:spcAft>
                <a:spcPts val="200"/>
              </a:spcAft>
              <a:buClr>
                <a:srgbClr val="233616"/>
              </a:buClr>
              <a:buFont typeface="Arial" panose="020B0604020202020204" pitchFamily="34" charset="0"/>
              <a:buChar char="•"/>
            </a:pPr>
            <a:r>
              <a:rPr lang="es-ES" sz="1400" dirty="0">
                <a:solidFill>
                  <a:schemeClr val="tx1"/>
                </a:solidFill>
                <a:latin typeface="+mj-lt"/>
              </a:rPr>
              <a:t>El 90% el ultimo libro lo leyó en castellano y el 10% restante en otra lengua (principalmente catalán e inglés).</a:t>
            </a:r>
          </a:p>
        </p:txBody>
      </p:sp>
      <p:sp>
        <p:nvSpPr>
          <p:cNvPr id="27" name="CuadroTexto 26">
            <a:extLst>
              <a:ext uri="{FF2B5EF4-FFF2-40B4-BE49-F238E27FC236}">
                <a16:creationId xmlns:a16="http://schemas.microsoft.com/office/drawing/2014/main" id="{17E73379-B27D-4BD0-9FCD-3AD1160C0F39}"/>
              </a:ext>
            </a:extLst>
          </p:cNvPr>
          <p:cNvSpPr txBox="1"/>
          <p:nvPr/>
        </p:nvSpPr>
        <p:spPr>
          <a:xfrm>
            <a:off x="5519663" y="4644287"/>
            <a:ext cx="1225295" cy="553998"/>
          </a:xfrm>
          <a:prstGeom prst="rect">
            <a:avLst/>
          </a:prstGeom>
          <a:noFill/>
        </p:spPr>
        <p:txBody>
          <a:bodyPr wrap="square">
            <a:spAutoFit/>
          </a:bodyPr>
          <a:lstStyle/>
          <a:p>
            <a:pPr algn="ctr"/>
            <a:r>
              <a:rPr lang="es-ES" sz="1000" i="1" dirty="0">
                <a:solidFill>
                  <a:schemeClr val="accent4">
                    <a:lumMod val="90000"/>
                    <a:lumOff val="10000"/>
                  </a:schemeClr>
                </a:solidFill>
                <a:latin typeface="+mj-lt"/>
              </a:rPr>
              <a:t>(71,0% del total de la población)</a:t>
            </a:r>
            <a:endParaRPr lang="es-ES" sz="1000" i="1" dirty="0">
              <a:solidFill>
                <a:schemeClr val="accent4">
                  <a:lumMod val="90000"/>
                  <a:lumOff val="10000"/>
                </a:schemeClr>
              </a:solidFill>
            </a:endParaRPr>
          </a:p>
        </p:txBody>
      </p:sp>
    </p:spTree>
    <p:extLst>
      <p:ext uri="{BB962C8B-B14F-4D97-AF65-F5344CB8AC3E}">
        <p14:creationId xmlns:p14="http://schemas.microsoft.com/office/powerpoint/2010/main" val="382319428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 name="Tabla 60">
            <a:extLst>
              <a:ext uri="{FF2B5EF4-FFF2-40B4-BE49-F238E27FC236}">
                <a16:creationId xmlns:a16="http://schemas.microsoft.com/office/drawing/2014/main" id="{325CF23E-D40F-4070-8112-AD2027D11C25}"/>
              </a:ext>
            </a:extLst>
          </p:cNvPr>
          <p:cNvGraphicFramePr>
            <a:graphicFrameLocks noGrp="1"/>
          </p:cNvGraphicFramePr>
          <p:nvPr>
            <p:extLst>
              <p:ext uri="{D42A27DB-BD31-4B8C-83A1-F6EECF244321}">
                <p14:modId xmlns:p14="http://schemas.microsoft.com/office/powerpoint/2010/main" val="2552725690"/>
              </p:ext>
            </p:extLst>
          </p:nvPr>
        </p:nvGraphicFramePr>
        <p:xfrm>
          <a:off x="380298" y="5073406"/>
          <a:ext cx="11568661" cy="457200"/>
        </p:xfrm>
        <a:graphic>
          <a:graphicData uri="http://schemas.openxmlformats.org/drawingml/2006/table">
            <a:tbl>
              <a:tblPr firstRow="1" bandRow="1">
                <a:tableStyleId>{5C22544A-7EE6-4342-B048-85BDC9FD1C3A}</a:tableStyleId>
              </a:tblPr>
              <a:tblGrid>
                <a:gridCol w="1811336">
                  <a:extLst>
                    <a:ext uri="{9D8B030D-6E8A-4147-A177-3AD203B41FA5}">
                      <a16:colId xmlns:a16="http://schemas.microsoft.com/office/drawing/2014/main" val="1822653126"/>
                    </a:ext>
                  </a:extLst>
                </a:gridCol>
                <a:gridCol w="2208629">
                  <a:extLst>
                    <a:ext uri="{9D8B030D-6E8A-4147-A177-3AD203B41FA5}">
                      <a16:colId xmlns:a16="http://schemas.microsoft.com/office/drawing/2014/main" val="1301290602"/>
                    </a:ext>
                  </a:extLst>
                </a:gridCol>
                <a:gridCol w="1887174">
                  <a:extLst>
                    <a:ext uri="{9D8B030D-6E8A-4147-A177-3AD203B41FA5}">
                      <a16:colId xmlns:a16="http://schemas.microsoft.com/office/drawing/2014/main" val="1990739707"/>
                    </a:ext>
                  </a:extLst>
                </a:gridCol>
                <a:gridCol w="1887174">
                  <a:extLst>
                    <a:ext uri="{9D8B030D-6E8A-4147-A177-3AD203B41FA5}">
                      <a16:colId xmlns:a16="http://schemas.microsoft.com/office/drawing/2014/main" val="771548732"/>
                    </a:ext>
                  </a:extLst>
                </a:gridCol>
                <a:gridCol w="1887174">
                  <a:extLst>
                    <a:ext uri="{9D8B030D-6E8A-4147-A177-3AD203B41FA5}">
                      <a16:colId xmlns:a16="http://schemas.microsoft.com/office/drawing/2014/main" val="977622717"/>
                    </a:ext>
                  </a:extLst>
                </a:gridCol>
                <a:gridCol w="1887174">
                  <a:extLst>
                    <a:ext uri="{9D8B030D-6E8A-4147-A177-3AD203B41FA5}">
                      <a16:colId xmlns:a16="http://schemas.microsoft.com/office/drawing/2014/main" val="2221176680"/>
                    </a:ext>
                  </a:extLst>
                </a:gridCol>
              </a:tblGrid>
              <a:tr h="253573">
                <a:tc>
                  <a:txBody>
                    <a:bodyPr/>
                    <a:lstStyle/>
                    <a:p>
                      <a:pPr marL="177800" indent="0" algn="ctr"/>
                      <a:r>
                        <a:rPr lang="es-ES" sz="1200" b="0" kern="1200" dirty="0">
                          <a:solidFill>
                            <a:schemeClr val="tx1">
                              <a:lumMod val="95000"/>
                              <a:lumOff val="5000"/>
                            </a:schemeClr>
                          </a:solidFill>
                          <a:latin typeface="+mn-lt"/>
                          <a:ea typeface="+mn-ea"/>
                          <a:cs typeface="Calibri" pitchFamily="34" charset="0"/>
                        </a:rPr>
                        <a:t>Literatura</a:t>
                      </a:r>
                      <a:endParaRPr lang="es-ES" sz="1200" b="0" kern="1200" dirty="0">
                        <a:solidFill>
                          <a:schemeClr val="tx1"/>
                        </a:solidFill>
                        <a:latin typeface="+mn-lt"/>
                        <a:ea typeface="+mn-ea"/>
                        <a:cs typeface="+mn-cs"/>
                      </a:endParaRP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algn="ctr">
                        <a:spcBef>
                          <a:spcPts val="0"/>
                        </a:spcBef>
                      </a:pPr>
                      <a:r>
                        <a:rPr lang="es-ES" sz="1200" b="0" kern="1200" dirty="0">
                          <a:solidFill>
                            <a:schemeClr val="tx1">
                              <a:lumMod val="95000"/>
                              <a:lumOff val="5000"/>
                            </a:schemeClr>
                          </a:solidFill>
                          <a:latin typeface="+mn-lt"/>
                          <a:ea typeface="+mn-ea"/>
                          <a:cs typeface="Calibri" pitchFamily="34" charset="0"/>
                        </a:rPr>
                        <a:t>Humanidades </a:t>
                      </a:r>
                    </a:p>
                    <a:p>
                      <a:pPr algn="ctr">
                        <a:spcBef>
                          <a:spcPts val="0"/>
                        </a:spcBef>
                      </a:pPr>
                      <a:r>
                        <a:rPr lang="es-ES" sz="1200" b="0" kern="1200" dirty="0">
                          <a:solidFill>
                            <a:schemeClr val="tx1">
                              <a:lumMod val="95000"/>
                              <a:lumOff val="5000"/>
                            </a:schemeClr>
                          </a:solidFill>
                          <a:latin typeface="+mn-lt"/>
                          <a:ea typeface="+mn-ea"/>
                          <a:cs typeface="Calibri" pitchFamily="34" charset="0"/>
                        </a:rPr>
                        <a:t>y Ciencias Sociales</a:t>
                      </a: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algn="l"/>
                      <a:r>
                        <a:rPr lang="es-ES" sz="1200" b="0" kern="1200" dirty="0">
                          <a:solidFill>
                            <a:schemeClr val="tx1">
                              <a:lumMod val="95000"/>
                              <a:lumOff val="5000"/>
                            </a:schemeClr>
                          </a:solidFill>
                          <a:latin typeface="+mn-lt"/>
                          <a:ea typeface="+mn-ea"/>
                          <a:cs typeface="Calibri" pitchFamily="34" charset="0"/>
                        </a:rPr>
                        <a:t>Científico-Técnico,</a:t>
                      </a:r>
                    </a:p>
                    <a:p>
                      <a:pPr algn="l">
                        <a:spcBef>
                          <a:spcPts val="0"/>
                        </a:spcBef>
                      </a:pPr>
                      <a:r>
                        <a:rPr lang="es-ES" sz="1200" b="0" kern="1200" dirty="0">
                          <a:solidFill>
                            <a:schemeClr val="tx1">
                              <a:lumMod val="95000"/>
                              <a:lumOff val="5000"/>
                            </a:schemeClr>
                          </a:solidFill>
                          <a:latin typeface="+mn-lt"/>
                          <a:ea typeface="+mn-ea"/>
                          <a:cs typeface="Calibri" pitchFamily="34" charset="0"/>
                        </a:rPr>
                        <a:t>Medicina y Biología</a:t>
                      </a:r>
                      <a:endParaRPr lang="es-ES" sz="1200" b="0" kern="1200" dirty="0">
                        <a:solidFill>
                          <a:schemeClr val="tx1"/>
                        </a:solidFill>
                        <a:latin typeface="+mn-lt"/>
                        <a:ea typeface="+mn-ea"/>
                        <a:cs typeface="+mn-cs"/>
                      </a:endParaRP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algn="ctr">
                        <a:spcBef>
                          <a:spcPts val="0"/>
                        </a:spcBef>
                      </a:pPr>
                      <a:r>
                        <a:rPr lang="es-ES" sz="1200" b="0" kern="1200" dirty="0">
                          <a:solidFill>
                            <a:schemeClr val="tx1">
                              <a:lumMod val="95000"/>
                              <a:lumOff val="5000"/>
                            </a:schemeClr>
                          </a:solidFill>
                          <a:latin typeface="+mn-lt"/>
                          <a:ea typeface="+mn-ea"/>
                          <a:cs typeface="Calibri" pitchFamily="34" charset="0"/>
                        </a:rPr>
                        <a:t>Libros Prácticos</a:t>
                      </a:r>
                    </a:p>
                    <a:p>
                      <a:pPr algn="ctr">
                        <a:spcBef>
                          <a:spcPts val="0"/>
                        </a:spcBef>
                      </a:pPr>
                      <a:r>
                        <a:rPr lang="es-ES" sz="1200" b="0" kern="1200" dirty="0">
                          <a:solidFill>
                            <a:schemeClr val="tx1">
                              <a:lumMod val="95000"/>
                              <a:lumOff val="5000"/>
                            </a:schemeClr>
                          </a:solidFill>
                          <a:latin typeface="+mn-lt"/>
                          <a:ea typeface="+mn-ea"/>
                          <a:cs typeface="Calibri" pitchFamily="34" charset="0"/>
                        </a:rPr>
                        <a:t>y Enseñanza</a:t>
                      </a:r>
                      <a:endParaRPr lang="es-ES" sz="1200" b="0" kern="1200" dirty="0">
                        <a:solidFill>
                          <a:schemeClr val="tx1"/>
                        </a:solidFill>
                        <a:latin typeface="+mn-lt"/>
                        <a:ea typeface="+mn-ea"/>
                        <a:cs typeface="+mn-cs"/>
                      </a:endParaRP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algn="ctr">
                        <a:spcBef>
                          <a:spcPts val="0"/>
                        </a:spcBef>
                      </a:pPr>
                      <a:r>
                        <a:rPr lang="es-ES" sz="1200" b="0" kern="1200" dirty="0">
                          <a:solidFill>
                            <a:schemeClr val="tx1">
                              <a:lumMod val="95000"/>
                              <a:lumOff val="5000"/>
                            </a:schemeClr>
                          </a:solidFill>
                          <a:latin typeface="+mn-lt"/>
                          <a:ea typeface="+mn-ea"/>
                          <a:cs typeface="Calibri" pitchFamily="34" charset="0"/>
                        </a:rPr>
                        <a:t>Infantil </a:t>
                      </a:r>
                    </a:p>
                    <a:p>
                      <a:pPr algn="ctr">
                        <a:spcBef>
                          <a:spcPts val="0"/>
                        </a:spcBef>
                      </a:pPr>
                      <a:r>
                        <a:rPr lang="es-ES" sz="1200" b="0" kern="1200" dirty="0">
                          <a:solidFill>
                            <a:schemeClr val="tx1">
                              <a:lumMod val="95000"/>
                              <a:lumOff val="5000"/>
                            </a:schemeClr>
                          </a:solidFill>
                          <a:latin typeface="+mn-lt"/>
                          <a:ea typeface="+mn-ea"/>
                          <a:cs typeface="Calibri" pitchFamily="34" charset="0"/>
                        </a:rPr>
                        <a:t>y Juvenil</a:t>
                      </a:r>
                      <a:endParaRPr lang="es-ES" sz="1200" b="0" kern="1200" dirty="0">
                        <a:solidFill>
                          <a:schemeClr val="tx1"/>
                        </a:solidFill>
                        <a:latin typeface="+mn-lt"/>
                        <a:ea typeface="+mn-ea"/>
                        <a:cs typeface="+mn-cs"/>
                      </a:endParaRP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algn="ctr">
                        <a:spcBef>
                          <a:spcPts val="0"/>
                        </a:spcBef>
                      </a:pPr>
                      <a:r>
                        <a:rPr lang="es-ES" sz="1200" b="0" kern="1200" dirty="0">
                          <a:solidFill>
                            <a:schemeClr val="tx1">
                              <a:lumMod val="95000"/>
                              <a:lumOff val="5000"/>
                            </a:schemeClr>
                          </a:solidFill>
                          <a:latin typeface="+mn-lt"/>
                          <a:ea typeface="+mn-ea"/>
                          <a:cs typeface="Calibri" pitchFamily="34" charset="0"/>
                        </a:rPr>
                        <a:t>Otros</a:t>
                      </a:r>
                      <a:endParaRPr lang="es-ES" sz="1200" b="0" kern="1200" dirty="0">
                        <a:solidFill>
                          <a:schemeClr val="tx1"/>
                        </a:solidFill>
                        <a:latin typeface="+mn-lt"/>
                        <a:ea typeface="+mn-ea"/>
                        <a:cs typeface="+mn-cs"/>
                      </a:endParaRPr>
                    </a:p>
                  </a:txBody>
                  <a:tcPr anchor="ctr">
                    <a:lnT w="12700" cap="flat" cmpd="sng" algn="ctr">
                      <a:solidFill>
                        <a:schemeClr val="bg1">
                          <a:lumMod val="85000"/>
                        </a:schemeClr>
                      </a:solidFill>
                      <a:prstDash val="solid"/>
                      <a:round/>
                      <a:headEnd type="none" w="med" len="med"/>
                      <a:tailEnd type="none" w="med" len="med"/>
                    </a:lnT>
                    <a:noFill/>
                  </a:tcPr>
                </a:tc>
                <a:extLst>
                  <a:ext uri="{0D108BD9-81ED-4DB2-BD59-A6C34878D82A}">
                    <a16:rowId xmlns:a16="http://schemas.microsoft.com/office/drawing/2014/main" val="1337419665"/>
                  </a:ext>
                </a:extLst>
              </a:tr>
            </a:tbl>
          </a:graphicData>
        </a:graphic>
      </p:graphicFrame>
      <p:sp>
        <p:nvSpPr>
          <p:cNvPr id="2" name="Marcador de número de diapositiva 1">
            <a:extLst>
              <a:ext uri="{FF2B5EF4-FFF2-40B4-BE49-F238E27FC236}">
                <a16:creationId xmlns:a16="http://schemas.microsoft.com/office/drawing/2014/main" id="{5FF018BC-C0DD-4A76-AF10-EB24EDF3DDF8}"/>
              </a:ext>
            </a:extLst>
          </p:cNvPr>
          <p:cNvSpPr>
            <a:spLocks noGrp="1"/>
          </p:cNvSpPr>
          <p:nvPr>
            <p:ph type="sldNum" sz="quarter" idx="12"/>
          </p:nvPr>
        </p:nvSpPr>
        <p:spPr/>
        <p:txBody>
          <a:bodyPr/>
          <a:lstStyle/>
          <a:p>
            <a:fld id="{1A85DD5C-56C3-43D9-A91F-D75BD50A17B5}" type="slidenum">
              <a:rPr lang="es-ES_tradnl" smtClean="0"/>
              <a:pPr/>
              <a:t>45</a:t>
            </a:fld>
            <a:endParaRPr lang="es-ES_tradnl" dirty="0"/>
          </a:p>
        </p:txBody>
      </p:sp>
      <p:sp>
        <p:nvSpPr>
          <p:cNvPr id="5" name="Rectangle 2">
            <a:extLst>
              <a:ext uri="{FF2B5EF4-FFF2-40B4-BE49-F238E27FC236}">
                <a16:creationId xmlns:a16="http://schemas.microsoft.com/office/drawing/2014/main" id="{548F96C6-A6C1-49DD-97C1-2002955B8F2F}"/>
              </a:ext>
            </a:extLst>
          </p:cNvPr>
          <p:cNvSpPr>
            <a:spLocks noChangeArrowheads="1"/>
          </p:cNvSpPr>
          <p:nvPr/>
        </p:nvSpPr>
        <p:spPr bwMode="auto">
          <a:xfrm>
            <a:off x="3472959" y="1259604"/>
            <a:ext cx="5141937" cy="547513"/>
          </a:xfrm>
          <a:prstGeom prst="rect">
            <a:avLst/>
          </a:prstGeom>
          <a:noFill/>
          <a:ln w="9525">
            <a:noFill/>
            <a:miter lim="800000"/>
            <a:headEnd/>
            <a:tailEnd/>
          </a:ln>
          <a:effectLst/>
        </p:spPr>
        <p:txBody>
          <a:bodyPr anchor="ctr"/>
          <a:lstStyle/>
          <a:p>
            <a:pPr algn="ctr"/>
            <a:r>
              <a:rPr lang="es-ES_tradnl" sz="1600" b="1" dirty="0">
                <a:solidFill>
                  <a:srgbClr val="233616"/>
                </a:solidFill>
                <a:latin typeface="+mj-lt"/>
                <a:ea typeface="Verdana" panose="020B0604030504040204" pitchFamily="34" charset="0"/>
                <a:cs typeface="Verdana" panose="020B0604030504040204" pitchFamily="34" charset="0"/>
              </a:rPr>
              <a:t>¿Cuál era la materia del último libro leído?</a:t>
            </a:r>
            <a:endParaRPr lang="es-ES" sz="1600" b="1" dirty="0">
              <a:solidFill>
                <a:srgbClr val="233616"/>
              </a:solidFill>
              <a:latin typeface="+mj-lt"/>
              <a:ea typeface="Verdana" panose="020B0604030504040204" pitchFamily="34" charset="0"/>
              <a:cs typeface="Verdana" panose="020B0604030504040204" pitchFamily="34" charset="0"/>
            </a:endParaRPr>
          </a:p>
        </p:txBody>
      </p:sp>
      <p:graphicFrame>
        <p:nvGraphicFramePr>
          <p:cNvPr id="17" name="2 Gráfico">
            <a:extLst>
              <a:ext uri="{FF2B5EF4-FFF2-40B4-BE49-F238E27FC236}">
                <a16:creationId xmlns:a16="http://schemas.microsoft.com/office/drawing/2014/main" id="{778EF748-A0EC-4455-A351-1F0BAAF7AC4D}"/>
              </a:ext>
            </a:extLst>
          </p:cNvPr>
          <p:cNvGraphicFramePr/>
          <p:nvPr>
            <p:extLst>
              <p:ext uri="{D42A27DB-BD31-4B8C-83A1-F6EECF244321}">
                <p14:modId xmlns:p14="http://schemas.microsoft.com/office/powerpoint/2010/main" val="3531840225"/>
              </p:ext>
            </p:extLst>
          </p:nvPr>
        </p:nvGraphicFramePr>
        <p:xfrm>
          <a:off x="380298" y="2844783"/>
          <a:ext cx="1882322" cy="1706207"/>
        </p:xfrm>
        <a:graphic>
          <a:graphicData uri="http://schemas.openxmlformats.org/drawingml/2006/chart">
            <c:chart xmlns:c="http://schemas.openxmlformats.org/drawingml/2006/chart" xmlns:r="http://schemas.openxmlformats.org/officeDocument/2006/relationships" r:id="rId2"/>
          </a:graphicData>
        </a:graphic>
      </p:graphicFrame>
      <p:sp>
        <p:nvSpPr>
          <p:cNvPr id="45" name="Rectángulo 44">
            <a:extLst>
              <a:ext uri="{FF2B5EF4-FFF2-40B4-BE49-F238E27FC236}">
                <a16:creationId xmlns:a16="http://schemas.microsoft.com/office/drawing/2014/main" id="{2D217A40-0A93-4025-A827-A54CBF33417D}"/>
              </a:ext>
            </a:extLst>
          </p:cNvPr>
          <p:cNvSpPr/>
          <p:nvPr/>
        </p:nvSpPr>
        <p:spPr bwMode="auto">
          <a:xfrm>
            <a:off x="2318179" y="2582386"/>
            <a:ext cx="1880372" cy="305109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46" name="Rectángulo 45">
            <a:extLst>
              <a:ext uri="{FF2B5EF4-FFF2-40B4-BE49-F238E27FC236}">
                <a16:creationId xmlns:a16="http://schemas.microsoft.com/office/drawing/2014/main" id="{E1FA3D77-B5ED-4019-BC30-D01DD73BA06F}"/>
              </a:ext>
            </a:extLst>
          </p:cNvPr>
          <p:cNvSpPr/>
          <p:nvPr/>
        </p:nvSpPr>
        <p:spPr bwMode="auto">
          <a:xfrm>
            <a:off x="380298" y="2582386"/>
            <a:ext cx="1880372" cy="305109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47" name="Rectángulo 46">
            <a:extLst>
              <a:ext uri="{FF2B5EF4-FFF2-40B4-BE49-F238E27FC236}">
                <a16:creationId xmlns:a16="http://schemas.microsoft.com/office/drawing/2014/main" id="{676A1B6D-9423-4F97-813C-C72924CC52D1}"/>
              </a:ext>
            </a:extLst>
          </p:cNvPr>
          <p:cNvSpPr/>
          <p:nvPr/>
        </p:nvSpPr>
        <p:spPr bwMode="auto">
          <a:xfrm>
            <a:off x="6192825" y="2582386"/>
            <a:ext cx="1880372" cy="305109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48" name="Rectángulo 47">
            <a:extLst>
              <a:ext uri="{FF2B5EF4-FFF2-40B4-BE49-F238E27FC236}">
                <a16:creationId xmlns:a16="http://schemas.microsoft.com/office/drawing/2014/main" id="{0F56FA31-44B9-4D98-BDF9-317716EEDFA4}"/>
              </a:ext>
            </a:extLst>
          </p:cNvPr>
          <p:cNvSpPr/>
          <p:nvPr/>
        </p:nvSpPr>
        <p:spPr bwMode="auto">
          <a:xfrm>
            <a:off x="4254944" y="2582386"/>
            <a:ext cx="1880372" cy="305109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49" name="Rectángulo 48">
            <a:extLst>
              <a:ext uri="{FF2B5EF4-FFF2-40B4-BE49-F238E27FC236}">
                <a16:creationId xmlns:a16="http://schemas.microsoft.com/office/drawing/2014/main" id="{A6161F0D-A806-4A36-B2A7-D930E17A8209}"/>
              </a:ext>
            </a:extLst>
          </p:cNvPr>
          <p:cNvSpPr/>
          <p:nvPr/>
        </p:nvSpPr>
        <p:spPr bwMode="auto">
          <a:xfrm>
            <a:off x="10068587" y="2582386"/>
            <a:ext cx="1880372" cy="305109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50" name="Rectángulo 49">
            <a:extLst>
              <a:ext uri="{FF2B5EF4-FFF2-40B4-BE49-F238E27FC236}">
                <a16:creationId xmlns:a16="http://schemas.microsoft.com/office/drawing/2014/main" id="{73F587CA-9373-4CD2-8286-4717E2A66CF2}"/>
              </a:ext>
            </a:extLst>
          </p:cNvPr>
          <p:cNvSpPr/>
          <p:nvPr/>
        </p:nvSpPr>
        <p:spPr bwMode="auto">
          <a:xfrm>
            <a:off x="8130706" y="2582386"/>
            <a:ext cx="1880372" cy="305109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graphicFrame>
        <p:nvGraphicFramePr>
          <p:cNvPr id="51" name="2 Gráfico">
            <a:extLst>
              <a:ext uri="{FF2B5EF4-FFF2-40B4-BE49-F238E27FC236}">
                <a16:creationId xmlns:a16="http://schemas.microsoft.com/office/drawing/2014/main" id="{D87754B3-4B32-42C9-9273-645B962A4DF4}"/>
              </a:ext>
            </a:extLst>
          </p:cNvPr>
          <p:cNvGraphicFramePr/>
          <p:nvPr>
            <p:extLst>
              <p:ext uri="{D42A27DB-BD31-4B8C-83A1-F6EECF244321}">
                <p14:modId xmlns:p14="http://schemas.microsoft.com/office/powerpoint/2010/main" val="1621152591"/>
              </p:ext>
            </p:extLst>
          </p:nvPr>
        </p:nvGraphicFramePr>
        <p:xfrm>
          <a:off x="2308449" y="2844783"/>
          <a:ext cx="1882322" cy="17062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3" name="2 Gráfico">
            <a:extLst>
              <a:ext uri="{FF2B5EF4-FFF2-40B4-BE49-F238E27FC236}">
                <a16:creationId xmlns:a16="http://schemas.microsoft.com/office/drawing/2014/main" id="{6189D9E5-8FE4-4314-985D-AA76BF66C7DC}"/>
              </a:ext>
            </a:extLst>
          </p:cNvPr>
          <p:cNvGraphicFramePr/>
          <p:nvPr>
            <p:extLst>
              <p:ext uri="{D42A27DB-BD31-4B8C-83A1-F6EECF244321}">
                <p14:modId xmlns:p14="http://schemas.microsoft.com/office/powerpoint/2010/main" val="2087224539"/>
              </p:ext>
            </p:extLst>
          </p:nvPr>
        </p:nvGraphicFramePr>
        <p:xfrm>
          <a:off x="4252994" y="2844783"/>
          <a:ext cx="1882322" cy="17062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5" name="2 Gráfico">
            <a:extLst>
              <a:ext uri="{FF2B5EF4-FFF2-40B4-BE49-F238E27FC236}">
                <a16:creationId xmlns:a16="http://schemas.microsoft.com/office/drawing/2014/main" id="{0A562D03-8F34-4F57-98A9-1AA8F1FA3B46}"/>
              </a:ext>
            </a:extLst>
          </p:cNvPr>
          <p:cNvGraphicFramePr/>
          <p:nvPr>
            <p:extLst>
              <p:ext uri="{D42A27DB-BD31-4B8C-83A1-F6EECF244321}">
                <p14:modId xmlns:p14="http://schemas.microsoft.com/office/powerpoint/2010/main" val="4109182108"/>
              </p:ext>
            </p:extLst>
          </p:nvPr>
        </p:nvGraphicFramePr>
        <p:xfrm>
          <a:off x="6183095" y="2844783"/>
          <a:ext cx="1882322" cy="170620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7" name="2 Gráfico">
            <a:extLst>
              <a:ext uri="{FF2B5EF4-FFF2-40B4-BE49-F238E27FC236}">
                <a16:creationId xmlns:a16="http://schemas.microsoft.com/office/drawing/2014/main" id="{C74B5DE5-3061-4D12-BE98-8839C3A2DAB7}"/>
              </a:ext>
            </a:extLst>
          </p:cNvPr>
          <p:cNvGraphicFramePr/>
          <p:nvPr>
            <p:extLst>
              <p:ext uri="{D42A27DB-BD31-4B8C-83A1-F6EECF244321}">
                <p14:modId xmlns:p14="http://schemas.microsoft.com/office/powerpoint/2010/main" val="2724368156"/>
              </p:ext>
            </p:extLst>
          </p:nvPr>
        </p:nvGraphicFramePr>
        <p:xfrm>
          <a:off x="8127687" y="2844783"/>
          <a:ext cx="1882322" cy="170620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9" name="2 Gráfico">
            <a:extLst>
              <a:ext uri="{FF2B5EF4-FFF2-40B4-BE49-F238E27FC236}">
                <a16:creationId xmlns:a16="http://schemas.microsoft.com/office/drawing/2014/main" id="{FC5EC853-032C-4C41-8DAF-3472BEB4720E}"/>
              </a:ext>
            </a:extLst>
          </p:cNvPr>
          <p:cNvGraphicFramePr/>
          <p:nvPr>
            <p:extLst>
              <p:ext uri="{D42A27DB-BD31-4B8C-83A1-F6EECF244321}">
                <p14:modId xmlns:p14="http://schemas.microsoft.com/office/powerpoint/2010/main" val="2824495807"/>
              </p:ext>
            </p:extLst>
          </p:nvPr>
        </p:nvGraphicFramePr>
        <p:xfrm>
          <a:off x="10066637" y="2844783"/>
          <a:ext cx="1882322" cy="1706207"/>
        </p:xfrm>
        <a:graphic>
          <a:graphicData uri="http://schemas.openxmlformats.org/drawingml/2006/chart">
            <c:chart xmlns:c="http://schemas.openxmlformats.org/drawingml/2006/chart" xmlns:r="http://schemas.openxmlformats.org/officeDocument/2006/relationships" r:id="rId7"/>
          </a:graphicData>
        </a:graphic>
      </p:graphicFrame>
      <p:pic>
        <p:nvPicPr>
          <p:cNvPr id="34" name="Imagen 33">
            <a:extLst>
              <a:ext uri="{FF2B5EF4-FFF2-40B4-BE49-F238E27FC236}">
                <a16:creationId xmlns:a16="http://schemas.microsoft.com/office/drawing/2014/main" id="{EC94BCBE-B8E3-4C67-82F4-7152ACDE278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8472" b="18611"/>
          <a:stretch/>
        </p:blipFill>
        <p:spPr>
          <a:xfrm>
            <a:off x="494251" y="1351779"/>
            <a:ext cx="519113" cy="326609"/>
          </a:xfrm>
          <a:prstGeom prst="rect">
            <a:avLst/>
          </a:prstGeom>
        </p:spPr>
      </p:pic>
      <p:sp>
        <p:nvSpPr>
          <p:cNvPr id="35" name="Rectángulo 34">
            <a:extLst>
              <a:ext uri="{FF2B5EF4-FFF2-40B4-BE49-F238E27FC236}">
                <a16:creationId xmlns:a16="http://schemas.microsoft.com/office/drawing/2014/main" id="{A5C6015F-D283-46BB-8742-3B439D3324CD}"/>
              </a:ext>
            </a:extLst>
          </p:cNvPr>
          <p:cNvSpPr/>
          <p:nvPr/>
        </p:nvSpPr>
        <p:spPr>
          <a:xfrm>
            <a:off x="1086340" y="1366382"/>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pic>
        <p:nvPicPr>
          <p:cNvPr id="52" name="Picture 2" descr="https://d30y9cdsu7xlg0.cloudfront.net/png/21764-200.png">
            <a:extLst>
              <a:ext uri="{FF2B5EF4-FFF2-40B4-BE49-F238E27FC236}">
                <a16:creationId xmlns:a16="http://schemas.microsoft.com/office/drawing/2014/main" id="{CFB9F2F4-A0BC-472C-8851-6CE4BDE7189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896" y="266616"/>
            <a:ext cx="250063" cy="250063"/>
          </a:xfrm>
          <a:prstGeom prst="rect">
            <a:avLst/>
          </a:prstGeom>
          <a:noFill/>
          <a:extLst>
            <a:ext uri="{909E8E84-426E-40DD-AFC4-6F175D3DCCD1}">
              <a14:hiddenFill xmlns:a14="http://schemas.microsoft.com/office/drawing/2010/main">
                <a:solidFill>
                  <a:srgbClr val="FFFFFF"/>
                </a:solidFill>
              </a14:hiddenFill>
            </a:ext>
          </a:extLst>
        </p:spPr>
      </p:pic>
      <p:sp>
        <p:nvSpPr>
          <p:cNvPr id="54" name="Rectangle 3">
            <a:extLst>
              <a:ext uri="{FF2B5EF4-FFF2-40B4-BE49-F238E27FC236}">
                <a16:creationId xmlns:a16="http://schemas.microsoft.com/office/drawing/2014/main" id="{CB78B2ED-8EF2-4214-A39A-8BA166CBDAE2}"/>
              </a:ext>
            </a:extLst>
          </p:cNvPr>
          <p:cNvSpPr>
            <a:spLocks noChangeArrowheads="1"/>
          </p:cNvSpPr>
          <p:nvPr/>
        </p:nvSpPr>
        <p:spPr bwMode="auto">
          <a:xfrm>
            <a:off x="270009" y="126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56" name="Rectangle 3">
            <a:extLst>
              <a:ext uri="{FF2B5EF4-FFF2-40B4-BE49-F238E27FC236}">
                <a16:creationId xmlns:a16="http://schemas.microsoft.com/office/drawing/2014/main" id="{5333F765-E31B-43BE-A1B5-8EFEE7ABA408}"/>
              </a:ext>
            </a:extLst>
          </p:cNvPr>
          <p:cNvSpPr>
            <a:spLocks noChangeArrowheads="1"/>
          </p:cNvSpPr>
          <p:nvPr/>
        </p:nvSpPr>
        <p:spPr bwMode="auto">
          <a:xfrm>
            <a:off x="270008" y="229775"/>
            <a:ext cx="2636821"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Último libro leído</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60" name="Tabla 11">
            <a:extLst>
              <a:ext uri="{FF2B5EF4-FFF2-40B4-BE49-F238E27FC236}">
                <a16:creationId xmlns:a16="http://schemas.microsoft.com/office/drawing/2014/main" id="{476A42CE-FB8F-493A-AC75-72DF2FCAC4D9}"/>
              </a:ext>
            </a:extLst>
          </p:cNvPr>
          <p:cNvGraphicFramePr>
            <a:graphicFrameLocks noGrp="1"/>
          </p:cNvGraphicFramePr>
          <p:nvPr>
            <p:extLst>
              <p:ext uri="{D42A27DB-BD31-4B8C-83A1-F6EECF244321}">
                <p14:modId xmlns:p14="http://schemas.microsoft.com/office/powerpoint/2010/main" val="1718383062"/>
              </p:ext>
            </p:extLst>
          </p:nvPr>
        </p:nvGraphicFramePr>
        <p:xfrm>
          <a:off x="3403253" y="1897775"/>
          <a:ext cx="5385494" cy="457200"/>
        </p:xfrm>
        <a:graphic>
          <a:graphicData uri="http://schemas.openxmlformats.org/drawingml/2006/table">
            <a:tbl>
              <a:tblPr firstRow="1" bandRow="1">
                <a:tableStyleId>{5C22544A-7EE6-4342-B048-85BDC9FD1C3A}</a:tableStyleId>
              </a:tblPr>
              <a:tblGrid>
                <a:gridCol w="1082194">
                  <a:extLst>
                    <a:ext uri="{9D8B030D-6E8A-4147-A177-3AD203B41FA5}">
                      <a16:colId xmlns:a16="http://schemas.microsoft.com/office/drawing/2014/main" val="1279603081"/>
                    </a:ext>
                  </a:extLst>
                </a:gridCol>
                <a:gridCol w="1082194">
                  <a:extLst>
                    <a:ext uri="{9D8B030D-6E8A-4147-A177-3AD203B41FA5}">
                      <a16:colId xmlns:a16="http://schemas.microsoft.com/office/drawing/2014/main" val="3620773628"/>
                    </a:ext>
                  </a:extLst>
                </a:gridCol>
                <a:gridCol w="1082194">
                  <a:extLst>
                    <a:ext uri="{9D8B030D-6E8A-4147-A177-3AD203B41FA5}">
                      <a16:colId xmlns:a16="http://schemas.microsoft.com/office/drawing/2014/main" val="750819116"/>
                    </a:ext>
                  </a:extLst>
                </a:gridCol>
                <a:gridCol w="1052221">
                  <a:extLst>
                    <a:ext uri="{9D8B030D-6E8A-4147-A177-3AD203B41FA5}">
                      <a16:colId xmlns:a16="http://schemas.microsoft.com/office/drawing/2014/main" val="1392799152"/>
                    </a:ext>
                  </a:extLst>
                </a:gridCol>
                <a:gridCol w="1086691">
                  <a:extLst>
                    <a:ext uri="{9D8B030D-6E8A-4147-A177-3AD203B41FA5}">
                      <a16:colId xmlns:a16="http://schemas.microsoft.com/office/drawing/2014/main" val="3569321722"/>
                    </a:ext>
                  </a:extLst>
                </a:gridCol>
              </a:tblGrid>
              <a:tr h="370840">
                <a:tc>
                  <a:txBody>
                    <a:bodyPr/>
                    <a:lstStyle/>
                    <a:p>
                      <a:pPr algn="ctr"/>
                      <a:r>
                        <a:rPr lang="en-GB" sz="1800" b="0" dirty="0">
                          <a:solidFill>
                            <a:schemeClr val="tx1"/>
                          </a:solidFill>
                        </a:rPr>
                        <a:t>2017</a:t>
                      </a:r>
                    </a:p>
                  </a:txBody>
                  <a:tcPr anchor="ctr">
                    <a:noFill/>
                  </a:tcPr>
                </a:tc>
                <a:tc>
                  <a:txBody>
                    <a:bodyPr/>
                    <a:lstStyle/>
                    <a:p>
                      <a:pPr algn="ctr"/>
                      <a:r>
                        <a:rPr lang="en-GB" sz="1800" b="0" dirty="0">
                          <a:solidFill>
                            <a:schemeClr val="tx1"/>
                          </a:solidFill>
                        </a:rPr>
                        <a:t>2018</a:t>
                      </a:r>
                    </a:p>
                  </a:txBody>
                  <a:tcPr anchor="ctr">
                    <a:noFill/>
                  </a:tcPr>
                </a:tc>
                <a:tc>
                  <a:txBody>
                    <a:bodyPr/>
                    <a:lstStyle/>
                    <a:p>
                      <a:pPr algn="ctr"/>
                      <a:r>
                        <a:rPr lang="en-GB" sz="1800" b="0" dirty="0">
                          <a:solidFill>
                            <a:schemeClr val="tx1"/>
                          </a:solidFill>
                        </a:rPr>
                        <a:t>2019</a:t>
                      </a:r>
                    </a:p>
                  </a:txBody>
                  <a:tcPr anchor="ctr">
                    <a:noFill/>
                  </a:tcPr>
                </a:tc>
                <a:tc>
                  <a:txBody>
                    <a:bodyPr/>
                    <a:lstStyle/>
                    <a:p>
                      <a:pPr algn="ctr"/>
                      <a:r>
                        <a:rPr lang="en-GB" sz="1800" b="0" dirty="0">
                          <a:solidFill>
                            <a:schemeClr val="tx1"/>
                          </a:solidFill>
                        </a:rPr>
                        <a:t>2020</a:t>
                      </a:r>
                    </a:p>
                  </a:txBody>
                  <a:tcPr anchor="ctr">
                    <a:noFill/>
                  </a:tcPr>
                </a:tc>
                <a:tc>
                  <a:txBody>
                    <a:bodyPr/>
                    <a:lstStyle/>
                    <a:p>
                      <a:pPr algn="ctr"/>
                      <a:r>
                        <a:rPr lang="en-GB" sz="2400" b="1" dirty="0">
                          <a:solidFill>
                            <a:schemeClr val="tx1"/>
                          </a:solidFill>
                        </a:rPr>
                        <a:t>2021</a:t>
                      </a:r>
                      <a:endParaRPr lang="en-GB" sz="1800" b="1" dirty="0">
                        <a:solidFill>
                          <a:schemeClr val="tx1"/>
                        </a:solidFill>
                      </a:endParaRPr>
                    </a:p>
                  </a:txBody>
                  <a:tcPr anchor="ctr">
                    <a:noFill/>
                  </a:tcPr>
                </a:tc>
                <a:extLst>
                  <a:ext uri="{0D108BD9-81ED-4DB2-BD59-A6C34878D82A}">
                    <a16:rowId xmlns:a16="http://schemas.microsoft.com/office/drawing/2014/main" val="3887526034"/>
                  </a:ext>
                </a:extLst>
              </a:tr>
            </a:tbl>
          </a:graphicData>
        </a:graphic>
      </p:graphicFrame>
      <p:grpSp>
        <p:nvGrpSpPr>
          <p:cNvPr id="62" name="Grupo 61">
            <a:extLst>
              <a:ext uri="{FF2B5EF4-FFF2-40B4-BE49-F238E27FC236}">
                <a16:creationId xmlns:a16="http://schemas.microsoft.com/office/drawing/2014/main" id="{AB00C98E-EF57-4911-819B-2F1EAA28B814}"/>
              </a:ext>
            </a:extLst>
          </p:cNvPr>
          <p:cNvGrpSpPr/>
          <p:nvPr/>
        </p:nvGrpSpPr>
        <p:grpSpPr>
          <a:xfrm>
            <a:off x="3455082" y="2046045"/>
            <a:ext cx="4346623" cy="180000"/>
            <a:chOff x="5216015" y="1889004"/>
            <a:chExt cx="4346623" cy="180000"/>
          </a:xfrm>
        </p:grpSpPr>
        <p:sp>
          <p:nvSpPr>
            <p:cNvPr id="69" name="Elipse 68">
              <a:extLst>
                <a:ext uri="{FF2B5EF4-FFF2-40B4-BE49-F238E27FC236}">
                  <a16:creationId xmlns:a16="http://schemas.microsoft.com/office/drawing/2014/main" id="{20300AFF-4D40-4CEA-A32D-2AB79C022386}"/>
                </a:ext>
              </a:extLst>
            </p:cNvPr>
            <p:cNvSpPr/>
            <p:nvPr/>
          </p:nvSpPr>
          <p:spPr>
            <a:xfrm>
              <a:off x="5216015" y="1889004"/>
              <a:ext cx="180000" cy="18000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3" name="Elipse 72">
              <a:extLst>
                <a:ext uri="{FF2B5EF4-FFF2-40B4-BE49-F238E27FC236}">
                  <a16:creationId xmlns:a16="http://schemas.microsoft.com/office/drawing/2014/main" id="{BC5D066D-D6DD-485F-9483-6D4BC98614F9}"/>
                </a:ext>
              </a:extLst>
            </p:cNvPr>
            <p:cNvSpPr/>
            <p:nvPr/>
          </p:nvSpPr>
          <p:spPr>
            <a:xfrm>
              <a:off x="6308450" y="1889004"/>
              <a:ext cx="180000" cy="18000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4" name="Elipse 73">
              <a:extLst>
                <a:ext uri="{FF2B5EF4-FFF2-40B4-BE49-F238E27FC236}">
                  <a16:creationId xmlns:a16="http://schemas.microsoft.com/office/drawing/2014/main" id="{477D0BA2-1AD6-4EDC-B83D-33B5EED14172}"/>
                </a:ext>
              </a:extLst>
            </p:cNvPr>
            <p:cNvSpPr/>
            <p:nvPr/>
          </p:nvSpPr>
          <p:spPr>
            <a:xfrm>
              <a:off x="7390415" y="1889004"/>
              <a:ext cx="180000" cy="18000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5" name="Elipse 74">
              <a:extLst>
                <a:ext uri="{FF2B5EF4-FFF2-40B4-BE49-F238E27FC236}">
                  <a16:creationId xmlns:a16="http://schemas.microsoft.com/office/drawing/2014/main" id="{B7B4D371-9133-480F-94CD-F77FE3248005}"/>
                </a:ext>
              </a:extLst>
            </p:cNvPr>
            <p:cNvSpPr/>
            <p:nvPr/>
          </p:nvSpPr>
          <p:spPr>
            <a:xfrm>
              <a:off x="8452257" y="1889004"/>
              <a:ext cx="180000" cy="18000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latin typeface="+mj-lt"/>
              </a:endParaRPr>
            </a:p>
          </p:txBody>
        </p:sp>
        <p:sp>
          <p:nvSpPr>
            <p:cNvPr id="76" name="Elipse 75">
              <a:extLst>
                <a:ext uri="{FF2B5EF4-FFF2-40B4-BE49-F238E27FC236}">
                  <a16:creationId xmlns:a16="http://schemas.microsoft.com/office/drawing/2014/main" id="{8E955263-0C2A-4925-AECB-400ECD57DFF2}"/>
                </a:ext>
              </a:extLst>
            </p:cNvPr>
            <p:cNvSpPr/>
            <p:nvPr/>
          </p:nvSpPr>
          <p:spPr>
            <a:xfrm>
              <a:off x="9382638" y="1889004"/>
              <a:ext cx="180000" cy="180000"/>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dirty="0">
                <a:latin typeface="+mj-lt"/>
              </a:endParaRPr>
            </a:p>
          </p:txBody>
        </p:sp>
      </p:grpSp>
      <p:sp>
        <p:nvSpPr>
          <p:cNvPr id="30" name="CuadroTexto 29">
            <a:extLst>
              <a:ext uri="{FF2B5EF4-FFF2-40B4-BE49-F238E27FC236}">
                <a16:creationId xmlns:a16="http://schemas.microsoft.com/office/drawing/2014/main" id="{B5780EF2-4383-4CEB-978E-742F09E5532F}"/>
              </a:ext>
            </a:extLst>
          </p:cNvPr>
          <p:cNvSpPr txBox="1"/>
          <p:nvPr/>
        </p:nvSpPr>
        <p:spPr>
          <a:xfrm>
            <a:off x="6738784" y="78052"/>
            <a:ext cx="521017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en tiempo libre (3.181)</a:t>
            </a:r>
          </a:p>
        </p:txBody>
      </p:sp>
    </p:spTree>
    <p:extLst>
      <p:ext uri="{BB962C8B-B14F-4D97-AF65-F5344CB8AC3E}">
        <p14:creationId xmlns:p14="http://schemas.microsoft.com/office/powerpoint/2010/main" val="30272044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0105741F-3BC8-47F1-AF0D-E4AA1D799655}"/>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2" name="5 Tabla"/>
          <p:cNvGraphicFramePr>
            <a:graphicFrameLocks noGrp="1"/>
          </p:cNvGraphicFramePr>
          <p:nvPr>
            <p:extLst>
              <p:ext uri="{D42A27DB-BD31-4B8C-83A1-F6EECF244321}">
                <p14:modId xmlns:p14="http://schemas.microsoft.com/office/powerpoint/2010/main" val="1400356594"/>
              </p:ext>
            </p:extLst>
          </p:nvPr>
        </p:nvGraphicFramePr>
        <p:xfrm>
          <a:off x="527902" y="2238080"/>
          <a:ext cx="4546422" cy="4396179"/>
        </p:xfrm>
        <a:graphic>
          <a:graphicData uri="http://schemas.openxmlformats.org/drawingml/2006/table">
            <a:tbl>
              <a:tblPr/>
              <a:tblGrid>
                <a:gridCol w="4546422">
                  <a:extLst>
                    <a:ext uri="{9D8B030D-6E8A-4147-A177-3AD203B41FA5}">
                      <a16:colId xmlns:a16="http://schemas.microsoft.com/office/drawing/2014/main" val="20000"/>
                    </a:ext>
                  </a:extLst>
                </a:gridCol>
              </a:tblGrid>
              <a:tr h="523817">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2000" b="0" kern="1200" dirty="0">
                          <a:solidFill>
                            <a:schemeClr val="tx1">
                              <a:lumMod val="95000"/>
                              <a:lumOff val="5000"/>
                            </a:schemeClr>
                          </a:solidFill>
                          <a:latin typeface="+mn-lt"/>
                          <a:ea typeface="+mn-ea"/>
                          <a:cs typeface="Calibri" pitchFamily="34" charset="0"/>
                        </a:rPr>
                        <a:t>Lo compró </a:t>
                      </a:r>
                      <a:r>
                        <a:rPr lang="es-ES" sz="1000" b="0" kern="1200" dirty="0">
                          <a:solidFill>
                            <a:schemeClr val="tx1">
                              <a:lumMod val="95000"/>
                              <a:lumOff val="5000"/>
                            </a:schemeClr>
                          </a:solidFill>
                          <a:latin typeface="+mn-lt"/>
                          <a:ea typeface="+mn-ea"/>
                          <a:cs typeface="Calibri" pitchFamily="34" charset="0"/>
                        </a:rPr>
                        <a:t>(el entrevistado o algún miembro de la familia)</a:t>
                      </a: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r h="489275">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400" b="0" kern="1200" dirty="0">
                          <a:solidFill>
                            <a:schemeClr val="tx1">
                              <a:lumMod val="95000"/>
                              <a:lumOff val="5000"/>
                            </a:schemeClr>
                          </a:solidFill>
                          <a:latin typeface="+mn-lt"/>
                          <a:ea typeface="+mn-ea"/>
                          <a:cs typeface="Calibri" pitchFamily="34" charset="0"/>
                        </a:rPr>
                        <a:t>Se lo regalaron</a:t>
                      </a: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489275">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400" b="0" kern="1200" dirty="0">
                          <a:solidFill>
                            <a:schemeClr val="tx1">
                              <a:lumMod val="95000"/>
                              <a:lumOff val="5000"/>
                            </a:schemeClr>
                          </a:solidFill>
                          <a:latin typeface="+mn-lt"/>
                          <a:ea typeface="+mn-ea"/>
                          <a:cs typeface="Calibri" pitchFamily="34" charset="0"/>
                        </a:rPr>
                        <a:t>Se lo han prestado</a:t>
                      </a: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489275">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400" b="0" kern="1200" dirty="0">
                          <a:solidFill>
                            <a:schemeClr val="tx1">
                              <a:lumMod val="95000"/>
                              <a:lumOff val="5000"/>
                            </a:schemeClr>
                          </a:solidFill>
                          <a:latin typeface="+mn-lt"/>
                          <a:ea typeface="+mn-ea"/>
                          <a:cs typeface="Calibri" pitchFamily="34" charset="0"/>
                        </a:rPr>
                        <a:t>TOTAL</a:t>
                      </a:r>
                      <a:r>
                        <a:rPr lang="es-ES" sz="1400" b="0" kern="1200" baseline="0" dirty="0">
                          <a:solidFill>
                            <a:schemeClr val="tx1">
                              <a:lumMod val="95000"/>
                              <a:lumOff val="5000"/>
                            </a:schemeClr>
                          </a:solidFill>
                          <a:latin typeface="+mn-lt"/>
                          <a:ea typeface="+mn-ea"/>
                          <a:cs typeface="Calibri" pitchFamily="34" charset="0"/>
                        </a:rPr>
                        <a:t> lo bajó de Internet</a:t>
                      </a:r>
                      <a:endParaRPr lang="es-ES" sz="1400" b="0" kern="1200" dirty="0">
                        <a:solidFill>
                          <a:schemeClr val="tx1">
                            <a:lumMod val="95000"/>
                            <a:lumOff val="5000"/>
                          </a:schemeClr>
                        </a:solidFill>
                        <a:latin typeface="+mn-lt"/>
                        <a:ea typeface="+mn-ea"/>
                        <a:cs typeface="Calibri"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r h="468356">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900" b="0" i="1" kern="1200" dirty="0">
                          <a:solidFill>
                            <a:schemeClr val="tx1">
                              <a:lumMod val="95000"/>
                              <a:lumOff val="5000"/>
                            </a:schemeClr>
                          </a:solidFill>
                          <a:latin typeface="+mn-lt"/>
                          <a:ea typeface="+mn-ea"/>
                          <a:cs typeface="Calibri" pitchFamily="34" charset="0"/>
                        </a:rPr>
                        <a:t>Lo bajó de Internet</a:t>
                      </a:r>
                      <a:r>
                        <a:rPr lang="es-ES" sz="900" b="0" i="1" kern="1200" baseline="0" dirty="0">
                          <a:solidFill>
                            <a:schemeClr val="tx1">
                              <a:lumMod val="95000"/>
                              <a:lumOff val="5000"/>
                            </a:schemeClr>
                          </a:solidFill>
                          <a:latin typeface="+mn-lt"/>
                          <a:ea typeface="+mn-ea"/>
                          <a:cs typeface="Calibri" pitchFamily="34" charset="0"/>
                        </a:rPr>
                        <a:t> gratuitamente</a:t>
                      </a:r>
                      <a:endParaRPr lang="es-ES" sz="900" b="0" i="1" kern="1200" dirty="0">
                        <a:solidFill>
                          <a:schemeClr val="tx1">
                            <a:lumMod val="95000"/>
                            <a:lumOff val="5000"/>
                          </a:schemeClr>
                        </a:solidFill>
                        <a:latin typeface="+mn-lt"/>
                        <a:ea typeface="+mn-ea"/>
                        <a:cs typeface="Calibri"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4"/>
                  </a:ext>
                </a:extLst>
              </a:tr>
              <a:tr h="468356">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900" b="0" i="1" kern="1200" dirty="0">
                          <a:solidFill>
                            <a:schemeClr val="tx1">
                              <a:lumMod val="95000"/>
                              <a:lumOff val="5000"/>
                            </a:schemeClr>
                          </a:solidFill>
                          <a:latin typeface="+mn-lt"/>
                          <a:ea typeface="+mn-ea"/>
                          <a:cs typeface="Calibri" pitchFamily="34" charset="0"/>
                        </a:rPr>
                        <a:t>Lo bajó</a:t>
                      </a:r>
                      <a:r>
                        <a:rPr lang="es-ES" sz="900" b="0" i="1" kern="1200" baseline="0" dirty="0">
                          <a:solidFill>
                            <a:schemeClr val="tx1">
                              <a:lumMod val="95000"/>
                              <a:lumOff val="5000"/>
                            </a:schemeClr>
                          </a:solidFill>
                          <a:latin typeface="+mn-lt"/>
                          <a:ea typeface="+mn-ea"/>
                          <a:cs typeface="Calibri" pitchFamily="34" charset="0"/>
                        </a:rPr>
                        <a:t> de internet pagando</a:t>
                      </a:r>
                      <a:endParaRPr lang="es-ES" sz="900" b="0" i="1" kern="1200" dirty="0">
                        <a:solidFill>
                          <a:schemeClr val="tx1">
                            <a:lumMod val="95000"/>
                            <a:lumOff val="5000"/>
                          </a:schemeClr>
                        </a:solidFill>
                        <a:latin typeface="+mn-lt"/>
                        <a:ea typeface="+mn-ea"/>
                        <a:cs typeface="Calibri"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5"/>
                  </a:ext>
                </a:extLst>
              </a:tr>
              <a:tr h="489275">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defRPr/>
                      </a:pPr>
                      <a:r>
                        <a:rPr lang="es-ES" sz="1100" b="0" kern="1200" dirty="0">
                          <a:solidFill>
                            <a:schemeClr val="tx1">
                              <a:lumMod val="95000"/>
                              <a:lumOff val="5000"/>
                            </a:schemeClr>
                          </a:solidFill>
                          <a:latin typeface="+mn-lt"/>
                          <a:ea typeface="+mn-ea"/>
                          <a:cs typeface="Calibri" pitchFamily="34" charset="0"/>
                        </a:rPr>
                        <a:t>Estaba en el hogar, ya lo tenía con anterioridad</a:t>
                      </a:r>
                    </a:p>
                  </a:txBody>
                  <a:tcPr marL="9525" marR="9525" marT="9525" marB="0" anchor="ctr">
                    <a:lnL>
                      <a:noFill/>
                    </a:lnL>
                    <a:lnR>
                      <a:noFill/>
                    </a:lnR>
                    <a:lnT>
                      <a:noFill/>
                    </a:lnT>
                    <a:lnB>
                      <a:noFill/>
                    </a:lnB>
                  </a:tcPr>
                </a:tc>
                <a:extLst>
                  <a:ext uri="{0D108BD9-81ED-4DB2-BD59-A6C34878D82A}">
                    <a16:rowId xmlns:a16="http://schemas.microsoft.com/office/drawing/2014/main" val="10006"/>
                  </a:ext>
                </a:extLst>
              </a:tr>
              <a:tr h="489275">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100" b="0" kern="1200" dirty="0">
                          <a:solidFill>
                            <a:schemeClr val="tx1">
                              <a:lumMod val="95000"/>
                              <a:lumOff val="5000"/>
                            </a:schemeClr>
                          </a:solidFill>
                          <a:latin typeface="+mn-lt"/>
                          <a:ea typeface="+mn-ea"/>
                          <a:cs typeface="Calibri" pitchFamily="34" charset="0"/>
                        </a:rPr>
                        <a:t>Lo</a:t>
                      </a:r>
                      <a:r>
                        <a:rPr lang="es-ES" sz="1100" b="0" kern="1200" baseline="0" dirty="0">
                          <a:solidFill>
                            <a:schemeClr val="tx1">
                              <a:lumMod val="95000"/>
                              <a:lumOff val="5000"/>
                            </a:schemeClr>
                          </a:solidFill>
                          <a:latin typeface="+mn-lt"/>
                          <a:ea typeface="+mn-ea"/>
                          <a:cs typeface="Calibri" pitchFamily="34" charset="0"/>
                        </a:rPr>
                        <a:t> pidió prestado en la biblioteca</a:t>
                      </a:r>
                      <a:endParaRPr lang="es-ES" sz="1100" b="0" kern="1200" dirty="0">
                        <a:solidFill>
                          <a:schemeClr val="tx1">
                            <a:lumMod val="95000"/>
                            <a:lumOff val="5000"/>
                          </a:schemeClr>
                        </a:solidFill>
                        <a:latin typeface="+mn-lt"/>
                        <a:ea typeface="+mn-ea"/>
                        <a:cs typeface="Calibri"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7"/>
                  </a:ext>
                </a:extLst>
              </a:tr>
              <a:tr h="489275">
                <a:tc>
                  <a:txBody>
                    <a:bodyPr/>
                    <a:lstStyle/>
                    <a:p>
                      <a:pPr marL="0" marR="0" lvl="0" indent="0" algn="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050" b="0" kern="1200" dirty="0">
                          <a:solidFill>
                            <a:schemeClr val="tx1">
                              <a:lumMod val="95000"/>
                              <a:lumOff val="5000"/>
                            </a:schemeClr>
                          </a:solidFill>
                          <a:latin typeface="+mn-lt"/>
                          <a:ea typeface="+mn-ea"/>
                          <a:cs typeface="Calibri" pitchFamily="34" charset="0"/>
                        </a:rPr>
                        <a:t>Era una copia </a:t>
                      </a:r>
                      <a:r>
                        <a:rPr lang="es-ES" sz="700" b="0" kern="1200" dirty="0">
                          <a:solidFill>
                            <a:schemeClr val="tx1">
                              <a:lumMod val="95000"/>
                              <a:lumOff val="5000"/>
                            </a:schemeClr>
                          </a:solidFill>
                          <a:latin typeface="+mn-lt"/>
                          <a:ea typeface="+mn-ea"/>
                          <a:cs typeface="Calibri" pitchFamily="34" charset="0"/>
                        </a:rPr>
                        <a:t>(de un </a:t>
                      </a:r>
                      <a:r>
                        <a:rPr lang="es-ES" sz="700" b="0" kern="1200" dirty="0" err="1">
                          <a:solidFill>
                            <a:schemeClr val="tx1">
                              <a:lumMod val="95000"/>
                              <a:lumOff val="5000"/>
                            </a:schemeClr>
                          </a:solidFill>
                          <a:latin typeface="+mn-lt"/>
                          <a:ea typeface="+mn-ea"/>
                          <a:cs typeface="Calibri" pitchFamily="34" charset="0"/>
                        </a:rPr>
                        <a:t>ebook</a:t>
                      </a:r>
                      <a:r>
                        <a:rPr lang="es-ES" sz="700" b="0" kern="1200" dirty="0">
                          <a:solidFill>
                            <a:schemeClr val="tx1">
                              <a:lumMod val="95000"/>
                              <a:lumOff val="5000"/>
                            </a:schemeClr>
                          </a:solidFill>
                          <a:latin typeface="+mn-lt"/>
                          <a:ea typeface="+mn-ea"/>
                          <a:cs typeface="Calibri" pitchFamily="34" charset="0"/>
                        </a:rPr>
                        <a:t> de un amigo o familiar)</a:t>
                      </a:r>
                    </a:p>
                  </a:txBody>
                  <a:tcPr marL="9525" marR="9525" marT="9525" marB="0" anchor="ctr">
                    <a:lnL>
                      <a:noFill/>
                    </a:lnL>
                    <a:lnR>
                      <a:noFill/>
                    </a:lnR>
                    <a:lnT>
                      <a:noFill/>
                    </a:lnT>
                    <a:lnB>
                      <a:noFill/>
                    </a:lnB>
                  </a:tcPr>
                </a:tc>
                <a:extLst>
                  <a:ext uri="{0D108BD9-81ED-4DB2-BD59-A6C34878D82A}">
                    <a16:rowId xmlns:a16="http://schemas.microsoft.com/office/drawing/2014/main" val="2893194137"/>
                  </a:ext>
                </a:extLst>
              </a:tr>
            </a:tbl>
          </a:graphicData>
        </a:graphic>
      </p:graphicFrame>
      <p:graphicFrame>
        <p:nvGraphicFramePr>
          <p:cNvPr id="23" name="20 Gráfico"/>
          <p:cNvGraphicFramePr/>
          <p:nvPr>
            <p:extLst>
              <p:ext uri="{D42A27DB-BD31-4B8C-83A1-F6EECF244321}">
                <p14:modId xmlns:p14="http://schemas.microsoft.com/office/powerpoint/2010/main" val="3134337023"/>
              </p:ext>
            </p:extLst>
          </p:nvPr>
        </p:nvGraphicFramePr>
        <p:xfrm>
          <a:off x="2908356" y="1996992"/>
          <a:ext cx="8635944" cy="4839964"/>
        </p:xfrm>
        <a:graphic>
          <a:graphicData uri="http://schemas.openxmlformats.org/drawingml/2006/chart">
            <c:chart xmlns:c="http://schemas.openxmlformats.org/drawingml/2006/chart" xmlns:r="http://schemas.openxmlformats.org/officeDocument/2006/relationships" r:id="rId2"/>
          </a:graphicData>
        </a:graphic>
      </p:graphicFrame>
      <p:sp>
        <p:nvSpPr>
          <p:cNvPr id="24" name="Rectángulo 23"/>
          <p:cNvSpPr/>
          <p:nvPr/>
        </p:nvSpPr>
        <p:spPr>
          <a:xfrm>
            <a:off x="2908356" y="1723458"/>
            <a:ext cx="5794261" cy="338554"/>
          </a:xfrm>
          <a:prstGeom prst="rect">
            <a:avLst/>
          </a:prstGeom>
        </p:spPr>
        <p:txBody>
          <a:bodyPr wrap="square">
            <a:spAutoFit/>
          </a:bodyPr>
          <a:lstStyle/>
          <a:p>
            <a:pPr algn="ctr"/>
            <a:r>
              <a:rPr lang="es-ES" altLang="es-ES" sz="1600" b="1" dirty="0">
                <a:solidFill>
                  <a:srgbClr val="233616"/>
                </a:solidFill>
                <a:cs typeface="Arial" panose="020B0604020202020204" pitchFamily="34" charset="0"/>
              </a:rPr>
              <a:t>¿Cómo llegó a sus manos el último libro leído?</a:t>
            </a:r>
            <a:r>
              <a:rPr lang="es-ES" altLang="es-ES" sz="1100" b="1" dirty="0">
                <a:solidFill>
                  <a:srgbClr val="233616"/>
                </a:solidFill>
                <a:cs typeface="Arial" panose="020B0604020202020204" pitchFamily="34" charset="0"/>
              </a:rPr>
              <a:t>*</a:t>
            </a:r>
            <a:endParaRPr lang="es-ES" altLang="es-ES" sz="1600" b="1" dirty="0">
              <a:solidFill>
                <a:srgbClr val="233616"/>
              </a:solidFill>
              <a:cs typeface="Arial" panose="020B0604020202020204" pitchFamily="34" charset="0"/>
            </a:endParaRPr>
          </a:p>
        </p:txBody>
      </p:sp>
      <p:sp>
        <p:nvSpPr>
          <p:cNvPr id="9" name="Rectangle 86">
            <a:extLst>
              <a:ext uri="{FF2B5EF4-FFF2-40B4-BE49-F238E27FC236}">
                <a16:creationId xmlns:a16="http://schemas.microsoft.com/office/drawing/2014/main" id="{0B033B55-9F1E-429F-93ED-63D855FC18C3}"/>
              </a:ext>
            </a:extLst>
          </p:cNvPr>
          <p:cNvSpPr>
            <a:spLocks noChangeArrowheads="1"/>
          </p:cNvSpPr>
          <p:nvPr/>
        </p:nvSpPr>
        <p:spPr bwMode="auto">
          <a:xfrm>
            <a:off x="8020695" y="1994477"/>
            <a:ext cx="1471878" cy="253916"/>
          </a:xfrm>
          <a:prstGeom prst="rect">
            <a:avLst/>
          </a:prstGeom>
          <a:noFill/>
          <a:ln w="28575">
            <a:noFill/>
            <a:miter lim="800000"/>
            <a:headEnd/>
            <a:tailEnd/>
          </a:ln>
          <a:effectLst/>
        </p:spPr>
        <p:txBody>
          <a:bodyPr wrap="none">
            <a:spAutoFit/>
          </a:bodyPr>
          <a:lstStyle/>
          <a:p>
            <a:pPr algn="ctr" fontAlgn="base">
              <a:spcBef>
                <a:spcPct val="50000"/>
              </a:spcBef>
              <a:spcAft>
                <a:spcPct val="0"/>
              </a:spcAft>
            </a:pPr>
            <a:r>
              <a:rPr lang="es-ES_tradnl" sz="1050" i="1" dirty="0">
                <a:solidFill>
                  <a:prstClr val="black">
                    <a:lumMod val="85000"/>
                    <a:lumOff val="15000"/>
                  </a:prstClr>
                </a:solidFill>
                <a:latin typeface="+mj-lt"/>
              </a:rPr>
              <a:t>Respuesta múltiple</a:t>
            </a:r>
            <a:endParaRPr lang="es-ES" sz="1050" i="1" dirty="0">
              <a:solidFill>
                <a:prstClr val="black">
                  <a:lumMod val="85000"/>
                  <a:lumOff val="15000"/>
                </a:prstClr>
              </a:solidFill>
              <a:latin typeface="+mj-lt"/>
            </a:endParaRPr>
          </a:p>
        </p:txBody>
      </p:sp>
      <p:sp>
        <p:nvSpPr>
          <p:cNvPr id="10" name="Marcador de número de diapositiva 1">
            <a:extLst>
              <a:ext uri="{FF2B5EF4-FFF2-40B4-BE49-F238E27FC236}">
                <a16:creationId xmlns:a16="http://schemas.microsoft.com/office/drawing/2014/main" id="{916B09AC-A9D7-47A5-9F52-7126BF42BB51}"/>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46</a:t>
            </a:fld>
            <a:endParaRPr lang="es-ES_tradnl" dirty="0"/>
          </a:p>
        </p:txBody>
      </p:sp>
      <p:cxnSp>
        <p:nvCxnSpPr>
          <p:cNvPr id="3" name="Conector recto 2">
            <a:extLst>
              <a:ext uri="{FF2B5EF4-FFF2-40B4-BE49-F238E27FC236}">
                <a16:creationId xmlns:a16="http://schemas.microsoft.com/office/drawing/2014/main" id="{94FE97CC-BDF9-4DC7-86EE-C56AE55AFDAC}"/>
              </a:ext>
            </a:extLst>
          </p:cNvPr>
          <p:cNvCxnSpPr/>
          <p:nvPr/>
        </p:nvCxnSpPr>
        <p:spPr>
          <a:xfrm>
            <a:off x="5168348" y="2238080"/>
            <a:ext cx="0" cy="439617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4" name="Picture 2" descr="https://d30y9cdsu7xlg0.cloudfront.net/png/21764-200.png">
            <a:extLst>
              <a:ext uri="{FF2B5EF4-FFF2-40B4-BE49-F238E27FC236}">
                <a16:creationId xmlns:a16="http://schemas.microsoft.com/office/drawing/2014/main" id="{31125769-4ADC-4B94-82D4-F8096125831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96" y="1371516"/>
            <a:ext cx="250063" cy="25006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3">
            <a:extLst>
              <a:ext uri="{FF2B5EF4-FFF2-40B4-BE49-F238E27FC236}">
                <a16:creationId xmlns:a16="http://schemas.microsoft.com/office/drawing/2014/main" id="{C5BCF100-61B2-423D-BBF2-B6DA6B137E80}"/>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16" name="Rectangle 3">
            <a:extLst>
              <a:ext uri="{FF2B5EF4-FFF2-40B4-BE49-F238E27FC236}">
                <a16:creationId xmlns:a16="http://schemas.microsoft.com/office/drawing/2014/main" id="{01975BD0-AB81-4BB6-A1CA-1E7589D2CBAA}"/>
              </a:ext>
            </a:extLst>
          </p:cNvPr>
          <p:cNvSpPr>
            <a:spLocks noChangeArrowheads="1"/>
          </p:cNvSpPr>
          <p:nvPr/>
        </p:nvSpPr>
        <p:spPr bwMode="auto">
          <a:xfrm>
            <a:off x="270008" y="1334675"/>
            <a:ext cx="2636821"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Último libro leído</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 name="CuadroTexto 16">
            <a:extLst>
              <a:ext uri="{FF2B5EF4-FFF2-40B4-BE49-F238E27FC236}">
                <a16:creationId xmlns:a16="http://schemas.microsoft.com/office/drawing/2014/main" id="{A30F12F4-6B41-4EAD-A09D-9037C2ED95D3}"/>
              </a:ext>
            </a:extLst>
          </p:cNvPr>
          <p:cNvSpPr txBox="1"/>
          <p:nvPr/>
        </p:nvSpPr>
        <p:spPr>
          <a:xfrm>
            <a:off x="7959012" y="1131406"/>
            <a:ext cx="4012303"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(3.323)</a:t>
            </a:r>
          </a:p>
        </p:txBody>
      </p:sp>
      <p:sp>
        <p:nvSpPr>
          <p:cNvPr id="18" name="Rectángulo 17">
            <a:extLst>
              <a:ext uri="{FF2B5EF4-FFF2-40B4-BE49-F238E27FC236}">
                <a16:creationId xmlns:a16="http://schemas.microsoft.com/office/drawing/2014/main" id="{2C833C99-0A62-4B57-A05B-ED829BBE1F6A}"/>
              </a:ext>
            </a:extLst>
          </p:cNvPr>
          <p:cNvSpPr/>
          <p:nvPr/>
        </p:nvSpPr>
        <p:spPr>
          <a:xfrm>
            <a:off x="179927" y="122117"/>
            <a:ext cx="11791388"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600" b="1" dirty="0">
                <a:solidFill>
                  <a:schemeClr val="tx1"/>
                </a:solidFill>
                <a:ea typeface="Verdana" panose="020B0604030504040204" pitchFamily="34" charset="0"/>
                <a:cs typeface="Verdana" panose="020B0604030504040204" pitchFamily="34" charset="0"/>
              </a:rPr>
              <a:t>La compra (43,5%), </a:t>
            </a:r>
            <a:r>
              <a:rPr lang="es-ES" sz="1600" dirty="0">
                <a:solidFill>
                  <a:schemeClr val="tx1"/>
                </a:solidFill>
                <a:ea typeface="Verdana" panose="020B0604030504040204" pitchFamily="34" charset="0"/>
                <a:cs typeface="Verdana" panose="020B0604030504040204" pitchFamily="34" charset="0"/>
              </a:rPr>
              <a:t>se mantiene como la principal forma </a:t>
            </a:r>
            <a:r>
              <a:rPr lang="es-ES" sz="1600" b="1" dirty="0">
                <a:solidFill>
                  <a:schemeClr val="tx1"/>
                </a:solidFill>
                <a:ea typeface="Verdana" panose="020B0604030504040204" pitchFamily="34" charset="0"/>
                <a:cs typeface="Verdana" panose="020B0604030504040204" pitchFamily="34" charset="0"/>
              </a:rPr>
              <a:t>a través de la cual el último libro leído llegó a manos de los lectores</a:t>
            </a:r>
            <a:r>
              <a:rPr lang="es-ES" sz="1600" dirty="0">
                <a:solidFill>
                  <a:schemeClr val="tx1"/>
                </a:solidFill>
                <a:ea typeface="Verdana" panose="020B0604030504040204" pitchFamily="34" charset="0"/>
                <a:cs typeface="Verdana" panose="020B0604030504040204" pitchFamily="34" charset="0"/>
              </a:rPr>
              <a:t>, bien porque lo compró el mismo (38,9%) o porque se lo bajó de internet pagando (4,6%). </a:t>
            </a:r>
          </a:p>
        </p:txBody>
      </p:sp>
      <p:sp>
        <p:nvSpPr>
          <p:cNvPr id="19" name="Rectangle 18">
            <a:extLst>
              <a:ext uri="{FF2B5EF4-FFF2-40B4-BE49-F238E27FC236}">
                <a16:creationId xmlns:a16="http://schemas.microsoft.com/office/drawing/2014/main" id="{4B04F707-3A02-4C23-93B2-9F50E5569987}"/>
              </a:ext>
            </a:extLst>
          </p:cNvPr>
          <p:cNvSpPr>
            <a:spLocks noChangeArrowheads="1"/>
          </p:cNvSpPr>
          <p:nvPr/>
        </p:nvSpPr>
        <p:spPr bwMode="auto">
          <a:xfrm>
            <a:off x="7127355" y="6514300"/>
            <a:ext cx="3526032" cy="246221"/>
          </a:xfrm>
          <a:prstGeom prst="rect">
            <a:avLst/>
          </a:prstGeom>
          <a:solidFill>
            <a:schemeClr val="bg1">
              <a:lumMod val="95000"/>
            </a:schemeClr>
          </a:solidFill>
          <a:ln w="9525">
            <a:noFill/>
            <a:miter lim="800000"/>
            <a:headEnd/>
            <a:tailEnd/>
          </a:ln>
        </p:spPr>
        <p:txBody>
          <a:bodyPr wrap="square" anchor="ctr">
            <a:spAutoFit/>
          </a:bodyPr>
          <a:lstStyle/>
          <a:p>
            <a:pPr algn="just">
              <a:spcBef>
                <a:spcPct val="20000"/>
              </a:spcBef>
            </a:pPr>
            <a:r>
              <a:rPr lang="es-ES" sz="1000" dirty="0"/>
              <a:t>*Esta pregunta no se preguntó en 2020.</a:t>
            </a:r>
          </a:p>
        </p:txBody>
      </p:sp>
    </p:spTree>
    <p:extLst>
      <p:ext uri="{BB962C8B-B14F-4D97-AF65-F5344CB8AC3E}">
        <p14:creationId xmlns:p14="http://schemas.microsoft.com/office/powerpoint/2010/main" val="1992393077"/>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ángulo 64">
            <a:extLst>
              <a:ext uri="{FF2B5EF4-FFF2-40B4-BE49-F238E27FC236}">
                <a16:creationId xmlns:a16="http://schemas.microsoft.com/office/drawing/2014/main" id="{2C757E01-39F3-4238-BEF3-5AA4614A3B06}"/>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Picture 2" descr="https://d30y9cdsu7xlg0.cloudfront.net/png/21764-200.png">
            <a:extLst>
              <a:ext uri="{FF2B5EF4-FFF2-40B4-BE49-F238E27FC236}">
                <a16:creationId xmlns:a16="http://schemas.microsoft.com/office/drawing/2014/main" id="{13253298-0F0B-4D16-AE4D-9D6E66BD4B0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896" y="1371516"/>
            <a:ext cx="250063" cy="250063"/>
          </a:xfrm>
          <a:prstGeom prst="rect">
            <a:avLst/>
          </a:prstGeom>
          <a:noFill/>
          <a:extLst>
            <a:ext uri="{909E8E84-426E-40DD-AFC4-6F175D3DCCD1}">
              <a14:hiddenFill xmlns:a14="http://schemas.microsoft.com/office/drawing/2010/main">
                <a:solidFill>
                  <a:srgbClr val="FFFFFF"/>
                </a:solidFill>
              </a14:hiddenFill>
            </a:ext>
          </a:extLst>
        </p:spPr>
      </p:pic>
      <p:sp>
        <p:nvSpPr>
          <p:cNvPr id="67" name="Rectangle 3">
            <a:extLst>
              <a:ext uri="{FF2B5EF4-FFF2-40B4-BE49-F238E27FC236}">
                <a16:creationId xmlns:a16="http://schemas.microsoft.com/office/drawing/2014/main" id="{829C62AF-E5D9-49B6-A440-DDE1BEB29D0F}"/>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68" name="Rectangle 3">
            <a:extLst>
              <a:ext uri="{FF2B5EF4-FFF2-40B4-BE49-F238E27FC236}">
                <a16:creationId xmlns:a16="http://schemas.microsoft.com/office/drawing/2014/main" id="{D86507B6-9B24-437B-9491-11C838574E2F}"/>
              </a:ext>
            </a:extLst>
          </p:cNvPr>
          <p:cNvSpPr>
            <a:spLocks noChangeArrowheads="1"/>
          </p:cNvSpPr>
          <p:nvPr/>
        </p:nvSpPr>
        <p:spPr bwMode="auto">
          <a:xfrm>
            <a:off x="270008" y="1334675"/>
            <a:ext cx="2636821"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Último libro leído</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0" name="Rectángulo 69">
            <a:extLst>
              <a:ext uri="{FF2B5EF4-FFF2-40B4-BE49-F238E27FC236}">
                <a16:creationId xmlns:a16="http://schemas.microsoft.com/office/drawing/2014/main" id="{0B02D83A-9D0E-4F74-84E5-F848895527F5}"/>
              </a:ext>
            </a:extLst>
          </p:cNvPr>
          <p:cNvSpPr/>
          <p:nvPr/>
        </p:nvSpPr>
        <p:spPr>
          <a:xfrm>
            <a:off x="194423" y="113202"/>
            <a:ext cx="9784372" cy="841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400" dirty="0">
                <a:solidFill>
                  <a:schemeClr val="tx1"/>
                </a:solidFill>
                <a:ea typeface="Verdana" panose="020B0604030504040204" pitchFamily="34" charset="0"/>
                <a:cs typeface="Verdana" panose="020B0604030504040204" pitchFamily="34" charset="0"/>
              </a:rPr>
              <a:t>Respecto a el ejercicio anterior se puede destacar:</a:t>
            </a:r>
          </a:p>
          <a:p>
            <a:pPr marL="285750" lvl="0" indent="-285750">
              <a:spcBef>
                <a:spcPts val="200"/>
              </a:spcBef>
              <a:spcAft>
                <a:spcPts val="200"/>
              </a:spcAft>
              <a:buClr>
                <a:srgbClr val="233616"/>
              </a:buClr>
              <a:buFont typeface="Arial" panose="020B0604020202020204" pitchFamily="34" charset="0"/>
              <a:buChar char="•"/>
            </a:pPr>
            <a:r>
              <a:rPr lang="es-ES" sz="1400" dirty="0">
                <a:solidFill>
                  <a:schemeClr val="tx1"/>
                </a:solidFill>
                <a:ea typeface="Verdana" panose="020B0604030504040204" pitchFamily="34" charset="0"/>
                <a:cs typeface="Verdana" panose="020B0604030504040204" pitchFamily="34" charset="0"/>
              </a:rPr>
              <a:t>Continúa el crecimiento en la </a:t>
            </a:r>
            <a:r>
              <a:rPr lang="es-ES" sz="1400" b="1" dirty="0">
                <a:solidFill>
                  <a:schemeClr val="tx1"/>
                </a:solidFill>
                <a:ea typeface="Verdana" panose="020B0604030504040204" pitchFamily="34" charset="0"/>
                <a:cs typeface="Verdana" panose="020B0604030504040204" pitchFamily="34" charset="0"/>
              </a:rPr>
              <a:t>descarga de libros por internet</a:t>
            </a:r>
            <a:r>
              <a:rPr lang="es-ES" sz="1400" dirty="0">
                <a:solidFill>
                  <a:schemeClr val="tx1"/>
                </a:solidFill>
                <a:ea typeface="Verdana" panose="020B0604030504040204" pitchFamily="34" charset="0"/>
                <a:cs typeface="Verdana" panose="020B0604030504040204" pitchFamily="34" charset="0"/>
              </a:rPr>
              <a:t>.</a:t>
            </a:r>
          </a:p>
          <a:p>
            <a:pPr marL="285750" lvl="0" indent="-285750">
              <a:spcBef>
                <a:spcPts val="200"/>
              </a:spcBef>
              <a:spcAft>
                <a:spcPts val="200"/>
              </a:spcAft>
              <a:buClr>
                <a:srgbClr val="233616"/>
              </a:buClr>
              <a:buFont typeface="Arial" panose="020B0604020202020204" pitchFamily="34" charset="0"/>
              <a:buChar char="•"/>
            </a:pPr>
            <a:r>
              <a:rPr lang="es-ES" sz="1400" dirty="0">
                <a:solidFill>
                  <a:schemeClr val="tx1"/>
                </a:solidFill>
                <a:ea typeface="Verdana" panose="020B0604030504040204" pitchFamily="34" charset="0"/>
                <a:cs typeface="Verdana" panose="020B0604030504040204" pitchFamily="34" charset="0"/>
              </a:rPr>
              <a:t>Se observa una tendencia descendente en el préstamo y también desciende la compra.</a:t>
            </a:r>
          </a:p>
        </p:txBody>
      </p:sp>
      <p:sp>
        <p:nvSpPr>
          <p:cNvPr id="2" name="Marcador de número de diapositiva 1">
            <a:extLst>
              <a:ext uri="{FF2B5EF4-FFF2-40B4-BE49-F238E27FC236}">
                <a16:creationId xmlns:a16="http://schemas.microsoft.com/office/drawing/2014/main" id="{A7FD6A18-28E8-4EE3-BD14-FB5DFE886905}"/>
              </a:ext>
            </a:extLst>
          </p:cNvPr>
          <p:cNvSpPr>
            <a:spLocks noGrp="1"/>
          </p:cNvSpPr>
          <p:nvPr>
            <p:ph type="sldNum" sz="quarter" idx="12"/>
          </p:nvPr>
        </p:nvSpPr>
        <p:spPr/>
        <p:txBody>
          <a:bodyPr/>
          <a:lstStyle/>
          <a:p>
            <a:fld id="{1A85DD5C-56C3-43D9-A91F-D75BD50A17B5}" type="slidenum">
              <a:rPr lang="es-ES_tradnl" smtClean="0"/>
              <a:pPr/>
              <a:t>47</a:t>
            </a:fld>
            <a:endParaRPr lang="es-ES_tradnl" dirty="0"/>
          </a:p>
        </p:txBody>
      </p:sp>
      <p:sp>
        <p:nvSpPr>
          <p:cNvPr id="31" name="Rectángulo 30">
            <a:extLst>
              <a:ext uri="{FF2B5EF4-FFF2-40B4-BE49-F238E27FC236}">
                <a16:creationId xmlns:a16="http://schemas.microsoft.com/office/drawing/2014/main" id="{1AF8C5F3-3D9B-4478-8CF8-B91827417607}"/>
              </a:ext>
            </a:extLst>
          </p:cNvPr>
          <p:cNvSpPr/>
          <p:nvPr/>
        </p:nvSpPr>
        <p:spPr>
          <a:xfrm>
            <a:off x="3292374" y="1741564"/>
            <a:ext cx="5794261" cy="338554"/>
          </a:xfrm>
          <a:prstGeom prst="rect">
            <a:avLst/>
          </a:prstGeom>
        </p:spPr>
        <p:txBody>
          <a:bodyPr wrap="square">
            <a:spAutoFit/>
          </a:bodyPr>
          <a:lstStyle/>
          <a:p>
            <a:pPr algn="ctr"/>
            <a:r>
              <a:rPr lang="es-ES" altLang="es-ES" sz="1600" b="1" dirty="0">
                <a:solidFill>
                  <a:srgbClr val="233616"/>
                </a:solidFill>
                <a:cs typeface="Arial" panose="020B0604020202020204" pitchFamily="34" charset="0"/>
              </a:rPr>
              <a:t>¿Cómo llegó a sus manos el último libro leído?</a:t>
            </a:r>
            <a:r>
              <a:rPr lang="es-ES" sz="1600" baseline="30000" dirty="0">
                <a:solidFill>
                  <a:srgbClr val="000000"/>
                </a:solidFill>
              </a:rPr>
              <a:t> *</a:t>
            </a:r>
            <a:endParaRPr lang="es-ES" altLang="es-ES" sz="1600" b="1" dirty="0">
              <a:solidFill>
                <a:srgbClr val="233616"/>
              </a:solidFill>
              <a:cs typeface="Arial" panose="020B0604020202020204" pitchFamily="34" charset="0"/>
            </a:endParaRPr>
          </a:p>
        </p:txBody>
      </p:sp>
      <p:graphicFrame>
        <p:nvGraphicFramePr>
          <p:cNvPr id="14" name="Tabla 13">
            <a:extLst>
              <a:ext uri="{FF2B5EF4-FFF2-40B4-BE49-F238E27FC236}">
                <a16:creationId xmlns:a16="http://schemas.microsoft.com/office/drawing/2014/main" id="{B29F2CC2-6D36-4101-838E-EBCBE9622FCE}"/>
              </a:ext>
            </a:extLst>
          </p:cNvPr>
          <p:cNvGraphicFramePr>
            <a:graphicFrameLocks noGrp="1"/>
          </p:cNvGraphicFramePr>
          <p:nvPr/>
        </p:nvGraphicFramePr>
        <p:xfrm>
          <a:off x="194422" y="5092790"/>
          <a:ext cx="11776896" cy="432000"/>
        </p:xfrm>
        <a:graphic>
          <a:graphicData uri="http://schemas.openxmlformats.org/drawingml/2006/table">
            <a:tbl>
              <a:tblPr firstRow="1" bandRow="1">
                <a:tableStyleId>{5C22544A-7EE6-4342-B048-85BDC9FD1C3A}</a:tableStyleId>
              </a:tblPr>
              <a:tblGrid>
                <a:gridCol w="1962816">
                  <a:extLst>
                    <a:ext uri="{9D8B030D-6E8A-4147-A177-3AD203B41FA5}">
                      <a16:colId xmlns:a16="http://schemas.microsoft.com/office/drawing/2014/main" val="1822653126"/>
                    </a:ext>
                  </a:extLst>
                </a:gridCol>
                <a:gridCol w="1962816">
                  <a:extLst>
                    <a:ext uri="{9D8B030D-6E8A-4147-A177-3AD203B41FA5}">
                      <a16:colId xmlns:a16="http://schemas.microsoft.com/office/drawing/2014/main" val="1301290602"/>
                    </a:ext>
                  </a:extLst>
                </a:gridCol>
                <a:gridCol w="1962816">
                  <a:extLst>
                    <a:ext uri="{9D8B030D-6E8A-4147-A177-3AD203B41FA5}">
                      <a16:colId xmlns:a16="http://schemas.microsoft.com/office/drawing/2014/main" val="1990739707"/>
                    </a:ext>
                  </a:extLst>
                </a:gridCol>
                <a:gridCol w="1962816">
                  <a:extLst>
                    <a:ext uri="{9D8B030D-6E8A-4147-A177-3AD203B41FA5}">
                      <a16:colId xmlns:a16="http://schemas.microsoft.com/office/drawing/2014/main" val="771548732"/>
                    </a:ext>
                  </a:extLst>
                </a:gridCol>
                <a:gridCol w="1962816">
                  <a:extLst>
                    <a:ext uri="{9D8B030D-6E8A-4147-A177-3AD203B41FA5}">
                      <a16:colId xmlns:a16="http://schemas.microsoft.com/office/drawing/2014/main" val="977622717"/>
                    </a:ext>
                  </a:extLst>
                </a:gridCol>
                <a:gridCol w="1962816">
                  <a:extLst>
                    <a:ext uri="{9D8B030D-6E8A-4147-A177-3AD203B41FA5}">
                      <a16:colId xmlns:a16="http://schemas.microsoft.com/office/drawing/2014/main" val="2221176680"/>
                    </a:ext>
                  </a:extLst>
                </a:gridCol>
              </a:tblGrid>
              <a:tr h="432000">
                <a:tc>
                  <a:txBody>
                    <a:bodyPr/>
                    <a:lstStyle/>
                    <a:p>
                      <a:pPr algn="ctr" fontAlgn="b"/>
                      <a:r>
                        <a:rPr lang="es-ES" sz="1200" b="0" i="0" u="none" strike="noStrike" dirty="0">
                          <a:solidFill>
                            <a:srgbClr val="000000"/>
                          </a:solidFill>
                          <a:effectLst/>
                          <a:latin typeface="+mj-lt"/>
                        </a:rPr>
                        <a:t>Lo compró</a:t>
                      </a:r>
                    </a:p>
                  </a:txBody>
                  <a:tcPr marL="9525" marR="9525" marT="9525" marB="0">
                    <a:lnT w="12700" cap="flat" cmpd="sng" algn="ctr">
                      <a:solidFill>
                        <a:schemeClr val="bg1">
                          <a:lumMod val="85000"/>
                        </a:schemeClr>
                      </a:solidFill>
                      <a:prstDash val="solid"/>
                      <a:round/>
                      <a:headEnd type="none" w="med" len="med"/>
                      <a:tailEnd type="none" w="med" len="med"/>
                    </a:lnT>
                    <a:noFill/>
                  </a:tcPr>
                </a:tc>
                <a:tc>
                  <a:txBody>
                    <a:bodyPr/>
                    <a:lstStyle/>
                    <a:p>
                      <a:pPr algn="ctr" fontAlgn="b"/>
                      <a:r>
                        <a:rPr lang="es-ES" sz="1200" b="0" i="0" u="none" strike="noStrike" dirty="0">
                          <a:solidFill>
                            <a:srgbClr val="000000"/>
                          </a:solidFill>
                          <a:effectLst/>
                          <a:latin typeface="+mj-lt"/>
                        </a:rPr>
                        <a:t>Se lo regalaron</a:t>
                      </a:r>
                    </a:p>
                  </a:txBody>
                  <a:tcPr marL="9525" marR="9525" marT="9525" marB="0">
                    <a:lnT w="12700" cap="flat" cmpd="sng" algn="ctr">
                      <a:solidFill>
                        <a:schemeClr val="bg1">
                          <a:lumMod val="85000"/>
                        </a:schemeClr>
                      </a:solidFill>
                      <a:prstDash val="solid"/>
                      <a:round/>
                      <a:headEnd type="none" w="med" len="med"/>
                      <a:tailEnd type="none" w="med" len="med"/>
                    </a:lnT>
                    <a:noFill/>
                  </a:tcPr>
                </a:tc>
                <a:tc>
                  <a:txBody>
                    <a:bodyPr/>
                    <a:lstStyle/>
                    <a:p>
                      <a:pPr algn="ctr" fontAlgn="b"/>
                      <a:r>
                        <a:rPr lang="es-ES" sz="1200" b="0" i="0" u="none" strike="noStrike" dirty="0">
                          <a:solidFill>
                            <a:srgbClr val="000000"/>
                          </a:solidFill>
                          <a:effectLst/>
                          <a:latin typeface="+mj-lt"/>
                        </a:rPr>
                        <a:t>Se lo prestaron</a:t>
                      </a:r>
                    </a:p>
                  </a:txBody>
                  <a:tcPr marL="9525" marR="9525" marT="9525" marB="0">
                    <a:lnT w="12700" cap="flat" cmpd="sng" algn="ctr">
                      <a:solidFill>
                        <a:schemeClr val="bg1">
                          <a:lumMod val="85000"/>
                        </a:schemeClr>
                      </a:solidFill>
                      <a:prstDash val="solid"/>
                      <a:round/>
                      <a:headEnd type="none" w="med" len="med"/>
                      <a:tailEnd type="none" w="med" len="med"/>
                    </a:lnT>
                    <a:noFill/>
                  </a:tcPr>
                </a:tc>
                <a:tc>
                  <a:txBody>
                    <a:bodyPr/>
                    <a:lstStyle/>
                    <a:p>
                      <a:pPr algn="ctr" fontAlgn="b"/>
                      <a:r>
                        <a:rPr lang="es-ES" sz="1200" b="0" i="0" u="none" strike="noStrike" dirty="0">
                          <a:solidFill>
                            <a:srgbClr val="000000"/>
                          </a:solidFill>
                          <a:effectLst/>
                          <a:latin typeface="+mj-lt"/>
                        </a:rPr>
                        <a:t>Lo pidió prestado en</a:t>
                      </a:r>
                    </a:p>
                    <a:p>
                      <a:pPr algn="ctr" fontAlgn="b"/>
                      <a:r>
                        <a:rPr lang="es-ES" sz="1200" b="0" i="0" u="none" strike="noStrike" dirty="0">
                          <a:solidFill>
                            <a:srgbClr val="000000"/>
                          </a:solidFill>
                          <a:effectLst/>
                          <a:latin typeface="+mj-lt"/>
                        </a:rPr>
                        <a:t> una biblioteca</a:t>
                      </a:r>
                    </a:p>
                  </a:txBody>
                  <a:tcPr marL="9525" marR="9525" marT="9525" marB="0">
                    <a:lnT w="12700" cap="flat" cmpd="sng" algn="ctr">
                      <a:solidFill>
                        <a:schemeClr val="bg1">
                          <a:lumMod val="85000"/>
                        </a:schemeClr>
                      </a:solidFill>
                      <a:prstDash val="solid"/>
                      <a:round/>
                      <a:headEnd type="none" w="med" len="med"/>
                      <a:tailEnd type="none" w="med" len="med"/>
                    </a:lnT>
                    <a:noFill/>
                  </a:tcPr>
                </a:tc>
                <a:tc>
                  <a:txBody>
                    <a:bodyPr/>
                    <a:lstStyle/>
                    <a:p>
                      <a:pPr algn="ctr" fontAlgn="b"/>
                      <a:r>
                        <a:rPr lang="es-ES" sz="1200" b="0" i="0" u="none" strike="noStrike" dirty="0">
                          <a:solidFill>
                            <a:srgbClr val="000000"/>
                          </a:solidFill>
                          <a:effectLst/>
                          <a:latin typeface="+mj-lt"/>
                        </a:rPr>
                        <a:t>Lo descargó de </a:t>
                      </a:r>
                    </a:p>
                    <a:p>
                      <a:pPr algn="ctr" fontAlgn="b"/>
                      <a:r>
                        <a:rPr lang="es-ES" sz="1200" b="0" i="0" u="none" strike="noStrike" dirty="0">
                          <a:solidFill>
                            <a:srgbClr val="000000"/>
                          </a:solidFill>
                          <a:effectLst/>
                          <a:latin typeface="+mj-lt"/>
                        </a:rPr>
                        <a:t>Internet</a:t>
                      </a:r>
                    </a:p>
                  </a:txBody>
                  <a:tcPr marL="9525" marR="9525" marT="9525" marB="0">
                    <a:lnT w="12700" cap="flat" cmpd="sng" algn="ctr">
                      <a:solidFill>
                        <a:schemeClr val="bg1">
                          <a:lumMod val="85000"/>
                        </a:schemeClr>
                      </a:solidFill>
                      <a:prstDash val="solid"/>
                      <a:round/>
                      <a:headEnd type="none" w="med" len="med"/>
                      <a:tailEnd type="none" w="med" len="med"/>
                    </a:lnT>
                    <a:noFill/>
                  </a:tcPr>
                </a:tc>
                <a:tc>
                  <a:txBody>
                    <a:bodyPr/>
                    <a:lstStyle/>
                    <a:p>
                      <a:pPr algn="ctr" fontAlgn="b"/>
                      <a:r>
                        <a:rPr lang="es-ES" sz="1200" b="0" i="0" u="none" strike="noStrike" dirty="0">
                          <a:solidFill>
                            <a:srgbClr val="000000"/>
                          </a:solidFill>
                          <a:effectLst/>
                          <a:latin typeface="+mj-lt"/>
                        </a:rPr>
                        <a:t>Está en el hogar</a:t>
                      </a:r>
                    </a:p>
                  </a:txBody>
                  <a:tcPr marL="9525" marR="9525" marT="9525" marB="0">
                    <a:lnT w="12700" cap="flat" cmpd="sng" algn="ctr">
                      <a:solidFill>
                        <a:schemeClr val="bg1">
                          <a:lumMod val="85000"/>
                        </a:schemeClr>
                      </a:solidFill>
                      <a:prstDash val="solid"/>
                      <a:round/>
                      <a:headEnd type="none" w="med" len="med"/>
                      <a:tailEnd type="none" w="med" len="med"/>
                    </a:lnT>
                    <a:noFill/>
                  </a:tcPr>
                </a:tc>
                <a:extLst>
                  <a:ext uri="{0D108BD9-81ED-4DB2-BD59-A6C34878D82A}">
                    <a16:rowId xmlns:a16="http://schemas.microsoft.com/office/drawing/2014/main" val="1337419665"/>
                  </a:ext>
                </a:extLst>
              </a:tr>
            </a:tbl>
          </a:graphicData>
        </a:graphic>
      </p:graphicFrame>
      <p:graphicFrame>
        <p:nvGraphicFramePr>
          <p:cNvPr id="15" name="2 Gráfico">
            <a:extLst>
              <a:ext uri="{FF2B5EF4-FFF2-40B4-BE49-F238E27FC236}">
                <a16:creationId xmlns:a16="http://schemas.microsoft.com/office/drawing/2014/main" id="{1A0E012A-7CFD-4ADA-8ECD-73C5EB370404}"/>
              </a:ext>
            </a:extLst>
          </p:cNvPr>
          <p:cNvGraphicFramePr/>
          <p:nvPr>
            <p:extLst>
              <p:ext uri="{D42A27DB-BD31-4B8C-83A1-F6EECF244321}">
                <p14:modId xmlns:p14="http://schemas.microsoft.com/office/powerpoint/2010/main" val="4155684215"/>
              </p:ext>
            </p:extLst>
          </p:nvPr>
        </p:nvGraphicFramePr>
        <p:xfrm>
          <a:off x="194423" y="2927043"/>
          <a:ext cx="1935479" cy="1706207"/>
        </p:xfrm>
        <a:graphic>
          <a:graphicData uri="http://schemas.openxmlformats.org/drawingml/2006/chart">
            <c:chart xmlns:c="http://schemas.openxmlformats.org/drawingml/2006/chart" xmlns:r="http://schemas.openxmlformats.org/officeDocument/2006/relationships" r:id="rId3"/>
          </a:graphicData>
        </a:graphic>
      </p:graphicFrame>
      <p:sp>
        <p:nvSpPr>
          <p:cNvPr id="25" name="Rectángulo 24">
            <a:extLst>
              <a:ext uri="{FF2B5EF4-FFF2-40B4-BE49-F238E27FC236}">
                <a16:creationId xmlns:a16="http://schemas.microsoft.com/office/drawing/2014/main" id="{9CE9D87E-7CE8-42E4-991C-B5D8CD7DC5FC}"/>
              </a:ext>
            </a:extLst>
          </p:cNvPr>
          <p:cNvSpPr/>
          <p:nvPr/>
        </p:nvSpPr>
        <p:spPr bwMode="auto">
          <a:xfrm>
            <a:off x="220271" y="2640981"/>
            <a:ext cx="1861816" cy="3026394"/>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graphicFrame>
        <p:nvGraphicFramePr>
          <p:cNvPr id="26" name="2 Gráfico">
            <a:extLst>
              <a:ext uri="{FF2B5EF4-FFF2-40B4-BE49-F238E27FC236}">
                <a16:creationId xmlns:a16="http://schemas.microsoft.com/office/drawing/2014/main" id="{67CC9015-D9FB-4063-B790-70292CB9612F}"/>
              </a:ext>
            </a:extLst>
          </p:cNvPr>
          <p:cNvGraphicFramePr/>
          <p:nvPr>
            <p:extLst>
              <p:ext uri="{D42A27DB-BD31-4B8C-83A1-F6EECF244321}">
                <p14:modId xmlns:p14="http://schemas.microsoft.com/office/powerpoint/2010/main" val="2108907822"/>
              </p:ext>
            </p:extLst>
          </p:nvPr>
        </p:nvGraphicFramePr>
        <p:xfrm>
          <a:off x="2138685" y="2927043"/>
          <a:ext cx="1935479" cy="17062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2 Gráfico">
            <a:extLst>
              <a:ext uri="{FF2B5EF4-FFF2-40B4-BE49-F238E27FC236}">
                <a16:creationId xmlns:a16="http://schemas.microsoft.com/office/drawing/2014/main" id="{8C765AB3-9EAA-4095-A6B4-C029196329D4}"/>
              </a:ext>
            </a:extLst>
          </p:cNvPr>
          <p:cNvGraphicFramePr/>
          <p:nvPr>
            <p:extLst>
              <p:ext uri="{D42A27DB-BD31-4B8C-83A1-F6EECF244321}">
                <p14:modId xmlns:p14="http://schemas.microsoft.com/office/powerpoint/2010/main" val="4270313822"/>
              </p:ext>
            </p:extLst>
          </p:nvPr>
        </p:nvGraphicFramePr>
        <p:xfrm>
          <a:off x="4082947" y="2927043"/>
          <a:ext cx="1935479" cy="1706207"/>
        </p:xfrm>
        <a:graphic>
          <a:graphicData uri="http://schemas.openxmlformats.org/drawingml/2006/chart">
            <c:chart xmlns:c="http://schemas.openxmlformats.org/drawingml/2006/chart" xmlns:r="http://schemas.openxmlformats.org/officeDocument/2006/relationships" r:id="rId5"/>
          </a:graphicData>
        </a:graphic>
      </p:graphicFrame>
      <p:sp>
        <p:nvSpPr>
          <p:cNvPr id="35" name="Rectángulo 34">
            <a:extLst>
              <a:ext uri="{FF2B5EF4-FFF2-40B4-BE49-F238E27FC236}">
                <a16:creationId xmlns:a16="http://schemas.microsoft.com/office/drawing/2014/main" id="{525140C2-7984-43CD-9036-378ED14AEBE6}"/>
              </a:ext>
            </a:extLst>
          </p:cNvPr>
          <p:cNvSpPr/>
          <p:nvPr/>
        </p:nvSpPr>
        <p:spPr bwMode="auto">
          <a:xfrm>
            <a:off x="2171867" y="2640981"/>
            <a:ext cx="1861816" cy="3026394"/>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36" name="Rectángulo 35">
            <a:extLst>
              <a:ext uri="{FF2B5EF4-FFF2-40B4-BE49-F238E27FC236}">
                <a16:creationId xmlns:a16="http://schemas.microsoft.com/office/drawing/2014/main" id="{73CE2516-163A-4A58-96C2-196FA2DAF7B7}"/>
              </a:ext>
            </a:extLst>
          </p:cNvPr>
          <p:cNvSpPr/>
          <p:nvPr/>
        </p:nvSpPr>
        <p:spPr bwMode="auto">
          <a:xfrm>
            <a:off x="4123463" y="2640981"/>
            <a:ext cx="1861816" cy="3026394"/>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37" name="Rectángulo 36">
            <a:extLst>
              <a:ext uri="{FF2B5EF4-FFF2-40B4-BE49-F238E27FC236}">
                <a16:creationId xmlns:a16="http://schemas.microsoft.com/office/drawing/2014/main" id="{60255B90-BC18-4FD7-9A1A-B5358D2AABBA}"/>
              </a:ext>
            </a:extLst>
          </p:cNvPr>
          <p:cNvSpPr/>
          <p:nvPr/>
        </p:nvSpPr>
        <p:spPr bwMode="auto">
          <a:xfrm>
            <a:off x="6075059" y="2640981"/>
            <a:ext cx="1861816" cy="3026394"/>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graphicFrame>
        <p:nvGraphicFramePr>
          <p:cNvPr id="38" name="2 Gráfico">
            <a:extLst>
              <a:ext uri="{FF2B5EF4-FFF2-40B4-BE49-F238E27FC236}">
                <a16:creationId xmlns:a16="http://schemas.microsoft.com/office/drawing/2014/main" id="{6EA48ABD-0277-41C4-AFB2-2E2B65CE8152}"/>
              </a:ext>
            </a:extLst>
          </p:cNvPr>
          <p:cNvGraphicFramePr/>
          <p:nvPr>
            <p:extLst>
              <p:ext uri="{D42A27DB-BD31-4B8C-83A1-F6EECF244321}">
                <p14:modId xmlns:p14="http://schemas.microsoft.com/office/powerpoint/2010/main" val="1061359437"/>
              </p:ext>
            </p:extLst>
          </p:nvPr>
        </p:nvGraphicFramePr>
        <p:xfrm>
          <a:off x="7971471" y="2927043"/>
          <a:ext cx="1935479" cy="1706207"/>
        </p:xfrm>
        <a:graphic>
          <a:graphicData uri="http://schemas.openxmlformats.org/drawingml/2006/chart">
            <c:chart xmlns:c="http://schemas.openxmlformats.org/drawingml/2006/chart" xmlns:r="http://schemas.openxmlformats.org/officeDocument/2006/relationships" r:id="rId6"/>
          </a:graphicData>
        </a:graphic>
      </p:graphicFrame>
      <p:sp>
        <p:nvSpPr>
          <p:cNvPr id="39" name="Rectángulo 38">
            <a:extLst>
              <a:ext uri="{FF2B5EF4-FFF2-40B4-BE49-F238E27FC236}">
                <a16:creationId xmlns:a16="http://schemas.microsoft.com/office/drawing/2014/main" id="{65CFA47F-776F-489D-8CB4-F6A4295DDAC0}"/>
              </a:ext>
            </a:extLst>
          </p:cNvPr>
          <p:cNvSpPr/>
          <p:nvPr/>
        </p:nvSpPr>
        <p:spPr bwMode="auto">
          <a:xfrm>
            <a:off x="8026655" y="2640981"/>
            <a:ext cx="1861816" cy="3026394"/>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graphicFrame>
        <p:nvGraphicFramePr>
          <p:cNvPr id="40" name="2 Gráfico">
            <a:extLst>
              <a:ext uri="{FF2B5EF4-FFF2-40B4-BE49-F238E27FC236}">
                <a16:creationId xmlns:a16="http://schemas.microsoft.com/office/drawing/2014/main" id="{952895D1-23F4-403E-8931-1364C47C6345}"/>
              </a:ext>
            </a:extLst>
          </p:cNvPr>
          <p:cNvGraphicFramePr/>
          <p:nvPr>
            <p:extLst>
              <p:ext uri="{D42A27DB-BD31-4B8C-83A1-F6EECF244321}">
                <p14:modId xmlns:p14="http://schemas.microsoft.com/office/powerpoint/2010/main" val="3158444746"/>
              </p:ext>
            </p:extLst>
          </p:nvPr>
        </p:nvGraphicFramePr>
        <p:xfrm>
          <a:off x="9915735" y="2927043"/>
          <a:ext cx="1935479" cy="1706207"/>
        </p:xfrm>
        <a:graphic>
          <a:graphicData uri="http://schemas.openxmlformats.org/drawingml/2006/chart">
            <c:chart xmlns:c="http://schemas.openxmlformats.org/drawingml/2006/chart" xmlns:r="http://schemas.openxmlformats.org/officeDocument/2006/relationships" r:id="rId7"/>
          </a:graphicData>
        </a:graphic>
      </p:graphicFrame>
      <p:sp>
        <p:nvSpPr>
          <p:cNvPr id="43" name="Rectángulo 42">
            <a:extLst>
              <a:ext uri="{FF2B5EF4-FFF2-40B4-BE49-F238E27FC236}">
                <a16:creationId xmlns:a16="http://schemas.microsoft.com/office/drawing/2014/main" id="{970BB298-A52C-4585-BFA5-11E4C4483377}"/>
              </a:ext>
            </a:extLst>
          </p:cNvPr>
          <p:cNvSpPr/>
          <p:nvPr/>
        </p:nvSpPr>
        <p:spPr bwMode="auto">
          <a:xfrm>
            <a:off x="9978250" y="2640981"/>
            <a:ext cx="1861816" cy="3026394"/>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graphicFrame>
        <p:nvGraphicFramePr>
          <p:cNvPr id="44" name="2 Gráfico">
            <a:extLst>
              <a:ext uri="{FF2B5EF4-FFF2-40B4-BE49-F238E27FC236}">
                <a16:creationId xmlns:a16="http://schemas.microsoft.com/office/drawing/2014/main" id="{688963FD-C54C-491A-AD39-2B070F4841CA}"/>
              </a:ext>
            </a:extLst>
          </p:cNvPr>
          <p:cNvGraphicFramePr/>
          <p:nvPr>
            <p:extLst>
              <p:ext uri="{D42A27DB-BD31-4B8C-83A1-F6EECF244321}">
                <p14:modId xmlns:p14="http://schemas.microsoft.com/office/powerpoint/2010/main" val="3071077194"/>
              </p:ext>
            </p:extLst>
          </p:nvPr>
        </p:nvGraphicFramePr>
        <p:xfrm>
          <a:off x="6027209" y="2927043"/>
          <a:ext cx="1935479" cy="1706207"/>
        </p:xfrm>
        <a:graphic>
          <a:graphicData uri="http://schemas.openxmlformats.org/drawingml/2006/chart">
            <c:chart xmlns:c="http://schemas.openxmlformats.org/drawingml/2006/chart" xmlns:r="http://schemas.openxmlformats.org/officeDocument/2006/relationships" r:id="rId8"/>
          </a:graphicData>
        </a:graphic>
      </p:graphicFrame>
      <p:pic>
        <p:nvPicPr>
          <p:cNvPr id="33" name="Imagen 32">
            <a:extLst>
              <a:ext uri="{FF2B5EF4-FFF2-40B4-BE49-F238E27FC236}">
                <a16:creationId xmlns:a16="http://schemas.microsoft.com/office/drawing/2014/main" id="{41185469-D80B-4C15-9D1B-2B1D84381B1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18472" b="18611"/>
          <a:stretch/>
        </p:blipFill>
        <p:spPr>
          <a:xfrm>
            <a:off x="494251" y="1799454"/>
            <a:ext cx="519113" cy="326609"/>
          </a:xfrm>
          <a:prstGeom prst="rect">
            <a:avLst/>
          </a:prstGeom>
        </p:spPr>
      </p:pic>
      <p:sp>
        <p:nvSpPr>
          <p:cNvPr id="34" name="Rectángulo 33">
            <a:extLst>
              <a:ext uri="{FF2B5EF4-FFF2-40B4-BE49-F238E27FC236}">
                <a16:creationId xmlns:a16="http://schemas.microsoft.com/office/drawing/2014/main" id="{F0181043-E2CB-431C-B7E6-F2818C2B53FE}"/>
              </a:ext>
            </a:extLst>
          </p:cNvPr>
          <p:cNvSpPr/>
          <p:nvPr/>
        </p:nvSpPr>
        <p:spPr>
          <a:xfrm>
            <a:off x="1086340" y="1814057"/>
            <a:ext cx="1466361" cy="323165"/>
          </a:xfrm>
          <a:prstGeom prst="rect">
            <a:avLst/>
          </a:prstGeom>
        </p:spPr>
        <p:txBody>
          <a:bodyPr wrap="square">
            <a:spAutoFit/>
          </a:bodyPr>
          <a:lstStyle/>
          <a:p>
            <a:pPr lvl="0"/>
            <a:r>
              <a:rPr lang="es-ES" sz="1500" b="1" dirty="0">
                <a:solidFill>
                  <a:srgbClr val="233616"/>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233616"/>
              </a:solidFill>
            </a:endParaRPr>
          </a:p>
        </p:txBody>
      </p:sp>
      <p:sp>
        <p:nvSpPr>
          <p:cNvPr id="45" name="Rectangle 86">
            <a:extLst>
              <a:ext uri="{FF2B5EF4-FFF2-40B4-BE49-F238E27FC236}">
                <a16:creationId xmlns:a16="http://schemas.microsoft.com/office/drawing/2014/main" id="{9FF3ADA4-BA3C-4FD8-9C19-F6EA0E7C95A6}"/>
              </a:ext>
            </a:extLst>
          </p:cNvPr>
          <p:cNvSpPr>
            <a:spLocks noChangeArrowheads="1"/>
          </p:cNvSpPr>
          <p:nvPr/>
        </p:nvSpPr>
        <p:spPr bwMode="auto">
          <a:xfrm>
            <a:off x="8729156" y="1943968"/>
            <a:ext cx="1471878" cy="253916"/>
          </a:xfrm>
          <a:prstGeom prst="rect">
            <a:avLst/>
          </a:prstGeom>
          <a:noFill/>
          <a:ln w="28575">
            <a:noFill/>
            <a:miter lim="800000"/>
            <a:headEnd/>
            <a:tailEnd/>
          </a:ln>
          <a:effectLst/>
        </p:spPr>
        <p:txBody>
          <a:bodyPr wrap="none">
            <a:spAutoFit/>
          </a:bodyPr>
          <a:lstStyle/>
          <a:p>
            <a:pPr algn="ctr" fontAlgn="base">
              <a:spcBef>
                <a:spcPct val="50000"/>
              </a:spcBef>
              <a:spcAft>
                <a:spcPct val="0"/>
              </a:spcAft>
            </a:pPr>
            <a:r>
              <a:rPr lang="es-ES_tradnl" sz="1050" i="1" dirty="0">
                <a:solidFill>
                  <a:prstClr val="black">
                    <a:lumMod val="85000"/>
                    <a:lumOff val="15000"/>
                  </a:prstClr>
                </a:solidFill>
                <a:latin typeface="+mj-lt"/>
              </a:rPr>
              <a:t>Respuesta múltiple</a:t>
            </a:r>
            <a:endParaRPr lang="es-ES" sz="1050" i="1" dirty="0">
              <a:solidFill>
                <a:prstClr val="black">
                  <a:lumMod val="85000"/>
                  <a:lumOff val="15000"/>
                </a:prstClr>
              </a:solidFill>
              <a:latin typeface="+mj-lt"/>
            </a:endParaRPr>
          </a:p>
        </p:txBody>
      </p:sp>
      <p:sp>
        <p:nvSpPr>
          <p:cNvPr id="73" name="Rectangle 18">
            <a:extLst>
              <a:ext uri="{FF2B5EF4-FFF2-40B4-BE49-F238E27FC236}">
                <a16:creationId xmlns:a16="http://schemas.microsoft.com/office/drawing/2014/main" id="{F30B53B1-F708-4CDB-B948-C71866B46613}"/>
              </a:ext>
            </a:extLst>
          </p:cNvPr>
          <p:cNvSpPr>
            <a:spLocks noChangeArrowheads="1"/>
          </p:cNvSpPr>
          <p:nvPr/>
        </p:nvSpPr>
        <p:spPr bwMode="auto">
          <a:xfrm>
            <a:off x="7127355" y="6514300"/>
            <a:ext cx="3526032" cy="246221"/>
          </a:xfrm>
          <a:prstGeom prst="rect">
            <a:avLst/>
          </a:prstGeom>
          <a:solidFill>
            <a:schemeClr val="bg1">
              <a:lumMod val="95000"/>
            </a:schemeClr>
          </a:solidFill>
          <a:ln w="9525">
            <a:noFill/>
            <a:miter lim="800000"/>
            <a:headEnd/>
            <a:tailEnd/>
          </a:ln>
        </p:spPr>
        <p:txBody>
          <a:bodyPr wrap="square" anchor="ctr">
            <a:spAutoFit/>
          </a:bodyPr>
          <a:lstStyle/>
          <a:p>
            <a:pPr algn="just">
              <a:spcBef>
                <a:spcPct val="20000"/>
              </a:spcBef>
            </a:pPr>
            <a:r>
              <a:rPr lang="es-ES" sz="1000" dirty="0"/>
              <a:t>*Esta pregunta no se preguntó en 2020.</a:t>
            </a:r>
          </a:p>
        </p:txBody>
      </p:sp>
      <p:grpSp>
        <p:nvGrpSpPr>
          <p:cNvPr id="41" name="Grupo 40">
            <a:extLst>
              <a:ext uri="{FF2B5EF4-FFF2-40B4-BE49-F238E27FC236}">
                <a16:creationId xmlns:a16="http://schemas.microsoft.com/office/drawing/2014/main" id="{3DBDC4B0-D50E-4421-938F-ABD2941E4368}"/>
              </a:ext>
            </a:extLst>
          </p:cNvPr>
          <p:cNvGrpSpPr/>
          <p:nvPr/>
        </p:nvGrpSpPr>
        <p:grpSpPr>
          <a:xfrm>
            <a:off x="3797868" y="2127605"/>
            <a:ext cx="3814304" cy="348079"/>
            <a:chOff x="5503315" y="2482237"/>
            <a:chExt cx="3814304" cy="348079"/>
          </a:xfrm>
        </p:grpSpPr>
        <p:sp>
          <p:nvSpPr>
            <p:cNvPr id="47" name="Rectángulo 46">
              <a:extLst>
                <a:ext uri="{FF2B5EF4-FFF2-40B4-BE49-F238E27FC236}">
                  <a16:creationId xmlns:a16="http://schemas.microsoft.com/office/drawing/2014/main" id="{1E24C224-1217-404E-B9AD-6E77D224A3CE}"/>
                </a:ext>
              </a:extLst>
            </p:cNvPr>
            <p:cNvSpPr/>
            <p:nvPr/>
          </p:nvSpPr>
          <p:spPr>
            <a:xfrm>
              <a:off x="5682514" y="2491762"/>
              <a:ext cx="704039" cy="338554"/>
            </a:xfrm>
            <a:prstGeom prst="rect">
              <a:avLst/>
            </a:prstGeom>
          </p:spPr>
          <p:txBody>
            <a:bodyPr wrap="none">
              <a:spAutoFit/>
            </a:bodyPr>
            <a:lstStyle/>
            <a:p>
              <a:r>
                <a:rPr lang="es-ES" sz="1600" dirty="0">
                  <a:solidFill>
                    <a:srgbClr val="000000"/>
                  </a:solidFill>
                  <a:latin typeface="+mj-lt"/>
                </a:rPr>
                <a:t>2012</a:t>
              </a:r>
              <a:endParaRPr lang="es-ES" sz="1600" dirty="0">
                <a:latin typeface="+mj-lt"/>
              </a:endParaRPr>
            </a:p>
          </p:txBody>
        </p:sp>
        <p:sp>
          <p:nvSpPr>
            <p:cNvPr id="51" name="Rectángulo 50">
              <a:extLst>
                <a:ext uri="{FF2B5EF4-FFF2-40B4-BE49-F238E27FC236}">
                  <a16:creationId xmlns:a16="http://schemas.microsoft.com/office/drawing/2014/main" id="{ACEFCD95-8253-4C46-A29D-641B30E3CD75}"/>
                </a:ext>
              </a:extLst>
            </p:cNvPr>
            <p:cNvSpPr/>
            <p:nvPr/>
          </p:nvSpPr>
          <p:spPr>
            <a:xfrm>
              <a:off x="6765013" y="2491762"/>
              <a:ext cx="704039" cy="338554"/>
            </a:xfrm>
            <a:prstGeom prst="rect">
              <a:avLst/>
            </a:prstGeom>
          </p:spPr>
          <p:txBody>
            <a:bodyPr wrap="none">
              <a:spAutoFit/>
            </a:bodyPr>
            <a:lstStyle/>
            <a:p>
              <a:r>
                <a:rPr lang="es-ES" sz="1600" dirty="0">
                  <a:solidFill>
                    <a:srgbClr val="000000"/>
                  </a:solidFill>
                  <a:latin typeface="+mj-lt"/>
                </a:rPr>
                <a:t>2017</a:t>
              </a:r>
              <a:endParaRPr lang="es-ES" sz="1600" dirty="0">
                <a:latin typeface="+mj-lt"/>
              </a:endParaRPr>
            </a:p>
          </p:txBody>
        </p:sp>
        <p:sp>
          <p:nvSpPr>
            <p:cNvPr id="55" name="Rectángulo 54">
              <a:extLst>
                <a:ext uri="{FF2B5EF4-FFF2-40B4-BE49-F238E27FC236}">
                  <a16:creationId xmlns:a16="http://schemas.microsoft.com/office/drawing/2014/main" id="{5197EB21-8432-4513-96D5-E30318DADE1D}"/>
                </a:ext>
              </a:extLst>
            </p:cNvPr>
            <p:cNvSpPr/>
            <p:nvPr/>
          </p:nvSpPr>
          <p:spPr>
            <a:xfrm>
              <a:off x="7714110" y="2484960"/>
              <a:ext cx="704039" cy="338554"/>
            </a:xfrm>
            <a:prstGeom prst="rect">
              <a:avLst/>
            </a:prstGeom>
          </p:spPr>
          <p:txBody>
            <a:bodyPr wrap="none">
              <a:spAutoFit/>
            </a:bodyPr>
            <a:lstStyle/>
            <a:p>
              <a:r>
                <a:rPr lang="es-ES" sz="1600" dirty="0">
                  <a:solidFill>
                    <a:srgbClr val="000000"/>
                  </a:solidFill>
                  <a:latin typeface="+mj-lt"/>
                </a:rPr>
                <a:t>2018</a:t>
              </a:r>
              <a:endParaRPr lang="es-ES" sz="2000" dirty="0">
                <a:latin typeface="+mj-lt"/>
              </a:endParaRPr>
            </a:p>
          </p:txBody>
        </p:sp>
        <p:sp>
          <p:nvSpPr>
            <p:cNvPr id="57" name="Elipse 56">
              <a:extLst>
                <a:ext uri="{FF2B5EF4-FFF2-40B4-BE49-F238E27FC236}">
                  <a16:creationId xmlns:a16="http://schemas.microsoft.com/office/drawing/2014/main" id="{1FA0B73D-AF39-437F-9D0F-13E54A4785F7}"/>
                </a:ext>
              </a:extLst>
            </p:cNvPr>
            <p:cNvSpPr/>
            <p:nvPr/>
          </p:nvSpPr>
          <p:spPr>
            <a:xfrm>
              <a:off x="5503315" y="2551778"/>
              <a:ext cx="209550" cy="209550"/>
            </a:xfrm>
            <a:prstGeom prst="ellipse">
              <a:avLst/>
            </a:prstGeom>
            <a:solidFill>
              <a:srgbClr val="E2F0D9"/>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58" name="Elipse 57">
              <a:extLst>
                <a:ext uri="{FF2B5EF4-FFF2-40B4-BE49-F238E27FC236}">
                  <a16:creationId xmlns:a16="http://schemas.microsoft.com/office/drawing/2014/main" id="{23045917-DF1F-4C06-B6D1-F6B790BE029F}"/>
                </a:ext>
              </a:extLst>
            </p:cNvPr>
            <p:cNvSpPr/>
            <p:nvPr/>
          </p:nvSpPr>
          <p:spPr>
            <a:xfrm>
              <a:off x="6570156" y="2551778"/>
              <a:ext cx="209550" cy="209550"/>
            </a:xfrm>
            <a:prstGeom prst="ellipse">
              <a:avLst/>
            </a:prstGeom>
            <a:solidFill>
              <a:srgbClr val="A9D18E"/>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59" name="Elipse 58">
              <a:extLst>
                <a:ext uri="{FF2B5EF4-FFF2-40B4-BE49-F238E27FC236}">
                  <a16:creationId xmlns:a16="http://schemas.microsoft.com/office/drawing/2014/main" id="{A47334B3-DB21-425C-907F-F1B6415F32D0}"/>
                </a:ext>
              </a:extLst>
            </p:cNvPr>
            <p:cNvSpPr/>
            <p:nvPr/>
          </p:nvSpPr>
          <p:spPr>
            <a:xfrm>
              <a:off x="7552185" y="2551778"/>
              <a:ext cx="209550" cy="209550"/>
            </a:xfrm>
            <a:prstGeom prst="ellipse">
              <a:avLst/>
            </a:prstGeom>
            <a:solidFill>
              <a:srgbClr val="548235"/>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sp>
          <p:nvSpPr>
            <p:cNvPr id="60" name="Rectángulo 59">
              <a:extLst>
                <a:ext uri="{FF2B5EF4-FFF2-40B4-BE49-F238E27FC236}">
                  <a16:creationId xmlns:a16="http://schemas.microsoft.com/office/drawing/2014/main" id="{7D85C739-5D40-4712-B094-5F62356F10B0}"/>
                </a:ext>
              </a:extLst>
            </p:cNvPr>
            <p:cNvSpPr/>
            <p:nvPr/>
          </p:nvSpPr>
          <p:spPr>
            <a:xfrm>
              <a:off x="8613580" y="2482237"/>
              <a:ext cx="704039" cy="338554"/>
            </a:xfrm>
            <a:prstGeom prst="rect">
              <a:avLst/>
            </a:prstGeom>
          </p:spPr>
          <p:txBody>
            <a:bodyPr wrap="none">
              <a:spAutoFit/>
            </a:bodyPr>
            <a:lstStyle/>
            <a:p>
              <a:r>
                <a:rPr lang="es-ES" sz="1600" dirty="0">
                  <a:solidFill>
                    <a:srgbClr val="000000"/>
                  </a:solidFill>
                  <a:latin typeface="+mj-lt"/>
                </a:rPr>
                <a:t>2019</a:t>
              </a:r>
            </a:p>
          </p:txBody>
        </p:sp>
        <p:sp>
          <p:nvSpPr>
            <p:cNvPr id="61" name="Elipse 60">
              <a:extLst>
                <a:ext uri="{FF2B5EF4-FFF2-40B4-BE49-F238E27FC236}">
                  <a16:creationId xmlns:a16="http://schemas.microsoft.com/office/drawing/2014/main" id="{BFCC5523-0217-43CA-AFD4-F01E5AAC5E13}"/>
                </a:ext>
              </a:extLst>
            </p:cNvPr>
            <p:cNvSpPr/>
            <p:nvPr/>
          </p:nvSpPr>
          <p:spPr>
            <a:xfrm>
              <a:off x="8451655" y="2558580"/>
              <a:ext cx="209550" cy="209550"/>
            </a:xfrm>
            <a:prstGeom prst="ellipse">
              <a:avLst/>
            </a:prstGeom>
            <a:solidFill>
              <a:srgbClr val="345016"/>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mj-lt"/>
              </a:endParaRPr>
            </a:p>
          </p:txBody>
        </p:sp>
      </p:grpSp>
      <p:sp>
        <p:nvSpPr>
          <p:cNvPr id="48" name="Elipse 47">
            <a:extLst>
              <a:ext uri="{FF2B5EF4-FFF2-40B4-BE49-F238E27FC236}">
                <a16:creationId xmlns:a16="http://schemas.microsoft.com/office/drawing/2014/main" id="{0F2319B4-AEC4-4EF9-8F8B-1CC8744448A0}"/>
              </a:ext>
            </a:extLst>
          </p:cNvPr>
          <p:cNvSpPr/>
          <p:nvPr/>
        </p:nvSpPr>
        <p:spPr>
          <a:xfrm>
            <a:off x="7684097" y="2215070"/>
            <a:ext cx="180000" cy="180000"/>
          </a:xfrm>
          <a:prstGeom prst="ellipse">
            <a:avLst/>
          </a:prstGeom>
          <a:solidFill>
            <a:srgbClr val="20310D"/>
          </a:solidFill>
          <a:ln>
            <a:solidFill>
              <a:srgbClr val="4E6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dirty="0">
              <a:latin typeface="+mj-lt"/>
            </a:endParaRPr>
          </a:p>
        </p:txBody>
      </p:sp>
      <p:sp>
        <p:nvSpPr>
          <p:cNvPr id="49" name="Rectángulo 48">
            <a:extLst>
              <a:ext uri="{FF2B5EF4-FFF2-40B4-BE49-F238E27FC236}">
                <a16:creationId xmlns:a16="http://schemas.microsoft.com/office/drawing/2014/main" id="{AEBD7CB9-EB40-4D3D-B9A0-90CE4BAB895E}"/>
              </a:ext>
            </a:extLst>
          </p:cNvPr>
          <p:cNvSpPr/>
          <p:nvPr/>
        </p:nvSpPr>
        <p:spPr>
          <a:xfrm>
            <a:off x="7864097" y="2096827"/>
            <a:ext cx="915635" cy="400110"/>
          </a:xfrm>
          <a:prstGeom prst="rect">
            <a:avLst/>
          </a:prstGeom>
        </p:spPr>
        <p:txBody>
          <a:bodyPr wrap="none">
            <a:spAutoFit/>
          </a:bodyPr>
          <a:lstStyle/>
          <a:p>
            <a:r>
              <a:rPr lang="es-ES" sz="2000" b="1" dirty="0">
                <a:solidFill>
                  <a:srgbClr val="000000"/>
                </a:solidFill>
                <a:latin typeface="+mj-lt"/>
              </a:rPr>
              <a:t>2021</a:t>
            </a:r>
            <a:endParaRPr lang="es-ES" sz="2800" b="1" dirty="0">
              <a:latin typeface="+mj-lt"/>
            </a:endParaRPr>
          </a:p>
        </p:txBody>
      </p:sp>
      <p:cxnSp>
        <p:nvCxnSpPr>
          <p:cNvPr id="50" name="Conector recto de flecha 49">
            <a:extLst>
              <a:ext uri="{FF2B5EF4-FFF2-40B4-BE49-F238E27FC236}">
                <a16:creationId xmlns:a16="http://schemas.microsoft.com/office/drawing/2014/main" id="{4594339F-87E0-4796-BABE-7C562CCC8DEB}"/>
              </a:ext>
            </a:extLst>
          </p:cNvPr>
          <p:cNvCxnSpPr>
            <a:cxnSpLocks/>
          </p:cNvCxnSpPr>
          <p:nvPr/>
        </p:nvCxnSpPr>
        <p:spPr>
          <a:xfrm flipH="1">
            <a:off x="8222500" y="4054070"/>
            <a:ext cx="1378700" cy="83862"/>
          </a:xfrm>
          <a:prstGeom prst="straightConnector1">
            <a:avLst/>
          </a:prstGeom>
          <a:ln>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Conector recto de flecha 51">
            <a:extLst>
              <a:ext uri="{FF2B5EF4-FFF2-40B4-BE49-F238E27FC236}">
                <a16:creationId xmlns:a16="http://schemas.microsoft.com/office/drawing/2014/main" id="{B328E238-D77E-431A-9BF1-F0ACEDB00BC9}"/>
              </a:ext>
            </a:extLst>
          </p:cNvPr>
          <p:cNvCxnSpPr>
            <a:cxnSpLocks/>
          </p:cNvCxnSpPr>
          <p:nvPr/>
        </p:nvCxnSpPr>
        <p:spPr>
          <a:xfrm flipH="1" flipV="1">
            <a:off x="6266408" y="4106437"/>
            <a:ext cx="1472976" cy="107448"/>
          </a:xfrm>
          <a:prstGeom prst="straightConnector1">
            <a:avLst/>
          </a:prstGeom>
          <a:ln>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2" name="CuadroTexto 61">
            <a:extLst>
              <a:ext uri="{FF2B5EF4-FFF2-40B4-BE49-F238E27FC236}">
                <a16:creationId xmlns:a16="http://schemas.microsoft.com/office/drawing/2014/main" id="{231986F5-BDA8-426E-ACAA-14B25C302312}"/>
              </a:ext>
            </a:extLst>
          </p:cNvPr>
          <p:cNvSpPr txBox="1"/>
          <p:nvPr/>
        </p:nvSpPr>
        <p:spPr>
          <a:xfrm>
            <a:off x="7959012" y="1131406"/>
            <a:ext cx="4012303"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(3.323)</a:t>
            </a:r>
          </a:p>
        </p:txBody>
      </p:sp>
    </p:spTree>
    <p:extLst>
      <p:ext uri="{BB962C8B-B14F-4D97-AF65-F5344CB8AC3E}">
        <p14:creationId xmlns:p14="http://schemas.microsoft.com/office/powerpoint/2010/main" val="31978529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39 Gráfico">
            <a:extLst>
              <a:ext uri="{FF2B5EF4-FFF2-40B4-BE49-F238E27FC236}">
                <a16:creationId xmlns:a16="http://schemas.microsoft.com/office/drawing/2014/main" id="{1DA46C27-ECC2-40D3-9042-93DE279D6B90}"/>
              </a:ext>
            </a:extLst>
          </p:cNvPr>
          <p:cNvGraphicFramePr/>
          <p:nvPr>
            <p:extLst>
              <p:ext uri="{D42A27DB-BD31-4B8C-83A1-F6EECF244321}">
                <p14:modId xmlns:p14="http://schemas.microsoft.com/office/powerpoint/2010/main" val="114973976"/>
              </p:ext>
            </p:extLst>
          </p:nvPr>
        </p:nvGraphicFramePr>
        <p:xfrm>
          <a:off x="7528842" y="3216542"/>
          <a:ext cx="3819525" cy="2546350"/>
        </p:xfrm>
        <a:graphic>
          <a:graphicData uri="http://schemas.openxmlformats.org/drawingml/2006/chart">
            <c:chart xmlns:c="http://schemas.openxmlformats.org/drawingml/2006/chart" xmlns:r="http://schemas.openxmlformats.org/officeDocument/2006/relationships" r:id="rId2"/>
          </a:graphicData>
        </a:graphic>
      </p:graphicFrame>
      <p:sp>
        <p:nvSpPr>
          <p:cNvPr id="65" name="Rectángulo 64">
            <a:extLst>
              <a:ext uri="{FF2B5EF4-FFF2-40B4-BE49-F238E27FC236}">
                <a16:creationId xmlns:a16="http://schemas.microsoft.com/office/drawing/2014/main" id="{2C757E01-39F3-4238-BEF3-5AA4614A3B06}"/>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3">
            <a:extLst>
              <a:ext uri="{FF2B5EF4-FFF2-40B4-BE49-F238E27FC236}">
                <a16:creationId xmlns:a16="http://schemas.microsoft.com/office/drawing/2014/main" id="{829C62AF-E5D9-49B6-A440-DDE1BEB29D0F}"/>
              </a:ext>
            </a:extLst>
          </p:cNvPr>
          <p:cNvSpPr>
            <a:spLocks noChangeArrowheads="1"/>
          </p:cNvSpPr>
          <p:nvPr/>
        </p:nvSpPr>
        <p:spPr bwMode="auto">
          <a:xfrm>
            <a:off x="270009" y="1117527"/>
            <a:ext cx="2282692" cy="2904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68" name="Rectangle 3">
            <a:extLst>
              <a:ext uri="{FF2B5EF4-FFF2-40B4-BE49-F238E27FC236}">
                <a16:creationId xmlns:a16="http://schemas.microsoft.com/office/drawing/2014/main" id="{D86507B6-9B24-437B-9491-11C838574E2F}"/>
              </a:ext>
            </a:extLst>
          </p:cNvPr>
          <p:cNvSpPr>
            <a:spLocks noChangeArrowheads="1"/>
          </p:cNvSpPr>
          <p:nvPr/>
        </p:nvSpPr>
        <p:spPr bwMode="auto">
          <a:xfrm>
            <a:off x="270008" y="1334675"/>
            <a:ext cx="3235192"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El libro como regalo</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9" name="CuadroTexto 68">
            <a:extLst>
              <a:ext uri="{FF2B5EF4-FFF2-40B4-BE49-F238E27FC236}">
                <a16:creationId xmlns:a16="http://schemas.microsoft.com/office/drawing/2014/main" id="{E1C38B39-0D1A-47F5-B026-D36ED1AD6981}"/>
              </a:ext>
            </a:extLst>
          </p:cNvPr>
          <p:cNvSpPr txBox="1"/>
          <p:nvPr/>
        </p:nvSpPr>
        <p:spPr>
          <a:xfrm>
            <a:off x="64889" y="2193593"/>
            <a:ext cx="4012303"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(3.323)</a:t>
            </a:r>
          </a:p>
        </p:txBody>
      </p:sp>
      <p:sp>
        <p:nvSpPr>
          <p:cNvPr id="70" name="Rectángulo 69">
            <a:extLst>
              <a:ext uri="{FF2B5EF4-FFF2-40B4-BE49-F238E27FC236}">
                <a16:creationId xmlns:a16="http://schemas.microsoft.com/office/drawing/2014/main" id="{0B02D83A-9D0E-4F74-84E5-F848895527F5}"/>
              </a:ext>
            </a:extLst>
          </p:cNvPr>
          <p:cNvSpPr/>
          <p:nvPr/>
        </p:nvSpPr>
        <p:spPr>
          <a:xfrm>
            <a:off x="140074" y="190477"/>
            <a:ext cx="11911852" cy="6873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600"/>
              </a:spcAft>
              <a:buClr>
                <a:srgbClr val="233616"/>
              </a:buClr>
            </a:pPr>
            <a:r>
              <a:rPr lang="es-ES" sz="1600" dirty="0">
                <a:solidFill>
                  <a:schemeClr val="tx1"/>
                </a:solidFill>
                <a:ea typeface="Verdana" panose="020B0604030504040204" pitchFamily="34" charset="0"/>
                <a:cs typeface="Verdana" panose="020B0604030504040204" pitchFamily="34" charset="0"/>
              </a:rPr>
              <a:t>Al </a:t>
            </a:r>
            <a:r>
              <a:rPr lang="es-ES" sz="1600" b="1" dirty="0">
                <a:solidFill>
                  <a:schemeClr val="tx1"/>
                </a:solidFill>
                <a:ea typeface="Verdana" panose="020B0604030504040204" pitchFamily="34" charset="0"/>
                <a:cs typeface="Verdana" panose="020B0604030504040204" pitchFamily="34" charset="0"/>
              </a:rPr>
              <a:t>55,9% de los lectores de libros afirman que les han regalado uno en el último año</a:t>
            </a:r>
            <a:r>
              <a:rPr lang="es-ES" sz="1600" dirty="0">
                <a:solidFill>
                  <a:schemeClr val="tx1"/>
                </a:solidFill>
                <a:ea typeface="Verdana" panose="020B0604030504040204" pitchFamily="34" charset="0"/>
                <a:cs typeface="Verdana" panose="020B0604030504040204" pitchFamily="34" charset="0"/>
              </a:rPr>
              <a:t>.</a:t>
            </a:r>
          </a:p>
          <a:p>
            <a:pPr lvl="0">
              <a:spcBef>
                <a:spcPts val="200"/>
              </a:spcBef>
              <a:spcAft>
                <a:spcPts val="600"/>
              </a:spcAft>
              <a:buClr>
                <a:srgbClr val="233616"/>
              </a:buClr>
            </a:pPr>
            <a:r>
              <a:rPr lang="es-ES" sz="1600" dirty="0">
                <a:solidFill>
                  <a:schemeClr val="tx1"/>
                </a:solidFill>
                <a:ea typeface="Verdana" panose="020B0604030504040204" pitchFamily="34" charset="0"/>
                <a:cs typeface="Verdana" panose="020B0604030504040204" pitchFamily="34" charset="0"/>
              </a:rPr>
              <a:t>El </a:t>
            </a:r>
            <a:r>
              <a:rPr lang="es-ES" sz="1600" b="1" dirty="0">
                <a:solidFill>
                  <a:schemeClr val="tx1"/>
                </a:solidFill>
                <a:ea typeface="Verdana" panose="020B0604030504040204" pitchFamily="34" charset="0"/>
                <a:cs typeface="Verdana" panose="020B0604030504040204" pitchFamily="34" charset="0"/>
              </a:rPr>
              <a:t>58,9% se han leído todos los libros que le han regalado</a:t>
            </a:r>
            <a:r>
              <a:rPr lang="es-ES" sz="1600" dirty="0">
                <a:solidFill>
                  <a:schemeClr val="tx1"/>
                </a:solidFill>
                <a:ea typeface="Verdana" panose="020B0604030504040204" pitchFamily="34" charset="0"/>
                <a:cs typeface="Verdana" panose="020B0604030504040204" pitchFamily="34" charset="0"/>
              </a:rPr>
              <a:t>, pero un 14,2% no se ha leído ninguno de ellos.</a:t>
            </a:r>
          </a:p>
        </p:txBody>
      </p:sp>
      <p:sp>
        <p:nvSpPr>
          <p:cNvPr id="2" name="Marcador de número de diapositiva 1">
            <a:extLst>
              <a:ext uri="{FF2B5EF4-FFF2-40B4-BE49-F238E27FC236}">
                <a16:creationId xmlns:a16="http://schemas.microsoft.com/office/drawing/2014/main" id="{A7FD6A18-28E8-4EE3-BD14-FB5DFE886905}"/>
              </a:ext>
            </a:extLst>
          </p:cNvPr>
          <p:cNvSpPr>
            <a:spLocks noGrp="1"/>
          </p:cNvSpPr>
          <p:nvPr>
            <p:ph type="sldNum" sz="quarter" idx="12"/>
          </p:nvPr>
        </p:nvSpPr>
        <p:spPr/>
        <p:txBody>
          <a:bodyPr/>
          <a:lstStyle/>
          <a:p>
            <a:fld id="{1A85DD5C-56C3-43D9-A91F-D75BD50A17B5}" type="slidenum">
              <a:rPr lang="es-ES_tradnl" smtClean="0"/>
              <a:pPr/>
              <a:t>48</a:t>
            </a:fld>
            <a:endParaRPr lang="es-ES_tradnl" dirty="0"/>
          </a:p>
        </p:txBody>
      </p:sp>
      <p:sp>
        <p:nvSpPr>
          <p:cNvPr id="73" name="Rectangle 18">
            <a:extLst>
              <a:ext uri="{FF2B5EF4-FFF2-40B4-BE49-F238E27FC236}">
                <a16:creationId xmlns:a16="http://schemas.microsoft.com/office/drawing/2014/main" id="{F30B53B1-F708-4CDB-B948-C71866B46613}"/>
              </a:ext>
            </a:extLst>
          </p:cNvPr>
          <p:cNvSpPr>
            <a:spLocks noChangeArrowheads="1"/>
          </p:cNvSpPr>
          <p:nvPr/>
        </p:nvSpPr>
        <p:spPr bwMode="auto">
          <a:xfrm>
            <a:off x="7127355" y="6514300"/>
            <a:ext cx="3526032" cy="246221"/>
          </a:xfrm>
          <a:prstGeom prst="rect">
            <a:avLst/>
          </a:prstGeom>
          <a:solidFill>
            <a:schemeClr val="bg1">
              <a:lumMod val="95000"/>
            </a:schemeClr>
          </a:solidFill>
          <a:ln w="9525">
            <a:noFill/>
            <a:miter lim="800000"/>
            <a:headEnd/>
            <a:tailEnd/>
          </a:ln>
        </p:spPr>
        <p:txBody>
          <a:bodyPr wrap="square" anchor="ctr">
            <a:spAutoFit/>
          </a:bodyPr>
          <a:lstStyle/>
          <a:p>
            <a:pPr algn="just">
              <a:spcBef>
                <a:spcPct val="20000"/>
              </a:spcBef>
            </a:pPr>
            <a:r>
              <a:rPr lang="es-ES" sz="1000" dirty="0"/>
              <a:t>*Esta pregunta no se preguntó en 2020.</a:t>
            </a:r>
          </a:p>
        </p:txBody>
      </p:sp>
      <p:pic>
        <p:nvPicPr>
          <p:cNvPr id="16" name="Imagen 15">
            <a:extLst>
              <a:ext uri="{FF2B5EF4-FFF2-40B4-BE49-F238E27FC236}">
                <a16:creationId xmlns:a16="http://schemas.microsoft.com/office/drawing/2014/main" id="{0FB17A91-CB27-4E5A-8484-F2074B76AA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89" y="1349052"/>
            <a:ext cx="259067" cy="300852"/>
          </a:xfrm>
          <a:prstGeom prst="rect">
            <a:avLst/>
          </a:prstGeom>
        </p:spPr>
      </p:pic>
      <p:sp>
        <p:nvSpPr>
          <p:cNvPr id="4" name="Rectángulo 3">
            <a:extLst>
              <a:ext uri="{FF2B5EF4-FFF2-40B4-BE49-F238E27FC236}">
                <a16:creationId xmlns:a16="http://schemas.microsoft.com/office/drawing/2014/main" id="{77D2D85D-2035-4598-905B-E171FB7717D1}"/>
              </a:ext>
            </a:extLst>
          </p:cNvPr>
          <p:cNvSpPr/>
          <p:nvPr/>
        </p:nvSpPr>
        <p:spPr>
          <a:xfrm>
            <a:off x="914400" y="5595847"/>
            <a:ext cx="2982790" cy="738664"/>
          </a:xfrm>
          <a:prstGeom prst="rect">
            <a:avLst/>
          </a:prstGeom>
          <a:solidFill>
            <a:srgbClr val="FBF6E6"/>
          </a:solidFill>
        </p:spPr>
        <p:txBody>
          <a:bodyPr wrap="square">
            <a:spAutoFit/>
          </a:bodyPr>
          <a:lstStyle/>
          <a:p>
            <a:pPr algn="ctr" fontAlgn="b"/>
            <a:r>
              <a:rPr lang="es-ES" sz="1400" dirty="0">
                <a:solidFill>
                  <a:schemeClr val="tx1">
                    <a:lumMod val="85000"/>
                    <a:lumOff val="15000"/>
                  </a:schemeClr>
                </a:solidFill>
                <a:cs typeface="Calibri" pitchFamily="34" charset="0"/>
              </a:rPr>
              <a:t>El último libro que leyeron el 16,8% de los lectores se lo habían regalado.</a:t>
            </a:r>
          </a:p>
        </p:txBody>
      </p:sp>
      <p:graphicFrame>
        <p:nvGraphicFramePr>
          <p:cNvPr id="12" name="Gráfico 11">
            <a:extLst>
              <a:ext uri="{FF2B5EF4-FFF2-40B4-BE49-F238E27FC236}">
                <a16:creationId xmlns:a16="http://schemas.microsoft.com/office/drawing/2014/main" id="{0137BA1E-D501-4C8A-960C-5D23BE9230C8}"/>
              </a:ext>
            </a:extLst>
          </p:cNvPr>
          <p:cNvGraphicFramePr/>
          <p:nvPr>
            <p:extLst>
              <p:ext uri="{D42A27DB-BD31-4B8C-83A1-F6EECF244321}">
                <p14:modId xmlns:p14="http://schemas.microsoft.com/office/powerpoint/2010/main" val="3087091104"/>
              </p:ext>
            </p:extLst>
          </p:nvPr>
        </p:nvGraphicFramePr>
        <p:xfrm>
          <a:off x="1286544" y="1904878"/>
          <a:ext cx="4366523" cy="3940109"/>
        </p:xfrm>
        <a:graphic>
          <a:graphicData uri="http://schemas.openxmlformats.org/drawingml/2006/chart">
            <c:chart xmlns:c="http://schemas.openxmlformats.org/drawingml/2006/chart" xmlns:r="http://schemas.openxmlformats.org/officeDocument/2006/relationships" r:id="rId4"/>
          </a:graphicData>
        </a:graphic>
      </p:graphicFrame>
      <p:sp>
        <p:nvSpPr>
          <p:cNvPr id="13" name="Rectángulo 12">
            <a:extLst>
              <a:ext uri="{FF2B5EF4-FFF2-40B4-BE49-F238E27FC236}">
                <a16:creationId xmlns:a16="http://schemas.microsoft.com/office/drawing/2014/main" id="{47ADA47F-0F6A-443B-A7A3-ACF0BD9A2679}"/>
              </a:ext>
            </a:extLst>
          </p:cNvPr>
          <p:cNvSpPr/>
          <p:nvPr/>
        </p:nvSpPr>
        <p:spPr>
          <a:xfrm>
            <a:off x="4253699" y="2631767"/>
            <a:ext cx="2217751" cy="584775"/>
          </a:xfrm>
          <a:prstGeom prst="rect">
            <a:avLst/>
          </a:prstGeom>
        </p:spPr>
        <p:txBody>
          <a:bodyPr wrap="square">
            <a:spAutoFit/>
          </a:bodyPr>
          <a:lstStyle/>
          <a:p>
            <a:pPr algn="ctr"/>
            <a:r>
              <a:rPr lang="es-ES_tradnl" altLang="es-ES" sz="1600" b="1" dirty="0">
                <a:solidFill>
                  <a:srgbClr val="233616"/>
                </a:solidFill>
                <a:latin typeface="Verdana" panose="020B0604030504040204" pitchFamily="34" charset="0"/>
                <a:ea typeface="Verdana" panose="020B0604030504040204" pitchFamily="34" charset="0"/>
                <a:cs typeface="Verdana" panose="020B0604030504040204" pitchFamily="34" charset="0"/>
              </a:rPr>
              <a:t>Le han regalado algún libro</a:t>
            </a:r>
          </a:p>
        </p:txBody>
      </p:sp>
      <p:sp>
        <p:nvSpPr>
          <p:cNvPr id="14" name="Rectángulo 13">
            <a:extLst>
              <a:ext uri="{FF2B5EF4-FFF2-40B4-BE49-F238E27FC236}">
                <a16:creationId xmlns:a16="http://schemas.microsoft.com/office/drawing/2014/main" id="{DA4AF23C-6B56-43C5-9761-A9779EFC9ECC}"/>
              </a:ext>
            </a:extLst>
          </p:cNvPr>
          <p:cNvSpPr/>
          <p:nvPr/>
        </p:nvSpPr>
        <p:spPr>
          <a:xfrm>
            <a:off x="523683" y="4228107"/>
            <a:ext cx="1882112" cy="523220"/>
          </a:xfrm>
          <a:prstGeom prst="rect">
            <a:avLst/>
          </a:prstGeom>
        </p:spPr>
        <p:txBody>
          <a:bodyPr wrap="square">
            <a:spAutoFit/>
          </a:bodyPr>
          <a:lstStyle/>
          <a:p>
            <a:pPr algn="ctr"/>
            <a:r>
              <a:rPr lang="es-ES_tradnl" altLang="es-ES" sz="1400" dirty="0">
                <a:solidFill>
                  <a:srgbClr val="233616"/>
                </a:solidFill>
                <a:latin typeface="Verdana" panose="020B0604030504040204" pitchFamily="34" charset="0"/>
                <a:ea typeface="Verdana" panose="020B0604030504040204" pitchFamily="34" charset="0"/>
                <a:cs typeface="Verdana" panose="020B0604030504040204" pitchFamily="34" charset="0"/>
              </a:rPr>
              <a:t>No le han regalado ningún libro</a:t>
            </a:r>
          </a:p>
        </p:txBody>
      </p:sp>
      <p:pic>
        <p:nvPicPr>
          <p:cNvPr id="5" name="Imagen 4">
            <a:extLst>
              <a:ext uri="{FF2B5EF4-FFF2-40B4-BE49-F238E27FC236}">
                <a16:creationId xmlns:a16="http://schemas.microsoft.com/office/drawing/2014/main" id="{42AAA9D3-3E57-4ACA-9DE6-17A4BA8BC15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16625" y="3457036"/>
            <a:ext cx="577149" cy="670238"/>
          </a:xfrm>
          <a:prstGeom prst="rect">
            <a:avLst/>
          </a:prstGeom>
        </p:spPr>
      </p:pic>
      <p:graphicFrame>
        <p:nvGraphicFramePr>
          <p:cNvPr id="17" name="20 Gráfico">
            <a:extLst>
              <a:ext uri="{FF2B5EF4-FFF2-40B4-BE49-F238E27FC236}">
                <a16:creationId xmlns:a16="http://schemas.microsoft.com/office/drawing/2014/main" id="{23500531-0915-4D1F-804E-C5E7877EE8B3}"/>
              </a:ext>
            </a:extLst>
          </p:cNvPr>
          <p:cNvGraphicFramePr/>
          <p:nvPr>
            <p:extLst>
              <p:ext uri="{D42A27DB-BD31-4B8C-83A1-F6EECF244321}">
                <p14:modId xmlns:p14="http://schemas.microsoft.com/office/powerpoint/2010/main" val="3638713703"/>
              </p:ext>
            </p:extLst>
          </p:nvPr>
        </p:nvGraphicFramePr>
        <p:xfrm>
          <a:off x="4481509" y="4092971"/>
          <a:ext cx="2691523" cy="2327896"/>
        </p:xfrm>
        <a:graphic>
          <a:graphicData uri="http://schemas.openxmlformats.org/drawingml/2006/chart">
            <c:chart xmlns:c="http://schemas.openxmlformats.org/drawingml/2006/chart" xmlns:r="http://schemas.openxmlformats.org/officeDocument/2006/relationships" r:id="rId6"/>
          </a:graphicData>
        </a:graphic>
      </p:graphicFrame>
      <p:sp>
        <p:nvSpPr>
          <p:cNvPr id="18" name="Rectángulo 17">
            <a:extLst>
              <a:ext uri="{FF2B5EF4-FFF2-40B4-BE49-F238E27FC236}">
                <a16:creationId xmlns:a16="http://schemas.microsoft.com/office/drawing/2014/main" id="{8469E928-85B6-440C-AFE2-2E2194BD9266}"/>
              </a:ext>
            </a:extLst>
          </p:cNvPr>
          <p:cNvSpPr/>
          <p:nvPr/>
        </p:nvSpPr>
        <p:spPr>
          <a:xfrm>
            <a:off x="5128066" y="3873223"/>
            <a:ext cx="1454647" cy="307777"/>
          </a:xfrm>
          <a:prstGeom prst="rect">
            <a:avLst/>
          </a:prstGeom>
        </p:spPr>
        <p:txBody>
          <a:bodyPr wrap="square">
            <a:spAutoFit/>
          </a:bodyPr>
          <a:lstStyle/>
          <a:p>
            <a:pPr algn="ctr"/>
            <a:r>
              <a:rPr lang="es-ES_tradnl" altLang="es-ES" sz="1400" b="1" dirty="0">
                <a:solidFill>
                  <a:srgbClr val="233616"/>
                </a:solidFill>
                <a:latin typeface="Verdana" panose="020B0604030504040204" pitchFamily="34" charset="0"/>
                <a:ea typeface="Verdana" panose="020B0604030504040204" pitchFamily="34" charset="0"/>
                <a:cs typeface="Verdana" panose="020B0604030504040204" pitchFamily="34" charset="0"/>
              </a:rPr>
              <a:t>Media: 3,0 </a:t>
            </a:r>
          </a:p>
        </p:txBody>
      </p:sp>
      <p:sp>
        <p:nvSpPr>
          <p:cNvPr id="19" name="Rectángulo 18">
            <a:extLst>
              <a:ext uri="{FF2B5EF4-FFF2-40B4-BE49-F238E27FC236}">
                <a16:creationId xmlns:a16="http://schemas.microsoft.com/office/drawing/2014/main" id="{3565E25E-CD8F-4F08-AE19-BDA1932A2CEF}"/>
              </a:ext>
            </a:extLst>
          </p:cNvPr>
          <p:cNvSpPr/>
          <p:nvPr/>
        </p:nvSpPr>
        <p:spPr>
          <a:xfrm>
            <a:off x="4769771" y="3651869"/>
            <a:ext cx="2217751" cy="261610"/>
          </a:xfrm>
          <a:prstGeom prst="rect">
            <a:avLst/>
          </a:prstGeom>
        </p:spPr>
        <p:txBody>
          <a:bodyPr wrap="square">
            <a:spAutoFit/>
          </a:bodyPr>
          <a:lstStyle/>
          <a:p>
            <a:pPr algn="ctr"/>
            <a:r>
              <a:rPr lang="es-ES_tradnl" altLang="es-ES" sz="1100" b="1" dirty="0">
                <a:solidFill>
                  <a:srgbClr val="233616"/>
                </a:solidFill>
                <a:latin typeface="Verdana" panose="020B0604030504040204" pitchFamily="34" charset="0"/>
                <a:ea typeface="Verdana" panose="020B0604030504040204" pitchFamily="34" charset="0"/>
                <a:cs typeface="Verdana" panose="020B0604030504040204" pitchFamily="34" charset="0"/>
              </a:rPr>
              <a:t>¿Cuántos?</a:t>
            </a:r>
          </a:p>
        </p:txBody>
      </p:sp>
      <p:sp>
        <p:nvSpPr>
          <p:cNvPr id="6" name="Forma libre: forma 5">
            <a:extLst>
              <a:ext uri="{FF2B5EF4-FFF2-40B4-BE49-F238E27FC236}">
                <a16:creationId xmlns:a16="http://schemas.microsoft.com/office/drawing/2014/main" id="{0C3E59CD-A635-4BCF-8A77-349BF67EF936}"/>
              </a:ext>
            </a:extLst>
          </p:cNvPr>
          <p:cNvSpPr/>
          <p:nvPr/>
        </p:nvSpPr>
        <p:spPr>
          <a:xfrm>
            <a:off x="4763507" y="3624092"/>
            <a:ext cx="599068" cy="168063"/>
          </a:xfrm>
          <a:custGeom>
            <a:avLst/>
            <a:gdLst>
              <a:gd name="connsiteX0" fmla="*/ 167238 w 719688"/>
              <a:gd name="connsiteY0" fmla="*/ 0 h 504825"/>
              <a:gd name="connsiteX1" fmla="*/ 33888 w 719688"/>
              <a:gd name="connsiteY1" fmla="*/ 390525 h 504825"/>
              <a:gd name="connsiteX2" fmla="*/ 719688 w 719688"/>
              <a:gd name="connsiteY2" fmla="*/ 504825 h 504825"/>
            </a:gdLst>
            <a:ahLst/>
            <a:cxnLst>
              <a:cxn ang="0">
                <a:pos x="connsiteX0" y="connsiteY0"/>
              </a:cxn>
              <a:cxn ang="0">
                <a:pos x="connsiteX1" y="connsiteY1"/>
              </a:cxn>
              <a:cxn ang="0">
                <a:pos x="connsiteX2" y="connsiteY2"/>
              </a:cxn>
            </a:cxnLst>
            <a:rect l="l" t="t" r="r" b="b"/>
            <a:pathLst>
              <a:path w="719688" h="504825">
                <a:moveTo>
                  <a:pt x="167238" y="0"/>
                </a:moveTo>
                <a:cubicBezTo>
                  <a:pt x="54525" y="153194"/>
                  <a:pt x="-58187" y="306388"/>
                  <a:pt x="33888" y="390525"/>
                </a:cubicBezTo>
                <a:cubicBezTo>
                  <a:pt x="125963" y="474662"/>
                  <a:pt x="422825" y="489743"/>
                  <a:pt x="719688" y="504825"/>
                </a:cubicBezTo>
              </a:path>
            </a:pathLst>
          </a:custGeom>
          <a:noFill/>
          <a:ln w="28575">
            <a:solidFill>
              <a:schemeClr val="accent6">
                <a:lumMod val="50000"/>
              </a:schemeClr>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Rectángulo 25">
            <a:extLst>
              <a:ext uri="{FF2B5EF4-FFF2-40B4-BE49-F238E27FC236}">
                <a16:creationId xmlns:a16="http://schemas.microsoft.com/office/drawing/2014/main" id="{DC9C1C35-7546-473A-AFB7-20F5560F8130}"/>
              </a:ext>
            </a:extLst>
          </p:cNvPr>
          <p:cNvSpPr/>
          <p:nvPr/>
        </p:nvSpPr>
        <p:spPr>
          <a:xfrm>
            <a:off x="7583148" y="4000217"/>
            <a:ext cx="1076270" cy="307777"/>
          </a:xfrm>
          <a:prstGeom prst="rect">
            <a:avLst/>
          </a:prstGeom>
        </p:spPr>
        <p:txBody>
          <a:bodyPr wrap="square">
            <a:spAutoFit/>
          </a:bodyPr>
          <a:lstStyle/>
          <a:p>
            <a:pPr algn="ctr"/>
            <a:r>
              <a:rPr lang="es-ES_tradnl" altLang="es-ES" sz="1400" dirty="0">
                <a:solidFill>
                  <a:srgbClr val="233616"/>
                </a:solidFill>
                <a:latin typeface="Verdana" panose="020B0604030504040204" pitchFamily="34" charset="0"/>
                <a:ea typeface="Verdana" panose="020B0604030504040204" pitchFamily="34" charset="0"/>
                <a:cs typeface="Verdana" panose="020B0604030504040204" pitchFamily="34" charset="0"/>
              </a:rPr>
              <a:t>Ninguno</a:t>
            </a:r>
          </a:p>
        </p:txBody>
      </p:sp>
      <p:sp>
        <p:nvSpPr>
          <p:cNvPr id="27" name="Rectángulo 26">
            <a:extLst>
              <a:ext uri="{FF2B5EF4-FFF2-40B4-BE49-F238E27FC236}">
                <a16:creationId xmlns:a16="http://schemas.microsoft.com/office/drawing/2014/main" id="{97000ABA-D5E2-4A64-B4DF-996494A6E48B}"/>
              </a:ext>
            </a:extLst>
          </p:cNvPr>
          <p:cNvSpPr/>
          <p:nvPr/>
        </p:nvSpPr>
        <p:spPr>
          <a:xfrm>
            <a:off x="10115252" y="3495196"/>
            <a:ext cx="1076270" cy="307777"/>
          </a:xfrm>
          <a:prstGeom prst="rect">
            <a:avLst/>
          </a:prstGeom>
        </p:spPr>
        <p:txBody>
          <a:bodyPr wrap="square">
            <a:spAutoFit/>
          </a:bodyPr>
          <a:lstStyle/>
          <a:p>
            <a:pPr algn="ctr"/>
            <a:r>
              <a:rPr lang="es-ES_tradnl" altLang="es-ES" sz="1400" dirty="0">
                <a:solidFill>
                  <a:srgbClr val="233616"/>
                </a:solidFill>
                <a:latin typeface="Verdana" panose="020B0604030504040204" pitchFamily="34" charset="0"/>
                <a:ea typeface="Verdana" panose="020B0604030504040204" pitchFamily="34" charset="0"/>
                <a:cs typeface="Verdana" panose="020B0604030504040204" pitchFamily="34" charset="0"/>
              </a:rPr>
              <a:t>Todos</a:t>
            </a:r>
          </a:p>
        </p:txBody>
      </p:sp>
      <p:sp>
        <p:nvSpPr>
          <p:cNvPr id="21" name="Rectángulo 20">
            <a:extLst>
              <a:ext uri="{FF2B5EF4-FFF2-40B4-BE49-F238E27FC236}">
                <a16:creationId xmlns:a16="http://schemas.microsoft.com/office/drawing/2014/main" id="{23BEB3E8-85D6-46B9-A688-BEB94175D67A}"/>
              </a:ext>
            </a:extLst>
          </p:cNvPr>
          <p:cNvSpPr/>
          <p:nvPr/>
        </p:nvSpPr>
        <p:spPr>
          <a:xfrm>
            <a:off x="668334" y="1631515"/>
            <a:ext cx="4984733" cy="584775"/>
          </a:xfrm>
          <a:prstGeom prst="rect">
            <a:avLst/>
          </a:prstGeom>
        </p:spPr>
        <p:txBody>
          <a:bodyPr wrap="square">
            <a:spAutoFit/>
          </a:bodyPr>
          <a:lstStyle/>
          <a:p>
            <a:pPr algn="ctr"/>
            <a:r>
              <a:rPr lang="es-ES" altLang="es-ES" sz="1600" dirty="0">
                <a:solidFill>
                  <a:srgbClr val="233616"/>
                </a:solidFill>
                <a:cs typeface="Arial" panose="020B0604020202020204" pitchFamily="34" charset="0"/>
              </a:rPr>
              <a:t>En el último año, </a:t>
            </a:r>
          </a:p>
          <a:p>
            <a:pPr algn="ctr"/>
            <a:r>
              <a:rPr lang="es-ES" altLang="es-ES" sz="1600" b="1" dirty="0">
                <a:solidFill>
                  <a:srgbClr val="233616"/>
                </a:solidFill>
                <a:cs typeface="Arial" panose="020B0604020202020204" pitchFamily="34" charset="0"/>
              </a:rPr>
              <a:t>¿Cuántos libros le han regalado?</a:t>
            </a:r>
          </a:p>
        </p:txBody>
      </p:sp>
      <p:sp>
        <p:nvSpPr>
          <p:cNvPr id="22" name="Rectángulo 21">
            <a:extLst>
              <a:ext uri="{FF2B5EF4-FFF2-40B4-BE49-F238E27FC236}">
                <a16:creationId xmlns:a16="http://schemas.microsoft.com/office/drawing/2014/main" id="{174C66C6-C31D-4435-A750-4604CBD81BA2}"/>
              </a:ext>
            </a:extLst>
          </p:cNvPr>
          <p:cNvSpPr/>
          <p:nvPr/>
        </p:nvSpPr>
        <p:spPr>
          <a:xfrm>
            <a:off x="7127355" y="2631767"/>
            <a:ext cx="4984733" cy="338554"/>
          </a:xfrm>
          <a:prstGeom prst="rect">
            <a:avLst/>
          </a:prstGeom>
        </p:spPr>
        <p:txBody>
          <a:bodyPr wrap="square">
            <a:spAutoFit/>
          </a:bodyPr>
          <a:lstStyle/>
          <a:p>
            <a:pPr algn="ctr"/>
            <a:r>
              <a:rPr lang="es-ES" altLang="es-ES" sz="1600" b="1" dirty="0">
                <a:solidFill>
                  <a:srgbClr val="233616"/>
                </a:solidFill>
                <a:cs typeface="Arial" panose="020B0604020202020204" pitchFamily="34" charset="0"/>
              </a:rPr>
              <a:t>¿Y cuántos de esos libros ha leído?</a:t>
            </a:r>
          </a:p>
        </p:txBody>
      </p:sp>
      <p:sp>
        <p:nvSpPr>
          <p:cNvPr id="8" name="Flecha: a la derecha 7">
            <a:extLst>
              <a:ext uri="{FF2B5EF4-FFF2-40B4-BE49-F238E27FC236}">
                <a16:creationId xmlns:a16="http://schemas.microsoft.com/office/drawing/2014/main" id="{BE4E5429-9B09-4396-A0DA-9E6832A51A14}"/>
              </a:ext>
            </a:extLst>
          </p:cNvPr>
          <p:cNvSpPr/>
          <p:nvPr/>
        </p:nvSpPr>
        <p:spPr>
          <a:xfrm>
            <a:off x="6504134" y="2804235"/>
            <a:ext cx="761814" cy="261610"/>
          </a:xfrm>
          <a:prstGeom prst="right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F02B1F54-D1E3-40AF-89C5-3737ADAA0883}"/>
              </a:ext>
            </a:extLst>
          </p:cNvPr>
          <p:cNvSpPr/>
          <p:nvPr/>
        </p:nvSpPr>
        <p:spPr>
          <a:xfrm>
            <a:off x="8119161" y="5316133"/>
            <a:ext cx="1136663" cy="738664"/>
          </a:xfrm>
          <a:prstGeom prst="rect">
            <a:avLst/>
          </a:prstGeom>
        </p:spPr>
        <p:txBody>
          <a:bodyPr wrap="square">
            <a:spAutoFit/>
          </a:bodyPr>
          <a:lstStyle/>
          <a:p>
            <a:pPr algn="ctr"/>
            <a:r>
              <a:rPr lang="es-ES_tradnl" altLang="es-ES" sz="1400" dirty="0">
                <a:solidFill>
                  <a:srgbClr val="233616"/>
                </a:solidFill>
                <a:latin typeface="Verdana" panose="020B0604030504040204" pitchFamily="34" charset="0"/>
                <a:ea typeface="Verdana" panose="020B0604030504040204" pitchFamily="34" charset="0"/>
                <a:cs typeface="Verdana" panose="020B0604030504040204" pitchFamily="34" charset="0"/>
              </a:rPr>
              <a:t>Alguno, pero no todos</a:t>
            </a:r>
          </a:p>
        </p:txBody>
      </p:sp>
      <p:sp>
        <p:nvSpPr>
          <p:cNvPr id="42" name="Rectángulo 41">
            <a:extLst>
              <a:ext uri="{FF2B5EF4-FFF2-40B4-BE49-F238E27FC236}">
                <a16:creationId xmlns:a16="http://schemas.microsoft.com/office/drawing/2014/main" id="{CEC00D81-2759-4832-BF23-778D472EA003}"/>
              </a:ext>
            </a:extLst>
          </p:cNvPr>
          <p:cNvSpPr/>
          <p:nvPr/>
        </p:nvSpPr>
        <p:spPr>
          <a:xfrm>
            <a:off x="10382820" y="2908765"/>
            <a:ext cx="1454647" cy="307777"/>
          </a:xfrm>
          <a:prstGeom prst="rect">
            <a:avLst/>
          </a:prstGeom>
        </p:spPr>
        <p:txBody>
          <a:bodyPr wrap="square">
            <a:spAutoFit/>
          </a:bodyPr>
          <a:lstStyle/>
          <a:p>
            <a:pPr algn="ctr"/>
            <a:r>
              <a:rPr lang="es-ES_tradnl" altLang="es-ES" sz="1400" b="1" dirty="0">
                <a:solidFill>
                  <a:srgbClr val="233616"/>
                </a:solidFill>
                <a:latin typeface="Verdana" panose="020B0604030504040204" pitchFamily="34" charset="0"/>
                <a:ea typeface="Verdana" panose="020B0604030504040204" pitchFamily="34" charset="0"/>
                <a:cs typeface="Verdana" panose="020B0604030504040204" pitchFamily="34" charset="0"/>
              </a:rPr>
              <a:t>Media: 2,5 </a:t>
            </a:r>
          </a:p>
        </p:txBody>
      </p:sp>
      <p:sp>
        <p:nvSpPr>
          <p:cNvPr id="43" name="CuadroTexto 42">
            <a:extLst>
              <a:ext uri="{FF2B5EF4-FFF2-40B4-BE49-F238E27FC236}">
                <a16:creationId xmlns:a16="http://schemas.microsoft.com/office/drawing/2014/main" id="{09FBFEB3-65C9-488C-805C-3211FD120E3E}"/>
              </a:ext>
            </a:extLst>
          </p:cNvPr>
          <p:cNvSpPr txBox="1"/>
          <p:nvPr/>
        </p:nvSpPr>
        <p:spPr>
          <a:xfrm>
            <a:off x="7539331" y="2866253"/>
            <a:ext cx="2947592"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Le han regalado algún libro (1.857)</a:t>
            </a:r>
          </a:p>
        </p:txBody>
      </p:sp>
    </p:spTree>
    <p:extLst>
      <p:ext uri="{BB962C8B-B14F-4D97-AF65-F5344CB8AC3E}">
        <p14:creationId xmlns:p14="http://schemas.microsoft.com/office/powerpoint/2010/main" val="39365859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5F20A347-D755-4BFA-9F07-192546EDEEB4}"/>
              </a:ext>
            </a:extLst>
          </p:cNvPr>
          <p:cNvSpPr>
            <a:spLocks noGrp="1"/>
          </p:cNvSpPr>
          <p:nvPr>
            <p:ph type="sldNum" sz="quarter" idx="4294967295"/>
          </p:nvPr>
        </p:nvSpPr>
        <p:spPr>
          <a:xfrm>
            <a:off x="11612563" y="0"/>
            <a:ext cx="579437" cy="365125"/>
          </a:xfrm>
        </p:spPr>
        <p:txBody>
          <a:bodyPr/>
          <a:lstStyle/>
          <a:p>
            <a:fld id="{1A85DD5C-56C3-43D9-A91F-D75BD50A17B5}" type="slidenum">
              <a:rPr lang="es-ES_tradnl" smtClean="0"/>
              <a:pPr/>
              <a:t>49</a:t>
            </a:fld>
            <a:endParaRPr lang="es-ES_tradnl" dirty="0"/>
          </a:p>
        </p:txBody>
      </p:sp>
      <p:sp>
        <p:nvSpPr>
          <p:cNvPr id="3" name="Rectangle 2">
            <a:extLst>
              <a:ext uri="{FF2B5EF4-FFF2-40B4-BE49-F238E27FC236}">
                <a16:creationId xmlns:a16="http://schemas.microsoft.com/office/drawing/2014/main" id="{22725DCD-0DA6-4AB0-A1CB-A8609D9E5895}"/>
              </a:ext>
            </a:extLst>
          </p:cNvPr>
          <p:cNvSpPr txBox="1">
            <a:spLocks noChangeArrowheads="1"/>
          </p:cNvSpPr>
          <p:nvPr/>
        </p:nvSpPr>
        <p:spPr>
          <a:xfrm>
            <a:off x="0" y="3137935"/>
            <a:ext cx="9706062" cy="1865126"/>
          </a:xfrm>
          <a:prstGeom prst="rect">
            <a:avLst/>
          </a:prstGeom>
          <a:solidFill>
            <a:schemeClr val="accent4">
              <a:lumMod val="90000"/>
              <a:lumOff val="10000"/>
              <a:alpha val="69804"/>
            </a:schemeClr>
          </a:solidFill>
          <a:ln>
            <a:noFill/>
          </a:ln>
        </p:spPr>
        <p:style>
          <a:lnRef idx="2">
            <a:schemeClr val="accent2"/>
          </a:lnRef>
          <a:fillRef idx="1">
            <a:schemeClr val="lt1"/>
          </a:fillRef>
          <a:effectRef idx="0">
            <a:schemeClr val="accent2"/>
          </a:effectRef>
          <a:fontRef idx="minor">
            <a:schemeClr val="dk1"/>
          </a:fontRef>
        </p:style>
        <p:txBody>
          <a:bodyPr wrap="square" rIns="360000">
            <a:spAutoFit/>
          </a:bodyPr>
          <a:lstStyle/>
          <a:p>
            <a:pPr lvl="0" algn="r" fontAlgn="base">
              <a:lnSpc>
                <a:spcPct val="120000"/>
              </a:lnSpc>
              <a:spcBef>
                <a:spcPct val="20000"/>
              </a:spcBef>
              <a:spcAft>
                <a:spcPct val="0"/>
              </a:spcAft>
              <a:defRPr/>
            </a:pPr>
            <a:r>
              <a:rPr lang="es-ES" sz="2400" kern="0" dirty="0">
                <a:solidFill>
                  <a:schemeClr val="bg1"/>
                </a:solidFill>
                <a:latin typeface="Verdana" panose="020B0604030504040204" pitchFamily="34" charset="0"/>
                <a:ea typeface="Verdana" panose="020B0604030504040204" pitchFamily="34" charset="0"/>
                <a:cs typeface="Verdana" panose="020B0604030504040204" pitchFamily="34" charset="0"/>
              </a:rPr>
              <a:t>Resultados 2021</a:t>
            </a:r>
            <a:endParaRPr lang="es-ES" sz="2400" kern="0" dirty="0">
              <a:solidFill>
                <a:schemeClr val="bg1"/>
              </a:solidFill>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algn="r">
              <a:lnSpc>
                <a:spcPct val="120000"/>
              </a:lnSpc>
            </a:pPr>
            <a:r>
              <a:rPr lang="es-ES" sz="4400" b="1" dirty="0">
                <a:solidFill>
                  <a:schemeClr val="bg1"/>
                </a:solidFill>
              </a:rPr>
              <a:t>La lectura en soporte digital</a:t>
            </a:r>
          </a:p>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schemeClr val="bg1"/>
                </a:solidFill>
                <a:effectLst/>
                <a:uLnTx/>
                <a:uFillTx/>
                <a:ea typeface="Verdana" panose="020B0604030504040204" pitchFamily="34" charset="0"/>
                <a:cs typeface="Verdana" panose="020B0604030504040204" pitchFamily="34" charset="0"/>
                <a:sym typeface="Wingdings" pitchFamily="2" charset="2"/>
              </a:rPr>
              <a:t>(población de 14 o más años)</a:t>
            </a:r>
            <a:endParaRPr kumimoji="0" lang="es-ES" sz="4400" b="0" i="0" u="none" strike="noStrike" kern="0" cap="none" spc="0" normalizeH="0" baseline="0" noProof="0" dirty="0">
              <a:ln>
                <a:noFill/>
              </a:ln>
              <a:solidFill>
                <a:schemeClr val="bg1"/>
              </a:solidFill>
              <a:effectLst/>
              <a:uLnTx/>
              <a:uFillTx/>
              <a:ea typeface="Verdana" panose="020B0604030504040204" pitchFamily="34" charset="0"/>
              <a:cs typeface="Verdana" panose="020B0604030504040204" pitchFamily="34" charset="0"/>
              <a:sym typeface="Wingdings" pitchFamily="2" charset="2"/>
            </a:endParaRPr>
          </a:p>
        </p:txBody>
      </p:sp>
    </p:spTree>
    <p:extLst>
      <p:ext uri="{BB962C8B-B14F-4D97-AF65-F5344CB8AC3E}">
        <p14:creationId xmlns:p14="http://schemas.microsoft.com/office/powerpoint/2010/main" val="11936835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 name="Tabla 11">
            <a:extLst>
              <a:ext uri="{FF2B5EF4-FFF2-40B4-BE49-F238E27FC236}">
                <a16:creationId xmlns:a16="http://schemas.microsoft.com/office/drawing/2014/main" id="{EB9C2F35-3085-4359-88DA-B4B1F8C8ADCA}"/>
              </a:ext>
            </a:extLst>
          </p:cNvPr>
          <p:cNvGraphicFramePr>
            <a:graphicFrameLocks noGrp="1"/>
          </p:cNvGraphicFramePr>
          <p:nvPr>
            <p:extLst>
              <p:ext uri="{D42A27DB-BD31-4B8C-83A1-F6EECF244321}">
                <p14:modId xmlns:p14="http://schemas.microsoft.com/office/powerpoint/2010/main" val="2932206981"/>
              </p:ext>
            </p:extLst>
          </p:nvPr>
        </p:nvGraphicFramePr>
        <p:xfrm>
          <a:off x="5525523" y="3597463"/>
          <a:ext cx="6244470" cy="370840"/>
        </p:xfrm>
        <a:graphic>
          <a:graphicData uri="http://schemas.openxmlformats.org/drawingml/2006/table">
            <a:tbl>
              <a:tblPr firstRow="1" bandRow="1">
                <a:tableStyleId>{5C22544A-7EE6-4342-B048-85BDC9FD1C3A}</a:tableStyleId>
              </a:tblPr>
              <a:tblGrid>
                <a:gridCol w="895077">
                  <a:extLst>
                    <a:ext uri="{9D8B030D-6E8A-4147-A177-3AD203B41FA5}">
                      <a16:colId xmlns:a16="http://schemas.microsoft.com/office/drawing/2014/main" val="117442169"/>
                    </a:ext>
                  </a:extLst>
                </a:gridCol>
                <a:gridCol w="895077">
                  <a:extLst>
                    <a:ext uri="{9D8B030D-6E8A-4147-A177-3AD203B41FA5}">
                      <a16:colId xmlns:a16="http://schemas.microsoft.com/office/drawing/2014/main" val="139577734"/>
                    </a:ext>
                  </a:extLst>
                </a:gridCol>
                <a:gridCol w="895077">
                  <a:extLst>
                    <a:ext uri="{9D8B030D-6E8A-4147-A177-3AD203B41FA5}">
                      <a16:colId xmlns:a16="http://schemas.microsoft.com/office/drawing/2014/main" val="1279603081"/>
                    </a:ext>
                  </a:extLst>
                </a:gridCol>
                <a:gridCol w="895077">
                  <a:extLst>
                    <a:ext uri="{9D8B030D-6E8A-4147-A177-3AD203B41FA5}">
                      <a16:colId xmlns:a16="http://schemas.microsoft.com/office/drawing/2014/main" val="3620773628"/>
                    </a:ext>
                  </a:extLst>
                </a:gridCol>
                <a:gridCol w="895077">
                  <a:extLst>
                    <a:ext uri="{9D8B030D-6E8A-4147-A177-3AD203B41FA5}">
                      <a16:colId xmlns:a16="http://schemas.microsoft.com/office/drawing/2014/main" val="750819116"/>
                    </a:ext>
                  </a:extLst>
                </a:gridCol>
                <a:gridCol w="870288">
                  <a:extLst>
                    <a:ext uri="{9D8B030D-6E8A-4147-A177-3AD203B41FA5}">
                      <a16:colId xmlns:a16="http://schemas.microsoft.com/office/drawing/2014/main" val="1392799152"/>
                    </a:ext>
                  </a:extLst>
                </a:gridCol>
                <a:gridCol w="898797">
                  <a:extLst>
                    <a:ext uri="{9D8B030D-6E8A-4147-A177-3AD203B41FA5}">
                      <a16:colId xmlns:a16="http://schemas.microsoft.com/office/drawing/2014/main" val="3569321722"/>
                    </a:ext>
                  </a:extLst>
                </a:gridCol>
              </a:tblGrid>
              <a:tr h="370840">
                <a:tc>
                  <a:txBody>
                    <a:bodyPr/>
                    <a:lstStyle/>
                    <a:p>
                      <a:pPr algn="ctr"/>
                      <a:r>
                        <a:rPr lang="en-GB" sz="1200" b="0" dirty="0">
                          <a:solidFill>
                            <a:schemeClr val="tx1"/>
                          </a:solidFill>
                        </a:rPr>
                        <a:t>2011</a:t>
                      </a:r>
                    </a:p>
                  </a:txBody>
                  <a:tcPr anchor="ctr">
                    <a:noFill/>
                  </a:tcPr>
                </a:tc>
                <a:tc>
                  <a:txBody>
                    <a:bodyPr/>
                    <a:lstStyle/>
                    <a:p>
                      <a:pPr algn="ctr"/>
                      <a:r>
                        <a:rPr lang="en-GB" sz="1200" b="0" dirty="0">
                          <a:solidFill>
                            <a:schemeClr val="tx1"/>
                          </a:solidFill>
                        </a:rPr>
                        <a:t>2012</a:t>
                      </a:r>
                    </a:p>
                  </a:txBody>
                  <a:tcPr anchor="ctr">
                    <a:noFill/>
                  </a:tcPr>
                </a:tc>
                <a:tc>
                  <a:txBody>
                    <a:bodyPr/>
                    <a:lstStyle/>
                    <a:p>
                      <a:pPr algn="ctr"/>
                      <a:r>
                        <a:rPr lang="en-GB" sz="1200" b="0" dirty="0">
                          <a:solidFill>
                            <a:schemeClr val="tx1"/>
                          </a:solidFill>
                        </a:rPr>
                        <a:t>2017</a:t>
                      </a:r>
                    </a:p>
                  </a:txBody>
                  <a:tcPr anchor="ctr">
                    <a:noFill/>
                  </a:tcPr>
                </a:tc>
                <a:tc>
                  <a:txBody>
                    <a:bodyPr/>
                    <a:lstStyle/>
                    <a:p>
                      <a:pPr algn="ctr"/>
                      <a:r>
                        <a:rPr lang="en-GB" sz="1200" b="0" dirty="0">
                          <a:solidFill>
                            <a:schemeClr val="tx1"/>
                          </a:solidFill>
                        </a:rPr>
                        <a:t>2018</a:t>
                      </a:r>
                    </a:p>
                  </a:txBody>
                  <a:tcPr anchor="ctr">
                    <a:noFill/>
                  </a:tcPr>
                </a:tc>
                <a:tc>
                  <a:txBody>
                    <a:bodyPr/>
                    <a:lstStyle/>
                    <a:p>
                      <a:pPr algn="ctr"/>
                      <a:r>
                        <a:rPr lang="en-GB" sz="1200" b="0" dirty="0">
                          <a:solidFill>
                            <a:schemeClr val="tx1"/>
                          </a:solidFill>
                        </a:rPr>
                        <a:t>2019</a:t>
                      </a:r>
                    </a:p>
                  </a:txBody>
                  <a:tcPr anchor="ctr">
                    <a:noFill/>
                  </a:tcPr>
                </a:tc>
                <a:tc>
                  <a:txBody>
                    <a:bodyPr/>
                    <a:lstStyle/>
                    <a:p>
                      <a:pPr algn="ctr"/>
                      <a:r>
                        <a:rPr lang="en-GB" sz="1200" b="0" dirty="0">
                          <a:solidFill>
                            <a:schemeClr val="tx1"/>
                          </a:solidFill>
                        </a:rPr>
                        <a:t>2020</a:t>
                      </a:r>
                    </a:p>
                  </a:txBody>
                  <a:tcPr anchor="ctr">
                    <a:noFill/>
                  </a:tcPr>
                </a:tc>
                <a:tc>
                  <a:txBody>
                    <a:bodyPr/>
                    <a:lstStyle/>
                    <a:p>
                      <a:pPr algn="ctr"/>
                      <a:r>
                        <a:rPr lang="en-GB" sz="1600" b="1" dirty="0">
                          <a:solidFill>
                            <a:schemeClr val="tx1"/>
                          </a:solidFill>
                        </a:rPr>
                        <a:t>2021</a:t>
                      </a:r>
                      <a:endParaRPr lang="en-GB" sz="1200" b="1" dirty="0">
                        <a:solidFill>
                          <a:schemeClr val="tx1"/>
                        </a:solidFill>
                      </a:endParaRPr>
                    </a:p>
                  </a:txBody>
                  <a:tcPr anchor="ctr">
                    <a:noFill/>
                  </a:tcPr>
                </a:tc>
                <a:extLst>
                  <a:ext uri="{0D108BD9-81ED-4DB2-BD59-A6C34878D82A}">
                    <a16:rowId xmlns:a16="http://schemas.microsoft.com/office/drawing/2014/main" val="3887526034"/>
                  </a:ext>
                </a:extLst>
              </a:tr>
            </a:tbl>
          </a:graphicData>
        </a:graphic>
      </p:graphicFrame>
      <p:graphicFrame>
        <p:nvGraphicFramePr>
          <p:cNvPr id="20" name="2 Gráfico">
            <a:extLst>
              <a:ext uri="{FF2B5EF4-FFF2-40B4-BE49-F238E27FC236}">
                <a16:creationId xmlns:a16="http://schemas.microsoft.com/office/drawing/2014/main" id="{E6A45B57-62F2-444D-AB4C-AB5BDC837896}"/>
              </a:ext>
            </a:extLst>
          </p:cNvPr>
          <p:cNvGraphicFramePr/>
          <p:nvPr>
            <p:extLst>
              <p:ext uri="{D42A27DB-BD31-4B8C-83A1-F6EECF244321}">
                <p14:modId xmlns:p14="http://schemas.microsoft.com/office/powerpoint/2010/main" val="3738641788"/>
              </p:ext>
            </p:extLst>
          </p:nvPr>
        </p:nvGraphicFramePr>
        <p:xfrm>
          <a:off x="5115487" y="4038473"/>
          <a:ext cx="2099627" cy="170620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8 Gráfico"/>
          <p:cNvGraphicFramePr/>
          <p:nvPr>
            <p:extLst>
              <p:ext uri="{D42A27DB-BD31-4B8C-83A1-F6EECF244321}">
                <p14:modId xmlns:p14="http://schemas.microsoft.com/office/powerpoint/2010/main" val="109350978"/>
              </p:ext>
            </p:extLst>
          </p:nvPr>
        </p:nvGraphicFramePr>
        <p:xfrm>
          <a:off x="820649" y="3103843"/>
          <a:ext cx="2606711" cy="2482156"/>
        </p:xfrm>
        <a:graphic>
          <a:graphicData uri="http://schemas.openxmlformats.org/drawingml/2006/chart">
            <c:chart xmlns:c="http://schemas.openxmlformats.org/drawingml/2006/chart" xmlns:r="http://schemas.openxmlformats.org/officeDocument/2006/relationships" r:id="rId3"/>
          </a:graphicData>
        </a:graphic>
      </p:graphicFrame>
      <p:sp>
        <p:nvSpPr>
          <p:cNvPr id="6" name="17 Rectángulo"/>
          <p:cNvSpPr>
            <a:spLocks noChangeArrowheads="1"/>
          </p:cNvSpPr>
          <p:nvPr/>
        </p:nvSpPr>
        <p:spPr bwMode="auto">
          <a:xfrm>
            <a:off x="3010320" y="4427116"/>
            <a:ext cx="1285335" cy="6001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Lector en soporte digital</a:t>
            </a:r>
          </a:p>
        </p:txBody>
      </p:sp>
      <p:sp>
        <p:nvSpPr>
          <p:cNvPr id="8" name="17 Rectángulo"/>
          <p:cNvSpPr>
            <a:spLocks noChangeArrowheads="1"/>
          </p:cNvSpPr>
          <p:nvPr/>
        </p:nvSpPr>
        <p:spPr bwMode="auto">
          <a:xfrm>
            <a:off x="2834" y="3985804"/>
            <a:ext cx="1397085"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No lector en soporte digital</a:t>
            </a:r>
          </a:p>
        </p:txBody>
      </p:sp>
      <p:pic>
        <p:nvPicPr>
          <p:cNvPr id="13" name="Picture 2" descr="https://d30y9cdsu7xlg0.cloudfront.net/png/207089-200.png"/>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31659" y="4039665"/>
            <a:ext cx="385505" cy="385505"/>
          </a:xfrm>
          <a:prstGeom prst="rect">
            <a:avLst/>
          </a:prstGeom>
          <a:noFill/>
          <a:extLst>
            <a:ext uri="{909E8E84-426E-40DD-AFC4-6F175D3DCCD1}">
              <a14:hiddenFill xmlns:a14="http://schemas.microsoft.com/office/drawing/2010/main">
                <a:solidFill>
                  <a:srgbClr val="FFFFFF"/>
                </a:solidFill>
              </a14:hiddenFill>
            </a:ext>
          </a:extLst>
        </p:spPr>
      </p:pic>
      <p:sp>
        <p:nvSpPr>
          <p:cNvPr id="25" name="17 Rectángulo"/>
          <p:cNvSpPr>
            <a:spLocks noChangeArrowheads="1"/>
          </p:cNvSpPr>
          <p:nvPr/>
        </p:nvSpPr>
        <p:spPr bwMode="auto">
          <a:xfrm>
            <a:off x="3025410" y="3585694"/>
            <a:ext cx="1325918" cy="40011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2E75B6"/>
                </a:solidFill>
                <a:effectLst/>
                <a:uLnTx/>
                <a:uFillTx/>
                <a:latin typeface="+mj-lt"/>
                <a:ea typeface="+mn-ea"/>
                <a:cs typeface="+mn-cs"/>
              </a:rPr>
              <a:t>82,4%</a:t>
            </a:r>
            <a:endParaRPr kumimoji="0" lang="es-ES" sz="1600" b="0" i="0" u="none" strike="noStrike" kern="1200" cap="none" spc="0" normalizeH="0" baseline="0" noProof="0" dirty="0">
              <a:ln>
                <a:noFill/>
              </a:ln>
              <a:solidFill>
                <a:srgbClr val="2E75B6"/>
              </a:solidFill>
              <a:effectLst/>
              <a:uLnTx/>
              <a:uFillTx/>
              <a:latin typeface="+mj-lt"/>
              <a:ea typeface="+mn-ea"/>
              <a:cs typeface="+mn-cs"/>
            </a:endParaRPr>
          </a:p>
        </p:txBody>
      </p:sp>
      <p:sp>
        <p:nvSpPr>
          <p:cNvPr id="23" name="10 Rectángulo"/>
          <p:cNvSpPr/>
          <p:nvPr/>
        </p:nvSpPr>
        <p:spPr>
          <a:xfrm>
            <a:off x="310939" y="2434061"/>
            <a:ext cx="4196302" cy="261306"/>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 Lectores En Soporte Digital</a:t>
            </a:r>
            <a:br>
              <a:rPr kumimoji="0" lang="es-ES" sz="1600" b="1"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s-ES" sz="1600" b="0"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(con frecuencia al menos trimestral)</a:t>
            </a:r>
          </a:p>
        </p:txBody>
      </p:sp>
      <p:graphicFrame>
        <p:nvGraphicFramePr>
          <p:cNvPr id="19" name="Tabla 18">
            <a:extLst>
              <a:ext uri="{FF2B5EF4-FFF2-40B4-BE49-F238E27FC236}">
                <a16:creationId xmlns:a16="http://schemas.microsoft.com/office/drawing/2014/main" id="{E10DB204-38A9-427C-81E0-ACBDAE6A0B1A}"/>
              </a:ext>
            </a:extLst>
          </p:cNvPr>
          <p:cNvGraphicFramePr>
            <a:graphicFrameLocks noGrp="1"/>
          </p:cNvGraphicFramePr>
          <p:nvPr>
            <p:extLst>
              <p:ext uri="{D42A27DB-BD31-4B8C-83A1-F6EECF244321}">
                <p14:modId xmlns:p14="http://schemas.microsoft.com/office/powerpoint/2010/main" val="304009208"/>
              </p:ext>
            </p:extLst>
          </p:nvPr>
        </p:nvGraphicFramePr>
        <p:xfrm>
          <a:off x="5115486" y="5779738"/>
          <a:ext cx="6771714" cy="344805"/>
        </p:xfrm>
        <a:graphic>
          <a:graphicData uri="http://schemas.openxmlformats.org/drawingml/2006/table">
            <a:tbl>
              <a:tblPr firstRow="1" bandRow="1">
                <a:tableStyleId>{5C22544A-7EE6-4342-B048-85BDC9FD1C3A}</a:tableStyleId>
              </a:tblPr>
              <a:tblGrid>
                <a:gridCol w="2076446">
                  <a:extLst>
                    <a:ext uri="{9D8B030D-6E8A-4147-A177-3AD203B41FA5}">
                      <a16:colId xmlns:a16="http://schemas.microsoft.com/office/drawing/2014/main" val="1822653126"/>
                    </a:ext>
                  </a:extLst>
                </a:gridCol>
                <a:gridCol w="2531886">
                  <a:extLst>
                    <a:ext uri="{9D8B030D-6E8A-4147-A177-3AD203B41FA5}">
                      <a16:colId xmlns:a16="http://schemas.microsoft.com/office/drawing/2014/main" val="1301290602"/>
                    </a:ext>
                  </a:extLst>
                </a:gridCol>
                <a:gridCol w="2163382">
                  <a:extLst>
                    <a:ext uri="{9D8B030D-6E8A-4147-A177-3AD203B41FA5}">
                      <a16:colId xmlns:a16="http://schemas.microsoft.com/office/drawing/2014/main" val="1990739707"/>
                    </a:ext>
                  </a:extLst>
                </a:gridCol>
              </a:tblGrid>
              <a:tr h="246221">
                <a:tc>
                  <a:txBody>
                    <a:bodyPr/>
                    <a:lstStyle/>
                    <a:p>
                      <a:pPr algn="ctr" fontAlgn="b"/>
                      <a:r>
                        <a:rPr lang="es-ES" sz="1400" b="1" i="0" u="none" strike="noStrike" dirty="0">
                          <a:solidFill>
                            <a:srgbClr val="000000"/>
                          </a:solidFill>
                          <a:effectLst/>
                          <a:latin typeface="+mj-lt"/>
                        </a:rPr>
                        <a:t>Lector frecuente </a:t>
                      </a:r>
                      <a:br>
                        <a:rPr lang="es-ES" sz="1400" b="1" i="0" u="none" strike="noStrike" dirty="0">
                          <a:solidFill>
                            <a:srgbClr val="000000"/>
                          </a:solidFill>
                          <a:effectLst/>
                          <a:latin typeface="+mj-lt"/>
                        </a:rPr>
                      </a:br>
                      <a:r>
                        <a:rPr lang="es-ES" sz="800" b="0" i="0" u="none" strike="noStrike" dirty="0">
                          <a:solidFill>
                            <a:srgbClr val="000000"/>
                          </a:solidFill>
                          <a:effectLst/>
                          <a:latin typeface="+mj-lt"/>
                        </a:rPr>
                        <a:t>(al menos semanalmente)</a:t>
                      </a:r>
                    </a:p>
                  </a:txBody>
                  <a:tcPr marL="9525" marR="9525" marT="9525" marB="0">
                    <a:lnT w="12700" cap="flat" cmpd="sng" algn="ctr">
                      <a:solidFill>
                        <a:schemeClr val="bg1">
                          <a:lumMod val="85000"/>
                        </a:schemeClr>
                      </a:solidFill>
                      <a:prstDash val="solid"/>
                      <a:round/>
                      <a:headEnd type="none" w="med" len="med"/>
                      <a:tailEnd type="none" w="med" len="med"/>
                    </a:lnT>
                    <a:noFill/>
                  </a:tcPr>
                </a:tc>
                <a:tc>
                  <a:txBody>
                    <a:bodyPr/>
                    <a:lstStyle/>
                    <a:p>
                      <a:pPr algn="ctr" fontAlgn="b"/>
                      <a:r>
                        <a:rPr lang="es-ES" sz="1400" b="1" i="0" u="none" strike="noStrike" dirty="0">
                          <a:solidFill>
                            <a:srgbClr val="000000"/>
                          </a:solidFill>
                          <a:effectLst/>
                          <a:latin typeface="+mj-lt"/>
                        </a:rPr>
                        <a:t>Lector ocasional</a:t>
                      </a:r>
                      <a:br>
                        <a:rPr lang="es-ES" sz="1400" b="1" i="0" u="none" strike="noStrike" dirty="0">
                          <a:solidFill>
                            <a:srgbClr val="000000"/>
                          </a:solidFill>
                          <a:effectLst/>
                          <a:latin typeface="+mj-lt"/>
                        </a:rPr>
                      </a:br>
                      <a:r>
                        <a:rPr lang="es-ES" sz="800" b="0" i="0" u="none" strike="noStrike" dirty="0">
                          <a:solidFill>
                            <a:srgbClr val="000000"/>
                          </a:solidFill>
                          <a:effectLst/>
                          <a:latin typeface="+mj-lt"/>
                        </a:rPr>
                        <a:t>(al menos 1 vez al trimestre)</a:t>
                      </a:r>
                    </a:p>
                  </a:txBody>
                  <a:tcPr marL="9525" marR="9525" marT="9525" marB="0">
                    <a:lnT w="12700" cap="flat" cmpd="sng" algn="ctr">
                      <a:solidFill>
                        <a:schemeClr val="bg1">
                          <a:lumMod val="85000"/>
                        </a:schemeClr>
                      </a:solidFill>
                      <a:prstDash val="solid"/>
                      <a:round/>
                      <a:headEnd type="none" w="med" len="med"/>
                      <a:tailEnd type="none" w="med" len="med"/>
                    </a:lnT>
                    <a:noFill/>
                  </a:tcPr>
                </a:tc>
                <a:tc>
                  <a:txBody>
                    <a:bodyPr/>
                    <a:lstStyle/>
                    <a:p>
                      <a:pPr algn="ctr" fontAlgn="b"/>
                      <a:r>
                        <a:rPr lang="es-ES" sz="1400" b="1" i="0" u="none" strike="noStrike" dirty="0">
                          <a:solidFill>
                            <a:srgbClr val="000000"/>
                          </a:solidFill>
                          <a:effectLst/>
                          <a:latin typeface="+mj-lt"/>
                        </a:rPr>
                        <a:t>No lector</a:t>
                      </a:r>
                      <a:br>
                        <a:rPr lang="es-ES" sz="1400" b="1" i="0" u="none" strike="noStrike" dirty="0">
                          <a:solidFill>
                            <a:srgbClr val="000000"/>
                          </a:solidFill>
                          <a:effectLst/>
                          <a:latin typeface="+mj-lt"/>
                        </a:rPr>
                      </a:br>
                      <a:r>
                        <a:rPr lang="es-ES" sz="800" b="0" i="0" u="none" strike="noStrike" dirty="0">
                          <a:solidFill>
                            <a:srgbClr val="000000"/>
                          </a:solidFill>
                          <a:effectLst/>
                          <a:latin typeface="+mj-lt"/>
                        </a:rPr>
                        <a:t>(casi nunca o nunca)</a:t>
                      </a:r>
                    </a:p>
                  </a:txBody>
                  <a:tcPr marL="9525" marR="9525" marT="9525" marB="0">
                    <a:lnT w="12700" cap="flat" cmpd="sng" algn="ctr">
                      <a:solidFill>
                        <a:schemeClr val="bg1">
                          <a:lumMod val="85000"/>
                        </a:schemeClr>
                      </a:solidFill>
                      <a:prstDash val="solid"/>
                      <a:round/>
                      <a:headEnd type="none" w="med" len="med"/>
                      <a:tailEnd type="none" w="med" len="med"/>
                    </a:lnT>
                    <a:noFill/>
                  </a:tcPr>
                </a:tc>
                <a:extLst>
                  <a:ext uri="{0D108BD9-81ED-4DB2-BD59-A6C34878D82A}">
                    <a16:rowId xmlns:a16="http://schemas.microsoft.com/office/drawing/2014/main" val="1337419665"/>
                  </a:ext>
                </a:extLst>
              </a:tr>
            </a:tbl>
          </a:graphicData>
        </a:graphic>
      </p:graphicFrame>
      <p:sp>
        <p:nvSpPr>
          <p:cNvPr id="38" name="Rectángulo 37">
            <a:extLst>
              <a:ext uri="{FF2B5EF4-FFF2-40B4-BE49-F238E27FC236}">
                <a16:creationId xmlns:a16="http://schemas.microsoft.com/office/drawing/2014/main" id="{4265AE8A-3703-415A-83FF-D1247BA9E0ED}"/>
              </a:ext>
            </a:extLst>
          </p:cNvPr>
          <p:cNvSpPr/>
          <p:nvPr/>
        </p:nvSpPr>
        <p:spPr bwMode="auto">
          <a:xfrm>
            <a:off x="9708662" y="4068026"/>
            <a:ext cx="2119002" cy="217917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graphicFrame>
        <p:nvGraphicFramePr>
          <p:cNvPr id="39" name="2 Gráfico">
            <a:extLst>
              <a:ext uri="{FF2B5EF4-FFF2-40B4-BE49-F238E27FC236}">
                <a16:creationId xmlns:a16="http://schemas.microsoft.com/office/drawing/2014/main" id="{70A244FA-1617-4C13-BB05-536A941301C0}"/>
              </a:ext>
            </a:extLst>
          </p:cNvPr>
          <p:cNvGraphicFramePr/>
          <p:nvPr>
            <p:extLst>
              <p:ext uri="{D42A27DB-BD31-4B8C-83A1-F6EECF244321}">
                <p14:modId xmlns:p14="http://schemas.microsoft.com/office/powerpoint/2010/main" val="4250549904"/>
              </p:ext>
            </p:extLst>
          </p:nvPr>
        </p:nvGraphicFramePr>
        <p:xfrm>
          <a:off x="7456948" y="4031847"/>
          <a:ext cx="2147457" cy="170620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1" name="2 Gráfico">
            <a:extLst>
              <a:ext uri="{FF2B5EF4-FFF2-40B4-BE49-F238E27FC236}">
                <a16:creationId xmlns:a16="http://schemas.microsoft.com/office/drawing/2014/main" id="{0C56672B-FA9D-42AA-BD43-86AA9729EA3A}"/>
              </a:ext>
            </a:extLst>
          </p:cNvPr>
          <p:cNvGraphicFramePr/>
          <p:nvPr>
            <p:extLst>
              <p:ext uri="{D42A27DB-BD31-4B8C-83A1-F6EECF244321}">
                <p14:modId xmlns:p14="http://schemas.microsoft.com/office/powerpoint/2010/main" val="3675311430"/>
              </p:ext>
            </p:extLst>
          </p:nvPr>
        </p:nvGraphicFramePr>
        <p:xfrm>
          <a:off x="9708661" y="4032768"/>
          <a:ext cx="2147457" cy="170620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3" name="2 Gráfico">
            <a:extLst>
              <a:ext uri="{FF2B5EF4-FFF2-40B4-BE49-F238E27FC236}">
                <a16:creationId xmlns:a16="http://schemas.microsoft.com/office/drawing/2014/main" id="{F354A93B-505C-435A-8AEF-A545972003D9}"/>
              </a:ext>
            </a:extLst>
          </p:cNvPr>
          <p:cNvGraphicFramePr/>
          <p:nvPr>
            <p:extLst>
              <p:ext uri="{D42A27DB-BD31-4B8C-83A1-F6EECF244321}">
                <p14:modId xmlns:p14="http://schemas.microsoft.com/office/powerpoint/2010/main" val="3747637058"/>
              </p:ext>
            </p:extLst>
          </p:nvPr>
        </p:nvGraphicFramePr>
        <p:xfrm>
          <a:off x="4555029" y="2023525"/>
          <a:ext cx="7560935" cy="170620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54" name="Tabla 53">
            <a:extLst>
              <a:ext uri="{FF2B5EF4-FFF2-40B4-BE49-F238E27FC236}">
                <a16:creationId xmlns:a16="http://schemas.microsoft.com/office/drawing/2014/main" id="{A57C6071-D6FA-482C-9C65-9D4B60736C25}"/>
              </a:ext>
            </a:extLst>
          </p:cNvPr>
          <p:cNvGraphicFramePr>
            <a:graphicFrameLocks noGrp="1"/>
          </p:cNvGraphicFramePr>
          <p:nvPr>
            <p:extLst>
              <p:ext uri="{D42A27DB-BD31-4B8C-83A1-F6EECF244321}">
                <p14:modId xmlns:p14="http://schemas.microsoft.com/office/powerpoint/2010/main" val="3379518680"/>
              </p:ext>
            </p:extLst>
          </p:nvPr>
        </p:nvGraphicFramePr>
        <p:xfrm>
          <a:off x="7301327" y="1476370"/>
          <a:ext cx="2996530" cy="253365"/>
        </p:xfrm>
        <a:graphic>
          <a:graphicData uri="http://schemas.openxmlformats.org/drawingml/2006/table">
            <a:tbl>
              <a:tblPr firstRow="1" bandRow="1">
                <a:tableStyleId>{5C22544A-7EE6-4342-B048-85BDC9FD1C3A}</a:tableStyleId>
              </a:tblPr>
              <a:tblGrid>
                <a:gridCol w="2996530">
                  <a:extLst>
                    <a:ext uri="{9D8B030D-6E8A-4147-A177-3AD203B41FA5}">
                      <a16:colId xmlns:a16="http://schemas.microsoft.com/office/drawing/2014/main" val="1822653126"/>
                    </a:ext>
                  </a:extLst>
                </a:gridCol>
              </a:tblGrid>
              <a:tr h="172679">
                <a:tc>
                  <a:txBody>
                    <a:bodyPr/>
                    <a:lstStyle/>
                    <a:p>
                      <a:pPr algn="ctr" fontAlgn="b"/>
                      <a:r>
                        <a:rPr lang="es-ES" sz="1600" b="1" i="0" u="none" strike="noStrike" dirty="0">
                          <a:solidFill>
                            <a:srgbClr val="000000"/>
                          </a:solidFill>
                          <a:effectLst/>
                          <a:latin typeface="+mj-lt"/>
                        </a:rPr>
                        <a:t>Lector en soporte digital</a:t>
                      </a:r>
                    </a:p>
                  </a:txBody>
                  <a:tcPr marL="9525" marR="9525" marT="9525" marB="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37419665"/>
                  </a:ext>
                </a:extLst>
              </a:tr>
            </a:tbl>
          </a:graphicData>
        </a:graphic>
      </p:graphicFrame>
      <p:pic>
        <p:nvPicPr>
          <p:cNvPr id="64" name="Imagen 63">
            <a:extLst>
              <a:ext uri="{FF2B5EF4-FFF2-40B4-BE49-F238E27FC236}">
                <a16:creationId xmlns:a16="http://schemas.microsoft.com/office/drawing/2014/main" id="{5FFD1F2F-1C9C-41DE-BFDC-AD039137777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8472" b="18611"/>
          <a:stretch/>
        </p:blipFill>
        <p:spPr>
          <a:xfrm>
            <a:off x="4933434" y="1880949"/>
            <a:ext cx="519113" cy="326609"/>
          </a:xfrm>
          <a:prstGeom prst="rect">
            <a:avLst/>
          </a:prstGeom>
        </p:spPr>
      </p:pic>
      <p:sp>
        <p:nvSpPr>
          <p:cNvPr id="65" name="Rectángulo 64">
            <a:extLst>
              <a:ext uri="{FF2B5EF4-FFF2-40B4-BE49-F238E27FC236}">
                <a16:creationId xmlns:a16="http://schemas.microsoft.com/office/drawing/2014/main" id="{D7D316AD-C38C-4212-A5D3-ED33B8E0D2B5}"/>
              </a:ext>
            </a:extLst>
          </p:cNvPr>
          <p:cNvSpPr/>
          <p:nvPr/>
        </p:nvSpPr>
        <p:spPr>
          <a:xfrm>
            <a:off x="5525523" y="1895552"/>
            <a:ext cx="1466361" cy="323165"/>
          </a:xfrm>
          <a:prstGeom prst="rect">
            <a:avLst/>
          </a:prstGeom>
        </p:spPr>
        <p:txBody>
          <a:bodyPr wrap="square">
            <a:spAutoFit/>
          </a:bodyPr>
          <a:lstStyle/>
          <a:p>
            <a:pPr lvl="0"/>
            <a:r>
              <a:rPr lang="es-ES" sz="1500" b="1" dirty="0">
                <a:solidFill>
                  <a:srgbClr val="4F5B7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4F5B70"/>
              </a:solidFill>
            </a:endParaRPr>
          </a:p>
        </p:txBody>
      </p:sp>
      <p:sp>
        <p:nvSpPr>
          <p:cNvPr id="66" name="Rectángulo 65">
            <a:extLst>
              <a:ext uri="{FF2B5EF4-FFF2-40B4-BE49-F238E27FC236}">
                <a16:creationId xmlns:a16="http://schemas.microsoft.com/office/drawing/2014/main" id="{3B6B7993-9E74-4125-A200-8AFDC3EBBBCD}"/>
              </a:ext>
            </a:extLst>
          </p:cNvPr>
          <p:cNvSpPr/>
          <p:nvPr/>
        </p:nvSpPr>
        <p:spPr>
          <a:xfrm>
            <a:off x="1813975" y="2940475"/>
            <a:ext cx="915635" cy="400110"/>
          </a:xfrm>
          <a:prstGeom prst="rect">
            <a:avLst/>
          </a:prstGeom>
          <a:solidFill>
            <a:schemeClr val="bg1"/>
          </a:solidFill>
        </p:spPr>
        <p:txBody>
          <a:bodyPr wrap="none">
            <a:spAutoFit/>
          </a:bodyPr>
          <a:lstStyle/>
          <a:p>
            <a:r>
              <a:rPr lang="es-ES" sz="2000" b="1" dirty="0">
                <a:solidFill>
                  <a:srgbClr val="000000"/>
                </a:solidFill>
                <a:latin typeface="+mj-lt"/>
              </a:rPr>
              <a:t>2021</a:t>
            </a:r>
          </a:p>
        </p:txBody>
      </p:sp>
      <p:sp>
        <p:nvSpPr>
          <p:cNvPr id="79" name="Rectángulo 78">
            <a:extLst>
              <a:ext uri="{FF2B5EF4-FFF2-40B4-BE49-F238E27FC236}">
                <a16:creationId xmlns:a16="http://schemas.microsoft.com/office/drawing/2014/main" id="{1936E47E-CCC7-4C63-AE27-2E5BA43F205A}"/>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1D48"/>
              </a:solidFill>
            </a:endParaRPr>
          </a:p>
        </p:txBody>
      </p:sp>
      <p:sp>
        <p:nvSpPr>
          <p:cNvPr id="80" name="Marcador de número de diapositiva 1">
            <a:extLst>
              <a:ext uri="{FF2B5EF4-FFF2-40B4-BE49-F238E27FC236}">
                <a16:creationId xmlns:a16="http://schemas.microsoft.com/office/drawing/2014/main" id="{65FF9F53-5FA9-472F-A5DA-8416F367669E}"/>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50</a:t>
            </a:fld>
            <a:endParaRPr lang="es-ES_tradnl" dirty="0"/>
          </a:p>
        </p:txBody>
      </p:sp>
      <p:sp>
        <p:nvSpPr>
          <p:cNvPr id="83" name="Rectángulo 82">
            <a:extLst>
              <a:ext uri="{FF2B5EF4-FFF2-40B4-BE49-F238E27FC236}">
                <a16:creationId xmlns:a16="http://schemas.microsoft.com/office/drawing/2014/main" id="{5DD799CC-0D3B-4DC2-BFF7-93B06F9E269C}"/>
              </a:ext>
            </a:extLst>
          </p:cNvPr>
          <p:cNvSpPr/>
          <p:nvPr/>
        </p:nvSpPr>
        <p:spPr bwMode="auto">
          <a:xfrm>
            <a:off x="7472161" y="4068026"/>
            <a:ext cx="2119002" cy="217917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84" name="Rectángulo 83">
            <a:extLst>
              <a:ext uri="{FF2B5EF4-FFF2-40B4-BE49-F238E27FC236}">
                <a16:creationId xmlns:a16="http://schemas.microsoft.com/office/drawing/2014/main" id="{0F9D4A74-B1CA-4F03-A0BD-2610BB760A62}"/>
              </a:ext>
            </a:extLst>
          </p:cNvPr>
          <p:cNvSpPr/>
          <p:nvPr/>
        </p:nvSpPr>
        <p:spPr bwMode="auto">
          <a:xfrm>
            <a:off x="5100947" y="4068026"/>
            <a:ext cx="2231665" cy="217917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86" name="Rectangle 3">
            <a:extLst>
              <a:ext uri="{FF2B5EF4-FFF2-40B4-BE49-F238E27FC236}">
                <a16:creationId xmlns:a16="http://schemas.microsoft.com/office/drawing/2014/main" id="{7D1D88E3-541A-469C-9F8E-0B8772FA3F37}"/>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87" name="Rectangle 3">
            <a:extLst>
              <a:ext uri="{FF2B5EF4-FFF2-40B4-BE49-F238E27FC236}">
                <a16:creationId xmlns:a16="http://schemas.microsoft.com/office/drawing/2014/main" id="{D3FFB4A6-7CE4-447A-9A0E-582879926411}"/>
              </a:ext>
            </a:extLst>
          </p:cNvPr>
          <p:cNvSpPr>
            <a:spLocks noChangeArrowheads="1"/>
          </p:cNvSpPr>
          <p:nvPr/>
        </p:nvSpPr>
        <p:spPr bwMode="auto">
          <a:xfrm>
            <a:off x="270008" y="1334675"/>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Frecuencia de lectura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88" name="Picture 2" descr="https://d30y9cdsu7xlg0.cloudfront.net/png/612905-200.png">
            <a:extLst>
              <a:ext uri="{FF2B5EF4-FFF2-40B4-BE49-F238E27FC236}">
                <a16:creationId xmlns:a16="http://schemas.microsoft.com/office/drawing/2014/main" id="{ECBF9C55-B667-4A7E-8C0B-0D527FE663C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776" y="1336679"/>
            <a:ext cx="331351" cy="331351"/>
          </a:xfrm>
          <a:prstGeom prst="rect">
            <a:avLst/>
          </a:prstGeom>
          <a:noFill/>
          <a:extLst>
            <a:ext uri="{909E8E84-426E-40DD-AFC4-6F175D3DCCD1}">
              <a14:hiddenFill xmlns:a14="http://schemas.microsoft.com/office/drawing/2010/main">
                <a:solidFill>
                  <a:srgbClr val="FFFFFF"/>
                </a:solidFill>
              </a14:hiddenFill>
            </a:ext>
          </a:extLst>
        </p:spPr>
      </p:pic>
      <p:sp>
        <p:nvSpPr>
          <p:cNvPr id="49" name="CuadroTexto 48">
            <a:extLst>
              <a:ext uri="{FF2B5EF4-FFF2-40B4-BE49-F238E27FC236}">
                <a16:creationId xmlns:a16="http://schemas.microsoft.com/office/drawing/2014/main" id="{D76AFFB2-0CF2-4B5E-9E11-7D9860E28C7E}"/>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grpSp>
        <p:nvGrpSpPr>
          <p:cNvPr id="4" name="Grupo 3">
            <a:extLst>
              <a:ext uri="{FF2B5EF4-FFF2-40B4-BE49-F238E27FC236}">
                <a16:creationId xmlns:a16="http://schemas.microsoft.com/office/drawing/2014/main" id="{8093665E-E31E-422A-8609-533C81AD8ACD}"/>
              </a:ext>
            </a:extLst>
          </p:cNvPr>
          <p:cNvGrpSpPr/>
          <p:nvPr/>
        </p:nvGrpSpPr>
        <p:grpSpPr>
          <a:xfrm>
            <a:off x="5525523" y="3678108"/>
            <a:ext cx="5481089" cy="209550"/>
            <a:chOff x="5691375" y="1896680"/>
            <a:chExt cx="5481089" cy="209550"/>
          </a:xfrm>
        </p:grpSpPr>
        <p:sp>
          <p:nvSpPr>
            <p:cNvPr id="59" name="Elipse 58">
              <a:extLst>
                <a:ext uri="{FF2B5EF4-FFF2-40B4-BE49-F238E27FC236}">
                  <a16:creationId xmlns:a16="http://schemas.microsoft.com/office/drawing/2014/main" id="{29120B5A-DCFC-4F12-8E6E-8AD5E093A853}"/>
                </a:ext>
              </a:extLst>
            </p:cNvPr>
            <p:cNvSpPr/>
            <p:nvPr/>
          </p:nvSpPr>
          <p:spPr>
            <a:xfrm>
              <a:off x="5691375" y="1896680"/>
              <a:ext cx="209550" cy="209550"/>
            </a:xfrm>
            <a:prstGeom prst="ellipse">
              <a:avLst/>
            </a:prstGeom>
            <a:solidFill>
              <a:schemeClr val="bg1"/>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mj-lt"/>
                <a:ea typeface="+mn-ea"/>
                <a:cs typeface="+mn-cs"/>
              </a:endParaRPr>
            </a:p>
          </p:txBody>
        </p:sp>
        <p:sp>
          <p:nvSpPr>
            <p:cNvPr id="60" name="Elipse 59">
              <a:extLst>
                <a:ext uri="{FF2B5EF4-FFF2-40B4-BE49-F238E27FC236}">
                  <a16:creationId xmlns:a16="http://schemas.microsoft.com/office/drawing/2014/main" id="{96E9597F-03DE-476B-A654-E9035D1BFDC6}"/>
                </a:ext>
              </a:extLst>
            </p:cNvPr>
            <p:cNvSpPr/>
            <p:nvPr/>
          </p:nvSpPr>
          <p:spPr>
            <a:xfrm>
              <a:off x="7481088" y="1896680"/>
              <a:ext cx="209550" cy="209550"/>
            </a:xfrm>
            <a:prstGeom prst="ellipse">
              <a:avLst/>
            </a:prstGeom>
            <a:solidFill>
              <a:srgbClr val="B8CDE8"/>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67" name="Elipse 66">
              <a:extLst>
                <a:ext uri="{FF2B5EF4-FFF2-40B4-BE49-F238E27FC236}">
                  <a16:creationId xmlns:a16="http://schemas.microsoft.com/office/drawing/2014/main" id="{2D8104B8-286F-48A9-B469-8061C5C9076E}"/>
                </a:ext>
              </a:extLst>
            </p:cNvPr>
            <p:cNvSpPr/>
            <p:nvPr/>
          </p:nvSpPr>
          <p:spPr>
            <a:xfrm>
              <a:off x="8376204" y="1896680"/>
              <a:ext cx="209550" cy="209550"/>
            </a:xfrm>
            <a:prstGeom prst="ellipse">
              <a:avLst/>
            </a:prstGeom>
            <a:solidFill>
              <a:srgbClr val="5B9BD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69" name="Elipse 68">
              <a:extLst>
                <a:ext uri="{FF2B5EF4-FFF2-40B4-BE49-F238E27FC236}">
                  <a16:creationId xmlns:a16="http://schemas.microsoft.com/office/drawing/2014/main" id="{A6821542-F2CB-475C-827D-150BBF321F45}"/>
                </a:ext>
              </a:extLst>
            </p:cNvPr>
            <p:cNvSpPr/>
            <p:nvPr/>
          </p:nvSpPr>
          <p:spPr>
            <a:xfrm>
              <a:off x="6584315" y="1896680"/>
              <a:ext cx="209550" cy="209550"/>
            </a:xfrm>
            <a:prstGeom prst="ellipse">
              <a:avLst/>
            </a:prstGeom>
            <a:solidFill>
              <a:srgbClr val="D9D9D9"/>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mj-lt"/>
                <a:ea typeface="+mn-ea"/>
                <a:cs typeface="+mn-cs"/>
              </a:endParaRPr>
            </a:p>
          </p:txBody>
        </p:sp>
        <p:sp>
          <p:nvSpPr>
            <p:cNvPr id="82" name="Elipse 81">
              <a:extLst>
                <a:ext uri="{FF2B5EF4-FFF2-40B4-BE49-F238E27FC236}">
                  <a16:creationId xmlns:a16="http://schemas.microsoft.com/office/drawing/2014/main" id="{959C2C6F-2605-4567-92D0-3E7D8615BBA3}"/>
                </a:ext>
              </a:extLst>
            </p:cNvPr>
            <p:cNvSpPr/>
            <p:nvPr/>
          </p:nvSpPr>
          <p:spPr>
            <a:xfrm>
              <a:off x="9266524" y="1896680"/>
              <a:ext cx="209550" cy="209550"/>
            </a:xfrm>
            <a:prstGeom prst="ellipse">
              <a:avLst/>
            </a:prstGeom>
            <a:solidFill>
              <a:srgbClr val="2E75B6"/>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91" name="Elipse 90">
              <a:extLst>
                <a:ext uri="{FF2B5EF4-FFF2-40B4-BE49-F238E27FC236}">
                  <a16:creationId xmlns:a16="http://schemas.microsoft.com/office/drawing/2014/main" id="{4C5C4C90-0117-4A0A-8B9C-FC771AA265F2}"/>
                </a:ext>
              </a:extLst>
            </p:cNvPr>
            <p:cNvSpPr/>
            <p:nvPr/>
          </p:nvSpPr>
          <p:spPr>
            <a:xfrm>
              <a:off x="10163327" y="1896680"/>
              <a:ext cx="209550" cy="209550"/>
            </a:xfrm>
            <a:prstGeom prst="ellipse">
              <a:avLst/>
            </a:prstGeom>
            <a:solidFill>
              <a:srgbClr val="1C476E"/>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94" name="Elipse 93">
              <a:extLst>
                <a:ext uri="{FF2B5EF4-FFF2-40B4-BE49-F238E27FC236}">
                  <a16:creationId xmlns:a16="http://schemas.microsoft.com/office/drawing/2014/main" id="{C706BAEF-2AB7-4D94-82A1-2D1A2F5CDFC5}"/>
                </a:ext>
              </a:extLst>
            </p:cNvPr>
            <p:cNvSpPr/>
            <p:nvPr/>
          </p:nvSpPr>
          <p:spPr>
            <a:xfrm>
              <a:off x="10962914" y="1896680"/>
              <a:ext cx="209550" cy="209550"/>
            </a:xfrm>
            <a:prstGeom prst="ellipse">
              <a:avLst/>
            </a:prstGeom>
            <a:solidFill>
              <a:srgbClr val="0D223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srgbClr val="B5D64A"/>
                </a:solidFill>
                <a:effectLst/>
                <a:uLnTx/>
                <a:uFillTx/>
                <a:latin typeface="+mj-lt"/>
                <a:ea typeface="+mn-ea"/>
                <a:cs typeface="+mn-cs"/>
              </a:endParaRPr>
            </a:p>
          </p:txBody>
        </p:sp>
      </p:grpSp>
      <p:sp>
        <p:nvSpPr>
          <p:cNvPr id="102" name="Rectángulo 101">
            <a:extLst>
              <a:ext uri="{FF2B5EF4-FFF2-40B4-BE49-F238E27FC236}">
                <a16:creationId xmlns:a16="http://schemas.microsoft.com/office/drawing/2014/main" id="{EAA4057C-9FA2-45F3-8E66-4858B15A854A}"/>
              </a:ext>
            </a:extLst>
          </p:cNvPr>
          <p:cNvSpPr/>
          <p:nvPr/>
        </p:nvSpPr>
        <p:spPr bwMode="auto">
          <a:xfrm>
            <a:off x="4764947" y="1833744"/>
            <a:ext cx="7281644" cy="1622304"/>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cxnSp>
        <p:nvCxnSpPr>
          <p:cNvPr id="104" name="Conector recto de flecha 103">
            <a:extLst>
              <a:ext uri="{FF2B5EF4-FFF2-40B4-BE49-F238E27FC236}">
                <a16:creationId xmlns:a16="http://schemas.microsoft.com/office/drawing/2014/main" id="{0A14AD45-AC39-4D63-9A18-AF2FBF9AF5E3}"/>
              </a:ext>
            </a:extLst>
          </p:cNvPr>
          <p:cNvCxnSpPr>
            <a:cxnSpLocks/>
          </p:cNvCxnSpPr>
          <p:nvPr/>
        </p:nvCxnSpPr>
        <p:spPr>
          <a:xfrm flipH="1" flipV="1">
            <a:off x="9846239" y="4520630"/>
            <a:ext cx="713512" cy="468210"/>
          </a:xfrm>
          <a:prstGeom prst="straightConnector1">
            <a:avLst/>
          </a:prstGeom>
          <a:ln>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6" name="Rectángulo 105">
            <a:extLst>
              <a:ext uri="{FF2B5EF4-FFF2-40B4-BE49-F238E27FC236}">
                <a16:creationId xmlns:a16="http://schemas.microsoft.com/office/drawing/2014/main" id="{5097E412-F161-4C08-914A-8E41F20B7F09}"/>
              </a:ext>
            </a:extLst>
          </p:cNvPr>
          <p:cNvSpPr/>
          <p:nvPr/>
        </p:nvSpPr>
        <p:spPr>
          <a:xfrm>
            <a:off x="164357" y="75991"/>
            <a:ext cx="10842255" cy="9328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Aft>
                <a:spcPts val="600"/>
              </a:spcAft>
            </a:pPr>
            <a:r>
              <a:rPr lang="es-ES" dirty="0">
                <a:solidFill>
                  <a:schemeClr val="tx1"/>
                </a:solidFill>
                <a:cs typeface="Arial" panose="020B0604020202020204" pitchFamily="34" charset="0"/>
              </a:rPr>
              <a:t>El </a:t>
            </a:r>
            <a:r>
              <a:rPr lang="es-ES" b="1" dirty="0">
                <a:solidFill>
                  <a:schemeClr val="tx1"/>
                </a:solidFill>
                <a:cs typeface="Arial" panose="020B0604020202020204" pitchFamily="34" charset="0"/>
              </a:rPr>
              <a:t>82,4% </a:t>
            </a:r>
            <a:r>
              <a:rPr lang="es-ES" dirty="0">
                <a:solidFill>
                  <a:schemeClr val="tx1"/>
                </a:solidFill>
                <a:cs typeface="Arial" panose="020B0604020202020204" pitchFamily="34" charset="0"/>
              </a:rPr>
              <a:t>de los entrevistados de 14 o más años </a:t>
            </a:r>
            <a:r>
              <a:rPr lang="es-ES" b="1" dirty="0">
                <a:solidFill>
                  <a:schemeClr val="tx1"/>
                </a:solidFill>
                <a:cs typeface="Arial" panose="020B0604020202020204" pitchFamily="34" charset="0"/>
              </a:rPr>
              <a:t>leen en formato digital. </a:t>
            </a:r>
            <a:br>
              <a:rPr lang="es-ES" b="1" dirty="0">
                <a:solidFill>
                  <a:schemeClr val="tx1"/>
                </a:solidFill>
                <a:cs typeface="Arial" panose="020B0604020202020204" pitchFamily="34" charset="0"/>
              </a:rPr>
            </a:br>
            <a:r>
              <a:rPr lang="es-ES" dirty="0">
                <a:solidFill>
                  <a:schemeClr val="tx1"/>
                </a:solidFill>
                <a:cs typeface="Arial" panose="020B0604020202020204" pitchFamily="34" charset="0"/>
              </a:rPr>
              <a:t>Prácticamente todos los lectores digitales (80,3%) leen al menos una vez por semana.</a:t>
            </a:r>
            <a:endParaRPr lang="es-ES" b="1" dirty="0">
              <a:solidFill>
                <a:schemeClr val="tx1"/>
              </a:solidFill>
              <a:cs typeface="Arial" panose="020B0604020202020204" pitchFamily="34" charset="0"/>
            </a:endParaRPr>
          </a:p>
        </p:txBody>
      </p:sp>
      <p:cxnSp>
        <p:nvCxnSpPr>
          <p:cNvPr id="47" name="Conector recto de flecha 46">
            <a:extLst>
              <a:ext uri="{FF2B5EF4-FFF2-40B4-BE49-F238E27FC236}">
                <a16:creationId xmlns:a16="http://schemas.microsoft.com/office/drawing/2014/main" id="{26870B13-5D56-4058-8D26-D1DB1435A845}"/>
              </a:ext>
            </a:extLst>
          </p:cNvPr>
          <p:cNvCxnSpPr>
            <a:cxnSpLocks/>
          </p:cNvCxnSpPr>
          <p:nvPr/>
        </p:nvCxnSpPr>
        <p:spPr>
          <a:xfrm flipH="1">
            <a:off x="5356283" y="4654755"/>
            <a:ext cx="1710861" cy="515810"/>
          </a:xfrm>
          <a:prstGeom prst="straightConnector1">
            <a:avLst/>
          </a:prstGeom>
          <a:ln>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Conector recto de flecha 39">
            <a:extLst>
              <a:ext uri="{FF2B5EF4-FFF2-40B4-BE49-F238E27FC236}">
                <a16:creationId xmlns:a16="http://schemas.microsoft.com/office/drawing/2014/main" id="{8894842A-F03C-4D42-BEB3-371CDF1C3A5F}"/>
              </a:ext>
            </a:extLst>
          </p:cNvPr>
          <p:cNvCxnSpPr>
            <a:cxnSpLocks/>
          </p:cNvCxnSpPr>
          <p:nvPr/>
        </p:nvCxnSpPr>
        <p:spPr>
          <a:xfrm flipH="1" flipV="1">
            <a:off x="10666850" y="5027281"/>
            <a:ext cx="1103143" cy="130334"/>
          </a:xfrm>
          <a:prstGeom prst="straightConnector1">
            <a:avLst/>
          </a:prstGeom>
          <a:ln>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34693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7B67FBD2-210C-44A8-8D85-E06E17CF636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graphicFrame>
        <p:nvGraphicFramePr>
          <p:cNvPr id="3" name="28 Tabla">
            <a:extLst>
              <a:ext uri="{FF2B5EF4-FFF2-40B4-BE49-F238E27FC236}">
                <a16:creationId xmlns:a16="http://schemas.microsoft.com/office/drawing/2014/main" id="{1186A08B-D61D-4223-8AD2-B07F807645A2}"/>
              </a:ext>
            </a:extLst>
          </p:cNvPr>
          <p:cNvGraphicFramePr>
            <a:graphicFrameLocks noGrp="1"/>
          </p:cNvGraphicFramePr>
          <p:nvPr>
            <p:extLst>
              <p:ext uri="{D42A27DB-BD31-4B8C-83A1-F6EECF244321}">
                <p14:modId xmlns:p14="http://schemas.microsoft.com/office/powerpoint/2010/main" val="2889921139"/>
              </p:ext>
            </p:extLst>
          </p:nvPr>
        </p:nvGraphicFramePr>
        <p:xfrm>
          <a:off x="695326" y="930165"/>
          <a:ext cx="10734676" cy="5328028"/>
        </p:xfrm>
        <a:graphic>
          <a:graphicData uri="http://schemas.openxmlformats.org/drawingml/2006/table">
            <a:tbl>
              <a:tblPr firstRow="1" bandRow="1">
                <a:tableStyleId>{93296810-A885-4BE3-A3E7-6D5BEEA58F35}</a:tableStyleId>
              </a:tblPr>
              <a:tblGrid>
                <a:gridCol w="3263792">
                  <a:extLst>
                    <a:ext uri="{9D8B030D-6E8A-4147-A177-3AD203B41FA5}">
                      <a16:colId xmlns:a16="http://schemas.microsoft.com/office/drawing/2014/main" val="20000"/>
                    </a:ext>
                  </a:extLst>
                </a:gridCol>
                <a:gridCol w="1867721">
                  <a:extLst>
                    <a:ext uri="{9D8B030D-6E8A-4147-A177-3AD203B41FA5}">
                      <a16:colId xmlns:a16="http://schemas.microsoft.com/office/drawing/2014/main" val="20001"/>
                    </a:ext>
                  </a:extLst>
                </a:gridCol>
                <a:gridCol w="1867721">
                  <a:extLst>
                    <a:ext uri="{9D8B030D-6E8A-4147-A177-3AD203B41FA5}">
                      <a16:colId xmlns:a16="http://schemas.microsoft.com/office/drawing/2014/main" val="3290170148"/>
                    </a:ext>
                  </a:extLst>
                </a:gridCol>
                <a:gridCol w="1867721">
                  <a:extLst>
                    <a:ext uri="{9D8B030D-6E8A-4147-A177-3AD203B41FA5}">
                      <a16:colId xmlns:a16="http://schemas.microsoft.com/office/drawing/2014/main" val="2724654074"/>
                    </a:ext>
                  </a:extLst>
                </a:gridCol>
                <a:gridCol w="1867721">
                  <a:extLst>
                    <a:ext uri="{9D8B030D-6E8A-4147-A177-3AD203B41FA5}">
                      <a16:colId xmlns:a16="http://schemas.microsoft.com/office/drawing/2014/main" val="3229120283"/>
                    </a:ext>
                  </a:extLst>
                </a:gridCol>
              </a:tblGrid>
              <a:tr h="514206">
                <a:tc>
                  <a:txBody>
                    <a:bodyPr/>
                    <a:lstStyle/>
                    <a:p>
                      <a:pPr algn="l"/>
                      <a:r>
                        <a:rPr lang="es-ES" sz="900" dirty="0">
                          <a:solidFill>
                            <a:schemeClr val="tx1"/>
                          </a:solidFill>
                          <a:latin typeface="Verdana" panose="020B0604030504040204" pitchFamily="34" charset="0"/>
                          <a:ea typeface="Verdana" panose="020B0604030504040204" pitchFamily="34" charset="0"/>
                          <a:cs typeface="Verdana" panose="020B0604030504040204" pitchFamily="34" charset="0"/>
                        </a:rPr>
                        <a:t>% Horizontales</a:t>
                      </a:r>
                      <a:endParaRPr lang="es-ES" sz="9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90000"/>
                        </a:lnSpc>
                        <a:spcBef>
                          <a:spcPct val="40000"/>
                        </a:spcBef>
                        <a:spcAft>
                          <a:spcPct val="0"/>
                        </a:spcAft>
                        <a:buClr>
                          <a:srgbClr val="FF6600"/>
                        </a:buClr>
                        <a:buSzTx/>
                        <a:buFont typeface="Wingdings 2" pitchFamily="18" charset="2"/>
                        <a:buNone/>
                        <a:tabLst/>
                      </a:pPr>
                      <a:r>
                        <a:rPr lang="es-ES" sz="1100" kern="1200" dirty="0">
                          <a:solidFill>
                            <a:schemeClr val="bg1"/>
                          </a:solidFill>
                        </a:rPr>
                        <a:t>Lectores en soporte digital</a:t>
                      </a:r>
                      <a:endParaRPr lang="es-ES" sz="1100" b="0" kern="1200" dirty="0">
                        <a:solidFill>
                          <a:schemeClr val="bg1"/>
                        </a:solidFill>
                        <a:latin typeface="Gill Sans MT" pitchFamily="34" charset="0"/>
                        <a:ea typeface="+mn-ea"/>
                        <a:cs typeface="+mn-cs"/>
                      </a:endParaRP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100" kern="1200" dirty="0">
                          <a:solidFill>
                            <a:schemeClr val="bg1"/>
                          </a:solidFill>
                        </a:rPr>
                        <a:t>Lectores Frecuentes</a:t>
                      </a:r>
                      <a:endParaRPr lang="es-ES" sz="1100" b="0" kern="1200" dirty="0">
                        <a:solidFill>
                          <a:schemeClr val="bg1"/>
                        </a:solidFill>
                        <a:latin typeface="Gill Sans MT" pitchFamily="34" charset="0"/>
                        <a:ea typeface="+mn-ea"/>
                        <a:cs typeface="+mn-cs"/>
                      </a:endParaRP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100" kern="1200" dirty="0">
                          <a:solidFill>
                            <a:schemeClr val="bg1"/>
                          </a:solidFill>
                        </a:rPr>
                        <a:t>Lectores Ocasionales</a:t>
                      </a:r>
                      <a:endParaRPr lang="es-ES" sz="1100" b="0" kern="1200" dirty="0">
                        <a:solidFill>
                          <a:schemeClr val="bg1"/>
                        </a:solidFill>
                        <a:latin typeface="Gill Sans MT" pitchFamily="34" charset="0"/>
                        <a:ea typeface="+mn-ea"/>
                        <a:cs typeface="+mn-cs"/>
                      </a:endParaRP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100" kern="1200" dirty="0">
                          <a:solidFill>
                            <a:schemeClr val="bg1"/>
                          </a:solidFill>
                        </a:rPr>
                        <a:t>No Lectores</a:t>
                      </a:r>
                      <a:endParaRPr lang="es-ES" sz="1100" b="0" kern="1200" dirty="0">
                        <a:solidFill>
                          <a:schemeClr val="bg1"/>
                        </a:solidFill>
                        <a:latin typeface="Gill Sans MT" pitchFamily="34" charset="0"/>
                        <a:ea typeface="+mn-ea"/>
                        <a:cs typeface="+mn-cs"/>
                      </a:endParaRPr>
                    </a:p>
                  </a:txBody>
                  <a:tcPr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2E75B6"/>
                    </a:solidFill>
                  </a:tcPr>
                </a:tc>
                <a:extLst>
                  <a:ext uri="{0D108BD9-81ED-4DB2-BD59-A6C34878D82A}">
                    <a16:rowId xmlns:a16="http://schemas.microsoft.com/office/drawing/2014/main" val="10000"/>
                  </a:ext>
                </a:extLst>
              </a:tr>
              <a:tr h="343844">
                <a:tc>
                  <a:txBody>
                    <a:bodyPr/>
                    <a:lstStyle/>
                    <a:p>
                      <a:pPr algn="l"/>
                      <a:r>
                        <a:rPr lang="es-ES" sz="1050" b="1" dirty="0">
                          <a:latin typeface="Verdana" panose="020B0604030504040204" pitchFamily="34" charset="0"/>
                          <a:ea typeface="Verdana" panose="020B0604030504040204" pitchFamily="34" charset="0"/>
                          <a:cs typeface="Verdana" panose="020B0604030504040204" pitchFamily="34" charset="0"/>
                        </a:rPr>
                        <a:t>TOTAL </a:t>
                      </a:r>
                      <a:r>
                        <a:rPr lang="es-ES" sz="900" b="0" dirty="0">
                          <a:latin typeface="Verdana" panose="020B0604030504040204" pitchFamily="34" charset="0"/>
                          <a:ea typeface="Verdana" panose="020B0604030504040204" pitchFamily="34" charset="0"/>
                          <a:cs typeface="Verdana" panose="020B0604030504040204" pitchFamily="34" charset="0"/>
                        </a:rPr>
                        <a:t>(4.811)</a:t>
                      </a:r>
                      <a:endParaRPr lang="es-ES" sz="1000" b="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Verdana"/>
                          <a:ea typeface="+mn-ea"/>
                          <a:cs typeface="+mn-cs"/>
                        </a:rPr>
                        <a:t>82,4</a:t>
                      </a:r>
                      <a:endParaRPr kumimoji="0" lang="es-ES_tradnl" sz="1200" b="1" i="0" u="none" strike="noStrike" kern="1200" cap="none" spc="0" normalizeH="0" baseline="0" noProof="0" dirty="0">
                        <a:ln>
                          <a:noFill/>
                        </a:ln>
                        <a:solidFill>
                          <a:prstClr val="black"/>
                        </a:solidFill>
                        <a:effectLst/>
                        <a:uLnTx/>
                        <a:uFillTx/>
                        <a:latin typeface="Verdana"/>
                        <a:ea typeface="+mn-ea"/>
                        <a:cs typeface="+mn-cs"/>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Verdana"/>
                          <a:ea typeface="+mn-ea"/>
                          <a:cs typeface="+mn-cs"/>
                        </a:rPr>
                        <a:t>80,3</a:t>
                      </a:r>
                      <a:endParaRPr kumimoji="0" lang="es-ES_tradnl" sz="1200" b="1" i="0" u="none" strike="noStrike" kern="1200" cap="none" spc="0" normalizeH="0" baseline="0" noProof="0" dirty="0">
                        <a:ln>
                          <a:noFill/>
                        </a:ln>
                        <a:solidFill>
                          <a:prstClr val="black"/>
                        </a:solidFill>
                        <a:effectLst/>
                        <a:uLnTx/>
                        <a:uFillTx/>
                        <a:latin typeface="Verdana"/>
                        <a:ea typeface="+mn-ea"/>
                        <a:cs typeface="+mn-cs"/>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Verdana"/>
                          <a:ea typeface="+mn-ea"/>
                          <a:cs typeface="+mn-cs"/>
                        </a:rPr>
                        <a:t>2,1</a:t>
                      </a:r>
                      <a:endParaRPr kumimoji="0" lang="es-ES_tradnl" sz="1200" b="1" i="0" u="none" strike="noStrike" kern="1200" cap="none" spc="0" normalizeH="0" baseline="0" noProof="0" dirty="0">
                        <a:ln>
                          <a:noFill/>
                        </a:ln>
                        <a:solidFill>
                          <a:prstClr val="black"/>
                        </a:solidFill>
                        <a:effectLst/>
                        <a:uLnTx/>
                        <a:uFillTx/>
                        <a:latin typeface="Verdana"/>
                        <a:ea typeface="+mn-ea"/>
                        <a:cs typeface="+mn-cs"/>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Verdana"/>
                          <a:ea typeface="+mn-ea"/>
                          <a:cs typeface="+mn-cs"/>
                        </a:rPr>
                        <a:t>17,6</a:t>
                      </a:r>
                      <a:endParaRPr kumimoji="0" lang="es-ES_tradnl" sz="1200" b="1" i="0" u="none" strike="noStrike" kern="1200" cap="none" spc="0" normalizeH="0" baseline="0" noProof="0" dirty="0">
                        <a:ln>
                          <a:noFill/>
                        </a:ln>
                        <a:solidFill>
                          <a:prstClr val="black"/>
                        </a:solidFill>
                        <a:effectLst/>
                        <a:uLnTx/>
                        <a:uFillTx/>
                        <a:latin typeface="Verdana"/>
                        <a:ea typeface="+mn-ea"/>
                        <a:cs typeface="+mn-cs"/>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43844">
                <a:tc gridSpan="5">
                  <a:txBody>
                    <a:bodyPr/>
                    <a:lstStyle/>
                    <a:p>
                      <a:pPr marL="0" algn="l" defTabSz="914400" rtl="0" eaLnBrk="1" latinLnBrk="0" hangingPunct="1"/>
                      <a:endPar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extLst>
                  <a:ext uri="{0D108BD9-81ED-4DB2-BD59-A6C34878D82A}">
                    <a16:rowId xmlns:a16="http://schemas.microsoft.com/office/drawing/2014/main" val="10005"/>
                  </a:ext>
                </a:extLst>
              </a:tr>
              <a:tr h="312586">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Hombre (2.087)</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86,2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83,9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2,3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13,8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12586">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Mujer (2.724)</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78,7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76,9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1,8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21,3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43844">
                <a:tc>
                  <a:txBody>
                    <a:bodyPr/>
                    <a:lstStyle/>
                    <a:p>
                      <a:pPr algn="l"/>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EDAD</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4">
                  <a:txBody>
                    <a:bodyPr/>
                    <a:lstStyle/>
                    <a:p>
                      <a:pPr marL="0" algn="ctr" defTabSz="914400" rtl="0" eaLnBrk="1" fontAlgn="b" latinLnBrk="0" hangingPunct="1"/>
                      <a:endParaRPr lang="es-ES" sz="1200" b="0" kern="1200" dirty="0">
                        <a:solidFill>
                          <a:schemeClr val="dk1"/>
                        </a:solidFill>
                        <a:latin typeface="+mn-lt"/>
                        <a:ea typeface="+mn-ea"/>
                        <a:cs typeface="+mn-cs"/>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extLst>
                  <a:ext uri="{0D108BD9-81ED-4DB2-BD59-A6C34878D82A}">
                    <a16:rowId xmlns:a16="http://schemas.microsoft.com/office/drawing/2014/main" val="10008"/>
                  </a:ext>
                </a:extLst>
              </a:tr>
              <a:tr h="312586">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 14 a 24 años (432)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97,5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94,1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3,4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2,5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12586">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25 a 34 años (472)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97,6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95,5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2,1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2,4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312586">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35 a 45 años (555)</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96,3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95,3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1,0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3,7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312586">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45 a 54 años (1.166)</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88,6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86,3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2,3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11,4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312586">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55 a 64 años (971)</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83,7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81,8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1,9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16,3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312586">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65 años y más (1.215)</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46,6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44,8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1,8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53,4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3438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NIVEL DE ESTUDIOS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4">
                  <a:txBody>
                    <a:bodyPr/>
                    <a:lstStyle/>
                    <a:p>
                      <a:pPr marL="0" algn="ctr" defTabSz="914400" rtl="0" eaLnBrk="1" fontAlgn="b" latinLnBrk="0" hangingPunct="1"/>
                      <a:endParaRPr lang="es-ES" sz="1200" b="0" kern="1200" dirty="0">
                        <a:solidFill>
                          <a:schemeClr val="dk1"/>
                        </a:solidFill>
                        <a:latin typeface="+mn-lt"/>
                        <a:ea typeface="+mn-ea"/>
                        <a:cs typeface="+mn-cs"/>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extLst>
                  <a:ext uri="{0D108BD9-81ED-4DB2-BD59-A6C34878D82A}">
                    <a16:rowId xmlns:a16="http://schemas.microsoft.com/office/drawing/2014/main" val="10015"/>
                  </a:ext>
                </a:extLst>
              </a:tr>
              <a:tr h="312586">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Hasta primarios (1.072)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49,2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46,4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2,8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50,8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312586">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Secundarios (1.632)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86,2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84,3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1,9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13,8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r h="312586">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Universitarios </a:t>
                      </a: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(2.107)</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92,0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90,1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a:ln>
                            <a:noFill/>
                          </a:ln>
                          <a:solidFill>
                            <a:prstClr val="black"/>
                          </a:solidFill>
                          <a:effectLst/>
                          <a:uLnTx/>
                          <a:uFillTx/>
                          <a:latin typeface="Verdana"/>
                          <a:ea typeface="+mn-ea"/>
                          <a:cs typeface="+mn-cs"/>
                        </a:rPr>
                        <a:t>1,9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0" i="0" u="none" strike="noStrike" kern="1200" cap="none" spc="0" normalizeH="0" baseline="0" dirty="0">
                          <a:ln>
                            <a:noFill/>
                          </a:ln>
                          <a:solidFill>
                            <a:prstClr val="black"/>
                          </a:solidFill>
                          <a:effectLst/>
                          <a:uLnTx/>
                          <a:uFillTx/>
                          <a:latin typeface="Verdana"/>
                          <a:ea typeface="+mn-ea"/>
                          <a:cs typeface="+mn-cs"/>
                        </a:rPr>
                        <a:t>8,0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9"/>
                  </a:ext>
                </a:extLst>
              </a:tr>
            </a:tbl>
          </a:graphicData>
        </a:graphic>
      </p:graphicFrame>
      <p:sp>
        <p:nvSpPr>
          <p:cNvPr id="13" name="Rectangle 3">
            <a:extLst>
              <a:ext uri="{FF2B5EF4-FFF2-40B4-BE49-F238E27FC236}">
                <a16:creationId xmlns:a16="http://schemas.microsoft.com/office/drawing/2014/main" id="{0B89D335-7D32-46C4-86CD-EF5DA5F5DA71}"/>
              </a:ext>
            </a:extLst>
          </p:cNvPr>
          <p:cNvSpPr>
            <a:spLocks noChangeArrowheads="1"/>
          </p:cNvSpPr>
          <p:nvPr/>
        </p:nvSpPr>
        <p:spPr bwMode="auto">
          <a:xfrm>
            <a:off x="283646" y="58215"/>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15" name="Rectangle 3">
            <a:extLst>
              <a:ext uri="{FF2B5EF4-FFF2-40B4-BE49-F238E27FC236}">
                <a16:creationId xmlns:a16="http://schemas.microsoft.com/office/drawing/2014/main" id="{610E1D92-D725-46BA-8110-28152E7C3B47}"/>
              </a:ext>
            </a:extLst>
          </p:cNvPr>
          <p:cNvSpPr>
            <a:spLocks noChangeArrowheads="1"/>
          </p:cNvSpPr>
          <p:nvPr/>
        </p:nvSpPr>
        <p:spPr bwMode="auto">
          <a:xfrm>
            <a:off x="283646" y="317662"/>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Frecuencia de lectura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16" name="Picture 2" descr="https://d30y9cdsu7xlg0.cloudfront.net/png/612905-200.png">
            <a:extLst>
              <a:ext uri="{FF2B5EF4-FFF2-40B4-BE49-F238E27FC236}">
                <a16:creationId xmlns:a16="http://schemas.microsoft.com/office/drawing/2014/main" id="{4CD720E6-BE37-4761-B313-E25C86E65A5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414" y="319666"/>
            <a:ext cx="331351" cy="331351"/>
          </a:xfrm>
          <a:prstGeom prst="rect">
            <a:avLst/>
          </a:prstGeom>
          <a:noFill/>
          <a:extLst>
            <a:ext uri="{909E8E84-426E-40DD-AFC4-6F175D3DCCD1}">
              <a14:hiddenFill xmlns:a14="http://schemas.microsoft.com/office/drawing/2010/main">
                <a:solidFill>
                  <a:srgbClr val="FFFFFF"/>
                </a:solidFill>
              </a14:hiddenFill>
            </a:ext>
          </a:extLst>
        </p:spPr>
      </p:pic>
      <p:pic>
        <p:nvPicPr>
          <p:cNvPr id="31" name="Imagen 30">
            <a:extLst>
              <a:ext uri="{FF2B5EF4-FFF2-40B4-BE49-F238E27FC236}">
                <a16:creationId xmlns:a16="http://schemas.microsoft.com/office/drawing/2014/main" id="{67A2B1A6-99C3-42B2-B39C-A633FEBD6196}"/>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613692" y="2120912"/>
            <a:ext cx="576737" cy="340648"/>
          </a:xfrm>
          <a:prstGeom prst="rect">
            <a:avLst/>
          </a:prstGeom>
        </p:spPr>
      </p:pic>
      <p:sp>
        <p:nvSpPr>
          <p:cNvPr id="24" name="CuadroTexto 23">
            <a:extLst>
              <a:ext uri="{FF2B5EF4-FFF2-40B4-BE49-F238E27FC236}">
                <a16:creationId xmlns:a16="http://schemas.microsoft.com/office/drawing/2014/main" id="{891F544C-E2CB-4B10-AAFE-03F01CC1A088}"/>
              </a:ext>
            </a:extLst>
          </p:cNvPr>
          <p:cNvSpPr txBox="1"/>
          <p:nvPr/>
        </p:nvSpPr>
        <p:spPr>
          <a:xfrm>
            <a:off x="8832994" y="58215"/>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pic>
        <p:nvPicPr>
          <p:cNvPr id="25" name="Imagen 24">
            <a:extLst>
              <a:ext uri="{FF2B5EF4-FFF2-40B4-BE49-F238E27FC236}">
                <a16:creationId xmlns:a16="http://schemas.microsoft.com/office/drawing/2014/main" id="{D3607AFE-2493-4504-A8A4-3A3282067C5F}"/>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490830" y="2104134"/>
            <a:ext cx="576737" cy="340648"/>
          </a:xfrm>
          <a:prstGeom prst="rect">
            <a:avLst/>
          </a:prstGeom>
        </p:spPr>
      </p:pic>
      <p:pic>
        <p:nvPicPr>
          <p:cNvPr id="26" name="Imagen 25">
            <a:extLst>
              <a:ext uri="{FF2B5EF4-FFF2-40B4-BE49-F238E27FC236}">
                <a16:creationId xmlns:a16="http://schemas.microsoft.com/office/drawing/2014/main" id="{650009EA-F9A9-43A8-A24D-EB0C05D90FC1}"/>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613692" y="3088352"/>
            <a:ext cx="576737" cy="340648"/>
          </a:xfrm>
          <a:prstGeom prst="rect">
            <a:avLst/>
          </a:prstGeom>
        </p:spPr>
      </p:pic>
      <p:pic>
        <p:nvPicPr>
          <p:cNvPr id="27" name="Imagen 26">
            <a:extLst>
              <a:ext uri="{FF2B5EF4-FFF2-40B4-BE49-F238E27FC236}">
                <a16:creationId xmlns:a16="http://schemas.microsoft.com/office/drawing/2014/main" id="{6474F1E0-1C94-4367-900E-5E2CD1A6B5EC}"/>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613692" y="3405221"/>
            <a:ext cx="576737" cy="340648"/>
          </a:xfrm>
          <a:prstGeom prst="rect">
            <a:avLst/>
          </a:prstGeom>
        </p:spPr>
      </p:pic>
      <p:pic>
        <p:nvPicPr>
          <p:cNvPr id="28" name="Imagen 27">
            <a:extLst>
              <a:ext uri="{FF2B5EF4-FFF2-40B4-BE49-F238E27FC236}">
                <a16:creationId xmlns:a16="http://schemas.microsoft.com/office/drawing/2014/main" id="{8F6F5CB5-CED3-409A-A27A-ECAC7998BEE7}"/>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613691" y="3714569"/>
            <a:ext cx="576737" cy="340648"/>
          </a:xfrm>
          <a:prstGeom prst="rect">
            <a:avLst/>
          </a:prstGeom>
        </p:spPr>
      </p:pic>
      <p:pic>
        <p:nvPicPr>
          <p:cNvPr id="29" name="Imagen 28">
            <a:extLst>
              <a:ext uri="{FF2B5EF4-FFF2-40B4-BE49-F238E27FC236}">
                <a16:creationId xmlns:a16="http://schemas.microsoft.com/office/drawing/2014/main" id="{E300436B-F34C-444C-A49C-91E2540FFA24}"/>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613691" y="4026767"/>
            <a:ext cx="576737" cy="340648"/>
          </a:xfrm>
          <a:prstGeom prst="rect">
            <a:avLst/>
          </a:prstGeom>
        </p:spPr>
      </p:pic>
      <p:pic>
        <p:nvPicPr>
          <p:cNvPr id="30" name="Imagen 29">
            <a:extLst>
              <a:ext uri="{FF2B5EF4-FFF2-40B4-BE49-F238E27FC236}">
                <a16:creationId xmlns:a16="http://schemas.microsoft.com/office/drawing/2014/main" id="{DB20F494-5DFB-478E-953C-E367480ED88A}"/>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613691" y="5590865"/>
            <a:ext cx="576737" cy="340648"/>
          </a:xfrm>
          <a:prstGeom prst="rect">
            <a:avLst/>
          </a:prstGeom>
        </p:spPr>
      </p:pic>
      <p:pic>
        <p:nvPicPr>
          <p:cNvPr id="37" name="Imagen 36">
            <a:extLst>
              <a:ext uri="{FF2B5EF4-FFF2-40B4-BE49-F238E27FC236}">
                <a16:creationId xmlns:a16="http://schemas.microsoft.com/office/drawing/2014/main" id="{B5D3A3D6-C81E-4619-ADA1-F1436B0699CF}"/>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613691" y="5901895"/>
            <a:ext cx="576737" cy="340648"/>
          </a:xfrm>
          <a:prstGeom prst="rect">
            <a:avLst/>
          </a:prstGeom>
        </p:spPr>
      </p:pic>
      <p:pic>
        <p:nvPicPr>
          <p:cNvPr id="44" name="Imagen 43">
            <a:extLst>
              <a:ext uri="{FF2B5EF4-FFF2-40B4-BE49-F238E27FC236}">
                <a16:creationId xmlns:a16="http://schemas.microsoft.com/office/drawing/2014/main" id="{56762B2F-C3EE-4921-8F8A-37CCDD7FB146}"/>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490830" y="3090733"/>
            <a:ext cx="576737" cy="340648"/>
          </a:xfrm>
          <a:prstGeom prst="rect">
            <a:avLst/>
          </a:prstGeom>
        </p:spPr>
      </p:pic>
      <p:pic>
        <p:nvPicPr>
          <p:cNvPr id="47" name="Imagen 46">
            <a:extLst>
              <a:ext uri="{FF2B5EF4-FFF2-40B4-BE49-F238E27FC236}">
                <a16:creationId xmlns:a16="http://schemas.microsoft.com/office/drawing/2014/main" id="{3246DCEC-0DF9-4F16-974C-267B31D6A22E}"/>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490829" y="3404343"/>
            <a:ext cx="576737" cy="340648"/>
          </a:xfrm>
          <a:prstGeom prst="rect">
            <a:avLst/>
          </a:prstGeom>
        </p:spPr>
      </p:pic>
      <p:pic>
        <p:nvPicPr>
          <p:cNvPr id="48" name="Imagen 47">
            <a:extLst>
              <a:ext uri="{FF2B5EF4-FFF2-40B4-BE49-F238E27FC236}">
                <a16:creationId xmlns:a16="http://schemas.microsoft.com/office/drawing/2014/main" id="{3D2FA2C2-4D55-4C7D-9374-B45990C40D08}"/>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490829" y="3714569"/>
            <a:ext cx="576737" cy="340648"/>
          </a:xfrm>
          <a:prstGeom prst="rect">
            <a:avLst/>
          </a:prstGeom>
        </p:spPr>
      </p:pic>
      <p:pic>
        <p:nvPicPr>
          <p:cNvPr id="49" name="Imagen 48">
            <a:extLst>
              <a:ext uri="{FF2B5EF4-FFF2-40B4-BE49-F238E27FC236}">
                <a16:creationId xmlns:a16="http://schemas.microsoft.com/office/drawing/2014/main" id="{795C2FBD-6D9F-44CC-8005-C2974E73555C}"/>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488037" y="4030072"/>
            <a:ext cx="576737" cy="340648"/>
          </a:xfrm>
          <a:prstGeom prst="rect">
            <a:avLst/>
          </a:prstGeom>
        </p:spPr>
      </p:pic>
      <p:pic>
        <p:nvPicPr>
          <p:cNvPr id="50" name="Imagen 49">
            <a:extLst>
              <a:ext uri="{FF2B5EF4-FFF2-40B4-BE49-F238E27FC236}">
                <a16:creationId xmlns:a16="http://schemas.microsoft.com/office/drawing/2014/main" id="{B079C89C-D7B0-4698-B4B5-326D30E31F3E}"/>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476857" y="5615362"/>
            <a:ext cx="576737" cy="340648"/>
          </a:xfrm>
          <a:prstGeom prst="rect">
            <a:avLst/>
          </a:prstGeom>
        </p:spPr>
      </p:pic>
      <p:pic>
        <p:nvPicPr>
          <p:cNvPr id="51" name="Imagen 50">
            <a:extLst>
              <a:ext uri="{FF2B5EF4-FFF2-40B4-BE49-F238E27FC236}">
                <a16:creationId xmlns:a16="http://schemas.microsoft.com/office/drawing/2014/main" id="{35A038EC-E971-44AA-8CFB-0E32EEE13016}"/>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201569" y="2444782"/>
            <a:ext cx="576737" cy="340648"/>
          </a:xfrm>
          <a:prstGeom prst="rect">
            <a:avLst/>
          </a:prstGeom>
        </p:spPr>
      </p:pic>
      <p:pic>
        <p:nvPicPr>
          <p:cNvPr id="52" name="Imagen 51">
            <a:extLst>
              <a:ext uri="{FF2B5EF4-FFF2-40B4-BE49-F238E27FC236}">
                <a16:creationId xmlns:a16="http://schemas.microsoft.com/office/drawing/2014/main" id="{52CDA6B4-6F4E-4263-A3E0-B14C2117BFAD}"/>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201569" y="4644502"/>
            <a:ext cx="576737" cy="340648"/>
          </a:xfrm>
          <a:prstGeom prst="rect">
            <a:avLst/>
          </a:prstGeom>
        </p:spPr>
      </p:pic>
      <p:pic>
        <p:nvPicPr>
          <p:cNvPr id="53" name="Imagen 52">
            <a:extLst>
              <a:ext uri="{FF2B5EF4-FFF2-40B4-BE49-F238E27FC236}">
                <a16:creationId xmlns:a16="http://schemas.microsoft.com/office/drawing/2014/main" id="{BA607645-D01A-42DE-9653-88C779593B95}"/>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201569" y="5305410"/>
            <a:ext cx="576737" cy="340648"/>
          </a:xfrm>
          <a:prstGeom prst="rect">
            <a:avLst/>
          </a:prstGeom>
        </p:spPr>
      </p:pic>
    </p:spTree>
    <p:extLst>
      <p:ext uri="{BB962C8B-B14F-4D97-AF65-F5344CB8AC3E}">
        <p14:creationId xmlns:p14="http://schemas.microsoft.com/office/powerpoint/2010/main" val="36632235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4 Gráfico"/>
          <p:cNvGraphicFramePr/>
          <p:nvPr>
            <p:extLst>
              <p:ext uri="{D42A27DB-BD31-4B8C-83A1-F6EECF244321}">
                <p14:modId xmlns:p14="http://schemas.microsoft.com/office/powerpoint/2010/main" val="3825879448"/>
              </p:ext>
            </p:extLst>
          </p:nvPr>
        </p:nvGraphicFramePr>
        <p:xfrm>
          <a:off x="180975" y="2174440"/>
          <a:ext cx="11858625" cy="3836635"/>
        </p:xfrm>
        <a:graphic>
          <a:graphicData uri="http://schemas.openxmlformats.org/drawingml/2006/chart">
            <c:chart xmlns:c="http://schemas.openxmlformats.org/drawingml/2006/chart" xmlns:r="http://schemas.openxmlformats.org/officeDocument/2006/relationships" r:id="rId2"/>
          </a:graphicData>
        </a:graphic>
      </p:graphicFrame>
      <p:sp>
        <p:nvSpPr>
          <p:cNvPr id="34" name="Rectángulo 33">
            <a:extLst>
              <a:ext uri="{FF2B5EF4-FFF2-40B4-BE49-F238E27FC236}">
                <a16:creationId xmlns:a16="http://schemas.microsoft.com/office/drawing/2014/main" id="{463DF258-4C90-49E8-A1C5-1B2E08E539C1}"/>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Marcador de número de diapositiva 1">
            <a:extLst>
              <a:ext uri="{FF2B5EF4-FFF2-40B4-BE49-F238E27FC236}">
                <a16:creationId xmlns:a16="http://schemas.microsoft.com/office/drawing/2014/main" id="{E31961F2-6621-443C-AE1A-84C2E56C1D40}"/>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52</a:t>
            </a:fld>
            <a:endParaRPr lang="es-ES_tradnl" dirty="0"/>
          </a:p>
        </p:txBody>
      </p:sp>
      <p:sp>
        <p:nvSpPr>
          <p:cNvPr id="7" name="15 Rectángulo"/>
          <p:cNvSpPr/>
          <p:nvPr/>
        </p:nvSpPr>
        <p:spPr>
          <a:xfrm>
            <a:off x="2500527" y="1682136"/>
            <a:ext cx="7462626" cy="338554"/>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Lectura en soporte digital </a:t>
            </a:r>
            <a:r>
              <a:rPr kumimoji="0" lang="es-ES" sz="1600" b="0"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(con frecuencia al menos trimestral)</a:t>
            </a:r>
          </a:p>
        </p:txBody>
      </p:sp>
      <p:pic>
        <p:nvPicPr>
          <p:cNvPr id="33794" name="Picture 2" descr="https://d30y9cdsu7xlg0.cloudfront.net/png/689022-200.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525" y="1314757"/>
            <a:ext cx="371475" cy="371475"/>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931868" y="5797326"/>
            <a:ext cx="299972" cy="299972"/>
          </a:xfrm>
          <a:prstGeom prst="rect">
            <a:avLst/>
          </a:prstGeom>
        </p:spPr>
      </p:pic>
      <p:pic>
        <p:nvPicPr>
          <p:cNvPr id="15" name="Imagen 14"/>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294291" y="5816376"/>
            <a:ext cx="299972" cy="299972"/>
          </a:xfrm>
          <a:prstGeom prst="rect">
            <a:avLst/>
          </a:prstGeom>
        </p:spPr>
      </p:pic>
      <p:pic>
        <p:nvPicPr>
          <p:cNvPr id="16" name="Imagen 15"/>
          <p:cNvPicPr>
            <a:picLocks noChangeAspect="1"/>
          </p:cNvPicPr>
          <p:nvPr/>
        </p:nvPicPr>
        <p:blipFill rotWithShape="1">
          <a:blip r:embed="rId6" cstate="print">
            <a:extLst>
              <a:ext uri="{28A0092B-C50C-407E-A947-70E740481C1C}">
                <a14:useLocalDpi xmlns:a14="http://schemas.microsoft.com/office/drawing/2010/main" val="0"/>
              </a:ext>
            </a:extLst>
          </a:blip>
          <a:srcRect b="17474"/>
          <a:stretch/>
        </p:blipFill>
        <p:spPr>
          <a:xfrm>
            <a:off x="7569445" y="5800598"/>
            <a:ext cx="363490" cy="299972"/>
          </a:xfrm>
          <a:prstGeom prst="rect">
            <a:avLst/>
          </a:prstGeom>
        </p:spPr>
      </p:pic>
      <p:pic>
        <p:nvPicPr>
          <p:cNvPr id="17" name="Imagen 16"/>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9095944" y="5750565"/>
            <a:ext cx="391893" cy="391893"/>
          </a:xfrm>
          <a:prstGeom prst="rect">
            <a:avLst/>
          </a:prstGeom>
        </p:spPr>
      </p:pic>
      <p:pic>
        <p:nvPicPr>
          <p:cNvPr id="18" name="Imagen 17"/>
          <p:cNvPicPr>
            <a:picLocks noChangeAspect="1"/>
          </p:cNvPicPr>
          <p:nvPr/>
        </p:nvPicPr>
        <p:blipFill rotWithShape="1">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b="-1"/>
          <a:stretch/>
        </p:blipFill>
        <p:spPr>
          <a:xfrm>
            <a:off x="2663525" y="5818552"/>
            <a:ext cx="280405" cy="299972"/>
          </a:xfrm>
          <a:prstGeom prst="rect">
            <a:avLst/>
          </a:prstGeom>
        </p:spPr>
      </p:pic>
      <p:pic>
        <p:nvPicPr>
          <p:cNvPr id="19" name="Imagen 18"/>
          <p:cNvPicPr>
            <a:picLocks noChangeAspect="1"/>
          </p:cNvPicPr>
          <p:nvPr/>
        </p:nvPicPr>
        <p:blipFill rotWithShape="1">
          <a:blip r:embed="rId10" cstate="print">
            <a:duotone>
              <a:schemeClr val="accent3">
                <a:shade val="45000"/>
                <a:satMod val="135000"/>
              </a:schemeClr>
              <a:prstClr val="white"/>
            </a:duotone>
            <a:extLst>
              <a:ext uri="{28A0092B-C50C-407E-A947-70E740481C1C}">
                <a14:useLocalDpi xmlns:a14="http://schemas.microsoft.com/office/drawing/2010/main" val="0"/>
              </a:ext>
            </a:extLst>
          </a:blip>
          <a:srcRect/>
          <a:stretch/>
        </p:blipFill>
        <p:spPr>
          <a:xfrm>
            <a:off x="1032317" y="5738608"/>
            <a:ext cx="373706" cy="393375"/>
          </a:xfrm>
          <a:prstGeom prst="rect">
            <a:avLst/>
          </a:prstGeom>
        </p:spPr>
      </p:pic>
      <p:sp>
        <p:nvSpPr>
          <p:cNvPr id="20" name="Rectángulo 19"/>
          <p:cNvSpPr/>
          <p:nvPr/>
        </p:nvSpPr>
        <p:spPr bwMode="auto">
          <a:xfrm>
            <a:off x="390525" y="2609850"/>
            <a:ext cx="1536900" cy="3564463"/>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21" name="Rectángulo 20"/>
          <p:cNvSpPr/>
          <p:nvPr/>
        </p:nvSpPr>
        <p:spPr bwMode="auto">
          <a:xfrm>
            <a:off x="2095901" y="2609850"/>
            <a:ext cx="1466450" cy="3564463"/>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22" name="Rectángulo 21"/>
          <p:cNvSpPr/>
          <p:nvPr/>
        </p:nvSpPr>
        <p:spPr bwMode="auto">
          <a:xfrm>
            <a:off x="3743582" y="2609850"/>
            <a:ext cx="1457068" cy="3564463"/>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23" name="Rectángulo 22"/>
          <p:cNvSpPr/>
          <p:nvPr/>
        </p:nvSpPr>
        <p:spPr bwMode="auto">
          <a:xfrm>
            <a:off x="5373491" y="2609850"/>
            <a:ext cx="1551184" cy="3564463"/>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24" name="Rectángulo 23"/>
          <p:cNvSpPr/>
          <p:nvPr/>
        </p:nvSpPr>
        <p:spPr bwMode="auto">
          <a:xfrm>
            <a:off x="7025946" y="2606223"/>
            <a:ext cx="1441779" cy="3564463"/>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25" name="Rectángulo 24"/>
          <p:cNvSpPr/>
          <p:nvPr/>
        </p:nvSpPr>
        <p:spPr bwMode="auto">
          <a:xfrm>
            <a:off x="8581800" y="2606223"/>
            <a:ext cx="1581375" cy="3564463"/>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26" name="Rectángulo 25"/>
          <p:cNvSpPr/>
          <p:nvPr/>
        </p:nvSpPr>
        <p:spPr>
          <a:xfrm>
            <a:off x="528854" y="2723345"/>
            <a:ext cx="1254663" cy="364037"/>
          </a:xfrm>
          <a:prstGeom prst="rect">
            <a:avLst/>
          </a:prstGeom>
          <a:solidFill>
            <a:schemeClr val="bg1"/>
          </a:solidFill>
          <a:ln>
            <a:solidFill>
              <a:schemeClr val="accent4">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black">
                    <a:lumMod val="75000"/>
                    <a:lumOff val="25000"/>
                  </a:prstClr>
                </a:solidFill>
                <a:effectLst/>
                <a:uLnTx/>
                <a:uFillTx/>
                <a:latin typeface="Verdana"/>
                <a:ea typeface="+mn-ea"/>
                <a:cs typeface="+mn-cs"/>
              </a:rPr>
              <a:t>Ratio Digital/Total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black">
                    <a:lumMod val="75000"/>
                    <a:lumOff val="25000"/>
                  </a:prstClr>
                </a:solidFill>
                <a:effectLst/>
                <a:uLnTx/>
                <a:uFillTx/>
                <a:latin typeface="Verdana"/>
                <a:ea typeface="+mn-ea"/>
                <a:cs typeface="+mn-cs"/>
              </a:rPr>
              <a:t>86,3%</a:t>
            </a:r>
            <a:endParaRPr kumimoji="0" lang="es-ES_tradnl" sz="800" b="0" i="0" u="none" strike="noStrike" kern="1200" cap="none" spc="0" normalizeH="0" baseline="0" noProof="0" dirty="0">
              <a:ln>
                <a:noFill/>
              </a:ln>
              <a:solidFill>
                <a:prstClr val="black">
                  <a:lumMod val="75000"/>
                  <a:lumOff val="25000"/>
                </a:prstClr>
              </a:solidFill>
              <a:effectLst/>
              <a:uLnTx/>
              <a:uFillTx/>
              <a:latin typeface="Verdana"/>
              <a:ea typeface="+mn-ea"/>
              <a:cs typeface="+mn-cs"/>
            </a:endParaRPr>
          </a:p>
        </p:txBody>
      </p:sp>
      <p:sp>
        <p:nvSpPr>
          <p:cNvPr id="27" name="Rectángulo 26"/>
          <p:cNvSpPr/>
          <p:nvPr/>
        </p:nvSpPr>
        <p:spPr>
          <a:xfrm>
            <a:off x="2176395" y="2723345"/>
            <a:ext cx="1254663" cy="364037"/>
          </a:xfrm>
          <a:prstGeom prst="rect">
            <a:avLst/>
          </a:prstGeom>
          <a:solidFill>
            <a:schemeClr val="bg1"/>
          </a:solidFill>
          <a:ln>
            <a:solidFill>
              <a:schemeClr val="accent4">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black">
                    <a:lumMod val="75000"/>
                    <a:lumOff val="25000"/>
                  </a:prstClr>
                </a:solidFill>
                <a:effectLst/>
                <a:uLnTx/>
                <a:uFillTx/>
                <a:latin typeface="Verdana"/>
                <a:ea typeface="+mn-ea"/>
                <a:cs typeface="+mn-cs"/>
              </a:rPr>
              <a:t>Ratio Digital/Total</a:t>
            </a:r>
          </a:p>
          <a:p>
            <a:pPr lvl="0" algn="ctr">
              <a:defRPr/>
            </a:pPr>
            <a:r>
              <a:rPr lang="es-ES" sz="800" dirty="0">
                <a:solidFill>
                  <a:prstClr val="black">
                    <a:lumMod val="75000"/>
                    <a:lumOff val="25000"/>
                  </a:prstClr>
                </a:solidFill>
              </a:rPr>
              <a:t>43,3%</a:t>
            </a:r>
            <a:endParaRPr lang="es-ES_tradnl" sz="800" dirty="0">
              <a:solidFill>
                <a:prstClr val="black">
                  <a:lumMod val="75000"/>
                  <a:lumOff val="25000"/>
                </a:prstClr>
              </a:solidFill>
            </a:endParaRPr>
          </a:p>
        </p:txBody>
      </p:sp>
      <p:sp>
        <p:nvSpPr>
          <p:cNvPr id="28" name="Rectángulo 27"/>
          <p:cNvSpPr/>
          <p:nvPr/>
        </p:nvSpPr>
        <p:spPr>
          <a:xfrm>
            <a:off x="3844784" y="2723345"/>
            <a:ext cx="1254663" cy="364037"/>
          </a:xfrm>
          <a:prstGeom prst="rect">
            <a:avLst/>
          </a:prstGeom>
          <a:solidFill>
            <a:schemeClr val="bg1"/>
          </a:solidFill>
          <a:ln>
            <a:solidFill>
              <a:schemeClr val="accent4">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black">
                    <a:lumMod val="75000"/>
                    <a:lumOff val="25000"/>
                  </a:prstClr>
                </a:solidFill>
                <a:effectLst/>
                <a:uLnTx/>
                <a:uFillTx/>
                <a:latin typeface="Verdana"/>
                <a:ea typeface="+mn-ea"/>
                <a:cs typeface="+mn-cs"/>
              </a:rPr>
              <a:t>Ratio Digital/Total</a:t>
            </a:r>
          </a:p>
          <a:p>
            <a:pPr lvl="0" algn="ctr">
              <a:defRPr/>
            </a:pPr>
            <a:r>
              <a:rPr lang="es-ES" sz="800" dirty="0">
                <a:solidFill>
                  <a:prstClr val="black">
                    <a:lumMod val="75000"/>
                    <a:lumOff val="25000"/>
                  </a:prstClr>
                </a:solidFill>
              </a:rPr>
              <a:t>22,4%</a:t>
            </a:r>
            <a:endParaRPr lang="es-ES_tradnl" sz="800" dirty="0">
              <a:solidFill>
                <a:prstClr val="black">
                  <a:lumMod val="75000"/>
                  <a:lumOff val="25000"/>
                </a:prstClr>
              </a:solidFill>
            </a:endParaRPr>
          </a:p>
        </p:txBody>
      </p:sp>
      <p:sp>
        <p:nvSpPr>
          <p:cNvPr id="29" name="Rectángulo 28"/>
          <p:cNvSpPr/>
          <p:nvPr/>
        </p:nvSpPr>
        <p:spPr>
          <a:xfrm>
            <a:off x="5540887" y="2723345"/>
            <a:ext cx="1254663" cy="364037"/>
          </a:xfrm>
          <a:prstGeom prst="rect">
            <a:avLst/>
          </a:prstGeom>
          <a:solidFill>
            <a:schemeClr val="bg1"/>
          </a:solidFill>
          <a:ln>
            <a:solidFill>
              <a:schemeClr val="accent4">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black">
                    <a:lumMod val="75000"/>
                    <a:lumOff val="25000"/>
                  </a:prstClr>
                </a:solidFill>
                <a:effectLst/>
                <a:uLnTx/>
                <a:uFillTx/>
                <a:latin typeface="Verdana"/>
                <a:ea typeface="+mn-ea"/>
                <a:cs typeface="+mn-cs"/>
              </a:rPr>
              <a:t>Ratio Digital/Total</a:t>
            </a:r>
          </a:p>
          <a:p>
            <a:pPr lvl="0" algn="ctr">
              <a:defRPr/>
            </a:pPr>
            <a:r>
              <a:rPr lang="es-ES" sz="800" dirty="0">
                <a:solidFill>
                  <a:prstClr val="black">
                    <a:lumMod val="75000"/>
                    <a:lumOff val="25000"/>
                  </a:prstClr>
                </a:solidFill>
              </a:rPr>
              <a:t>77,9%</a:t>
            </a:r>
            <a:endParaRPr lang="es-ES_tradnl" sz="800" dirty="0">
              <a:solidFill>
                <a:prstClr val="black">
                  <a:lumMod val="75000"/>
                  <a:lumOff val="25000"/>
                </a:prstClr>
              </a:solidFill>
            </a:endParaRPr>
          </a:p>
        </p:txBody>
      </p:sp>
      <p:sp>
        <p:nvSpPr>
          <p:cNvPr id="30" name="Rectángulo 29"/>
          <p:cNvSpPr/>
          <p:nvPr/>
        </p:nvSpPr>
        <p:spPr>
          <a:xfrm>
            <a:off x="7114368" y="2723345"/>
            <a:ext cx="1254663" cy="364037"/>
          </a:xfrm>
          <a:prstGeom prst="rect">
            <a:avLst/>
          </a:prstGeom>
          <a:solidFill>
            <a:schemeClr val="bg1"/>
          </a:solidFill>
          <a:ln>
            <a:solidFill>
              <a:schemeClr val="accent4">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black">
                    <a:lumMod val="75000"/>
                    <a:lumOff val="25000"/>
                  </a:prstClr>
                </a:solidFill>
                <a:effectLst/>
                <a:uLnTx/>
                <a:uFillTx/>
                <a:latin typeface="Verdana"/>
                <a:ea typeface="+mn-ea"/>
                <a:cs typeface="+mn-cs"/>
              </a:rPr>
              <a:t>Ratio Digital/Total</a:t>
            </a:r>
          </a:p>
          <a:p>
            <a:pPr lvl="0" algn="ctr">
              <a:defRPr/>
            </a:pPr>
            <a:r>
              <a:rPr lang="es-ES" sz="800" dirty="0">
                <a:solidFill>
                  <a:prstClr val="black">
                    <a:lumMod val="75000"/>
                    <a:lumOff val="25000"/>
                  </a:prstClr>
                </a:solidFill>
              </a:rPr>
              <a:t>24,8%</a:t>
            </a:r>
            <a:endParaRPr lang="es-ES_tradnl" sz="800" dirty="0">
              <a:solidFill>
                <a:prstClr val="black">
                  <a:lumMod val="75000"/>
                  <a:lumOff val="25000"/>
                </a:prstClr>
              </a:solidFill>
            </a:endParaRPr>
          </a:p>
        </p:txBody>
      </p:sp>
      <p:sp>
        <p:nvSpPr>
          <p:cNvPr id="33" name="Rectángulo 32">
            <a:extLst>
              <a:ext uri="{FF2B5EF4-FFF2-40B4-BE49-F238E27FC236}">
                <a16:creationId xmlns:a16="http://schemas.microsoft.com/office/drawing/2014/main" id="{67CA86D7-3A22-4AEF-810C-6706A4DAFC4E}"/>
              </a:ext>
            </a:extLst>
          </p:cNvPr>
          <p:cNvSpPr/>
          <p:nvPr/>
        </p:nvSpPr>
        <p:spPr bwMode="auto">
          <a:xfrm>
            <a:off x="10262374" y="2606223"/>
            <a:ext cx="1581375" cy="3564463"/>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pic>
        <p:nvPicPr>
          <p:cNvPr id="35" name="Picture 2" descr="https://d30y9cdsu7xlg0.cloudfront.net/png/937597-200.png">
            <a:extLst>
              <a:ext uri="{FF2B5EF4-FFF2-40B4-BE49-F238E27FC236}">
                <a16:creationId xmlns:a16="http://schemas.microsoft.com/office/drawing/2014/main" id="{72FFF939-D08F-4E50-BEA3-62656164A92A}"/>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10846846" y="5802829"/>
            <a:ext cx="329154" cy="329154"/>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86">
            <a:extLst>
              <a:ext uri="{FF2B5EF4-FFF2-40B4-BE49-F238E27FC236}">
                <a16:creationId xmlns:a16="http://schemas.microsoft.com/office/drawing/2014/main" id="{A3167518-F88F-4E48-8231-DB5FDBCC048E}"/>
              </a:ext>
            </a:extLst>
          </p:cNvPr>
          <p:cNvSpPr>
            <a:spLocks noChangeArrowheads="1"/>
          </p:cNvSpPr>
          <p:nvPr/>
        </p:nvSpPr>
        <p:spPr bwMode="auto">
          <a:xfrm>
            <a:off x="9291890" y="1969529"/>
            <a:ext cx="1292341" cy="230832"/>
          </a:xfrm>
          <a:prstGeom prst="rect">
            <a:avLst/>
          </a:prstGeom>
          <a:noFill/>
          <a:ln w="28575">
            <a:noFill/>
            <a:miter lim="800000"/>
            <a:headEnd/>
            <a:tailEnd/>
          </a:ln>
          <a:effectLst/>
        </p:spPr>
        <p:txBody>
          <a:bodyPr wrap="none">
            <a:spAutoFit/>
          </a:bodyPr>
          <a:lstStyle/>
          <a:p>
            <a:r>
              <a:rPr lang="es-ES_tradnl" sz="900" dirty="0">
                <a:solidFill>
                  <a:schemeClr val="tx1">
                    <a:lumMod val="75000"/>
                    <a:lumOff val="25000"/>
                  </a:schemeClr>
                </a:solidFill>
                <a:latin typeface="+mj-lt"/>
              </a:rPr>
              <a:t>Respuesta múltiple</a:t>
            </a:r>
            <a:endParaRPr lang="es-ES" sz="900" dirty="0">
              <a:solidFill>
                <a:schemeClr val="tx1">
                  <a:lumMod val="75000"/>
                  <a:lumOff val="25000"/>
                </a:schemeClr>
              </a:solidFill>
              <a:latin typeface="+mj-lt"/>
            </a:endParaRPr>
          </a:p>
        </p:txBody>
      </p:sp>
      <p:sp>
        <p:nvSpPr>
          <p:cNvPr id="39" name="Rectangle 3">
            <a:extLst>
              <a:ext uri="{FF2B5EF4-FFF2-40B4-BE49-F238E27FC236}">
                <a16:creationId xmlns:a16="http://schemas.microsoft.com/office/drawing/2014/main" id="{5FFD2F8E-BFF0-432E-BFBB-C8004B8B297B}"/>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40" name="Rectangle 3">
            <a:extLst>
              <a:ext uri="{FF2B5EF4-FFF2-40B4-BE49-F238E27FC236}">
                <a16:creationId xmlns:a16="http://schemas.microsoft.com/office/drawing/2014/main" id="{86D6F4AC-D3AA-458C-870A-7B7B6B2FE314}"/>
              </a:ext>
            </a:extLst>
          </p:cNvPr>
          <p:cNvSpPr>
            <a:spLocks noChangeArrowheads="1"/>
          </p:cNvSpPr>
          <p:nvPr/>
        </p:nvSpPr>
        <p:spPr bwMode="auto">
          <a:xfrm>
            <a:off x="270008" y="1334675"/>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Qué se lee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 name="Rectángulo 1">
            <a:extLst>
              <a:ext uri="{FF2B5EF4-FFF2-40B4-BE49-F238E27FC236}">
                <a16:creationId xmlns:a16="http://schemas.microsoft.com/office/drawing/2014/main" id="{67775D08-A558-4A91-9D6A-473DF6757D2C}"/>
              </a:ext>
            </a:extLst>
          </p:cNvPr>
          <p:cNvSpPr/>
          <p:nvPr/>
        </p:nvSpPr>
        <p:spPr>
          <a:xfrm>
            <a:off x="466342" y="1835886"/>
            <a:ext cx="838691" cy="369332"/>
          </a:xfrm>
          <a:prstGeom prst="rect">
            <a:avLst/>
          </a:prstGeom>
        </p:spPr>
        <p:txBody>
          <a:bodyPr wrap="none">
            <a:spAutoFit/>
          </a:bodyPr>
          <a:lstStyle/>
          <a:p>
            <a:r>
              <a:rPr lang="es-ES" b="1" dirty="0">
                <a:solidFill>
                  <a:srgbClr val="142440"/>
                </a:solidFill>
                <a:latin typeface="Verdana" panose="020B0604030504040204" pitchFamily="34" charset="0"/>
                <a:ea typeface="Verdana" panose="020B0604030504040204" pitchFamily="34" charset="0"/>
                <a:cs typeface="Verdana" panose="020B0604030504040204" pitchFamily="34" charset="0"/>
              </a:rPr>
              <a:t>2021</a:t>
            </a:r>
            <a:endParaRPr lang="es-ES" dirty="0"/>
          </a:p>
        </p:txBody>
      </p:sp>
      <p:sp>
        <p:nvSpPr>
          <p:cNvPr id="43" name="Rectángulo 42">
            <a:extLst>
              <a:ext uri="{FF2B5EF4-FFF2-40B4-BE49-F238E27FC236}">
                <a16:creationId xmlns:a16="http://schemas.microsoft.com/office/drawing/2014/main" id="{6565A374-84BF-454C-99ED-71277E3E038C}"/>
              </a:ext>
            </a:extLst>
          </p:cNvPr>
          <p:cNvSpPr/>
          <p:nvPr/>
        </p:nvSpPr>
        <p:spPr>
          <a:xfrm>
            <a:off x="85371" y="114443"/>
            <a:ext cx="11921992" cy="8872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s-ES" sz="1600" b="0" i="0" u="none" strike="noStrike" kern="1200" cap="none" spc="0" normalizeH="0" baseline="0" noProof="0" dirty="0">
                <a:ln>
                  <a:noFill/>
                </a:ln>
                <a:solidFill>
                  <a:schemeClr val="tx1"/>
                </a:solidFill>
                <a:effectLst/>
                <a:uLnTx/>
                <a:uFillTx/>
                <a:ea typeface="+mn-ea"/>
                <a:cs typeface="+mn-cs"/>
              </a:rPr>
              <a:t>Respecto del total de lectores, el </a:t>
            </a:r>
            <a:r>
              <a:rPr lang="es-ES" sz="1600" dirty="0">
                <a:solidFill>
                  <a:schemeClr val="tx1"/>
                </a:solidFill>
              </a:rPr>
              <a:t>77,9</a:t>
            </a:r>
            <a:r>
              <a:rPr kumimoji="0" lang="es-ES" sz="1600" b="0" i="0" u="none" strike="noStrike" kern="1200" cap="none" spc="0" normalizeH="0" baseline="0" noProof="0" dirty="0">
                <a:ln>
                  <a:noFill/>
                </a:ln>
                <a:solidFill>
                  <a:schemeClr val="tx1"/>
                </a:solidFill>
                <a:effectLst/>
                <a:uLnTx/>
                <a:uFillTx/>
                <a:ea typeface="+mn-ea"/>
                <a:cs typeface="+mn-cs"/>
              </a:rPr>
              <a:t>% de todos los lectores de periódicos son lectores digitales, el 43,3% de los lectores de libros son lectores digitales, 22,4% en el caso de las revistas y el 24,8% de los lectores de comics.</a:t>
            </a:r>
            <a:endParaRPr kumimoji="0" lang="en-US" sz="1200" b="0" i="0" u="none" strike="noStrike" kern="1200" cap="none" spc="0" normalizeH="0" baseline="0" noProof="0" dirty="0">
              <a:ln>
                <a:noFill/>
              </a:ln>
              <a:solidFill>
                <a:schemeClr val="tx1"/>
              </a:solidFill>
              <a:effectLst/>
              <a:uLnTx/>
              <a:uFillTx/>
              <a:ea typeface="+mn-ea"/>
              <a:cs typeface="+mn-cs"/>
            </a:endParaRPr>
          </a:p>
        </p:txBody>
      </p:sp>
      <p:sp>
        <p:nvSpPr>
          <p:cNvPr id="41" name="CuadroTexto 40">
            <a:extLst>
              <a:ext uri="{FF2B5EF4-FFF2-40B4-BE49-F238E27FC236}">
                <a16:creationId xmlns:a16="http://schemas.microsoft.com/office/drawing/2014/main" id="{F02C8EF3-A0EC-4760-A7F1-EE74CA1DB15D}"/>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Tree>
    <p:extLst>
      <p:ext uri="{BB962C8B-B14F-4D97-AF65-F5344CB8AC3E}">
        <p14:creationId xmlns:p14="http://schemas.microsoft.com/office/powerpoint/2010/main" val="16575709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Marcador de número de diapositiva 1">
            <a:extLst>
              <a:ext uri="{FF2B5EF4-FFF2-40B4-BE49-F238E27FC236}">
                <a16:creationId xmlns:a16="http://schemas.microsoft.com/office/drawing/2014/main" id="{9A7E99E4-0F4D-495D-A29E-5C9A2C509A0D}"/>
              </a:ext>
            </a:extLst>
          </p:cNvPr>
          <p:cNvSpPr>
            <a:spLocks noGrp="1"/>
          </p:cNvSpPr>
          <p:nvPr>
            <p:ph type="sldNum" sz="quarter" idx="12"/>
          </p:nvPr>
        </p:nvSpPr>
        <p:spPr>
          <a:xfrm>
            <a:off x="11811024" y="0"/>
            <a:ext cx="380975" cy="365125"/>
          </a:xfrm>
        </p:spPr>
        <p:txBody>
          <a:bodyPr/>
          <a:lstStyle/>
          <a:p>
            <a:fld id="{1A85DD5C-56C3-43D9-A91F-D75BD50A17B5}" type="slidenum">
              <a:rPr lang="es-ES_tradnl" smtClean="0"/>
              <a:pPr/>
              <a:t>53</a:t>
            </a:fld>
            <a:endParaRPr lang="es-ES_tradnl" dirty="0"/>
          </a:p>
        </p:txBody>
      </p:sp>
      <p:graphicFrame>
        <p:nvGraphicFramePr>
          <p:cNvPr id="3" name="Object 1024"/>
          <p:cNvGraphicFramePr>
            <a:graphicFrameLocks noChangeAspect="1"/>
          </p:cNvGraphicFramePr>
          <p:nvPr>
            <p:extLst>
              <p:ext uri="{D42A27DB-BD31-4B8C-83A1-F6EECF244321}">
                <p14:modId xmlns:p14="http://schemas.microsoft.com/office/powerpoint/2010/main" val="3276510155"/>
              </p:ext>
            </p:extLst>
          </p:nvPr>
        </p:nvGraphicFramePr>
        <p:xfrm>
          <a:off x="3524111" y="881716"/>
          <a:ext cx="8245959" cy="5976284"/>
        </p:xfrm>
        <a:graphic>
          <a:graphicData uri="http://schemas.openxmlformats.org/drawingml/2006/chart">
            <c:chart xmlns:c="http://schemas.openxmlformats.org/drawingml/2006/chart" xmlns:r="http://schemas.openxmlformats.org/officeDocument/2006/relationships" r:id="rId2"/>
          </a:graphicData>
        </a:graphic>
      </p:graphicFrame>
      <p:cxnSp>
        <p:nvCxnSpPr>
          <p:cNvPr id="8" name="17 Conector recto"/>
          <p:cNvCxnSpPr>
            <a:cxnSpLocks/>
          </p:cNvCxnSpPr>
          <p:nvPr/>
        </p:nvCxnSpPr>
        <p:spPr bwMode="auto">
          <a:xfrm flipH="1">
            <a:off x="6963450" y="1158875"/>
            <a:ext cx="11074" cy="5536775"/>
          </a:xfrm>
          <a:prstGeom prst="line">
            <a:avLst/>
          </a:prstGeom>
          <a:solidFill>
            <a:schemeClr val="accent1"/>
          </a:solidFill>
          <a:ln w="9525" cap="flat" cmpd="sng" algn="ctr">
            <a:solidFill>
              <a:srgbClr val="2E75B6"/>
            </a:solidFill>
            <a:prstDash val="sysDash"/>
            <a:round/>
            <a:headEnd type="none" w="med" len="med"/>
            <a:tailEnd type="none" w="med" len="med"/>
          </a:ln>
          <a:effectLst/>
        </p:spPr>
      </p:cxnSp>
      <p:cxnSp>
        <p:nvCxnSpPr>
          <p:cNvPr id="9" name="18 Conector recto"/>
          <p:cNvCxnSpPr>
            <a:cxnSpLocks/>
          </p:cNvCxnSpPr>
          <p:nvPr/>
        </p:nvCxnSpPr>
        <p:spPr bwMode="auto">
          <a:xfrm>
            <a:off x="7491469" y="1175699"/>
            <a:ext cx="12092" cy="5522175"/>
          </a:xfrm>
          <a:prstGeom prst="line">
            <a:avLst/>
          </a:prstGeom>
          <a:solidFill>
            <a:schemeClr val="accent1"/>
          </a:solidFill>
          <a:ln w="9525" cap="flat" cmpd="sng" algn="ctr">
            <a:solidFill>
              <a:schemeClr val="accent6">
                <a:lumMod val="75000"/>
              </a:schemeClr>
            </a:solidFill>
            <a:prstDash val="sysDash"/>
            <a:round/>
            <a:headEnd type="none" w="med" len="med"/>
            <a:tailEnd type="none" w="med" len="med"/>
          </a:ln>
          <a:effectLst/>
        </p:spPr>
      </p:cxnSp>
      <p:sp>
        <p:nvSpPr>
          <p:cNvPr id="22" name="10 Rectángulo"/>
          <p:cNvSpPr/>
          <p:nvPr/>
        </p:nvSpPr>
        <p:spPr>
          <a:xfrm>
            <a:off x="3754283" y="560617"/>
            <a:ext cx="3815665" cy="400110"/>
          </a:xfrm>
          <a:prstGeom prst="rect">
            <a:avLst/>
          </a:prstGeom>
          <a:noFill/>
          <a:ln w="9525">
            <a:noFill/>
            <a:miter lim="800000"/>
            <a:headEnd/>
            <a:tailEnd/>
          </a:ln>
          <a:effectLst/>
        </p:spPr>
        <p:txBody>
          <a:bodyPr anchor="ctr"/>
          <a:lstStyle/>
          <a:p>
            <a:pPr algn="ctr"/>
            <a:r>
              <a:rPr lang="es-ES" sz="1200" b="1" dirty="0">
                <a:solidFill>
                  <a:srgbClr val="142440"/>
                </a:solidFill>
                <a:latin typeface="Verdana" panose="020B0604030504040204" pitchFamily="34" charset="0"/>
                <a:ea typeface="Verdana" panose="020B0604030504040204" pitchFamily="34" charset="0"/>
                <a:cs typeface="Verdana" panose="020B0604030504040204" pitchFamily="34" charset="0"/>
              </a:rPr>
              <a:t>% LECTORES EN SOPORTE DIGITAL</a:t>
            </a:r>
            <a:br>
              <a:rPr lang="es-ES" sz="1200" b="1" dirty="0">
                <a:solidFill>
                  <a:srgbClr val="142440"/>
                </a:solidFill>
                <a:latin typeface="Verdana" panose="020B0604030504040204" pitchFamily="34" charset="0"/>
                <a:ea typeface="Verdana" panose="020B0604030504040204" pitchFamily="34" charset="0"/>
                <a:cs typeface="Verdana" panose="020B0604030504040204" pitchFamily="34" charset="0"/>
              </a:rPr>
            </a:br>
            <a:r>
              <a:rPr lang="es-ES" sz="1200" dirty="0">
                <a:solidFill>
                  <a:srgbClr val="142440"/>
                </a:solidFill>
                <a:latin typeface="Verdana" panose="020B0604030504040204" pitchFamily="34" charset="0"/>
                <a:ea typeface="Verdana" panose="020B0604030504040204" pitchFamily="34" charset="0"/>
                <a:cs typeface="Verdana" panose="020B0604030504040204" pitchFamily="34" charset="0"/>
              </a:rPr>
              <a:t>(con frecuencia al menos trimestral)</a:t>
            </a:r>
            <a:endParaRPr lang="es-ES" sz="1200" b="1" dirty="0">
              <a:solidFill>
                <a:srgbClr val="142440"/>
              </a:solidFill>
              <a:latin typeface="Verdana" panose="020B0604030504040204" pitchFamily="34" charset="0"/>
              <a:ea typeface="Verdana" panose="020B0604030504040204" pitchFamily="34" charset="0"/>
              <a:cs typeface="Verdana" panose="020B0604030504040204" pitchFamily="34" charset="0"/>
            </a:endParaRPr>
          </a:p>
        </p:txBody>
      </p:sp>
      <p:sp>
        <p:nvSpPr>
          <p:cNvPr id="23" name="CuadroTexto 22"/>
          <p:cNvSpPr txBox="1"/>
          <p:nvPr/>
        </p:nvSpPr>
        <p:spPr>
          <a:xfrm>
            <a:off x="8847349" y="144758"/>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
        <p:nvSpPr>
          <p:cNvPr id="26" name="Rectángulo 25">
            <a:extLst>
              <a:ext uri="{FF2B5EF4-FFF2-40B4-BE49-F238E27FC236}">
                <a16:creationId xmlns:a16="http://schemas.microsoft.com/office/drawing/2014/main" id="{640296FB-5C6F-4EF0-872A-8ED2B9A67383}"/>
              </a:ext>
            </a:extLst>
          </p:cNvPr>
          <p:cNvSpPr/>
          <p:nvPr/>
        </p:nvSpPr>
        <p:spPr>
          <a:xfrm>
            <a:off x="9109317" y="2433286"/>
            <a:ext cx="2609091" cy="1436572"/>
          </a:xfrm>
          <a:prstGeom prst="rect">
            <a:avLst/>
          </a:prstGeom>
          <a:solidFill>
            <a:srgbClr val="FAF3D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spcAft>
                <a:spcPts val="600"/>
              </a:spcAft>
            </a:pPr>
            <a:r>
              <a:rPr kumimoji="0" lang="es-ES" sz="1400" b="0" i="0" u="none" strike="noStrike" kern="1200" cap="none" spc="0" normalizeH="0" baseline="0" noProof="0" dirty="0">
                <a:ln>
                  <a:noFill/>
                </a:ln>
                <a:solidFill>
                  <a:schemeClr val="tx1"/>
                </a:solidFill>
                <a:effectLst/>
                <a:uLnTx/>
                <a:uFillTx/>
                <a:ea typeface="+mn-ea"/>
                <a:cs typeface="+mn-cs"/>
              </a:rPr>
              <a:t>El perfil que destaca en uso de soportes digitales para la </a:t>
            </a:r>
            <a:r>
              <a:rPr kumimoji="0" lang="es-ES" sz="1400" b="0" i="0" strike="noStrike" kern="1200" cap="none" spc="0" normalizeH="0" baseline="0" noProof="0" dirty="0">
                <a:ln>
                  <a:noFill/>
                </a:ln>
                <a:solidFill>
                  <a:schemeClr val="tx1"/>
                </a:solidFill>
                <a:effectLst/>
                <a:uLnTx/>
                <a:uFillTx/>
                <a:ea typeface="+mn-ea"/>
                <a:cs typeface="+mn-cs"/>
              </a:rPr>
              <a:t>lectura </a:t>
            </a:r>
            <a:r>
              <a:rPr kumimoji="0" lang="es-ES" sz="1400" b="0" i="0" u="none" strike="noStrike" kern="1200" cap="none" spc="0" normalizeH="0" baseline="0" noProof="0" dirty="0">
                <a:ln>
                  <a:noFill/>
                </a:ln>
                <a:solidFill>
                  <a:schemeClr val="tx1"/>
                </a:solidFill>
                <a:effectLst/>
                <a:uLnTx/>
                <a:uFillTx/>
                <a:ea typeface="+mn-ea"/>
                <a:cs typeface="+mn-cs"/>
              </a:rPr>
              <a:t>es la población de menos de 55 años y con mayor nivel de estudios.</a:t>
            </a:r>
            <a:endParaRPr lang="es-ES" sz="1400" dirty="0">
              <a:solidFill>
                <a:srgbClr val="FF0000"/>
              </a:solidFill>
              <a:ea typeface="Verdana" panose="020B0604030504040204" pitchFamily="34" charset="0"/>
              <a:cs typeface="Verdana" panose="020B0604030504040204" pitchFamily="34" charset="0"/>
            </a:endParaRPr>
          </a:p>
        </p:txBody>
      </p:sp>
      <p:grpSp>
        <p:nvGrpSpPr>
          <p:cNvPr id="27" name="Grupo 26">
            <a:extLst>
              <a:ext uri="{FF2B5EF4-FFF2-40B4-BE49-F238E27FC236}">
                <a16:creationId xmlns:a16="http://schemas.microsoft.com/office/drawing/2014/main" id="{DBF378B7-29D1-4410-8273-3D0D29036D0C}"/>
              </a:ext>
            </a:extLst>
          </p:cNvPr>
          <p:cNvGrpSpPr/>
          <p:nvPr/>
        </p:nvGrpSpPr>
        <p:grpSpPr>
          <a:xfrm>
            <a:off x="1705203" y="1971961"/>
            <a:ext cx="571271" cy="450002"/>
            <a:chOff x="2581503" y="1886236"/>
            <a:chExt cx="571271" cy="450002"/>
          </a:xfrm>
        </p:grpSpPr>
        <p:pic>
          <p:nvPicPr>
            <p:cNvPr id="28" name="Imagen 27">
              <a:extLst>
                <a:ext uri="{FF2B5EF4-FFF2-40B4-BE49-F238E27FC236}">
                  <a16:creationId xmlns:a16="http://schemas.microsoft.com/office/drawing/2014/main" id="{46E79483-D001-4F3A-8B72-9CD94389CA03}"/>
                </a:ext>
              </a:extLst>
            </p:cNvPr>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37" name="Picture 4" descr="https://d30y9cdsu7xlg0.cloudfront.net/png/2-200.png">
              <a:extLst>
                <a:ext uri="{FF2B5EF4-FFF2-40B4-BE49-F238E27FC236}">
                  <a16:creationId xmlns:a16="http://schemas.microsoft.com/office/drawing/2014/main" id="{7E163917-6B67-460D-B0AA-B385D88DC40D}"/>
                </a:ext>
              </a:extLst>
            </p:cNvPr>
            <p:cNvPicPr>
              <a:picLocks noChangeAspect="1" noChangeArrowheads="1"/>
            </p:cNvPicPr>
            <p:nvPr/>
          </p:nvPicPr>
          <p:blipFill>
            <a:blip r:embed="rId4"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pic>
        <p:nvPicPr>
          <p:cNvPr id="38" name="Picture 8" descr="https://d30y9cdsu7xlg0.cloudfront.net/png/848124-200.png">
            <a:extLst>
              <a:ext uri="{FF2B5EF4-FFF2-40B4-BE49-F238E27FC236}">
                <a16:creationId xmlns:a16="http://schemas.microsoft.com/office/drawing/2014/main" id="{9A822BDB-5317-4F1B-8258-300AC6D969FE}"/>
              </a:ext>
            </a:extLst>
          </p:cNvPr>
          <p:cNvPicPr>
            <a:picLocks noChangeAspect="1" noChangeArrowheads="1"/>
          </p:cNvPicPr>
          <p:nvPr/>
        </p:nvPicPr>
        <p:blipFill>
          <a:blip r:embed="rId5"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27784" y="3761695"/>
            <a:ext cx="619125" cy="61912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https://d30y9cdsu7xlg0.cloudfront.net/png/816723-200.png">
            <a:extLst>
              <a:ext uri="{FF2B5EF4-FFF2-40B4-BE49-F238E27FC236}">
                <a16:creationId xmlns:a16="http://schemas.microsoft.com/office/drawing/2014/main" id="{AA0F3A53-0906-4683-A596-64C282963C95}"/>
              </a:ext>
            </a:extLst>
          </p:cNvPr>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45996" y="5870106"/>
            <a:ext cx="434275" cy="434275"/>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17">
            <a:extLst>
              <a:ext uri="{FF2B5EF4-FFF2-40B4-BE49-F238E27FC236}">
                <a16:creationId xmlns:a16="http://schemas.microsoft.com/office/drawing/2014/main" id="{12F4B5E8-6DDC-47EA-825D-1713656E7A25}"/>
              </a:ext>
            </a:extLst>
          </p:cNvPr>
          <p:cNvSpPr>
            <a:spLocks noChangeArrowheads="1"/>
          </p:cNvSpPr>
          <p:nvPr/>
        </p:nvSpPr>
        <p:spPr bwMode="auto">
          <a:xfrm>
            <a:off x="788365" y="2039428"/>
            <a:ext cx="1212112" cy="307777"/>
          </a:xfrm>
          <a:prstGeom prst="rect">
            <a:avLst/>
          </a:prstGeom>
          <a:noFill/>
          <a:ln w="28575">
            <a:noFill/>
            <a:miter lim="800000"/>
            <a:headEnd/>
            <a:tailEnd/>
          </a:ln>
          <a:effectLst/>
        </p:spPr>
        <p:txBody>
          <a:bodyPr wrap="square">
            <a:spAutoFit/>
          </a:bodyPr>
          <a:lstStyle/>
          <a:p>
            <a:pPr algn="ctr">
              <a:spcBef>
                <a:spcPct val="0"/>
              </a:spcBef>
            </a:pPr>
            <a:r>
              <a:rPr lang="es-ES_tradnl" sz="1400" b="1" dirty="0">
                <a:solidFill>
                  <a:srgbClr val="002060"/>
                </a:solidFill>
                <a:latin typeface="+mj-lt"/>
              </a:rPr>
              <a:t>SEXO</a:t>
            </a:r>
            <a:endParaRPr lang="es-ES" sz="1400" b="1" dirty="0">
              <a:solidFill>
                <a:srgbClr val="002060"/>
              </a:solidFill>
              <a:latin typeface="+mj-lt"/>
            </a:endParaRPr>
          </a:p>
        </p:txBody>
      </p:sp>
      <p:sp>
        <p:nvSpPr>
          <p:cNvPr id="41" name="Rectangle 17">
            <a:extLst>
              <a:ext uri="{FF2B5EF4-FFF2-40B4-BE49-F238E27FC236}">
                <a16:creationId xmlns:a16="http://schemas.microsoft.com/office/drawing/2014/main" id="{2C11F886-2361-4B2E-9907-1211577F99FB}"/>
              </a:ext>
            </a:extLst>
          </p:cNvPr>
          <p:cNvSpPr>
            <a:spLocks noChangeArrowheads="1"/>
          </p:cNvSpPr>
          <p:nvPr/>
        </p:nvSpPr>
        <p:spPr bwMode="auto">
          <a:xfrm>
            <a:off x="615542" y="3957174"/>
            <a:ext cx="1212112" cy="307777"/>
          </a:xfrm>
          <a:prstGeom prst="rect">
            <a:avLst/>
          </a:prstGeom>
          <a:noFill/>
          <a:ln w="28575">
            <a:noFill/>
            <a:miter lim="800000"/>
            <a:headEnd/>
            <a:tailEnd/>
          </a:ln>
          <a:effectLst/>
        </p:spPr>
        <p:txBody>
          <a:bodyPr wrap="square">
            <a:spAutoFit/>
          </a:bodyPr>
          <a:lstStyle/>
          <a:p>
            <a:pPr algn="ctr">
              <a:spcBef>
                <a:spcPct val="0"/>
              </a:spcBef>
            </a:pPr>
            <a:r>
              <a:rPr lang="es-ES_tradnl" sz="1400" b="1" dirty="0">
                <a:solidFill>
                  <a:srgbClr val="002060"/>
                </a:solidFill>
                <a:latin typeface="+mj-lt"/>
              </a:rPr>
              <a:t>EDAD</a:t>
            </a:r>
            <a:endParaRPr lang="es-ES" sz="1400" b="1" dirty="0">
              <a:solidFill>
                <a:srgbClr val="002060"/>
              </a:solidFill>
              <a:latin typeface="+mj-lt"/>
            </a:endParaRPr>
          </a:p>
        </p:txBody>
      </p:sp>
      <p:sp>
        <p:nvSpPr>
          <p:cNvPr id="42" name="Rectangle 17">
            <a:extLst>
              <a:ext uri="{FF2B5EF4-FFF2-40B4-BE49-F238E27FC236}">
                <a16:creationId xmlns:a16="http://schemas.microsoft.com/office/drawing/2014/main" id="{3221FFB9-5691-4953-A76E-EA1BE4B58257}"/>
              </a:ext>
            </a:extLst>
          </p:cNvPr>
          <p:cNvSpPr>
            <a:spLocks noChangeArrowheads="1"/>
          </p:cNvSpPr>
          <p:nvPr/>
        </p:nvSpPr>
        <p:spPr bwMode="auto">
          <a:xfrm>
            <a:off x="491884" y="5933354"/>
            <a:ext cx="1438502" cy="307777"/>
          </a:xfrm>
          <a:prstGeom prst="rect">
            <a:avLst/>
          </a:prstGeom>
          <a:noFill/>
          <a:ln w="28575">
            <a:noFill/>
            <a:miter lim="800000"/>
            <a:headEnd/>
            <a:tailEnd/>
          </a:ln>
          <a:effectLst/>
        </p:spPr>
        <p:txBody>
          <a:bodyPr wrap="square">
            <a:spAutoFit/>
          </a:bodyPr>
          <a:lstStyle/>
          <a:p>
            <a:pPr algn="ctr">
              <a:spcBef>
                <a:spcPct val="0"/>
              </a:spcBef>
            </a:pPr>
            <a:r>
              <a:rPr lang="es-ES" sz="1400" b="1" dirty="0">
                <a:solidFill>
                  <a:srgbClr val="002060"/>
                </a:solidFill>
                <a:latin typeface="+mj-lt"/>
              </a:rPr>
              <a:t>E</a:t>
            </a:r>
            <a:r>
              <a:rPr lang="es-ES_tradnl" sz="1400" b="1" dirty="0">
                <a:solidFill>
                  <a:srgbClr val="002060"/>
                </a:solidFill>
                <a:latin typeface="+mj-lt"/>
              </a:rPr>
              <a:t>STUDIOS</a:t>
            </a:r>
            <a:endParaRPr lang="es-ES" sz="1400" b="1" dirty="0">
              <a:solidFill>
                <a:srgbClr val="002060"/>
              </a:solidFill>
              <a:latin typeface="+mj-lt"/>
            </a:endParaRPr>
          </a:p>
        </p:txBody>
      </p:sp>
      <p:graphicFrame>
        <p:nvGraphicFramePr>
          <p:cNvPr id="43" name="Tabla 42">
            <a:extLst>
              <a:ext uri="{FF2B5EF4-FFF2-40B4-BE49-F238E27FC236}">
                <a16:creationId xmlns:a16="http://schemas.microsoft.com/office/drawing/2014/main" id="{AA50E8BC-A0B7-466B-808F-2B0FA5CD784A}"/>
              </a:ext>
            </a:extLst>
          </p:cNvPr>
          <p:cNvGraphicFramePr>
            <a:graphicFrameLocks noGrp="1"/>
          </p:cNvGraphicFramePr>
          <p:nvPr>
            <p:extLst>
              <p:ext uri="{D42A27DB-BD31-4B8C-83A1-F6EECF244321}">
                <p14:modId xmlns:p14="http://schemas.microsoft.com/office/powerpoint/2010/main" val="3886823104"/>
              </p:ext>
            </p:extLst>
          </p:nvPr>
        </p:nvGraphicFramePr>
        <p:xfrm>
          <a:off x="2925998" y="1864479"/>
          <a:ext cx="797160" cy="743424"/>
        </p:xfrm>
        <a:graphic>
          <a:graphicData uri="http://schemas.openxmlformats.org/drawingml/2006/table">
            <a:tbl>
              <a:tblPr firstRow="1" bandRow="1">
                <a:tableStyleId>{93296810-A885-4BE3-A3E7-6D5BEEA58F35}</a:tableStyleId>
              </a:tblPr>
              <a:tblGrid>
                <a:gridCol w="797160">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Hombre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Mujer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bl>
          </a:graphicData>
        </a:graphic>
      </p:graphicFrame>
      <p:graphicFrame>
        <p:nvGraphicFramePr>
          <p:cNvPr id="44" name="Tabla 43">
            <a:extLst>
              <a:ext uri="{FF2B5EF4-FFF2-40B4-BE49-F238E27FC236}">
                <a16:creationId xmlns:a16="http://schemas.microsoft.com/office/drawing/2014/main" id="{D6A39ECA-5D80-4636-906E-3B4511F5B3E9}"/>
              </a:ext>
            </a:extLst>
          </p:cNvPr>
          <p:cNvGraphicFramePr>
            <a:graphicFrameLocks noGrp="1"/>
          </p:cNvGraphicFramePr>
          <p:nvPr>
            <p:extLst>
              <p:ext uri="{D42A27DB-BD31-4B8C-83A1-F6EECF244321}">
                <p14:modId xmlns:p14="http://schemas.microsoft.com/office/powerpoint/2010/main" val="3719202039"/>
              </p:ext>
            </p:extLst>
          </p:nvPr>
        </p:nvGraphicFramePr>
        <p:xfrm>
          <a:off x="2200010" y="2980698"/>
          <a:ext cx="1554273" cy="2254464"/>
        </p:xfrm>
        <a:graphic>
          <a:graphicData uri="http://schemas.openxmlformats.org/drawingml/2006/table">
            <a:tbl>
              <a:tblPr firstRow="1" bandRow="1">
                <a:tableStyleId>{93296810-A885-4BE3-A3E7-6D5BEEA58F35}</a:tableStyleId>
              </a:tblPr>
              <a:tblGrid>
                <a:gridCol w="1554273">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14 a 24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25 a 34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35 a 45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45 a 54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5680385"/>
                  </a:ext>
                </a:extLst>
              </a:tr>
              <a:tr h="395904">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55 a 64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3642833"/>
                  </a:ext>
                </a:extLst>
              </a:tr>
              <a:tr h="37171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65 años y más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2099512"/>
                  </a:ext>
                </a:extLst>
              </a:tr>
            </a:tbl>
          </a:graphicData>
        </a:graphic>
      </p:graphicFrame>
      <p:graphicFrame>
        <p:nvGraphicFramePr>
          <p:cNvPr id="45" name="Tabla 44">
            <a:extLst>
              <a:ext uri="{FF2B5EF4-FFF2-40B4-BE49-F238E27FC236}">
                <a16:creationId xmlns:a16="http://schemas.microsoft.com/office/drawing/2014/main" id="{DB7EDECF-BE60-438D-9132-16EB905ED00E}"/>
              </a:ext>
            </a:extLst>
          </p:cNvPr>
          <p:cNvGraphicFramePr>
            <a:graphicFrameLocks noGrp="1"/>
          </p:cNvGraphicFramePr>
          <p:nvPr/>
        </p:nvGraphicFramePr>
        <p:xfrm>
          <a:off x="2190602" y="5562829"/>
          <a:ext cx="1554273" cy="1115136"/>
        </p:xfrm>
        <a:graphic>
          <a:graphicData uri="http://schemas.openxmlformats.org/drawingml/2006/table">
            <a:tbl>
              <a:tblPr firstRow="1" bandRow="1">
                <a:tableStyleId>{93296810-A885-4BE3-A3E7-6D5BEEA58F35}</a:tableStyleId>
              </a:tblPr>
              <a:tblGrid>
                <a:gridCol w="1554273">
                  <a:extLst>
                    <a:ext uri="{9D8B030D-6E8A-4147-A177-3AD203B41FA5}">
                      <a16:colId xmlns:a16="http://schemas.microsoft.com/office/drawing/2014/main" val="552291142"/>
                    </a:ext>
                  </a:extLst>
                </a:gridCol>
              </a:tblGrid>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Hasta primarios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Secundarios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371712">
                <a:tc>
                  <a:txBody>
                    <a:bodyPr/>
                    <a:lstStyle/>
                    <a:p>
                      <a:pPr algn="r"/>
                      <a:r>
                        <a:rPr lang="es-ES" sz="11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Universitarios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bl>
          </a:graphicData>
        </a:graphic>
      </p:graphicFrame>
      <p:sp>
        <p:nvSpPr>
          <p:cNvPr id="47" name="Rectangle 5">
            <a:extLst>
              <a:ext uri="{FF2B5EF4-FFF2-40B4-BE49-F238E27FC236}">
                <a16:creationId xmlns:a16="http://schemas.microsoft.com/office/drawing/2014/main" id="{3AD19265-59F9-4851-AA48-58C66B6F20F5}"/>
              </a:ext>
            </a:extLst>
          </p:cNvPr>
          <p:cNvSpPr>
            <a:spLocks noChangeArrowheads="1"/>
          </p:cNvSpPr>
          <p:nvPr/>
        </p:nvSpPr>
        <p:spPr bwMode="auto">
          <a:xfrm>
            <a:off x="2998243" y="1052936"/>
            <a:ext cx="692818" cy="420436"/>
          </a:xfrm>
          <a:prstGeom prst="rect">
            <a:avLst/>
          </a:prstGeom>
          <a:noFill/>
          <a:ln w="28575">
            <a:noFill/>
            <a:miter lim="800000"/>
            <a:headEnd/>
            <a:tailEnd/>
          </a:ln>
          <a:effectLst/>
        </p:spPr>
        <p:txBody>
          <a:bodyPr wrap="none" anchor="ctr">
            <a:spAutoFit/>
          </a:bodyPr>
          <a:lstStyle/>
          <a:p>
            <a:pPr algn="l">
              <a:lnSpc>
                <a:spcPct val="180000"/>
              </a:lnSpc>
              <a:spcBef>
                <a:spcPct val="0"/>
              </a:spcBef>
            </a:pPr>
            <a:r>
              <a:rPr lang="es-ES" sz="1400"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Total</a:t>
            </a:r>
          </a:p>
        </p:txBody>
      </p:sp>
      <p:pic>
        <p:nvPicPr>
          <p:cNvPr id="48" name="Picture 2" descr="https://d30y9cdsu7xlg0.cloudfront.net/png/689022-200.png">
            <a:extLst>
              <a:ext uri="{FF2B5EF4-FFF2-40B4-BE49-F238E27FC236}">
                <a16:creationId xmlns:a16="http://schemas.microsoft.com/office/drawing/2014/main" id="{53BCBFEF-7E85-43B0-997A-14E38F322493}"/>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9525" y="257482"/>
            <a:ext cx="371475" cy="371475"/>
          </a:xfrm>
          <a:prstGeom prst="rect">
            <a:avLst/>
          </a:prstGeom>
          <a:noFill/>
          <a:extLst>
            <a:ext uri="{909E8E84-426E-40DD-AFC4-6F175D3DCCD1}">
              <a14:hiddenFill xmlns:a14="http://schemas.microsoft.com/office/drawing/2010/main">
                <a:solidFill>
                  <a:srgbClr val="FFFFFF"/>
                </a:solidFill>
              </a14:hiddenFill>
            </a:ext>
          </a:extLst>
        </p:spPr>
      </p:pic>
      <p:sp>
        <p:nvSpPr>
          <p:cNvPr id="49" name="Rectangle 3">
            <a:extLst>
              <a:ext uri="{FF2B5EF4-FFF2-40B4-BE49-F238E27FC236}">
                <a16:creationId xmlns:a16="http://schemas.microsoft.com/office/drawing/2014/main" id="{DF8A7AEC-8F7D-489D-8F34-08FAC0276C86}"/>
              </a:ext>
            </a:extLst>
          </p:cNvPr>
          <p:cNvSpPr>
            <a:spLocks noChangeArrowheads="1"/>
          </p:cNvSpPr>
          <p:nvPr/>
        </p:nvSpPr>
        <p:spPr bwMode="auto">
          <a:xfrm>
            <a:off x="270008" y="17953"/>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50" name="Rectangle 3">
            <a:extLst>
              <a:ext uri="{FF2B5EF4-FFF2-40B4-BE49-F238E27FC236}">
                <a16:creationId xmlns:a16="http://schemas.microsoft.com/office/drawing/2014/main" id="{40F56E4E-9A73-448C-BE06-4D8DD4A5D310}"/>
              </a:ext>
            </a:extLst>
          </p:cNvPr>
          <p:cNvSpPr>
            <a:spLocks noChangeArrowheads="1"/>
          </p:cNvSpPr>
          <p:nvPr/>
        </p:nvSpPr>
        <p:spPr bwMode="auto">
          <a:xfrm>
            <a:off x="270008" y="277400"/>
            <a:ext cx="3074644"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Perfil de los lectores</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52" name="Grupo 51">
            <a:extLst>
              <a:ext uri="{FF2B5EF4-FFF2-40B4-BE49-F238E27FC236}">
                <a16:creationId xmlns:a16="http://schemas.microsoft.com/office/drawing/2014/main" id="{A2DDA2AC-85DD-46BC-B5D5-0515D3E1291D}"/>
              </a:ext>
            </a:extLst>
          </p:cNvPr>
          <p:cNvGrpSpPr/>
          <p:nvPr/>
        </p:nvGrpSpPr>
        <p:grpSpPr>
          <a:xfrm>
            <a:off x="209442" y="1022934"/>
            <a:ext cx="2707643" cy="560506"/>
            <a:chOff x="7395362" y="1133303"/>
            <a:chExt cx="2707643" cy="560506"/>
          </a:xfrm>
        </p:grpSpPr>
        <p:sp>
          <p:nvSpPr>
            <p:cNvPr id="55" name="Rectángulo 54">
              <a:extLst>
                <a:ext uri="{FF2B5EF4-FFF2-40B4-BE49-F238E27FC236}">
                  <a16:creationId xmlns:a16="http://schemas.microsoft.com/office/drawing/2014/main" id="{44131EE5-1CBE-4CB5-A15A-1C3AF2DD9D53}"/>
                </a:ext>
              </a:extLst>
            </p:cNvPr>
            <p:cNvSpPr/>
            <p:nvPr/>
          </p:nvSpPr>
          <p:spPr>
            <a:xfrm>
              <a:off x="7395362" y="1169475"/>
              <a:ext cx="219242" cy="219242"/>
            </a:xfrm>
            <a:prstGeom prst="rect">
              <a:avLst/>
            </a:prstGeom>
            <a:solidFill>
              <a:srgbClr val="C3E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56" name="Rectángulo 55">
              <a:extLst>
                <a:ext uri="{FF2B5EF4-FFF2-40B4-BE49-F238E27FC236}">
                  <a16:creationId xmlns:a16="http://schemas.microsoft.com/office/drawing/2014/main" id="{14EE4B54-D828-4A54-83AE-DE27017912FC}"/>
                </a:ext>
              </a:extLst>
            </p:cNvPr>
            <p:cNvSpPr/>
            <p:nvPr/>
          </p:nvSpPr>
          <p:spPr>
            <a:xfrm>
              <a:off x="7610528" y="1133303"/>
              <a:ext cx="2492477" cy="276999"/>
            </a:xfrm>
            <a:prstGeom prst="rect">
              <a:avLst/>
            </a:prstGeom>
          </p:spPr>
          <p:txBody>
            <a:bodyPr wrap="none">
              <a:spAutoFit/>
            </a:bodyPr>
            <a:lstStyle/>
            <a:p>
              <a:r>
                <a:rPr lang="es-ES" sz="1200" dirty="0">
                  <a:latin typeface="Verdana" panose="020B0604030504040204" pitchFamily="34" charset="0"/>
                  <a:ea typeface="Verdana" panose="020B0604030504040204" pitchFamily="34" charset="0"/>
                  <a:cs typeface="Verdana" panose="020B0604030504040204" pitchFamily="34" charset="0"/>
                </a:rPr>
                <a:t>Total lee </a:t>
              </a:r>
              <a:r>
                <a:rPr lang="es-ES" sz="1050" dirty="0">
                  <a:latin typeface="Verdana" panose="020B0604030504040204" pitchFamily="34" charset="0"/>
                  <a:ea typeface="Verdana" panose="020B0604030504040204" pitchFamily="34" charset="0"/>
                  <a:cs typeface="Verdana" panose="020B0604030504040204" pitchFamily="34" charset="0"/>
                </a:rPr>
                <a:t>(en </a:t>
              </a:r>
              <a:r>
                <a:rPr lang="es-ES" sz="1050" u="sng" dirty="0">
                  <a:latin typeface="Verdana" panose="020B0604030504040204" pitchFamily="34" charset="0"/>
                  <a:ea typeface="Verdana" panose="020B0604030504040204" pitchFamily="34" charset="0"/>
                  <a:cs typeface="Verdana" panose="020B0604030504040204" pitchFamily="34" charset="0"/>
                </a:rPr>
                <a:t>cualquier formato</a:t>
              </a:r>
              <a:r>
                <a:rPr lang="es-ES" sz="1050" dirty="0">
                  <a:latin typeface="Verdana" panose="020B0604030504040204" pitchFamily="34" charset="0"/>
                  <a:ea typeface="Verdana" panose="020B0604030504040204" pitchFamily="34" charset="0"/>
                  <a:cs typeface="Verdana" panose="020B0604030504040204" pitchFamily="34" charset="0"/>
                </a:rPr>
                <a:t>)</a:t>
              </a:r>
              <a:endParaRPr lang="es-ES" sz="1200" dirty="0"/>
            </a:p>
          </p:txBody>
        </p:sp>
        <p:sp>
          <p:nvSpPr>
            <p:cNvPr id="57" name="Rectángulo 56">
              <a:extLst>
                <a:ext uri="{FF2B5EF4-FFF2-40B4-BE49-F238E27FC236}">
                  <a16:creationId xmlns:a16="http://schemas.microsoft.com/office/drawing/2014/main" id="{1F488EEC-AC29-4797-A809-4CF8A917B699}"/>
                </a:ext>
              </a:extLst>
            </p:cNvPr>
            <p:cNvSpPr/>
            <p:nvPr/>
          </p:nvSpPr>
          <p:spPr>
            <a:xfrm>
              <a:off x="7395362" y="1467134"/>
              <a:ext cx="219242" cy="219242"/>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dirty="0"/>
            </a:p>
          </p:txBody>
        </p:sp>
        <p:sp>
          <p:nvSpPr>
            <p:cNvPr id="58" name="Rectángulo 57">
              <a:extLst>
                <a:ext uri="{FF2B5EF4-FFF2-40B4-BE49-F238E27FC236}">
                  <a16:creationId xmlns:a16="http://schemas.microsoft.com/office/drawing/2014/main" id="{5087D589-7CC9-4311-B49C-D5DEFE257E99}"/>
                </a:ext>
              </a:extLst>
            </p:cNvPr>
            <p:cNvSpPr/>
            <p:nvPr/>
          </p:nvSpPr>
          <p:spPr>
            <a:xfrm>
              <a:off x="7610528" y="1416810"/>
              <a:ext cx="1931939" cy="276999"/>
            </a:xfrm>
            <a:prstGeom prst="rect">
              <a:avLst/>
            </a:prstGeom>
          </p:spPr>
          <p:txBody>
            <a:bodyPr wrap="none">
              <a:spAutoFit/>
            </a:bodyPr>
            <a:lstStyle/>
            <a:p>
              <a:r>
                <a:rPr lang="es-ES" sz="1200" dirty="0">
                  <a:latin typeface="Verdana" panose="020B0604030504040204" pitchFamily="34" charset="0"/>
                  <a:ea typeface="Verdana" panose="020B0604030504040204" pitchFamily="34" charset="0"/>
                  <a:cs typeface="Verdana" panose="020B0604030504040204" pitchFamily="34" charset="0"/>
                </a:rPr>
                <a:t>Lee en soporte </a:t>
              </a:r>
              <a:r>
                <a:rPr lang="es-ES" sz="1200" b="1" dirty="0">
                  <a:latin typeface="Verdana" panose="020B0604030504040204" pitchFamily="34" charset="0"/>
                  <a:ea typeface="Verdana" panose="020B0604030504040204" pitchFamily="34" charset="0"/>
                  <a:cs typeface="Verdana" panose="020B0604030504040204" pitchFamily="34" charset="0"/>
                </a:rPr>
                <a:t>digital</a:t>
              </a:r>
              <a:endParaRPr lang="es-ES" sz="1200" b="1" dirty="0"/>
            </a:p>
          </p:txBody>
        </p:sp>
      </p:grpSp>
    </p:spTree>
    <p:extLst>
      <p:ext uri="{BB962C8B-B14F-4D97-AF65-F5344CB8AC3E}">
        <p14:creationId xmlns:p14="http://schemas.microsoft.com/office/powerpoint/2010/main" val="7336563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 name="Tabla 11">
            <a:extLst>
              <a:ext uri="{FF2B5EF4-FFF2-40B4-BE49-F238E27FC236}">
                <a16:creationId xmlns:a16="http://schemas.microsoft.com/office/drawing/2014/main" id="{740B4ACF-C202-445F-8D06-55CE169502E3}"/>
              </a:ext>
            </a:extLst>
          </p:cNvPr>
          <p:cNvGraphicFramePr>
            <a:graphicFrameLocks noGrp="1"/>
          </p:cNvGraphicFramePr>
          <p:nvPr>
            <p:extLst>
              <p:ext uri="{D42A27DB-BD31-4B8C-83A1-F6EECF244321}">
                <p14:modId xmlns:p14="http://schemas.microsoft.com/office/powerpoint/2010/main" val="2069214263"/>
              </p:ext>
            </p:extLst>
          </p:nvPr>
        </p:nvGraphicFramePr>
        <p:xfrm>
          <a:off x="3340657" y="2250136"/>
          <a:ext cx="6397997" cy="370840"/>
        </p:xfrm>
        <a:graphic>
          <a:graphicData uri="http://schemas.openxmlformats.org/drawingml/2006/table">
            <a:tbl>
              <a:tblPr firstRow="1" bandRow="1">
                <a:tableStyleId>{5C22544A-7EE6-4342-B048-85BDC9FD1C3A}</a:tableStyleId>
              </a:tblPr>
              <a:tblGrid>
                <a:gridCol w="917084">
                  <a:extLst>
                    <a:ext uri="{9D8B030D-6E8A-4147-A177-3AD203B41FA5}">
                      <a16:colId xmlns:a16="http://schemas.microsoft.com/office/drawing/2014/main" val="2727218828"/>
                    </a:ext>
                  </a:extLst>
                </a:gridCol>
                <a:gridCol w="917084">
                  <a:extLst>
                    <a:ext uri="{9D8B030D-6E8A-4147-A177-3AD203B41FA5}">
                      <a16:colId xmlns:a16="http://schemas.microsoft.com/office/drawing/2014/main" val="314713338"/>
                    </a:ext>
                  </a:extLst>
                </a:gridCol>
                <a:gridCol w="917084">
                  <a:extLst>
                    <a:ext uri="{9D8B030D-6E8A-4147-A177-3AD203B41FA5}">
                      <a16:colId xmlns:a16="http://schemas.microsoft.com/office/drawing/2014/main" val="1279603081"/>
                    </a:ext>
                  </a:extLst>
                </a:gridCol>
                <a:gridCol w="917084">
                  <a:extLst>
                    <a:ext uri="{9D8B030D-6E8A-4147-A177-3AD203B41FA5}">
                      <a16:colId xmlns:a16="http://schemas.microsoft.com/office/drawing/2014/main" val="3620773628"/>
                    </a:ext>
                  </a:extLst>
                </a:gridCol>
                <a:gridCol w="917084">
                  <a:extLst>
                    <a:ext uri="{9D8B030D-6E8A-4147-A177-3AD203B41FA5}">
                      <a16:colId xmlns:a16="http://schemas.microsoft.com/office/drawing/2014/main" val="750819116"/>
                    </a:ext>
                  </a:extLst>
                </a:gridCol>
                <a:gridCol w="891683">
                  <a:extLst>
                    <a:ext uri="{9D8B030D-6E8A-4147-A177-3AD203B41FA5}">
                      <a16:colId xmlns:a16="http://schemas.microsoft.com/office/drawing/2014/main" val="1392799152"/>
                    </a:ext>
                  </a:extLst>
                </a:gridCol>
                <a:gridCol w="920894">
                  <a:extLst>
                    <a:ext uri="{9D8B030D-6E8A-4147-A177-3AD203B41FA5}">
                      <a16:colId xmlns:a16="http://schemas.microsoft.com/office/drawing/2014/main" val="3569321722"/>
                    </a:ext>
                  </a:extLst>
                </a:gridCol>
              </a:tblGrid>
              <a:tr h="370840">
                <a:tc>
                  <a:txBody>
                    <a:bodyPr/>
                    <a:lstStyle/>
                    <a:p>
                      <a:pPr algn="ctr"/>
                      <a:r>
                        <a:rPr lang="en-GB" sz="1400" b="0" dirty="0">
                          <a:solidFill>
                            <a:schemeClr val="tx1"/>
                          </a:solidFill>
                        </a:rPr>
                        <a:t>2011</a:t>
                      </a:r>
                    </a:p>
                  </a:txBody>
                  <a:tcPr anchor="ctr">
                    <a:noFill/>
                  </a:tcPr>
                </a:tc>
                <a:tc>
                  <a:txBody>
                    <a:bodyPr/>
                    <a:lstStyle/>
                    <a:p>
                      <a:pPr algn="ctr"/>
                      <a:r>
                        <a:rPr lang="en-GB" sz="1400" b="0" dirty="0">
                          <a:solidFill>
                            <a:schemeClr val="tx1"/>
                          </a:solidFill>
                        </a:rPr>
                        <a:t>2012</a:t>
                      </a:r>
                    </a:p>
                  </a:txBody>
                  <a:tcPr anchor="ctr">
                    <a:noFill/>
                  </a:tcPr>
                </a:tc>
                <a:tc>
                  <a:txBody>
                    <a:bodyPr/>
                    <a:lstStyle/>
                    <a:p>
                      <a:pPr algn="ctr"/>
                      <a:r>
                        <a:rPr lang="en-GB" sz="1400" b="0" dirty="0">
                          <a:solidFill>
                            <a:schemeClr val="tx1"/>
                          </a:solidFill>
                        </a:rPr>
                        <a:t>2017</a:t>
                      </a:r>
                    </a:p>
                  </a:txBody>
                  <a:tcPr anchor="ctr">
                    <a:noFill/>
                  </a:tcPr>
                </a:tc>
                <a:tc>
                  <a:txBody>
                    <a:bodyPr/>
                    <a:lstStyle/>
                    <a:p>
                      <a:pPr algn="ctr"/>
                      <a:r>
                        <a:rPr lang="en-GB" sz="1400" b="0" dirty="0">
                          <a:solidFill>
                            <a:schemeClr val="tx1"/>
                          </a:solidFill>
                        </a:rPr>
                        <a:t>2018</a:t>
                      </a:r>
                    </a:p>
                  </a:txBody>
                  <a:tcPr anchor="ctr">
                    <a:noFill/>
                  </a:tcPr>
                </a:tc>
                <a:tc>
                  <a:txBody>
                    <a:bodyPr/>
                    <a:lstStyle/>
                    <a:p>
                      <a:pPr algn="ctr"/>
                      <a:r>
                        <a:rPr lang="en-GB" sz="1400" b="0" dirty="0">
                          <a:solidFill>
                            <a:schemeClr val="tx1"/>
                          </a:solidFill>
                        </a:rPr>
                        <a:t>2019</a:t>
                      </a:r>
                    </a:p>
                  </a:txBody>
                  <a:tcPr anchor="ctr">
                    <a:noFill/>
                  </a:tcPr>
                </a:tc>
                <a:tc>
                  <a:txBody>
                    <a:bodyPr/>
                    <a:lstStyle/>
                    <a:p>
                      <a:pPr algn="ctr"/>
                      <a:r>
                        <a:rPr lang="en-GB" sz="1400" b="0" dirty="0">
                          <a:solidFill>
                            <a:schemeClr val="tx1"/>
                          </a:solidFill>
                        </a:rPr>
                        <a:t>2020</a:t>
                      </a:r>
                    </a:p>
                  </a:txBody>
                  <a:tcPr anchor="ctr">
                    <a:noFill/>
                  </a:tcPr>
                </a:tc>
                <a:tc>
                  <a:txBody>
                    <a:bodyPr/>
                    <a:lstStyle/>
                    <a:p>
                      <a:pPr algn="ctr"/>
                      <a:r>
                        <a:rPr lang="en-GB" sz="1800" b="1" dirty="0">
                          <a:solidFill>
                            <a:schemeClr val="tx1"/>
                          </a:solidFill>
                        </a:rPr>
                        <a:t>2021</a:t>
                      </a:r>
                      <a:endParaRPr lang="en-GB" sz="1400" b="1" dirty="0">
                        <a:solidFill>
                          <a:schemeClr val="tx1"/>
                        </a:solidFill>
                      </a:endParaRPr>
                    </a:p>
                  </a:txBody>
                  <a:tcPr anchor="ctr">
                    <a:noFill/>
                  </a:tcPr>
                </a:tc>
                <a:extLst>
                  <a:ext uri="{0D108BD9-81ED-4DB2-BD59-A6C34878D82A}">
                    <a16:rowId xmlns:a16="http://schemas.microsoft.com/office/drawing/2014/main" val="3887526034"/>
                  </a:ext>
                </a:extLst>
              </a:tr>
            </a:tbl>
          </a:graphicData>
        </a:graphic>
      </p:graphicFrame>
      <p:sp>
        <p:nvSpPr>
          <p:cNvPr id="7" name="15 Rectángulo"/>
          <p:cNvSpPr/>
          <p:nvPr/>
        </p:nvSpPr>
        <p:spPr>
          <a:xfrm>
            <a:off x="2663525" y="1874453"/>
            <a:ext cx="7462626" cy="338554"/>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Lectura en soporte digital </a:t>
            </a:r>
            <a:r>
              <a:rPr kumimoji="0" lang="es-ES" sz="1600" b="0"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(con frecuencia al menos trimestral)</a:t>
            </a:r>
          </a:p>
        </p:txBody>
      </p:sp>
      <p:sp>
        <p:nvSpPr>
          <p:cNvPr id="41" name="Rectangle 86">
            <a:extLst>
              <a:ext uri="{FF2B5EF4-FFF2-40B4-BE49-F238E27FC236}">
                <a16:creationId xmlns:a16="http://schemas.microsoft.com/office/drawing/2014/main" id="{AFB61818-4F2B-47B0-9F6F-4EC733FD9667}"/>
              </a:ext>
            </a:extLst>
          </p:cNvPr>
          <p:cNvSpPr>
            <a:spLocks noChangeArrowheads="1"/>
          </p:cNvSpPr>
          <p:nvPr/>
        </p:nvSpPr>
        <p:spPr bwMode="auto">
          <a:xfrm>
            <a:off x="10001851" y="1954474"/>
            <a:ext cx="1292341" cy="230832"/>
          </a:xfrm>
          <a:prstGeom prst="rect">
            <a:avLst/>
          </a:prstGeom>
          <a:noFill/>
          <a:ln w="28575">
            <a:noFill/>
            <a:miter lim="800000"/>
            <a:headEnd/>
            <a:tailEnd/>
          </a:ln>
          <a:effectLst/>
        </p:spPr>
        <p:txBody>
          <a:bodyPr wrap="none">
            <a:spAutoFit/>
          </a:bodyPr>
          <a:lstStyle/>
          <a:p>
            <a:r>
              <a:rPr lang="es-ES_tradnl" sz="900" dirty="0">
                <a:solidFill>
                  <a:schemeClr val="tx1">
                    <a:lumMod val="75000"/>
                    <a:lumOff val="25000"/>
                  </a:schemeClr>
                </a:solidFill>
                <a:latin typeface="+mj-lt"/>
              </a:rPr>
              <a:t>Respuesta múltiple</a:t>
            </a:r>
            <a:endParaRPr lang="es-ES" sz="900" dirty="0">
              <a:solidFill>
                <a:schemeClr val="tx1">
                  <a:lumMod val="75000"/>
                  <a:lumOff val="25000"/>
                </a:schemeClr>
              </a:solidFill>
              <a:latin typeface="+mj-lt"/>
            </a:endParaRPr>
          </a:p>
        </p:txBody>
      </p:sp>
      <p:sp>
        <p:nvSpPr>
          <p:cNvPr id="62" name="Rectángulo 61">
            <a:extLst>
              <a:ext uri="{FF2B5EF4-FFF2-40B4-BE49-F238E27FC236}">
                <a16:creationId xmlns:a16="http://schemas.microsoft.com/office/drawing/2014/main" id="{A0A42CAC-DB25-4D49-80C2-1368361445A7}"/>
              </a:ext>
            </a:extLst>
          </p:cNvPr>
          <p:cNvSpPr/>
          <p:nvPr/>
        </p:nvSpPr>
        <p:spPr>
          <a:xfrm>
            <a:off x="-9525"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Marcador de número de diapositiva 1">
            <a:extLst>
              <a:ext uri="{FF2B5EF4-FFF2-40B4-BE49-F238E27FC236}">
                <a16:creationId xmlns:a16="http://schemas.microsoft.com/office/drawing/2014/main" id="{D7D9D50A-9B6B-4396-A37D-6B6FBC72E56A}"/>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54</a:t>
            </a:fld>
            <a:endParaRPr lang="es-ES_tradnl" dirty="0"/>
          </a:p>
        </p:txBody>
      </p:sp>
      <p:sp>
        <p:nvSpPr>
          <p:cNvPr id="64" name="Rectángulo 63">
            <a:extLst>
              <a:ext uri="{FF2B5EF4-FFF2-40B4-BE49-F238E27FC236}">
                <a16:creationId xmlns:a16="http://schemas.microsoft.com/office/drawing/2014/main" id="{A0B5DB91-2E46-453A-B3F6-D3AE8FA3705A}"/>
              </a:ext>
            </a:extLst>
          </p:cNvPr>
          <p:cNvSpPr/>
          <p:nvPr/>
        </p:nvSpPr>
        <p:spPr>
          <a:xfrm>
            <a:off x="0" y="198299"/>
            <a:ext cx="11920944"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457200" marR="0" lvl="1" indent="0" defTabSz="914400" rtl="0" eaLnBrk="1" fontAlgn="auto" latinLnBrk="0" hangingPunct="1">
              <a:lnSpc>
                <a:spcPct val="100000"/>
              </a:lnSpc>
              <a:spcBef>
                <a:spcPts val="0"/>
              </a:spcBef>
              <a:spcAft>
                <a:spcPts val="600"/>
              </a:spcAft>
              <a:buClrTx/>
              <a:buSzTx/>
              <a:buFontTx/>
              <a:buNone/>
              <a:tabLst/>
              <a:defRPr/>
            </a:pPr>
            <a:r>
              <a:rPr kumimoji="0" lang="es-ES" sz="1400" i="0" u="none" strike="noStrike" kern="1200" cap="none" spc="0" normalizeH="0" baseline="0" noProof="0" dirty="0">
                <a:ln>
                  <a:noFill/>
                </a:ln>
                <a:solidFill>
                  <a:schemeClr val="tx1"/>
                </a:solidFill>
                <a:effectLst/>
                <a:uLnTx/>
                <a:uFillTx/>
                <a:ea typeface="+mn-ea"/>
                <a:cs typeface="+mn-cs"/>
              </a:rPr>
              <a:t>Aumenta levemente el porcentaje de lectores de </a:t>
            </a:r>
            <a:r>
              <a:rPr kumimoji="0" lang="es-ES" sz="1400" b="1" i="0" u="none" strike="noStrike" kern="1200" cap="none" spc="0" normalizeH="0" baseline="0" noProof="0" dirty="0">
                <a:ln>
                  <a:noFill/>
                </a:ln>
                <a:solidFill>
                  <a:schemeClr val="tx1"/>
                </a:solidFill>
                <a:effectLst/>
                <a:uLnTx/>
                <a:uFillTx/>
                <a:ea typeface="+mn-ea"/>
                <a:cs typeface="+mn-cs"/>
              </a:rPr>
              <a:t>revistas, periódicos y cómics en soporte digital</a:t>
            </a:r>
            <a:r>
              <a:rPr kumimoji="0" lang="es-ES" sz="1400" i="0" u="none" strike="noStrike" kern="1200" cap="none" spc="0" normalizeH="0" baseline="0" noProof="0" dirty="0">
                <a:ln>
                  <a:noFill/>
                </a:ln>
                <a:solidFill>
                  <a:schemeClr val="tx1"/>
                </a:solidFill>
                <a:effectLst/>
                <a:uLnTx/>
                <a:uFillTx/>
                <a:ea typeface="+mn-ea"/>
                <a:cs typeface="+mn-cs"/>
              </a:rPr>
              <a:t>.</a:t>
            </a:r>
            <a:endParaRPr kumimoji="0" lang="es-ES" sz="1800" b="1" i="0" u="none" strike="noStrike" kern="1200" cap="none" spc="0" normalizeH="0" baseline="0" noProof="0" dirty="0">
              <a:ln>
                <a:noFill/>
              </a:ln>
              <a:solidFill>
                <a:schemeClr val="tx1"/>
              </a:solidFill>
              <a:effectLst/>
              <a:uLnTx/>
              <a:uFillTx/>
              <a:ea typeface="+mn-ea"/>
              <a:cs typeface="+mn-cs"/>
            </a:endParaRPr>
          </a:p>
          <a:p>
            <a:pPr lvl="1">
              <a:spcAft>
                <a:spcPts val="600"/>
              </a:spcAft>
              <a:defRPr/>
            </a:pPr>
            <a:r>
              <a:rPr kumimoji="0" lang="es-ES" sz="1400" b="0" i="0" u="none" strike="noStrike" kern="1200" cap="none" spc="0" normalizeH="0" baseline="0" noProof="0" dirty="0">
                <a:ln>
                  <a:noFill/>
                </a:ln>
                <a:solidFill>
                  <a:schemeClr val="tx1"/>
                </a:solidFill>
                <a:effectLst/>
                <a:uLnTx/>
                <a:uFillTx/>
                <a:ea typeface="+mn-ea"/>
                <a:cs typeface="+mn-cs"/>
              </a:rPr>
              <a:t>En cambio</a:t>
            </a:r>
            <a:r>
              <a:rPr lang="es-ES" sz="1400" dirty="0">
                <a:solidFill>
                  <a:schemeClr val="tx1"/>
                </a:solidFill>
              </a:rPr>
              <a:t>, bajan los </a:t>
            </a:r>
            <a:r>
              <a:rPr kumimoji="0" lang="es-ES" sz="1400" b="0" i="0" u="none" strike="noStrike" kern="1200" cap="none" spc="0" normalizeH="0" baseline="0" noProof="0" dirty="0">
                <a:ln>
                  <a:noFill/>
                </a:ln>
                <a:solidFill>
                  <a:schemeClr val="tx1"/>
                </a:solidFill>
                <a:effectLst/>
                <a:uLnTx/>
                <a:uFillTx/>
                <a:ea typeface="+mn-ea"/>
                <a:cs typeface="+mn-cs"/>
              </a:rPr>
              <a:t>lectores de </a:t>
            </a:r>
            <a:r>
              <a:rPr kumimoji="0" lang="es-ES" sz="1400" b="1" i="0" u="none" strike="noStrike" kern="1200" cap="none" spc="0" normalizeH="0" baseline="0" noProof="0" dirty="0">
                <a:ln>
                  <a:noFill/>
                </a:ln>
                <a:solidFill>
                  <a:schemeClr val="tx1"/>
                </a:solidFill>
                <a:effectLst/>
                <a:uLnTx/>
                <a:uFillTx/>
                <a:ea typeface="+mn-ea"/>
                <a:cs typeface="+mn-cs"/>
              </a:rPr>
              <a:t>libros en formato digital y webs, blogs y foros </a:t>
            </a:r>
            <a:r>
              <a:rPr kumimoji="0" lang="es-ES" sz="1400" b="0" i="0" u="none" strike="noStrike" kern="1200" cap="none" spc="0" normalizeH="0" baseline="0" noProof="0" dirty="0">
                <a:ln>
                  <a:noFill/>
                </a:ln>
                <a:solidFill>
                  <a:schemeClr val="tx1"/>
                </a:solidFill>
                <a:effectLst/>
                <a:uLnTx/>
                <a:uFillTx/>
                <a:ea typeface="+mn-ea"/>
                <a:cs typeface="+mn-cs"/>
              </a:rPr>
              <a:t>y se mantienen el uso de redes sociales.</a:t>
            </a:r>
            <a:endParaRPr lang="es-ES" sz="1400" dirty="0">
              <a:solidFill>
                <a:schemeClr val="tx1"/>
              </a:solidFill>
              <a:ea typeface="Verdana" panose="020B0604030504040204" pitchFamily="34" charset="0"/>
              <a:cs typeface="Verdana" panose="020B0604030504040204" pitchFamily="34" charset="0"/>
            </a:endParaRPr>
          </a:p>
        </p:txBody>
      </p:sp>
      <p:pic>
        <p:nvPicPr>
          <p:cNvPr id="65" name="Picture 2" descr="https://d30y9cdsu7xlg0.cloudfront.net/png/689022-200.png">
            <a:extLst>
              <a:ext uri="{FF2B5EF4-FFF2-40B4-BE49-F238E27FC236}">
                <a16:creationId xmlns:a16="http://schemas.microsoft.com/office/drawing/2014/main" id="{D029171D-B013-49DE-A80F-85213148E46B}"/>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525" y="1314757"/>
            <a:ext cx="371475" cy="371475"/>
          </a:xfrm>
          <a:prstGeom prst="rect">
            <a:avLst/>
          </a:prstGeom>
          <a:noFill/>
          <a:extLst>
            <a:ext uri="{909E8E84-426E-40DD-AFC4-6F175D3DCCD1}">
              <a14:hiddenFill xmlns:a14="http://schemas.microsoft.com/office/drawing/2010/main">
                <a:solidFill>
                  <a:srgbClr val="FFFFFF"/>
                </a:solidFill>
              </a14:hiddenFill>
            </a:ext>
          </a:extLst>
        </p:spPr>
      </p:pic>
      <p:sp>
        <p:nvSpPr>
          <p:cNvPr id="66" name="Rectangle 3">
            <a:extLst>
              <a:ext uri="{FF2B5EF4-FFF2-40B4-BE49-F238E27FC236}">
                <a16:creationId xmlns:a16="http://schemas.microsoft.com/office/drawing/2014/main" id="{3D045759-AB43-4DFC-BF19-F56FA0AA1EEA}"/>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67" name="Rectangle 3">
            <a:extLst>
              <a:ext uri="{FF2B5EF4-FFF2-40B4-BE49-F238E27FC236}">
                <a16:creationId xmlns:a16="http://schemas.microsoft.com/office/drawing/2014/main" id="{BB9F2684-1962-4D63-8675-6484C6B21EC7}"/>
              </a:ext>
            </a:extLst>
          </p:cNvPr>
          <p:cNvSpPr>
            <a:spLocks noChangeArrowheads="1"/>
          </p:cNvSpPr>
          <p:nvPr/>
        </p:nvSpPr>
        <p:spPr bwMode="auto">
          <a:xfrm>
            <a:off x="270008" y="1334675"/>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Qué se lee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35" name="Imagen 34">
            <a:extLst>
              <a:ext uri="{FF2B5EF4-FFF2-40B4-BE49-F238E27FC236}">
                <a16:creationId xmlns:a16="http://schemas.microsoft.com/office/drawing/2014/main" id="{2A53C209-1260-4F35-A7AF-317075A859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8472" b="18611"/>
          <a:stretch/>
        </p:blipFill>
        <p:spPr>
          <a:xfrm>
            <a:off x="605075" y="1878543"/>
            <a:ext cx="519113" cy="326609"/>
          </a:xfrm>
          <a:prstGeom prst="rect">
            <a:avLst/>
          </a:prstGeom>
        </p:spPr>
      </p:pic>
      <p:sp>
        <p:nvSpPr>
          <p:cNvPr id="36" name="Rectángulo 35">
            <a:extLst>
              <a:ext uri="{FF2B5EF4-FFF2-40B4-BE49-F238E27FC236}">
                <a16:creationId xmlns:a16="http://schemas.microsoft.com/office/drawing/2014/main" id="{654EFC48-147F-4173-B473-C22B4D6660AA}"/>
              </a:ext>
            </a:extLst>
          </p:cNvPr>
          <p:cNvSpPr/>
          <p:nvPr/>
        </p:nvSpPr>
        <p:spPr>
          <a:xfrm>
            <a:off x="1197164" y="1893146"/>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graphicFrame>
        <p:nvGraphicFramePr>
          <p:cNvPr id="37" name="2 Gráfico">
            <a:extLst>
              <a:ext uri="{FF2B5EF4-FFF2-40B4-BE49-F238E27FC236}">
                <a16:creationId xmlns:a16="http://schemas.microsoft.com/office/drawing/2014/main" id="{F8D4C81B-BC14-4DBA-BE59-105DC3E4A98E}"/>
              </a:ext>
            </a:extLst>
          </p:cNvPr>
          <p:cNvGraphicFramePr/>
          <p:nvPr>
            <p:extLst>
              <p:ext uri="{D42A27DB-BD31-4B8C-83A1-F6EECF244321}">
                <p14:modId xmlns:p14="http://schemas.microsoft.com/office/powerpoint/2010/main" val="3903130906"/>
              </p:ext>
            </p:extLst>
          </p:nvPr>
        </p:nvGraphicFramePr>
        <p:xfrm>
          <a:off x="610752" y="3028546"/>
          <a:ext cx="3637549" cy="1398383"/>
        </p:xfrm>
        <a:graphic>
          <a:graphicData uri="http://schemas.openxmlformats.org/drawingml/2006/chart">
            <c:chart xmlns:c="http://schemas.openxmlformats.org/drawingml/2006/chart" xmlns:r="http://schemas.openxmlformats.org/officeDocument/2006/relationships" r:id="rId4"/>
          </a:graphicData>
        </a:graphic>
      </p:graphicFrame>
      <p:sp>
        <p:nvSpPr>
          <p:cNvPr id="38" name="Rectángulo 37">
            <a:extLst>
              <a:ext uri="{FF2B5EF4-FFF2-40B4-BE49-F238E27FC236}">
                <a16:creationId xmlns:a16="http://schemas.microsoft.com/office/drawing/2014/main" id="{57BF4D80-5A29-4FAB-82EC-254863495086}"/>
              </a:ext>
            </a:extLst>
          </p:cNvPr>
          <p:cNvSpPr/>
          <p:nvPr/>
        </p:nvSpPr>
        <p:spPr>
          <a:xfrm>
            <a:off x="912405" y="2739672"/>
            <a:ext cx="878767" cy="369332"/>
          </a:xfrm>
          <a:prstGeom prst="rect">
            <a:avLst/>
          </a:prstGeom>
        </p:spPr>
        <p:txBody>
          <a:bodyPr wrap="none">
            <a:spAutoFit/>
          </a:bodyPr>
          <a:lstStyle/>
          <a:p>
            <a:r>
              <a:rPr lang="es-ES" dirty="0"/>
              <a:t>Libros</a:t>
            </a:r>
          </a:p>
        </p:txBody>
      </p:sp>
      <p:graphicFrame>
        <p:nvGraphicFramePr>
          <p:cNvPr id="39" name="2 Gráfico">
            <a:extLst>
              <a:ext uri="{FF2B5EF4-FFF2-40B4-BE49-F238E27FC236}">
                <a16:creationId xmlns:a16="http://schemas.microsoft.com/office/drawing/2014/main" id="{0B7AD362-99DD-4E92-B1D7-A34BA16FCAD3}"/>
              </a:ext>
            </a:extLst>
          </p:cNvPr>
          <p:cNvGraphicFramePr/>
          <p:nvPr>
            <p:extLst>
              <p:ext uri="{D42A27DB-BD31-4B8C-83A1-F6EECF244321}">
                <p14:modId xmlns:p14="http://schemas.microsoft.com/office/powerpoint/2010/main" val="4011957379"/>
              </p:ext>
            </p:extLst>
          </p:nvPr>
        </p:nvGraphicFramePr>
        <p:xfrm>
          <a:off x="4353573" y="3028547"/>
          <a:ext cx="3637549" cy="139838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0" name="2 Gráfico">
            <a:extLst>
              <a:ext uri="{FF2B5EF4-FFF2-40B4-BE49-F238E27FC236}">
                <a16:creationId xmlns:a16="http://schemas.microsoft.com/office/drawing/2014/main" id="{0680CD99-6E06-4E2E-9DB1-F06BD28F1089}"/>
              </a:ext>
            </a:extLst>
          </p:cNvPr>
          <p:cNvGraphicFramePr/>
          <p:nvPr>
            <p:extLst>
              <p:ext uri="{D42A27DB-BD31-4B8C-83A1-F6EECF244321}">
                <p14:modId xmlns:p14="http://schemas.microsoft.com/office/powerpoint/2010/main" val="1843512625"/>
              </p:ext>
            </p:extLst>
          </p:nvPr>
        </p:nvGraphicFramePr>
        <p:xfrm>
          <a:off x="8096393" y="3113695"/>
          <a:ext cx="3637549" cy="1398383"/>
        </p:xfrm>
        <a:graphic>
          <a:graphicData uri="http://schemas.openxmlformats.org/drawingml/2006/chart">
            <c:chart xmlns:c="http://schemas.openxmlformats.org/drawingml/2006/chart" xmlns:r="http://schemas.openxmlformats.org/officeDocument/2006/relationships" r:id="rId6"/>
          </a:graphicData>
        </a:graphic>
      </p:graphicFrame>
      <p:sp>
        <p:nvSpPr>
          <p:cNvPr id="42" name="Rectángulo 41">
            <a:extLst>
              <a:ext uri="{FF2B5EF4-FFF2-40B4-BE49-F238E27FC236}">
                <a16:creationId xmlns:a16="http://schemas.microsoft.com/office/drawing/2014/main" id="{7F308A18-1E07-4C9A-808B-CCAA558B1C83}"/>
              </a:ext>
            </a:extLst>
          </p:cNvPr>
          <p:cNvSpPr/>
          <p:nvPr/>
        </p:nvSpPr>
        <p:spPr>
          <a:xfrm>
            <a:off x="4643286" y="2758242"/>
            <a:ext cx="1147237" cy="369332"/>
          </a:xfrm>
          <a:prstGeom prst="rect">
            <a:avLst/>
          </a:prstGeom>
        </p:spPr>
        <p:txBody>
          <a:bodyPr wrap="none">
            <a:spAutoFit/>
          </a:bodyPr>
          <a:lstStyle/>
          <a:p>
            <a:r>
              <a:rPr lang="es-ES" dirty="0"/>
              <a:t>Revistas</a:t>
            </a:r>
          </a:p>
        </p:txBody>
      </p:sp>
      <p:sp>
        <p:nvSpPr>
          <p:cNvPr id="43" name="Rectángulo 42">
            <a:extLst>
              <a:ext uri="{FF2B5EF4-FFF2-40B4-BE49-F238E27FC236}">
                <a16:creationId xmlns:a16="http://schemas.microsoft.com/office/drawing/2014/main" id="{D56F891C-33B5-42EF-A66C-C62DF3CA3FE9}"/>
              </a:ext>
            </a:extLst>
          </p:cNvPr>
          <p:cNvSpPr/>
          <p:nvPr/>
        </p:nvSpPr>
        <p:spPr>
          <a:xfrm>
            <a:off x="8501313" y="2720917"/>
            <a:ext cx="1346010" cy="369332"/>
          </a:xfrm>
          <a:prstGeom prst="rect">
            <a:avLst/>
          </a:prstGeom>
        </p:spPr>
        <p:txBody>
          <a:bodyPr wrap="none">
            <a:spAutoFit/>
          </a:bodyPr>
          <a:lstStyle/>
          <a:p>
            <a:r>
              <a:rPr lang="es-ES" dirty="0"/>
              <a:t>Periódicos</a:t>
            </a:r>
          </a:p>
        </p:txBody>
      </p:sp>
      <p:sp>
        <p:nvSpPr>
          <p:cNvPr id="44" name="Rectángulo 43">
            <a:extLst>
              <a:ext uri="{FF2B5EF4-FFF2-40B4-BE49-F238E27FC236}">
                <a16:creationId xmlns:a16="http://schemas.microsoft.com/office/drawing/2014/main" id="{4B9FFA63-DD6B-408F-9741-8B21F3D2D3B7}"/>
              </a:ext>
            </a:extLst>
          </p:cNvPr>
          <p:cNvSpPr/>
          <p:nvPr/>
        </p:nvSpPr>
        <p:spPr bwMode="auto">
          <a:xfrm>
            <a:off x="381000" y="2709833"/>
            <a:ext cx="3754404" cy="171709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45" name="Rectángulo 44">
            <a:extLst>
              <a:ext uri="{FF2B5EF4-FFF2-40B4-BE49-F238E27FC236}">
                <a16:creationId xmlns:a16="http://schemas.microsoft.com/office/drawing/2014/main" id="{A087954A-1B51-438A-B686-3E23B6E2B73B}"/>
              </a:ext>
            </a:extLst>
          </p:cNvPr>
          <p:cNvSpPr/>
          <p:nvPr/>
        </p:nvSpPr>
        <p:spPr bwMode="auto">
          <a:xfrm>
            <a:off x="4218075" y="2709833"/>
            <a:ext cx="3754404" cy="171709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46" name="Rectángulo 45">
            <a:extLst>
              <a:ext uri="{FF2B5EF4-FFF2-40B4-BE49-F238E27FC236}">
                <a16:creationId xmlns:a16="http://schemas.microsoft.com/office/drawing/2014/main" id="{C6F79A22-43A5-40DD-9EEA-722D6324538B}"/>
              </a:ext>
            </a:extLst>
          </p:cNvPr>
          <p:cNvSpPr/>
          <p:nvPr/>
        </p:nvSpPr>
        <p:spPr bwMode="auto">
          <a:xfrm>
            <a:off x="8068708" y="2709833"/>
            <a:ext cx="3754404" cy="171709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graphicFrame>
        <p:nvGraphicFramePr>
          <p:cNvPr id="47" name="2 Gráfico">
            <a:extLst>
              <a:ext uri="{FF2B5EF4-FFF2-40B4-BE49-F238E27FC236}">
                <a16:creationId xmlns:a16="http://schemas.microsoft.com/office/drawing/2014/main" id="{C8054C4B-4297-44BD-93AF-316E216DBDCF}"/>
              </a:ext>
            </a:extLst>
          </p:cNvPr>
          <p:cNvGraphicFramePr/>
          <p:nvPr>
            <p:extLst>
              <p:ext uri="{D42A27DB-BD31-4B8C-83A1-F6EECF244321}">
                <p14:modId xmlns:p14="http://schemas.microsoft.com/office/powerpoint/2010/main" val="3889714106"/>
              </p:ext>
            </p:extLst>
          </p:nvPr>
        </p:nvGraphicFramePr>
        <p:xfrm>
          <a:off x="610752" y="4932062"/>
          <a:ext cx="3637549" cy="1398383"/>
        </p:xfrm>
        <a:graphic>
          <a:graphicData uri="http://schemas.openxmlformats.org/drawingml/2006/chart">
            <c:chart xmlns:c="http://schemas.openxmlformats.org/drawingml/2006/chart" xmlns:r="http://schemas.openxmlformats.org/officeDocument/2006/relationships" r:id="rId7"/>
          </a:graphicData>
        </a:graphic>
      </p:graphicFrame>
      <p:sp>
        <p:nvSpPr>
          <p:cNvPr id="48" name="Rectángulo 47">
            <a:extLst>
              <a:ext uri="{FF2B5EF4-FFF2-40B4-BE49-F238E27FC236}">
                <a16:creationId xmlns:a16="http://schemas.microsoft.com/office/drawing/2014/main" id="{3D9E72CC-EFDD-4116-9BA5-AC29593F3BC8}"/>
              </a:ext>
            </a:extLst>
          </p:cNvPr>
          <p:cNvSpPr/>
          <p:nvPr/>
        </p:nvSpPr>
        <p:spPr>
          <a:xfrm>
            <a:off x="940398" y="4633247"/>
            <a:ext cx="1015021" cy="369332"/>
          </a:xfrm>
          <a:prstGeom prst="rect">
            <a:avLst/>
          </a:prstGeom>
        </p:spPr>
        <p:txBody>
          <a:bodyPr wrap="none">
            <a:spAutoFit/>
          </a:bodyPr>
          <a:lstStyle/>
          <a:p>
            <a:r>
              <a:rPr lang="es-ES" dirty="0"/>
              <a:t>Cómics</a:t>
            </a:r>
          </a:p>
        </p:txBody>
      </p:sp>
      <p:graphicFrame>
        <p:nvGraphicFramePr>
          <p:cNvPr id="49" name="2 Gráfico">
            <a:extLst>
              <a:ext uri="{FF2B5EF4-FFF2-40B4-BE49-F238E27FC236}">
                <a16:creationId xmlns:a16="http://schemas.microsoft.com/office/drawing/2014/main" id="{58B80D58-C2D6-4FCB-A634-49B2E1BD007C}"/>
              </a:ext>
            </a:extLst>
          </p:cNvPr>
          <p:cNvGraphicFramePr/>
          <p:nvPr>
            <p:extLst>
              <p:ext uri="{D42A27DB-BD31-4B8C-83A1-F6EECF244321}">
                <p14:modId xmlns:p14="http://schemas.microsoft.com/office/powerpoint/2010/main" val="937169523"/>
              </p:ext>
            </p:extLst>
          </p:nvPr>
        </p:nvGraphicFramePr>
        <p:xfrm>
          <a:off x="4415057" y="4931757"/>
          <a:ext cx="3576065" cy="1398383"/>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50" name="2 Gráfico">
            <a:extLst>
              <a:ext uri="{FF2B5EF4-FFF2-40B4-BE49-F238E27FC236}">
                <a16:creationId xmlns:a16="http://schemas.microsoft.com/office/drawing/2014/main" id="{CA7BCBEA-F594-46A6-9F10-2C742F6EDF2D}"/>
              </a:ext>
            </a:extLst>
          </p:cNvPr>
          <p:cNvGraphicFramePr/>
          <p:nvPr>
            <p:extLst>
              <p:ext uri="{D42A27DB-BD31-4B8C-83A1-F6EECF244321}">
                <p14:modId xmlns:p14="http://schemas.microsoft.com/office/powerpoint/2010/main" val="2692414912"/>
              </p:ext>
            </p:extLst>
          </p:nvPr>
        </p:nvGraphicFramePr>
        <p:xfrm>
          <a:off x="8096393" y="4913208"/>
          <a:ext cx="3637549" cy="1398383"/>
        </p:xfrm>
        <a:graphic>
          <a:graphicData uri="http://schemas.openxmlformats.org/drawingml/2006/chart">
            <c:chart xmlns:c="http://schemas.openxmlformats.org/drawingml/2006/chart" xmlns:r="http://schemas.openxmlformats.org/officeDocument/2006/relationships" r:id="rId9"/>
          </a:graphicData>
        </a:graphic>
      </p:graphicFrame>
      <p:sp>
        <p:nvSpPr>
          <p:cNvPr id="51" name="Rectángulo 50">
            <a:extLst>
              <a:ext uri="{FF2B5EF4-FFF2-40B4-BE49-F238E27FC236}">
                <a16:creationId xmlns:a16="http://schemas.microsoft.com/office/drawing/2014/main" id="{868EE359-3A45-451B-AEF7-DAC291DF81DA}"/>
              </a:ext>
            </a:extLst>
          </p:cNvPr>
          <p:cNvSpPr/>
          <p:nvPr/>
        </p:nvSpPr>
        <p:spPr>
          <a:xfrm>
            <a:off x="4691264" y="4613373"/>
            <a:ext cx="2459263" cy="369332"/>
          </a:xfrm>
          <a:prstGeom prst="rect">
            <a:avLst/>
          </a:prstGeom>
        </p:spPr>
        <p:txBody>
          <a:bodyPr wrap="none">
            <a:spAutoFit/>
          </a:bodyPr>
          <a:lstStyle/>
          <a:p>
            <a:r>
              <a:rPr lang="es-ES" dirty="0"/>
              <a:t>Webs, blogs y foros</a:t>
            </a:r>
          </a:p>
        </p:txBody>
      </p:sp>
      <p:sp>
        <p:nvSpPr>
          <p:cNvPr id="52" name="Rectángulo 51">
            <a:extLst>
              <a:ext uri="{FF2B5EF4-FFF2-40B4-BE49-F238E27FC236}">
                <a16:creationId xmlns:a16="http://schemas.microsoft.com/office/drawing/2014/main" id="{0777A425-24BA-48A7-9C0E-3E792CCF0E14}"/>
              </a:ext>
            </a:extLst>
          </p:cNvPr>
          <p:cNvSpPr/>
          <p:nvPr/>
        </p:nvSpPr>
        <p:spPr>
          <a:xfrm>
            <a:off x="8534105" y="4645419"/>
            <a:ext cx="2012859" cy="369332"/>
          </a:xfrm>
          <a:prstGeom prst="rect">
            <a:avLst/>
          </a:prstGeom>
        </p:spPr>
        <p:txBody>
          <a:bodyPr wrap="none">
            <a:spAutoFit/>
          </a:bodyPr>
          <a:lstStyle/>
          <a:p>
            <a:r>
              <a:rPr lang="es-ES" dirty="0"/>
              <a:t>Redes sociales*</a:t>
            </a:r>
          </a:p>
        </p:txBody>
      </p:sp>
      <p:sp>
        <p:nvSpPr>
          <p:cNvPr id="53" name="Rectángulo 52">
            <a:extLst>
              <a:ext uri="{FF2B5EF4-FFF2-40B4-BE49-F238E27FC236}">
                <a16:creationId xmlns:a16="http://schemas.microsoft.com/office/drawing/2014/main" id="{9147E899-2CAA-4F79-BD6E-6DE669C7B384}"/>
              </a:ext>
            </a:extLst>
          </p:cNvPr>
          <p:cNvSpPr/>
          <p:nvPr/>
        </p:nvSpPr>
        <p:spPr bwMode="auto">
          <a:xfrm>
            <a:off x="381000" y="4603616"/>
            <a:ext cx="3754404" cy="171709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54" name="Rectángulo 53">
            <a:extLst>
              <a:ext uri="{FF2B5EF4-FFF2-40B4-BE49-F238E27FC236}">
                <a16:creationId xmlns:a16="http://schemas.microsoft.com/office/drawing/2014/main" id="{736E024A-0569-42FC-9D4C-1070237A22BB}"/>
              </a:ext>
            </a:extLst>
          </p:cNvPr>
          <p:cNvSpPr/>
          <p:nvPr/>
        </p:nvSpPr>
        <p:spPr bwMode="auto">
          <a:xfrm>
            <a:off x="4218075" y="4603616"/>
            <a:ext cx="3754404" cy="171709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sp>
        <p:nvSpPr>
          <p:cNvPr id="55" name="Rectángulo 54">
            <a:extLst>
              <a:ext uri="{FF2B5EF4-FFF2-40B4-BE49-F238E27FC236}">
                <a16:creationId xmlns:a16="http://schemas.microsoft.com/office/drawing/2014/main" id="{F349DF2D-B918-496F-AF86-824D342BD4AE}"/>
              </a:ext>
            </a:extLst>
          </p:cNvPr>
          <p:cNvSpPr/>
          <p:nvPr/>
        </p:nvSpPr>
        <p:spPr bwMode="auto">
          <a:xfrm>
            <a:off x="8068708" y="4603616"/>
            <a:ext cx="3754404" cy="171709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pic>
        <p:nvPicPr>
          <p:cNvPr id="56" name="Imagen 55">
            <a:extLst>
              <a:ext uri="{FF2B5EF4-FFF2-40B4-BE49-F238E27FC236}">
                <a16:creationId xmlns:a16="http://schemas.microsoft.com/office/drawing/2014/main" id="{3081AEBB-200B-4F97-81A3-D7A83394D9C7}"/>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b="17474"/>
          <a:stretch/>
        </p:blipFill>
        <p:spPr>
          <a:xfrm>
            <a:off x="553040" y="4647301"/>
            <a:ext cx="436229" cy="360000"/>
          </a:xfrm>
          <a:prstGeom prst="rect">
            <a:avLst/>
          </a:prstGeom>
        </p:spPr>
      </p:pic>
      <p:pic>
        <p:nvPicPr>
          <p:cNvPr id="57" name="Imagen 56">
            <a:extLst>
              <a:ext uri="{FF2B5EF4-FFF2-40B4-BE49-F238E27FC236}">
                <a16:creationId xmlns:a16="http://schemas.microsoft.com/office/drawing/2014/main" id="{E44FD03F-6F68-448C-A0A0-DD24FA80EDE8}"/>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4302159" y="4582957"/>
            <a:ext cx="470316" cy="470316"/>
          </a:xfrm>
          <a:prstGeom prst="rect">
            <a:avLst/>
          </a:prstGeom>
        </p:spPr>
      </p:pic>
      <p:pic>
        <p:nvPicPr>
          <p:cNvPr id="58" name="Imagen 57">
            <a:extLst>
              <a:ext uri="{FF2B5EF4-FFF2-40B4-BE49-F238E27FC236}">
                <a16:creationId xmlns:a16="http://schemas.microsoft.com/office/drawing/2014/main" id="{4F9088F0-F472-4E7D-8789-63A171A5602B}"/>
              </a:ext>
            </a:extLst>
          </p:cNvPr>
          <p:cNvPicPr>
            <a:picLocks noChangeAspect="1"/>
          </p:cNvPicPr>
          <p:nvPr/>
        </p:nvPicPr>
        <p:blipFill rotWithShape="1">
          <a:blip r:embed="rId12" cstate="print">
            <a:extLst>
              <a:ext uri="{BEBA8EAE-BF5A-486C-A8C5-ECC9F3942E4B}">
                <a14:imgProps xmlns:a14="http://schemas.microsoft.com/office/drawing/2010/main">
                  <a14:imgLayer r:embed="rId13">
                    <a14:imgEffect>
                      <a14:saturation sat="0"/>
                    </a14:imgEffect>
                  </a14:imgLayer>
                </a14:imgProps>
              </a:ext>
              <a:ext uri="{28A0092B-C50C-407E-A947-70E740481C1C}">
                <a14:useLocalDpi xmlns:a14="http://schemas.microsoft.com/office/drawing/2010/main" val="0"/>
              </a:ext>
            </a:extLst>
          </a:blip>
          <a:srcRect b="-1"/>
          <a:stretch/>
        </p:blipFill>
        <p:spPr>
          <a:xfrm>
            <a:off x="599169" y="2776904"/>
            <a:ext cx="336518" cy="360000"/>
          </a:xfrm>
          <a:prstGeom prst="rect">
            <a:avLst/>
          </a:prstGeom>
        </p:spPr>
      </p:pic>
      <p:pic>
        <p:nvPicPr>
          <p:cNvPr id="59" name="Imagen 58">
            <a:extLst>
              <a:ext uri="{FF2B5EF4-FFF2-40B4-BE49-F238E27FC236}">
                <a16:creationId xmlns:a16="http://schemas.microsoft.com/office/drawing/2014/main" id="{C4019F4E-4F88-48DD-BF05-87FEC061BB86}"/>
              </a:ext>
            </a:extLst>
          </p:cNvPr>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4272398" y="2770534"/>
            <a:ext cx="360000" cy="360000"/>
          </a:xfrm>
          <a:prstGeom prst="rect">
            <a:avLst/>
          </a:prstGeom>
        </p:spPr>
      </p:pic>
      <p:pic>
        <p:nvPicPr>
          <p:cNvPr id="80" name="Imagen 79">
            <a:extLst>
              <a:ext uri="{FF2B5EF4-FFF2-40B4-BE49-F238E27FC236}">
                <a16:creationId xmlns:a16="http://schemas.microsoft.com/office/drawing/2014/main" id="{7C3E019A-C04A-47CC-8A78-C9619026A778}"/>
              </a:ext>
            </a:extLst>
          </p:cNvPr>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8133781" y="2724681"/>
            <a:ext cx="360000" cy="360000"/>
          </a:xfrm>
          <a:prstGeom prst="rect">
            <a:avLst/>
          </a:prstGeom>
        </p:spPr>
      </p:pic>
      <p:pic>
        <p:nvPicPr>
          <p:cNvPr id="81" name="Picture 2" descr="https://d30y9cdsu7xlg0.cloudfront.net/png/937597-200.png">
            <a:extLst>
              <a:ext uri="{FF2B5EF4-FFF2-40B4-BE49-F238E27FC236}">
                <a16:creationId xmlns:a16="http://schemas.microsoft.com/office/drawing/2014/main" id="{36B91CE2-DEF4-43AC-843E-B6DFE7F269D1}"/>
              </a:ext>
            </a:extLst>
          </p:cNvPr>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8140031" y="4646218"/>
            <a:ext cx="394074" cy="394074"/>
          </a:xfrm>
          <a:prstGeom prst="rect">
            <a:avLst/>
          </a:prstGeom>
          <a:noFill/>
          <a:extLst>
            <a:ext uri="{909E8E84-426E-40DD-AFC4-6F175D3DCCD1}">
              <a14:hiddenFill xmlns:a14="http://schemas.microsoft.com/office/drawing/2010/main">
                <a:solidFill>
                  <a:srgbClr val="FFFFFF"/>
                </a:solidFill>
              </a14:hiddenFill>
            </a:ext>
          </a:extLst>
        </p:spPr>
      </p:pic>
      <p:sp>
        <p:nvSpPr>
          <p:cNvPr id="82" name="Rectangle 86">
            <a:extLst>
              <a:ext uri="{FF2B5EF4-FFF2-40B4-BE49-F238E27FC236}">
                <a16:creationId xmlns:a16="http://schemas.microsoft.com/office/drawing/2014/main" id="{1BC93DEE-1F28-414B-B91A-C8EB53C230F4}"/>
              </a:ext>
            </a:extLst>
          </p:cNvPr>
          <p:cNvSpPr>
            <a:spLocks noChangeArrowheads="1"/>
          </p:cNvSpPr>
          <p:nvPr/>
        </p:nvSpPr>
        <p:spPr bwMode="auto">
          <a:xfrm>
            <a:off x="8032475" y="6363316"/>
            <a:ext cx="2620908" cy="230832"/>
          </a:xfrm>
          <a:prstGeom prst="rect">
            <a:avLst/>
          </a:prstGeom>
          <a:noFill/>
          <a:ln w="28575">
            <a:noFill/>
            <a:miter lim="800000"/>
            <a:headEnd/>
            <a:tailEnd/>
          </a:ln>
          <a:effectLst/>
        </p:spPr>
        <p:txBody>
          <a:bodyPr wrap="square">
            <a:spAutoFit/>
          </a:bodyPr>
          <a:lstStyle/>
          <a:p>
            <a:r>
              <a:rPr lang="es-ES_tradnl" sz="900" dirty="0">
                <a:solidFill>
                  <a:schemeClr val="tx1">
                    <a:lumMod val="75000"/>
                    <a:lumOff val="25000"/>
                  </a:schemeClr>
                </a:solidFill>
                <a:latin typeface="+mj-lt"/>
              </a:rPr>
              <a:t>*Redes sociales se pregunta desde 2017</a:t>
            </a:r>
            <a:endParaRPr lang="es-ES" sz="900" dirty="0">
              <a:solidFill>
                <a:schemeClr val="tx1">
                  <a:lumMod val="75000"/>
                  <a:lumOff val="25000"/>
                </a:schemeClr>
              </a:solidFill>
              <a:latin typeface="+mj-lt"/>
            </a:endParaRPr>
          </a:p>
        </p:txBody>
      </p:sp>
      <p:grpSp>
        <p:nvGrpSpPr>
          <p:cNvPr id="71" name="Grupo 70">
            <a:extLst>
              <a:ext uri="{FF2B5EF4-FFF2-40B4-BE49-F238E27FC236}">
                <a16:creationId xmlns:a16="http://schemas.microsoft.com/office/drawing/2014/main" id="{A8809AF8-59DE-4B54-A376-6FBA896AF3E7}"/>
              </a:ext>
            </a:extLst>
          </p:cNvPr>
          <p:cNvGrpSpPr/>
          <p:nvPr/>
        </p:nvGrpSpPr>
        <p:grpSpPr>
          <a:xfrm>
            <a:off x="3332814" y="2322072"/>
            <a:ext cx="5611720" cy="209550"/>
            <a:chOff x="5682666" y="1896680"/>
            <a:chExt cx="5611720" cy="209550"/>
          </a:xfrm>
        </p:grpSpPr>
        <p:sp>
          <p:nvSpPr>
            <p:cNvPr id="75" name="Elipse 74">
              <a:extLst>
                <a:ext uri="{FF2B5EF4-FFF2-40B4-BE49-F238E27FC236}">
                  <a16:creationId xmlns:a16="http://schemas.microsoft.com/office/drawing/2014/main" id="{A2414068-0C96-43E9-949E-FCA93B167A00}"/>
                </a:ext>
              </a:extLst>
            </p:cNvPr>
            <p:cNvSpPr/>
            <p:nvPr/>
          </p:nvSpPr>
          <p:spPr>
            <a:xfrm>
              <a:off x="5682666" y="1896680"/>
              <a:ext cx="209550" cy="209550"/>
            </a:xfrm>
            <a:prstGeom prst="ellipse">
              <a:avLst/>
            </a:prstGeom>
            <a:solidFill>
              <a:schemeClr val="bg1"/>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mj-lt"/>
                <a:ea typeface="+mn-ea"/>
                <a:cs typeface="+mn-cs"/>
              </a:endParaRPr>
            </a:p>
          </p:txBody>
        </p:sp>
        <p:sp>
          <p:nvSpPr>
            <p:cNvPr id="76" name="Elipse 75">
              <a:extLst>
                <a:ext uri="{FF2B5EF4-FFF2-40B4-BE49-F238E27FC236}">
                  <a16:creationId xmlns:a16="http://schemas.microsoft.com/office/drawing/2014/main" id="{8D545184-505D-4EFF-8755-6D6C6F9E1867}"/>
                </a:ext>
              </a:extLst>
            </p:cNvPr>
            <p:cNvSpPr/>
            <p:nvPr/>
          </p:nvSpPr>
          <p:spPr>
            <a:xfrm>
              <a:off x="7524631" y="1896680"/>
              <a:ext cx="209550" cy="209550"/>
            </a:xfrm>
            <a:prstGeom prst="ellipse">
              <a:avLst/>
            </a:prstGeom>
            <a:solidFill>
              <a:srgbClr val="B8CDE8"/>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77" name="Elipse 76">
              <a:extLst>
                <a:ext uri="{FF2B5EF4-FFF2-40B4-BE49-F238E27FC236}">
                  <a16:creationId xmlns:a16="http://schemas.microsoft.com/office/drawing/2014/main" id="{EC40B331-FDB6-475F-A6AD-263ABFD0177B}"/>
                </a:ext>
              </a:extLst>
            </p:cNvPr>
            <p:cNvSpPr/>
            <p:nvPr/>
          </p:nvSpPr>
          <p:spPr>
            <a:xfrm>
              <a:off x="8437164" y="1896680"/>
              <a:ext cx="209550" cy="209550"/>
            </a:xfrm>
            <a:prstGeom prst="ellipse">
              <a:avLst/>
            </a:prstGeom>
            <a:solidFill>
              <a:srgbClr val="5B9BD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79" name="Elipse 78">
              <a:extLst>
                <a:ext uri="{FF2B5EF4-FFF2-40B4-BE49-F238E27FC236}">
                  <a16:creationId xmlns:a16="http://schemas.microsoft.com/office/drawing/2014/main" id="{724F1D52-0E6F-451B-8AE1-1B525B9539B2}"/>
                </a:ext>
              </a:extLst>
            </p:cNvPr>
            <p:cNvSpPr/>
            <p:nvPr/>
          </p:nvSpPr>
          <p:spPr>
            <a:xfrm>
              <a:off x="6601733" y="1896680"/>
              <a:ext cx="209550" cy="209550"/>
            </a:xfrm>
            <a:prstGeom prst="ellipse">
              <a:avLst/>
            </a:prstGeom>
            <a:solidFill>
              <a:srgbClr val="D9D9D9"/>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mj-lt"/>
                <a:ea typeface="+mn-ea"/>
                <a:cs typeface="+mn-cs"/>
              </a:endParaRPr>
            </a:p>
          </p:txBody>
        </p:sp>
        <p:sp>
          <p:nvSpPr>
            <p:cNvPr id="95" name="Elipse 94">
              <a:extLst>
                <a:ext uri="{FF2B5EF4-FFF2-40B4-BE49-F238E27FC236}">
                  <a16:creationId xmlns:a16="http://schemas.microsoft.com/office/drawing/2014/main" id="{A15374A0-A9BF-4FC1-AC17-F4E51B7AFB89}"/>
                </a:ext>
              </a:extLst>
            </p:cNvPr>
            <p:cNvSpPr/>
            <p:nvPr/>
          </p:nvSpPr>
          <p:spPr>
            <a:xfrm>
              <a:off x="9353606" y="1896680"/>
              <a:ext cx="209550" cy="209550"/>
            </a:xfrm>
            <a:prstGeom prst="ellipse">
              <a:avLst/>
            </a:prstGeom>
            <a:solidFill>
              <a:srgbClr val="2E75B6"/>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97" name="Elipse 96">
              <a:extLst>
                <a:ext uri="{FF2B5EF4-FFF2-40B4-BE49-F238E27FC236}">
                  <a16:creationId xmlns:a16="http://schemas.microsoft.com/office/drawing/2014/main" id="{3D08B5CD-F420-40E0-B3B0-85A940FD7D33}"/>
                </a:ext>
              </a:extLst>
            </p:cNvPr>
            <p:cNvSpPr/>
            <p:nvPr/>
          </p:nvSpPr>
          <p:spPr>
            <a:xfrm>
              <a:off x="10259121" y="1896680"/>
              <a:ext cx="209550" cy="209550"/>
            </a:xfrm>
            <a:prstGeom prst="ellipse">
              <a:avLst/>
            </a:prstGeom>
            <a:solidFill>
              <a:srgbClr val="1C476E"/>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99" name="Elipse 98">
              <a:extLst>
                <a:ext uri="{FF2B5EF4-FFF2-40B4-BE49-F238E27FC236}">
                  <a16:creationId xmlns:a16="http://schemas.microsoft.com/office/drawing/2014/main" id="{0F4C3DD0-9E38-4DD4-A3D2-82247D900CB4}"/>
                </a:ext>
              </a:extLst>
            </p:cNvPr>
            <p:cNvSpPr/>
            <p:nvPr/>
          </p:nvSpPr>
          <p:spPr>
            <a:xfrm>
              <a:off x="11084836" y="1896680"/>
              <a:ext cx="209550" cy="209550"/>
            </a:xfrm>
            <a:prstGeom prst="ellipse">
              <a:avLst/>
            </a:prstGeom>
            <a:solidFill>
              <a:srgbClr val="0D223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srgbClr val="B5D64A"/>
                </a:solidFill>
                <a:effectLst/>
                <a:uLnTx/>
                <a:uFillTx/>
                <a:latin typeface="+mj-lt"/>
                <a:ea typeface="+mn-ea"/>
                <a:cs typeface="+mn-cs"/>
              </a:endParaRPr>
            </a:p>
          </p:txBody>
        </p:sp>
      </p:grpSp>
      <p:sp>
        <p:nvSpPr>
          <p:cNvPr id="100" name="CuadroTexto 99">
            <a:extLst>
              <a:ext uri="{FF2B5EF4-FFF2-40B4-BE49-F238E27FC236}">
                <a16:creationId xmlns:a16="http://schemas.microsoft.com/office/drawing/2014/main" id="{E5AEE316-F9B5-47CE-9AE5-495F56E5B2D9}"/>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Tree>
    <p:extLst>
      <p:ext uri="{BB962C8B-B14F-4D97-AF65-F5344CB8AC3E}">
        <p14:creationId xmlns:p14="http://schemas.microsoft.com/office/powerpoint/2010/main" val="8494509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5 Rectángulo"/>
          <p:cNvSpPr/>
          <p:nvPr/>
        </p:nvSpPr>
        <p:spPr>
          <a:xfrm>
            <a:off x="304508" y="4157566"/>
            <a:ext cx="11582983" cy="303373"/>
          </a:xfrm>
          <a:prstGeom prst="rect">
            <a:avLst/>
          </a:prstGeom>
          <a:solidFill>
            <a:schemeClr val="bg1">
              <a:lumMod val="95000"/>
            </a:schemeClr>
          </a:solidFill>
          <a:ln w="9525">
            <a:solidFill>
              <a:srgbClr val="2E75B6"/>
            </a:solidFill>
            <a:miter lim="800000"/>
            <a:headEnd/>
            <a:tailEnd/>
          </a:ln>
          <a:effectLst/>
        </p:spPr>
        <p:txBody>
          <a:bodyPr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chemeClr val="accent4">
                    <a:lumMod val="75000"/>
                    <a:lumOff val="25000"/>
                  </a:schemeClr>
                </a:solidFill>
                <a:effectLst/>
                <a:uLnTx/>
                <a:uFillTx/>
                <a:latin typeface="Verdana" panose="020B0604030504040204" pitchFamily="34" charset="0"/>
                <a:ea typeface="Verdana" panose="020B0604030504040204" pitchFamily="34" charset="0"/>
                <a:cs typeface="Verdana" panose="020B0604030504040204" pitchFamily="34" charset="0"/>
              </a:rPr>
              <a:t>Lectura en soporte digital </a:t>
            </a:r>
            <a:r>
              <a:rPr kumimoji="0" lang="es-ES" sz="1050" b="0" i="0" u="none" strike="noStrike" kern="1200" cap="none" spc="0" normalizeH="0" baseline="0" noProof="0" dirty="0">
                <a:ln>
                  <a:noFill/>
                </a:ln>
                <a:solidFill>
                  <a:schemeClr val="accent4">
                    <a:lumMod val="75000"/>
                    <a:lumOff val="25000"/>
                  </a:schemeClr>
                </a:solidFill>
                <a:effectLst/>
                <a:uLnTx/>
                <a:uFillTx/>
                <a:latin typeface="Verdana" panose="020B0604030504040204" pitchFamily="34" charset="0"/>
                <a:ea typeface="Verdana" panose="020B0604030504040204" pitchFamily="34" charset="0"/>
                <a:cs typeface="Verdana" panose="020B0604030504040204" pitchFamily="34" charset="0"/>
              </a:rPr>
              <a:t>(con frecuencia al menos trimestral)</a:t>
            </a:r>
            <a:endParaRPr kumimoji="0" lang="es-ES" sz="1400" b="0" i="0" u="none" strike="noStrike" kern="1200" cap="none" spc="0" normalizeH="0" baseline="0" noProof="0" dirty="0">
              <a:ln>
                <a:noFill/>
              </a:ln>
              <a:solidFill>
                <a:schemeClr val="accent4">
                  <a:lumMod val="75000"/>
                  <a:lumOff val="25000"/>
                </a:scheme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135" name="Tabla 11">
            <a:extLst>
              <a:ext uri="{FF2B5EF4-FFF2-40B4-BE49-F238E27FC236}">
                <a16:creationId xmlns:a16="http://schemas.microsoft.com/office/drawing/2014/main" id="{AC0F38A6-BEF4-4023-AEB8-212BE0AF18E3}"/>
              </a:ext>
            </a:extLst>
          </p:cNvPr>
          <p:cNvGraphicFramePr>
            <a:graphicFrameLocks noGrp="1"/>
          </p:cNvGraphicFramePr>
          <p:nvPr>
            <p:extLst>
              <p:ext uri="{D42A27DB-BD31-4B8C-83A1-F6EECF244321}">
                <p14:modId xmlns:p14="http://schemas.microsoft.com/office/powerpoint/2010/main" val="67534414"/>
              </p:ext>
            </p:extLst>
          </p:nvPr>
        </p:nvGraphicFramePr>
        <p:xfrm>
          <a:off x="8098105" y="4123832"/>
          <a:ext cx="3127311" cy="370840"/>
        </p:xfrm>
        <a:graphic>
          <a:graphicData uri="http://schemas.openxmlformats.org/drawingml/2006/table">
            <a:tbl>
              <a:tblPr firstRow="1" bandRow="1">
                <a:tableStyleId>{5C22544A-7EE6-4342-B048-85BDC9FD1C3A}</a:tableStyleId>
              </a:tblPr>
              <a:tblGrid>
                <a:gridCol w="628421">
                  <a:extLst>
                    <a:ext uri="{9D8B030D-6E8A-4147-A177-3AD203B41FA5}">
                      <a16:colId xmlns:a16="http://schemas.microsoft.com/office/drawing/2014/main" val="1279603081"/>
                    </a:ext>
                  </a:extLst>
                </a:gridCol>
                <a:gridCol w="628421">
                  <a:extLst>
                    <a:ext uri="{9D8B030D-6E8A-4147-A177-3AD203B41FA5}">
                      <a16:colId xmlns:a16="http://schemas.microsoft.com/office/drawing/2014/main" val="3620773628"/>
                    </a:ext>
                  </a:extLst>
                </a:gridCol>
                <a:gridCol w="628421">
                  <a:extLst>
                    <a:ext uri="{9D8B030D-6E8A-4147-A177-3AD203B41FA5}">
                      <a16:colId xmlns:a16="http://schemas.microsoft.com/office/drawing/2014/main" val="750819116"/>
                    </a:ext>
                  </a:extLst>
                </a:gridCol>
                <a:gridCol w="611016">
                  <a:extLst>
                    <a:ext uri="{9D8B030D-6E8A-4147-A177-3AD203B41FA5}">
                      <a16:colId xmlns:a16="http://schemas.microsoft.com/office/drawing/2014/main" val="1392799152"/>
                    </a:ext>
                  </a:extLst>
                </a:gridCol>
                <a:gridCol w="631032">
                  <a:extLst>
                    <a:ext uri="{9D8B030D-6E8A-4147-A177-3AD203B41FA5}">
                      <a16:colId xmlns:a16="http://schemas.microsoft.com/office/drawing/2014/main" val="3569321722"/>
                    </a:ext>
                  </a:extLst>
                </a:gridCol>
              </a:tblGrid>
              <a:tr h="370840">
                <a:tc>
                  <a:txBody>
                    <a:bodyPr/>
                    <a:lstStyle/>
                    <a:p>
                      <a:pPr algn="ctr"/>
                      <a:r>
                        <a:rPr lang="en-GB" sz="900" b="0" dirty="0">
                          <a:solidFill>
                            <a:schemeClr val="tx1"/>
                          </a:solidFill>
                        </a:rPr>
                        <a:t>2017</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900" b="0" dirty="0">
                          <a:solidFill>
                            <a:schemeClr val="tx1"/>
                          </a:solidFill>
                        </a:rPr>
                        <a:t>2018</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900" b="0" dirty="0">
                          <a:solidFill>
                            <a:schemeClr val="tx1"/>
                          </a:solidFill>
                        </a:rPr>
                        <a:t>2019</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900" b="0" dirty="0">
                          <a:solidFill>
                            <a:schemeClr val="tx1"/>
                          </a:solidFill>
                        </a:rPr>
                        <a:t>2020</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050" b="1" dirty="0">
                          <a:solidFill>
                            <a:schemeClr val="tx1"/>
                          </a:solidFill>
                        </a:rPr>
                        <a:t>2021</a:t>
                      </a:r>
                      <a:endParaRPr lang="en-GB" sz="900" b="1" dirty="0">
                        <a:solidFill>
                          <a:schemeClr val="tx1"/>
                        </a:solidFill>
                      </a:endParaRP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extLst>
                  <a:ext uri="{0D108BD9-81ED-4DB2-BD59-A6C34878D82A}">
                    <a16:rowId xmlns:a16="http://schemas.microsoft.com/office/drawing/2014/main" val="3887526034"/>
                  </a:ext>
                </a:extLst>
              </a:tr>
            </a:tbl>
          </a:graphicData>
        </a:graphic>
      </p:graphicFrame>
      <p:sp>
        <p:nvSpPr>
          <p:cNvPr id="33" name="15 Rectángulo">
            <a:extLst>
              <a:ext uri="{FF2B5EF4-FFF2-40B4-BE49-F238E27FC236}">
                <a16:creationId xmlns:a16="http://schemas.microsoft.com/office/drawing/2014/main" id="{41980512-1532-4939-886E-C6838A2E1A16}"/>
              </a:ext>
            </a:extLst>
          </p:cNvPr>
          <p:cNvSpPr/>
          <p:nvPr/>
        </p:nvSpPr>
        <p:spPr>
          <a:xfrm>
            <a:off x="304507" y="1777838"/>
            <a:ext cx="11700367" cy="289381"/>
          </a:xfrm>
          <a:prstGeom prst="rect">
            <a:avLst/>
          </a:prstGeom>
          <a:solidFill>
            <a:schemeClr val="bg1">
              <a:lumMod val="95000"/>
            </a:schemeClr>
          </a:solidFill>
          <a:ln w="9525">
            <a:solidFill>
              <a:schemeClr val="accent6">
                <a:lumMod val="75000"/>
              </a:schemeClr>
            </a:solidFill>
            <a:miter lim="800000"/>
            <a:headEnd/>
            <a:tailEnd/>
          </a:ln>
          <a:effectLst/>
        </p:spPr>
        <p:txBody>
          <a:bodyPr anchor="t"/>
          <a:lstStyle/>
          <a:p>
            <a:pPr marL="0" marR="0" lvl="0" indent="0" defTabSz="914400" rtl="0" eaLnBrk="1" fontAlgn="auto" latinLnBrk="0" hangingPunct="1">
              <a:lnSpc>
                <a:spcPct val="100000"/>
              </a:lnSpc>
              <a:spcBef>
                <a:spcPts val="0"/>
              </a:spcBef>
              <a:spcAft>
                <a:spcPts val="0"/>
              </a:spcAft>
              <a:buClrTx/>
              <a:buSzTx/>
              <a:buFontTx/>
              <a:buNone/>
              <a:tabLst/>
              <a:defRPr/>
            </a:pPr>
            <a:r>
              <a:rPr lang="es-ES" sz="1400" b="1" dirty="0">
                <a:solidFill>
                  <a:schemeClr val="accent6">
                    <a:lumMod val="50000"/>
                  </a:schemeClr>
                </a:solidFill>
                <a:latin typeface="+mj-lt"/>
              </a:rPr>
              <a:t>Lectura en cualquier medio </a:t>
            </a:r>
            <a:r>
              <a:rPr lang="es-ES" sz="1050" dirty="0">
                <a:solidFill>
                  <a:schemeClr val="accent6">
                    <a:lumMod val="50000"/>
                  </a:schemeClr>
                </a:solidFill>
                <a:latin typeface="+mj-lt"/>
              </a:rPr>
              <a:t>(con frecuencia al menos trimestral)</a:t>
            </a:r>
            <a:endParaRPr lang="es-ES" sz="1400" dirty="0">
              <a:solidFill>
                <a:schemeClr val="accent6">
                  <a:lumMod val="50000"/>
                </a:schemeClr>
              </a:solidFill>
              <a:latin typeface="+mj-lt"/>
            </a:endParaRPr>
          </a:p>
        </p:txBody>
      </p:sp>
      <p:graphicFrame>
        <p:nvGraphicFramePr>
          <p:cNvPr id="133" name="Tabla 11">
            <a:extLst>
              <a:ext uri="{FF2B5EF4-FFF2-40B4-BE49-F238E27FC236}">
                <a16:creationId xmlns:a16="http://schemas.microsoft.com/office/drawing/2014/main" id="{1390B85C-EECB-40BA-8EE6-9D7A59FF764F}"/>
              </a:ext>
            </a:extLst>
          </p:cNvPr>
          <p:cNvGraphicFramePr>
            <a:graphicFrameLocks noGrp="1"/>
          </p:cNvGraphicFramePr>
          <p:nvPr>
            <p:extLst>
              <p:ext uri="{D42A27DB-BD31-4B8C-83A1-F6EECF244321}">
                <p14:modId xmlns:p14="http://schemas.microsoft.com/office/powerpoint/2010/main" val="197588249"/>
              </p:ext>
            </p:extLst>
          </p:nvPr>
        </p:nvGraphicFramePr>
        <p:xfrm>
          <a:off x="8098105" y="1737108"/>
          <a:ext cx="3127311" cy="370840"/>
        </p:xfrm>
        <a:graphic>
          <a:graphicData uri="http://schemas.openxmlformats.org/drawingml/2006/table">
            <a:tbl>
              <a:tblPr firstRow="1" bandRow="1">
                <a:tableStyleId>{5C22544A-7EE6-4342-B048-85BDC9FD1C3A}</a:tableStyleId>
              </a:tblPr>
              <a:tblGrid>
                <a:gridCol w="628421">
                  <a:extLst>
                    <a:ext uri="{9D8B030D-6E8A-4147-A177-3AD203B41FA5}">
                      <a16:colId xmlns:a16="http://schemas.microsoft.com/office/drawing/2014/main" val="1279603081"/>
                    </a:ext>
                  </a:extLst>
                </a:gridCol>
                <a:gridCol w="628421">
                  <a:extLst>
                    <a:ext uri="{9D8B030D-6E8A-4147-A177-3AD203B41FA5}">
                      <a16:colId xmlns:a16="http://schemas.microsoft.com/office/drawing/2014/main" val="3620773628"/>
                    </a:ext>
                  </a:extLst>
                </a:gridCol>
                <a:gridCol w="628421">
                  <a:extLst>
                    <a:ext uri="{9D8B030D-6E8A-4147-A177-3AD203B41FA5}">
                      <a16:colId xmlns:a16="http://schemas.microsoft.com/office/drawing/2014/main" val="750819116"/>
                    </a:ext>
                  </a:extLst>
                </a:gridCol>
                <a:gridCol w="611016">
                  <a:extLst>
                    <a:ext uri="{9D8B030D-6E8A-4147-A177-3AD203B41FA5}">
                      <a16:colId xmlns:a16="http://schemas.microsoft.com/office/drawing/2014/main" val="1392799152"/>
                    </a:ext>
                  </a:extLst>
                </a:gridCol>
                <a:gridCol w="631032">
                  <a:extLst>
                    <a:ext uri="{9D8B030D-6E8A-4147-A177-3AD203B41FA5}">
                      <a16:colId xmlns:a16="http://schemas.microsoft.com/office/drawing/2014/main" val="3569321722"/>
                    </a:ext>
                  </a:extLst>
                </a:gridCol>
              </a:tblGrid>
              <a:tr h="370840">
                <a:tc>
                  <a:txBody>
                    <a:bodyPr/>
                    <a:lstStyle/>
                    <a:p>
                      <a:pPr algn="ctr"/>
                      <a:r>
                        <a:rPr lang="en-GB" sz="900" b="0" dirty="0">
                          <a:solidFill>
                            <a:schemeClr val="tx1"/>
                          </a:solidFill>
                        </a:rPr>
                        <a:t>2017</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900" b="0" dirty="0">
                          <a:solidFill>
                            <a:schemeClr val="tx1"/>
                          </a:solidFill>
                        </a:rPr>
                        <a:t>2018</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900" b="0" dirty="0">
                          <a:solidFill>
                            <a:schemeClr val="tx1"/>
                          </a:solidFill>
                        </a:rPr>
                        <a:t>2019</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900" b="0" dirty="0">
                          <a:solidFill>
                            <a:schemeClr val="tx1"/>
                          </a:solidFill>
                        </a:rPr>
                        <a:t>2020</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050" b="1" dirty="0">
                          <a:solidFill>
                            <a:schemeClr val="tx1"/>
                          </a:solidFill>
                        </a:rPr>
                        <a:t>2021</a:t>
                      </a:r>
                      <a:endParaRPr lang="en-GB" sz="900" b="1" dirty="0">
                        <a:solidFill>
                          <a:schemeClr val="tx1"/>
                        </a:solidFill>
                      </a:endParaRP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extLst>
                  <a:ext uri="{0D108BD9-81ED-4DB2-BD59-A6C34878D82A}">
                    <a16:rowId xmlns:a16="http://schemas.microsoft.com/office/drawing/2014/main" val="3887526034"/>
                  </a:ext>
                </a:extLst>
              </a:tr>
            </a:tbl>
          </a:graphicData>
        </a:graphic>
      </p:graphicFrame>
      <p:sp>
        <p:nvSpPr>
          <p:cNvPr id="87" name="Rectángulo 86">
            <a:extLst>
              <a:ext uri="{FF2B5EF4-FFF2-40B4-BE49-F238E27FC236}">
                <a16:creationId xmlns:a16="http://schemas.microsoft.com/office/drawing/2014/main" id="{4FB071D0-67F2-4F66-B199-8517AD6691B2}"/>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 name="Picture 2" descr="https://d30y9cdsu7xlg0.cloudfront.net/png/689022-200.png">
            <a:extLst>
              <a:ext uri="{FF2B5EF4-FFF2-40B4-BE49-F238E27FC236}">
                <a16:creationId xmlns:a16="http://schemas.microsoft.com/office/drawing/2014/main" id="{1FB14187-3B62-4499-95F9-8456388BC124}"/>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525" y="1314757"/>
            <a:ext cx="371475" cy="371475"/>
          </a:xfrm>
          <a:prstGeom prst="rect">
            <a:avLst/>
          </a:prstGeom>
          <a:noFill/>
          <a:extLst>
            <a:ext uri="{909E8E84-426E-40DD-AFC4-6F175D3DCCD1}">
              <a14:hiddenFill xmlns:a14="http://schemas.microsoft.com/office/drawing/2010/main">
                <a:solidFill>
                  <a:srgbClr val="FFFFFF"/>
                </a:solidFill>
              </a14:hiddenFill>
            </a:ext>
          </a:extLst>
        </p:spPr>
      </p:pic>
      <p:sp>
        <p:nvSpPr>
          <p:cNvPr id="93" name="Rectangle 3">
            <a:extLst>
              <a:ext uri="{FF2B5EF4-FFF2-40B4-BE49-F238E27FC236}">
                <a16:creationId xmlns:a16="http://schemas.microsoft.com/office/drawing/2014/main" id="{FCECE595-6CEE-43B3-AD12-D6A89C65F118}"/>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94" name="Rectangle 3">
            <a:extLst>
              <a:ext uri="{FF2B5EF4-FFF2-40B4-BE49-F238E27FC236}">
                <a16:creationId xmlns:a16="http://schemas.microsoft.com/office/drawing/2014/main" id="{ED94392F-BA1E-41D7-A728-5C09F84A3095}"/>
              </a:ext>
            </a:extLst>
          </p:cNvPr>
          <p:cNvSpPr>
            <a:spLocks noChangeArrowheads="1"/>
          </p:cNvSpPr>
          <p:nvPr/>
        </p:nvSpPr>
        <p:spPr bwMode="auto">
          <a:xfrm>
            <a:off x="270008" y="1334675"/>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Qué se lee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4" name="Rectángulo 113">
            <a:extLst>
              <a:ext uri="{FF2B5EF4-FFF2-40B4-BE49-F238E27FC236}">
                <a16:creationId xmlns:a16="http://schemas.microsoft.com/office/drawing/2014/main" id="{FC8DAF6D-F414-4C73-8368-118B0810B994}"/>
              </a:ext>
            </a:extLst>
          </p:cNvPr>
          <p:cNvSpPr/>
          <p:nvPr/>
        </p:nvSpPr>
        <p:spPr bwMode="auto">
          <a:xfrm>
            <a:off x="10312399" y="4495833"/>
            <a:ext cx="1575093" cy="212400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graphicFrame>
        <p:nvGraphicFramePr>
          <p:cNvPr id="70" name="Tabla 69">
            <a:extLst>
              <a:ext uri="{FF2B5EF4-FFF2-40B4-BE49-F238E27FC236}">
                <a16:creationId xmlns:a16="http://schemas.microsoft.com/office/drawing/2014/main" id="{33161316-1134-442C-BA8C-6A76160262E0}"/>
              </a:ext>
            </a:extLst>
          </p:cNvPr>
          <p:cNvGraphicFramePr>
            <a:graphicFrameLocks noGrp="1"/>
          </p:cNvGraphicFramePr>
          <p:nvPr>
            <p:extLst>
              <p:ext uri="{D42A27DB-BD31-4B8C-83A1-F6EECF244321}">
                <p14:modId xmlns:p14="http://schemas.microsoft.com/office/powerpoint/2010/main" val="1825215324"/>
              </p:ext>
            </p:extLst>
          </p:nvPr>
        </p:nvGraphicFramePr>
        <p:xfrm>
          <a:off x="187126" y="6009349"/>
          <a:ext cx="11751032" cy="370840"/>
        </p:xfrm>
        <a:graphic>
          <a:graphicData uri="http://schemas.openxmlformats.org/drawingml/2006/table">
            <a:tbl>
              <a:tblPr firstRow="1" bandRow="1">
                <a:tableStyleId>{5C22544A-7EE6-4342-B048-85BDC9FD1C3A}</a:tableStyleId>
              </a:tblPr>
              <a:tblGrid>
                <a:gridCol w="1764000">
                  <a:extLst>
                    <a:ext uri="{9D8B030D-6E8A-4147-A177-3AD203B41FA5}">
                      <a16:colId xmlns:a16="http://schemas.microsoft.com/office/drawing/2014/main" val="1822653126"/>
                    </a:ext>
                  </a:extLst>
                </a:gridCol>
                <a:gridCol w="1681516">
                  <a:extLst>
                    <a:ext uri="{9D8B030D-6E8A-4147-A177-3AD203B41FA5}">
                      <a16:colId xmlns:a16="http://schemas.microsoft.com/office/drawing/2014/main" val="1301290602"/>
                    </a:ext>
                  </a:extLst>
                </a:gridCol>
                <a:gridCol w="1681516">
                  <a:extLst>
                    <a:ext uri="{9D8B030D-6E8A-4147-A177-3AD203B41FA5}">
                      <a16:colId xmlns:a16="http://schemas.microsoft.com/office/drawing/2014/main" val="1990739707"/>
                    </a:ext>
                  </a:extLst>
                </a:gridCol>
                <a:gridCol w="1548000">
                  <a:extLst>
                    <a:ext uri="{9D8B030D-6E8A-4147-A177-3AD203B41FA5}">
                      <a16:colId xmlns:a16="http://schemas.microsoft.com/office/drawing/2014/main" val="2619810637"/>
                    </a:ext>
                  </a:extLst>
                </a:gridCol>
                <a:gridCol w="1620000">
                  <a:extLst>
                    <a:ext uri="{9D8B030D-6E8A-4147-A177-3AD203B41FA5}">
                      <a16:colId xmlns:a16="http://schemas.microsoft.com/office/drawing/2014/main" val="2920429221"/>
                    </a:ext>
                  </a:extLst>
                </a:gridCol>
                <a:gridCol w="1872000">
                  <a:extLst>
                    <a:ext uri="{9D8B030D-6E8A-4147-A177-3AD203B41FA5}">
                      <a16:colId xmlns:a16="http://schemas.microsoft.com/office/drawing/2014/main" val="1948775653"/>
                    </a:ext>
                  </a:extLst>
                </a:gridCol>
                <a:gridCol w="1584000">
                  <a:extLst>
                    <a:ext uri="{9D8B030D-6E8A-4147-A177-3AD203B41FA5}">
                      <a16:colId xmlns:a16="http://schemas.microsoft.com/office/drawing/2014/main" val="1604000361"/>
                    </a:ext>
                  </a:extLst>
                </a:gridCol>
              </a:tblGrid>
              <a:tr h="370840">
                <a:tc>
                  <a:txBody>
                    <a:bodyPr/>
                    <a:lstStyle/>
                    <a:p>
                      <a:pPr marL="0" indent="0" algn="ctr">
                        <a:defRPr sz="1200" b="0" i="0" u="none" strike="noStrike" kern="1200" baseline="0">
                          <a:solidFill>
                            <a:schemeClr val="tx1"/>
                          </a:solidFill>
                          <a:latin typeface="+mn-lt"/>
                          <a:ea typeface="+mn-ea"/>
                          <a:cs typeface="+mn-cs"/>
                        </a:defRPr>
                      </a:pPr>
                      <a:r>
                        <a:rPr lang="es-ES" sz="1200" b="0" i="0" u="none" strike="noStrike" kern="1200" baseline="0" dirty="0">
                          <a:solidFill>
                            <a:schemeClr val="tx1"/>
                          </a:solidFill>
                          <a:latin typeface="+mn-lt"/>
                          <a:ea typeface="+mn-ea"/>
                          <a:cs typeface="+mn-cs"/>
                        </a:rPr>
                        <a:t>Total lee</a:t>
                      </a:r>
                    </a:p>
                  </a:txBody>
                  <a:tcPr>
                    <a:lnT w="12700" cap="flat" cmpd="sng" algn="ctr">
                      <a:solidFill>
                        <a:schemeClr val="bg1">
                          <a:lumMod val="85000"/>
                        </a:schemeClr>
                      </a:solidFill>
                      <a:prstDash val="solid"/>
                      <a:round/>
                      <a:headEnd type="none" w="med" len="med"/>
                      <a:tailEnd type="none" w="med" len="med"/>
                    </a:lnT>
                    <a:noFill/>
                  </a:tcPr>
                </a:tc>
                <a:tc>
                  <a:txBody>
                    <a:bodyPr/>
                    <a:lstStyle/>
                    <a:p>
                      <a:pPr marL="0" indent="0" algn="ctr">
                        <a:defRPr sz="1200" b="0" i="0" u="none" strike="noStrike" kern="1200" baseline="0">
                          <a:solidFill>
                            <a:schemeClr val="tx1"/>
                          </a:solidFill>
                          <a:latin typeface="+mn-lt"/>
                          <a:ea typeface="+mn-ea"/>
                          <a:cs typeface="+mn-cs"/>
                        </a:defRPr>
                      </a:pPr>
                      <a:r>
                        <a:rPr lang="es-ES" sz="1200" b="0" i="0" u="none" strike="noStrike" kern="1200" baseline="0" dirty="0">
                          <a:solidFill>
                            <a:schemeClr val="tx1"/>
                          </a:solidFill>
                          <a:latin typeface="+mn-lt"/>
                          <a:ea typeface="+mn-ea"/>
                          <a:cs typeface="+mn-cs"/>
                        </a:rPr>
                        <a:t>Libros</a:t>
                      </a:r>
                    </a:p>
                  </a:txBody>
                  <a:tcPr>
                    <a:lnT w="12700" cap="flat" cmpd="sng" algn="ctr">
                      <a:solidFill>
                        <a:schemeClr val="bg1">
                          <a:lumMod val="85000"/>
                        </a:schemeClr>
                      </a:solidFill>
                      <a:prstDash val="solid"/>
                      <a:round/>
                      <a:headEnd type="none" w="med" len="med"/>
                      <a:tailEnd type="none" w="med" len="med"/>
                    </a:lnT>
                    <a:noFill/>
                  </a:tcPr>
                </a:tc>
                <a:tc>
                  <a:txBody>
                    <a:bodyPr/>
                    <a:lstStyle/>
                    <a:p>
                      <a:pPr marL="0" indent="0" algn="ctr">
                        <a:defRPr sz="1200" b="0" i="0" u="none" strike="noStrike" kern="1200" baseline="0">
                          <a:solidFill>
                            <a:schemeClr val="tx1"/>
                          </a:solidFill>
                          <a:latin typeface="+mn-lt"/>
                          <a:ea typeface="+mn-ea"/>
                          <a:cs typeface="+mn-cs"/>
                        </a:defRPr>
                      </a:pPr>
                      <a:r>
                        <a:rPr lang="es-ES" sz="1200" b="0" i="0" u="none" strike="noStrike" kern="1200" baseline="0" dirty="0">
                          <a:solidFill>
                            <a:schemeClr val="tx1"/>
                          </a:solidFill>
                          <a:latin typeface="+mn-lt"/>
                          <a:ea typeface="+mn-ea"/>
                          <a:cs typeface="+mn-cs"/>
                        </a:rPr>
                        <a:t>Revistas</a:t>
                      </a:r>
                    </a:p>
                  </a:txBody>
                  <a:tcPr>
                    <a:lnT w="12700" cap="flat" cmpd="sng" algn="ctr">
                      <a:solidFill>
                        <a:schemeClr val="bg1">
                          <a:lumMod val="85000"/>
                        </a:schemeClr>
                      </a:solidFill>
                      <a:prstDash val="solid"/>
                      <a:round/>
                      <a:headEnd type="none" w="med" len="med"/>
                      <a:tailEnd type="none" w="med" len="med"/>
                    </a:lnT>
                    <a:noFill/>
                  </a:tcPr>
                </a:tc>
                <a:tc>
                  <a:txBody>
                    <a:bodyPr/>
                    <a:lstStyle/>
                    <a:p>
                      <a:pPr marL="0" indent="0" algn="ctr">
                        <a:defRPr sz="1200" b="0" i="0" u="none" strike="noStrike" kern="1200" baseline="0">
                          <a:solidFill>
                            <a:schemeClr val="tx1"/>
                          </a:solidFill>
                          <a:latin typeface="+mn-lt"/>
                          <a:ea typeface="+mn-ea"/>
                          <a:cs typeface="+mn-cs"/>
                        </a:defRPr>
                      </a:pPr>
                      <a:r>
                        <a:rPr lang="es-ES" sz="1200" b="0" i="0" u="none" strike="noStrike" kern="1200" baseline="0" dirty="0">
                          <a:solidFill>
                            <a:schemeClr val="tx1"/>
                          </a:solidFill>
                          <a:latin typeface="+mn-lt"/>
                          <a:ea typeface="+mn-ea"/>
                          <a:cs typeface="+mn-cs"/>
                        </a:rPr>
                        <a:t>Periódicos</a:t>
                      </a:r>
                    </a:p>
                  </a:txBody>
                  <a:tcPr>
                    <a:lnT w="12700" cap="flat" cmpd="sng" algn="ctr">
                      <a:solidFill>
                        <a:schemeClr val="bg1">
                          <a:lumMod val="85000"/>
                        </a:schemeClr>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chemeClr val="tx1"/>
                          </a:solidFill>
                          <a:latin typeface="+mn-lt"/>
                          <a:ea typeface="+mn-ea"/>
                          <a:cs typeface="+mn-cs"/>
                        </a:defRPr>
                      </a:pPr>
                      <a:r>
                        <a:rPr lang="es-ES" sz="1200" b="0" i="0" u="none" strike="noStrike" kern="1200" baseline="0" dirty="0">
                          <a:solidFill>
                            <a:schemeClr val="tx1"/>
                          </a:solidFill>
                          <a:latin typeface="+mn-lt"/>
                          <a:ea typeface="+mn-ea"/>
                          <a:cs typeface="+mn-cs"/>
                        </a:rPr>
                        <a:t> Cómics</a:t>
                      </a:r>
                    </a:p>
                  </a:txBody>
                  <a:tcPr>
                    <a:lnT w="12700" cap="flat" cmpd="sng" algn="ctr">
                      <a:solidFill>
                        <a:schemeClr val="bg1">
                          <a:lumMod val="85000"/>
                        </a:schemeClr>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a:solidFill>
                            <a:schemeClr val="tx1"/>
                          </a:solidFill>
                          <a:latin typeface="+mn-lt"/>
                          <a:ea typeface="+mn-ea"/>
                          <a:cs typeface="+mn-cs"/>
                        </a:rPr>
                        <a:t>Webs, blogs y foros</a:t>
                      </a:r>
                    </a:p>
                  </a:txBody>
                  <a:tcPr>
                    <a:lnT w="12700" cap="flat" cmpd="sng" algn="ctr">
                      <a:solidFill>
                        <a:schemeClr val="bg1">
                          <a:lumMod val="85000"/>
                        </a:schemeClr>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a:solidFill>
                            <a:schemeClr val="tx1"/>
                          </a:solidFill>
                          <a:latin typeface="+mn-lt"/>
                          <a:ea typeface="+mn-ea"/>
                          <a:cs typeface="+mn-cs"/>
                        </a:rPr>
                        <a:t>Redes sociales</a:t>
                      </a:r>
                    </a:p>
                  </a:txBody>
                  <a:tcPr>
                    <a:lnT w="12700" cap="flat" cmpd="sng" algn="ctr">
                      <a:solidFill>
                        <a:schemeClr val="bg1">
                          <a:lumMod val="85000"/>
                        </a:schemeClr>
                      </a:solidFill>
                      <a:prstDash val="solid"/>
                      <a:round/>
                      <a:headEnd type="none" w="med" len="med"/>
                      <a:tailEnd type="none" w="med" len="med"/>
                    </a:lnT>
                    <a:noFill/>
                  </a:tcPr>
                </a:tc>
                <a:extLst>
                  <a:ext uri="{0D108BD9-81ED-4DB2-BD59-A6C34878D82A}">
                    <a16:rowId xmlns:a16="http://schemas.microsoft.com/office/drawing/2014/main" val="1337419665"/>
                  </a:ext>
                </a:extLst>
              </a:tr>
            </a:tbl>
          </a:graphicData>
        </a:graphic>
      </p:graphicFrame>
      <p:sp>
        <p:nvSpPr>
          <p:cNvPr id="92" name="Rectángulo 91">
            <a:extLst>
              <a:ext uri="{FF2B5EF4-FFF2-40B4-BE49-F238E27FC236}">
                <a16:creationId xmlns:a16="http://schemas.microsoft.com/office/drawing/2014/main" id="{04B871A1-E27C-4FA6-846F-0C03F25E958F}"/>
              </a:ext>
            </a:extLst>
          </p:cNvPr>
          <p:cNvSpPr/>
          <p:nvPr/>
        </p:nvSpPr>
        <p:spPr bwMode="auto">
          <a:xfrm>
            <a:off x="313401" y="2110496"/>
            <a:ext cx="1575093" cy="1985987"/>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95" name="Rectángulo 94">
            <a:extLst>
              <a:ext uri="{FF2B5EF4-FFF2-40B4-BE49-F238E27FC236}">
                <a16:creationId xmlns:a16="http://schemas.microsoft.com/office/drawing/2014/main" id="{F9F54EAA-C6AD-44F5-A49A-5FF4AEB478D4}"/>
              </a:ext>
            </a:extLst>
          </p:cNvPr>
          <p:cNvSpPr/>
          <p:nvPr/>
        </p:nvSpPr>
        <p:spPr bwMode="auto">
          <a:xfrm>
            <a:off x="1953527" y="2110496"/>
            <a:ext cx="1575093" cy="1985987"/>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96" name="Rectángulo 95">
            <a:extLst>
              <a:ext uri="{FF2B5EF4-FFF2-40B4-BE49-F238E27FC236}">
                <a16:creationId xmlns:a16="http://schemas.microsoft.com/office/drawing/2014/main" id="{E8296F77-D67B-4EF4-A741-F22EBA2CFDE2}"/>
              </a:ext>
            </a:extLst>
          </p:cNvPr>
          <p:cNvSpPr/>
          <p:nvPr/>
        </p:nvSpPr>
        <p:spPr bwMode="auto">
          <a:xfrm>
            <a:off x="3644941" y="2110496"/>
            <a:ext cx="1575093" cy="1985987"/>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97" name="Rectángulo 96">
            <a:extLst>
              <a:ext uri="{FF2B5EF4-FFF2-40B4-BE49-F238E27FC236}">
                <a16:creationId xmlns:a16="http://schemas.microsoft.com/office/drawing/2014/main" id="{B8884EF7-1D76-4C8A-BA27-9D4F4A7B9DEB}"/>
              </a:ext>
            </a:extLst>
          </p:cNvPr>
          <p:cNvSpPr/>
          <p:nvPr/>
        </p:nvSpPr>
        <p:spPr bwMode="auto">
          <a:xfrm>
            <a:off x="5296148" y="2110496"/>
            <a:ext cx="1575093" cy="1985987"/>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98" name="Rectángulo 97">
            <a:extLst>
              <a:ext uri="{FF2B5EF4-FFF2-40B4-BE49-F238E27FC236}">
                <a16:creationId xmlns:a16="http://schemas.microsoft.com/office/drawing/2014/main" id="{E34BC216-1337-4F34-B682-5C2447F0444B}"/>
              </a:ext>
            </a:extLst>
          </p:cNvPr>
          <p:cNvSpPr/>
          <p:nvPr/>
        </p:nvSpPr>
        <p:spPr bwMode="auto">
          <a:xfrm>
            <a:off x="6975379" y="2110496"/>
            <a:ext cx="1575093" cy="1985987"/>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108" name="Rectángulo 107">
            <a:extLst>
              <a:ext uri="{FF2B5EF4-FFF2-40B4-BE49-F238E27FC236}">
                <a16:creationId xmlns:a16="http://schemas.microsoft.com/office/drawing/2014/main" id="{9137A15E-EA54-482F-97C6-249610033B91}"/>
              </a:ext>
            </a:extLst>
          </p:cNvPr>
          <p:cNvSpPr/>
          <p:nvPr/>
        </p:nvSpPr>
        <p:spPr bwMode="auto">
          <a:xfrm>
            <a:off x="313401" y="4495833"/>
            <a:ext cx="1575093" cy="212400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109" name="Rectángulo 108">
            <a:extLst>
              <a:ext uri="{FF2B5EF4-FFF2-40B4-BE49-F238E27FC236}">
                <a16:creationId xmlns:a16="http://schemas.microsoft.com/office/drawing/2014/main" id="{A297F3E1-3938-4610-B97A-15589BB48D79}"/>
              </a:ext>
            </a:extLst>
          </p:cNvPr>
          <p:cNvSpPr/>
          <p:nvPr/>
        </p:nvSpPr>
        <p:spPr bwMode="auto">
          <a:xfrm>
            <a:off x="1953527" y="4495833"/>
            <a:ext cx="1575093" cy="212400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110" name="Rectángulo 109">
            <a:extLst>
              <a:ext uri="{FF2B5EF4-FFF2-40B4-BE49-F238E27FC236}">
                <a16:creationId xmlns:a16="http://schemas.microsoft.com/office/drawing/2014/main" id="{01F8FBF8-11A0-4A28-A53C-32E0D35DE7AA}"/>
              </a:ext>
            </a:extLst>
          </p:cNvPr>
          <p:cNvSpPr/>
          <p:nvPr/>
        </p:nvSpPr>
        <p:spPr bwMode="auto">
          <a:xfrm>
            <a:off x="3644941" y="4495833"/>
            <a:ext cx="1575093" cy="212400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111" name="Rectángulo 110">
            <a:extLst>
              <a:ext uri="{FF2B5EF4-FFF2-40B4-BE49-F238E27FC236}">
                <a16:creationId xmlns:a16="http://schemas.microsoft.com/office/drawing/2014/main" id="{EB21D2CB-B4CE-49FB-8AFE-0A5294557EDE}"/>
              </a:ext>
            </a:extLst>
          </p:cNvPr>
          <p:cNvSpPr/>
          <p:nvPr/>
        </p:nvSpPr>
        <p:spPr bwMode="auto">
          <a:xfrm>
            <a:off x="5296148" y="4495833"/>
            <a:ext cx="1575093" cy="212400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112" name="Rectángulo 111">
            <a:extLst>
              <a:ext uri="{FF2B5EF4-FFF2-40B4-BE49-F238E27FC236}">
                <a16:creationId xmlns:a16="http://schemas.microsoft.com/office/drawing/2014/main" id="{6D24D00D-C434-40AA-A18E-83368011F72B}"/>
              </a:ext>
            </a:extLst>
          </p:cNvPr>
          <p:cNvSpPr/>
          <p:nvPr/>
        </p:nvSpPr>
        <p:spPr bwMode="auto">
          <a:xfrm>
            <a:off x="6975379" y="4495833"/>
            <a:ext cx="1575093" cy="212400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113" name="Rectángulo 112">
            <a:extLst>
              <a:ext uri="{FF2B5EF4-FFF2-40B4-BE49-F238E27FC236}">
                <a16:creationId xmlns:a16="http://schemas.microsoft.com/office/drawing/2014/main" id="{FAD44E8F-116C-4626-9EE4-95A62B82F4D7}"/>
              </a:ext>
            </a:extLst>
          </p:cNvPr>
          <p:cNvSpPr/>
          <p:nvPr/>
        </p:nvSpPr>
        <p:spPr bwMode="auto">
          <a:xfrm>
            <a:off x="8637313" y="4495833"/>
            <a:ext cx="1575093" cy="2124000"/>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graphicFrame>
        <p:nvGraphicFramePr>
          <p:cNvPr id="49" name="2 Gráfico">
            <a:extLst>
              <a:ext uri="{FF2B5EF4-FFF2-40B4-BE49-F238E27FC236}">
                <a16:creationId xmlns:a16="http://schemas.microsoft.com/office/drawing/2014/main" id="{3CF94D23-EA53-420A-8A5E-205DC53A1815}"/>
              </a:ext>
            </a:extLst>
          </p:cNvPr>
          <p:cNvGraphicFramePr/>
          <p:nvPr>
            <p:extLst>
              <p:ext uri="{D42A27DB-BD31-4B8C-83A1-F6EECF244321}">
                <p14:modId xmlns:p14="http://schemas.microsoft.com/office/powerpoint/2010/main" val="2445864226"/>
              </p:ext>
            </p:extLst>
          </p:nvPr>
        </p:nvGraphicFramePr>
        <p:xfrm>
          <a:off x="327863" y="2163021"/>
          <a:ext cx="1549550" cy="17062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0" name="2 Gráfico">
            <a:extLst>
              <a:ext uri="{FF2B5EF4-FFF2-40B4-BE49-F238E27FC236}">
                <a16:creationId xmlns:a16="http://schemas.microsoft.com/office/drawing/2014/main" id="{BD7F7585-5048-442E-8BAB-F31EDAA5DE3D}"/>
              </a:ext>
            </a:extLst>
          </p:cNvPr>
          <p:cNvGraphicFramePr/>
          <p:nvPr>
            <p:extLst>
              <p:ext uri="{D42A27DB-BD31-4B8C-83A1-F6EECF244321}">
                <p14:modId xmlns:p14="http://schemas.microsoft.com/office/powerpoint/2010/main" val="3914984792"/>
              </p:ext>
            </p:extLst>
          </p:nvPr>
        </p:nvGraphicFramePr>
        <p:xfrm>
          <a:off x="2000608" y="2163021"/>
          <a:ext cx="1549550" cy="17062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1" name="2 Gráfico">
            <a:extLst>
              <a:ext uri="{FF2B5EF4-FFF2-40B4-BE49-F238E27FC236}">
                <a16:creationId xmlns:a16="http://schemas.microsoft.com/office/drawing/2014/main" id="{9C75AABA-85A5-4E05-9B9A-7461506A54D8}"/>
              </a:ext>
            </a:extLst>
          </p:cNvPr>
          <p:cNvGraphicFramePr/>
          <p:nvPr>
            <p:extLst>
              <p:ext uri="{D42A27DB-BD31-4B8C-83A1-F6EECF244321}">
                <p14:modId xmlns:p14="http://schemas.microsoft.com/office/powerpoint/2010/main" val="1239894713"/>
              </p:ext>
            </p:extLst>
          </p:nvPr>
        </p:nvGraphicFramePr>
        <p:xfrm>
          <a:off x="3683128" y="2163021"/>
          <a:ext cx="1549550" cy="170620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2" name="2 Gráfico">
            <a:extLst>
              <a:ext uri="{FF2B5EF4-FFF2-40B4-BE49-F238E27FC236}">
                <a16:creationId xmlns:a16="http://schemas.microsoft.com/office/drawing/2014/main" id="{46EF14E0-12F2-4231-A175-C9AE0B23A003}"/>
              </a:ext>
            </a:extLst>
          </p:cNvPr>
          <p:cNvGraphicFramePr/>
          <p:nvPr>
            <p:extLst>
              <p:ext uri="{D42A27DB-BD31-4B8C-83A1-F6EECF244321}">
                <p14:modId xmlns:p14="http://schemas.microsoft.com/office/powerpoint/2010/main" val="2157742591"/>
              </p:ext>
            </p:extLst>
          </p:nvPr>
        </p:nvGraphicFramePr>
        <p:xfrm>
          <a:off x="5374923" y="2163021"/>
          <a:ext cx="1549550" cy="170620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3" name="2 Gráfico">
            <a:extLst>
              <a:ext uri="{FF2B5EF4-FFF2-40B4-BE49-F238E27FC236}">
                <a16:creationId xmlns:a16="http://schemas.microsoft.com/office/drawing/2014/main" id="{07B1026D-1DA2-464D-93B2-1CB132121868}"/>
              </a:ext>
            </a:extLst>
          </p:cNvPr>
          <p:cNvGraphicFramePr/>
          <p:nvPr>
            <p:extLst>
              <p:ext uri="{D42A27DB-BD31-4B8C-83A1-F6EECF244321}">
                <p14:modId xmlns:p14="http://schemas.microsoft.com/office/powerpoint/2010/main" val="3857723047"/>
              </p:ext>
            </p:extLst>
          </p:nvPr>
        </p:nvGraphicFramePr>
        <p:xfrm>
          <a:off x="6968799" y="2163021"/>
          <a:ext cx="1549550" cy="170620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3" name="2 Gráfico">
            <a:extLst>
              <a:ext uri="{FF2B5EF4-FFF2-40B4-BE49-F238E27FC236}">
                <a16:creationId xmlns:a16="http://schemas.microsoft.com/office/drawing/2014/main" id="{C9DEBD2B-05C2-45ED-972B-912D75BE524A}"/>
              </a:ext>
            </a:extLst>
          </p:cNvPr>
          <p:cNvGraphicFramePr/>
          <p:nvPr>
            <p:extLst>
              <p:ext uri="{D42A27DB-BD31-4B8C-83A1-F6EECF244321}">
                <p14:modId xmlns:p14="http://schemas.microsoft.com/office/powerpoint/2010/main" val="3113294313"/>
              </p:ext>
            </p:extLst>
          </p:nvPr>
        </p:nvGraphicFramePr>
        <p:xfrm>
          <a:off x="327863" y="4308375"/>
          <a:ext cx="1549550" cy="1706207"/>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64" name="2 Gráfico">
            <a:extLst>
              <a:ext uri="{FF2B5EF4-FFF2-40B4-BE49-F238E27FC236}">
                <a16:creationId xmlns:a16="http://schemas.microsoft.com/office/drawing/2014/main" id="{3398FB26-CF05-422C-9930-0F979AE4A351}"/>
              </a:ext>
            </a:extLst>
          </p:cNvPr>
          <p:cNvGraphicFramePr/>
          <p:nvPr>
            <p:extLst>
              <p:ext uri="{D42A27DB-BD31-4B8C-83A1-F6EECF244321}">
                <p14:modId xmlns:p14="http://schemas.microsoft.com/office/powerpoint/2010/main" val="2785651051"/>
              </p:ext>
            </p:extLst>
          </p:nvPr>
        </p:nvGraphicFramePr>
        <p:xfrm>
          <a:off x="2000608" y="4308375"/>
          <a:ext cx="1549550" cy="1706207"/>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65" name="2 Gráfico">
            <a:extLst>
              <a:ext uri="{FF2B5EF4-FFF2-40B4-BE49-F238E27FC236}">
                <a16:creationId xmlns:a16="http://schemas.microsoft.com/office/drawing/2014/main" id="{7B068AE4-4428-4F08-A8ED-EAA7EF93EA50}"/>
              </a:ext>
            </a:extLst>
          </p:cNvPr>
          <p:cNvGraphicFramePr/>
          <p:nvPr>
            <p:extLst>
              <p:ext uri="{D42A27DB-BD31-4B8C-83A1-F6EECF244321}">
                <p14:modId xmlns:p14="http://schemas.microsoft.com/office/powerpoint/2010/main" val="912807045"/>
              </p:ext>
            </p:extLst>
          </p:nvPr>
        </p:nvGraphicFramePr>
        <p:xfrm>
          <a:off x="3683128" y="4308375"/>
          <a:ext cx="1549550" cy="1706207"/>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66" name="2 Gráfico">
            <a:extLst>
              <a:ext uri="{FF2B5EF4-FFF2-40B4-BE49-F238E27FC236}">
                <a16:creationId xmlns:a16="http://schemas.microsoft.com/office/drawing/2014/main" id="{2318D295-B0CE-492E-A6B0-20D437923AE5}"/>
              </a:ext>
            </a:extLst>
          </p:cNvPr>
          <p:cNvGraphicFramePr/>
          <p:nvPr>
            <p:extLst>
              <p:ext uri="{D42A27DB-BD31-4B8C-83A1-F6EECF244321}">
                <p14:modId xmlns:p14="http://schemas.microsoft.com/office/powerpoint/2010/main" val="4145694304"/>
              </p:ext>
            </p:extLst>
          </p:nvPr>
        </p:nvGraphicFramePr>
        <p:xfrm>
          <a:off x="5343135" y="4308375"/>
          <a:ext cx="1549550" cy="170620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67" name="2 Gráfico">
            <a:extLst>
              <a:ext uri="{FF2B5EF4-FFF2-40B4-BE49-F238E27FC236}">
                <a16:creationId xmlns:a16="http://schemas.microsoft.com/office/drawing/2014/main" id="{B0C5B955-F1D0-4240-AEA4-AAC352919913}"/>
              </a:ext>
            </a:extLst>
          </p:cNvPr>
          <p:cNvGraphicFramePr/>
          <p:nvPr>
            <p:extLst>
              <p:ext uri="{D42A27DB-BD31-4B8C-83A1-F6EECF244321}">
                <p14:modId xmlns:p14="http://schemas.microsoft.com/office/powerpoint/2010/main" val="4171227076"/>
              </p:ext>
            </p:extLst>
          </p:nvPr>
        </p:nvGraphicFramePr>
        <p:xfrm>
          <a:off x="6968799" y="4308375"/>
          <a:ext cx="1549550" cy="170620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68" name="2 Gráfico">
            <a:extLst>
              <a:ext uri="{FF2B5EF4-FFF2-40B4-BE49-F238E27FC236}">
                <a16:creationId xmlns:a16="http://schemas.microsoft.com/office/drawing/2014/main" id="{20E11C30-BB6A-495B-B97D-A7D6BC150E2E}"/>
              </a:ext>
            </a:extLst>
          </p:cNvPr>
          <p:cNvGraphicFramePr/>
          <p:nvPr>
            <p:extLst>
              <p:ext uri="{D42A27DB-BD31-4B8C-83A1-F6EECF244321}">
                <p14:modId xmlns:p14="http://schemas.microsoft.com/office/powerpoint/2010/main" val="2264122717"/>
              </p:ext>
            </p:extLst>
          </p:nvPr>
        </p:nvGraphicFramePr>
        <p:xfrm>
          <a:off x="8660594" y="4308375"/>
          <a:ext cx="1549550" cy="1706207"/>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69" name="2 Gráfico">
            <a:extLst>
              <a:ext uri="{FF2B5EF4-FFF2-40B4-BE49-F238E27FC236}">
                <a16:creationId xmlns:a16="http://schemas.microsoft.com/office/drawing/2014/main" id="{2B26D8F1-4205-42EA-8CE1-330FE1EAA1C1}"/>
              </a:ext>
            </a:extLst>
          </p:cNvPr>
          <p:cNvGraphicFramePr/>
          <p:nvPr>
            <p:extLst>
              <p:ext uri="{D42A27DB-BD31-4B8C-83A1-F6EECF244321}">
                <p14:modId xmlns:p14="http://schemas.microsoft.com/office/powerpoint/2010/main" val="3163825049"/>
              </p:ext>
            </p:extLst>
          </p:nvPr>
        </p:nvGraphicFramePr>
        <p:xfrm>
          <a:off x="10274079" y="4308375"/>
          <a:ext cx="1604519" cy="1706207"/>
        </p:xfrm>
        <a:graphic>
          <a:graphicData uri="http://schemas.openxmlformats.org/drawingml/2006/chart">
            <c:chart xmlns:c="http://schemas.openxmlformats.org/drawingml/2006/chart" xmlns:r="http://schemas.openxmlformats.org/officeDocument/2006/relationships" r:id="rId14"/>
          </a:graphicData>
        </a:graphic>
      </p:graphicFrame>
      <p:pic>
        <p:nvPicPr>
          <p:cNvPr id="83" name="Imagen 82">
            <a:extLst>
              <a:ext uri="{FF2B5EF4-FFF2-40B4-BE49-F238E27FC236}">
                <a16:creationId xmlns:a16="http://schemas.microsoft.com/office/drawing/2014/main" id="{D2EC8881-1051-46DE-84A4-FB1FCA68A5CF}"/>
              </a:ext>
            </a:extLst>
          </p:cNvPr>
          <p:cNvPicPr>
            <a:picLocks noChangeAspect="1"/>
          </p:cNvPicPr>
          <p:nvPr/>
        </p:nvPicPr>
        <p:blipFill rotWithShape="1">
          <a:blip r:embed="rId15" cstate="print">
            <a:duotone>
              <a:schemeClr val="accent3">
                <a:shade val="45000"/>
                <a:satMod val="135000"/>
              </a:schemeClr>
              <a:prstClr val="white"/>
            </a:duotone>
            <a:extLst>
              <a:ext uri="{28A0092B-C50C-407E-A947-70E740481C1C}">
                <a14:useLocalDpi xmlns:a14="http://schemas.microsoft.com/office/drawing/2010/main" val="0"/>
              </a:ext>
            </a:extLst>
          </a:blip>
          <a:srcRect/>
          <a:stretch/>
        </p:blipFill>
        <p:spPr>
          <a:xfrm>
            <a:off x="936876" y="3692926"/>
            <a:ext cx="305328" cy="321398"/>
          </a:xfrm>
          <a:prstGeom prst="rect">
            <a:avLst/>
          </a:prstGeom>
        </p:spPr>
      </p:pic>
      <p:pic>
        <p:nvPicPr>
          <p:cNvPr id="84" name="Imagen 83">
            <a:extLst>
              <a:ext uri="{FF2B5EF4-FFF2-40B4-BE49-F238E27FC236}">
                <a16:creationId xmlns:a16="http://schemas.microsoft.com/office/drawing/2014/main" id="{04448A83-6181-4B49-B4DE-00AECA1B4715}"/>
              </a:ext>
            </a:extLst>
          </p:cNvPr>
          <p:cNvPicPr>
            <a:picLocks noChangeAspect="1"/>
          </p:cNvPicPr>
          <p:nvPr/>
        </p:nvPicPr>
        <p:blipFill>
          <a:blip r:embed="rId16" cstate="email">
            <a:extLst>
              <a:ext uri="{28A0092B-C50C-407E-A947-70E740481C1C}">
                <a14:useLocalDpi xmlns:a14="http://schemas.microsoft.com/office/drawing/2010/main" val="0"/>
              </a:ext>
            </a:extLst>
          </a:blip>
          <a:stretch>
            <a:fillRect/>
          </a:stretch>
        </p:blipFill>
        <p:spPr>
          <a:xfrm>
            <a:off x="5914615" y="3734553"/>
            <a:ext cx="245085" cy="245085"/>
          </a:xfrm>
          <a:prstGeom prst="rect">
            <a:avLst/>
          </a:prstGeom>
        </p:spPr>
      </p:pic>
      <p:pic>
        <p:nvPicPr>
          <p:cNvPr id="85" name="Imagen 84">
            <a:extLst>
              <a:ext uri="{FF2B5EF4-FFF2-40B4-BE49-F238E27FC236}">
                <a16:creationId xmlns:a16="http://schemas.microsoft.com/office/drawing/2014/main" id="{4C7A5359-A585-495A-9BDF-AFC7DF695E5D}"/>
              </a:ext>
            </a:extLst>
          </p:cNvPr>
          <p:cNvPicPr>
            <a:picLocks noChangeAspect="1"/>
          </p:cNvPicPr>
          <p:nvPr/>
        </p:nvPicPr>
        <p:blipFill>
          <a:blip r:embed="rId17" cstate="email">
            <a:extLst>
              <a:ext uri="{28A0092B-C50C-407E-A947-70E740481C1C}">
                <a14:useLocalDpi xmlns:a14="http://schemas.microsoft.com/office/drawing/2010/main" val="0"/>
              </a:ext>
            </a:extLst>
          </a:blip>
          <a:stretch>
            <a:fillRect/>
          </a:stretch>
        </p:blipFill>
        <p:spPr>
          <a:xfrm>
            <a:off x="4302916" y="3753603"/>
            <a:ext cx="245085" cy="245085"/>
          </a:xfrm>
          <a:prstGeom prst="rect">
            <a:avLst/>
          </a:prstGeom>
        </p:spPr>
      </p:pic>
      <p:pic>
        <p:nvPicPr>
          <p:cNvPr id="86" name="Imagen 85">
            <a:extLst>
              <a:ext uri="{FF2B5EF4-FFF2-40B4-BE49-F238E27FC236}">
                <a16:creationId xmlns:a16="http://schemas.microsoft.com/office/drawing/2014/main" id="{9CF60D94-4809-430D-BEB9-B46FD23CB7CB}"/>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b="17474"/>
          <a:stretch/>
        </p:blipFill>
        <p:spPr>
          <a:xfrm>
            <a:off x="7648909" y="3737825"/>
            <a:ext cx="296981" cy="245085"/>
          </a:xfrm>
          <a:prstGeom prst="rect">
            <a:avLst/>
          </a:prstGeom>
        </p:spPr>
      </p:pic>
      <p:pic>
        <p:nvPicPr>
          <p:cNvPr id="88" name="Imagen 87">
            <a:extLst>
              <a:ext uri="{FF2B5EF4-FFF2-40B4-BE49-F238E27FC236}">
                <a16:creationId xmlns:a16="http://schemas.microsoft.com/office/drawing/2014/main" id="{975920A5-AD5A-4242-9C8B-06DC75189F32}"/>
              </a:ext>
            </a:extLst>
          </p:cNvPr>
          <p:cNvPicPr>
            <a:picLocks noChangeAspect="1"/>
          </p:cNvPicPr>
          <p:nvPr/>
        </p:nvPicPr>
        <p:blipFill rotWithShape="1">
          <a:blip r:embed="rId19" cstate="print">
            <a:extLst>
              <a:ext uri="{BEBA8EAE-BF5A-486C-A8C5-ECC9F3942E4B}">
                <a14:imgProps xmlns:a14="http://schemas.microsoft.com/office/drawing/2010/main">
                  <a14:imgLayer r:embed="rId20">
                    <a14:imgEffect>
                      <a14:saturation sat="0"/>
                    </a14:imgEffect>
                  </a14:imgLayer>
                </a14:imgProps>
              </a:ext>
              <a:ext uri="{28A0092B-C50C-407E-A947-70E740481C1C}">
                <a14:useLocalDpi xmlns:a14="http://schemas.microsoft.com/office/drawing/2010/main" val="0"/>
              </a:ext>
            </a:extLst>
          </a:blip>
          <a:srcRect b="-1"/>
          <a:stretch/>
        </p:blipFill>
        <p:spPr>
          <a:xfrm>
            <a:off x="2646272" y="3755779"/>
            <a:ext cx="229099" cy="245086"/>
          </a:xfrm>
          <a:prstGeom prst="rect">
            <a:avLst/>
          </a:prstGeom>
        </p:spPr>
      </p:pic>
      <p:sp>
        <p:nvSpPr>
          <p:cNvPr id="57" name="Elipse 56">
            <a:extLst>
              <a:ext uri="{FF2B5EF4-FFF2-40B4-BE49-F238E27FC236}">
                <a16:creationId xmlns:a16="http://schemas.microsoft.com/office/drawing/2014/main" id="{C3AFCD3C-A257-41D0-9875-FE0888E769BC}"/>
              </a:ext>
            </a:extLst>
          </p:cNvPr>
          <p:cNvSpPr/>
          <p:nvPr/>
        </p:nvSpPr>
        <p:spPr>
          <a:xfrm>
            <a:off x="8070126" y="4226289"/>
            <a:ext cx="165927" cy="165927"/>
          </a:xfrm>
          <a:prstGeom prst="ellipse">
            <a:avLst/>
          </a:prstGeom>
          <a:solidFill>
            <a:srgbClr val="B8CDE8"/>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a:latin typeface="+mj-lt"/>
            </a:endParaRPr>
          </a:p>
        </p:txBody>
      </p:sp>
      <p:sp>
        <p:nvSpPr>
          <p:cNvPr id="58" name="Elipse 57">
            <a:extLst>
              <a:ext uri="{FF2B5EF4-FFF2-40B4-BE49-F238E27FC236}">
                <a16:creationId xmlns:a16="http://schemas.microsoft.com/office/drawing/2014/main" id="{86AC058F-C94E-4597-83E2-B604F2E55EBF}"/>
              </a:ext>
            </a:extLst>
          </p:cNvPr>
          <p:cNvSpPr/>
          <p:nvPr/>
        </p:nvSpPr>
        <p:spPr>
          <a:xfrm>
            <a:off x="8698917" y="4226289"/>
            <a:ext cx="165927" cy="165927"/>
          </a:xfrm>
          <a:prstGeom prst="ellipse">
            <a:avLst/>
          </a:prstGeom>
          <a:solidFill>
            <a:srgbClr val="5B9BD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a:latin typeface="+mj-lt"/>
            </a:endParaRPr>
          </a:p>
        </p:txBody>
      </p:sp>
      <p:sp>
        <p:nvSpPr>
          <p:cNvPr id="59" name="Elipse 58">
            <a:extLst>
              <a:ext uri="{FF2B5EF4-FFF2-40B4-BE49-F238E27FC236}">
                <a16:creationId xmlns:a16="http://schemas.microsoft.com/office/drawing/2014/main" id="{3D955A1A-5897-4F37-B2CA-07CE28794EAB}"/>
              </a:ext>
            </a:extLst>
          </p:cNvPr>
          <p:cNvSpPr/>
          <p:nvPr/>
        </p:nvSpPr>
        <p:spPr>
          <a:xfrm>
            <a:off x="9329433" y="4226289"/>
            <a:ext cx="165927" cy="165927"/>
          </a:xfrm>
          <a:prstGeom prst="ellipse">
            <a:avLst/>
          </a:prstGeom>
          <a:solidFill>
            <a:srgbClr val="2E75B6"/>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a:latin typeface="+mj-lt"/>
            </a:endParaRPr>
          </a:p>
        </p:txBody>
      </p:sp>
      <p:sp>
        <p:nvSpPr>
          <p:cNvPr id="60" name="Elipse 59">
            <a:extLst>
              <a:ext uri="{FF2B5EF4-FFF2-40B4-BE49-F238E27FC236}">
                <a16:creationId xmlns:a16="http://schemas.microsoft.com/office/drawing/2014/main" id="{55DDB71E-3BD8-405C-85FD-8CE8FC391895}"/>
              </a:ext>
            </a:extLst>
          </p:cNvPr>
          <p:cNvSpPr/>
          <p:nvPr/>
        </p:nvSpPr>
        <p:spPr>
          <a:xfrm>
            <a:off x="9959949" y="4226289"/>
            <a:ext cx="165927" cy="165927"/>
          </a:xfrm>
          <a:prstGeom prst="ellipse">
            <a:avLst/>
          </a:prstGeom>
          <a:solidFill>
            <a:srgbClr val="1C476E"/>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dirty="0">
              <a:latin typeface="+mj-lt"/>
            </a:endParaRPr>
          </a:p>
        </p:txBody>
      </p:sp>
      <p:sp>
        <p:nvSpPr>
          <p:cNvPr id="74" name="Elipse 73">
            <a:extLst>
              <a:ext uri="{FF2B5EF4-FFF2-40B4-BE49-F238E27FC236}">
                <a16:creationId xmlns:a16="http://schemas.microsoft.com/office/drawing/2014/main" id="{0AB59E31-8A43-485F-B227-6D9636904611}"/>
              </a:ext>
            </a:extLst>
          </p:cNvPr>
          <p:cNvSpPr/>
          <p:nvPr/>
        </p:nvSpPr>
        <p:spPr>
          <a:xfrm>
            <a:off x="8072504" y="1839565"/>
            <a:ext cx="165927" cy="165927"/>
          </a:xfrm>
          <a:prstGeom prst="ellipse">
            <a:avLst/>
          </a:prstGeom>
          <a:solidFill>
            <a:srgbClr val="E2F0D9"/>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a:latin typeface="+mj-lt"/>
            </a:endParaRPr>
          </a:p>
        </p:txBody>
      </p:sp>
      <p:sp>
        <p:nvSpPr>
          <p:cNvPr id="75" name="Elipse 74">
            <a:extLst>
              <a:ext uri="{FF2B5EF4-FFF2-40B4-BE49-F238E27FC236}">
                <a16:creationId xmlns:a16="http://schemas.microsoft.com/office/drawing/2014/main" id="{15347BF8-6634-46C9-BA06-F0B20A172DB0}"/>
              </a:ext>
            </a:extLst>
          </p:cNvPr>
          <p:cNvSpPr/>
          <p:nvPr/>
        </p:nvSpPr>
        <p:spPr>
          <a:xfrm>
            <a:off x="8697320" y="1839565"/>
            <a:ext cx="165927" cy="165927"/>
          </a:xfrm>
          <a:prstGeom prst="ellipse">
            <a:avLst/>
          </a:prstGeom>
          <a:solidFill>
            <a:srgbClr val="A9D18E"/>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a:latin typeface="+mj-lt"/>
            </a:endParaRPr>
          </a:p>
        </p:txBody>
      </p:sp>
      <p:sp>
        <p:nvSpPr>
          <p:cNvPr id="90" name="Elipse 89">
            <a:extLst>
              <a:ext uri="{FF2B5EF4-FFF2-40B4-BE49-F238E27FC236}">
                <a16:creationId xmlns:a16="http://schemas.microsoft.com/office/drawing/2014/main" id="{9E2FA95E-6EB1-456F-B130-08909E82443F}"/>
              </a:ext>
            </a:extLst>
          </p:cNvPr>
          <p:cNvSpPr/>
          <p:nvPr/>
        </p:nvSpPr>
        <p:spPr>
          <a:xfrm>
            <a:off x="9322136" y="1839565"/>
            <a:ext cx="165927" cy="165927"/>
          </a:xfrm>
          <a:prstGeom prst="ellipse">
            <a:avLst/>
          </a:prstGeom>
          <a:solidFill>
            <a:srgbClr val="548235"/>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a:latin typeface="+mj-lt"/>
            </a:endParaRPr>
          </a:p>
        </p:txBody>
      </p:sp>
      <p:sp>
        <p:nvSpPr>
          <p:cNvPr id="91" name="Elipse 90">
            <a:extLst>
              <a:ext uri="{FF2B5EF4-FFF2-40B4-BE49-F238E27FC236}">
                <a16:creationId xmlns:a16="http://schemas.microsoft.com/office/drawing/2014/main" id="{2EE4EF0E-DC3E-4D88-AD05-7BAB0673D005}"/>
              </a:ext>
            </a:extLst>
          </p:cNvPr>
          <p:cNvSpPr/>
          <p:nvPr/>
        </p:nvSpPr>
        <p:spPr>
          <a:xfrm>
            <a:off x="9946952" y="1839565"/>
            <a:ext cx="165927" cy="165927"/>
          </a:xfrm>
          <a:prstGeom prst="ellipse">
            <a:avLst/>
          </a:prstGeom>
          <a:solidFill>
            <a:srgbClr val="4E612D"/>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dirty="0">
              <a:latin typeface="+mj-lt"/>
            </a:endParaRPr>
          </a:p>
        </p:txBody>
      </p:sp>
      <p:pic>
        <p:nvPicPr>
          <p:cNvPr id="115" name="Imagen 114">
            <a:extLst>
              <a:ext uri="{FF2B5EF4-FFF2-40B4-BE49-F238E27FC236}">
                <a16:creationId xmlns:a16="http://schemas.microsoft.com/office/drawing/2014/main" id="{E4905A16-F4FA-4764-AEC8-F0D93481B83A}"/>
              </a:ext>
            </a:extLst>
          </p:cNvPr>
          <p:cNvPicPr>
            <a:picLocks noChangeAspect="1"/>
          </p:cNvPicPr>
          <p:nvPr/>
        </p:nvPicPr>
        <p:blipFill rotWithShape="1">
          <a:blip r:embed="rId15" cstate="print">
            <a:duotone>
              <a:schemeClr val="accent3">
                <a:shade val="45000"/>
                <a:satMod val="135000"/>
              </a:schemeClr>
              <a:prstClr val="white"/>
            </a:duotone>
            <a:extLst>
              <a:ext uri="{28A0092B-C50C-407E-A947-70E740481C1C}">
                <a14:useLocalDpi xmlns:a14="http://schemas.microsoft.com/office/drawing/2010/main" val="0"/>
              </a:ext>
            </a:extLst>
          </a:blip>
          <a:srcRect/>
          <a:stretch/>
        </p:blipFill>
        <p:spPr>
          <a:xfrm>
            <a:off x="936876" y="6242824"/>
            <a:ext cx="305328" cy="321398"/>
          </a:xfrm>
          <a:prstGeom prst="rect">
            <a:avLst/>
          </a:prstGeom>
        </p:spPr>
      </p:pic>
      <p:pic>
        <p:nvPicPr>
          <p:cNvPr id="116" name="Imagen 115">
            <a:extLst>
              <a:ext uri="{FF2B5EF4-FFF2-40B4-BE49-F238E27FC236}">
                <a16:creationId xmlns:a16="http://schemas.microsoft.com/office/drawing/2014/main" id="{18756C7B-F60A-46D6-A41B-AC0907847BCD}"/>
              </a:ext>
            </a:extLst>
          </p:cNvPr>
          <p:cNvPicPr>
            <a:picLocks noChangeAspect="1"/>
          </p:cNvPicPr>
          <p:nvPr/>
        </p:nvPicPr>
        <p:blipFill>
          <a:blip r:embed="rId16" cstate="email">
            <a:extLst>
              <a:ext uri="{28A0092B-C50C-407E-A947-70E740481C1C}">
                <a14:useLocalDpi xmlns:a14="http://schemas.microsoft.com/office/drawing/2010/main" val="0"/>
              </a:ext>
            </a:extLst>
          </a:blip>
          <a:stretch>
            <a:fillRect/>
          </a:stretch>
        </p:blipFill>
        <p:spPr>
          <a:xfrm>
            <a:off x="5914615" y="6284451"/>
            <a:ext cx="245085" cy="245085"/>
          </a:xfrm>
          <a:prstGeom prst="rect">
            <a:avLst/>
          </a:prstGeom>
        </p:spPr>
      </p:pic>
      <p:pic>
        <p:nvPicPr>
          <p:cNvPr id="117" name="Imagen 116">
            <a:extLst>
              <a:ext uri="{FF2B5EF4-FFF2-40B4-BE49-F238E27FC236}">
                <a16:creationId xmlns:a16="http://schemas.microsoft.com/office/drawing/2014/main" id="{E09831C2-1B39-4B8F-B500-D0D84C712918}"/>
              </a:ext>
            </a:extLst>
          </p:cNvPr>
          <p:cNvPicPr>
            <a:picLocks noChangeAspect="1"/>
          </p:cNvPicPr>
          <p:nvPr/>
        </p:nvPicPr>
        <p:blipFill>
          <a:blip r:embed="rId17" cstate="email">
            <a:extLst>
              <a:ext uri="{28A0092B-C50C-407E-A947-70E740481C1C}">
                <a14:useLocalDpi xmlns:a14="http://schemas.microsoft.com/office/drawing/2010/main" val="0"/>
              </a:ext>
            </a:extLst>
          </a:blip>
          <a:stretch>
            <a:fillRect/>
          </a:stretch>
        </p:blipFill>
        <p:spPr>
          <a:xfrm>
            <a:off x="4302916" y="6303501"/>
            <a:ext cx="245085" cy="245085"/>
          </a:xfrm>
          <a:prstGeom prst="rect">
            <a:avLst/>
          </a:prstGeom>
        </p:spPr>
      </p:pic>
      <p:pic>
        <p:nvPicPr>
          <p:cNvPr id="118" name="Imagen 117">
            <a:extLst>
              <a:ext uri="{FF2B5EF4-FFF2-40B4-BE49-F238E27FC236}">
                <a16:creationId xmlns:a16="http://schemas.microsoft.com/office/drawing/2014/main" id="{3F00A57A-F32B-436E-8F19-57B25E63355A}"/>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b="17474"/>
          <a:stretch/>
        </p:blipFill>
        <p:spPr>
          <a:xfrm>
            <a:off x="7552192" y="6287723"/>
            <a:ext cx="296981" cy="245085"/>
          </a:xfrm>
          <a:prstGeom prst="rect">
            <a:avLst/>
          </a:prstGeom>
        </p:spPr>
      </p:pic>
      <p:pic>
        <p:nvPicPr>
          <p:cNvPr id="119" name="Imagen 118">
            <a:extLst>
              <a:ext uri="{FF2B5EF4-FFF2-40B4-BE49-F238E27FC236}">
                <a16:creationId xmlns:a16="http://schemas.microsoft.com/office/drawing/2014/main" id="{05DE3A17-A0E4-4C0A-8D7C-E7F6398BABCA}"/>
              </a:ext>
            </a:extLst>
          </p:cNvPr>
          <p:cNvPicPr>
            <a:picLocks noChangeAspect="1"/>
          </p:cNvPicPr>
          <p:nvPr/>
        </p:nvPicPr>
        <p:blipFill>
          <a:blip r:embed="rId21" cstate="email">
            <a:extLst>
              <a:ext uri="{28A0092B-C50C-407E-A947-70E740481C1C}">
                <a14:useLocalDpi xmlns:a14="http://schemas.microsoft.com/office/drawing/2010/main" val="0"/>
              </a:ext>
            </a:extLst>
          </a:blip>
          <a:stretch>
            <a:fillRect/>
          </a:stretch>
        </p:blipFill>
        <p:spPr>
          <a:xfrm>
            <a:off x="9209368" y="6254510"/>
            <a:ext cx="320187" cy="320187"/>
          </a:xfrm>
          <a:prstGeom prst="rect">
            <a:avLst/>
          </a:prstGeom>
        </p:spPr>
      </p:pic>
      <p:pic>
        <p:nvPicPr>
          <p:cNvPr id="120" name="Imagen 119">
            <a:extLst>
              <a:ext uri="{FF2B5EF4-FFF2-40B4-BE49-F238E27FC236}">
                <a16:creationId xmlns:a16="http://schemas.microsoft.com/office/drawing/2014/main" id="{9EAA17B6-13AD-4BCE-B46B-8E2CEE4A1AEB}"/>
              </a:ext>
            </a:extLst>
          </p:cNvPr>
          <p:cNvPicPr>
            <a:picLocks noChangeAspect="1"/>
          </p:cNvPicPr>
          <p:nvPr/>
        </p:nvPicPr>
        <p:blipFill rotWithShape="1">
          <a:blip r:embed="rId19" cstate="print">
            <a:extLst>
              <a:ext uri="{BEBA8EAE-BF5A-486C-A8C5-ECC9F3942E4B}">
                <a14:imgProps xmlns:a14="http://schemas.microsoft.com/office/drawing/2010/main">
                  <a14:imgLayer r:embed="rId20">
                    <a14:imgEffect>
                      <a14:saturation sat="0"/>
                    </a14:imgEffect>
                  </a14:imgLayer>
                </a14:imgProps>
              </a:ext>
              <a:ext uri="{28A0092B-C50C-407E-A947-70E740481C1C}">
                <a14:useLocalDpi xmlns:a14="http://schemas.microsoft.com/office/drawing/2010/main" val="0"/>
              </a:ext>
            </a:extLst>
          </a:blip>
          <a:srcRect b="-1"/>
          <a:stretch/>
        </p:blipFill>
        <p:spPr>
          <a:xfrm>
            <a:off x="2646272" y="6305677"/>
            <a:ext cx="229099" cy="245086"/>
          </a:xfrm>
          <a:prstGeom prst="rect">
            <a:avLst/>
          </a:prstGeom>
        </p:spPr>
      </p:pic>
      <p:pic>
        <p:nvPicPr>
          <p:cNvPr id="121" name="Picture 2" descr="https://d30y9cdsu7xlg0.cloudfront.net/png/937597-200.png">
            <a:extLst>
              <a:ext uri="{FF2B5EF4-FFF2-40B4-BE49-F238E27FC236}">
                <a16:creationId xmlns:a16="http://schemas.microsoft.com/office/drawing/2014/main" id="{6AA70E9E-82ED-4052-A86F-56DECF952A7C}"/>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0918115" y="6278597"/>
            <a:ext cx="268928" cy="268928"/>
          </a:xfrm>
          <a:prstGeom prst="rect">
            <a:avLst/>
          </a:prstGeom>
          <a:noFill/>
          <a:extLst>
            <a:ext uri="{909E8E84-426E-40DD-AFC4-6F175D3DCCD1}">
              <a14:hiddenFill xmlns:a14="http://schemas.microsoft.com/office/drawing/2010/main">
                <a:solidFill>
                  <a:srgbClr val="FFFFFF"/>
                </a:solidFill>
              </a14:hiddenFill>
            </a:ext>
          </a:extLst>
        </p:spPr>
      </p:pic>
      <p:sp>
        <p:nvSpPr>
          <p:cNvPr id="99" name="Marcador de número de diapositiva 1">
            <a:extLst>
              <a:ext uri="{FF2B5EF4-FFF2-40B4-BE49-F238E27FC236}">
                <a16:creationId xmlns:a16="http://schemas.microsoft.com/office/drawing/2014/main" id="{AAF92FB7-D26C-4508-B58D-668D544C0290}"/>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55</a:t>
            </a:fld>
            <a:endParaRPr lang="es-ES_tradnl" dirty="0"/>
          </a:p>
        </p:txBody>
      </p:sp>
      <p:sp>
        <p:nvSpPr>
          <p:cNvPr id="100" name="Rectángulo 99">
            <a:extLst>
              <a:ext uri="{FF2B5EF4-FFF2-40B4-BE49-F238E27FC236}">
                <a16:creationId xmlns:a16="http://schemas.microsoft.com/office/drawing/2014/main" id="{34DE391C-82BC-4CFE-94C6-593479914665}"/>
              </a:ext>
            </a:extLst>
          </p:cNvPr>
          <p:cNvSpPr/>
          <p:nvPr/>
        </p:nvSpPr>
        <p:spPr>
          <a:xfrm>
            <a:off x="129260" y="304782"/>
            <a:ext cx="11758231" cy="5232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spcBef>
                <a:spcPts val="200"/>
              </a:spcBef>
              <a:spcAft>
                <a:spcPts val="200"/>
              </a:spcAft>
              <a:buClr>
                <a:srgbClr val="233616"/>
              </a:buClr>
            </a:pPr>
            <a:r>
              <a:rPr lang="es-ES" sz="1400" dirty="0">
                <a:solidFill>
                  <a:schemeClr val="tx1"/>
                </a:solidFill>
                <a:ea typeface="Verdana" panose="020B0604030504040204" pitchFamily="34" charset="0"/>
                <a:cs typeface="Verdana" panose="020B0604030504040204" pitchFamily="34" charset="0"/>
              </a:rPr>
              <a:t>Tal y como se lleva observando en los últimos ejercicios, el </a:t>
            </a:r>
            <a:r>
              <a:rPr lang="es-ES" sz="1400" b="1" dirty="0">
                <a:solidFill>
                  <a:schemeClr val="tx1"/>
                </a:solidFill>
                <a:ea typeface="Verdana" panose="020B0604030504040204" pitchFamily="34" charset="0"/>
                <a:cs typeface="Verdana" panose="020B0604030504040204" pitchFamily="34" charset="0"/>
              </a:rPr>
              <a:t>incremento en la lectura de contenido digital </a:t>
            </a:r>
            <a:r>
              <a:rPr lang="es-ES" sz="1400" dirty="0">
                <a:solidFill>
                  <a:schemeClr val="tx1"/>
                </a:solidFill>
                <a:ea typeface="Verdana" panose="020B0604030504040204" pitchFamily="34" charset="0"/>
                <a:cs typeface="Verdana" panose="020B0604030504040204" pitchFamily="34" charset="0"/>
              </a:rPr>
              <a:t>no se traduce en un incremento paralelo de la lectura total, </a:t>
            </a:r>
            <a:r>
              <a:rPr lang="es-ES" sz="1400" dirty="0">
                <a:solidFill>
                  <a:schemeClr val="tx1"/>
                </a:solidFill>
                <a:latin typeface="+mj-lt"/>
                <a:ea typeface="Verdana" panose="020B0604030504040204" pitchFamily="34" charset="0"/>
              </a:rPr>
              <a:t>lo que apunta a un aumento en la lectura digital, sin dejar de lado al papel.</a:t>
            </a:r>
            <a:endParaRPr lang="es-ES" sz="1400" dirty="0">
              <a:solidFill>
                <a:schemeClr val="tx1"/>
              </a:solidFill>
              <a:ea typeface="Verdana" panose="020B0604030504040204" pitchFamily="34" charset="0"/>
              <a:cs typeface="Verdana" panose="020B0604030504040204" pitchFamily="34" charset="0"/>
            </a:endParaRPr>
          </a:p>
        </p:txBody>
      </p:sp>
      <p:cxnSp>
        <p:nvCxnSpPr>
          <p:cNvPr id="3" name="Conector recto de flecha 2">
            <a:extLst>
              <a:ext uri="{FF2B5EF4-FFF2-40B4-BE49-F238E27FC236}">
                <a16:creationId xmlns:a16="http://schemas.microsoft.com/office/drawing/2014/main" id="{DDEAF727-F8E0-4035-AB82-3B82ECB573F1}"/>
              </a:ext>
            </a:extLst>
          </p:cNvPr>
          <p:cNvCxnSpPr>
            <a:cxnSpLocks/>
          </p:cNvCxnSpPr>
          <p:nvPr/>
        </p:nvCxnSpPr>
        <p:spPr>
          <a:xfrm>
            <a:off x="3902180" y="3027001"/>
            <a:ext cx="1123542" cy="1742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Conector recto de flecha 75">
            <a:extLst>
              <a:ext uri="{FF2B5EF4-FFF2-40B4-BE49-F238E27FC236}">
                <a16:creationId xmlns:a16="http://schemas.microsoft.com/office/drawing/2014/main" id="{6193DA81-C357-4383-A785-CBCA44AEC80B}"/>
              </a:ext>
            </a:extLst>
          </p:cNvPr>
          <p:cNvCxnSpPr>
            <a:cxnSpLocks/>
          </p:cNvCxnSpPr>
          <p:nvPr/>
        </p:nvCxnSpPr>
        <p:spPr>
          <a:xfrm flipV="1">
            <a:off x="5505449" y="4851420"/>
            <a:ext cx="1181100" cy="3810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2" name="Conector recto de flecha 101">
            <a:extLst>
              <a:ext uri="{FF2B5EF4-FFF2-40B4-BE49-F238E27FC236}">
                <a16:creationId xmlns:a16="http://schemas.microsoft.com/office/drawing/2014/main" id="{1CFE450C-E233-4477-A9B0-0F11D7DB427A}"/>
              </a:ext>
            </a:extLst>
          </p:cNvPr>
          <p:cNvCxnSpPr>
            <a:cxnSpLocks/>
          </p:cNvCxnSpPr>
          <p:nvPr/>
        </p:nvCxnSpPr>
        <p:spPr>
          <a:xfrm flipV="1">
            <a:off x="2150523" y="2541999"/>
            <a:ext cx="1219287" cy="1978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 name="Conector recto de flecha 102">
            <a:extLst>
              <a:ext uri="{FF2B5EF4-FFF2-40B4-BE49-F238E27FC236}">
                <a16:creationId xmlns:a16="http://schemas.microsoft.com/office/drawing/2014/main" id="{63187770-8586-4643-B2CA-7EC150027FC6}"/>
              </a:ext>
            </a:extLst>
          </p:cNvPr>
          <p:cNvCxnSpPr>
            <a:cxnSpLocks/>
          </p:cNvCxnSpPr>
          <p:nvPr/>
        </p:nvCxnSpPr>
        <p:spPr>
          <a:xfrm flipV="1">
            <a:off x="615145" y="4987382"/>
            <a:ext cx="1130687" cy="2477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5" name="Elipse 104">
            <a:extLst>
              <a:ext uri="{FF2B5EF4-FFF2-40B4-BE49-F238E27FC236}">
                <a16:creationId xmlns:a16="http://schemas.microsoft.com/office/drawing/2014/main" id="{8B4634E5-00D5-4399-ACF6-9BA2E510F098}"/>
              </a:ext>
            </a:extLst>
          </p:cNvPr>
          <p:cNvSpPr/>
          <p:nvPr/>
        </p:nvSpPr>
        <p:spPr>
          <a:xfrm>
            <a:off x="10535555" y="1839565"/>
            <a:ext cx="165927" cy="165927"/>
          </a:xfrm>
          <a:prstGeom prst="ellipse">
            <a:avLst/>
          </a:prstGeom>
          <a:solidFill>
            <a:srgbClr val="20310D"/>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dirty="0">
              <a:latin typeface="+mj-lt"/>
            </a:endParaRPr>
          </a:p>
        </p:txBody>
      </p:sp>
      <p:sp>
        <p:nvSpPr>
          <p:cNvPr id="107" name="Elipse 106">
            <a:extLst>
              <a:ext uri="{FF2B5EF4-FFF2-40B4-BE49-F238E27FC236}">
                <a16:creationId xmlns:a16="http://schemas.microsoft.com/office/drawing/2014/main" id="{97FD3078-148B-41EE-8A64-0A7FB5AD14B2}"/>
              </a:ext>
            </a:extLst>
          </p:cNvPr>
          <p:cNvSpPr/>
          <p:nvPr/>
        </p:nvSpPr>
        <p:spPr>
          <a:xfrm>
            <a:off x="10535555" y="4226289"/>
            <a:ext cx="165927" cy="165927"/>
          </a:xfrm>
          <a:prstGeom prst="ellipse">
            <a:avLst/>
          </a:prstGeom>
          <a:solidFill>
            <a:srgbClr val="0D223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900" dirty="0">
              <a:latin typeface="+mj-lt"/>
            </a:endParaRPr>
          </a:p>
        </p:txBody>
      </p:sp>
      <p:sp>
        <p:nvSpPr>
          <p:cNvPr id="79" name="CuadroTexto 78">
            <a:extLst>
              <a:ext uri="{FF2B5EF4-FFF2-40B4-BE49-F238E27FC236}">
                <a16:creationId xmlns:a16="http://schemas.microsoft.com/office/drawing/2014/main" id="{A4FB7659-4B69-42D6-ABB3-B8B609BBA647}"/>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cxnSp>
        <p:nvCxnSpPr>
          <p:cNvPr id="101" name="Conector recto de flecha 100">
            <a:extLst>
              <a:ext uri="{FF2B5EF4-FFF2-40B4-BE49-F238E27FC236}">
                <a16:creationId xmlns:a16="http://schemas.microsoft.com/office/drawing/2014/main" id="{F23EBEDD-4D32-4B25-86A4-F484754A43BB}"/>
              </a:ext>
            </a:extLst>
          </p:cNvPr>
          <p:cNvCxnSpPr>
            <a:cxnSpLocks/>
          </p:cNvCxnSpPr>
          <p:nvPr/>
        </p:nvCxnSpPr>
        <p:spPr>
          <a:xfrm flipV="1">
            <a:off x="4676466" y="5545167"/>
            <a:ext cx="349256" cy="846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0208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7B67FBD2-210C-44A8-8D85-E06E17CF636E}"/>
              </a:ext>
            </a:extLst>
          </p:cNvPr>
          <p:cNvSpPr>
            <a:spLocks noGrp="1"/>
          </p:cNvSpPr>
          <p:nvPr>
            <p:ph type="sldNum" sz="quarter" idx="12"/>
          </p:nvPr>
        </p:nvSpPr>
        <p:spPr/>
        <p:txBody>
          <a:bodyPr/>
          <a:lstStyle/>
          <a:p>
            <a:fld id="{1A85DD5C-56C3-43D9-A91F-D75BD50A17B5}" type="slidenum">
              <a:rPr lang="es-ES_tradnl" smtClean="0"/>
              <a:pPr/>
              <a:t>56</a:t>
            </a:fld>
            <a:endParaRPr lang="es-ES_tradnl" dirty="0"/>
          </a:p>
        </p:txBody>
      </p:sp>
      <p:graphicFrame>
        <p:nvGraphicFramePr>
          <p:cNvPr id="3" name="28 Tabla">
            <a:extLst>
              <a:ext uri="{FF2B5EF4-FFF2-40B4-BE49-F238E27FC236}">
                <a16:creationId xmlns:a16="http://schemas.microsoft.com/office/drawing/2014/main" id="{1186A08B-D61D-4223-8AD2-B07F807645A2}"/>
              </a:ext>
            </a:extLst>
          </p:cNvPr>
          <p:cNvGraphicFramePr>
            <a:graphicFrameLocks noGrp="1"/>
          </p:cNvGraphicFramePr>
          <p:nvPr>
            <p:extLst>
              <p:ext uri="{D42A27DB-BD31-4B8C-83A1-F6EECF244321}">
                <p14:modId xmlns:p14="http://schemas.microsoft.com/office/powerpoint/2010/main" val="943104620"/>
              </p:ext>
            </p:extLst>
          </p:nvPr>
        </p:nvGraphicFramePr>
        <p:xfrm>
          <a:off x="165101" y="1520577"/>
          <a:ext cx="11853580" cy="4749590"/>
        </p:xfrm>
        <a:graphic>
          <a:graphicData uri="http://schemas.openxmlformats.org/drawingml/2006/table">
            <a:tbl>
              <a:tblPr firstRow="1" bandRow="1">
                <a:tableStyleId>{93296810-A885-4BE3-A3E7-6D5BEEA58F35}</a:tableStyleId>
              </a:tblPr>
              <a:tblGrid>
                <a:gridCol w="1919777">
                  <a:extLst>
                    <a:ext uri="{9D8B030D-6E8A-4147-A177-3AD203B41FA5}">
                      <a16:colId xmlns:a16="http://schemas.microsoft.com/office/drawing/2014/main" val="20000"/>
                    </a:ext>
                  </a:extLst>
                </a:gridCol>
                <a:gridCol w="1098601">
                  <a:extLst>
                    <a:ext uri="{9D8B030D-6E8A-4147-A177-3AD203B41FA5}">
                      <a16:colId xmlns:a16="http://schemas.microsoft.com/office/drawing/2014/main" val="20001"/>
                    </a:ext>
                  </a:extLst>
                </a:gridCol>
                <a:gridCol w="1155212">
                  <a:extLst>
                    <a:ext uri="{9D8B030D-6E8A-4147-A177-3AD203B41FA5}">
                      <a16:colId xmlns:a16="http://schemas.microsoft.com/office/drawing/2014/main" val="20002"/>
                    </a:ext>
                  </a:extLst>
                </a:gridCol>
                <a:gridCol w="1129204">
                  <a:extLst>
                    <a:ext uri="{9D8B030D-6E8A-4147-A177-3AD203B41FA5}">
                      <a16:colId xmlns:a16="http://schemas.microsoft.com/office/drawing/2014/main" val="20003"/>
                    </a:ext>
                  </a:extLst>
                </a:gridCol>
                <a:gridCol w="1401493">
                  <a:extLst>
                    <a:ext uri="{9D8B030D-6E8A-4147-A177-3AD203B41FA5}">
                      <a16:colId xmlns:a16="http://schemas.microsoft.com/office/drawing/2014/main" val="20004"/>
                    </a:ext>
                  </a:extLst>
                </a:gridCol>
                <a:gridCol w="1251240">
                  <a:extLst>
                    <a:ext uri="{9D8B030D-6E8A-4147-A177-3AD203B41FA5}">
                      <a16:colId xmlns:a16="http://schemas.microsoft.com/office/drawing/2014/main" val="20005"/>
                    </a:ext>
                  </a:extLst>
                </a:gridCol>
                <a:gridCol w="1299351">
                  <a:extLst>
                    <a:ext uri="{9D8B030D-6E8A-4147-A177-3AD203B41FA5}">
                      <a16:colId xmlns:a16="http://schemas.microsoft.com/office/drawing/2014/main" val="3615920325"/>
                    </a:ext>
                  </a:extLst>
                </a:gridCol>
                <a:gridCol w="1299351">
                  <a:extLst>
                    <a:ext uri="{9D8B030D-6E8A-4147-A177-3AD203B41FA5}">
                      <a16:colId xmlns:a16="http://schemas.microsoft.com/office/drawing/2014/main" val="2851439159"/>
                    </a:ext>
                  </a:extLst>
                </a:gridCol>
                <a:gridCol w="1299351">
                  <a:extLst>
                    <a:ext uri="{9D8B030D-6E8A-4147-A177-3AD203B41FA5}">
                      <a16:colId xmlns:a16="http://schemas.microsoft.com/office/drawing/2014/main" val="20006"/>
                    </a:ext>
                  </a:extLst>
                </a:gridCol>
              </a:tblGrid>
              <a:tr h="536831">
                <a:tc>
                  <a:txBody>
                    <a:bodyPr/>
                    <a:lstStyle/>
                    <a:p>
                      <a:pPr algn="ctr"/>
                      <a:r>
                        <a:rPr lang="es-ES" sz="900" dirty="0">
                          <a:solidFill>
                            <a:schemeClr val="tx1"/>
                          </a:solidFill>
                          <a:latin typeface="Verdana" panose="020B0604030504040204" pitchFamily="34" charset="0"/>
                          <a:ea typeface="Verdana" panose="020B0604030504040204" pitchFamily="34" charset="0"/>
                          <a:cs typeface="Verdana" panose="020B0604030504040204" pitchFamily="34" charset="0"/>
                        </a:rPr>
                        <a:t>% Horizontales</a:t>
                      </a:r>
                      <a:endParaRPr lang="es-ES" sz="9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TOTAL</a:t>
                      </a:r>
                      <a:r>
                        <a:rPr lang="es-ES" sz="105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LEE</a:t>
                      </a:r>
                      <a:endPar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Lee  libros</a:t>
                      </a:r>
                      <a:endPar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Lee revistas</a:t>
                      </a:r>
                      <a:endPar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Lee</a:t>
                      </a:r>
                      <a:r>
                        <a:rPr lang="es-ES" sz="105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periódicos</a:t>
                      </a:r>
                      <a:endPar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Lee cómics</a:t>
                      </a:r>
                      <a:endPar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rPr>
                        <a:t>Webs, blogs y foros</a:t>
                      </a: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rPr>
                        <a:t>Redes sociales</a:t>
                      </a: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NO LEE</a:t>
                      </a:r>
                      <a:endPar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extLst>
                  <a:ext uri="{0D108BD9-81ED-4DB2-BD59-A6C34878D82A}">
                    <a16:rowId xmlns:a16="http://schemas.microsoft.com/office/drawing/2014/main" val="10000"/>
                  </a:ext>
                </a:extLst>
              </a:tr>
              <a:tr h="300639">
                <a:tc>
                  <a:txBody>
                    <a:bodyPr/>
                    <a:lstStyle/>
                    <a:p>
                      <a:pPr algn="l"/>
                      <a:r>
                        <a:rPr lang="es-ES" sz="1050" b="1" dirty="0">
                          <a:latin typeface="Verdana" panose="020B0604030504040204" pitchFamily="34" charset="0"/>
                          <a:ea typeface="Verdana" panose="020B0604030504040204" pitchFamily="34" charset="0"/>
                          <a:cs typeface="Verdana" panose="020B0604030504040204" pitchFamily="34" charset="0"/>
                        </a:rPr>
                        <a:t>TOTAL </a:t>
                      </a:r>
                      <a:r>
                        <a:rPr lang="es-ES" sz="900" b="0" dirty="0">
                          <a:latin typeface="Verdana" panose="020B0604030504040204" pitchFamily="34" charset="0"/>
                          <a:ea typeface="Verdana" panose="020B0604030504040204" pitchFamily="34" charset="0"/>
                          <a:cs typeface="Verdana" panose="020B0604030504040204" pitchFamily="34" charset="0"/>
                        </a:rPr>
                        <a:t>(4.811)</a:t>
                      </a:r>
                      <a:endParaRPr lang="es-ES" sz="1000" b="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1"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82,4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1"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29,4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1"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6,2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1"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55,8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1"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2,7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1"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61,1</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1"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57,3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200" b="1"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17,6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00639">
                <a:tc>
                  <a:txBody>
                    <a:bodyPr/>
                    <a:lstStyle/>
                    <a:p>
                      <a:pPr marL="0" algn="l" defTabSz="914400" rtl="0" eaLnBrk="1" latinLnBrk="0" hangingPunct="1"/>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SEXO</a:t>
                      </a: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gridSpan="8">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rgbClr val="A6A6A6"/>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D9D9D9"/>
                    </a:solid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es-ES_tradnl"/>
                    </a:p>
                  </a:txBody>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5"/>
                  </a:ext>
                </a:extLst>
              </a:tr>
              <a:tr h="273308">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Hombre (2.087)</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86,2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28,9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6,7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62,1</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3,9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63,7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55,3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13,8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73308">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Mujer (2.724)</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78,7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29,8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5,7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49,7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1,6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58,7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59,3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21,3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00639">
                <a:tc>
                  <a:txBody>
                    <a:bodyPr/>
                    <a:lstStyle/>
                    <a:p>
                      <a:pPr algn="l"/>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EDAD</a:t>
                      </a:r>
                    </a:p>
                  </a:txBody>
                  <a:tcPr anchor="ctr">
                    <a:lnL w="12700" cap="flat" cmpd="sng" algn="ctr">
                      <a:solidFill>
                        <a:srgbClr val="A6A6A6"/>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gridSpan="8">
                  <a:txBody>
                    <a:bodyPr/>
                    <a:lstStyle/>
                    <a:p>
                      <a:pPr algn="ctr" fontAlgn="b"/>
                      <a:endParaRPr lang="es-ES" sz="1100" b="0" i="0" u="none" strike="noStrike" kern="1200" dirty="0">
                        <a:solidFill>
                          <a:schemeClr val="tx1"/>
                        </a:solidFill>
                        <a:latin typeface="+mn-lt"/>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D9D9"/>
                    </a:solid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es-ES_tradnl"/>
                    </a:p>
                  </a:txBody>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8"/>
                  </a:ext>
                </a:extLst>
              </a:tr>
              <a:tr h="273308">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 14 a 24 años (432)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97,5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47,3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7,8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47,8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9,9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85,6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85,9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2,5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73308">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25 a 34 años (472)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97,6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40,3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6,6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70,7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5,7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84,2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80,8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2,4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73308">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35 a 45 años (555)</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96,3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36,9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5,8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73,3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3,2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72,7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71,6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3,7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73308">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45 a 54 años (1.166)</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88,6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26,6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8,8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61,8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0,4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65,8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60,0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11,4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77123">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55 a 64 años (971)</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83,7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23,1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7,7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57,9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0,5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56,2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45,9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16,3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7330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65 años y más (1.215)</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46,6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12,7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2,1</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29,7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22,7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20,2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53,4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3006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NIVEL DE ESTUDIOS</a:t>
                      </a:r>
                    </a:p>
                  </a:txBody>
                  <a:tcPr anchor="ctr">
                    <a:lnL w="12700" cap="flat" cmpd="sng" algn="ctr">
                      <a:solidFill>
                        <a:srgbClr val="A6A6A6"/>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gridSpan="8">
                  <a:txBody>
                    <a:bodyPr/>
                    <a:lstStyle/>
                    <a:p>
                      <a:pPr algn="ctr" fontAlgn="b"/>
                      <a:endParaRPr kumimoji="0" lang="es-ES"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D9D9D9"/>
                    </a:solid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es-ES_tradnl"/>
                    </a:p>
                  </a:txBody>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15"/>
                  </a:ext>
                </a:extLst>
              </a:tr>
              <a:tr h="27330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Hasta primarios (1.072)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49,2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9,4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2,1</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27,4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0,3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25,9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30,2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50,8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27330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Secundarios (1.632)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86,2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26,9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4,7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54,9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4,0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64,2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62,5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13,8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r h="27330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Universitarios </a:t>
                      </a: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(2.107)</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92,0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41,4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9,9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69,3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2,2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72,6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62,4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8,0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9"/>
                  </a:ext>
                </a:extLst>
              </a:tr>
            </a:tbl>
          </a:graphicData>
        </a:graphic>
      </p:graphicFrame>
      <p:pic>
        <p:nvPicPr>
          <p:cNvPr id="4" name="Imagen 3">
            <a:extLst>
              <a:ext uri="{FF2B5EF4-FFF2-40B4-BE49-F238E27FC236}">
                <a16:creationId xmlns:a16="http://schemas.microsoft.com/office/drawing/2014/main" id="{81CC29C4-9E19-4828-914D-1519B03C6DF9}"/>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048872" y="1105161"/>
            <a:ext cx="299972" cy="299972"/>
          </a:xfrm>
          <a:prstGeom prst="rect">
            <a:avLst/>
          </a:prstGeom>
        </p:spPr>
      </p:pic>
      <p:pic>
        <p:nvPicPr>
          <p:cNvPr id="5" name="Imagen 4">
            <a:extLst>
              <a:ext uri="{FF2B5EF4-FFF2-40B4-BE49-F238E27FC236}">
                <a16:creationId xmlns:a16="http://schemas.microsoft.com/office/drawing/2014/main" id="{D1945E10-0A77-4336-B868-C266DA5C74D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31982" y="1105161"/>
            <a:ext cx="299972" cy="299972"/>
          </a:xfrm>
          <a:prstGeom prst="rect">
            <a:avLst/>
          </a:prstGeom>
        </p:spPr>
      </p:pic>
      <p:pic>
        <p:nvPicPr>
          <p:cNvPr id="6" name="Imagen 5">
            <a:extLst>
              <a:ext uri="{FF2B5EF4-FFF2-40B4-BE49-F238E27FC236}">
                <a16:creationId xmlns:a16="http://schemas.microsoft.com/office/drawing/2014/main" id="{9D12DA46-C554-4A62-AB3E-3B37B1F396F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7474"/>
          <a:stretch/>
        </p:blipFill>
        <p:spPr>
          <a:xfrm>
            <a:off x="7326149" y="1108433"/>
            <a:ext cx="363490" cy="299972"/>
          </a:xfrm>
          <a:prstGeom prst="rect">
            <a:avLst/>
          </a:prstGeom>
        </p:spPr>
      </p:pic>
      <p:pic>
        <p:nvPicPr>
          <p:cNvPr id="7" name="Imagen 6">
            <a:extLst>
              <a:ext uri="{FF2B5EF4-FFF2-40B4-BE49-F238E27FC236}">
                <a16:creationId xmlns:a16="http://schemas.microsoft.com/office/drawing/2014/main" id="{8C568651-BD80-42BA-AC35-A19BD0EECCD2}"/>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8577126" y="1059299"/>
            <a:ext cx="391893" cy="391893"/>
          </a:xfrm>
          <a:prstGeom prst="rect">
            <a:avLst/>
          </a:prstGeom>
        </p:spPr>
      </p:pic>
      <p:pic>
        <p:nvPicPr>
          <p:cNvPr id="8" name="Imagen 7">
            <a:extLst>
              <a:ext uri="{FF2B5EF4-FFF2-40B4-BE49-F238E27FC236}">
                <a16:creationId xmlns:a16="http://schemas.microsoft.com/office/drawing/2014/main" id="{2B4A01FC-8AF5-45C5-9F61-A5EE755BF541}"/>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b="-1"/>
          <a:stretch/>
        </p:blipFill>
        <p:spPr>
          <a:xfrm>
            <a:off x="3682842" y="1116862"/>
            <a:ext cx="280405" cy="299972"/>
          </a:xfrm>
          <a:prstGeom prst="rect">
            <a:avLst/>
          </a:prstGeom>
        </p:spPr>
      </p:pic>
      <p:pic>
        <p:nvPicPr>
          <p:cNvPr id="9" name="Imagen 8">
            <a:extLst>
              <a:ext uri="{FF2B5EF4-FFF2-40B4-BE49-F238E27FC236}">
                <a16:creationId xmlns:a16="http://schemas.microsoft.com/office/drawing/2014/main" id="{D2112CBA-78CF-4AD3-A034-541455569549}"/>
              </a:ext>
            </a:extLst>
          </p:cNvPr>
          <p:cNvPicPr>
            <a:picLocks noChangeAspect="1"/>
          </p:cNvPicPr>
          <p:nvPr/>
        </p:nvPicPr>
        <p:blipFill rotWithShape="1">
          <a:blip r:embed="rId8" cstate="print">
            <a:duotone>
              <a:schemeClr val="accent3">
                <a:shade val="45000"/>
                <a:satMod val="135000"/>
              </a:schemeClr>
              <a:prstClr val="white"/>
            </a:duotone>
            <a:extLst>
              <a:ext uri="{28A0092B-C50C-407E-A947-70E740481C1C}">
                <a14:useLocalDpi xmlns:a14="http://schemas.microsoft.com/office/drawing/2010/main" val="0"/>
              </a:ext>
            </a:extLst>
          </a:blip>
          <a:srcRect/>
          <a:stretch/>
        </p:blipFill>
        <p:spPr>
          <a:xfrm>
            <a:off x="2537183" y="1065493"/>
            <a:ext cx="373706" cy="393375"/>
          </a:xfrm>
          <a:prstGeom prst="rect">
            <a:avLst/>
          </a:prstGeom>
        </p:spPr>
      </p:pic>
      <p:pic>
        <p:nvPicPr>
          <p:cNvPr id="15" name="Picture 2" descr="https://d30y9cdsu7xlg0.cloudfront.net/png/937597-200.png">
            <a:extLst>
              <a:ext uri="{FF2B5EF4-FFF2-40B4-BE49-F238E27FC236}">
                <a16:creationId xmlns:a16="http://schemas.microsoft.com/office/drawing/2014/main" id="{076FD91E-BBBC-416D-9FE8-CC87DB3BFAE4}"/>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9919746" y="1104555"/>
            <a:ext cx="329154" cy="329154"/>
          </a:xfrm>
          <a:prstGeom prst="rect">
            <a:avLst/>
          </a:prstGeom>
          <a:noFill/>
          <a:extLst>
            <a:ext uri="{909E8E84-426E-40DD-AFC4-6F175D3DCCD1}">
              <a14:hiddenFill xmlns:a14="http://schemas.microsoft.com/office/drawing/2010/main">
                <a:solidFill>
                  <a:srgbClr val="FFFFFF"/>
                </a:solidFill>
              </a14:hiddenFill>
            </a:ext>
          </a:extLst>
        </p:spPr>
      </p:pic>
      <p:sp>
        <p:nvSpPr>
          <p:cNvPr id="17" name="15 Rectángulo">
            <a:extLst>
              <a:ext uri="{FF2B5EF4-FFF2-40B4-BE49-F238E27FC236}">
                <a16:creationId xmlns:a16="http://schemas.microsoft.com/office/drawing/2014/main" id="{F9D5405D-8665-42E8-B291-FDC632098015}"/>
              </a:ext>
            </a:extLst>
          </p:cNvPr>
          <p:cNvSpPr/>
          <p:nvPr/>
        </p:nvSpPr>
        <p:spPr>
          <a:xfrm>
            <a:off x="2457120" y="652365"/>
            <a:ext cx="7462626" cy="338554"/>
          </a:xfrm>
          <a:prstGeom prst="rect">
            <a:avLst/>
          </a:prstGeom>
        </p:spPr>
        <p:txBody>
          <a:bodyPr wrap="square">
            <a:spAutoFit/>
          </a:bodyPr>
          <a:lstStyle/>
          <a:p>
            <a:pPr algn="ctr"/>
            <a:r>
              <a:rPr lang="es-ES" sz="1600" b="1" dirty="0">
                <a:solidFill>
                  <a:srgbClr val="142440"/>
                </a:solidFill>
                <a:latin typeface="Verdana" panose="020B0604030504040204" pitchFamily="34" charset="0"/>
                <a:ea typeface="Verdana" panose="020B0604030504040204" pitchFamily="34" charset="0"/>
                <a:cs typeface="Verdana" panose="020B0604030504040204" pitchFamily="34" charset="0"/>
              </a:rPr>
              <a:t>Lectura en soporte digital </a:t>
            </a:r>
            <a:r>
              <a:rPr lang="es-ES" sz="1600" dirty="0">
                <a:solidFill>
                  <a:srgbClr val="142440"/>
                </a:solidFill>
                <a:latin typeface="Verdana" panose="020B0604030504040204" pitchFamily="34" charset="0"/>
                <a:ea typeface="Verdana" panose="020B0604030504040204" pitchFamily="34" charset="0"/>
                <a:cs typeface="Verdana" panose="020B0604030504040204" pitchFamily="34" charset="0"/>
              </a:rPr>
              <a:t>(con frecuencia al menos trimestral)</a:t>
            </a:r>
          </a:p>
        </p:txBody>
      </p:sp>
      <p:sp>
        <p:nvSpPr>
          <p:cNvPr id="20" name="CuadroTexto 19">
            <a:extLst>
              <a:ext uri="{FF2B5EF4-FFF2-40B4-BE49-F238E27FC236}">
                <a16:creationId xmlns:a16="http://schemas.microsoft.com/office/drawing/2014/main" id="{0198430D-2203-46E1-98A9-4BE4C426FEF7}"/>
              </a:ext>
            </a:extLst>
          </p:cNvPr>
          <p:cNvSpPr txBox="1"/>
          <p:nvPr/>
        </p:nvSpPr>
        <p:spPr>
          <a:xfrm>
            <a:off x="8847349" y="144758"/>
            <a:ext cx="306100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Población de 14 o más años (</a:t>
            </a:r>
            <a:r>
              <a:rPr lang="es-ES" sz="1000" dirty="0">
                <a:solidFill>
                  <a:srgbClr val="002060"/>
                </a:solidFill>
                <a:latin typeface="Verdana"/>
                <a:ea typeface="Roboto" pitchFamily="2" charset="0"/>
              </a:rPr>
              <a:t>4.811</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a:t>
            </a:r>
          </a:p>
        </p:txBody>
      </p:sp>
      <p:sp>
        <p:nvSpPr>
          <p:cNvPr id="22" name="Rectangle 86">
            <a:extLst>
              <a:ext uri="{FF2B5EF4-FFF2-40B4-BE49-F238E27FC236}">
                <a16:creationId xmlns:a16="http://schemas.microsoft.com/office/drawing/2014/main" id="{E67DACFE-6BD6-4445-B670-49AB5E3B86A9}"/>
              </a:ext>
            </a:extLst>
          </p:cNvPr>
          <p:cNvSpPr>
            <a:spLocks noChangeArrowheads="1"/>
          </p:cNvSpPr>
          <p:nvPr/>
        </p:nvSpPr>
        <p:spPr bwMode="auto">
          <a:xfrm>
            <a:off x="9602729" y="740200"/>
            <a:ext cx="1292341" cy="230832"/>
          </a:xfrm>
          <a:prstGeom prst="rect">
            <a:avLst/>
          </a:prstGeom>
          <a:noFill/>
          <a:ln w="28575">
            <a:noFill/>
            <a:miter lim="800000"/>
            <a:headEnd/>
            <a:tailEnd/>
          </a:ln>
          <a:effectLst/>
        </p:spPr>
        <p:txBody>
          <a:bodyPr wrap="none">
            <a:spAutoFit/>
          </a:bodyPr>
          <a:lstStyle/>
          <a:p>
            <a:r>
              <a:rPr lang="es-ES_tradnl" sz="900" dirty="0">
                <a:solidFill>
                  <a:schemeClr val="tx1">
                    <a:lumMod val="75000"/>
                    <a:lumOff val="25000"/>
                  </a:schemeClr>
                </a:solidFill>
                <a:latin typeface="+mj-lt"/>
              </a:rPr>
              <a:t>Respuesta múltiple</a:t>
            </a:r>
            <a:endParaRPr lang="es-ES" sz="900" dirty="0">
              <a:solidFill>
                <a:schemeClr val="tx1">
                  <a:lumMod val="75000"/>
                  <a:lumOff val="25000"/>
                </a:schemeClr>
              </a:solidFill>
              <a:latin typeface="+mj-lt"/>
            </a:endParaRPr>
          </a:p>
        </p:txBody>
      </p:sp>
      <p:pic>
        <p:nvPicPr>
          <p:cNvPr id="21" name="Picture 2" descr="https://d30y9cdsu7xlg0.cloudfront.net/png/689022-200.png">
            <a:extLst>
              <a:ext uri="{FF2B5EF4-FFF2-40B4-BE49-F238E27FC236}">
                <a16:creationId xmlns:a16="http://schemas.microsoft.com/office/drawing/2014/main" id="{3E71B065-CB23-49B3-8BA6-60FC5F7A025A}"/>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9525" y="251068"/>
            <a:ext cx="371475" cy="371475"/>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3">
            <a:extLst>
              <a:ext uri="{FF2B5EF4-FFF2-40B4-BE49-F238E27FC236}">
                <a16:creationId xmlns:a16="http://schemas.microsoft.com/office/drawing/2014/main" id="{AC586520-1FD9-418A-9652-6D6687FEE041}"/>
              </a:ext>
            </a:extLst>
          </p:cNvPr>
          <p:cNvSpPr>
            <a:spLocks noChangeArrowheads="1"/>
          </p:cNvSpPr>
          <p:nvPr/>
        </p:nvSpPr>
        <p:spPr bwMode="auto">
          <a:xfrm>
            <a:off x="270008" y="11539"/>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24" name="Rectangle 3">
            <a:extLst>
              <a:ext uri="{FF2B5EF4-FFF2-40B4-BE49-F238E27FC236}">
                <a16:creationId xmlns:a16="http://schemas.microsoft.com/office/drawing/2014/main" id="{04722593-F276-409C-8158-701440DDC6C4}"/>
              </a:ext>
            </a:extLst>
          </p:cNvPr>
          <p:cNvSpPr>
            <a:spLocks noChangeArrowheads="1"/>
          </p:cNvSpPr>
          <p:nvPr/>
        </p:nvSpPr>
        <p:spPr bwMode="auto">
          <a:xfrm>
            <a:off x="270008" y="270986"/>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Qué se lee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109" name="Imagen 108">
            <a:extLst>
              <a:ext uri="{FF2B5EF4-FFF2-40B4-BE49-F238E27FC236}">
                <a16:creationId xmlns:a16="http://schemas.microsoft.com/office/drawing/2014/main" id="{2E06EFD4-CB7A-460A-8324-9293E5DBC1D9}"/>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2392869" y="2616289"/>
            <a:ext cx="612000" cy="320483"/>
          </a:xfrm>
          <a:prstGeom prst="rect">
            <a:avLst/>
          </a:prstGeom>
        </p:spPr>
      </p:pic>
      <p:pic>
        <p:nvPicPr>
          <p:cNvPr id="32" name="Imagen 31">
            <a:extLst>
              <a:ext uri="{FF2B5EF4-FFF2-40B4-BE49-F238E27FC236}">
                <a16:creationId xmlns:a16="http://schemas.microsoft.com/office/drawing/2014/main" id="{B8244551-2D31-42E5-A757-839FCF89D82D}"/>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2339387" y="3745887"/>
            <a:ext cx="612000" cy="320483"/>
          </a:xfrm>
          <a:prstGeom prst="rect">
            <a:avLst/>
          </a:prstGeom>
        </p:spPr>
      </p:pic>
      <p:pic>
        <p:nvPicPr>
          <p:cNvPr id="33" name="Imagen 32">
            <a:extLst>
              <a:ext uri="{FF2B5EF4-FFF2-40B4-BE49-F238E27FC236}">
                <a16:creationId xmlns:a16="http://schemas.microsoft.com/office/drawing/2014/main" id="{CF1B365F-8B3F-4D12-B1A0-223422509790}"/>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2339387" y="4032484"/>
            <a:ext cx="612000" cy="320483"/>
          </a:xfrm>
          <a:prstGeom prst="rect">
            <a:avLst/>
          </a:prstGeom>
        </p:spPr>
      </p:pic>
      <p:pic>
        <p:nvPicPr>
          <p:cNvPr id="34" name="Imagen 33">
            <a:extLst>
              <a:ext uri="{FF2B5EF4-FFF2-40B4-BE49-F238E27FC236}">
                <a16:creationId xmlns:a16="http://schemas.microsoft.com/office/drawing/2014/main" id="{740E7AAC-D028-44F2-A570-9C36C83EBF99}"/>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2323965" y="3486317"/>
            <a:ext cx="612000" cy="320483"/>
          </a:xfrm>
          <a:prstGeom prst="rect">
            <a:avLst/>
          </a:prstGeom>
        </p:spPr>
      </p:pic>
      <p:pic>
        <p:nvPicPr>
          <p:cNvPr id="35" name="Imagen 34">
            <a:extLst>
              <a:ext uri="{FF2B5EF4-FFF2-40B4-BE49-F238E27FC236}">
                <a16:creationId xmlns:a16="http://schemas.microsoft.com/office/drawing/2014/main" id="{1206D664-21FC-4114-872E-F1A7ED91075B}"/>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2339387" y="4284675"/>
            <a:ext cx="612000" cy="320483"/>
          </a:xfrm>
          <a:prstGeom prst="rect">
            <a:avLst/>
          </a:prstGeom>
        </p:spPr>
      </p:pic>
      <p:pic>
        <p:nvPicPr>
          <p:cNvPr id="36" name="Imagen 35">
            <a:extLst>
              <a:ext uri="{FF2B5EF4-FFF2-40B4-BE49-F238E27FC236}">
                <a16:creationId xmlns:a16="http://schemas.microsoft.com/office/drawing/2014/main" id="{8643D524-498B-4331-BCB5-F8B3CE872F41}"/>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2346202" y="5674210"/>
            <a:ext cx="612000" cy="320483"/>
          </a:xfrm>
          <a:prstGeom prst="rect">
            <a:avLst/>
          </a:prstGeom>
        </p:spPr>
      </p:pic>
      <p:pic>
        <p:nvPicPr>
          <p:cNvPr id="37" name="Imagen 36">
            <a:extLst>
              <a:ext uri="{FF2B5EF4-FFF2-40B4-BE49-F238E27FC236}">
                <a16:creationId xmlns:a16="http://schemas.microsoft.com/office/drawing/2014/main" id="{E5B57ED8-F459-406F-BB57-84C56D7D5927}"/>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2332354" y="5960807"/>
            <a:ext cx="612000" cy="320483"/>
          </a:xfrm>
          <a:prstGeom prst="rect">
            <a:avLst/>
          </a:prstGeom>
        </p:spPr>
      </p:pic>
      <p:pic>
        <p:nvPicPr>
          <p:cNvPr id="38" name="Imagen 37">
            <a:extLst>
              <a:ext uri="{FF2B5EF4-FFF2-40B4-BE49-F238E27FC236}">
                <a16:creationId xmlns:a16="http://schemas.microsoft.com/office/drawing/2014/main" id="{4360772A-504D-40F2-AF2D-4BA15911CA7A}"/>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3471901" y="3745887"/>
            <a:ext cx="612000" cy="320483"/>
          </a:xfrm>
          <a:prstGeom prst="rect">
            <a:avLst/>
          </a:prstGeom>
        </p:spPr>
      </p:pic>
      <p:pic>
        <p:nvPicPr>
          <p:cNvPr id="39" name="Imagen 38">
            <a:extLst>
              <a:ext uri="{FF2B5EF4-FFF2-40B4-BE49-F238E27FC236}">
                <a16:creationId xmlns:a16="http://schemas.microsoft.com/office/drawing/2014/main" id="{4EF7D777-9492-4D8E-84E2-F3E5FF559B22}"/>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3471901" y="4032484"/>
            <a:ext cx="612000" cy="320483"/>
          </a:xfrm>
          <a:prstGeom prst="rect">
            <a:avLst/>
          </a:prstGeom>
        </p:spPr>
      </p:pic>
      <p:pic>
        <p:nvPicPr>
          <p:cNvPr id="40" name="Imagen 39">
            <a:extLst>
              <a:ext uri="{FF2B5EF4-FFF2-40B4-BE49-F238E27FC236}">
                <a16:creationId xmlns:a16="http://schemas.microsoft.com/office/drawing/2014/main" id="{492D1D72-4351-4AEA-85B1-C51E27D3DFE8}"/>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3456479" y="3486317"/>
            <a:ext cx="612000" cy="320483"/>
          </a:xfrm>
          <a:prstGeom prst="rect">
            <a:avLst/>
          </a:prstGeom>
        </p:spPr>
      </p:pic>
      <p:pic>
        <p:nvPicPr>
          <p:cNvPr id="41" name="Imagen 40">
            <a:extLst>
              <a:ext uri="{FF2B5EF4-FFF2-40B4-BE49-F238E27FC236}">
                <a16:creationId xmlns:a16="http://schemas.microsoft.com/office/drawing/2014/main" id="{C3E3E77B-711D-4304-A8B9-3912F03F0E74}"/>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3475544" y="5960807"/>
            <a:ext cx="612000" cy="320483"/>
          </a:xfrm>
          <a:prstGeom prst="rect">
            <a:avLst/>
          </a:prstGeom>
        </p:spPr>
      </p:pic>
      <p:pic>
        <p:nvPicPr>
          <p:cNvPr id="42" name="Imagen 41">
            <a:extLst>
              <a:ext uri="{FF2B5EF4-FFF2-40B4-BE49-F238E27FC236}">
                <a16:creationId xmlns:a16="http://schemas.microsoft.com/office/drawing/2014/main" id="{C4132214-94BB-4DBC-833C-080E36448020}"/>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4604415" y="4291657"/>
            <a:ext cx="612000" cy="320483"/>
          </a:xfrm>
          <a:prstGeom prst="rect">
            <a:avLst/>
          </a:prstGeom>
        </p:spPr>
      </p:pic>
      <p:pic>
        <p:nvPicPr>
          <p:cNvPr id="43" name="Imagen 42">
            <a:extLst>
              <a:ext uri="{FF2B5EF4-FFF2-40B4-BE49-F238E27FC236}">
                <a16:creationId xmlns:a16="http://schemas.microsoft.com/office/drawing/2014/main" id="{62787695-B597-420F-859D-58CAF0768717}"/>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4601956" y="5977915"/>
            <a:ext cx="612000" cy="320483"/>
          </a:xfrm>
          <a:prstGeom prst="rect">
            <a:avLst/>
          </a:prstGeom>
        </p:spPr>
      </p:pic>
      <p:pic>
        <p:nvPicPr>
          <p:cNvPr id="44" name="Imagen 43">
            <a:extLst>
              <a:ext uri="{FF2B5EF4-FFF2-40B4-BE49-F238E27FC236}">
                <a16:creationId xmlns:a16="http://schemas.microsoft.com/office/drawing/2014/main" id="{2F0186E1-729F-4B2A-A826-F2B98583253A}"/>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5882433" y="2616289"/>
            <a:ext cx="612000" cy="320483"/>
          </a:xfrm>
          <a:prstGeom prst="rect">
            <a:avLst/>
          </a:prstGeom>
        </p:spPr>
      </p:pic>
      <p:pic>
        <p:nvPicPr>
          <p:cNvPr id="45" name="Imagen 44">
            <a:extLst>
              <a:ext uri="{FF2B5EF4-FFF2-40B4-BE49-F238E27FC236}">
                <a16:creationId xmlns:a16="http://schemas.microsoft.com/office/drawing/2014/main" id="{DCEB535B-76FC-4533-A2FA-6E935B671E25}"/>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5892858" y="3743686"/>
            <a:ext cx="612000" cy="320483"/>
          </a:xfrm>
          <a:prstGeom prst="rect">
            <a:avLst/>
          </a:prstGeom>
        </p:spPr>
      </p:pic>
      <p:pic>
        <p:nvPicPr>
          <p:cNvPr id="46" name="Imagen 45">
            <a:extLst>
              <a:ext uri="{FF2B5EF4-FFF2-40B4-BE49-F238E27FC236}">
                <a16:creationId xmlns:a16="http://schemas.microsoft.com/office/drawing/2014/main" id="{647B6F38-B62B-4CF6-BF62-678A1EA32537}"/>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5882433" y="4016099"/>
            <a:ext cx="612000" cy="320483"/>
          </a:xfrm>
          <a:prstGeom prst="rect">
            <a:avLst/>
          </a:prstGeom>
        </p:spPr>
      </p:pic>
      <p:pic>
        <p:nvPicPr>
          <p:cNvPr id="47" name="Imagen 46">
            <a:extLst>
              <a:ext uri="{FF2B5EF4-FFF2-40B4-BE49-F238E27FC236}">
                <a16:creationId xmlns:a16="http://schemas.microsoft.com/office/drawing/2014/main" id="{C9855863-1303-48A6-9ED0-886C49C74704}"/>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5882433" y="4291657"/>
            <a:ext cx="612000" cy="320483"/>
          </a:xfrm>
          <a:prstGeom prst="rect">
            <a:avLst/>
          </a:prstGeom>
        </p:spPr>
      </p:pic>
      <p:pic>
        <p:nvPicPr>
          <p:cNvPr id="48" name="Imagen 47">
            <a:extLst>
              <a:ext uri="{FF2B5EF4-FFF2-40B4-BE49-F238E27FC236}">
                <a16:creationId xmlns:a16="http://schemas.microsoft.com/office/drawing/2014/main" id="{41C25425-85B3-44C1-8529-BA5CA0EA7187}"/>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5892858" y="5963799"/>
            <a:ext cx="612000" cy="320483"/>
          </a:xfrm>
          <a:prstGeom prst="rect">
            <a:avLst/>
          </a:prstGeom>
        </p:spPr>
      </p:pic>
      <p:pic>
        <p:nvPicPr>
          <p:cNvPr id="52" name="Imagen 51">
            <a:extLst>
              <a:ext uri="{FF2B5EF4-FFF2-40B4-BE49-F238E27FC236}">
                <a16:creationId xmlns:a16="http://schemas.microsoft.com/office/drawing/2014/main" id="{78353526-E08B-4A04-981A-20338B9BADB4}"/>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7201894" y="3486317"/>
            <a:ext cx="612000" cy="320483"/>
          </a:xfrm>
          <a:prstGeom prst="rect">
            <a:avLst/>
          </a:prstGeom>
        </p:spPr>
      </p:pic>
      <p:pic>
        <p:nvPicPr>
          <p:cNvPr id="56" name="Imagen 55">
            <a:extLst>
              <a:ext uri="{FF2B5EF4-FFF2-40B4-BE49-F238E27FC236}">
                <a16:creationId xmlns:a16="http://schemas.microsoft.com/office/drawing/2014/main" id="{B5384894-FF99-4EA3-9C5F-6E0741CD3FC9}"/>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8467072" y="3486316"/>
            <a:ext cx="612000" cy="320483"/>
          </a:xfrm>
          <a:prstGeom prst="rect">
            <a:avLst/>
          </a:prstGeom>
        </p:spPr>
      </p:pic>
      <p:pic>
        <p:nvPicPr>
          <p:cNvPr id="57" name="Imagen 56">
            <a:extLst>
              <a:ext uri="{FF2B5EF4-FFF2-40B4-BE49-F238E27FC236}">
                <a16:creationId xmlns:a16="http://schemas.microsoft.com/office/drawing/2014/main" id="{5761D5FF-B915-4DA9-9145-CCF4A892346C}"/>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8467072" y="3758729"/>
            <a:ext cx="612000" cy="320483"/>
          </a:xfrm>
          <a:prstGeom prst="rect">
            <a:avLst/>
          </a:prstGeom>
        </p:spPr>
      </p:pic>
      <p:pic>
        <p:nvPicPr>
          <p:cNvPr id="58" name="Imagen 57">
            <a:extLst>
              <a:ext uri="{FF2B5EF4-FFF2-40B4-BE49-F238E27FC236}">
                <a16:creationId xmlns:a16="http://schemas.microsoft.com/office/drawing/2014/main" id="{94B14374-C2A3-4E2F-BD0C-B89A5E1A0180}"/>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8456647" y="4005838"/>
            <a:ext cx="612000" cy="320483"/>
          </a:xfrm>
          <a:prstGeom prst="rect">
            <a:avLst/>
          </a:prstGeom>
        </p:spPr>
      </p:pic>
      <p:pic>
        <p:nvPicPr>
          <p:cNvPr id="67" name="Imagen 66">
            <a:extLst>
              <a:ext uri="{FF2B5EF4-FFF2-40B4-BE49-F238E27FC236}">
                <a16:creationId xmlns:a16="http://schemas.microsoft.com/office/drawing/2014/main" id="{5728DEBE-3A4F-4EB4-A0F0-2B83CDE09171}"/>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8467072" y="4284541"/>
            <a:ext cx="612000" cy="320483"/>
          </a:xfrm>
          <a:prstGeom prst="rect">
            <a:avLst/>
          </a:prstGeom>
        </p:spPr>
      </p:pic>
      <p:pic>
        <p:nvPicPr>
          <p:cNvPr id="68" name="Imagen 67">
            <a:extLst>
              <a:ext uri="{FF2B5EF4-FFF2-40B4-BE49-F238E27FC236}">
                <a16:creationId xmlns:a16="http://schemas.microsoft.com/office/drawing/2014/main" id="{A713B60B-C10E-4F13-864A-86449717842B}"/>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8467072" y="5674210"/>
            <a:ext cx="612000" cy="320483"/>
          </a:xfrm>
          <a:prstGeom prst="rect">
            <a:avLst/>
          </a:prstGeom>
        </p:spPr>
      </p:pic>
      <p:pic>
        <p:nvPicPr>
          <p:cNvPr id="69" name="Imagen 68">
            <a:extLst>
              <a:ext uri="{FF2B5EF4-FFF2-40B4-BE49-F238E27FC236}">
                <a16:creationId xmlns:a16="http://schemas.microsoft.com/office/drawing/2014/main" id="{A8025039-62DE-414D-86E1-C731A57B6F8C}"/>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8453224" y="5949684"/>
            <a:ext cx="612000" cy="320483"/>
          </a:xfrm>
          <a:prstGeom prst="rect">
            <a:avLst/>
          </a:prstGeom>
        </p:spPr>
      </p:pic>
      <p:pic>
        <p:nvPicPr>
          <p:cNvPr id="70" name="Imagen 69">
            <a:extLst>
              <a:ext uri="{FF2B5EF4-FFF2-40B4-BE49-F238E27FC236}">
                <a16:creationId xmlns:a16="http://schemas.microsoft.com/office/drawing/2014/main" id="{A069E0D8-C6EF-4C17-A119-4E9672B7F6FF}"/>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11084437" y="4862111"/>
            <a:ext cx="612000" cy="320483"/>
          </a:xfrm>
          <a:prstGeom prst="rect">
            <a:avLst/>
          </a:prstGeom>
        </p:spPr>
      </p:pic>
      <p:pic>
        <p:nvPicPr>
          <p:cNvPr id="71" name="Imagen 70">
            <a:extLst>
              <a:ext uri="{FF2B5EF4-FFF2-40B4-BE49-F238E27FC236}">
                <a16:creationId xmlns:a16="http://schemas.microsoft.com/office/drawing/2014/main" id="{CEC4A5B4-912F-4ACD-BE3D-2006D6A19BD5}"/>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11112121" y="5411656"/>
            <a:ext cx="612000" cy="320483"/>
          </a:xfrm>
          <a:prstGeom prst="rect">
            <a:avLst/>
          </a:prstGeom>
        </p:spPr>
      </p:pic>
      <p:pic>
        <p:nvPicPr>
          <p:cNvPr id="72" name="Imagen 71">
            <a:extLst>
              <a:ext uri="{FF2B5EF4-FFF2-40B4-BE49-F238E27FC236}">
                <a16:creationId xmlns:a16="http://schemas.microsoft.com/office/drawing/2014/main" id="{5C0D0D65-33FC-4C71-9D14-32FCCD80C3C6}"/>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9803792" y="3486316"/>
            <a:ext cx="612000" cy="320483"/>
          </a:xfrm>
          <a:prstGeom prst="rect">
            <a:avLst/>
          </a:prstGeom>
        </p:spPr>
      </p:pic>
      <p:pic>
        <p:nvPicPr>
          <p:cNvPr id="73" name="Imagen 72">
            <a:extLst>
              <a:ext uri="{FF2B5EF4-FFF2-40B4-BE49-F238E27FC236}">
                <a16:creationId xmlns:a16="http://schemas.microsoft.com/office/drawing/2014/main" id="{E5CEBCC8-3BE9-4C27-A240-4D773B27B96D}"/>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9793367" y="3743686"/>
            <a:ext cx="612000" cy="320483"/>
          </a:xfrm>
          <a:prstGeom prst="rect">
            <a:avLst/>
          </a:prstGeom>
        </p:spPr>
      </p:pic>
      <p:pic>
        <p:nvPicPr>
          <p:cNvPr id="74" name="Imagen 73">
            <a:extLst>
              <a:ext uri="{FF2B5EF4-FFF2-40B4-BE49-F238E27FC236}">
                <a16:creationId xmlns:a16="http://schemas.microsoft.com/office/drawing/2014/main" id="{FECD78AB-135A-45A5-A2DE-D7FBB38A1EFA}"/>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9763279" y="4301183"/>
            <a:ext cx="612000" cy="320483"/>
          </a:xfrm>
          <a:prstGeom prst="rect">
            <a:avLst/>
          </a:prstGeom>
        </p:spPr>
      </p:pic>
      <p:pic>
        <p:nvPicPr>
          <p:cNvPr id="75" name="Imagen 74">
            <a:extLst>
              <a:ext uri="{FF2B5EF4-FFF2-40B4-BE49-F238E27FC236}">
                <a16:creationId xmlns:a16="http://schemas.microsoft.com/office/drawing/2014/main" id="{57DEE963-377F-4772-A2A5-9E1F55115568}"/>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9778323" y="4015974"/>
            <a:ext cx="612000" cy="320483"/>
          </a:xfrm>
          <a:prstGeom prst="rect">
            <a:avLst/>
          </a:prstGeom>
        </p:spPr>
      </p:pic>
      <p:pic>
        <p:nvPicPr>
          <p:cNvPr id="76" name="Imagen 75">
            <a:extLst>
              <a:ext uri="{FF2B5EF4-FFF2-40B4-BE49-F238E27FC236}">
                <a16:creationId xmlns:a16="http://schemas.microsoft.com/office/drawing/2014/main" id="{9EF88ABD-8C7C-49F5-830C-2B188D08E111}"/>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9770370" y="5705068"/>
            <a:ext cx="612000" cy="320483"/>
          </a:xfrm>
          <a:prstGeom prst="rect">
            <a:avLst/>
          </a:prstGeom>
        </p:spPr>
      </p:pic>
      <p:pic>
        <p:nvPicPr>
          <p:cNvPr id="77" name="Imagen 76">
            <a:extLst>
              <a:ext uri="{FF2B5EF4-FFF2-40B4-BE49-F238E27FC236}">
                <a16:creationId xmlns:a16="http://schemas.microsoft.com/office/drawing/2014/main" id="{8BF589D1-A0FE-42AD-8830-D612D44E5C64}"/>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9753592" y="5980141"/>
            <a:ext cx="612000" cy="320483"/>
          </a:xfrm>
          <a:prstGeom prst="rect">
            <a:avLst/>
          </a:prstGeom>
        </p:spPr>
      </p:pic>
    </p:spTree>
    <p:extLst>
      <p:ext uri="{BB962C8B-B14F-4D97-AF65-F5344CB8AC3E}">
        <p14:creationId xmlns:p14="http://schemas.microsoft.com/office/powerpoint/2010/main" val="21512154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11682716-0AFB-4280-9BB1-3027FB1A1BEA}"/>
              </a:ext>
            </a:extLst>
          </p:cNvPr>
          <p:cNvGraphicFramePr>
            <a:graphicFrameLocks noGrp="1"/>
          </p:cNvGraphicFramePr>
          <p:nvPr>
            <p:extLst>
              <p:ext uri="{D42A27DB-BD31-4B8C-83A1-F6EECF244321}">
                <p14:modId xmlns:p14="http://schemas.microsoft.com/office/powerpoint/2010/main" val="3668719004"/>
              </p:ext>
            </p:extLst>
          </p:nvPr>
        </p:nvGraphicFramePr>
        <p:xfrm>
          <a:off x="3580765" y="2801106"/>
          <a:ext cx="6315625" cy="396240"/>
        </p:xfrm>
        <a:graphic>
          <a:graphicData uri="http://schemas.openxmlformats.org/drawingml/2006/table">
            <a:tbl>
              <a:tblPr firstRow="1" bandRow="1">
                <a:tableStyleId>{5C22544A-7EE6-4342-B048-85BDC9FD1C3A}</a:tableStyleId>
              </a:tblPr>
              <a:tblGrid>
                <a:gridCol w="1056751">
                  <a:extLst>
                    <a:ext uri="{9D8B030D-6E8A-4147-A177-3AD203B41FA5}">
                      <a16:colId xmlns:a16="http://schemas.microsoft.com/office/drawing/2014/main" val="4072609073"/>
                    </a:ext>
                  </a:extLst>
                </a:gridCol>
                <a:gridCol w="1056751">
                  <a:extLst>
                    <a:ext uri="{9D8B030D-6E8A-4147-A177-3AD203B41FA5}">
                      <a16:colId xmlns:a16="http://schemas.microsoft.com/office/drawing/2014/main" val="3502019840"/>
                    </a:ext>
                  </a:extLst>
                </a:gridCol>
                <a:gridCol w="1056751">
                  <a:extLst>
                    <a:ext uri="{9D8B030D-6E8A-4147-A177-3AD203B41FA5}">
                      <a16:colId xmlns:a16="http://schemas.microsoft.com/office/drawing/2014/main" val="1102326269"/>
                    </a:ext>
                  </a:extLst>
                </a:gridCol>
                <a:gridCol w="1056751">
                  <a:extLst>
                    <a:ext uri="{9D8B030D-6E8A-4147-A177-3AD203B41FA5}">
                      <a16:colId xmlns:a16="http://schemas.microsoft.com/office/drawing/2014/main" val="2953300315"/>
                    </a:ext>
                  </a:extLst>
                </a:gridCol>
                <a:gridCol w="1027483">
                  <a:extLst>
                    <a:ext uri="{9D8B030D-6E8A-4147-A177-3AD203B41FA5}">
                      <a16:colId xmlns:a16="http://schemas.microsoft.com/office/drawing/2014/main" val="1417266932"/>
                    </a:ext>
                  </a:extLst>
                </a:gridCol>
                <a:gridCol w="1061138">
                  <a:extLst>
                    <a:ext uri="{9D8B030D-6E8A-4147-A177-3AD203B41FA5}">
                      <a16:colId xmlns:a16="http://schemas.microsoft.com/office/drawing/2014/main" val="862834546"/>
                    </a:ext>
                  </a:extLst>
                </a:gridCol>
              </a:tblGrid>
              <a:tr h="370840">
                <a:tc>
                  <a:txBody>
                    <a:bodyPr/>
                    <a:lstStyle/>
                    <a:p>
                      <a:pPr algn="ctr"/>
                      <a:r>
                        <a:rPr lang="en-GB" sz="1600" b="0" dirty="0">
                          <a:solidFill>
                            <a:schemeClr val="tx1"/>
                          </a:solidFill>
                        </a:rPr>
                        <a:t>2012</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600" b="0" dirty="0">
                          <a:solidFill>
                            <a:schemeClr val="tx1"/>
                          </a:solidFill>
                        </a:rPr>
                        <a:t>2017</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600" b="0" dirty="0">
                          <a:solidFill>
                            <a:schemeClr val="tx1"/>
                          </a:solidFill>
                        </a:rPr>
                        <a:t>2018</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600" b="0" dirty="0">
                          <a:solidFill>
                            <a:schemeClr val="tx1"/>
                          </a:solidFill>
                        </a:rPr>
                        <a:t>2019</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600" b="0" dirty="0">
                          <a:solidFill>
                            <a:schemeClr val="tx1"/>
                          </a:solidFill>
                        </a:rPr>
                        <a:t>2020</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2000" b="1" dirty="0">
                          <a:solidFill>
                            <a:schemeClr val="tx1"/>
                          </a:solidFill>
                        </a:rPr>
                        <a:t>2021</a:t>
                      </a:r>
                      <a:endParaRPr lang="en-GB" sz="1600" b="1" dirty="0">
                        <a:solidFill>
                          <a:schemeClr val="tx1"/>
                        </a:solidFill>
                      </a:endParaRP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extLst>
                  <a:ext uri="{0D108BD9-81ED-4DB2-BD59-A6C34878D82A}">
                    <a16:rowId xmlns:a16="http://schemas.microsoft.com/office/drawing/2014/main" val="3235478095"/>
                  </a:ext>
                </a:extLst>
              </a:tr>
            </a:tbl>
          </a:graphicData>
        </a:graphic>
      </p:graphicFrame>
      <p:graphicFrame>
        <p:nvGraphicFramePr>
          <p:cNvPr id="45" name="Tabla 44">
            <a:extLst>
              <a:ext uri="{FF2B5EF4-FFF2-40B4-BE49-F238E27FC236}">
                <a16:creationId xmlns:a16="http://schemas.microsoft.com/office/drawing/2014/main" id="{F999AE66-DB4D-4126-B656-AD2799E0B0E6}"/>
              </a:ext>
            </a:extLst>
          </p:cNvPr>
          <p:cNvGraphicFramePr>
            <a:graphicFrameLocks noGrp="1"/>
          </p:cNvGraphicFramePr>
          <p:nvPr>
            <p:extLst>
              <p:ext uri="{D42A27DB-BD31-4B8C-83A1-F6EECF244321}">
                <p14:modId xmlns:p14="http://schemas.microsoft.com/office/powerpoint/2010/main" val="4118680507"/>
              </p:ext>
            </p:extLst>
          </p:nvPr>
        </p:nvGraphicFramePr>
        <p:xfrm>
          <a:off x="304799" y="4987560"/>
          <a:ext cx="11547912" cy="370840"/>
        </p:xfrm>
        <a:graphic>
          <a:graphicData uri="http://schemas.openxmlformats.org/drawingml/2006/table">
            <a:tbl>
              <a:tblPr firstRow="1" bandRow="1">
                <a:tableStyleId>{5C22544A-7EE6-4342-B048-85BDC9FD1C3A}</a:tableStyleId>
              </a:tblPr>
              <a:tblGrid>
                <a:gridCol w="2886978">
                  <a:extLst>
                    <a:ext uri="{9D8B030D-6E8A-4147-A177-3AD203B41FA5}">
                      <a16:colId xmlns:a16="http://schemas.microsoft.com/office/drawing/2014/main" val="1301290602"/>
                    </a:ext>
                  </a:extLst>
                </a:gridCol>
                <a:gridCol w="2886978">
                  <a:extLst>
                    <a:ext uri="{9D8B030D-6E8A-4147-A177-3AD203B41FA5}">
                      <a16:colId xmlns:a16="http://schemas.microsoft.com/office/drawing/2014/main" val="1990739707"/>
                    </a:ext>
                  </a:extLst>
                </a:gridCol>
                <a:gridCol w="2886978">
                  <a:extLst>
                    <a:ext uri="{9D8B030D-6E8A-4147-A177-3AD203B41FA5}">
                      <a16:colId xmlns:a16="http://schemas.microsoft.com/office/drawing/2014/main" val="2619810637"/>
                    </a:ext>
                  </a:extLst>
                </a:gridCol>
                <a:gridCol w="2886978">
                  <a:extLst>
                    <a:ext uri="{9D8B030D-6E8A-4147-A177-3AD203B41FA5}">
                      <a16:colId xmlns:a16="http://schemas.microsoft.com/office/drawing/2014/main" val="2920429221"/>
                    </a:ext>
                  </a:extLst>
                </a:gridCol>
              </a:tblGrid>
              <a:tr h="370840">
                <a:tc>
                  <a:txBody>
                    <a:bodyPr/>
                    <a:lstStyle/>
                    <a:p>
                      <a:pPr marL="0" indent="0" algn="ctr">
                        <a:defRPr sz="1200" b="0" i="0" u="none" strike="noStrike" kern="1200" baseline="0">
                          <a:solidFill>
                            <a:schemeClr val="tx1"/>
                          </a:solidFill>
                          <a:latin typeface="+mn-lt"/>
                          <a:ea typeface="+mn-ea"/>
                          <a:cs typeface="+mn-cs"/>
                        </a:defRPr>
                      </a:pPr>
                      <a:r>
                        <a:rPr lang="es-ES" sz="1800" b="0" i="0" u="none" strike="noStrike" kern="1200" baseline="0" dirty="0">
                          <a:solidFill>
                            <a:schemeClr val="tx1"/>
                          </a:solidFill>
                          <a:latin typeface="+mn-lt"/>
                          <a:ea typeface="+mn-ea"/>
                          <a:cs typeface="+mn-cs"/>
                        </a:rPr>
                        <a:t>Ordenador</a:t>
                      </a: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marL="0" indent="0" algn="ctr">
                        <a:defRPr sz="1200" b="0" i="0" u="none" strike="noStrike" kern="1200" baseline="0">
                          <a:solidFill>
                            <a:schemeClr val="tx1"/>
                          </a:solidFill>
                          <a:latin typeface="+mn-lt"/>
                          <a:ea typeface="+mn-ea"/>
                          <a:cs typeface="+mn-cs"/>
                        </a:defRPr>
                      </a:pPr>
                      <a:r>
                        <a:rPr lang="es-ES" sz="1800" b="0" i="0" u="none" strike="noStrike" kern="1200" baseline="0" dirty="0">
                          <a:solidFill>
                            <a:schemeClr val="tx1"/>
                          </a:solidFill>
                          <a:latin typeface="+mn-lt"/>
                          <a:ea typeface="+mn-ea"/>
                          <a:cs typeface="+mn-cs"/>
                        </a:rPr>
                        <a:t>Móvil</a:t>
                      </a: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marL="0" indent="0" algn="ctr">
                        <a:defRPr sz="1200" b="0" i="0" u="none" strike="noStrike" kern="1200" baseline="0">
                          <a:solidFill>
                            <a:schemeClr val="tx1"/>
                          </a:solidFill>
                          <a:latin typeface="+mn-lt"/>
                          <a:ea typeface="+mn-ea"/>
                          <a:cs typeface="+mn-cs"/>
                        </a:defRPr>
                      </a:pPr>
                      <a:r>
                        <a:rPr lang="es-ES" sz="1800" b="0" i="0" u="none" strike="noStrike" kern="1200" baseline="0" dirty="0">
                          <a:solidFill>
                            <a:schemeClr val="tx1"/>
                          </a:solidFill>
                          <a:latin typeface="+mn-lt"/>
                          <a:ea typeface="+mn-ea"/>
                          <a:cs typeface="+mn-cs"/>
                        </a:rPr>
                        <a:t>E-Reader</a:t>
                      </a:r>
                    </a:p>
                  </a:txBody>
                  <a:tcPr anchor="ctr">
                    <a:lnT w="12700" cap="flat" cmpd="sng" algn="ctr">
                      <a:solidFill>
                        <a:schemeClr val="bg1">
                          <a:lumMod val="85000"/>
                        </a:schemeClr>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chemeClr val="tx1"/>
                          </a:solidFill>
                          <a:latin typeface="+mn-lt"/>
                          <a:ea typeface="+mn-ea"/>
                          <a:cs typeface="+mn-cs"/>
                        </a:defRPr>
                      </a:pPr>
                      <a:r>
                        <a:rPr lang="es-ES" sz="1800" b="0" i="0" u="none" strike="noStrike" kern="1200" baseline="0" dirty="0">
                          <a:solidFill>
                            <a:schemeClr val="tx1"/>
                          </a:solidFill>
                          <a:latin typeface="+mn-lt"/>
                          <a:ea typeface="+mn-ea"/>
                          <a:cs typeface="+mn-cs"/>
                        </a:rPr>
                        <a:t>Tablet*</a:t>
                      </a:r>
                    </a:p>
                  </a:txBody>
                  <a:tcPr anchor="ctr">
                    <a:lnT w="12700" cap="flat" cmpd="sng" algn="ctr">
                      <a:solidFill>
                        <a:schemeClr val="bg1">
                          <a:lumMod val="85000"/>
                        </a:schemeClr>
                      </a:solidFill>
                      <a:prstDash val="solid"/>
                      <a:round/>
                      <a:headEnd type="none" w="med" len="med"/>
                      <a:tailEnd type="none" w="med" len="med"/>
                    </a:lnT>
                    <a:noFill/>
                  </a:tcPr>
                </a:tc>
                <a:extLst>
                  <a:ext uri="{0D108BD9-81ED-4DB2-BD59-A6C34878D82A}">
                    <a16:rowId xmlns:a16="http://schemas.microsoft.com/office/drawing/2014/main" val="1337419665"/>
                  </a:ext>
                </a:extLst>
              </a:tr>
            </a:tbl>
          </a:graphicData>
        </a:graphic>
      </p:graphicFrame>
      <p:sp>
        <p:nvSpPr>
          <p:cNvPr id="3" name="Rectangle 86">
            <a:extLst>
              <a:ext uri="{FF2B5EF4-FFF2-40B4-BE49-F238E27FC236}">
                <a16:creationId xmlns:a16="http://schemas.microsoft.com/office/drawing/2014/main" id="{B707A182-F06C-41C2-869E-BF4B121E46AE}"/>
              </a:ext>
            </a:extLst>
          </p:cNvPr>
          <p:cNvSpPr>
            <a:spLocks noChangeArrowheads="1"/>
          </p:cNvSpPr>
          <p:nvPr/>
        </p:nvSpPr>
        <p:spPr bwMode="auto">
          <a:xfrm>
            <a:off x="7594631" y="2140279"/>
            <a:ext cx="1418978" cy="246221"/>
          </a:xfrm>
          <a:prstGeom prst="rect">
            <a:avLst/>
          </a:prstGeom>
          <a:noFill/>
          <a:ln w="28575">
            <a:noFill/>
            <a:miter lim="800000"/>
            <a:headEnd/>
            <a:tailEnd/>
          </a:ln>
          <a:effectLst/>
        </p:spPr>
        <p:txBody>
          <a:bodyPr wrap="none">
            <a:spAutoFit/>
          </a:bodyPr>
          <a:lstStyle/>
          <a:p>
            <a:r>
              <a:rPr lang="es-ES_tradnl" sz="1000" dirty="0">
                <a:solidFill>
                  <a:schemeClr val="tx1">
                    <a:lumMod val="75000"/>
                    <a:lumOff val="25000"/>
                  </a:schemeClr>
                </a:solidFill>
              </a:rPr>
              <a:t>Respuesta múltiple</a:t>
            </a:r>
            <a:endParaRPr lang="es-ES" sz="1000" dirty="0">
              <a:solidFill>
                <a:schemeClr val="tx1">
                  <a:lumMod val="75000"/>
                  <a:lumOff val="25000"/>
                </a:schemeClr>
              </a:solidFill>
            </a:endParaRPr>
          </a:p>
        </p:txBody>
      </p:sp>
      <p:sp>
        <p:nvSpPr>
          <p:cNvPr id="4" name="9 Rectángulo">
            <a:extLst>
              <a:ext uri="{FF2B5EF4-FFF2-40B4-BE49-F238E27FC236}">
                <a16:creationId xmlns:a16="http://schemas.microsoft.com/office/drawing/2014/main" id="{AC6C3B0B-1DF2-4644-8224-611A05DBF994}"/>
              </a:ext>
            </a:extLst>
          </p:cNvPr>
          <p:cNvSpPr/>
          <p:nvPr/>
        </p:nvSpPr>
        <p:spPr>
          <a:xfrm>
            <a:off x="2430173" y="1740213"/>
            <a:ext cx="7192737" cy="638070"/>
          </a:xfrm>
          <a:prstGeom prst="rect">
            <a:avLst/>
          </a:prstGeom>
          <a:noFill/>
          <a:ln w="9525">
            <a:noFill/>
            <a:miter lim="800000"/>
            <a:headEnd/>
            <a:tailEnd/>
          </a:ln>
          <a:effectLst/>
        </p:spPr>
        <p:txBody>
          <a:bodyPr anchor="ctr"/>
          <a:lstStyle/>
          <a:p>
            <a:pPr algn="ctr"/>
            <a:r>
              <a:rPr lang="es-ES" sz="2400" dirty="0">
                <a:solidFill>
                  <a:srgbClr val="142440"/>
                </a:solidFill>
                <a:ea typeface="Verdana" panose="020B0604030504040204" pitchFamily="34" charset="0"/>
                <a:cs typeface="Verdana" panose="020B0604030504040204" pitchFamily="34" charset="0"/>
              </a:rPr>
              <a:t>¿En qué dispositivos lee?</a:t>
            </a:r>
          </a:p>
        </p:txBody>
      </p:sp>
      <p:pic>
        <p:nvPicPr>
          <p:cNvPr id="6" name="Picture 2" descr="https://d30y9cdsu7xlg0.cloudfront.net/png/115-200.png">
            <a:extLst>
              <a:ext uri="{FF2B5EF4-FFF2-40B4-BE49-F238E27FC236}">
                <a16:creationId xmlns:a16="http://schemas.microsoft.com/office/drawing/2014/main" id="{FC728B23-D89F-47D1-A6D5-D0BF82D9FB89}"/>
              </a:ext>
            </a:extLst>
          </p:cNvPr>
          <p:cNvPicPr>
            <a:picLocks noChangeAspect="1" noChangeArrowheads="1"/>
          </p:cNvPicPr>
          <p:nvPr/>
        </p:nvPicPr>
        <p:blipFill>
          <a:blip r:embed="rId2" cstate="email">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525713" y="5372615"/>
            <a:ext cx="371475" cy="3714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s://d30y9cdsu7xlg0.cloudfront.net/png/857674-200.png">
            <a:extLst>
              <a:ext uri="{FF2B5EF4-FFF2-40B4-BE49-F238E27FC236}">
                <a16:creationId xmlns:a16="http://schemas.microsoft.com/office/drawing/2014/main" id="{4E13776D-3CFE-4655-9006-F2AF2944C881}"/>
              </a:ext>
            </a:extLst>
          </p:cNvPr>
          <p:cNvPicPr>
            <a:picLocks noChangeAspect="1" noChangeArrowheads="1"/>
          </p:cNvPicPr>
          <p:nvPr/>
        </p:nvPicPr>
        <p:blipFill>
          <a:blip r:embed="rId3" cstate="email">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4488973" y="5391341"/>
            <a:ext cx="352749" cy="35274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https://d30y9cdsu7xlg0.cloudfront.net/png/611358-200.png">
            <a:extLst>
              <a:ext uri="{FF2B5EF4-FFF2-40B4-BE49-F238E27FC236}">
                <a16:creationId xmlns:a16="http://schemas.microsoft.com/office/drawing/2014/main" id="{942EE79A-326B-469E-BA63-CC3F89931B4F}"/>
              </a:ext>
            </a:extLst>
          </p:cNvPr>
          <p:cNvPicPr>
            <a:picLocks noChangeAspect="1" noChangeArrowheads="1"/>
          </p:cNvPicPr>
          <p:nvPr/>
        </p:nvPicPr>
        <p:blipFill>
          <a:blip r:embed="rId4" cstate="email">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7362046" y="5391340"/>
            <a:ext cx="352749" cy="35274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d30y9cdsu7xlg0.cloudfront.net/png/717956-200.png">
            <a:extLst>
              <a:ext uri="{FF2B5EF4-FFF2-40B4-BE49-F238E27FC236}">
                <a16:creationId xmlns:a16="http://schemas.microsoft.com/office/drawing/2014/main" id="{F23A0C40-213A-485D-95A6-B0F1BA4B3648}"/>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145383" y="5273512"/>
            <a:ext cx="458507" cy="458507"/>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10">
            <a:extLst>
              <a:ext uri="{FF2B5EF4-FFF2-40B4-BE49-F238E27FC236}">
                <a16:creationId xmlns:a16="http://schemas.microsoft.com/office/drawing/2014/main" id="{9ACA193C-471E-4C4E-8201-06B867B86B88}"/>
              </a:ext>
            </a:extLst>
          </p:cNvPr>
          <p:cNvSpPr/>
          <p:nvPr/>
        </p:nvSpPr>
        <p:spPr>
          <a:xfrm>
            <a:off x="4544512" y="2270770"/>
            <a:ext cx="3001656" cy="276999"/>
          </a:xfrm>
          <a:prstGeom prst="rect">
            <a:avLst/>
          </a:prstGeom>
        </p:spPr>
        <p:txBody>
          <a:bodyPr wrap="none">
            <a:spAutoFit/>
          </a:bodyPr>
          <a:lstStyle/>
          <a:p>
            <a:pPr algn="ctr"/>
            <a:r>
              <a:rPr lang="es-ES" sz="1200" dirty="0">
                <a:solidFill>
                  <a:srgbClr val="142440"/>
                </a:solidFill>
                <a:latin typeface="Verdana" panose="020B0604030504040204" pitchFamily="34" charset="0"/>
                <a:ea typeface="Verdana" panose="020B0604030504040204" pitchFamily="34" charset="0"/>
                <a:cs typeface="Verdana" panose="020B0604030504040204" pitchFamily="34" charset="0"/>
              </a:rPr>
              <a:t>(con frecuencia al menos trimestral)</a:t>
            </a:r>
          </a:p>
        </p:txBody>
      </p:sp>
      <p:graphicFrame>
        <p:nvGraphicFramePr>
          <p:cNvPr id="71" name="2 Gráfico">
            <a:extLst>
              <a:ext uri="{FF2B5EF4-FFF2-40B4-BE49-F238E27FC236}">
                <a16:creationId xmlns:a16="http://schemas.microsoft.com/office/drawing/2014/main" id="{3973A5FB-8C2D-4136-A9A1-2B263AEBC5F1}"/>
              </a:ext>
            </a:extLst>
          </p:cNvPr>
          <p:cNvGraphicFramePr/>
          <p:nvPr>
            <p:extLst>
              <p:ext uri="{D42A27DB-BD31-4B8C-83A1-F6EECF244321}">
                <p14:modId xmlns:p14="http://schemas.microsoft.com/office/powerpoint/2010/main" val="968634390"/>
              </p:ext>
            </p:extLst>
          </p:nvPr>
        </p:nvGraphicFramePr>
        <p:xfrm>
          <a:off x="199019" y="3269498"/>
          <a:ext cx="2943325" cy="170620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73" name="2 Gráfico">
            <a:extLst>
              <a:ext uri="{FF2B5EF4-FFF2-40B4-BE49-F238E27FC236}">
                <a16:creationId xmlns:a16="http://schemas.microsoft.com/office/drawing/2014/main" id="{10AE186D-7244-4F67-B6BD-3DB51CA4816F}"/>
              </a:ext>
            </a:extLst>
          </p:cNvPr>
          <p:cNvGraphicFramePr/>
          <p:nvPr>
            <p:extLst>
              <p:ext uri="{D42A27DB-BD31-4B8C-83A1-F6EECF244321}">
                <p14:modId xmlns:p14="http://schemas.microsoft.com/office/powerpoint/2010/main" val="3240433559"/>
              </p:ext>
            </p:extLst>
          </p:nvPr>
        </p:nvGraphicFramePr>
        <p:xfrm>
          <a:off x="3164678" y="3269498"/>
          <a:ext cx="2943325" cy="170620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75" name="2 Gráfico">
            <a:extLst>
              <a:ext uri="{FF2B5EF4-FFF2-40B4-BE49-F238E27FC236}">
                <a16:creationId xmlns:a16="http://schemas.microsoft.com/office/drawing/2014/main" id="{41E62963-0586-40A8-A567-6D0E4D8A90E4}"/>
              </a:ext>
            </a:extLst>
          </p:cNvPr>
          <p:cNvGraphicFramePr/>
          <p:nvPr>
            <p:extLst>
              <p:ext uri="{D42A27DB-BD31-4B8C-83A1-F6EECF244321}">
                <p14:modId xmlns:p14="http://schemas.microsoft.com/office/powerpoint/2010/main" val="2869324177"/>
              </p:ext>
            </p:extLst>
          </p:nvPr>
        </p:nvGraphicFramePr>
        <p:xfrm>
          <a:off x="6130337" y="3269498"/>
          <a:ext cx="2943325" cy="1706207"/>
        </p:xfrm>
        <a:graphic>
          <a:graphicData uri="http://schemas.openxmlformats.org/drawingml/2006/chart">
            <c:chart xmlns:c="http://schemas.openxmlformats.org/drawingml/2006/chart" xmlns:r="http://schemas.openxmlformats.org/officeDocument/2006/relationships" r:id="rId8"/>
          </a:graphicData>
        </a:graphic>
      </p:graphicFrame>
      <p:sp>
        <p:nvSpPr>
          <p:cNvPr id="79" name="Rectángulo 78">
            <a:extLst>
              <a:ext uri="{FF2B5EF4-FFF2-40B4-BE49-F238E27FC236}">
                <a16:creationId xmlns:a16="http://schemas.microsoft.com/office/drawing/2014/main" id="{1C523DA0-467F-4F36-ADFD-B20589955207}"/>
              </a:ext>
            </a:extLst>
          </p:cNvPr>
          <p:cNvSpPr/>
          <p:nvPr/>
        </p:nvSpPr>
        <p:spPr bwMode="auto">
          <a:xfrm>
            <a:off x="339288" y="3417078"/>
            <a:ext cx="2803055" cy="2423885"/>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graphicFrame>
        <p:nvGraphicFramePr>
          <p:cNvPr id="37" name="2 Gráfico">
            <a:extLst>
              <a:ext uri="{FF2B5EF4-FFF2-40B4-BE49-F238E27FC236}">
                <a16:creationId xmlns:a16="http://schemas.microsoft.com/office/drawing/2014/main" id="{C9D8097E-712F-472A-9C88-DB7017FC23ED}"/>
              </a:ext>
            </a:extLst>
          </p:cNvPr>
          <p:cNvGraphicFramePr/>
          <p:nvPr>
            <p:extLst>
              <p:ext uri="{D42A27DB-BD31-4B8C-83A1-F6EECF244321}">
                <p14:modId xmlns:p14="http://schemas.microsoft.com/office/powerpoint/2010/main" val="394167925"/>
              </p:ext>
            </p:extLst>
          </p:nvPr>
        </p:nvGraphicFramePr>
        <p:xfrm>
          <a:off x="9021565" y="3269498"/>
          <a:ext cx="2943325" cy="1706207"/>
        </p:xfrm>
        <a:graphic>
          <a:graphicData uri="http://schemas.openxmlformats.org/drawingml/2006/chart">
            <c:chart xmlns:c="http://schemas.openxmlformats.org/drawingml/2006/chart" xmlns:r="http://schemas.openxmlformats.org/officeDocument/2006/relationships" r:id="rId9"/>
          </a:graphicData>
        </a:graphic>
      </p:graphicFrame>
      <p:sp>
        <p:nvSpPr>
          <p:cNvPr id="12" name="Rectángulo 11">
            <a:extLst>
              <a:ext uri="{FF2B5EF4-FFF2-40B4-BE49-F238E27FC236}">
                <a16:creationId xmlns:a16="http://schemas.microsoft.com/office/drawing/2014/main" id="{BAC8EB4F-2601-413C-95AF-189C65268D18}"/>
              </a:ext>
            </a:extLst>
          </p:cNvPr>
          <p:cNvSpPr/>
          <p:nvPr/>
        </p:nvSpPr>
        <p:spPr>
          <a:xfrm>
            <a:off x="1539725" y="6388978"/>
            <a:ext cx="2240956" cy="230832"/>
          </a:xfrm>
          <a:prstGeom prst="rect">
            <a:avLst/>
          </a:prstGeom>
        </p:spPr>
        <p:txBody>
          <a:bodyPr wrap="square">
            <a:spAutoFit/>
          </a:bodyPr>
          <a:lstStyle/>
          <a:p>
            <a:r>
              <a:rPr lang="es-ES" sz="900" dirty="0"/>
              <a:t>*Se pregunta a partir de 2017</a:t>
            </a:r>
            <a:endParaRPr lang="es-ES_tradnl" sz="900" dirty="0"/>
          </a:p>
        </p:txBody>
      </p:sp>
      <p:sp>
        <p:nvSpPr>
          <p:cNvPr id="40" name="Rectangle 3">
            <a:extLst>
              <a:ext uri="{FF2B5EF4-FFF2-40B4-BE49-F238E27FC236}">
                <a16:creationId xmlns:a16="http://schemas.microsoft.com/office/drawing/2014/main" id="{C29D6B92-75CA-4FA5-BBC7-AA36F8C4B4F4}"/>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41" name="Rectangle 3">
            <a:extLst>
              <a:ext uri="{FF2B5EF4-FFF2-40B4-BE49-F238E27FC236}">
                <a16:creationId xmlns:a16="http://schemas.microsoft.com/office/drawing/2014/main" id="{C952657F-985C-49EE-A9E8-B1EF21BE9CA1}"/>
              </a:ext>
            </a:extLst>
          </p:cNvPr>
          <p:cNvSpPr>
            <a:spLocks noChangeArrowheads="1"/>
          </p:cNvSpPr>
          <p:nvPr/>
        </p:nvSpPr>
        <p:spPr bwMode="auto">
          <a:xfrm>
            <a:off x="270008" y="1334675"/>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Cómo se lee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2" name="Rectángulo 41">
            <a:extLst>
              <a:ext uri="{FF2B5EF4-FFF2-40B4-BE49-F238E27FC236}">
                <a16:creationId xmlns:a16="http://schemas.microsoft.com/office/drawing/2014/main" id="{838CB4AB-17FE-4A05-9942-F27889486C3B}"/>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Marcador de número de diapositiva 1">
            <a:extLst>
              <a:ext uri="{FF2B5EF4-FFF2-40B4-BE49-F238E27FC236}">
                <a16:creationId xmlns:a16="http://schemas.microsoft.com/office/drawing/2014/main" id="{6C2E3AD5-E691-406F-B2AD-04081CC18D9B}"/>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57</a:t>
            </a:fld>
            <a:endParaRPr lang="es-ES_tradnl" dirty="0"/>
          </a:p>
        </p:txBody>
      </p:sp>
      <p:sp>
        <p:nvSpPr>
          <p:cNvPr id="44" name="Rectángulo 43">
            <a:extLst>
              <a:ext uri="{FF2B5EF4-FFF2-40B4-BE49-F238E27FC236}">
                <a16:creationId xmlns:a16="http://schemas.microsoft.com/office/drawing/2014/main" id="{FD76EF53-20B1-42A5-87C9-DD833DB31D64}"/>
              </a:ext>
            </a:extLst>
          </p:cNvPr>
          <p:cNvSpPr/>
          <p:nvPr/>
        </p:nvSpPr>
        <p:spPr>
          <a:xfrm>
            <a:off x="-109218" y="214449"/>
            <a:ext cx="10996294" cy="646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1">
              <a:spcAft>
                <a:spcPts val="600"/>
              </a:spcAft>
              <a:defRPr/>
            </a:pPr>
            <a:r>
              <a:rPr lang="es-ES" dirty="0">
                <a:solidFill>
                  <a:schemeClr val="tx1"/>
                </a:solidFill>
              </a:rPr>
              <a:t>El dispositivo más utilizado para la lectura en soporte digital es, un año más, e</a:t>
            </a:r>
            <a:r>
              <a:rPr kumimoji="0" lang="es-ES" b="0" i="0" u="none" strike="noStrike" kern="1200" cap="none" spc="0" normalizeH="0" baseline="0" noProof="0" dirty="0">
                <a:ln>
                  <a:noFill/>
                </a:ln>
                <a:solidFill>
                  <a:schemeClr val="tx1"/>
                </a:solidFill>
                <a:effectLst/>
                <a:uLnTx/>
                <a:uFillTx/>
                <a:ea typeface="+mn-ea"/>
                <a:cs typeface="+mn-cs"/>
              </a:rPr>
              <a:t>l móvil. Este s</a:t>
            </a:r>
            <a:r>
              <a:rPr lang="es-ES" dirty="0" err="1">
                <a:solidFill>
                  <a:schemeClr val="tx1"/>
                </a:solidFill>
              </a:rPr>
              <a:t>oporte</a:t>
            </a:r>
            <a:r>
              <a:rPr lang="es-ES" dirty="0">
                <a:solidFill>
                  <a:schemeClr val="tx1"/>
                </a:solidFill>
              </a:rPr>
              <a:t> aumenta un año más y alcanza el 71,3%.</a:t>
            </a:r>
            <a:endParaRPr kumimoji="0" lang="es-ES" b="0" i="0" u="none" strike="noStrike" kern="1200" cap="none" spc="0" normalizeH="0" baseline="0" noProof="0" dirty="0">
              <a:ln>
                <a:noFill/>
              </a:ln>
              <a:solidFill>
                <a:schemeClr val="tx1"/>
              </a:solidFill>
              <a:effectLst/>
              <a:uLnTx/>
              <a:uFillTx/>
              <a:ea typeface="+mn-ea"/>
              <a:cs typeface="+mn-cs"/>
            </a:endParaRPr>
          </a:p>
        </p:txBody>
      </p:sp>
      <p:sp>
        <p:nvSpPr>
          <p:cNvPr id="58" name="Rectángulo 57">
            <a:extLst>
              <a:ext uri="{FF2B5EF4-FFF2-40B4-BE49-F238E27FC236}">
                <a16:creationId xmlns:a16="http://schemas.microsoft.com/office/drawing/2014/main" id="{CCC2BE2B-A6C9-41E1-BA9F-4282A82FCB91}"/>
              </a:ext>
            </a:extLst>
          </p:cNvPr>
          <p:cNvSpPr/>
          <p:nvPr/>
        </p:nvSpPr>
        <p:spPr bwMode="auto">
          <a:xfrm>
            <a:off x="3223487" y="3417078"/>
            <a:ext cx="2803055" cy="2423885"/>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59" name="Rectángulo 58">
            <a:extLst>
              <a:ext uri="{FF2B5EF4-FFF2-40B4-BE49-F238E27FC236}">
                <a16:creationId xmlns:a16="http://schemas.microsoft.com/office/drawing/2014/main" id="{BF9147CB-F43E-4F11-82D8-4908B12162C0}"/>
              </a:ext>
            </a:extLst>
          </p:cNvPr>
          <p:cNvSpPr/>
          <p:nvPr/>
        </p:nvSpPr>
        <p:spPr bwMode="auto">
          <a:xfrm>
            <a:off x="6098056" y="3417078"/>
            <a:ext cx="2803055" cy="2423885"/>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61" name="Rectángulo 60">
            <a:extLst>
              <a:ext uri="{FF2B5EF4-FFF2-40B4-BE49-F238E27FC236}">
                <a16:creationId xmlns:a16="http://schemas.microsoft.com/office/drawing/2014/main" id="{ECA023C7-3F8F-4517-95E0-ED3E1869493B}"/>
              </a:ext>
            </a:extLst>
          </p:cNvPr>
          <p:cNvSpPr/>
          <p:nvPr/>
        </p:nvSpPr>
        <p:spPr bwMode="auto">
          <a:xfrm>
            <a:off x="8982255" y="3417078"/>
            <a:ext cx="2803055" cy="2423885"/>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pic>
        <p:nvPicPr>
          <p:cNvPr id="62" name="Imagen 61">
            <a:extLst>
              <a:ext uri="{FF2B5EF4-FFF2-40B4-BE49-F238E27FC236}">
                <a16:creationId xmlns:a16="http://schemas.microsoft.com/office/drawing/2014/main" id="{62536469-2332-4847-9D3E-9D9E24E848A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18472" b="18611"/>
          <a:stretch/>
        </p:blipFill>
        <p:spPr>
          <a:xfrm>
            <a:off x="601753" y="2868201"/>
            <a:ext cx="519113" cy="326609"/>
          </a:xfrm>
          <a:prstGeom prst="rect">
            <a:avLst/>
          </a:prstGeom>
        </p:spPr>
      </p:pic>
      <p:sp>
        <p:nvSpPr>
          <p:cNvPr id="63" name="Rectángulo 62">
            <a:extLst>
              <a:ext uri="{FF2B5EF4-FFF2-40B4-BE49-F238E27FC236}">
                <a16:creationId xmlns:a16="http://schemas.microsoft.com/office/drawing/2014/main" id="{C06A9A72-F4BF-45A4-A401-698AE12E8F70}"/>
              </a:ext>
            </a:extLst>
          </p:cNvPr>
          <p:cNvSpPr/>
          <p:nvPr/>
        </p:nvSpPr>
        <p:spPr>
          <a:xfrm>
            <a:off x="1193842" y="2882804"/>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pic>
        <p:nvPicPr>
          <p:cNvPr id="64" name="Picture 2" descr="https://d30y9cdsu7xlg0.cloudfront.net/png/117744-200.png">
            <a:extLst>
              <a:ext uri="{FF2B5EF4-FFF2-40B4-BE49-F238E27FC236}">
                <a16:creationId xmlns:a16="http://schemas.microsoft.com/office/drawing/2014/main" id="{641FAE16-EF8E-4F70-B04D-04280511D56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1087" y="1374991"/>
            <a:ext cx="332764" cy="332764"/>
          </a:xfrm>
          <a:prstGeom prst="rect">
            <a:avLst/>
          </a:prstGeom>
          <a:noFill/>
          <a:extLst>
            <a:ext uri="{909E8E84-426E-40DD-AFC4-6F175D3DCCD1}">
              <a14:hiddenFill xmlns:a14="http://schemas.microsoft.com/office/drawing/2010/main">
                <a:solidFill>
                  <a:srgbClr val="FFFFFF"/>
                </a:solidFill>
              </a14:hiddenFill>
            </a:ext>
          </a:extLst>
        </p:spPr>
      </p:pic>
      <p:sp>
        <p:nvSpPr>
          <p:cNvPr id="68" name="CuadroTexto 67">
            <a:extLst>
              <a:ext uri="{FF2B5EF4-FFF2-40B4-BE49-F238E27FC236}">
                <a16:creationId xmlns:a16="http://schemas.microsoft.com/office/drawing/2014/main" id="{6237CEA0-4D48-4FD3-B94C-1571C0BD975D}"/>
              </a:ext>
            </a:extLst>
          </p:cNvPr>
          <p:cNvSpPr txBox="1"/>
          <p:nvPr/>
        </p:nvSpPr>
        <p:spPr>
          <a:xfrm>
            <a:off x="9150302" y="112126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
        <p:nvSpPr>
          <p:cNvPr id="69" name="Rectángulo 68">
            <a:extLst>
              <a:ext uri="{FF2B5EF4-FFF2-40B4-BE49-F238E27FC236}">
                <a16:creationId xmlns:a16="http://schemas.microsoft.com/office/drawing/2014/main" id="{9255E12B-4998-425F-B65E-D737E3F75E77}"/>
              </a:ext>
            </a:extLst>
          </p:cNvPr>
          <p:cNvSpPr/>
          <p:nvPr/>
        </p:nvSpPr>
        <p:spPr>
          <a:xfrm>
            <a:off x="1539724" y="6580808"/>
            <a:ext cx="5356375" cy="230832"/>
          </a:xfrm>
          <a:prstGeom prst="rect">
            <a:avLst/>
          </a:prstGeom>
        </p:spPr>
        <p:txBody>
          <a:bodyPr wrap="square">
            <a:spAutoFit/>
          </a:bodyPr>
          <a:lstStyle/>
          <a:p>
            <a:r>
              <a:rPr lang="es-ES" sz="900" dirty="0"/>
              <a:t>**Desde 2017 se incluye también la lectura de artículos, textos largos en Redes Sociales</a:t>
            </a:r>
            <a:endParaRPr lang="es-ES_tradnl" sz="900" dirty="0"/>
          </a:p>
        </p:txBody>
      </p:sp>
      <p:cxnSp>
        <p:nvCxnSpPr>
          <p:cNvPr id="5" name="Conector recto de flecha 4">
            <a:extLst>
              <a:ext uri="{FF2B5EF4-FFF2-40B4-BE49-F238E27FC236}">
                <a16:creationId xmlns:a16="http://schemas.microsoft.com/office/drawing/2014/main" id="{64CF002C-BE01-4015-94B1-37D76071A9FA}"/>
              </a:ext>
            </a:extLst>
          </p:cNvPr>
          <p:cNvCxnSpPr>
            <a:cxnSpLocks/>
          </p:cNvCxnSpPr>
          <p:nvPr/>
        </p:nvCxnSpPr>
        <p:spPr>
          <a:xfrm flipV="1">
            <a:off x="3580424" y="3646720"/>
            <a:ext cx="1941992" cy="6743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8" name="Grupo 47">
            <a:extLst>
              <a:ext uri="{FF2B5EF4-FFF2-40B4-BE49-F238E27FC236}">
                <a16:creationId xmlns:a16="http://schemas.microsoft.com/office/drawing/2014/main" id="{B7B28270-95E9-46B8-83E8-7F2FF15E01A4}"/>
              </a:ext>
            </a:extLst>
          </p:cNvPr>
          <p:cNvGrpSpPr/>
          <p:nvPr/>
        </p:nvGrpSpPr>
        <p:grpSpPr>
          <a:xfrm>
            <a:off x="3606921" y="2889155"/>
            <a:ext cx="5366740" cy="218603"/>
            <a:chOff x="6576294" y="1878574"/>
            <a:chExt cx="5366740" cy="218603"/>
          </a:xfrm>
        </p:grpSpPr>
        <p:sp>
          <p:nvSpPr>
            <p:cNvPr id="53" name="Elipse 52">
              <a:extLst>
                <a:ext uri="{FF2B5EF4-FFF2-40B4-BE49-F238E27FC236}">
                  <a16:creationId xmlns:a16="http://schemas.microsoft.com/office/drawing/2014/main" id="{41AC1373-89F2-40E3-9D39-3E4CD8BC8952}"/>
                </a:ext>
              </a:extLst>
            </p:cNvPr>
            <p:cNvSpPr/>
            <p:nvPr/>
          </p:nvSpPr>
          <p:spPr>
            <a:xfrm>
              <a:off x="7636373" y="1878574"/>
              <a:ext cx="209550" cy="209550"/>
            </a:xfrm>
            <a:prstGeom prst="ellipse">
              <a:avLst/>
            </a:prstGeom>
            <a:solidFill>
              <a:srgbClr val="B8CDE8"/>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54" name="Elipse 53">
              <a:extLst>
                <a:ext uri="{FF2B5EF4-FFF2-40B4-BE49-F238E27FC236}">
                  <a16:creationId xmlns:a16="http://schemas.microsoft.com/office/drawing/2014/main" id="{353C87D9-2ABE-450F-A93D-F3D079A18402}"/>
                </a:ext>
              </a:extLst>
            </p:cNvPr>
            <p:cNvSpPr/>
            <p:nvPr/>
          </p:nvSpPr>
          <p:spPr>
            <a:xfrm>
              <a:off x="8686084" y="1878574"/>
              <a:ext cx="209550" cy="209550"/>
            </a:xfrm>
            <a:prstGeom prst="ellipse">
              <a:avLst/>
            </a:prstGeom>
            <a:solidFill>
              <a:srgbClr val="5B9BD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56" name="Elipse 55">
              <a:extLst>
                <a:ext uri="{FF2B5EF4-FFF2-40B4-BE49-F238E27FC236}">
                  <a16:creationId xmlns:a16="http://schemas.microsoft.com/office/drawing/2014/main" id="{3B95F717-DE3A-479A-9CEE-40AFC9029613}"/>
                </a:ext>
              </a:extLst>
            </p:cNvPr>
            <p:cNvSpPr/>
            <p:nvPr/>
          </p:nvSpPr>
          <p:spPr>
            <a:xfrm>
              <a:off x="6576294" y="1878574"/>
              <a:ext cx="209550" cy="209550"/>
            </a:xfrm>
            <a:prstGeom prst="ellipse">
              <a:avLst/>
            </a:prstGeom>
            <a:solidFill>
              <a:srgbClr val="D9D9D9"/>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mj-lt"/>
                <a:ea typeface="+mn-ea"/>
                <a:cs typeface="+mn-cs"/>
              </a:endParaRPr>
            </a:p>
          </p:txBody>
        </p:sp>
        <p:sp>
          <p:nvSpPr>
            <p:cNvPr id="82" name="Elipse 81">
              <a:extLst>
                <a:ext uri="{FF2B5EF4-FFF2-40B4-BE49-F238E27FC236}">
                  <a16:creationId xmlns:a16="http://schemas.microsoft.com/office/drawing/2014/main" id="{B7E1A0BF-37ED-41F6-A2BE-BB89A8BC321D}"/>
                </a:ext>
              </a:extLst>
            </p:cNvPr>
            <p:cNvSpPr/>
            <p:nvPr/>
          </p:nvSpPr>
          <p:spPr>
            <a:xfrm>
              <a:off x="9749106" y="1878574"/>
              <a:ext cx="209550" cy="209550"/>
            </a:xfrm>
            <a:prstGeom prst="ellipse">
              <a:avLst/>
            </a:prstGeom>
            <a:solidFill>
              <a:srgbClr val="2E75B6"/>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84" name="Elipse 83">
              <a:extLst>
                <a:ext uri="{FF2B5EF4-FFF2-40B4-BE49-F238E27FC236}">
                  <a16:creationId xmlns:a16="http://schemas.microsoft.com/office/drawing/2014/main" id="{C434238A-1A81-4C75-876C-FEDCCBA6E523}"/>
                </a:ext>
              </a:extLst>
            </p:cNvPr>
            <p:cNvSpPr/>
            <p:nvPr/>
          </p:nvSpPr>
          <p:spPr>
            <a:xfrm>
              <a:off x="10791458" y="1878574"/>
              <a:ext cx="209550" cy="209550"/>
            </a:xfrm>
            <a:prstGeom prst="ellipse">
              <a:avLst/>
            </a:prstGeom>
            <a:solidFill>
              <a:srgbClr val="1C476E"/>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86" name="Elipse 85">
              <a:extLst>
                <a:ext uri="{FF2B5EF4-FFF2-40B4-BE49-F238E27FC236}">
                  <a16:creationId xmlns:a16="http://schemas.microsoft.com/office/drawing/2014/main" id="{234C93BF-CA71-4932-89C6-BA4ADB2EE54F}"/>
                </a:ext>
              </a:extLst>
            </p:cNvPr>
            <p:cNvSpPr/>
            <p:nvPr/>
          </p:nvSpPr>
          <p:spPr>
            <a:xfrm>
              <a:off x="11733484" y="1887627"/>
              <a:ext cx="209550" cy="209550"/>
            </a:xfrm>
            <a:prstGeom prst="ellipse">
              <a:avLst/>
            </a:prstGeom>
            <a:solidFill>
              <a:srgbClr val="0D223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srgbClr val="B5D64A"/>
                </a:solidFill>
                <a:effectLst/>
                <a:uLnTx/>
                <a:uFillTx/>
                <a:latin typeface="+mj-lt"/>
                <a:ea typeface="+mn-ea"/>
                <a:cs typeface="+mn-cs"/>
              </a:endParaRPr>
            </a:p>
          </p:txBody>
        </p:sp>
      </p:grpSp>
      <p:cxnSp>
        <p:nvCxnSpPr>
          <p:cNvPr id="46" name="Conector recto de flecha 45">
            <a:extLst>
              <a:ext uri="{FF2B5EF4-FFF2-40B4-BE49-F238E27FC236}">
                <a16:creationId xmlns:a16="http://schemas.microsoft.com/office/drawing/2014/main" id="{9C7DF7F1-52C8-40E3-BC99-3CB676B7B1B1}"/>
              </a:ext>
            </a:extLst>
          </p:cNvPr>
          <p:cNvCxnSpPr>
            <a:cxnSpLocks/>
          </p:cNvCxnSpPr>
          <p:nvPr/>
        </p:nvCxnSpPr>
        <p:spPr>
          <a:xfrm>
            <a:off x="539379" y="3982394"/>
            <a:ext cx="2335066" cy="1918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Conector recto de flecha 48">
            <a:extLst>
              <a:ext uri="{FF2B5EF4-FFF2-40B4-BE49-F238E27FC236}">
                <a16:creationId xmlns:a16="http://schemas.microsoft.com/office/drawing/2014/main" id="{9652E702-EACC-40DE-B7E9-74D0BC2F9045}"/>
              </a:ext>
            </a:extLst>
          </p:cNvPr>
          <p:cNvCxnSpPr>
            <a:cxnSpLocks/>
          </p:cNvCxnSpPr>
          <p:nvPr/>
        </p:nvCxnSpPr>
        <p:spPr>
          <a:xfrm>
            <a:off x="9896390" y="4186023"/>
            <a:ext cx="1654925" cy="2827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57224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 name="Rectángulo 25">
            <a:extLst>
              <a:ext uri="{FF2B5EF4-FFF2-40B4-BE49-F238E27FC236}">
                <a16:creationId xmlns:a16="http://schemas.microsoft.com/office/drawing/2014/main" id="{F3BC1785-082D-4870-BF36-8335A0C4B72E}"/>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ángulo 27">
            <a:extLst>
              <a:ext uri="{FF2B5EF4-FFF2-40B4-BE49-F238E27FC236}">
                <a16:creationId xmlns:a16="http://schemas.microsoft.com/office/drawing/2014/main" id="{7D9BA0DC-5877-4424-8028-6B79EAE4D2C7}"/>
              </a:ext>
            </a:extLst>
          </p:cNvPr>
          <p:cNvSpPr/>
          <p:nvPr/>
        </p:nvSpPr>
        <p:spPr>
          <a:xfrm>
            <a:off x="179927" y="31790"/>
            <a:ext cx="11550587" cy="9028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spcBef>
                <a:spcPts val="200"/>
              </a:spcBef>
              <a:spcAft>
                <a:spcPts val="600"/>
              </a:spcAft>
              <a:buClr>
                <a:srgbClr val="233616"/>
              </a:buClr>
            </a:pPr>
            <a:r>
              <a:rPr lang="es-ES" sz="1600" dirty="0">
                <a:solidFill>
                  <a:schemeClr val="tx1"/>
                </a:solidFill>
                <a:ea typeface="Verdana" panose="020B0604030504040204" pitchFamily="34" charset="0"/>
                <a:cs typeface="Verdana" panose="020B0604030504040204" pitchFamily="34" charset="0"/>
              </a:rPr>
              <a:t>El E-Reader se utiliza principalmente para la lectura de libros. </a:t>
            </a:r>
          </a:p>
          <a:p>
            <a:pPr>
              <a:spcBef>
                <a:spcPts val="200"/>
              </a:spcBef>
              <a:spcAft>
                <a:spcPts val="600"/>
              </a:spcAft>
              <a:buClr>
                <a:srgbClr val="233616"/>
              </a:buClr>
            </a:pPr>
            <a:r>
              <a:rPr lang="es-ES" sz="1600" dirty="0">
                <a:solidFill>
                  <a:schemeClr val="tx1"/>
                </a:solidFill>
                <a:ea typeface="Verdana" panose="020B0604030504040204" pitchFamily="34" charset="0"/>
                <a:cs typeface="Verdana" panose="020B0604030504040204" pitchFamily="34" charset="0"/>
              </a:rPr>
              <a:t>El ordenador, la </a:t>
            </a:r>
            <a:r>
              <a:rPr lang="es-ES" sz="1600" dirty="0" err="1">
                <a:solidFill>
                  <a:schemeClr val="tx1"/>
                </a:solidFill>
                <a:ea typeface="Verdana" panose="020B0604030504040204" pitchFamily="34" charset="0"/>
                <a:cs typeface="Verdana" panose="020B0604030504040204" pitchFamily="34" charset="0"/>
              </a:rPr>
              <a:t>tablet</a:t>
            </a:r>
            <a:r>
              <a:rPr lang="es-ES" sz="1600" dirty="0">
                <a:solidFill>
                  <a:schemeClr val="tx1"/>
                </a:solidFill>
                <a:ea typeface="Verdana" panose="020B0604030504040204" pitchFamily="34" charset="0"/>
                <a:cs typeface="Verdana" panose="020B0604030504040204" pitchFamily="34" charset="0"/>
              </a:rPr>
              <a:t> y el móvil, se utilizan de una forma similar en cuanto a lo que se lee en ellos </a:t>
            </a:r>
            <a:r>
              <a:rPr lang="es-ES" sz="1400" dirty="0">
                <a:solidFill>
                  <a:schemeClr val="tx1"/>
                </a:solidFill>
                <a:ea typeface="Verdana" panose="020B0604030504040204" pitchFamily="34" charset="0"/>
                <a:cs typeface="Verdana" panose="020B0604030504040204" pitchFamily="34" charset="0"/>
              </a:rPr>
              <a:t>(Webs, Redes Sociales y prensa).</a:t>
            </a:r>
            <a:endParaRPr lang="es-ES" sz="1600" dirty="0">
              <a:solidFill>
                <a:schemeClr val="tx1"/>
              </a:solidFill>
              <a:ea typeface="Verdana" panose="020B0604030504040204" pitchFamily="34" charset="0"/>
              <a:cs typeface="Verdana" panose="020B0604030504040204" pitchFamily="34" charset="0"/>
            </a:endParaRPr>
          </a:p>
        </p:txBody>
      </p:sp>
      <p:sp>
        <p:nvSpPr>
          <p:cNvPr id="19" name="9 Rectángulo">
            <a:extLst>
              <a:ext uri="{FF2B5EF4-FFF2-40B4-BE49-F238E27FC236}">
                <a16:creationId xmlns:a16="http://schemas.microsoft.com/office/drawing/2014/main" id="{FDFB82A0-1C2D-40B5-9019-425E969933E5}"/>
              </a:ext>
            </a:extLst>
          </p:cNvPr>
          <p:cNvSpPr/>
          <p:nvPr/>
        </p:nvSpPr>
        <p:spPr>
          <a:xfrm>
            <a:off x="5145502" y="1485558"/>
            <a:ext cx="5231223" cy="638070"/>
          </a:xfrm>
          <a:prstGeom prst="rect">
            <a:avLst/>
          </a:prstGeom>
          <a:noFill/>
          <a:ln w="9525">
            <a:noFill/>
            <a:miter lim="800000"/>
            <a:headEnd/>
            <a:tailEnd/>
          </a:ln>
          <a:effectLst/>
        </p:spPr>
        <p:txBody>
          <a:bodyPr anchor="ctr"/>
          <a:lstStyle/>
          <a:p>
            <a:pPr algn="ctr"/>
            <a:r>
              <a:rPr lang="es-ES" sz="2400" dirty="0">
                <a:solidFill>
                  <a:srgbClr val="142440"/>
                </a:solidFill>
                <a:ea typeface="Verdana" panose="020B0604030504040204" pitchFamily="34" charset="0"/>
                <a:cs typeface="Verdana" panose="020B0604030504040204" pitchFamily="34" charset="0"/>
              </a:rPr>
              <a:t>¿Qué se lee en cada dispositivo?</a:t>
            </a:r>
          </a:p>
        </p:txBody>
      </p:sp>
      <p:graphicFrame>
        <p:nvGraphicFramePr>
          <p:cNvPr id="3" name="28 Tabla">
            <a:extLst>
              <a:ext uri="{FF2B5EF4-FFF2-40B4-BE49-F238E27FC236}">
                <a16:creationId xmlns:a16="http://schemas.microsoft.com/office/drawing/2014/main" id="{1186A08B-D61D-4223-8AD2-B07F807645A2}"/>
              </a:ext>
            </a:extLst>
          </p:cNvPr>
          <p:cNvGraphicFramePr>
            <a:graphicFrameLocks noGrp="1"/>
          </p:cNvGraphicFramePr>
          <p:nvPr>
            <p:extLst>
              <p:ext uri="{D42A27DB-BD31-4B8C-83A1-F6EECF244321}">
                <p14:modId xmlns:p14="http://schemas.microsoft.com/office/powerpoint/2010/main" val="416015057"/>
              </p:ext>
            </p:extLst>
          </p:nvPr>
        </p:nvGraphicFramePr>
        <p:xfrm>
          <a:off x="461486" y="2563780"/>
          <a:ext cx="11269028" cy="3714127"/>
        </p:xfrm>
        <a:graphic>
          <a:graphicData uri="http://schemas.openxmlformats.org/drawingml/2006/table">
            <a:tbl>
              <a:tblPr firstRow="1" bandRow="1">
                <a:tableStyleId>{93296810-A885-4BE3-A3E7-6D5BEEA58F35}</a:tableStyleId>
              </a:tblPr>
              <a:tblGrid>
                <a:gridCol w="3155062">
                  <a:extLst>
                    <a:ext uri="{9D8B030D-6E8A-4147-A177-3AD203B41FA5}">
                      <a16:colId xmlns:a16="http://schemas.microsoft.com/office/drawing/2014/main" val="20000"/>
                    </a:ext>
                  </a:extLst>
                </a:gridCol>
                <a:gridCol w="1898535">
                  <a:extLst>
                    <a:ext uri="{9D8B030D-6E8A-4147-A177-3AD203B41FA5}">
                      <a16:colId xmlns:a16="http://schemas.microsoft.com/office/drawing/2014/main" val="20002"/>
                    </a:ext>
                  </a:extLst>
                </a:gridCol>
                <a:gridCol w="1855793">
                  <a:extLst>
                    <a:ext uri="{9D8B030D-6E8A-4147-A177-3AD203B41FA5}">
                      <a16:colId xmlns:a16="http://schemas.microsoft.com/office/drawing/2014/main" val="20003"/>
                    </a:ext>
                  </a:extLst>
                </a:gridCol>
                <a:gridCol w="2303285">
                  <a:extLst>
                    <a:ext uri="{9D8B030D-6E8A-4147-A177-3AD203B41FA5}">
                      <a16:colId xmlns:a16="http://schemas.microsoft.com/office/drawing/2014/main" val="20004"/>
                    </a:ext>
                  </a:extLst>
                </a:gridCol>
                <a:gridCol w="2056353">
                  <a:extLst>
                    <a:ext uri="{9D8B030D-6E8A-4147-A177-3AD203B41FA5}">
                      <a16:colId xmlns:a16="http://schemas.microsoft.com/office/drawing/2014/main" val="20005"/>
                    </a:ext>
                  </a:extLst>
                </a:gridCol>
              </a:tblGrid>
              <a:tr h="373249">
                <a:tc>
                  <a:txBody>
                    <a:bodyPr/>
                    <a:lstStyle/>
                    <a:p>
                      <a:pPr algn="l"/>
                      <a:r>
                        <a:rPr lang="es-ES" sz="900" dirty="0">
                          <a:solidFill>
                            <a:schemeClr val="tx1"/>
                          </a:solidFill>
                          <a:latin typeface="Verdana" panose="020B0604030504040204" pitchFamily="34" charset="0"/>
                          <a:ea typeface="Verdana" panose="020B0604030504040204" pitchFamily="34" charset="0"/>
                          <a:cs typeface="Verdana" panose="020B0604030504040204" pitchFamily="34" charset="0"/>
                        </a:rPr>
                        <a:t>% Verticales</a:t>
                      </a:r>
                      <a:endParaRPr lang="es-ES" sz="9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50" b="1" kern="1200" dirty="0">
                          <a:solidFill>
                            <a:schemeClr val="bg1"/>
                          </a:solidFill>
                          <a:latin typeface="Verdana" panose="020B0604030504040204" pitchFamily="34" charset="0"/>
                          <a:ea typeface="Verdana" panose="020B0604030504040204" pitchFamily="34" charset="0"/>
                          <a:cs typeface="Verdana" panose="020B0604030504040204" pitchFamily="34" charset="0"/>
                        </a:rPr>
                        <a:t>En el Ordenador</a:t>
                      </a:r>
                    </a:p>
                  </a:txBody>
                  <a:tcPr marT="0" marB="0" anchor="ctr" horzOverflow="overflow">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50" b="1" kern="1200" dirty="0">
                          <a:solidFill>
                            <a:schemeClr val="bg1"/>
                          </a:solidFill>
                          <a:latin typeface="Verdana" panose="020B0604030504040204" pitchFamily="34" charset="0"/>
                          <a:ea typeface="Verdana" panose="020B0604030504040204" pitchFamily="34" charset="0"/>
                          <a:cs typeface="Verdana" panose="020B0604030504040204" pitchFamily="34" charset="0"/>
                        </a:rPr>
                        <a:t>En el móvil</a:t>
                      </a:r>
                    </a:p>
                  </a:txBody>
                  <a:tcPr marT="0" marB="0"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50" b="1" kern="1200" dirty="0">
                          <a:solidFill>
                            <a:schemeClr val="bg1"/>
                          </a:solidFill>
                          <a:latin typeface="Verdana" panose="020B0604030504040204" pitchFamily="34" charset="0"/>
                          <a:ea typeface="Verdana" panose="020B0604030504040204" pitchFamily="34" charset="0"/>
                          <a:cs typeface="Verdana" panose="020B0604030504040204" pitchFamily="34" charset="0"/>
                        </a:rPr>
                        <a:t>E-Reader</a:t>
                      </a:r>
                    </a:p>
                  </a:txBody>
                  <a:tcPr marT="0" marB="0"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En la Tablet</a:t>
                      </a:r>
                      <a:endPar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extLst>
                  <a:ext uri="{0D108BD9-81ED-4DB2-BD59-A6C34878D82A}">
                    <a16:rowId xmlns:a16="http://schemas.microsoft.com/office/drawing/2014/main" val="10000"/>
                  </a:ext>
                </a:extLst>
              </a:tr>
              <a:tr h="266646">
                <a:tc>
                  <a:txBody>
                    <a:bodyPr/>
                    <a:lstStyle/>
                    <a:p>
                      <a:pPr algn="r"/>
                      <a:r>
                        <a:rPr lang="es-ES" sz="1000" b="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Base: Lee en el dispositivo</a:t>
                      </a:r>
                    </a:p>
                  </a:txBody>
                  <a:tcPr marL="72000"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404040"/>
                          </a:solidFill>
                          <a:effectLst/>
                          <a:uLnTx/>
                          <a:uFillTx/>
                          <a:latin typeface="Verdana" panose="020B0604030504040204" pitchFamily="34" charset="0"/>
                          <a:ea typeface="Verdana" panose="020B0604030504040204" pitchFamily="34" charset="0"/>
                          <a:cs typeface="Verdana" panose="020B0604030504040204" pitchFamily="34" charset="0"/>
                        </a:rPr>
                        <a:t>(1.764)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404040"/>
                          </a:solidFill>
                          <a:effectLst/>
                          <a:uLnTx/>
                          <a:uFillTx/>
                          <a:latin typeface="Verdana" panose="020B0604030504040204" pitchFamily="34" charset="0"/>
                          <a:ea typeface="Verdana" panose="020B0604030504040204" pitchFamily="34" charset="0"/>
                          <a:cs typeface="Verdana" panose="020B0604030504040204" pitchFamily="34" charset="0"/>
                        </a:rPr>
                        <a:t>(3.172)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404040"/>
                          </a:solidFill>
                          <a:effectLst/>
                          <a:uLnTx/>
                          <a:uFillTx/>
                          <a:latin typeface="Verdana" panose="020B0604030504040204" pitchFamily="34" charset="0"/>
                          <a:ea typeface="Verdana" panose="020B0604030504040204" pitchFamily="34" charset="0"/>
                          <a:cs typeface="Verdana" panose="020B0604030504040204" pitchFamily="34" charset="0"/>
                        </a:rPr>
                        <a:t>(682)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404040"/>
                          </a:solidFill>
                          <a:effectLst/>
                          <a:uLnTx/>
                          <a:uFillTx/>
                          <a:latin typeface="Verdana" panose="020B0604030504040204" pitchFamily="34" charset="0"/>
                          <a:ea typeface="Verdana" panose="020B0604030504040204" pitchFamily="34" charset="0"/>
                          <a:cs typeface="Verdana" panose="020B0604030504040204" pitchFamily="34" charset="0"/>
                        </a:rPr>
                        <a:t>(930)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66646">
                <a:tc gridSpan="5">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srgbClr val="404040"/>
                        </a:solidFill>
                        <a:effectLst/>
                        <a:uLnTx/>
                        <a:uFillTx/>
                        <a:latin typeface="Verdana" panose="020B0604030504040204" pitchFamily="34" charset="0"/>
                        <a:ea typeface="Verdana" panose="020B0604030504040204" pitchFamily="34" charset="0"/>
                        <a:cs typeface="+mn-cs"/>
                      </a:endParaRPr>
                    </a:p>
                  </a:txBody>
                  <a:tcPr marL="72000" anchor="ctr">
                    <a:lnL w="12700" cap="flat" cmpd="sng" algn="ctr">
                      <a:solidFill>
                        <a:srgbClr val="A6A6A6"/>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5"/>
                  </a:ext>
                </a:extLst>
              </a:tr>
              <a:tr h="467931">
                <a:tc>
                  <a:txBody>
                    <a:bodyPr/>
                    <a:lstStyle/>
                    <a:p>
                      <a:pPr algn="r"/>
                      <a:r>
                        <a:rPr lang="es-ES" sz="16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Libros</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47,8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35,4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98,3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63,5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467931">
                <a:tc>
                  <a:txBody>
                    <a:bodyPr/>
                    <a:lstStyle/>
                    <a:p>
                      <a:pPr algn="r"/>
                      <a:r>
                        <a:rPr lang="es-ES" sz="16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Revistas</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11,2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7,6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8,0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8,0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467931">
                <a:tc>
                  <a:txBody>
                    <a:bodyPr/>
                    <a:lstStyle/>
                    <a:p>
                      <a:pPr algn="r"/>
                      <a:r>
                        <a:rPr lang="es-ES" sz="16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Prensa</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74,4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70,4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70,4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68,0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48181842"/>
                  </a:ext>
                </a:extLst>
              </a:tr>
              <a:tr h="467931">
                <a:tc>
                  <a:txBody>
                    <a:bodyPr/>
                    <a:lstStyle/>
                    <a:p>
                      <a:pPr algn="r"/>
                      <a:r>
                        <a:rPr lang="es-ES" sz="16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Cómics</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5,1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3,7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4,2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4,0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5170712"/>
                  </a:ext>
                </a:extLst>
              </a:tr>
              <a:tr h="467931">
                <a:tc>
                  <a:txBody>
                    <a:bodyPr/>
                    <a:lstStyle/>
                    <a:p>
                      <a:pPr algn="r"/>
                      <a:r>
                        <a:rPr lang="es-ES" sz="16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Webs, Blogs y Fotos</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82,9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77,0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73,5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78,2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47944929"/>
                  </a:ext>
                </a:extLst>
              </a:tr>
              <a:tr h="467931">
                <a:tc>
                  <a:txBody>
                    <a:bodyPr/>
                    <a:lstStyle/>
                    <a:p>
                      <a:pPr algn="r"/>
                      <a:r>
                        <a:rPr lang="es-ES" sz="16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Redes Sociales</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68,2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a:ln>
                            <a:noFill/>
                          </a:ln>
                          <a:solidFill>
                            <a:prstClr val="black"/>
                          </a:solidFill>
                          <a:effectLst/>
                          <a:uLnTx/>
                          <a:uFillTx/>
                          <a:latin typeface="Verdana"/>
                          <a:ea typeface="Verdana" panose="020B0604030504040204" pitchFamily="34" charset="0"/>
                          <a:cs typeface="Verdana" panose="020B0604030504040204" pitchFamily="34" charset="0"/>
                        </a:rPr>
                        <a:t>76,7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71,0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kumimoji="0" lang="es-ES_tradnl" sz="1100" b="0" i="0" u="none" strike="noStrike" kern="1200" cap="none" spc="0" normalizeH="0" baseline="0" dirty="0">
                          <a:ln>
                            <a:noFill/>
                          </a:ln>
                          <a:solidFill>
                            <a:prstClr val="black"/>
                          </a:solidFill>
                          <a:effectLst/>
                          <a:uLnTx/>
                          <a:uFillTx/>
                          <a:latin typeface="Verdana"/>
                          <a:ea typeface="Verdana" panose="020B0604030504040204" pitchFamily="34" charset="0"/>
                          <a:cs typeface="Verdana" panose="020B0604030504040204" pitchFamily="34" charset="0"/>
                        </a:rPr>
                        <a:t>69,0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1988648"/>
                  </a:ext>
                </a:extLst>
              </a:tr>
            </a:tbl>
          </a:graphicData>
        </a:graphic>
      </p:graphicFrame>
      <p:sp>
        <p:nvSpPr>
          <p:cNvPr id="24" name="Rectangle 86">
            <a:extLst>
              <a:ext uri="{FF2B5EF4-FFF2-40B4-BE49-F238E27FC236}">
                <a16:creationId xmlns:a16="http://schemas.microsoft.com/office/drawing/2014/main" id="{C35DEB46-3646-4738-9232-3253CCC3DD0C}"/>
              </a:ext>
            </a:extLst>
          </p:cNvPr>
          <p:cNvSpPr>
            <a:spLocks noChangeArrowheads="1"/>
          </p:cNvSpPr>
          <p:nvPr/>
        </p:nvSpPr>
        <p:spPr bwMode="auto">
          <a:xfrm>
            <a:off x="8957747" y="1919638"/>
            <a:ext cx="1418978" cy="246221"/>
          </a:xfrm>
          <a:prstGeom prst="rect">
            <a:avLst/>
          </a:prstGeom>
          <a:noFill/>
          <a:ln w="28575">
            <a:noFill/>
            <a:miter lim="800000"/>
            <a:headEnd/>
            <a:tailEnd/>
          </a:ln>
          <a:effectLst/>
        </p:spPr>
        <p:txBody>
          <a:bodyPr wrap="none">
            <a:spAutoFit/>
          </a:bodyPr>
          <a:lstStyle/>
          <a:p>
            <a:r>
              <a:rPr lang="es-ES_tradnl" sz="1000" dirty="0">
                <a:solidFill>
                  <a:schemeClr val="tx1">
                    <a:lumMod val="75000"/>
                    <a:lumOff val="25000"/>
                  </a:schemeClr>
                </a:solidFill>
              </a:rPr>
              <a:t>Respuesta múltiple</a:t>
            </a:r>
            <a:endParaRPr lang="es-ES" sz="1000" dirty="0">
              <a:solidFill>
                <a:schemeClr val="tx1">
                  <a:lumMod val="75000"/>
                  <a:lumOff val="25000"/>
                </a:schemeClr>
              </a:solidFill>
            </a:endParaRPr>
          </a:p>
        </p:txBody>
      </p:sp>
      <p:sp>
        <p:nvSpPr>
          <p:cNvPr id="14" name="Rectangle 3">
            <a:extLst>
              <a:ext uri="{FF2B5EF4-FFF2-40B4-BE49-F238E27FC236}">
                <a16:creationId xmlns:a16="http://schemas.microsoft.com/office/drawing/2014/main" id="{3BA4C72E-1B00-42F7-8150-03FF806CC737}"/>
              </a:ext>
            </a:extLst>
          </p:cNvPr>
          <p:cNvSpPr>
            <a:spLocks noChangeArrowheads="1"/>
          </p:cNvSpPr>
          <p:nvPr/>
        </p:nvSpPr>
        <p:spPr bwMode="auto">
          <a:xfrm>
            <a:off x="270008" y="104975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15" name="Rectangle 3">
            <a:extLst>
              <a:ext uri="{FF2B5EF4-FFF2-40B4-BE49-F238E27FC236}">
                <a16:creationId xmlns:a16="http://schemas.microsoft.com/office/drawing/2014/main" id="{E23F604B-FB9C-4065-9086-8C55940F9EA7}"/>
              </a:ext>
            </a:extLst>
          </p:cNvPr>
          <p:cNvSpPr>
            <a:spLocks noChangeArrowheads="1"/>
          </p:cNvSpPr>
          <p:nvPr/>
        </p:nvSpPr>
        <p:spPr bwMode="auto">
          <a:xfrm>
            <a:off x="270008" y="1309205"/>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Qué se lee en cada tipo de dispositivo</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16" name="Picture 2" descr="https://d30y9cdsu7xlg0.cloudfront.net/png/117744-200.png">
            <a:extLst>
              <a:ext uri="{FF2B5EF4-FFF2-40B4-BE49-F238E27FC236}">
                <a16:creationId xmlns:a16="http://schemas.microsoft.com/office/drawing/2014/main" id="{839D3CD6-53C1-442C-858C-6F8DB77C470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87" y="1349521"/>
            <a:ext cx="332764" cy="33276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s://d30y9cdsu7xlg0.cloudfront.net/png/115-200.png">
            <a:extLst>
              <a:ext uri="{FF2B5EF4-FFF2-40B4-BE49-F238E27FC236}">
                <a16:creationId xmlns:a16="http://schemas.microsoft.com/office/drawing/2014/main" id="{F97F3819-F596-4F35-855F-978E25A6E7A6}"/>
              </a:ext>
            </a:extLst>
          </p:cNvPr>
          <p:cNvPicPr>
            <a:picLocks noChangeAspect="1" noChangeArrowheads="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4458641" y="2170560"/>
            <a:ext cx="291931" cy="29193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https://d30y9cdsu7xlg0.cloudfront.net/png/857674-200.png">
            <a:extLst>
              <a:ext uri="{FF2B5EF4-FFF2-40B4-BE49-F238E27FC236}">
                <a16:creationId xmlns:a16="http://schemas.microsoft.com/office/drawing/2014/main" id="{1F53C9F3-1550-40FE-ABD9-AFBE2B34B47D}"/>
              </a:ext>
            </a:extLst>
          </p:cNvPr>
          <p:cNvPicPr>
            <a:picLocks noChangeAspect="1" noChangeArrowheads="1"/>
          </p:cNvPicPr>
          <p:nvPr/>
        </p:nvPicPr>
        <p:blipFill>
          <a:blip r:embed="rId4"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6317168" y="2177920"/>
            <a:ext cx="277215" cy="27721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https://d30y9cdsu7xlg0.cloudfront.net/png/611358-200.png">
            <a:extLst>
              <a:ext uri="{FF2B5EF4-FFF2-40B4-BE49-F238E27FC236}">
                <a16:creationId xmlns:a16="http://schemas.microsoft.com/office/drawing/2014/main" id="{D4C137FC-B63E-4540-84FF-CDEB9FC806B1}"/>
              </a:ext>
            </a:extLst>
          </p:cNvPr>
          <p:cNvPicPr>
            <a:picLocks noChangeAspect="1" noChangeArrowheads="1"/>
          </p:cNvPicPr>
          <p:nvPr/>
        </p:nvPicPr>
        <p:blipFill>
          <a:blip r:embed="rId5"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8418654" y="2177920"/>
            <a:ext cx="277215" cy="27721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https://d30y9cdsu7xlg0.cloudfront.net/png/717956-200.png">
            <a:extLst>
              <a:ext uri="{FF2B5EF4-FFF2-40B4-BE49-F238E27FC236}">
                <a16:creationId xmlns:a16="http://schemas.microsoft.com/office/drawing/2014/main" id="{4B5EF1DE-3343-48FC-BC64-E24EA77ACF0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86413" y="2132126"/>
            <a:ext cx="360327" cy="360327"/>
          </a:xfrm>
          <a:prstGeom prst="rect">
            <a:avLst/>
          </a:prstGeom>
          <a:noFill/>
          <a:extLst>
            <a:ext uri="{909E8E84-426E-40DD-AFC4-6F175D3DCCD1}">
              <a14:hiddenFill xmlns:a14="http://schemas.microsoft.com/office/drawing/2010/main">
                <a:solidFill>
                  <a:srgbClr val="FFFFFF"/>
                </a:solidFill>
              </a14:hiddenFill>
            </a:ext>
          </a:extLst>
        </p:spPr>
      </p:pic>
      <p:sp>
        <p:nvSpPr>
          <p:cNvPr id="30" name="Marcador de número de diapositiva 1">
            <a:extLst>
              <a:ext uri="{FF2B5EF4-FFF2-40B4-BE49-F238E27FC236}">
                <a16:creationId xmlns:a16="http://schemas.microsoft.com/office/drawing/2014/main" id="{A5D002C8-22C3-427D-8328-1FF8D9F90F62}"/>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58</a:t>
            </a:fld>
            <a:endParaRPr lang="es-ES_tradnl" dirty="0"/>
          </a:p>
        </p:txBody>
      </p:sp>
      <p:sp>
        <p:nvSpPr>
          <p:cNvPr id="43" name="Rectángulo 42">
            <a:extLst>
              <a:ext uri="{FF2B5EF4-FFF2-40B4-BE49-F238E27FC236}">
                <a16:creationId xmlns:a16="http://schemas.microsoft.com/office/drawing/2014/main" id="{62780AB8-F52F-4B1C-881E-BB79244347E9}"/>
              </a:ext>
            </a:extLst>
          </p:cNvPr>
          <p:cNvSpPr/>
          <p:nvPr/>
        </p:nvSpPr>
        <p:spPr>
          <a:xfrm>
            <a:off x="6378567" y="1918366"/>
            <a:ext cx="2541080" cy="246221"/>
          </a:xfrm>
          <a:prstGeom prst="rect">
            <a:avLst/>
          </a:prstGeom>
        </p:spPr>
        <p:txBody>
          <a:bodyPr wrap="none">
            <a:spAutoFit/>
          </a:bodyPr>
          <a:lstStyle/>
          <a:p>
            <a:pPr algn="ctr"/>
            <a:r>
              <a:rPr lang="es-ES" sz="1000" dirty="0">
                <a:solidFill>
                  <a:srgbClr val="142440"/>
                </a:solidFill>
                <a:latin typeface="Verdana" panose="020B0604030504040204" pitchFamily="34" charset="0"/>
                <a:ea typeface="Verdana" panose="020B0604030504040204" pitchFamily="34" charset="0"/>
                <a:cs typeface="Verdana" panose="020B0604030504040204" pitchFamily="34" charset="0"/>
              </a:rPr>
              <a:t>(con frecuencia al menos trimestral)</a:t>
            </a:r>
          </a:p>
        </p:txBody>
      </p:sp>
      <p:grpSp>
        <p:nvGrpSpPr>
          <p:cNvPr id="2" name="Grupo 1">
            <a:extLst>
              <a:ext uri="{FF2B5EF4-FFF2-40B4-BE49-F238E27FC236}">
                <a16:creationId xmlns:a16="http://schemas.microsoft.com/office/drawing/2014/main" id="{CDBEB373-BC41-4037-B08E-1A7F780BB43E}"/>
              </a:ext>
            </a:extLst>
          </p:cNvPr>
          <p:cNvGrpSpPr/>
          <p:nvPr/>
        </p:nvGrpSpPr>
        <p:grpSpPr>
          <a:xfrm>
            <a:off x="547212" y="3607600"/>
            <a:ext cx="293224" cy="2558151"/>
            <a:chOff x="461487" y="3501270"/>
            <a:chExt cx="293224" cy="2558151"/>
          </a:xfrm>
        </p:grpSpPr>
        <p:pic>
          <p:nvPicPr>
            <p:cNvPr id="44" name="Imagen 43">
              <a:extLst>
                <a:ext uri="{FF2B5EF4-FFF2-40B4-BE49-F238E27FC236}">
                  <a16:creationId xmlns:a16="http://schemas.microsoft.com/office/drawing/2014/main" id="{68C8C80B-9CC8-4FAC-8225-D6CAADE6CA49}"/>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495876" y="4398508"/>
              <a:ext cx="224447" cy="224447"/>
            </a:xfrm>
            <a:prstGeom prst="rect">
              <a:avLst/>
            </a:prstGeom>
          </p:spPr>
        </p:pic>
        <p:pic>
          <p:nvPicPr>
            <p:cNvPr id="54" name="Imagen 53">
              <a:extLst>
                <a:ext uri="{FF2B5EF4-FFF2-40B4-BE49-F238E27FC236}">
                  <a16:creationId xmlns:a16="http://schemas.microsoft.com/office/drawing/2014/main" id="{830824F7-5B32-41F7-9B34-C83879DB558B}"/>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495876" y="3949889"/>
              <a:ext cx="224447" cy="224447"/>
            </a:xfrm>
            <a:prstGeom prst="rect">
              <a:avLst/>
            </a:prstGeom>
          </p:spPr>
        </p:pic>
        <p:pic>
          <p:nvPicPr>
            <p:cNvPr id="55" name="Imagen 54">
              <a:extLst>
                <a:ext uri="{FF2B5EF4-FFF2-40B4-BE49-F238E27FC236}">
                  <a16:creationId xmlns:a16="http://schemas.microsoft.com/office/drawing/2014/main" id="{87A18FC8-EE37-4721-BA05-9C0F46CCCFF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b="17474"/>
            <a:stretch/>
          </p:blipFill>
          <p:spPr>
            <a:xfrm>
              <a:off x="472113" y="4847127"/>
              <a:ext cx="271972" cy="224446"/>
            </a:xfrm>
            <a:prstGeom prst="rect">
              <a:avLst/>
            </a:prstGeom>
          </p:spPr>
        </p:pic>
        <p:pic>
          <p:nvPicPr>
            <p:cNvPr id="56" name="Imagen 55">
              <a:extLst>
                <a:ext uri="{FF2B5EF4-FFF2-40B4-BE49-F238E27FC236}">
                  <a16:creationId xmlns:a16="http://schemas.microsoft.com/office/drawing/2014/main" id="{FD7A6D63-B5AB-4CDD-98C7-BB5E61A70E5B}"/>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461487" y="5295745"/>
              <a:ext cx="293224" cy="293224"/>
            </a:xfrm>
            <a:prstGeom prst="rect">
              <a:avLst/>
            </a:prstGeom>
          </p:spPr>
        </p:pic>
        <p:pic>
          <p:nvPicPr>
            <p:cNvPr id="57" name="Imagen 56">
              <a:extLst>
                <a:ext uri="{FF2B5EF4-FFF2-40B4-BE49-F238E27FC236}">
                  <a16:creationId xmlns:a16="http://schemas.microsoft.com/office/drawing/2014/main" id="{4A602DF7-63A0-40E9-9A19-8C580EAEAE46}"/>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b="-1"/>
            <a:stretch/>
          </p:blipFill>
          <p:spPr>
            <a:xfrm>
              <a:off x="503196" y="3501270"/>
              <a:ext cx="209806" cy="224447"/>
            </a:xfrm>
            <a:prstGeom prst="rect">
              <a:avLst/>
            </a:prstGeom>
          </p:spPr>
        </p:pic>
        <p:pic>
          <p:nvPicPr>
            <p:cNvPr id="58" name="Picture 2" descr="https://d30y9cdsu7xlg0.cloudfront.net/png/937597-200.png">
              <a:extLst>
                <a:ext uri="{FF2B5EF4-FFF2-40B4-BE49-F238E27FC236}">
                  <a16:creationId xmlns:a16="http://schemas.microsoft.com/office/drawing/2014/main" id="{B8A4078D-E0E6-43DB-9304-11840994AD0E}"/>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84959" y="5813140"/>
              <a:ext cx="246281" cy="246281"/>
            </a:xfrm>
            <a:prstGeom prst="rect">
              <a:avLst/>
            </a:prstGeom>
            <a:noFill/>
            <a:extLst>
              <a:ext uri="{909E8E84-426E-40DD-AFC4-6F175D3DCCD1}">
                <a14:hiddenFill xmlns:a14="http://schemas.microsoft.com/office/drawing/2010/main">
                  <a:solidFill>
                    <a:srgbClr val="FFFFFF"/>
                  </a:solidFill>
                </a14:hiddenFill>
              </a:ext>
            </a:extLst>
          </p:spPr>
        </p:pic>
      </p:grpSp>
      <p:sp>
        <p:nvSpPr>
          <p:cNvPr id="35" name="CuadroTexto 34">
            <a:extLst>
              <a:ext uri="{FF2B5EF4-FFF2-40B4-BE49-F238E27FC236}">
                <a16:creationId xmlns:a16="http://schemas.microsoft.com/office/drawing/2014/main" id="{02A29279-154F-4869-A803-8817F4AC57D1}"/>
              </a:ext>
            </a:extLst>
          </p:cNvPr>
          <p:cNvSpPr txBox="1"/>
          <p:nvPr/>
        </p:nvSpPr>
        <p:spPr>
          <a:xfrm>
            <a:off x="9150302" y="112126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pic>
        <p:nvPicPr>
          <p:cNvPr id="45" name="Imagen 44">
            <a:extLst>
              <a:ext uri="{FF2B5EF4-FFF2-40B4-BE49-F238E27FC236}">
                <a16:creationId xmlns:a16="http://schemas.microsoft.com/office/drawing/2014/main" id="{0DDC6802-7377-43DD-9B59-867D387E780B}"/>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4193863" y="5402075"/>
            <a:ext cx="720803" cy="377458"/>
          </a:xfrm>
          <a:prstGeom prst="rect">
            <a:avLst/>
          </a:prstGeom>
        </p:spPr>
      </p:pic>
      <p:pic>
        <p:nvPicPr>
          <p:cNvPr id="31" name="Imagen 30">
            <a:extLst>
              <a:ext uri="{FF2B5EF4-FFF2-40B4-BE49-F238E27FC236}">
                <a16:creationId xmlns:a16="http://schemas.microsoft.com/office/drawing/2014/main" id="{49CDACCB-BDE5-4AA0-A9A3-3EA08E308012}"/>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8196859" y="3495703"/>
            <a:ext cx="720803" cy="377458"/>
          </a:xfrm>
          <a:prstGeom prst="rect">
            <a:avLst/>
          </a:prstGeom>
        </p:spPr>
      </p:pic>
      <p:pic>
        <p:nvPicPr>
          <p:cNvPr id="32" name="Imagen 31">
            <a:extLst>
              <a:ext uri="{FF2B5EF4-FFF2-40B4-BE49-F238E27FC236}">
                <a16:creationId xmlns:a16="http://schemas.microsoft.com/office/drawing/2014/main" id="{B190F07B-4C12-41EF-AD52-6CCC9479B2E6}"/>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6096000" y="5359958"/>
            <a:ext cx="720803" cy="377458"/>
          </a:xfrm>
          <a:prstGeom prst="rect">
            <a:avLst/>
          </a:prstGeom>
        </p:spPr>
      </p:pic>
      <p:pic>
        <p:nvPicPr>
          <p:cNvPr id="33" name="Imagen 32">
            <a:extLst>
              <a:ext uri="{FF2B5EF4-FFF2-40B4-BE49-F238E27FC236}">
                <a16:creationId xmlns:a16="http://schemas.microsoft.com/office/drawing/2014/main" id="{878465FC-5475-4109-90A6-F0BAC5C9BF15}"/>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6095373" y="5838705"/>
            <a:ext cx="720803" cy="377458"/>
          </a:xfrm>
          <a:prstGeom prst="rect">
            <a:avLst/>
          </a:prstGeom>
        </p:spPr>
      </p:pic>
      <p:pic>
        <p:nvPicPr>
          <p:cNvPr id="34" name="Imagen 33">
            <a:extLst>
              <a:ext uri="{FF2B5EF4-FFF2-40B4-BE49-F238E27FC236}">
                <a16:creationId xmlns:a16="http://schemas.microsoft.com/office/drawing/2014/main" id="{31C5679E-C5D9-4D8C-89C3-7FAF19A8E61D}"/>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6090446" y="4450398"/>
            <a:ext cx="720803" cy="377458"/>
          </a:xfrm>
          <a:prstGeom prst="rect">
            <a:avLst/>
          </a:prstGeom>
        </p:spPr>
      </p:pic>
      <p:pic>
        <p:nvPicPr>
          <p:cNvPr id="40" name="Imagen 39">
            <a:extLst>
              <a:ext uri="{FF2B5EF4-FFF2-40B4-BE49-F238E27FC236}">
                <a16:creationId xmlns:a16="http://schemas.microsoft.com/office/drawing/2014/main" id="{27AC3698-2F80-4BE7-BC70-A23B7738CD1A}"/>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4244204" y="4443904"/>
            <a:ext cx="720803" cy="377458"/>
          </a:xfrm>
          <a:prstGeom prst="rect">
            <a:avLst/>
          </a:prstGeom>
        </p:spPr>
      </p:pic>
      <p:pic>
        <p:nvPicPr>
          <p:cNvPr id="41" name="Imagen 40">
            <a:extLst>
              <a:ext uri="{FF2B5EF4-FFF2-40B4-BE49-F238E27FC236}">
                <a16:creationId xmlns:a16="http://schemas.microsoft.com/office/drawing/2014/main" id="{DC862331-609C-4ADE-ADA7-439ADE0B8411}"/>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8189677" y="4443904"/>
            <a:ext cx="720803" cy="377458"/>
          </a:xfrm>
          <a:prstGeom prst="rect">
            <a:avLst/>
          </a:prstGeom>
        </p:spPr>
      </p:pic>
      <p:pic>
        <p:nvPicPr>
          <p:cNvPr id="46" name="Imagen 45">
            <a:extLst>
              <a:ext uri="{FF2B5EF4-FFF2-40B4-BE49-F238E27FC236}">
                <a16:creationId xmlns:a16="http://schemas.microsoft.com/office/drawing/2014/main" id="{E1D602CC-EB96-467F-87BC-96CAEB8DE360}"/>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10372249" y="4431514"/>
            <a:ext cx="720803" cy="377458"/>
          </a:xfrm>
          <a:prstGeom prst="rect">
            <a:avLst/>
          </a:prstGeom>
        </p:spPr>
      </p:pic>
      <p:pic>
        <p:nvPicPr>
          <p:cNvPr id="47" name="Imagen 46">
            <a:extLst>
              <a:ext uri="{FF2B5EF4-FFF2-40B4-BE49-F238E27FC236}">
                <a16:creationId xmlns:a16="http://schemas.microsoft.com/office/drawing/2014/main" id="{346A0E70-8CF8-4EF8-A4C1-A15F3ECBA99B}"/>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4193863" y="5828926"/>
            <a:ext cx="720803" cy="377458"/>
          </a:xfrm>
          <a:prstGeom prst="rect">
            <a:avLst/>
          </a:prstGeom>
        </p:spPr>
      </p:pic>
      <p:pic>
        <p:nvPicPr>
          <p:cNvPr id="49" name="Imagen 48">
            <a:extLst>
              <a:ext uri="{FF2B5EF4-FFF2-40B4-BE49-F238E27FC236}">
                <a16:creationId xmlns:a16="http://schemas.microsoft.com/office/drawing/2014/main" id="{3D5FC0D3-27AD-41EA-B830-8D1FE044952E}"/>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8222569" y="5375827"/>
            <a:ext cx="720803" cy="377458"/>
          </a:xfrm>
          <a:prstGeom prst="rect">
            <a:avLst/>
          </a:prstGeom>
        </p:spPr>
      </p:pic>
      <p:pic>
        <p:nvPicPr>
          <p:cNvPr id="50" name="Imagen 49">
            <a:extLst>
              <a:ext uri="{FF2B5EF4-FFF2-40B4-BE49-F238E27FC236}">
                <a16:creationId xmlns:a16="http://schemas.microsoft.com/office/drawing/2014/main" id="{C9765D85-A80F-4B6F-B99F-226C29A2B196}"/>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8189677" y="5838705"/>
            <a:ext cx="720803" cy="377458"/>
          </a:xfrm>
          <a:prstGeom prst="rect">
            <a:avLst/>
          </a:prstGeom>
        </p:spPr>
      </p:pic>
      <p:pic>
        <p:nvPicPr>
          <p:cNvPr id="51" name="Imagen 50">
            <a:extLst>
              <a:ext uri="{FF2B5EF4-FFF2-40B4-BE49-F238E27FC236}">
                <a16:creationId xmlns:a16="http://schemas.microsoft.com/office/drawing/2014/main" id="{950D807A-DD2B-44C7-9B9F-E4869C76F46B}"/>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10354664" y="5861522"/>
            <a:ext cx="720803" cy="377458"/>
          </a:xfrm>
          <a:prstGeom prst="rect">
            <a:avLst/>
          </a:prstGeom>
        </p:spPr>
      </p:pic>
      <p:pic>
        <p:nvPicPr>
          <p:cNvPr id="52" name="Imagen 51">
            <a:extLst>
              <a:ext uri="{FF2B5EF4-FFF2-40B4-BE49-F238E27FC236}">
                <a16:creationId xmlns:a16="http://schemas.microsoft.com/office/drawing/2014/main" id="{401C01E1-A1CF-4C8D-A72A-30E0BC5C7C5B}"/>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10349138" y="5366196"/>
            <a:ext cx="720803" cy="377458"/>
          </a:xfrm>
          <a:prstGeom prst="rect">
            <a:avLst/>
          </a:prstGeom>
        </p:spPr>
      </p:pic>
    </p:spTree>
    <p:extLst>
      <p:ext uri="{BB962C8B-B14F-4D97-AF65-F5344CB8AC3E}">
        <p14:creationId xmlns:p14="http://schemas.microsoft.com/office/powerpoint/2010/main" val="18979697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28 Tabla">
            <a:extLst>
              <a:ext uri="{FF2B5EF4-FFF2-40B4-BE49-F238E27FC236}">
                <a16:creationId xmlns:a16="http://schemas.microsoft.com/office/drawing/2014/main" id="{1186A08B-D61D-4223-8AD2-B07F807645A2}"/>
              </a:ext>
            </a:extLst>
          </p:cNvPr>
          <p:cNvGraphicFramePr>
            <a:graphicFrameLocks noGrp="1"/>
          </p:cNvGraphicFramePr>
          <p:nvPr>
            <p:extLst>
              <p:ext uri="{D42A27DB-BD31-4B8C-83A1-F6EECF244321}">
                <p14:modId xmlns:p14="http://schemas.microsoft.com/office/powerpoint/2010/main" val="495603827"/>
              </p:ext>
            </p:extLst>
          </p:nvPr>
        </p:nvGraphicFramePr>
        <p:xfrm>
          <a:off x="343851" y="1819366"/>
          <a:ext cx="11636654" cy="4422821"/>
        </p:xfrm>
        <a:graphic>
          <a:graphicData uri="http://schemas.openxmlformats.org/drawingml/2006/table">
            <a:tbl>
              <a:tblPr firstRow="1" bandRow="1">
                <a:tableStyleId>{93296810-A885-4BE3-A3E7-6D5BEEA58F35}</a:tableStyleId>
              </a:tblPr>
              <a:tblGrid>
                <a:gridCol w="3257988">
                  <a:extLst>
                    <a:ext uri="{9D8B030D-6E8A-4147-A177-3AD203B41FA5}">
                      <a16:colId xmlns:a16="http://schemas.microsoft.com/office/drawing/2014/main" val="20000"/>
                    </a:ext>
                  </a:extLst>
                </a:gridCol>
                <a:gridCol w="1960470">
                  <a:extLst>
                    <a:ext uri="{9D8B030D-6E8A-4147-A177-3AD203B41FA5}">
                      <a16:colId xmlns:a16="http://schemas.microsoft.com/office/drawing/2014/main" val="20002"/>
                    </a:ext>
                  </a:extLst>
                </a:gridCol>
                <a:gridCol w="1916334">
                  <a:extLst>
                    <a:ext uri="{9D8B030D-6E8A-4147-A177-3AD203B41FA5}">
                      <a16:colId xmlns:a16="http://schemas.microsoft.com/office/drawing/2014/main" val="20003"/>
                    </a:ext>
                  </a:extLst>
                </a:gridCol>
                <a:gridCol w="2378425">
                  <a:extLst>
                    <a:ext uri="{9D8B030D-6E8A-4147-A177-3AD203B41FA5}">
                      <a16:colId xmlns:a16="http://schemas.microsoft.com/office/drawing/2014/main" val="20004"/>
                    </a:ext>
                  </a:extLst>
                </a:gridCol>
                <a:gridCol w="2123437">
                  <a:extLst>
                    <a:ext uri="{9D8B030D-6E8A-4147-A177-3AD203B41FA5}">
                      <a16:colId xmlns:a16="http://schemas.microsoft.com/office/drawing/2014/main" val="20005"/>
                    </a:ext>
                  </a:extLst>
                </a:gridCol>
              </a:tblGrid>
              <a:tr h="402020">
                <a:tc>
                  <a:txBody>
                    <a:bodyPr/>
                    <a:lstStyle/>
                    <a:p>
                      <a:pPr algn="l"/>
                      <a:r>
                        <a:rPr lang="es-ES" sz="900" dirty="0">
                          <a:solidFill>
                            <a:schemeClr val="tx1"/>
                          </a:solidFill>
                          <a:latin typeface="Verdana" panose="020B0604030504040204" pitchFamily="34" charset="0"/>
                          <a:ea typeface="Verdana" panose="020B0604030504040204" pitchFamily="34" charset="0"/>
                          <a:cs typeface="Verdana" panose="020B0604030504040204" pitchFamily="34" charset="0"/>
                        </a:rPr>
                        <a:t>% Horizontales</a:t>
                      </a:r>
                      <a:endParaRPr lang="es-ES" sz="9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50" b="1" kern="1200" dirty="0">
                          <a:solidFill>
                            <a:schemeClr val="bg1"/>
                          </a:solidFill>
                          <a:latin typeface="Verdana" panose="020B0604030504040204" pitchFamily="34" charset="0"/>
                          <a:ea typeface="Verdana" panose="020B0604030504040204" pitchFamily="34" charset="0"/>
                          <a:cs typeface="Verdana" panose="020B0604030504040204" pitchFamily="34" charset="0"/>
                        </a:rPr>
                        <a:t>En el Ordenador</a:t>
                      </a:r>
                    </a:p>
                  </a:txBody>
                  <a:tcPr marT="0" marB="0" anchor="ctr" horzOverflow="overflow">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50" b="1" kern="1200" dirty="0">
                          <a:solidFill>
                            <a:schemeClr val="bg1"/>
                          </a:solidFill>
                          <a:latin typeface="Verdana" panose="020B0604030504040204" pitchFamily="34" charset="0"/>
                          <a:ea typeface="Verdana" panose="020B0604030504040204" pitchFamily="34" charset="0"/>
                          <a:cs typeface="Verdana" panose="020B0604030504040204" pitchFamily="34" charset="0"/>
                        </a:rPr>
                        <a:t>En el móvil</a:t>
                      </a:r>
                    </a:p>
                  </a:txBody>
                  <a:tcPr marT="0" marB="0"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050" b="1" kern="1200" dirty="0">
                          <a:solidFill>
                            <a:schemeClr val="bg1"/>
                          </a:solidFill>
                          <a:latin typeface="Verdana" panose="020B0604030504040204" pitchFamily="34" charset="0"/>
                          <a:ea typeface="Verdana" panose="020B0604030504040204" pitchFamily="34" charset="0"/>
                          <a:cs typeface="Verdana" panose="020B0604030504040204" pitchFamily="34" charset="0"/>
                        </a:rPr>
                        <a:t>E-Reader</a:t>
                      </a:r>
                    </a:p>
                  </a:txBody>
                  <a:tcPr marT="0" marB="0" anchor="ctr"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tc>
                  <a:txBody>
                    <a:bodyPr/>
                    <a:lstStyle/>
                    <a:p>
                      <a:pPr algn="ctr"/>
                      <a:r>
                        <a:rPr lang="es-ES" sz="1050" dirty="0">
                          <a:solidFill>
                            <a:schemeClr val="bg1"/>
                          </a:solidFill>
                          <a:latin typeface="Verdana" panose="020B0604030504040204" pitchFamily="34" charset="0"/>
                          <a:ea typeface="Verdana" panose="020B0604030504040204" pitchFamily="34" charset="0"/>
                          <a:cs typeface="Verdana" panose="020B0604030504040204" pitchFamily="34" charset="0"/>
                        </a:rPr>
                        <a:t>En la Tablet</a:t>
                      </a:r>
                      <a:endParaRPr lang="es-ES" sz="105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rgbClr val="2E75B6"/>
                    </a:solidFill>
                  </a:tcPr>
                </a:tc>
                <a:extLst>
                  <a:ext uri="{0D108BD9-81ED-4DB2-BD59-A6C34878D82A}">
                    <a16:rowId xmlns:a16="http://schemas.microsoft.com/office/drawing/2014/main" val="10000"/>
                  </a:ext>
                </a:extLst>
              </a:tr>
              <a:tr h="287200">
                <a:tc>
                  <a:txBody>
                    <a:bodyPr/>
                    <a:lstStyle/>
                    <a:p>
                      <a:pPr algn="l"/>
                      <a:r>
                        <a:rPr lang="es-ES" sz="1050" b="1" dirty="0">
                          <a:latin typeface="Verdana" panose="020B0604030504040204" pitchFamily="34" charset="0"/>
                          <a:ea typeface="Verdana" panose="020B0604030504040204" pitchFamily="34" charset="0"/>
                          <a:cs typeface="Verdana" panose="020B0604030504040204" pitchFamily="34" charset="0"/>
                        </a:rPr>
                        <a:t>TOTAL </a:t>
                      </a:r>
                      <a:r>
                        <a:rPr lang="es-ES" sz="900" b="0" dirty="0">
                          <a:latin typeface="Verdana" panose="020B0604030504040204" pitchFamily="34" charset="0"/>
                          <a:ea typeface="Verdana" panose="020B0604030504040204" pitchFamily="34" charset="0"/>
                          <a:cs typeface="Verdana" panose="020B0604030504040204" pitchFamily="34" charset="0"/>
                        </a:rPr>
                        <a:t>(4.811)</a:t>
                      </a:r>
                      <a:endParaRPr lang="es-ES" sz="1000" b="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1" i="0" u="none" strike="noStrike" dirty="0">
                          <a:solidFill>
                            <a:srgbClr val="000000"/>
                          </a:solidFill>
                          <a:effectLst/>
                          <a:latin typeface="+mn-lt"/>
                        </a:rPr>
                        <a:t>37,7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1" i="0" u="none" strike="noStrike" dirty="0">
                          <a:solidFill>
                            <a:srgbClr val="000000"/>
                          </a:solidFill>
                          <a:effectLst/>
                          <a:latin typeface="+mn-lt"/>
                        </a:rPr>
                        <a:t>71,3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1" i="0" u="none" strike="noStrike">
                          <a:solidFill>
                            <a:srgbClr val="000000"/>
                          </a:solidFill>
                          <a:effectLst/>
                          <a:latin typeface="+mn-lt"/>
                        </a:rPr>
                        <a:t>12,4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1" i="0" u="none" strike="noStrike" dirty="0">
                          <a:solidFill>
                            <a:srgbClr val="000000"/>
                          </a:solidFill>
                          <a:effectLst/>
                          <a:latin typeface="+mn-lt"/>
                        </a:rPr>
                        <a:t>20,4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87200">
                <a:tc>
                  <a:txBody>
                    <a:bodyPr/>
                    <a:lstStyle/>
                    <a:p>
                      <a:pPr marL="0" algn="l" defTabSz="914400" rtl="0" eaLnBrk="1" latinLnBrk="0" hangingPunct="1"/>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SEXO</a:t>
                      </a:r>
                    </a:p>
                  </a:txBody>
                  <a:tcPr anchor="ctr">
                    <a:lnL w="12700" cap="flat" cmpd="sng" algn="ctr">
                      <a:solidFill>
                        <a:srgbClr val="A6A6A6"/>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4">
                  <a:txBody>
                    <a:bodyPr/>
                    <a:lstStyle/>
                    <a:p>
                      <a:pPr algn="ctr" fontAlgn="b"/>
                      <a:endParaRPr lang="es-ES" sz="1050" b="1" i="0" u="none" strike="noStrike" dirty="0">
                        <a:solidFill>
                          <a:srgbClr val="404040"/>
                        </a:solidFill>
                        <a:latin typeface="+mn-lt"/>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5"/>
                  </a:ext>
                </a:extLst>
              </a:tr>
              <a:tr h="261091">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Hombre (2.087)</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46,1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72,8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9,4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21,6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61091">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Mujer (2.724)</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29,6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69,8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15,3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19,3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87200">
                <a:tc>
                  <a:txBody>
                    <a:bodyPr/>
                    <a:lstStyle/>
                    <a:p>
                      <a:pPr algn="l"/>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EDAD</a:t>
                      </a:r>
                    </a:p>
                  </a:txBody>
                  <a:tcPr anchor="ctr">
                    <a:lnL w="12700" cap="flat" cmpd="sng" algn="ctr">
                      <a:solidFill>
                        <a:srgbClr val="A6A6A6"/>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4">
                  <a:txBody>
                    <a:bodyPr/>
                    <a:lstStyle/>
                    <a:p>
                      <a:pPr algn="ctr" fontAlgn="b"/>
                      <a:endParaRPr lang="es-ES" sz="1200" b="0" i="0" u="none" strike="noStrike" kern="1200" dirty="0">
                        <a:solidFill>
                          <a:srgbClr val="404040"/>
                        </a:solidFill>
                        <a:latin typeface="+mn-lt"/>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8"/>
                  </a:ext>
                </a:extLst>
              </a:tr>
              <a:tr h="261091">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 14 a 24 años (432)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51,1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93,4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6,9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28,3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61091">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25 a 34 años (472)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45,1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94,0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13,5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15,1</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61091">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35 a 45 años (555)</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44,1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90,7</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15,6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28,0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61091">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45 a 54 años (1.166)</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36,6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78,8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14,3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19,6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61091">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55 a 64 años (971)</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38,4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66,2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15,9</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21,0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6109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65 años y más (1.215)</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20,5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25,5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8,3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13,2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87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NIVEL DE ESTUDIOS</a:t>
                      </a:r>
                    </a:p>
                  </a:txBody>
                  <a:tcPr anchor="ctr">
                    <a:lnL w="12700" cap="flat" cmpd="sng" algn="ctr">
                      <a:solidFill>
                        <a:srgbClr val="A6A6A6"/>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4">
                  <a:txBody>
                    <a:bodyPr/>
                    <a:lstStyle/>
                    <a:p>
                      <a:pPr algn="ctr" fontAlgn="b"/>
                      <a:endParaRPr lang="es-ES" sz="1200" b="0" i="0" u="none" strike="noStrike" kern="1200" dirty="0">
                        <a:solidFill>
                          <a:srgbClr val="404040"/>
                        </a:solidFill>
                        <a:latin typeface="+mn-lt"/>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algn="ctr" fontAlgn="b"/>
                      <a:endParaRPr lang="es-ES" sz="1050" b="0"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15"/>
                  </a:ext>
                </a:extLst>
              </a:tr>
              <a:tr h="26109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Hasta primarios (1.072)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10,7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39,0</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5,8</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8,5</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26109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Secundarios (1.632)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34,1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76,6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10,2</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19,6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r h="26109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Universitarios </a:t>
                      </a: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(2.107)</a:t>
                      </a:r>
                    </a:p>
                  </a:txBody>
                  <a:tcPr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54,2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78,4</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a:solidFill>
                            <a:srgbClr val="000000"/>
                          </a:solidFill>
                          <a:effectLst/>
                          <a:latin typeface="+mn-lt"/>
                        </a:rPr>
                        <a:t>18,3</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_tradnl" sz="1100" b="0" i="0" u="none" strike="noStrike" dirty="0">
                          <a:solidFill>
                            <a:srgbClr val="000000"/>
                          </a:solidFill>
                          <a:effectLst/>
                          <a:latin typeface="+mn-lt"/>
                        </a:rPr>
                        <a:t>26,6</a:t>
                      </a:r>
                    </a:p>
                  </a:txBody>
                  <a:tcPr marL="9525" marR="9525" marT="9525"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9"/>
                  </a:ext>
                </a:extLst>
              </a:tr>
            </a:tbl>
          </a:graphicData>
        </a:graphic>
      </p:graphicFrame>
      <p:sp>
        <p:nvSpPr>
          <p:cNvPr id="24" name="Rectangle 86">
            <a:extLst>
              <a:ext uri="{FF2B5EF4-FFF2-40B4-BE49-F238E27FC236}">
                <a16:creationId xmlns:a16="http://schemas.microsoft.com/office/drawing/2014/main" id="{C35DEB46-3646-4738-9232-3253CCC3DD0C}"/>
              </a:ext>
            </a:extLst>
          </p:cNvPr>
          <p:cNvSpPr>
            <a:spLocks noChangeArrowheads="1"/>
          </p:cNvSpPr>
          <p:nvPr/>
        </p:nvSpPr>
        <p:spPr bwMode="auto">
          <a:xfrm>
            <a:off x="7709824" y="1054247"/>
            <a:ext cx="1418978" cy="246221"/>
          </a:xfrm>
          <a:prstGeom prst="rect">
            <a:avLst/>
          </a:prstGeom>
          <a:noFill/>
          <a:ln w="28575">
            <a:noFill/>
            <a:miter lim="800000"/>
            <a:headEnd/>
            <a:tailEnd/>
          </a:ln>
          <a:effectLst/>
        </p:spPr>
        <p:txBody>
          <a:bodyPr wrap="none">
            <a:spAutoFit/>
          </a:bodyPr>
          <a:lstStyle/>
          <a:p>
            <a:r>
              <a:rPr lang="es-ES_tradnl" sz="1000" dirty="0">
                <a:solidFill>
                  <a:schemeClr val="tx1">
                    <a:lumMod val="75000"/>
                    <a:lumOff val="25000"/>
                  </a:schemeClr>
                </a:solidFill>
              </a:rPr>
              <a:t>Respuesta múltiple</a:t>
            </a:r>
            <a:endParaRPr lang="es-ES" sz="1000" dirty="0">
              <a:solidFill>
                <a:schemeClr val="tx1">
                  <a:lumMod val="75000"/>
                  <a:lumOff val="25000"/>
                </a:schemeClr>
              </a:solidFill>
            </a:endParaRPr>
          </a:p>
        </p:txBody>
      </p:sp>
      <p:sp>
        <p:nvSpPr>
          <p:cNvPr id="14" name="Rectangle 3">
            <a:extLst>
              <a:ext uri="{FF2B5EF4-FFF2-40B4-BE49-F238E27FC236}">
                <a16:creationId xmlns:a16="http://schemas.microsoft.com/office/drawing/2014/main" id="{3BA4C72E-1B00-42F7-8150-03FF806CC737}"/>
              </a:ext>
            </a:extLst>
          </p:cNvPr>
          <p:cNvSpPr>
            <a:spLocks noChangeArrowheads="1"/>
          </p:cNvSpPr>
          <p:nvPr/>
        </p:nvSpPr>
        <p:spPr bwMode="auto">
          <a:xfrm>
            <a:off x="270008" y="11533"/>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15" name="Rectangle 3">
            <a:extLst>
              <a:ext uri="{FF2B5EF4-FFF2-40B4-BE49-F238E27FC236}">
                <a16:creationId xmlns:a16="http://schemas.microsoft.com/office/drawing/2014/main" id="{E23F604B-FB9C-4065-9086-8C55940F9EA7}"/>
              </a:ext>
            </a:extLst>
          </p:cNvPr>
          <p:cNvSpPr>
            <a:spLocks noChangeArrowheads="1"/>
          </p:cNvSpPr>
          <p:nvPr/>
        </p:nvSpPr>
        <p:spPr bwMode="auto">
          <a:xfrm>
            <a:off x="270008" y="270980"/>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Cómo se lee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16" name="Picture 2" descr="https://d30y9cdsu7xlg0.cloudfront.net/png/117744-200.png">
            <a:extLst>
              <a:ext uri="{FF2B5EF4-FFF2-40B4-BE49-F238E27FC236}">
                <a16:creationId xmlns:a16="http://schemas.microsoft.com/office/drawing/2014/main" id="{839D3CD6-53C1-442C-858C-6F8DB77C470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87" y="311296"/>
            <a:ext cx="332764" cy="332764"/>
          </a:xfrm>
          <a:prstGeom prst="rect">
            <a:avLst/>
          </a:prstGeom>
          <a:noFill/>
          <a:extLst>
            <a:ext uri="{909E8E84-426E-40DD-AFC4-6F175D3DCCD1}">
              <a14:hiddenFill xmlns:a14="http://schemas.microsoft.com/office/drawing/2010/main">
                <a:solidFill>
                  <a:srgbClr val="FFFFFF"/>
                </a:solidFill>
              </a14:hiddenFill>
            </a:ext>
          </a:extLst>
        </p:spPr>
      </p:pic>
      <p:sp>
        <p:nvSpPr>
          <p:cNvPr id="19" name="9 Rectángulo">
            <a:extLst>
              <a:ext uri="{FF2B5EF4-FFF2-40B4-BE49-F238E27FC236}">
                <a16:creationId xmlns:a16="http://schemas.microsoft.com/office/drawing/2014/main" id="{FDFB82A0-1C2D-40B5-9019-425E969933E5}"/>
              </a:ext>
            </a:extLst>
          </p:cNvPr>
          <p:cNvSpPr/>
          <p:nvPr/>
        </p:nvSpPr>
        <p:spPr>
          <a:xfrm>
            <a:off x="2579277" y="518028"/>
            <a:ext cx="7192737" cy="638070"/>
          </a:xfrm>
          <a:prstGeom prst="rect">
            <a:avLst/>
          </a:prstGeom>
          <a:noFill/>
          <a:ln w="9525">
            <a:noFill/>
            <a:miter lim="800000"/>
            <a:headEnd/>
            <a:tailEnd/>
          </a:ln>
          <a:effectLst/>
        </p:spPr>
        <p:txBody>
          <a:bodyPr anchor="ctr"/>
          <a:lstStyle/>
          <a:p>
            <a:pPr algn="ctr"/>
            <a:r>
              <a:rPr lang="es-ES" sz="2400" dirty="0">
                <a:solidFill>
                  <a:srgbClr val="142440"/>
                </a:solidFill>
                <a:ea typeface="Verdana" panose="020B0604030504040204" pitchFamily="34" charset="0"/>
                <a:cs typeface="Verdana" panose="020B0604030504040204" pitchFamily="34" charset="0"/>
              </a:rPr>
              <a:t>¿En qué dispositivos lee?</a:t>
            </a:r>
          </a:p>
        </p:txBody>
      </p:sp>
      <p:sp>
        <p:nvSpPr>
          <p:cNvPr id="20" name="Rectángulo 19">
            <a:extLst>
              <a:ext uri="{FF2B5EF4-FFF2-40B4-BE49-F238E27FC236}">
                <a16:creationId xmlns:a16="http://schemas.microsoft.com/office/drawing/2014/main" id="{E4968087-D1E0-472D-A5EB-F5C7B4058521}"/>
              </a:ext>
            </a:extLst>
          </p:cNvPr>
          <p:cNvSpPr/>
          <p:nvPr/>
        </p:nvSpPr>
        <p:spPr>
          <a:xfrm>
            <a:off x="4552917" y="1058186"/>
            <a:ext cx="3001656" cy="276999"/>
          </a:xfrm>
          <a:prstGeom prst="rect">
            <a:avLst/>
          </a:prstGeom>
        </p:spPr>
        <p:txBody>
          <a:bodyPr wrap="none">
            <a:spAutoFit/>
          </a:bodyPr>
          <a:lstStyle/>
          <a:p>
            <a:pPr algn="ctr"/>
            <a:r>
              <a:rPr lang="es-ES" sz="1200" dirty="0">
                <a:solidFill>
                  <a:srgbClr val="142440"/>
                </a:solidFill>
                <a:latin typeface="Verdana" panose="020B0604030504040204" pitchFamily="34" charset="0"/>
                <a:ea typeface="Verdana" panose="020B0604030504040204" pitchFamily="34" charset="0"/>
                <a:cs typeface="Verdana" panose="020B0604030504040204" pitchFamily="34" charset="0"/>
              </a:rPr>
              <a:t>(con frecuencia al menos trimestral)</a:t>
            </a:r>
          </a:p>
        </p:txBody>
      </p:sp>
      <p:pic>
        <p:nvPicPr>
          <p:cNvPr id="21" name="Picture 2" descr="https://d30y9cdsu7xlg0.cloudfront.net/png/115-200.png">
            <a:extLst>
              <a:ext uri="{FF2B5EF4-FFF2-40B4-BE49-F238E27FC236}">
                <a16:creationId xmlns:a16="http://schemas.microsoft.com/office/drawing/2014/main" id="{F97F3819-F596-4F35-855F-978E25A6E7A6}"/>
              </a:ext>
            </a:extLst>
          </p:cNvPr>
          <p:cNvPicPr>
            <a:picLocks noChangeAspect="1" noChangeArrowheads="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4410647" y="1477405"/>
            <a:ext cx="291931" cy="29193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https://d30y9cdsu7xlg0.cloudfront.net/png/857674-200.png">
            <a:extLst>
              <a:ext uri="{FF2B5EF4-FFF2-40B4-BE49-F238E27FC236}">
                <a16:creationId xmlns:a16="http://schemas.microsoft.com/office/drawing/2014/main" id="{1F53C9F3-1550-40FE-ABD9-AFBE2B34B47D}"/>
              </a:ext>
            </a:extLst>
          </p:cNvPr>
          <p:cNvPicPr>
            <a:picLocks noChangeAspect="1" noChangeArrowheads="1"/>
          </p:cNvPicPr>
          <p:nvPr/>
        </p:nvPicPr>
        <p:blipFill>
          <a:blip r:embed="rId4"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6411673" y="1492121"/>
            <a:ext cx="277215" cy="27721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https://d30y9cdsu7xlg0.cloudfront.net/png/611358-200.png">
            <a:extLst>
              <a:ext uri="{FF2B5EF4-FFF2-40B4-BE49-F238E27FC236}">
                <a16:creationId xmlns:a16="http://schemas.microsoft.com/office/drawing/2014/main" id="{D4C137FC-B63E-4540-84FF-CDEB9FC806B1}"/>
              </a:ext>
            </a:extLst>
          </p:cNvPr>
          <p:cNvPicPr>
            <a:picLocks noChangeAspect="1" noChangeArrowheads="1"/>
          </p:cNvPicPr>
          <p:nvPr/>
        </p:nvPicPr>
        <p:blipFill>
          <a:blip r:embed="rId5"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8520977" y="1492120"/>
            <a:ext cx="277215" cy="27721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https://d30y9cdsu7xlg0.cloudfront.net/png/717956-200.png">
            <a:extLst>
              <a:ext uri="{FF2B5EF4-FFF2-40B4-BE49-F238E27FC236}">
                <a16:creationId xmlns:a16="http://schemas.microsoft.com/office/drawing/2014/main" id="{4B5EF1DE-3343-48FC-BC64-E24EA77ACF0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49732" y="1450563"/>
            <a:ext cx="360327" cy="360327"/>
          </a:xfrm>
          <a:prstGeom prst="rect">
            <a:avLst/>
          </a:prstGeom>
          <a:noFill/>
          <a:extLst>
            <a:ext uri="{909E8E84-426E-40DD-AFC4-6F175D3DCCD1}">
              <a14:hiddenFill xmlns:a14="http://schemas.microsoft.com/office/drawing/2010/main">
                <a:solidFill>
                  <a:srgbClr val="FFFFFF"/>
                </a:solidFill>
              </a14:hiddenFill>
            </a:ext>
          </a:extLst>
        </p:spPr>
      </p:pic>
      <p:sp>
        <p:nvSpPr>
          <p:cNvPr id="30" name="Marcador de número de diapositiva 1">
            <a:extLst>
              <a:ext uri="{FF2B5EF4-FFF2-40B4-BE49-F238E27FC236}">
                <a16:creationId xmlns:a16="http://schemas.microsoft.com/office/drawing/2014/main" id="{A5D002C8-22C3-427D-8328-1FF8D9F90F62}"/>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59</a:t>
            </a:fld>
            <a:endParaRPr lang="es-ES_tradnl" dirty="0"/>
          </a:p>
        </p:txBody>
      </p:sp>
      <p:sp>
        <p:nvSpPr>
          <p:cNvPr id="31" name="CuadroTexto 30">
            <a:extLst>
              <a:ext uri="{FF2B5EF4-FFF2-40B4-BE49-F238E27FC236}">
                <a16:creationId xmlns:a16="http://schemas.microsoft.com/office/drawing/2014/main" id="{719D89BE-9BC9-43B5-BF9B-28BD401F8BD7}"/>
              </a:ext>
            </a:extLst>
          </p:cNvPr>
          <p:cNvSpPr txBox="1"/>
          <p:nvPr/>
        </p:nvSpPr>
        <p:spPr>
          <a:xfrm>
            <a:off x="8847349" y="144758"/>
            <a:ext cx="306100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Población de 14 o más años (</a:t>
            </a:r>
            <a:r>
              <a:rPr lang="es-ES" sz="1000" dirty="0">
                <a:solidFill>
                  <a:srgbClr val="002060"/>
                </a:solidFill>
                <a:latin typeface="Verdana"/>
                <a:ea typeface="Roboto" pitchFamily="2" charset="0"/>
              </a:rPr>
              <a:t>4.811</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a:t>
            </a:r>
          </a:p>
        </p:txBody>
      </p:sp>
      <p:pic>
        <p:nvPicPr>
          <p:cNvPr id="41" name="Imagen 40">
            <a:extLst>
              <a:ext uri="{FF2B5EF4-FFF2-40B4-BE49-F238E27FC236}">
                <a16:creationId xmlns:a16="http://schemas.microsoft.com/office/drawing/2014/main" id="{53E8EAEA-2FE2-45FA-AB3F-BBAC586CA938}"/>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4268739" y="3585989"/>
            <a:ext cx="568355" cy="297627"/>
          </a:xfrm>
          <a:prstGeom prst="rect">
            <a:avLst/>
          </a:prstGeom>
        </p:spPr>
      </p:pic>
      <p:pic>
        <p:nvPicPr>
          <p:cNvPr id="29" name="Imagen 28">
            <a:extLst>
              <a:ext uri="{FF2B5EF4-FFF2-40B4-BE49-F238E27FC236}">
                <a16:creationId xmlns:a16="http://schemas.microsoft.com/office/drawing/2014/main" id="{E8D4B4C8-57A0-4A7B-8161-3743883C373A}"/>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4268739" y="5953036"/>
            <a:ext cx="568355" cy="297627"/>
          </a:xfrm>
          <a:prstGeom prst="rect">
            <a:avLst/>
          </a:prstGeom>
        </p:spPr>
      </p:pic>
      <p:pic>
        <p:nvPicPr>
          <p:cNvPr id="32" name="Imagen 31">
            <a:extLst>
              <a:ext uri="{FF2B5EF4-FFF2-40B4-BE49-F238E27FC236}">
                <a16:creationId xmlns:a16="http://schemas.microsoft.com/office/drawing/2014/main" id="{15CD9888-3E5E-468F-BBD2-D6C0E62C12E6}"/>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266102" y="3585989"/>
            <a:ext cx="568355" cy="297627"/>
          </a:xfrm>
          <a:prstGeom prst="rect">
            <a:avLst/>
          </a:prstGeom>
        </p:spPr>
      </p:pic>
      <p:pic>
        <p:nvPicPr>
          <p:cNvPr id="33" name="Imagen 32">
            <a:extLst>
              <a:ext uri="{FF2B5EF4-FFF2-40B4-BE49-F238E27FC236}">
                <a16:creationId xmlns:a16="http://schemas.microsoft.com/office/drawing/2014/main" id="{9012B708-D399-4B9F-B90A-DCA9B7D2BCE0}"/>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260575" y="3860807"/>
            <a:ext cx="568355" cy="297627"/>
          </a:xfrm>
          <a:prstGeom prst="rect">
            <a:avLst/>
          </a:prstGeom>
        </p:spPr>
      </p:pic>
      <p:pic>
        <p:nvPicPr>
          <p:cNvPr id="37" name="Imagen 36">
            <a:extLst>
              <a:ext uri="{FF2B5EF4-FFF2-40B4-BE49-F238E27FC236}">
                <a16:creationId xmlns:a16="http://schemas.microsoft.com/office/drawing/2014/main" id="{BFD2DF4B-8E1B-4360-B8F5-E5361A245491}"/>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255048" y="4119160"/>
            <a:ext cx="568355" cy="297627"/>
          </a:xfrm>
          <a:prstGeom prst="rect">
            <a:avLst/>
          </a:prstGeom>
        </p:spPr>
      </p:pic>
      <p:pic>
        <p:nvPicPr>
          <p:cNvPr id="39" name="Imagen 38">
            <a:extLst>
              <a:ext uri="{FF2B5EF4-FFF2-40B4-BE49-F238E27FC236}">
                <a16:creationId xmlns:a16="http://schemas.microsoft.com/office/drawing/2014/main" id="{D20D896E-D9F9-4FA9-972F-574933506238}"/>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243994" y="4358899"/>
            <a:ext cx="568355" cy="297627"/>
          </a:xfrm>
          <a:prstGeom prst="rect">
            <a:avLst/>
          </a:prstGeom>
        </p:spPr>
      </p:pic>
      <p:pic>
        <p:nvPicPr>
          <p:cNvPr id="40" name="Imagen 39">
            <a:extLst>
              <a:ext uri="{FF2B5EF4-FFF2-40B4-BE49-F238E27FC236}">
                <a16:creationId xmlns:a16="http://schemas.microsoft.com/office/drawing/2014/main" id="{B91957E5-7462-4746-AC45-7075E082527D}"/>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266101" y="5703043"/>
            <a:ext cx="568355" cy="297627"/>
          </a:xfrm>
          <a:prstGeom prst="rect">
            <a:avLst/>
          </a:prstGeom>
        </p:spPr>
      </p:pic>
      <p:pic>
        <p:nvPicPr>
          <p:cNvPr id="42" name="Imagen 41">
            <a:extLst>
              <a:ext uri="{FF2B5EF4-FFF2-40B4-BE49-F238E27FC236}">
                <a16:creationId xmlns:a16="http://schemas.microsoft.com/office/drawing/2014/main" id="{11F8E5B2-0970-4F04-A48F-C0341A72A71F}"/>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255048" y="5944560"/>
            <a:ext cx="568355" cy="297627"/>
          </a:xfrm>
          <a:prstGeom prst="rect">
            <a:avLst/>
          </a:prstGeom>
        </p:spPr>
      </p:pic>
      <p:pic>
        <p:nvPicPr>
          <p:cNvPr id="43" name="Imagen 42">
            <a:extLst>
              <a:ext uri="{FF2B5EF4-FFF2-40B4-BE49-F238E27FC236}">
                <a16:creationId xmlns:a16="http://schemas.microsoft.com/office/drawing/2014/main" id="{23FE9E02-238E-42FA-BA54-77E7A908C458}"/>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8408962" y="3041206"/>
            <a:ext cx="568355" cy="297627"/>
          </a:xfrm>
          <a:prstGeom prst="rect">
            <a:avLst/>
          </a:prstGeom>
        </p:spPr>
      </p:pic>
      <p:pic>
        <p:nvPicPr>
          <p:cNvPr id="44" name="Imagen 43">
            <a:extLst>
              <a:ext uri="{FF2B5EF4-FFF2-40B4-BE49-F238E27FC236}">
                <a16:creationId xmlns:a16="http://schemas.microsoft.com/office/drawing/2014/main" id="{117B9C96-0DCE-4AD0-B523-4D35E838D0A5}"/>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8398714" y="4119160"/>
            <a:ext cx="568355" cy="297627"/>
          </a:xfrm>
          <a:prstGeom prst="rect">
            <a:avLst/>
          </a:prstGeom>
        </p:spPr>
      </p:pic>
      <p:pic>
        <p:nvPicPr>
          <p:cNvPr id="46" name="Imagen 45">
            <a:extLst>
              <a:ext uri="{FF2B5EF4-FFF2-40B4-BE49-F238E27FC236}">
                <a16:creationId xmlns:a16="http://schemas.microsoft.com/office/drawing/2014/main" id="{EB18BBB8-9578-43F8-95B1-28325BE175FE}"/>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8396855" y="4624297"/>
            <a:ext cx="568355" cy="297627"/>
          </a:xfrm>
          <a:prstGeom prst="rect">
            <a:avLst/>
          </a:prstGeom>
        </p:spPr>
      </p:pic>
      <p:pic>
        <p:nvPicPr>
          <p:cNvPr id="54" name="Imagen 53">
            <a:extLst>
              <a:ext uri="{FF2B5EF4-FFF2-40B4-BE49-F238E27FC236}">
                <a16:creationId xmlns:a16="http://schemas.microsoft.com/office/drawing/2014/main" id="{BC978E71-2D2B-4F78-A082-FD59F78E4B93}"/>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8408961" y="5953035"/>
            <a:ext cx="568355" cy="297627"/>
          </a:xfrm>
          <a:prstGeom prst="rect">
            <a:avLst/>
          </a:prstGeom>
        </p:spPr>
      </p:pic>
      <p:pic>
        <p:nvPicPr>
          <p:cNvPr id="55" name="Imagen 54">
            <a:extLst>
              <a:ext uri="{FF2B5EF4-FFF2-40B4-BE49-F238E27FC236}">
                <a16:creationId xmlns:a16="http://schemas.microsoft.com/office/drawing/2014/main" id="{CAA527D5-6127-4CD6-B71B-8C650699C4D6}"/>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10645717" y="3570436"/>
            <a:ext cx="568355" cy="297627"/>
          </a:xfrm>
          <a:prstGeom prst="rect">
            <a:avLst/>
          </a:prstGeom>
        </p:spPr>
      </p:pic>
      <p:pic>
        <p:nvPicPr>
          <p:cNvPr id="56" name="Imagen 55">
            <a:extLst>
              <a:ext uri="{FF2B5EF4-FFF2-40B4-BE49-F238E27FC236}">
                <a16:creationId xmlns:a16="http://schemas.microsoft.com/office/drawing/2014/main" id="{44D8C002-5273-4BC3-B850-4084F34A8CFE}"/>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10645717" y="4089334"/>
            <a:ext cx="568355" cy="297627"/>
          </a:xfrm>
          <a:prstGeom prst="rect">
            <a:avLst/>
          </a:prstGeom>
        </p:spPr>
      </p:pic>
      <p:pic>
        <p:nvPicPr>
          <p:cNvPr id="57" name="Imagen 56">
            <a:extLst>
              <a:ext uri="{FF2B5EF4-FFF2-40B4-BE49-F238E27FC236}">
                <a16:creationId xmlns:a16="http://schemas.microsoft.com/office/drawing/2014/main" id="{48AA6510-D56C-4D25-A386-87E3DF8344A9}"/>
              </a:ext>
            </a:extLst>
          </p:cNvPr>
          <p:cNvPicPr>
            <a:picLocks noChangeAspect="1"/>
          </p:cNvPicPr>
          <p:nvPr/>
        </p:nvPicPr>
        <p:blipFill>
          <a:blip r:embed="rId7" cstate="email">
            <a:duotone>
              <a:schemeClr val="accent6">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10665530" y="5992948"/>
            <a:ext cx="568355" cy="297627"/>
          </a:xfrm>
          <a:prstGeom prst="rect">
            <a:avLst/>
          </a:prstGeom>
        </p:spPr>
      </p:pic>
    </p:spTree>
    <p:extLst>
      <p:ext uri="{BB962C8B-B14F-4D97-AF65-F5344CB8AC3E}">
        <p14:creationId xmlns:p14="http://schemas.microsoft.com/office/powerpoint/2010/main" val="38510810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 name="2 Gráfico">
            <a:extLst>
              <a:ext uri="{FF2B5EF4-FFF2-40B4-BE49-F238E27FC236}">
                <a16:creationId xmlns:a16="http://schemas.microsoft.com/office/drawing/2014/main" id="{EE2C7E59-3C88-45E9-8282-55B60C90C313}"/>
              </a:ext>
            </a:extLst>
          </p:cNvPr>
          <p:cNvGraphicFramePr/>
          <p:nvPr/>
        </p:nvGraphicFramePr>
        <p:xfrm>
          <a:off x="8467502" y="3794684"/>
          <a:ext cx="3825754" cy="116806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2" name="2 Gráfico">
            <a:extLst>
              <a:ext uri="{FF2B5EF4-FFF2-40B4-BE49-F238E27FC236}">
                <a16:creationId xmlns:a16="http://schemas.microsoft.com/office/drawing/2014/main" id="{453336A3-978F-459C-9396-68B38C61DBF7}"/>
              </a:ext>
            </a:extLst>
          </p:cNvPr>
          <p:cNvGraphicFramePr/>
          <p:nvPr/>
        </p:nvGraphicFramePr>
        <p:xfrm>
          <a:off x="8517962" y="1947703"/>
          <a:ext cx="3825754" cy="11680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7" name="2 Gráfico">
            <a:extLst>
              <a:ext uri="{FF2B5EF4-FFF2-40B4-BE49-F238E27FC236}">
                <a16:creationId xmlns:a16="http://schemas.microsoft.com/office/drawing/2014/main" id="{F8D4C81B-BC14-4DBA-BE59-105DC3E4A98E}"/>
              </a:ext>
            </a:extLst>
          </p:cNvPr>
          <p:cNvGraphicFramePr/>
          <p:nvPr/>
        </p:nvGraphicFramePr>
        <p:xfrm>
          <a:off x="435472" y="2815648"/>
          <a:ext cx="6639569" cy="2682794"/>
        </p:xfrm>
        <a:graphic>
          <a:graphicData uri="http://schemas.openxmlformats.org/drawingml/2006/chart">
            <c:chart xmlns:c="http://schemas.openxmlformats.org/drawingml/2006/chart" xmlns:r="http://schemas.openxmlformats.org/officeDocument/2006/relationships" r:id="rId4"/>
          </a:graphicData>
        </a:graphic>
      </p:graphicFrame>
      <p:sp>
        <p:nvSpPr>
          <p:cNvPr id="7" name="15 Rectángulo"/>
          <p:cNvSpPr/>
          <p:nvPr/>
        </p:nvSpPr>
        <p:spPr>
          <a:xfrm>
            <a:off x="2662479" y="1832383"/>
            <a:ext cx="4446270" cy="338554"/>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Lectura de libros en soporte digital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(con frecuencia al menos trimestral)</a:t>
            </a:r>
          </a:p>
        </p:txBody>
      </p:sp>
      <p:sp>
        <p:nvSpPr>
          <p:cNvPr id="62" name="Rectángulo 61">
            <a:extLst>
              <a:ext uri="{FF2B5EF4-FFF2-40B4-BE49-F238E27FC236}">
                <a16:creationId xmlns:a16="http://schemas.microsoft.com/office/drawing/2014/main" id="{A0A42CAC-DB25-4D49-80C2-1368361445A7}"/>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Marcador de número de diapositiva 1">
            <a:extLst>
              <a:ext uri="{FF2B5EF4-FFF2-40B4-BE49-F238E27FC236}">
                <a16:creationId xmlns:a16="http://schemas.microsoft.com/office/drawing/2014/main" id="{D7D9D50A-9B6B-4396-A37D-6B6FBC72E56A}"/>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60</a:t>
            </a:fld>
            <a:endParaRPr lang="es-ES_tradnl" dirty="0"/>
          </a:p>
        </p:txBody>
      </p:sp>
      <p:sp>
        <p:nvSpPr>
          <p:cNvPr id="64" name="Rectángulo 63">
            <a:extLst>
              <a:ext uri="{FF2B5EF4-FFF2-40B4-BE49-F238E27FC236}">
                <a16:creationId xmlns:a16="http://schemas.microsoft.com/office/drawing/2014/main" id="{A0B5DB91-2E46-453A-B3F6-D3AE8FA3705A}"/>
              </a:ext>
            </a:extLst>
          </p:cNvPr>
          <p:cNvSpPr/>
          <p:nvPr/>
        </p:nvSpPr>
        <p:spPr>
          <a:xfrm>
            <a:off x="9526" y="20246"/>
            <a:ext cx="11074370" cy="969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spcAft>
                <a:spcPts val="600"/>
              </a:spcAft>
              <a:defRPr/>
            </a:pPr>
            <a:r>
              <a:rPr kumimoji="0" lang="es-ES" sz="1400" b="1" i="0" u="none" strike="noStrike" kern="1200" cap="none" spc="0" normalizeH="0" baseline="0" noProof="0" dirty="0">
                <a:ln>
                  <a:noFill/>
                </a:ln>
                <a:solidFill>
                  <a:schemeClr val="tx1"/>
                </a:solidFill>
                <a:effectLst/>
                <a:uLnTx/>
                <a:uFillTx/>
                <a:ea typeface="+mn-ea"/>
                <a:cs typeface="+mn-cs"/>
              </a:rPr>
              <a:t>Se estabiliza</a:t>
            </a:r>
            <a:r>
              <a:rPr kumimoji="0" lang="es-ES" sz="1400" b="0" i="0" u="none" strike="noStrike" kern="1200" cap="none" spc="0" normalizeH="0" baseline="0" noProof="0" dirty="0">
                <a:ln>
                  <a:noFill/>
                </a:ln>
                <a:solidFill>
                  <a:schemeClr val="tx1"/>
                </a:solidFill>
                <a:effectLst/>
                <a:uLnTx/>
                <a:uFillTx/>
                <a:ea typeface="+mn-ea"/>
                <a:cs typeface="+mn-cs"/>
              </a:rPr>
              <a:t> </a:t>
            </a:r>
            <a:r>
              <a:rPr kumimoji="0" lang="es-ES" sz="1400" b="1" i="0" u="none" strike="noStrike" kern="1200" cap="none" spc="0" normalizeH="0" baseline="0" noProof="0" dirty="0">
                <a:ln>
                  <a:noFill/>
                </a:ln>
                <a:solidFill>
                  <a:schemeClr val="tx1"/>
                </a:solidFill>
                <a:effectLst/>
                <a:uLnTx/>
                <a:uFillTx/>
                <a:ea typeface="+mn-ea"/>
                <a:cs typeface="+mn-cs"/>
              </a:rPr>
              <a:t>el porcentaje de la población </a:t>
            </a:r>
            <a:r>
              <a:rPr kumimoji="0" lang="es-ES" sz="1400" b="0" i="0" u="none" strike="noStrike" kern="1200" cap="none" spc="0" normalizeH="0" baseline="0" noProof="0" dirty="0">
                <a:ln>
                  <a:noFill/>
                </a:ln>
                <a:solidFill>
                  <a:schemeClr val="tx1"/>
                </a:solidFill>
                <a:effectLst/>
                <a:uLnTx/>
                <a:uFillTx/>
                <a:ea typeface="+mn-ea"/>
                <a:cs typeface="+mn-cs"/>
              </a:rPr>
              <a:t>que </a:t>
            </a:r>
            <a:r>
              <a:rPr kumimoji="0" lang="es-ES" sz="1400" b="1" i="0" u="none" strike="noStrike" kern="1200" cap="none" spc="0" normalizeH="0" baseline="0" noProof="0" dirty="0">
                <a:ln>
                  <a:noFill/>
                </a:ln>
                <a:solidFill>
                  <a:schemeClr val="tx1"/>
                </a:solidFill>
                <a:effectLst/>
                <a:uLnTx/>
                <a:uFillTx/>
                <a:ea typeface="+mn-ea"/>
                <a:cs typeface="+mn-cs"/>
              </a:rPr>
              <a:t>lee libros en formato digital (29,4% </a:t>
            </a:r>
            <a:r>
              <a:rPr lang="es-ES" sz="1400" u="sng" dirty="0">
                <a:solidFill>
                  <a:schemeClr val="tx1"/>
                </a:solidFill>
              </a:rPr>
              <a:t>de la población de 14 o más años lee al menos una vez al trimestre en soporte digital). </a:t>
            </a:r>
          </a:p>
          <a:p>
            <a:pPr lvl="0">
              <a:spcAft>
                <a:spcPts val="600"/>
              </a:spcAft>
              <a:defRPr/>
            </a:pPr>
            <a:r>
              <a:rPr kumimoji="0" lang="es-ES" sz="1200" b="0" i="0" u="none" strike="noStrike" kern="1200" cap="none" spc="0" normalizeH="0" baseline="0" noProof="0" dirty="0">
                <a:ln>
                  <a:noFill/>
                </a:ln>
                <a:solidFill>
                  <a:schemeClr val="tx1"/>
                </a:solidFill>
                <a:effectLst/>
                <a:uLnTx/>
                <a:uFillTx/>
                <a:ea typeface="+mn-ea"/>
                <a:cs typeface="+mn-cs"/>
              </a:rPr>
              <a:t>El E-Reader (12,3%) y la Tablet (10,7%) siguen  siendo los dispositivos más utilizados entre los lectores de libros digitales (disminuye el uso del ordenador tras el incremento del año anterior).</a:t>
            </a:r>
          </a:p>
        </p:txBody>
      </p:sp>
      <p:pic>
        <p:nvPicPr>
          <p:cNvPr id="65" name="Picture 2" descr="https://d30y9cdsu7xlg0.cloudfront.net/png/689022-200.png">
            <a:extLst>
              <a:ext uri="{FF2B5EF4-FFF2-40B4-BE49-F238E27FC236}">
                <a16:creationId xmlns:a16="http://schemas.microsoft.com/office/drawing/2014/main" id="{D029171D-B013-49DE-A80F-85213148E46B}"/>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9525" y="1314757"/>
            <a:ext cx="371475" cy="371475"/>
          </a:xfrm>
          <a:prstGeom prst="rect">
            <a:avLst/>
          </a:prstGeom>
          <a:noFill/>
          <a:extLst>
            <a:ext uri="{909E8E84-426E-40DD-AFC4-6F175D3DCCD1}">
              <a14:hiddenFill xmlns:a14="http://schemas.microsoft.com/office/drawing/2010/main">
                <a:solidFill>
                  <a:srgbClr val="FFFFFF"/>
                </a:solidFill>
              </a14:hiddenFill>
            </a:ext>
          </a:extLst>
        </p:spPr>
      </p:pic>
      <p:sp>
        <p:nvSpPr>
          <p:cNvPr id="66" name="Rectangle 3">
            <a:extLst>
              <a:ext uri="{FF2B5EF4-FFF2-40B4-BE49-F238E27FC236}">
                <a16:creationId xmlns:a16="http://schemas.microsoft.com/office/drawing/2014/main" id="{3D045759-AB43-4DFC-BF19-F56FA0AA1EEA}"/>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67" name="Rectangle 3">
            <a:extLst>
              <a:ext uri="{FF2B5EF4-FFF2-40B4-BE49-F238E27FC236}">
                <a16:creationId xmlns:a16="http://schemas.microsoft.com/office/drawing/2014/main" id="{BB9F2684-1962-4D63-8675-6484C6B21EC7}"/>
              </a:ext>
            </a:extLst>
          </p:cNvPr>
          <p:cNvSpPr>
            <a:spLocks noChangeArrowheads="1"/>
          </p:cNvSpPr>
          <p:nvPr/>
        </p:nvSpPr>
        <p:spPr bwMode="auto">
          <a:xfrm>
            <a:off x="270008" y="1334675"/>
            <a:ext cx="5559166"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Lectura de libros en soporte digital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10" name="Grupo 9">
            <a:extLst>
              <a:ext uri="{FF2B5EF4-FFF2-40B4-BE49-F238E27FC236}">
                <a16:creationId xmlns:a16="http://schemas.microsoft.com/office/drawing/2014/main" id="{78D8DF65-57E4-4649-AAA4-0F4F29C6ED54}"/>
              </a:ext>
            </a:extLst>
          </p:cNvPr>
          <p:cNvGrpSpPr/>
          <p:nvPr/>
        </p:nvGrpSpPr>
        <p:grpSpPr>
          <a:xfrm>
            <a:off x="253740" y="2589249"/>
            <a:ext cx="1963278" cy="349502"/>
            <a:chOff x="253740" y="2589249"/>
            <a:chExt cx="1963278" cy="349502"/>
          </a:xfrm>
        </p:grpSpPr>
        <p:pic>
          <p:nvPicPr>
            <p:cNvPr id="35" name="Imagen 34">
              <a:extLst>
                <a:ext uri="{FF2B5EF4-FFF2-40B4-BE49-F238E27FC236}">
                  <a16:creationId xmlns:a16="http://schemas.microsoft.com/office/drawing/2014/main" id="{2A53C209-1260-4F35-A7AF-317075A8592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8472" b="18611"/>
            <a:stretch/>
          </p:blipFill>
          <p:spPr>
            <a:xfrm>
              <a:off x="253740" y="2589249"/>
              <a:ext cx="519113" cy="326609"/>
            </a:xfrm>
            <a:prstGeom prst="rect">
              <a:avLst/>
            </a:prstGeom>
          </p:spPr>
        </p:pic>
        <p:sp>
          <p:nvSpPr>
            <p:cNvPr id="36" name="Rectángulo 35">
              <a:extLst>
                <a:ext uri="{FF2B5EF4-FFF2-40B4-BE49-F238E27FC236}">
                  <a16:creationId xmlns:a16="http://schemas.microsoft.com/office/drawing/2014/main" id="{654EFC48-147F-4173-B473-C22B4D6660AA}"/>
                </a:ext>
              </a:extLst>
            </p:cNvPr>
            <p:cNvSpPr/>
            <p:nvPr/>
          </p:nvSpPr>
          <p:spPr>
            <a:xfrm>
              <a:off x="750657" y="2615586"/>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grpSp>
      <p:sp>
        <p:nvSpPr>
          <p:cNvPr id="38" name="Rectángulo 37">
            <a:extLst>
              <a:ext uri="{FF2B5EF4-FFF2-40B4-BE49-F238E27FC236}">
                <a16:creationId xmlns:a16="http://schemas.microsoft.com/office/drawing/2014/main" id="{57BF4D80-5A29-4FAB-82EC-254863495086}"/>
              </a:ext>
            </a:extLst>
          </p:cNvPr>
          <p:cNvSpPr/>
          <p:nvPr/>
        </p:nvSpPr>
        <p:spPr>
          <a:xfrm>
            <a:off x="1921582" y="1796167"/>
            <a:ext cx="878767" cy="369332"/>
          </a:xfrm>
          <a:prstGeom prst="rect">
            <a:avLst/>
          </a:prstGeom>
        </p:spPr>
        <p:txBody>
          <a:bodyPr wrap="none">
            <a:spAutoFit/>
          </a:bodyPr>
          <a:lstStyle/>
          <a:p>
            <a:r>
              <a:rPr lang="es-ES" dirty="0"/>
              <a:t>Libros</a:t>
            </a:r>
          </a:p>
        </p:txBody>
      </p:sp>
      <p:sp>
        <p:nvSpPr>
          <p:cNvPr id="44" name="Rectángulo 43">
            <a:extLst>
              <a:ext uri="{FF2B5EF4-FFF2-40B4-BE49-F238E27FC236}">
                <a16:creationId xmlns:a16="http://schemas.microsoft.com/office/drawing/2014/main" id="{4B9FFA63-DD6B-408F-9741-8B21F3D2D3B7}"/>
              </a:ext>
            </a:extLst>
          </p:cNvPr>
          <p:cNvSpPr/>
          <p:nvPr/>
        </p:nvSpPr>
        <p:spPr bwMode="auto">
          <a:xfrm>
            <a:off x="518742" y="3088247"/>
            <a:ext cx="6557345" cy="2435078"/>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indent="0" algn="l" defTabSz="914400" rtl="0" eaLnBrk="1" fontAlgn="base" latinLnBrk="0" hangingPunct="1">
              <a:lnSpc>
                <a:spcPct val="80000"/>
              </a:lnSpc>
              <a:spcBef>
                <a:spcPct val="0"/>
              </a:spcBef>
              <a:spcAft>
                <a:spcPct val="0"/>
              </a:spcAft>
              <a:buClrTx/>
              <a:buSzTx/>
              <a:buFontTx/>
              <a:buNone/>
              <a:tabLst/>
            </a:pPr>
            <a:endParaRPr kumimoji="0" lang="en-GB" sz="1400" b="1" i="0" u="none" strike="noStrike" cap="none" normalizeH="0" baseline="0">
              <a:ln>
                <a:noFill/>
              </a:ln>
              <a:noFill/>
              <a:effectLst>
                <a:outerShdw blurRad="38100" dist="38100" dir="2700000" algn="tl">
                  <a:srgbClr val="000000">
                    <a:alpha val="43137"/>
                  </a:srgbClr>
                </a:outerShdw>
              </a:effectLst>
              <a:latin typeface="Arial" charset="0"/>
            </a:endParaRPr>
          </a:p>
        </p:txBody>
      </p:sp>
      <p:pic>
        <p:nvPicPr>
          <p:cNvPr id="58" name="Imagen 57">
            <a:extLst>
              <a:ext uri="{FF2B5EF4-FFF2-40B4-BE49-F238E27FC236}">
                <a16:creationId xmlns:a16="http://schemas.microsoft.com/office/drawing/2014/main" id="{4F9088F0-F472-4E7D-8789-63A171A5602B}"/>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
          <a:stretch/>
        </p:blipFill>
        <p:spPr>
          <a:xfrm>
            <a:off x="1608346" y="1833399"/>
            <a:ext cx="336518" cy="360000"/>
          </a:xfrm>
          <a:prstGeom prst="rect">
            <a:avLst/>
          </a:prstGeom>
        </p:spPr>
      </p:pic>
      <p:sp>
        <p:nvSpPr>
          <p:cNvPr id="83" name="CuadroTexto 82">
            <a:extLst>
              <a:ext uri="{FF2B5EF4-FFF2-40B4-BE49-F238E27FC236}">
                <a16:creationId xmlns:a16="http://schemas.microsoft.com/office/drawing/2014/main" id="{E7F5D66C-7E40-46E4-AE7E-70192991BB2D}"/>
              </a:ext>
            </a:extLst>
          </p:cNvPr>
          <p:cNvSpPr txBox="1"/>
          <p:nvPr/>
        </p:nvSpPr>
        <p:spPr>
          <a:xfrm>
            <a:off x="115120" y="2311610"/>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
        <p:nvSpPr>
          <p:cNvPr id="60" name="15 Rectángulo">
            <a:extLst>
              <a:ext uri="{FF2B5EF4-FFF2-40B4-BE49-F238E27FC236}">
                <a16:creationId xmlns:a16="http://schemas.microsoft.com/office/drawing/2014/main" id="{07050F86-D88E-49EF-B63D-5C3FCCDC8B60}"/>
              </a:ext>
            </a:extLst>
          </p:cNvPr>
          <p:cNvSpPr/>
          <p:nvPr/>
        </p:nvSpPr>
        <p:spPr>
          <a:xfrm>
            <a:off x="7501471" y="1393433"/>
            <a:ext cx="4432602" cy="752468"/>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rPr>
              <a:t>¿En qué dispositivos leen los libros digitales?</a:t>
            </a:r>
            <a:endParaRPr kumimoji="0" lang="es-ES" sz="1600" b="0" i="0" u="none" strike="noStrike" kern="1200" cap="none" spc="0" normalizeH="0" baseline="0" noProof="0" dirty="0">
              <a:ln>
                <a:noFill/>
              </a:ln>
              <a:solidFill>
                <a:srgbClr val="14244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68" name="Picture 2" descr="https://d30y9cdsu7xlg0.cloudfront.net/png/115-200.png">
            <a:extLst>
              <a:ext uri="{FF2B5EF4-FFF2-40B4-BE49-F238E27FC236}">
                <a16:creationId xmlns:a16="http://schemas.microsoft.com/office/drawing/2014/main" id="{6F12E52C-88DB-4DD3-B392-3E5559E2A69F}"/>
              </a:ext>
            </a:extLst>
          </p:cNvPr>
          <p:cNvPicPr>
            <a:picLocks noChangeAspect="1" noChangeArrowheads="1"/>
          </p:cNvPicPr>
          <p:nvPr/>
        </p:nvPicPr>
        <p:blipFill>
          <a:blip r:embed="rId9" cstate="email">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7405814" y="2672951"/>
            <a:ext cx="371475" cy="37147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6" descr="https://d30y9cdsu7xlg0.cloudfront.net/png/857674-200.png">
            <a:extLst>
              <a:ext uri="{FF2B5EF4-FFF2-40B4-BE49-F238E27FC236}">
                <a16:creationId xmlns:a16="http://schemas.microsoft.com/office/drawing/2014/main" id="{D39121F9-7861-4874-89CD-F01BEE18D7F2}"/>
              </a:ext>
            </a:extLst>
          </p:cNvPr>
          <p:cNvPicPr>
            <a:picLocks noChangeAspect="1" noChangeArrowheads="1"/>
          </p:cNvPicPr>
          <p:nvPr/>
        </p:nvPicPr>
        <p:blipFill>
          <a:blip r:embed="rId10" cstate="email">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7410672" y="3619729"/>
            <a:ext cx="352749" cy="352749"/>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8" descr="https://d30y9cdsu7xlg0.cloudfront.net/png/611358-200.png">
            <a:extLst>
              <a:ext uri="{FF2B5EF4-FFF2-40B4-BE49-F238E27FC236}">
                <a16:creationId xmlns:a16="http://schemas.microsoft.com/office/drawing/2014/main" id="{154DFDAD-1E05-4301-B73E-F6AB548A59DD}"/>
              </a:ext>
            </a:extLst>
          </p:cNvPr>
          <p:cNvPicPr>
            <a:picLocks noChangeAspect="1" noChangeArrowheads="1"/>
          </p:cNvPicPr>
          <p:nvPr/>
        </p:nvPicPr>
        <p:blipFill>
          <a:blip r:embed="rId11" cstate="email">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7419111" y="4547781"/>
            <a:ext cx="352749" cy="352749"/>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 descr="https://d30y9cdsu7xlg0.cloudfront.net/png/717956-200.png">
            <a:extLst>
              <a:ext uri="{FF2B5EF4-FFF2-40B4-BE49-F238E27FC236}">
                <a16:creationId xmlns:a16="http://schemas.microsoft.com/office/drawing/2014/main" id="{BCEC20F9-0EF2-44F5-A905-54345EDE8CBC}"/>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7321155" y="5475833"/>
            <a:ext cx="458507" cy="458507"/>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F2A2F285-9953-447C-8676-BDBCDC45B652}"/>
              </a:ext>
            </a:extLst>
          </p:cNvPr>
          <p:cNvSpPr/>
          <p:nvPr/>
        </p:nvSpPr>
        <p:spPr>
          <a:xfrm>
            <a:off x="7771860" y="2720190"/>
            <a:ext cx="1104790" cy="276999"/>
          </a:xfrm>
          <a:prstGeom prst="rect">
            <a:avLst/>
          </a:prstGeom>
        </p:spPr>
        <p:txBody>
          <a:bodyPr wrap="none">
            <a:spAutoFit/>
          </a:bodyPr>
          <a:lstStyle/>
          <a:p>
            <a:pPr algn="ctr">
              <a:defRPr sz="1200" b="0" i="0" u="none" strike="noStrike" kern="1200" baseline="0">
                <a:solidFill>
                  <a:schemeClr val="tx1"/>
                </a:solidFill>
                <a:latin typeface="+mn-lt"/>
                <a:ea typeface="+mn-ea"/>
                <a:cs typeface="+mn-cs"/>
              </a:defRPr>
            </a:pPr>
            <a:r>
              <a:rPr lang="es-ES" b="1" dirty="0"/>
              <a:t>Ordenador</a:t>
            </a:r>
          </a:p>
        </p:txBody>
      </p:sp>
      <p:sp>
        <p:nvSpPr>
          <p:cNvPr id="87" name="Rectángulo 86">
            <a:extLst>
              <a:ext uri="{FF2B5EF4-FFF2-40B4-BE49-F238E27FC236}">
                <a16:creationId xmlns:a16="http://schemas.microsoft.com/office/drawing/2014/main" id="{F96403EB-5B59-4360-B10E-C84DA684E7C1}"/>
              </a:ext>
            </a:extLst>
          </p:cNvPr>
          <p:cNvSpPr/>
          <p:nvPr/>
        </p:nvSpPr>
        <p:spPr>
          <a:xfrm>
            <a:off x="8206650" y="3683201"/>
            <a:ext cx="641522" cy="276999"/>
          </a:xfrm>
          <a:prstGeom prst="rect">
            <a:avLst/>
          </a:prstGeom>
        </p:spPr>
        <p:txBody>
          <a:bodyPr wrap="none">
            <a:spAutoFit/>
          </a:bodyPr>
          <a:lstStyle/>
          <a:p>
            <a:pPr algn="ctr">
              <a:defRPr sz="1200" b="0" i="0" u="none" strike="noStrike" kern="1200" baseline="0">
                <a:solidFill>
                  <a:schemeClr val="tx1"/>
                </a:solidFill>
                <a:latin typeface="+mn-lt"/>
                <a:ea typeface="+mn-ea"/>
                <a:cs typeface="+mn-cs"/>
              </a:defRPr>
            </a:pPr>
            <a:r>
              <a:rPr lang="es-ES" b="1" dirty="0"/>
              <a:t>Móvil</a:t>
            </a:r>
          </a:p>
        </p:txBody>
      </p:sp>
      <p:sp>
        <p:nvSpPr>
          <p:cNvPr id="88" name="Rectángulo 87">
            <a:extLst>
              <a:ext uri="{FF2B5EF4-FFF2-40B4-BE49-F238E27FC236}">
                <a16:creationId xmlns:a16="http://schemas.microsoft.com/office/drawing/2014/main" id="{D843D941-EB61-41E4-B9BC-41A9CD5A18C7}"/>
              </a:ext>
            </a:extLst>
          </p:cNvPr>
          <p:cNvSpPr/>
          <p:nvPr/>
        </p:nvSpPr>
        <p:spPr>
          <a:xfrm>
            <a:off x="7874829" y="4646212"/>
            <a:ext cx="976550" cy="276999"/>
          </a:xfrm>
          <a:prstGeom prst="rect">
            <a:avLst/>
          </a:prstGeom>
        </p:spPr>
        <p:txBody>
          <a:bodyPr wrap="none">
            <a:spAutoFit/>
          </a:bodyPr>
          <a:lstStyle/>
          <a:p>
            <a:pPr algn="ctr">
              <a:defRPr sz="1200" b="0" i="0" u="none" strike="noStrike" kern="1200" baseline="0">
                <a:solidFill>
                  <a:schemeClr val="tx1"/>
                </a:solidFill>
                <a:latin typeface="+mn-lt"/>
                <a:ea typeface="+mn-ea"/>
                <a:cs typeface="+mn-cs"/>
              </a:defRPr>
            </a:pPr>
            <a:r>
              <a:rPr lang="es-ES" b="1" dirty="0"/>
              <a:t>E-Reader</a:t>
            </a:r>
          </a:p>
        </p:txBody>
      </p:sp>
      <p:sp>
        <p:nvSpPr>
          <p:cNvPr id="89" name="Rectángulo 88">
            <a:extLst>
              <a:ext uri="{FF2B5EF4-FFF2-40B4-BE49-F238E27FC236}">
                <a16:creationId xmlns:a16="http://schemas.microsoft.com/office/drawing/2014/main" id="{294EC6D6-0ED4-4AEE-B406-921556C0848C}"/>
              </a:ext>
            </a:extLst>
          </p:cNvPr>
          <p:cNvSpPr/>
          <p:nvPr/>
        </p:nvSpPr>
        <p:spPr>
          <a:xfrm>
            <a:off x="8088830" y="5609222"/>
            <a:ext cx="724878" cy="276999"/>
          </a:xfrm>
          <a:prstGeom prst="rect">
            <a:avLst/>
          </a:prstGeom>
        </p:spPr>
        <p:txBody>
          <a:bodyPr wrap="none">
            <a:spAutoFit/>
          </a:bodyPr>
          <a:lstStyle/>
          <a:p>
            <a:pPr algn="ctr">
              <a:defRPr sz="1200" b="0" i="0" u="none" strike="noStrike" kern="1200" baseline="0">
                <a:solidFill>
                  <a:schemeClr val="tx1"/>
                </a:solidFill>
                <a:latin typeface="+mn-lt"/>
                <a:ea typeface="+mn-ea"/>
                <a:cs typeface="+mn-cs"/>
              </a:defRPr>
            </a:pPr>
            <a:r>
              <a:rPr lang="es-ES" b="1" dirty="0"/>
              <a:t>Tablet</a:t>
            </a:r>
          </a:p>
        </p:txBody>
      </p:sp>
      <p:cxnSp>
        <p:nvCxnSpPr>
          <p:cNvPr id="5" name="Conector recto 4">
            <a:extLst>
              <a:ext uri="{FF2B5EF4-FFF2-40B4-BE49-F238E27FC236}">
                <a16:creationId xmlns:a16="http://schemas.microsoft.com/office/drawing/2014/main" id="{628C7B3A-4946-40D3-BBA7-EF546543040C}"/>
              </a:ext>
            </a:extLst>
          </p:cNvPr>
          <p:cNvCxnSpPr/>
          <p:nvPr/>
        </p:nvCxnSpPr>
        <p:spPr>
          <a:xfrm>
            <a:off x="7229757" y="1279232"/>
            <a:ext cx="53457" cy="5301313"/>
          </a:xfrm>
          <a:prstGeom prst="line">
            <a:avLst/>
          </a:prstGeom>
          <a:ln w="28575">
            <a:solidFill>
              <a:schemeClr val="tx1">
                <a:lumMod val="75000"/>
                <a:lumOff val="25000"/>
              </a:schemeClr>
            </a:solidFill>
            <a:prstDash val="dashDot"/>
          </a:ln>
        </p:spPr>
        <p:style>
          <a:lnRef idx="1">
            <a:schemeClr val="accent1"/>
          </a:lnRef>
          <a:fillRef idx="0">
            <a:schemeClr val="accent1"/>
          </a:fillRef>
          <a:effectRef idx="0">
            <a:schemeClr val="accent1"/>
          </a:effectRef>
          <a:fontRef idx="minor">
            <a:schemeClr val="tx1"/>
          </a:fontRef>
        </p:style>
      </p:cxnSp>
      <p:graphicFrame>
        <p:nvGraphicFramePr>
          <p:cNvPr id="107" name="2 Gráfico">
            <a:extLst>
              <a:ext uri="{FF2B5EF4-FFF2-40B4-BE49-F238E27FC236}">
                <a16:creationId xmlns:a16="http://schemas.microsoft.com/office/drawing/2014/main" id="{A918B584-804F-46DA-A374-2D3E688E7B8D}"/>
              </a:ext>
            </a:extLst>
          </p:cNvPr>
          <p:cNvGraphicFramePr/>
          <p:nvPr/>
        </p:nvGraphicFramePr>
        <p:xfrm>
          <a:off x="8486378" y="4766272"/>
          <a:ext cx="3825754" cy="1168068"/>
        </p:xfrm>
        <a:graphic>
          <a:graphicData uri="http://schemas.openxmlformats.org/drawingml/2006/chart">
            <c:chart xmlns:c="http://schemas.openxmlformats.org/drawingml/2006/chart" xmlns:r="http://schemas.openxmlformats.org/officeDocument/2006/relationships" r:id="rId13"/>
          </a:graphicData>
        </a:graphic>
      </p:graphicFrame>
      <p:cxnSp>
        <p:nvCxnSpPr>
          <p:cNvPr id="8" name="Conector recto 7">
            <a:extLst>
              <a:ext uri="{FF2B5EF4-FFF2-40B4-BE49-F238E27FC236}">
                <a16:creationId xmlns:a16="http://schemas.microsoft.com/office/drawing/2014/main" id="{6A8D36DB-F461-40EF-883E-DCE4BED174E8}"/>
              </a:ext>
            </a:extLst>
          </p:cNvPr>
          <p:cNvCxnSpPr/>
          <p:nvPr/>
        </p:nvCxnSpPr>
        <p:spPr>
          <a:xfrm>
            <a:off x="7846391" y="3314700"/>
            <a:ext cx="397174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8" name="Conector recto 107">
            <a:extLst>
              <a:ext uri="{FF2B5EF4-FFF2-40B4-BE49-F238E27FC236}">
                <a16:creationId xmlns:a16="http://schemas.microsoft.com/office/drawing/2014/main" id="{1C268512-1AC1-4687-9D2C-77D20AB82916}"/>
              </a:ext>
            </a:extLst>
          </p:cNvPr>
          <p:cNvCxnSpPr/>
          <p:nvPr/>
        </p:nvCxnSpPr>
        <p:spPr>
          <a:xfrm>
            <a:off x="7846391" y="4200525"/>
            <a:ext cx="397174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9" name="Conector recto 108">
            <a:extLst>
              <a:ext uri="{FF2B5EF4-FFF2-40B4-BE49-F238E27FC236}">
                <a16:creationId xmlns:a16="http://schemas.microsoft.com/office/drawing/2014/main" id="{AE523BC0-2C7A-420B-9608-B812950099B0}"/>
              </a:ext>
            </a:extLst>
          </p:cNvPr>
          <p:cNvCxnSpPr/>
          <p:nvPr/>
        </p:nvCxnSpPr>
        <p:spPr>
          <a:xfrm>
            <a:off x="7846391" y="5181600"/>
            <a:ext cx="397174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Grupo 8">
            <a:extLst>
              <a:ext uri="{FF2B5EF4-FFF2-40B4-BE49-F238E27FC236}">
                <a16:creationId xmlns:a16="http://schemas.microsoft.com/office/drawing/2014/main" id="{5B1FE980-1541-40D0-8BCE-DB54394E0FD0}"/>
              </a:ext>
            </a:extLst>
          </p:cNvPr>
          <p:cNvGrpSpPr/>
          <p:nvPr/>
        </p:nvGrpSpPr>
        <p:grpSpPr>
          <a:xfrm>
            <a:off x="7630866" y="2224402"/>
            <a:ext cx="1205439" cy="224686"/>
            <a:chOff x="7618786" y="2299830"/>
            <a:chExt cx="1205439" cy="224686"/>
          </a:xfrm>
        </p:grpSpPr>
        <p:pic>
          <p:nvPicPr>
            <p:cNvPr id="110" name="Imagen 109">
              <a:extLst>
                <a:ext uri="{FF2B5EF4-FFF2-40B4-BE49-F238E27FC236}">
                  <a16:creationId xmlns:a16="http://schemas.microsoft.com/office/drawing/2014/main" id="{ECFD953D-45EC-487C-89E1-30D3E638C78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8472" b="18611"/>
            <a:stretch/>
          </p:blipFill>
          <p:spPr>
            <a:xfrm>
              <a:off x="7618786" y="2299830"/>
              <a:ext cx="304967" cy="191875"/>
            </a:xfrm>
            <a:prstGeom prst="rect">
              <a:avLst/>
            </a:prstGeom>
          </p:spPr>
        </p:pic>
        <p:sp>
          <p:nvSpPr>
            <p:cNvPr id="111" name="Rectángulo 110">
              <a:extLst>
                <a:ext uri="{FF2B5EF4-FFF2-40B4-BE49-F238E27FC236}">
                  <a16:creationId xmlns:a16="http://schemas.microsoft.com/office/drawing/2014/main" id="{F592154A-E2F9-4BA0-8DB7-463BC6AB5907}"/>
                </a:ext>
              </a:extLst>
            </p:cNvPr>
            <p:cNvSpPr/>
            <p:nvPr/>
          </p:nvSpPr>
          <p:spPr>
            <a:xfrm>
              <a:off x="7918580" y="2309072"/>
              <a:ext cx="905645" cy="215444"/>
            </a:xfrm>
            <a:prstGeom prst="rect">
              <a:avLst/>
            </a:prstGeom>
          </p:spPr>
          <p:txBody>
            <a:bodyPr wrap="square">
              <a:spAutoFit/>
            </a:bodyPr>
            <a:lstStyle/>
            <a:p>
              <a:pPr lvl="0"/>
              <a:r>
                <a:rPr lang="es-ES" sz="8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800" b="1" dirty="0">
                <a:solidFill>
                  <a:srgbClr val="002060"/>
                </a:solidFill>
              </a:endParaRPr>
            </a:p>
          </p:txBody>
        </p:sp>
      </p:grpSp>
      <p:grpSp>
        <p:nvGrpSpPr>
          <p:cNvPr id="4" name="Grupo 3">
            <a:extLst>
              <a:ext uri="{FF2B5EF4-FFF2-40B4-BE49-F238E27FC236}">
                <a16:creationId xmlns:a16="http://schemas.microsoft.com/office/drawing/2014/main" id="{E3D6C27E-6B1A-4D88-B74D-D1EA9485CE8C}"/>
              </a:ext>
            </a:extLst>
          </p:cNvPr>
          <p:cNvGrpSpPr/>
          <p:nvPr/>
        </p:nvGrpSpPr>
        <p:grpSpPr>
          <a:xfrm>
            <a:off x="8851199" y="2208607"/>
            <a:ext cx="2503435" cy="219075"/>
            <a:chOff x="8631907" y="1264217"/>
            <a:chExt cx="2503435" cy="219075"/>
          </a:xfrm>
        </p:grpSpPr>
        <p:sp>
          <p:nvSpPr>
            <p:cNvPr id="80" name="Elipse 79">
              <a:extLst>
                <a:ext uri="{FF2B5EF4-FFF2-40B4-BE49-F238E27FC236}">
                  <a16:creationId xmlns:a16="http://schemas.microsoft.com/office/drawing/2014/main" id="{4A67383F-9D8F-4750-8FF1-CFF0CA8523D0}"/>
                </a:ext>
              </a:extLst>
            </p:cNvPr>
            <p:cNvSpPr/>
            <p:nvPr/>
          </p:nvSpPr>
          <p:spPr>
            <a:xfrm>
              <a:off x="8631907" y="1264217"/>
              <a:ext cx="209550" cy="209550"/>
            </a:xfrm>
            <a:prstGeom prst="ellipse">
              <a:avLst/>
            </a:prstGeom>
            <a:solidFill>
              <a:srgbClr val="5B9BD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solidFill>
                  <a:srgbClr val="B5D64A"/>
                </a:solidFill>
                <a:latin typeface="+mj-lt"/>
              </a:endParaRPr>
            </a:p>
          </p:txBody>
        </p:sp>
        <p:sp>
          <p:nvSpPr>
            <p:cNvPr id="81" name="Elipse 80">
              <a:extLst>
                <a:ext uri="{FF2B5EF4-FFF2-40B4-BE49-F238E27FC236}">
                  <a16:creationId xmlns:a16="http://schemas.microsoft.com/office/drawing/2014/main" id="{EDC056D5-FB4F-45D0-B122-3D73459AE628}"/>
                </a:ext>
              </a:extLst>
            </p:cNvPr>
            <p:cNvSpPr/>
            <p:nvPr/>
          </p:nvSpPr>
          <p:spPr>
            <a:xfrm>
              <a:off x="9422187" y="1264217"/>
              <a:ext cx="209550" cy="209550"/>
            </a:xfrm>
            <a:prstGeom prst="ellipse">
              <a:avLst/>
            </a:prstGeom>
            <a:solidFill>
              <a:srgbClr val="2E75B6"/>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solidFill>
                  <a:srgbClr val="B5D64A"/>
                </a:solidFill>
                <a:latin typeface="+mj-lt"/>
              </a:endParaRPr>
            </a:p>
          </p:txBody>
        </p:sp>
        <p:sp>
          <p:nvSpPr>
            <p:cNvPr id="91" name="Elipse 90">
              <a:extLst>
                <a:ext uri="{FF2B5EF4-FFF2-40B4-BE49-F238E27FC236}">
                  <a16:creationId xmlns:a16="http://schemas.microsoft.com/office/drawing/2014/main" id="{3D833A58-3633-4AB5-AC24-22451BA372BF}"/>
                </a:ext>
              </a:extLst>
            </p:cNvPr>
            <p:cNvSpPr/>
            <p:nvPr/>
          </p:nvSpPr>
          <p:spPr>
            <a:xfrm>
              <a:off x="10191659" y="1264217"/>
              <a:ext cx="209550" cy="209550"/>
            </a:xfrm>
            <a:prstGeom prst="ellipse">
              <a:avLst/>
            </a:prstGeom>
            <a:solidFill>
              <a:srgbClr val="1C476E"/>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a:solidFill>
                  <a:srgbClr val="B5D64A"/>
                </a:solidFill>
                <a:latin typeface="+mj-lt"/>
              </a:endParaRPr>
            </a:p>
          </p:txBody>
        </p:sp>
        <p:sp>
          <p:nvSpPr>
            <p:cNvPr id="97" name="Elipse 96">
              <a:extLst>
                <a:ext uri="{FF2B5EF4-FFF2-40B4-BE49-F238E27FC236}">
                  <a16:creationId xmlns:a16="http://schemas.microsoft.com/office/drawing/2014/main" id="{8AD87E61-F7A2-438C-B68B-641F429C8D45}"/>
                </a:ext>
              </a:extLst>
            </p:cNvPr>
            <p:cNvSpPr/>
            <p:nvPr/>
          </p:nvSpPr>
          <p:spPr>
            <a:xfrm>
              <a:off x="10925792" y="1273742"/>
              <a:ext cx="209550" cy="209550"/>
            </a:xfrm>
            <a:prstGeom prst="ellipse">
              <a:avLst/>
            </a:prstGeom>
            <a:solidFill>
              <a:srgbClr val="0D223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grpSp>
      <p:graphicFrame>
        <p:nvGraphicFramePr>
          <p:cNvPr id="104" name="2 Gráfico">
            <a:extLst>
              <a:ext uri="{FF2B5EF4-FFF2-40B4-BE49-F238E27FC236}">
                <a16:creationId xmlns:a16="http://schemas.microsoft.com/office/drawing/2014/main" id="{1946AD81-015C-4897-B0AB-7D5C074EC0C3}"/>
              </a:ext>
            </a:extLst>
          </p:cNvPr>
          <p:cNvGraphicFramePr/>
          <p:nvPr/>
        </p:nvGraphicFramePr>
        <p:xfrm>
          <a:off x="8467502" y="3026477"/>
          <a:ext cx="3825754" cy="1185708"/>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69" name="Tabla 68">
            <a:extLst>
              <a:ext uri="{FF2B5EF4-FFF2-40B4-BE49-F238E27FC236}">
                <a16:creationId xmlns:a16="http://schemas.microsoft.com/office/drawing/2014/main" id="{86B352FC-5B60-4EDC-9980-454CAD7A145A}"/>
              </a:ext>
            </a:extLst>
          </p:cNvPr>
          <p:cNvGraphicFramePr>
            <a:graphicFrameLocks noGrp="1"/>
          </p:cNvGraphicFramePr>
          <p:nvPr/>
        </p:nvGraphicFramePr>
        <p:xfrm>
          <a:off x="8857225" y="2129896"/>
          <a:ext cx="3136361" cy="370840"/>
        </p:xfrm>
        <a:graphic>
          <a:graphicData uri="http://schemas.openxmlformats.org/drawingml/2006/table">
            <a:tbl>
              <a:tblPr firstRow="1" bandRow="1">
                <a:tableStyleId>{5C22544A-7EE6-4342-B048-85BDC9FD1C3A}</a:tableStyleId>
              </a:tblPr>
              <a:tblGrid>
                <a:gridCol w="788733">
                  <a:extLst>
                    <a:ext uri="{9D8B030D-6E8A-4147-A177-3AD203B41FA5}">
                      <a16:colId xmlns:a16="http://schemas.microsoft.com/office/drawing/2014/main" val="1102326269"/>
                    </a:ext>
                  </a:extLst>
                </a:gridCol>
                <a:gridCol w="788733">
                  <a:extLst>
                    <a:ext uri="{9D8B030D-6E8A-4147-A177-3AD203B41FA5}">
                      <a16:colId xmlns:a16="http://schemas.microsoft.com/office/drawing/2014/main" val="2953300315"/>
                    </a:ext>
                  </a:extLst>
                </a:gridCol>
                <a:gridCol w="766888">
                  <a:extLst>
                    <a:ext uri="{9D8B030D-6E8A-4147-A177-3AD203B41FA5}">
                      <a16:colId xmlns:a16="http://schemas.microsoft.com/office/drawing/2014/main" val="1417266932"/>
                    </a:ext>
                  </a:extLst>
                </a:gridCol>
                <a:gridCol w="792007">
                  <a:extLst>
                    <a:ext uri="{9D8B030D-6E8A-4147-A177-3AD203B41FA5}">
                      <a16:colId xmlns:a16="http://schemas.microsoft.com/office/drawing/2014/main" val="862834546"/>
                    </a:ext>
                  </a:extLst>
                </a:gridCol>
              </a:tblGrid>
              <a:tr h="370840">
                <a:tc>
                  <a:txBody>
                    <a:bodyPr/>
                    <a:lstStyle/>
                    <a:p>
                      <a:pPr algn="ctr"/>
                      <a:r>
                        <a:rPr lang="en-GB" sz="1050" b="0" dirty="0">
                          <a:solidFill>
                            <a:schemeClr val="tx1"/>
                          </a:solidFill>
                        </a:rPr>
                        <a:t>2018</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050" b="0" dirty="0">
                          <a:solidFill>
                            <a:schemeClr val="tx1"/>
                          </a:solidFill>
                        </a:rPr>
                        <a:t>2019</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050" b="0" dirty="0">
                          <a:solidFill>
                            <a:schemeClr val="tx1"/>
                          </a:solidFill>
                        </a:rPr>
                        <a:t>2020</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200" b="1" dirty="0">
                          <a:solidFill>
                            <a:schemeClr val="tx1"/>
                          </a:solidFill>
                        </a:rPr>
                        <a:t>2021</a:t>
                      </a:r>
                      <a:endParaRPr lang="en-GB" sz="1050" b="1" dirty="0">
                        <a:solidFill>
                          <a:schemeClr val="tx1"/>
                        </a:solidFill>
                      </a:endParaRP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extLst>
                  <a:ext uri="{0D108BD9-81ED-4DB2-BD59-A6C34878D82A}">
                    <a16:rowId xmlns:a16="http://schemas.microsoft.com/office/drawing/2014/main" val="3235478095"/>
                  </a:ext>
                </a:extLst>
              </a:tr>
            </a:tbl>
          </a:graphicData>
        </a:graphic>
      </p:graphicFrame>
      <p:graphicFrame>
        <p:nvGraphicFramePr>
          <p:cNvPr id="70" name="Tabla 69">
            <a:extLst>
              <a:ext uri="{FF2B5EF4-FFF2-40B4-BE49-F238E27FC236}">
                <a16:creationId xmlns:a16="http://schemas.microsoft.com/office/drawing/2014/main" id="{824E3EA0-C86D-4B30-95B3-C6487FEC53A0}"/>
              </a:ext>
            </a:extLst>
          </p:cNvPr>
          <p:cNvGraphicFramePr>
            <a:graphicFrameLocks noGrp="1"/>
          </p:cNvGraphicFramePr>
          <p:nvPr/>
        </p:nvGraphicFramePr>
        <p:xfrm>
          <a:off x="986193" y="5695714"/>
          <a:ext cx="5734340" cy="370840"/>
        </p:xfrm>
        <a:graphic>
          <a:graphicData uri="http://schemas.openxmlformats.org/drawingml/2006/table">
            <a:tbl>
              <a:tblPr firstRow="1" bandRow="1">
                <a:tableStyleId>{5C22544A-7EE6-4342-B048-85BDC9FD1C3A}</a:tableStyleId>
              </a:tblPr>
              <a:tblGrid>
                <a:gridCol w="821956">
                  <a:extLst>
                    <a:ext uri="{9D8B030D-6E8A-4147-A177-3AD203B41FA5}">
                      <a16:colId xmlns:a16="http://schemas.microsoft.com/office/drawing/2014/main" val="3115481935"/>
                    </a:ext>
                  </a:extLst>
                </a:gridCol>
                <a:gridCol w="821956">
                  <a:extLst>
                    <a:ext uri="{9D8B030D-6E8A-4147-A177-3AD203B41FA5}">
                      <a16:colId xmlns:a16="http://schemas.microsoft.com/office/drawing/2014/main" val="3156026956"/>
                    </a:ext>
                  </a:extLst>
                </a:gridCol>
                <a:gridCol w="821956">
                  <a:extLst>
                    <a:ext uri="{9D8B030D-6E8A-4147-A177-3AD203B41FA5}">
                      <a16:colId xmlns:a16="http://schemas.microsoft.com/office/drawing/2014/main" val="3719990449"/>
                    </a:ext>
                  </a:extLst>
                </a:gridCol>
                <a:gridCol w="821956">
                  <a:extLst>
                    <a:ext uri="{9D8B030D-6E8A-4147-A177-3AD203B41FA5}">
                      <a16:colId xmlns:a16="http://schemas.microsoft.com/office/drawing/2014/main" val="1102326269"/>
                    </a:ext>
                  </a:extLst>
                </a:gridCol>
                <a:gridCol w="821956">
                  <a:extLst>
                    <a:ext uri="{9D8B030D-6E8A-4147-A177-3AD203B41FA5}">
                      <a16:colId xmlns:a16="http://schemas.microsoft.com/office/drawing/2014/main" val="2953300315"/>
                    </a:ext>
                  </a:extLst>
                </a:gridCol>
                <a:gridCol w="799191">
                  <a:extLst>
                    <a:ext uri="{9D8B030D-6E8A-4147-A177-3AD203B41FA5}">
                      <a16:colId xmlns:a16="http://schemas.microsoft.com/office/drawing/2014/main" val="1417266932"/>
                    </a:ext>
                  </a:extLst>
                </a:gridCol>
                <a:gridCol w="825369">
                  <a:extLst>
                    <a:ext uri="{9D8B030D-6E8A-4147-A177-3AD203B41FA5}">
                      <a16:colId xmlns:a16="http://schemas.microsoft.com/office/drawing/2014/main" val="862834546"/>
                    </a:ext>
                  </a:extLst>
                </a:gridCol>
              </a:tblGrid>
              <a:tr h="370840">
                <a:tc>
                  <a:txBody>
                    <a:bodyPr/>
                    <a:lstStyle/>
                    <a:p>
                      <a:pPr algn="ctr"/>
                      <a:r>
                        <a:rPr lang="en-GB" sz="1200" b="0" dirty="0">
                          <a:solidFill>
                            <a:schemeClr val="tx1"/>
                          </a:solidFill>
                        </a:rPr>
                        <a:t>2011</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200" b="0" dirty="0">
                          <a:solidFill>
                            <a:schemeClr val="tx1"/>
                          </a:solidFill>
                        </a:rPr>
                        <a:t>2012</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200" b="0" dirty="0">
                          <a:solidFill>
                            <a:schemeClr val="tx1"/>
                          </a:solidFill>
                        </a:rPr>
                        <a:t>2017</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200" b="0" dirty="0">
                          <a:solidFill>
                            <a:schemeClr val="tx1"/>
                          </a:solidFill>
                        </a:rPr>
                        <a:t>2018</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200" b="0" dirty="0">
                          <a:solidFill>
                            <a:schemeClr val="tx1"/>
                          </a:solidFill>
                        </a:rPr>
                        <a:t>2019</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200" b="0" dirty="0">
                          <a:solidFill>
                            <a:schemeClr val="tx1"/>
                          </a:solidFill>
                        </a:rPr>
                        <a:t>2020</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600" b="1" dirty="0">
                          <a:solidFill>
                            <a:schemeClr val="tx1"/>
                          </a:solidFill>
                        </a:rPr>
                        <a:t>2021</a:t>
                      </a:r>
                      <a:endParaRPr lang="en-GB" sz="1200" b="1" dirty="0">
                        <a:solidFill>
                          <a:schemeClr val="tx1"/>
                        </a:solidFill>
                      </a:endParaRP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extLst>
                  <a:ext uri="{0D108BD9-81ED-4DB2-BD59-A6C34878D82A}">
                    <a16:rowId xmlns:a16="http://schemas.microsoft.com/office/drawing/2014/main" val="3235478095"/>
                  </a:ext>
                </a:extLst>
              </a:tr>
            </a:tbl>
          </a:graphicData>
        </a:graphic>
      </p:graphicFrame>
      <p:grpSp>
        <p:nvGrpSpPr>
          <p:cNvPr id="93" name="Grupo 92">
            <a:extLst>
              <a:ext uri="{FF2B5EF4-FFF2-40B4-BE49-F238E27FC236}">
                <a16:creationId xmlns:a16="http://schemas.microsoft.com/office/drawing/2014/main" id="{7830B543-18A8-4B28-97EB-3683E4D10B1C}"/>
              </a:ext>
            </a:extLst>
          </p:cNvPr>
          <p:cNvGrpSpPr/>
          <p:nvPr/>
        </p:nvGrpSpPr>
        <p:grpSpPr>
          <a:xfrm>
            <a:off x="956542" y="5776359"/>
            <a:ext cx="5038513" cy="209550"/>
            <a:chOff x="5836226" y="1896680"/>
            <a:chExt cx="5038513" cy="209550"/>
          </a:xfrm>
        </p:grpSpPr>
        <p:sp>
          <p:nvSpPr>
            <p:cNvPr id="99" name="Elipse 98">
              <a:extLst>
                <a:ext uri="{FF2B5EF4-FFF2-40B4-BE49-F238E27FC236}">
                  <a16:creationId xmlns:a16="http://schemas.microsoft.com/office/drawing/2014/main" id="{E8DB405C-2FBF-4BC1-B674-FC7793B17E81}"/>
                </a:ext>
              </a:extLst>
            </p:cNvPr>
            <p:cNvSpPr/>
            <p:nvPr/>
          </p:nvSpPr>
          <p:spPr>
            <a:xfrm>
              <a:off x="5836226" y="1896680"/>
              <a:ext cx="209550" cy="209550"/>
            </a:xfrm>
            <a:prstGeom prst="ellipse">
              <a:avLst/>
            </a:prstGeom>
            <a:solidFill>
              <a:schemeClr val="bg1"/>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mj-lt"/>
                <a:ea typeface="+mn-ea"/>
                <a:cs typeface="+mn-cs"/>
              </a:endParaRPr>
            </a:p>
          </p:txBody>
        </p:sp>
        <p:sp>
          <p:nvSpPr>
            <p:cNvPr id="100" name="Elipse 99">
              <a:extLst>
                <a:ext uri="{FF2B5EF4-FFF2-40B4-BE49-F238E27FC236}">
                  <a16:creationId xmlns:a16="http://schemas.microsoft.com/office/drawing/2014/main" id="{183EE178-DDA0-4D17-9938-29DB7FD6660B}"/>
                </a:ext>
              </a:extLst>
            </p:cNvPr>
            <p:cNvSpPr/>
            <p:nvPr/>
          </p:nvSpPr>
          <p:spPr>
            <a:xfrm>
              <a:off x="7482467" y="1896680"/>
              <a:ext cx="209550" cy="209550"/>
            </a:xfrm>
            <a:prstGeom prst="ellipse">
              <a:avLst/>
            </a:prstGeom>
            <a:solidFill>
              <a:srgbClr val="B8CDE8"/>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101" name="Elipse 100">
              <a:extLst>
                <a:ext uri="{FF2B5EF4-FFF2-40B4-BE49-F238E27FC236}">
                  <a16:creationId xmlns:a16="http://schemas.microsoft.com/office/drawing/2014/main" id="{A1A8D614-4619-4033-A485-8C64A9AED06E}"/>
                </a:ext>
              </a:extLst>
            </p:cNvPr>
            <p:cNvSpPr/>
            <p:nvPr/>
          </p:nvSpPr>
          <p:spPr>
            <a:xfrm>
              <a:off x="8314899" y="1896680"/>
              <a:ext cx="209550" cy="209550"/>
            </a:xfrm>
            <a:prstGeom prst="ellipse">
              <a:avLst/>
            </a:prstGeom>
            <a:solidFill>
              <a:srgbClr val="5B9BD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103" name="Elipse 102">
              <a:extLst>
                <a:ext uri="{FF2B5EF4-FFF2-40B4-BE49-F238E27FC236}">
                  <a16:creationId xmlns:a16="http://schemas.microsoft.com/office/drawing/2014/main" id="{74EA297C-FE79-478E-B075-70DC740E043D}"/>
                </a:ext>
              </a:extLst>
            </p:cNvPr>
            <p:cNvSpPr/>
            <p:nvPr/>
          </p:nvSpPr>
          <p:spPr>
            <a:xfrm>
              <a:off x="6657776" y="1896680"/>
              <a:ext cx="209550" cy="209550"/>
            </a:xfrm>
            <a:prstGeom prst="ellipse">
              <a:avLst/>
            </a:prstGeom>
            <a:solidFill>
              <a:srgbClr val="D9D9D9"/>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mj-lt"/>
                <a:ea typeface="+mn-ea"/>
                <a:cs typeface="+mn-cs"/>
              </a:endParaRPr>
            </a:p>
          </p:txBody>
        </p:sp>
        <p:sp>
          <p:nvSpPr>
            <p:cNvPr id="112" name="Elipse 111">
              <a:extLst>
                <a:ext uri="{FF2B5EF4-FFF2-40B4-BE49-F238E27FC236}">
                  <a16:creationId xmlns:a16="http://schemas.microsoft.com/office/drawing/2014/main" id="{FB50A5C3-F6D7-4CB1-8900-4B93D925C726}"/>
                </a:ext>
              </a:extLst>
            </p:cNvPr>
            <p:cNvSpPr/>
            <p:nvPr/>
          </p:nvSpPr>
          <p:spPr>
            <a:xfrm>
              <a:off x="9142529" y="1896680"/>
              <a:ext cx="209550" cy="209550"/>
            </a:xfrm>
            <a:prstGeom prst="ellipse">
              <a:avLst/>
            </a:prstGeom>
            <a:solidFill>
              <a:srgbClr val="2E75B6"/>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114" name="Elipse 113">
              <a:extLst>
                <a:ext uri="{FF2B5EF4-FFF2-40B4-BE49-F238E27FC236}">
                  <a16:creationId xmlns:a16="http://schemas.microsoft.com/office/drawing/2014/main" id="{231F24A8-91DF-49ED-A6A9-539613783E57}"/>
                </a:ext>
              </a:extLst>
            </p:cNvPr>
            <p:cNvSpPr/>
            <p:nvPr/>
          </p:nvSpPr>
          <p:spPr>
            <a:xfrm>
              <a:off x="9949489" y="1896680"/>
              <a:ext cx="209550" cy="209550"/>
            </a:xfrm>
            <a:prstGeom prst="ellipse">
              <a:avLst/>
            </a:prstGeom>
            <a:solidFill>
              <a:srgbClr val="1C476E"/>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116" name="Elipse 115">
              <a:extLst>
                <a:ext uri="{FF2B5EF4-FFF2-40B4-BE49-F238E27FC236}">
                  <a16:creationId xmlns:a16="http://schemas.microsoft.com/office/drawing/2014/main" id="{2F144D38-6A1B-4944-AD9A-C5A042A5CFFA}"/>
                </a:ext>
              </a:extLst>
            </p:cNvPr>
            <p:cNvSpPr/>
            <p:nvPr/>
          </p:nvSpPr>
          <p:spPr>
            <a:xfrm>
              <a:off x="10665189" y="1896680"/>
              <a:ext cx="209550" cy="209550"/>
            </a:xfrm>
            <a:prstGeom prst="ellipse">
              <a:avLst/>
            </a:prstGeom>
            <a:solidFill>
              <a:srgbClr val="0D223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srgbClr val="B5D64A"/>
                </a:solidFill>
                <a:effectLst/>
                <a:uLnTx/>
                <a:uFillTx/>
                <a:latin typeface="+mj-lt"/>
                <a:ea typeface="+mn-ea"/>
                <a:cs typeface="+mn-cs"/>
              </a:endParaRPr>
            </a:p>
          </p:txBody>
        </p:sp>
      </p:grpSp>
    </p:spTree>
    <p:extLst>
      <p:ext uri="{BB962C8B-B14F-4D97-AF65-F5344CB8AC3E}">
        <p14:creationId xmlns:p14="http://schemas.microsoft.com/office/powerpoint/2010/main" val="33554204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2 Gráfico">
            <a:extLst>
              <a:ext uri="{FF2B5EF4-FFF2-40B4-BE49-F238E27FC236}">
                <a16:creationId xmlns:a16="http://schemas.microsoft.com/office/drawing/2014/main" id="{3D79DAFC-8431-49CF-BBDD-CFA43BEFA604}"/>
              </a:ext>
            </a:extLst>
          </p:cNvPr>
          <p:cNvGraphicFramePr/>
          <p:nvPr/>
        </p:nvGraphicFramePr>
        <p:xfrm>
          <a:off x="251925" y="3313687"/>
          <a:ext cx="3825754" cy="170620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5" name="2 Gráfico">
            <a:extLst>
              <a:ext uri="{FF2B5EF4-FFF2-40B4-BE49-F238E27FC236}">
                <a16:creationId xmlns:a16="http://schemas.microsoft.com/office/drawing/2014/main" id="{AAEFF127-05F8-4B1C-B22B-2607A664677E}"/>
              </a:ext>
            </a:extLst>
          </p:cNvPr>
          <p:cNvGraphicFramePr/>
          <p:nvPr/>
        </p:nvGraphicFramePr>
        <p:xfrm>
          <a:off x="4244005" y="3313687"/>
          <a:ext cx="3825754" cy="17062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7" name="2 Gráfico">
            <a:extLst>
              <a:ext uri="{FF2B5EF4-FFF2-40B4-BE49-F238E27FC236}">
                <a16:creationId xmlns:a16="http://schemas.microsoft.com/office/drawing/2014/main" id="{0C3A8DB4-144D-43C4-B8A7-6A471558B024}"/>
              </a:ext>
            </a:extLst>
          </p:cNvPr>
          <p:cNvGraphicFramePr/>
          <p:nvPr/>
        </p:nvGraphicFramePr>
        <p:xfrm>
          <a:off x="8236084" y="3313687"/>
          <a:ext cx="3825754" cy="17062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Tabla 17">
            <a:extLst>
              <a:ext uri="{FF2B5EF4-FFF2-40B4-BE49-F238E27FC236}">
                <a16:creationId xmlns:a16="http://schemas.microsoft.com/office/drawing/2014/main" id="{0631AAFA-1426-40C3-952A-6FE829C77FB4}"/>
              </a:ext>
            </a:extLst>
          </p:cNvPr>
          <p:cNvGraphicFramePr>
            <a:graphicFrameLocks noGrp="1"/>
          </p:cNvGraphicFramePr>
          <p:nvPr/>
        </p:nvGraphicFramePr>
        <p:xfrm>
          <a:off x="189259" y="5075926"/>
          <a:ext cx="11432952" cy="457200"/>
        </p:xfrm>
        <a:graphic>
          <a:graphicData uri="http://schemas.openxmlformats.org/drawingml/2006/table">
            <a:tbl>
              <a:tblPr firstRow="1" bandRow="1">
                <a:tableStyleId>{5C22544A-7EE6-4342-B048-85BDC9FD1C3A}</a:tableStyleId>
              </a:tblPr>
              <a:tblGrid>
                <a:gridCol w="3810984">
                  <a:extLst>
                    <a:ext uri="{9D8B030D-6E8A-4147-A177-3AD203B41FA5}">
                      <a16:colId xmlns:a16="http://schemas.microsoft.com/office/drawing/2014/main" val="1822653126"/>
                    </a:ext>
                  </a:extLst>
                </a:gridCol>
                <a:gridCol w="3810984">
                  <a:extLst>
                    <a:ext uri="{9D8B030D-6E8A-4147-A177-3AD203B41FA5}">
                      <a16:colId xmlns:a16="http://schemas.microsoft.com/office/drawing/2014/main" val="1301290602"/>
                    </a:ext>
                  </a:extLst>
                </a:gridCol>
                <a:gridCol w="3810984">
                  <a:extLst>
                    <a:ext uri="{9D8B030D-6E8A-4147-A177-3AD203B41FA5}">
                      <a16:colId xmlns:a16="http://schemas.microsoft.com/office/drawing/2014/main" val="1990739707"/>
                    </a:ext>
                  </a:extLst>
                </a:gridCol>
              </a:tblGrid>
              <a:tr h="370840">
                <a:tc>
                  <a:txBody>
                    <a:bodyPr/>
                    <a:lstStyle/>
                    <a:p>
                      <a:pPr marL="361950" indent="0" algn="ctr">
                        <a:defRPr sz="1200" b="0" i="0" u="none" strike="noStrike" kern="1200" baseline="0">
                          <a:solidFill>
                            <a:schemeClr val="tx1"/>
                          </a:solidFill>
                          <a:latin typeface="+mn-lt"/>
                          <a:ea typeface="+mn-ea"/>
                          <a:cs typeface="+mn-cs"/>
                        </a:defRPr>
                      </a:pPr>
                      <a:r>
                        <a:rPr lang="es-ES" sz="1200" b="0" i="0" u="none" strike="noStrike" kern="1200" baseline="0" dirty="0">
                          <a:solidFill>
                            <a:schemeClr val="tx1"/>
                          </a:solidFill>
                          <a:latin typeface="+mn-lt"/>
                          <a:ea typeface="+mn-ea"/>
                          <a:cs typeface="+mn-cs"/>
                        </a:rPr>
                        <a:t>Me los bajo/descargo</a:t>
                      </a:r>
                      <a:br>
                        <a:rPr lang="es-ES" sz="1200" b="0" i="0" u="none" strike="noStrike" kern="1200" baseline="0" dirty="0">
                          <a:solidFill>
                            <a:schemeClr val="tx1"/>
                          </a:solidFill>
                          <a:latin typeface="+mn-lt"/>
                          <a:ea typeface="+mn-ea"/>
                          <a:cs typeface="+mn-cs"/>
                        </a:rPr>
                      </a:br>
                      <a:r>
                        <a:rPr lang="es-ES" sz="1200" b="0" i="0" u="none" strike="noStrike" kern="1200" baseline="0" dirty="0">
                          <a:solidFill>
                            <a:schemeClr val="tx1"/>
                          </a:solidFill>
                          <a:latin typeface="+mn-lt"/>
                          <a:ea typeface="+mn-ea"/>
                          <a:cs typeface="+mn-cs"/>
                        </a:rPr>
                        <a:t>de internet pagando</a:t>
                      </a:r>
                    </a:p>
                  </a:txBody>
                  <a:tcP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361950" indent="0" algn="ctr">
                        <a:defRPr sz="1200" b="0" i="0" u="none" strike="noStrike" kern="1200" baseline="0">
                          <a:solidFill>
                            <a:schemeClr val="tx1"/>
                          </a:solidFill>
                          <a:latin typeface="+mn-lt"/>
                          <a:ea typeface="+mn-ea"/>
                          <a:cs typeface="+mn-cs"/>
                        </a:defRPr>
                      </a:pPr>
                      <a:r>
                        <a:rPr lang="es-ES" sz="1200" b="0" i="0" u="none" strike="noStrike" kern="1200" baseline="0" dirty="0">
                          <a:solidFill>
                            <a:schemeClr val="tx1"/>
                          </a:solidFill>
                          <a:latin typeface="+mn-lt"/>
                          <a:ea typeface="+mn-ea"/>
                          <a:cs typeface="+mn-cs"/>
                        </a:rPr>
                        <a:t>Me los bajo/descargo </a:t>
                      </a:r>
                      <a:br>
                        <a:rPr lang="es-ES" sz="1200" b="0" i="0" u="none" strike="noStrike" kern="1200" baseline="0" dirty="0">
                          <a:solidFill>
                            <a:schemeClr val="tx1"/>
                          </a:solidFill>
                          <a:latin typeface="+mn-lt"/>
                          <a:ea typeface="+mn-ea"/>
                          <a:cs typeface="+mn-cs"/>
                        </a:rPr>
                      </a:br>
                      <a:r>
                        <a:rPr lang="es-ES" sz="1200" b="0" i="0" u="none" strike="noStrike" kern="1200" baseline="0" dirty="0">
                          <a:solidFill>
                            <a:schemeClr val="tx1"/>
                          </a:solidFill>
                          <a:latin typeface="+mn-lt"/>
                          <a:ea typeface="+mn-ea"/>
                          <a:cs typeface="+mn-cs"/>
                        </a:rPr>
                        <a:t>gratuitamente de internet</a:t>
                      </a:r>
                    </a:p>
                  </a:txBody>
                  <a:tcP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447675" indent="0" algn="ctr">
                        <a:defRPr sz="1200" b="0" i="0" u="none" strike="noStrike" kern="1200" baseline="0">
                          <a:solidFill>
                            <a:schemeClr val="tx1"/>
                          </a:solidFill>
                          <a:latin typeface="+mn-lt"/>
                          <a:ea typeface="+mn-ea"/>
                          <a:cs typeface="+mn-cs"/>
                        </a:defRPr>
                      </a:pPr>
                      <a:r>
                        <a:rPr lang="es-ES" sz="1200" b="0" i="0" u="none" strike="noStrike" kern="1200" baseline="0" dirty="0">
                          <a:solidFill>
                            <a:schemeClr val="tx1"/>
                          </a:solidFill>
                          <a:latin typeface="+mn-lt"/>
                          <a:ea typeface="+mn-ea"/>
                          <a:cs typeface="+mn-cs"/>
                        </a:rPr>
                        <a:t>Me los consiguen amigos/familiares </a:t>
                      </a:r>
                      <a:br>
                        <a:rPr lang="es-ES" sz="1200" b="0" i="0" u="none" strike="noStrike" kern="1200" baseline="0" dirty="0">
                          <a:solidFill>
                            <a:schemeClr val="tx1"/>
                          </a:solidFill>
                          <a:latin typeface="+mn-lt"/>
                          <a:ea typeface="+mn-ea"/>
                          <a:cs typeface="+mn-cs"/>
                        </a:rPr>
                      </a:br>
                      <a:r>
                        <a:rPr lang="es-ES" sz="1200" b="0" i="0" u="none" strike="noStrike" kern="1200" baseline="0" dirty="0">
                          <a:solidFill>
                            <a:schemeClr val="tx1"/>
                          </a:solidFill>
                          <a:latin typeface="+mn-lt"/>
                          <a:ea typeface="+mn-ea"/>
                          <a:cs typeface="+mn-cs"/>
                        </a:rPr>
                        <a:t>y me los pasan por USB, CD, e-mail</a:t>
                      </a:r>
                    </a:p>
                  </a:txBody>
                  <a:tcP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337419665"/>
                  </a:ext>
                </a:extLst>
              </a:tr>
            </a:tbl>
          </a:graphicData>
        </a:graphic>
      </p:graphicFrame>
      <p:sp>
        <p:nvSpPr>
          <p:cNvPr id="17" name="10 Rectángulo">
            <a:extLst>
              <a:ext uri="{FF2B5EF4-FFF2-40B4-BE49-F238E27FC236}">
                <a16:creationId xmlns:a16="http://schemas.microsoft.com/office/drawing/2014/main" id="{964D2C37-09F5-480E-B9C2-A7021E1A3CA8}"/>
              </a:ext>
            </a:extLst>
          </p:cNvPr>
          <p:cNvSpPr/>
          <p:nvPr/>
        </p:nvSpPr>
        <p:spPr>
          <a:xfrm>
            <a:off x="2800349" y="2003720"/>
            <a:ext cx="7367392" cy="338554"/>
          </a:xfrm>
          <a:prstGeom prst="rect">
            <a:avLst/>
          </a:prstGeom>
          <a:noFill/>
          <a:ln w="9525">
            <a:noFill/>
            <a:miter lim="800000"/>
            <a:headEnd/>
            <a:tailEnd/>
          </a:ln>
          <a:effectLst/>
        </p:spPr>
        <p:txBody>
          <a:bodyPr anchor="ctr"/>
          <a:lstStyle/>
          <a:p>
            <a:pPr algn="ctr"/>
            <a:r>
              <a:rPr lang="es-ES" sz="2400" dirty="0">
                <a:solidFill>
                  <a:srgbClr val="142440"/>
                </a:solidFill>
                <a:ea typeface="Verdana" panose="020B0604030504040204" pitchFamily="34" charset="0"/>
                <a:cs typeface="Verdana" panose="020B0604030504040204" pitchFamily="34" charset="0"/>
              </a:rPr>
              <a:t>Normalmente, ¿cómo obtiene Vd. los libros que lee en su libro electrónico?</a:t>
            </a:r>
          </a:p>
        </p:txBody>
      </p:sp>
      <p:pic>
        <p:nvPicPr>
          <p:cNvPr id="28" name="Picture 2" descr="https://d30y9cdsu7xlg0.cloudfront.net/png/754308-200.png">
            <a:extLst>
              <a:ext uri="{FF2B5EF4-FFF2-40B4-BE49-F238E27FC236}">
                <a16:creationId xmlns:a16="http://schemas.microsoft.com/office/drawing/2014/main" id="{530DFC0E-23F2-4FD1-89ED-7E791F79A8A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1358183"/>
            <a:ext cx="382555" cy="38255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d30y9cdsu7xlg0.cloudfront.net/png/1017028-200.png">
            <a:extLst>
              <a:ext uri="{FF2B5EF4-FFF2-40B4-BE49-F238E27FC236}">
                <a16:creationId xmlns:a16="http://schemas.microsoft.com/office/drawing/2014/main" id="{EE560688-1D32-4996-B775-EF22ECC4D81E}"/>
              </a:ext>
            </a:extLst>
          </p:cNvPr>
          <p:cNvPicPr>
            <a:picLocks noChangeAspect="1" noChangeArrowheads="1"/>
          </p:cNvPicPr>
          <p:nvPr/>
        </p:nvPicPr>
        <p:blipFill>
          <a:blip r:embed="rId6" cstate="email">
            <a:extLst>
              <a:ext uri="{BEBA8EAE-BF5A-486C-A8C5-ECC9F3942E4B}">
                <a14:imgProps xmlns:a14="http://schemas.microsoft.com/office/drawing/2010/main">
                  <a14:imgLayer r:embed="rId7">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9791368" y="5619621"/>
            <a:ext cx="380806" cy="38080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s://d30y9cdsu7xlg0.cloudfront.net/png/813572-200.png">
            <a:extLst>
              <a:ext uri="{FF2B5EF4-FFF2-40B4-BE49-F238E27FC236}">
                <a16:creationId xmlns:a16="http://schemas.microsoft.com/office/drawing/2014/main" id="{EC30DB5D-62AB-4EEA-BCE0-DFBC951682DD}"/>
              </a:ext>
            </a:extLst>
          </p:cNvPr>
          <p:cNvPicPr>
            <a:picLocks noChangeAspect="1" noChangeArrowheads="1"/>
          </p:cNvPicPr>
          <p:nvPr/>
        </p:nvPicPr>
        <p:blipFill>
          <a:blip r:embed="rId8" cstate="email">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bwMode="auto">
          <a:xfrm>
            <a:off x="1964974" y="5513906"/>
            <a:ext cx="390980" cy="39098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https://d30y9cdsu7xlg0.cloudfront.net/png/433-200.png">
            <a:extLst>
              <a:ext uri="{FF2B5EF4-FFF2-40B4-BE49-F238E27FC236}">
                <a16:creationId xmlns:a16="http://schemas.microsoft.com/office/drawing/2014/main" id="{BA9FF65D-6E36-4FCB-9B24-4AD0A1C86135}"/>
              </a:ext>
            </a:extLst>
          </p:cNvPr>
          <p:cNvPicPr>
            <a:picLocks noChangeAspect="1" noChangeArrowheads="1"/>
          </p:cNvPicPr>
          <p:nvPr/>
        </p:nvPicPr>
        <p:blipFill>
          <a:blip r:embed="rId9" cstate="email">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bwMode="auto">
          <a:xfrm>
            <a:off x="5947713" y="5590867"/>
            <a:ext cx="324000" cy="324000"/>
          </a:xfrm>
          <a:prstGeom prst="rect">
            <a:avLst/>
          </a:prstGeom>
          <a:noFill/>
          <a:extLst>
            <a:ext uri="{909E8E84-426E-40DD-AFC4-6F175D3DCCD1}">
              <a14:hiddenFill xmlns:a14="http://schemas.microsoft.com/office/drawing/2010/main">
                <a:solidFill>
                  <a:srgbClr val="FFFFFF"/>
                </a:solidFill>
              </a14:hiddenFill>
            </a:ext>
          </a:extLst>
        </p:spPr>
      </p:pic>
      <p:sp>
        <p:nvSpPr>
          <p:cNvPr id="51" name="Rectángulo 50">
            <a:extLst>
              <a:ext uri="{FF2B5EF4-FFF2-40B4-BE49-F238E27FC236}">
                <a16:creationId xmlns:a16="http://schemas.microsoft.com/office/drawing/2014/main" id="{5040A82E-29C7-49D6-A80D-AAF8749C1F36}"/>
              </a:ext>
            </a:extLst>
          </p:cNvPr>
          <p:cNvSpPr/>
          <p:nvPr/>
        </p:nvSpPr>
        <p:spPr bwMode="auto">
          <a:xfrm>
            <a:off x="467346" y="3498859"/>
            <a:ext cx="3563969" cy="2524575"/>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43" name="Rectangle 86">
            <a:extLst>
              <a:ext uri="{FF2B5EF4-FFF2-40B4-BE49-F238E27FC236}">
                <a16:creationId xmlns:a16="http://schemas.microsoft.com/office/drawing/2014/main" id="{13CE2440-7DAF-4D41-82C7-437F04576B9A}"/>
              </a:ext>
            </a:extLst>
          </p:cNvPr>
          <p:cNvSpPr>
            <a:spLocks noChangeArrowheads="1"/>
          </p:cNvSpPr>
          <p:nvPr/>
        </p:nvSpPr>
        <p:spPr bwMode="auto">
          <a:xfrm>
            <a:off x="8673762" y="2464727"/>
            <a:ext cx="1616148" cy="261610"/>
          </a:xfrm>
          <a:prstGeom prst="rect">
            <a:avLst/>
          </a:prstGeom>
          <a:noFill/>
          <a:ln w="28575">
            <a:noFill/>
            <a:miter lim="800000"/>
            <a:headEnd/>
            <a:tailEnd/>
          </a:ln>
          <a:effectLst/>
        </p:spPr>
        <p:txBody>
          <a:bodyPr wrap="none">
            <a:spAutoFit/>
          </a:bodyPr>
          <a:lstStyle/>
          <a:p>
            <a:r>
              <a:rPr lang="es-ES_tradnl" sz="1100" dirty="0">
                <a:solidFill>
                  <a:schemeClr val="tx1">
                    <a:lumMod val="75000"/>
                    <a:lumOff val="25000"/>
                  </a:schemeClr>
                </a:solidFill>
              </a:rPr>
              <a:t>Respuesta </a:t>
            </a:r>
            <a:r>
              <a:rPr lang="es-ES_tradnl" sz="1100" b="1" dirty="0">
                <a:solidFill>
                  <a:schemeClr val="tx1">
                    <a:lumMod val="75000"/>
                    <a:lumOff val="25000"/>
                  </a:schemeClr>
                </a:solidFill>
              </a:rPr>
              <a:t>múltiple</a:t>
            </a:r>
            <a:endParaRPr lang="es-ES" sz="1100" b="1" dirty="0">
              <a:solidFill>
                <a:schemeClr val="tx1">
                  <a:lumMod val="75000"/>
                  <a:lumOff val="25000"/>
                </a:schemeClr>
              </a:solidFill>
            </a:endParaRPr>
          </a:p>
        </p:txBody>
      </p:sp>
      <p:sp>
        <p:nvSpPr>
          <p:cNvPr id="33" name="Rectángulo 32">
            <a:extLst>
              <a:ext uri="{FF2B5EF4-FFF2-40B4-BE49-F238E27FC236}">
                <a16:creationId xmlns:a16="http://schemas.microsoft.com/office/drawing/2014/main" id="{E141B5DF-13FC-40B0-958A-636C8FE18DF2}"/>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Marcador de número de diapositiva 1">
            <a:extLst>
              <a:ext uri="{FF2B5EF4-FFF2-40B4-BE49-F238E27FC236}">
                <a16:creationId xmlns:a16="http://schemas.microsoft.com/office/drawing/2014/main" id="{3E4826E4-709A-43C0-AC39-7908FF77D95E}"/>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61</a:t>
            </a:fld>
            <a:endParaRPr lang="es-ES_tradnl" dirty="0"/>
          </a:p>
        </p:txBody>
      </p:sp>
      <p:sp>
        <p:nvSpPr>
          <p:cNvPr id="41" name="Rectangle 3">
            <a:extLst>
              <a:ext uri="{FF2B5EF4-FFF2-40B4-BE49-F238E27FC236}">
                <a16:creationId xmlns:a16="http://schemas.microsoft.com/office/drawing/2014/main" id="{24D61422-E19B-4721-92A1-051D9A891609}"/>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42" name="Rectangle 3">
            <a:extLst>
              <a:ext uri="{FF2B5EF4-FFF2-40B4-BE49-F238E27FC236}">
                <a16:creationId xmlns:a16="http://schemas.microsoft.com/office/drawing/2014/main" id="{BE47F6A9-3201-42DD-B2F3-6EDB3E7EAE69}"/>
              </a:ext>
            </a:extLst>
          </p:cNvPr>
          <p:cNvSpPr>
            <a:spLocks noChangeArrowheads="1"/>
          </p:cNvSpPr>
          <p:nvPr/>
        </p:nvSpPr>
        <p:spPr bwMode="auto">
          <a:xfrm>
            <a:off x="270008" y="1334675"/>
            <a:ext cx="528568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Cómo se obtienen los libros digitales</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4" name="CuadroTexto 43">
            <a:extLst>
              <a:ext uri="{FF2B5EF4-FFF2-40B4-BE49-F238E27FC236}">
                <a16:creationId xmlns:a16="http://schemas.microsoft.com/office/drawing/2014/main" id="{36E45221-7B5B-44A3-A3BE-4F5F070CA9CE}"/>
              </a:ext>
            </a:extLst>
          </p:cNvPr>
          <p:cNvSpPr txBox="1"/>
          <p:nvPr/>
        </p:nvSpPr>
        <p:spPr>
          <a:xfrm>
            <a:off x="9150302" y="1121266"/>
            <a:ext cx="2923510" cy="400110"/>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digitales en tiempo libre (593)</a:t>
            </a:r>
          </a:p>
        </p:txBody>
      </p:sp>
      <p:sp>
        <p:nvSpPr>
          <p:cNvPr id="46" name="Rectángulo 45">
            <a:extLst>
              <a:ext uri="{FF2B5EF4-FFF2-40B4-BE49-F238E27FC236}">
                <a16:creationId xmlns:a16="http://schemas.microsoft.com/office/drawing/2014/main" id="{2A0E9065-FF95-45C1-9FB8-22EB093AF3E4}"/>
              </a:ext>
            </a:extLst>
          </p:cNvPr>
          <p:cNvSpPr/>
          <p:nvPr/>
        </p:nvSpPr>
        <p:spPr>
          <a:xfrm>
            <a:off x="46722" y="181563"/>
            <a:ext cx="11875270" cy="7848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spcBef>
                <a:spcPts val="200"/>
              </a:spcBef>
              <a:spcAft>
                <a:spcPts val="600"/>
              </a:spcAft>
              <a:buClr>
                <a:srgbClr val="233616"/>
              </a:buClr>
            </a:pPr>
            <a:r>
              <a:rPr lang="es-ES" sz="1500" b="1" dirty="0">
                <a:solidFill>
                  <a:schemeClr val="tx1"/>
                </a:solidFill>
                <a:ea typeface="Verdana" panose="020B0604030504040204" pitchFamily="34" charset="0"/>
                <a:cs typeface="Verdana" panose="020B0604030504040204" pitchFamily="34" charset="0"/>
              </a:rPr>
              <a:t>Aunque el método más habitual para la obtención de los libros digitales </a:t>
            </a:r>
            <a:r>
              <a:rPr lang="es-ES" sz="1500" dirty="0">
                <a:solidFill>
                  <a:schemeClr val="tx1"/>
                </a:solidFill>
                <a:ea typeface="Verdana" panose="020B0604030504040204" pitchFamily="34" charset="0"/>
                <a:cs typeface="Verdana" panose="020B0604030504040204" pitchFamily="34" charset="0"/>
              </a:rPr>
              <a:t>es la </a:t>
            </a:r>
            <a:r>
              <a:rPr lang="es-ES" sz="1500" b="1" dirty="0">
                <a:solidFill>
                  <a:schemeClr val="tx1"/>
                </a:solidFill>
                <a:ea typeface="Verdana" panose="020B0604030504040204" pitchFamily="34" charset="0"/>
                <a:cs typeface="Verdana" panose="020B0604030504040204" pitchFamily="34" charset="0"/>
              </a:rPr>
              <a:t>descarga gratuita</a:t>
            </a:r>
            <a:br>
              <a:rPr lang="es-ES" sz="1500" b="1" dirty="0">
                <a:solidFill>
                  <a:schemeClr val="tx1"/>
                </a:solidFill>
                <a:ea typeface="Verdana" panose="020B0604030504040204" pitchFamily="34" charset="0"/>
                <a:cs typeface="Verdana" panose="020B0604030504040204" pitchFamily="34" charset="0"/>
              </a:rPr>
            </a:br>
            <a:r>
              <a:rPr lang="es-ES" sz="1500" dirty="0">
                <a:solidFill>
                  <a:schemeClr val="tx1"/>
                </a:solidFill>
                <a:ea typeface="Verdana" panose="020B0604030504040204" pitchFamily="34" charset="0"/>
                <a:cs typeface="Verdana" panose="020B0604030504040204" pitchFamily="34" charset="0"/>
              </a:rPr>
              <a:t>(</a:t>
            </a:r>
            <a:r>
              <a:rPr lang="es-ES" sz="1500" b="1" dirty="0">
                <a:solidFill>
                  <a:schemeClr val="tx1"/>
                </a:solidFill>
                <a:ea typeface="Verdana" panose="020B0604030504040204" pitchFamily="34" charset="0"/>
                <a:cs typeface="Verdana" panose="020B0604030504040204" pitchFamily="34" charset="0"/>
              </a:rPr>
              <a:t>60,3%</a:t>
            </a:r>
            <a:r>
              <a:rPr lang="es-ES" sz="1500" dirty="0">
                <a:solidFill>
                  <a:schemeClr val="tx1"/>
                </a:solidFill>
                <a:ea typeface="Verdana" panose="020B0604030504040204" pitchFamily="34" charset="0"/>
                <a:cs typeface="Verdana" panose="020B0604030504040204" pitchFamily="34" charset="0"/>
              </a:rPr>
              <a:t>). Sigue en aumento número que </a:t>
            </a:r>
            <a:r>
              <a:rPr lang="es-ES" sz="1500" b="1" dirty="0">
                <a:solidFill>
                  <a:schemeClr val="tx1"/>
                </a:solidFill>
                <a:ea typeface="Verdana" panose="020B0604030504040204" pitchFamily="34" charset="0"/>
                <a:cs typeface="Verdana" panose="020B0604030504040204" pitchFamily="34" charset="0"/>
              </a:rPr>
              <a:t>paga por los libros electrónicos (43,0% </a:t>
            </a:r>
            <a:r>
              <a:rPr lang="es-ES" sz="1500" dirty="0">
                <a:solidFill>
                  <a:schemeClr val="tx1"/>
                </a:solidFill>
                <a:ea typeface="Verdana" panose="020B0604030504040204" pitchFamily="34" charset="0"/>
                <a:cs typeface="Verdana" panose="020B0604030504040204" pitchFamily="34" charset="0"/>
              </a:rPr>
              <a:t>en 2021, 13,5 puntos más que hace 5 años).</a:t>
            </a:r>
          </a:p>
        </p:txBody>
      </p:sp>
      <p:pic>
        <p:nvPicPr>
          <p:cNvPr id="48" name="Imagen 47">
            <a:extLst>
              <a:ext uri="{FF2B5EF4-FFF2-40B4-BE49-F238E27FC236}">
                <a16:creationId xmlns:a16="http://schemas.microsoft.com/office/drawing/2014/main" id="{9041B5AC-3DF5-435F-B452-623A64FE743B}"/>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t="18472" b="18611"/>
          <a:stretch/>
        </p:blipFill>
        <p:spPr>
          <a:xfrm>
            <a:off x="601753" y="2868201"/>
            <a:ext cx="519113" cy="326609"/>
          </a:xfrm>
          <a:prstGeom prst="rect">
            <a:avLst/>
          </a:prstGeom>
        </p:spPr>
      </p:pic>
      <p:sp>
        <p:nvSpPr>
          <p:cNvPr id="49" name="Rectángulo 48">
            <a:extLst>
              <a:ext uri="{FF2B5EF4-FFF2-40B4-BE49-F238E27FC236}">
                <a16:creationId xmlns:a16="http://schemas.microsoft.com/office/drawing/2014/main" id="{354BF66C-50D9-4C53-855B-2457939DBA66}"/>
              </a:ext>
            </a:extLst>
          </p:cNvPr>
          <p:cNvSpPr/>
          <p:nvPr/>
        </p:nvSpPr>
        <p:spPr>
          <a:xfrm>
            <a:off x="1193842" y="2882804"/>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sp>
        <p:nvSpPr>
          <p:cNvPr id="64" name="Rectángulo 63">
            <a:extLst>
              <a:ext uri="{FF2B5EF4-FFF2-40B4-BE49-F238E27FC236}">
                <a16:creationId xmlns:a16="http://schemas.microsoft.com/office/drawing/2014/main" id="{BE20F456-EC66-4D34-8850-2CA1401D9981}"/>
              </a:ext>
            </a:extLst>
          </p:cNvPr>
          <p:cNvSpPr/>
          <p:nvPr/>
        </p:nvSpPr>
        <p:spPr bwMode="auto">
          <a:xfrm>
            <a:off x="4389051" y="3498859"/>
            <a:ext cx="3563969" cy="2524575"/>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65" name="Rectángulo 64">
            <a:extLst>
              <a:ext uri="{FF2B5EF4-FFF2-40B4-BE49-F238E27FC236}">
                <a16:creationId xmlns:a16="http://schemas.microsoft.com/office/drawing/2014/main" id="{B3731200-F013-455F-AB6A-2FC0CE360D49}"/>
              </a:ext>
            </a:extLst>
          </p:cNvPr>
          <p:cNvSpPr/>
          <p:nvPr/>
        </p:nvSpPr>
        <p:spPr bwMode="auto">
          <a:xfrm>
            <a:off x="8310755" y="3498859"/>
            <a:ext cx="3563969" cy="2524575"/>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graphicFrame>
        <p:nvGraphicFramePr>
          <p:cNvPr id="66" name="Tabla 65">
            <a:extLst>
              <a:ext uri="{FF2B5EF4-FFF2-40B4-BE49-F238E27FC236}">
                <a16:creationId xmlns:a16="http://schemas.microsoft.com/office/drawing/2014/main" id="{CB183DC3-1183-4C6D-B658-C25BB0DCADCC}"/>
              </a:ext>
            </a:extLst>
          </p:cNvPr>
          <p:cNvGraphicFramePr>
            <a:graphicFrameLocks noGrp="1"/>
          </p:cNvGraphicFramePr>
          <p:nvPr/>
        </p:nvGraphicFramePr>
        <p:xfrm>
          <a:off x="3598872" y="2846592"/>
          <a:ext cx="6315625" cy="396240"/>
        </p:xfrm>
        <a:graphic>
          <a:graphicData uri="http://schemas.openxmlformats.org/drawingml/2006/table">
            <a:tbl>
              <a:tblPr firstRow="1" bandRow="1">
                <a:tableStyleId>{5C22544A-7EE6-4342-B048-85BDC9FD1C3A}</a:tableStyleId>
              </a:tblPr>
              <a:tblGrid>
                <a:gridCol w="1056751">
                  <a:extLst>
                    <a:ext uri="{9D8B030D-6E8A-4147-A177-3AD203B41FA5}">
                      <a16:colId xmlns:a16="http://schemas.microsoft.com/office/drawing/2014/main" val="4072609073"/>
                    </a:ext>
                  </a:extLst>
                </a:gridCol>
                <a:gridCol w="1056751">
                  <a:extLst>
                    <a:ext uri="{9D8B030D-6E8A-4147-A177-3AD203B41FA5}">
                      <a16:colId xmlns:a16="http://schemas.microsoft.com/office/drawing/2014/main" val="3502019840"/>
                    </a:ext>
                  </a:extLst>
                </a:gridCol>
                <a:gridCol w="1056751">
                  <a:extLst>
                    <a:ext uri="{9D8B030D-6E8A-4147-A177-3AD203B41FA5}">
                      <a16:colId xmlns:a16="http://schemas.microsoft.com/office/drawing/2014/main" val="1102326269"/>
                    </a:ext>
                  </a:extLst>
                </a:gridCol>
                <a:gridCol w="1056751">
                  <a:extLst>
                    <a:ext uri="{9D8B030D-6E8A-4147-A177-3AD203B41FA5}">
                      <a16:colId xmlns:a16="http://schemas.microsoft.com/office/drawing/2014/main" val="2953300315"/>
                    </a:ext>
                  </a:extLst>
                </a:gridCol>
                <a:gridCol w="1027483">
                  <a:extLst>
                    <a:ext uri="{9D8B030D-6E8A-4147-A177-3AD203B41FA5}">
                      <a16:colId xmlns:a16="http://schemas.microsoft.com/office/drawing/2014/main" val="1417266932"/>
                    </a:ext>
                  </a:extLst>
                </a:gridCol>
                <a:gridCol w="1061138">
                  <a:extLst>
                    <a:ext uri="{9D8B030D-6E8A-4147-A177-3AD203B41FA5}">
                      <a16:colId xmlns:a16="http://schemas.microsoft.com/office/drawing/2014/main" val="862834546"/>
                    </a:ext>
                  </a:extLst>
                </a:gridCol>
              </a:tblGrid>
              <a:tr h="370840">
                <a:tc>
                  <a:txBody>
                    <a:bodyPr/>
                    <a:lstStyle/>
                    <a:p>
                      <a:pPr algn="ctr"/>
                      <a:r>
                        <a:rPr lang="en-GB" sz="1600" b="0" dirty="0">
                          <a:solidFill>
                            <a:schemeClr val="tx1"/>
                          </a:solidFill>
                        </a:rPr>
                        <a:t>2012</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600" b="0" dirty="0">
                          <a:solidFill>
                            <a:schemeClr val="tx1"/>
                          </a:solidFill>
                        </a:rPr>
                        <a:t>2017</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600" b="0" dirty="0">
                          <a:solidFill>
                            <a:schemeClr val="tx1"/>
                          </a:solidFill>
                        </a:rPr>
                        <a:t>2018</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600" b="0" dirty="0">
                          <a:solidFill>
                            <a:schemeClr val="tx1"/>
                          </a:solidFill>
                        </a:rPr>
                        <a:t>2019</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600" b="0" dirty="0">
                          <a:solidFill>
                            <a:schemeClr val="tx1"/>
                          </a:solidFill>
                        </a:rPr>
                        <a:t>2020</a:t>
                      </a: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2000" b="1" dirty="0">
                          <a:solidFill>
                            <a:schemeClr val="tx1"/>
                          </a:solidFill>
                        </a:rPr>
                        <a:t>2021</a:t>
                      </a:r>
                      <a:endParaRPr lang="en-GB" sz="1600" b="1" dirty="0">
                        <a:solidFill>
                          <a:schemeClr val="tx1"/>
                        </a:solidFill>
                      </a:endParaRPr>
                    </a:p>
                  </a:txBody>
                  <a:tcPr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extLst>
                  <a:ext uri="{0D108BD9-81ED-4DB2-BD59-A6C34878D82A}">
                    <a16:rowId xmlns:a16="http://schemas.microsoft.com/office/drawing/2014/main" val="3235478095"/>
                  </a:ext>
                </a:extLst>
              </a:tr>
            </a:tbl>
          </a:graphicData>
        </a:graphic>
      </p:graphicFrame>
      <p:grpSp>
        <p:nvGrpSpPr>
          <p:cNvPr id="67" name="Grupo 66">
            <a:extLst>
              <a:ext uri="{FF2B5EF4-FFF2-40B4-BE49-F238E27FC236}">
                <a16:creationId xmlns:a16="http://schemas.microsoft.com/office/drawing/2014/main" id="{89FEABD8-9599-4E2D-94BF-2FEDA90225BE}"/>
              </a:ext>
            </a:extLst>
          </p:cNvPr>
          <p:cNvGrpSpPr/>
          <p:nvPr/>
        </p:nvGrpSpPr>
        <p:grpSpPr>
          <a:xfrm>
            <a:off x="3625028" y="2934641"/>
            <a:ext cx="5366740" cy="218603"/>
            <a:chOff x="6576294" y="1878574"/>
            <a:chExt cx="5366740" cy="218603"/>
          </a:xfrm>
        </p:grpSpPr>
        <p:sp>
          <p:nvSpPr>
            <p:cNvPr id="68" name="Elipse 67">
              <a:extLst>
                <a:ext uri="{FF2B5EF4-FFF2-40B4-BE49-F238E27FC236}">
                  <a16:creationId xmlns:a16="http://schemas.microsoft.com/office/drawing/2014/main" id="{71CE634B-FE72-4043-86A4-E3B453F0E88D}"/>
                </a:ext>
              </a:extLst>
            </p:cNvPr>
            <p:cNvSpPr/>
            <p:nvPr/>
          </p:nvSpPr>
          <p:spPr>
            <a:xfrm>
              <a:off x="7636373" y="1878574"/>
              <a:ext cx="209550" cy="209550"/>
            </a:xfrm>
            <a:prstGeom prst="ellipse">
              <a:avLst/>
            </a:prstGeom>
            <a:solidFill>
              <a:srgbClr val="B8CDE8"/>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69" name="Elipse 68">
              <a:extLst>
                <a:ext uri="{FF2B5EF4-FFF2-40B4-BE49-F238E27FC236}">
                  <a16:creationId xmlns:a16="http://schemas.microsoft.com/office/drawing/2014/main" id="{31CBA979-7ECF-41E8-9A3D-40E7BD41D030}"/>
                </a:ext>
              </a:extLst>
            </p:cNvPr>
            <p:cNvSpPr/>
            <p:nvPr/>
          </p:nvSpPr>
          <p:spPr>
            <a:xfrm>
              <a:off x="8686084" y="1878574"/>
              <a:ext cx="209550" cy="209550"/>
            </a:xfrm>
            <a:prstGeom prst="ellipse">
              <a:avLst/>
            </a:prstGeom>
            <a:solidFill>
              <a:srgbClr val="5B9BD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70" name="Elipse 69">
              <a:extLst>
                <a:ext uri="{FF2B5EF4-FFF2-40B4-BE49-F238E27FC236}">
                  <a16:creationId xmlns:a16="http://schemas.microsoft.com/office/drawing/2014/main" id="{1CE0ECA9-C652-46D2-B1C2-52799607155B}"/>
                </a:ext>
              </a:extLst>
            </p:cNvPr>
            <p:cNvSpPr/>
            <p:nvPr/>
          </p:nvSpPr>
          <p:spPr>
            <a:xfrm>
              <a:off x="6576294" y="1878574"/>
              <a:ext cx="209550" cy="209550"/>
            </a:xfrm>
            <a:prstGeom prst="ellipse">
              <a:avLst/>
            </a:prstGeom>
            <a:solidFill>
              <a:srgbClr val="D9D9D9"/>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mj-lt"/>
                <a:ea typeface="+mn-ea"/>
                <a:cs typeface="+mn-cs"/>
              </a:endParaRPr>
            </a:p>
          </p:txBody>
        </p:sp>
        <p:sp>
          <p:nvSpPr>
            <p:cNvPr id="71" name="Elipse 70">
              <a:extLst>
                <a:ext uri="{FF2B5EF4-FFF2-40B4-BE49-F238E27FC236}">
                  <a16:creationId xmlns:a16="http://schemas.microsoft.com/office/drawing/2014/main" id="{9D4C8F83-9FB2-415D-984A-55E7EA6CC3F7}"/>
                </a:ext>
              </a:extLst>
            </p:cNvPr>
            <p:cNvSpPr/>
            <p:nvPr/>
          </p:nvSpPr>
          <p:spPr>
            <a:xfrm>
              <a:off x="9749106" y="1878574"/>
              <a:ext cx="209550" cy="209550"/>
            </a:xfrm>
            <a:prstGeom prst="ellipse">
              <a:avLst/>
            </a:prstGeom>
            <a:solidFill>
              <a:srgbClr val="2E75B6"/>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72" name="Elipse 71">
              <a:extLst>
                <a:ext uri="{FF2B5EF4-FFF2-40B4-BE49-F238E27FC236}">
                  <a16:creationId xmlns:a16="http://schemas.microsoft.com/office/drawing/2014/main" id="{6AF2A168-5D27-419E-B9C1-13819D56FE02}"/>
                </a:ext>
              </a:extLst>
            </p:cNvPr>
            <p:cNvSpPr/>
            <p:nvPr/>
          </p:nvSpPr>
          <p:spPr>
            <a:xfrm>
              <a:off x="10791458" y="1878574"/>
              <a:ext cx="209550" cy="209550"/>
            </a:xfrm>
            <a:prstGeom prst="ellipse">
              <a:avLst/>
            </a:prstGeom>
            <a:solidFill>
              <a:srgbClr val="1C476E"/>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73" name="Elipse 72">
              <a:extLst>
                <a:ext uri="{FF2B5EF4-FFF2-40B4-BE49-F238E27FC236}">
                  <a16:creationId xmlns:a16="http://schemas.microsoft.com/office/drawing/2014/main" id="{77826E2D-D033-43BB-8C7E-35B48B037698}"/>
                </a:ext>
              </a:extLst>
            </p:cNvPr>
            <p:cNvSpPr/>
            <p:nvPr/>
          </p:nvSpPr>
          <p:spPr>
            <a:xfrm>
              <a:off x="11733484" y="1887627"/>
              <a:ext cx="209550" cy="209550"/>
            </a:xfrm>
            <a:prstGeom prst="ellipse">
              <a:avLst/>
            </a:prstGeom>
            <a:solidFill>
              <a:srgbClr val="0D2235"/>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srgbClr val="B5D64A"/>
                </a:solidFill>
                <a:effectLst/>
                <a:uLnTx/>
                <a:uFillTx/>
                <a:latin typeface="+mj-lt"/>
                <a:ea typeface="+mn-ea"/>
                <a:cs typeface="+mn-cs"/>
              </a:endParaRPr>
            </a:p>
          </p:txBody>
        </p:sp>
      </p:grpSp>
      <p:cxnSp>
        <p:nvCxnSpPr>
          <p:cNvPr id="55" name="32 Conector recto de flecha">
            <a:extLst>
              <a:ext uri="{FF2B5EF4-FFF2-40B4-BE49-F238E27FC236}">
                <a16:creationId xmlns:a16="http://schemas.microsoft.com/office/drawing/2014/main" id="{027683EF-DC38-4993-BC17-CFAF2D60E362}"/>
              </a:ext>
            </a:extLst>
          </p:cNvPr>
          <p:cNvCxnSpPr>
            <a:cxnSpLocks/>
          </p:cNvCxnSpPr>
          <p:nvPr/>
        </p:nvCxnSpPr>
        <p:spPr bwMode="auto">
          <a:xfrm flipV="1">
            <a:off x="1925236" y="3890098"/>
            <a:ext cx="1710309" cy="211891"/>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cxnSp>
        <p:nvCxnSpPr>
          <p:cNvPr id="56" name="32 Conector recto de flecha">
            <a:extLst>
              <a:ext uri="{FF2B5EF4-FFF2-40B4-BE49-F238E27FC236}">
                <a16:creationId xmlns:a16="http://schemas.microsoft.com/office/drawing/2014/main" id="{A44B130C-CE7F-40B3-AF9C-1FD74C1133F2}"/>
              </a:ext>
            </a:extLst>
          </p:cNvPr>
          <p:cNvCxnSpPr>
            <a:cxnSpLocks/>
          </p:cNvCxnSpPr>
          <p:nvPr/>
        </p:nvCxnSpPr>
        <p:spPr bwMode="auto">
          <a:xfrm flipV="1">
            <a:off x="6318955" y="3685858"/>
            <a:ext cx="1167333" cy="122583"/>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spTree>
    <p:extLst>
      <p:ext uri="{BB962C8B-B14F-4D97-AF65-F5344CB8AC3E}">
        <p14:creationId xmlns:p14="http://schemas.microsoft.com/office/powerpoint/2010/main" val="42532340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0 Rectángulo">
            <a:extLst>
              <a:ext uri="{FF2B5EF4-FFF2-40B4-BE49-F238E27FC236}">
                <a16:creationId xmlns:a16="http://schemas.microsoft.com/office/drawing/2014/main" id="{964D2C37-09F5-480E-B9C2-A7021E1A3CA8}"/>
              </a:ext>
            </a:extLst>
          </p:cNvPr>
          <p:cNvSpPr/>
          <p:nvPr/>
        </p:nvSpPr>
        <p:spPr>
          <a:xfrm>
            <a:off x="1465867" y="1889422"/>
            <a:ext cx="8523915" cy="664432"/>
          </a:xfrm>
          <a:prstGeom prst="rect">
            <a:avLst/>
          </a:prstGeom>
          <a:noFill/>
          <a:ln w="9525">
            <a:noFill/>
            <a:miter lim="800000"/>
            <a:headEnd/>
            <a:tailEnd/>
          </a:ln>
          <a:effectLst/>
        </p:spPr>
        <p:txBody>
          <a:bodyPr anchor="ctr"/>
          <a:lstStyle/>
          <a:p>
            <a:pPr algn="ctr"/>
            <a:r>
              <a:rPr lang="es-ES" sz="2400" dirty="0">
                <a:solidFill>
                  <a:srgbClr val="142440"/>
                </a:solidFill>
                <a:ea typeface="Verdana" panose="020B0604030504040204" pitchFamily="34" charset="0"/>
                <a:cs typeface="Verdana" panose="020B0604030504040204" pitchFamily="34" charset="0"/>
              </a:rPr>
              <a:t>¿Es capaz de distinguir entre las páginas de descargas ilegales a las que no lo son?</a:t>
            </a:r>
          </a:p>
        </p:txBody>
      </p:sp>
      <p:pic>
        <p:nvPicPr>
          <p:cNvPr id="28" name="Picture 2" descr="https://d30y9cdsu7xlg0.cloudfront.net/png/754308-200.png">
            <a:extLst>
              <a:ext uri="{FF2B5EF4-FFF2-40B4-BE49-F238E27FC236}">
                <a16:creationId xmlns:a16="http://schemas.microsoft.com/office/drawing/2014/main" id="{530DFC0E-23F2-4FD1-89ED-7E791F79A8A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358183"/>
            <a:ext cx="382555" cy="382555"/>
          </a:xfrm>
          <a:prstGeom prst="rect">
            <a:avLst/>
          </a:prstGeom>
          <a:noFill/>
          <a:extLst>
            <a:ext uri="{909E8E84-426E-40DD-AFC4-6F175D3DCCD1}">
              <a14:hiddenFill xmlns:a14="http://schemas.microsoft.com/office/drawing/2010/main">
                <a:solidFill>
                  <a:srgbClr val="FFFFFF"/>
                </a:solidFill>
              </a14:hiddenFill>
            </a:ext>
          </a:extLst>
        </p:spPr>
      </p:pic>
      <p:sp>
        <p:nvSpPr>
          <p:cNvPr id="33" name="Rectángulo 32">
            <a:extLst>
              <a:ext uri="{FF2B5EF4-FFF2-40B4-BE49-F238E27FC236}">
                <a16:creationId xmlns:a16="http://schemas.microsoft.com/office/drawing/2014/main" id="{E141B5DF-13FC-40B0-958A-636C8FE18DF2}"/>
              </a:ext>
            </a:extLst>
          </p:cNvPr>
          <p:cNvSpPr/>
          <p:nvPr/>
        </p:nvSpPr>
        <p:spPr>
          <a:xfrm>
            <a:off x="0" y="13492"/>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4" name="Marcador de número de diapositiva 1">
            <a:extLst>
              <a:ext uri="{FF2B5EF4-FFF2-40B4-BE49-F238E27FC236}">
                <a16:creationId xmlns:a16="http://schemas.microsoft.com/office/drawing/2014/main" id="{3E4826E4-709A-43C0-AC39-7908FF77D95E}"/>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62</a:t>
            </a:fld>
            <a:endParaRPr lang="es-ES_tradnl" dirty="0"/>
          </a:p>
        </p:txBody>
      </p:sp>
      <p:sp>
        <p:nvSpPr>
          <p:cNvPr id="41" name="Rectangle 3">
            <a:extLst>
              <a:ext uri="{FF2B5EF4-FFF2-40B4-BE49-F238E27FC236}">
                <a16:creationId xmlns:a16="http://schemas.microsoft.com/office/drawing/2014/main" id="{24D61422-E19B-4721-92A1-051D9A891609}"/>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42" name="Rectangle 3">
            <a:extLst>
              <a:ext uri="{FF2B5EF4-FFF2-40B4-BE49-F238E27FC236}">
                <a16:creationId xmlns:a16="http://schemas.microsoft.com/office/drawing/2014/main" id="{BE47F6A9-3201-42DD-B2F3-6EDB3E7EAE69}"/>
              </a:ext>
            </a:extLst>
          </p:cNvPr>
          <p:cNvSpPr>
            <a:spLocks noChangeArrowheads="1"/>
          </p:cNvSpPr>
          <p:nvPr/>
        </p:nvSpPr>
        <p:spPr bwMode="auto">
          <a:xfrm>
            <a:off x="270008" y="1334675"/>
            <a:ext cx="528568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Cómo se obtienen los libros digitales</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4" name="CuadroTexto 43">
            <a:extLst>
              <a:ext uri="{FF2B5EF4-FFF2-40B4-BE49-F238E27FC236}">
                <a16:creationId xmlns:a16="http://schemas.microsoft.com/office/drawing/2014/main" id="{36E45221-7B5B-44A3-A3BE-4F5F070CA9CE}"/>
              </a:ext>
            </a:extLst>
          </p:cNvPr>
          <p:cNvSpPr txBox="1"/>
          <p:nvPr/>
        </p:nvSpPr>
        <p:spPr>
          <a:xfrm>
            <a:off x="8039095" y="1193923"/>
            <a:ext cx="4152905" cy="400110"/>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digitales en tiempo libre que descarga los libros gratuitamente (335)</a:t>
            </a:r>
          </a:p>
        </p:txBody>
      </p:sp>
      <p:sp>
        <p:nvSpPr>
          <p:cNvPr id="46" name="Rectángulo 45">
            <a:extLst>
              <a:ext uri="{FF2B5EF4-FFF2-40B4-BE49-F238E27FC236}">
                <a16:creationId xmlns:a16="http://schemas.microsoft.com/office/drawing/2014/main" id="{2A0E9065-FF95-45C1-9FB8-22EB093AF3E4}"/>
              </a:ext>
            </a:extLst>
          </p:cNvPr>
          <p:cNvSpPr/>
          <p:nvPr/>
        </p:nvSpPr>
        <p:spPr>
          <a:xfrm>
            <a:off x="179927" y="75950"/>
            <a:ext cx="12012073"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spcBef>
                <a:spcPts val="200"/>
              </a:spcBef>
              <a:spcAft>
                <a:spcPts val="600"/>
              </a:spcAft>
              <a:buClr>
                <a:srgbClr val="233616"/>
              </a:buClr>
            </a:pPr>
            <a:r>
              <a:rPr lang="es-ES" b="1" dirty="0">
                <a:solidFill>
                  <a:schemeClr val="tx1"/>
                </a:solidFill>
                <a:ea typeface="Verdana" panose="020B0604030504040204" pitchFamily="34" charset="0"/>
                <a:cs typeface="Verdana" panose="020B0604030504040204" pitchFamily="34" charset="0"/>
              </a:rPr>
              <a:t>El 63,9% </a:t>
            </a:r>
            <a:r>
              <a:rPr lang="es-ES" dirty="0">
                <a:solidFill>
                  <a:schemeClr val="tx1"/>
                </a:solidFill>
                <a:ea typeface="Verdana" panose="020B0604030504040204" pitchFamily="34" charset="0"/>
                <a:cs typeface="Verdana" panose="020B0604030504040204" pitchFamily="34" charset="0"/>
              </a:rPr>
              <a:t>de los entrevistados </a:t>
            </a:r>
            <a:r>
              <a:rPr lang="es-ES" b="1" dirty="0">
                <a:solidFill>
                  <a:schemeClr val="tx1"/>
                </a:solidFill>
                <a:ea typeface="Verdana" panose="020B0604030504040204" pitchFamily="34" charset="0"/>
                <a:cs typeface="Verdana" panose="020B0604030504040204" pitchFamily="34" charset="0"/>
              </a:rPr>
              <a:t>que se descargan libros electrónicos </a:t>
            </a:r>
            <a:r>
              <a:rPr lang="es-ES" dirty="0">
                <a:solidFill>
                  <a:schemeClr val="tx1"/>
                </a:solidFill>
                <a:ea typeface="Verdana" panose="020B0604030504040204" pitchFamily="34" charset="0"/>
                <a:cs typeface="Verdana" panose="020B0604030504040204" pitchFamily="34" charset="0"/>
              </a:rPr>
              <a:t>gratuitamente </a:t>
            </a:r>
            <a:r>
              <a:rPr lang="es-ES" b="1" dirty="0">
                <a:solidFill>
                  <a:schemeClr val="tx1"/>
                </a:solidFill>
                <a:ea typeface="Verdana" panose="020B0604030504040204" pitchFamily="34" charset="0"/>
                <a:cs typeface="Verdana" panose="020B0604030504040204" pitchFamily="34" charset="0"/>
              </a:rPr>
              <a:t>saben perfectamente cuándo la descarga no es legal mientras que uno de cada cuatro no saben distinguir si la descarga es legal o ilegal.</a:t>
            </a:r>
            <a:endParaRPr lang="es-ES" dirty="0">
              <a:solidFill>
                <a:schemeClr val="tx1"/>
              </a:solidFill>
              <a:ea typeface="Verdana" panose="020B0604030504040204" pitchFamily="34" charset="0"/>
              <a:cs typeface="Verdana" panose="020B0604030504040204" pitchFamily="34" charset="0"/>
            </a:endParaRPr>
          </a:p>
        </p:txBody>
      </p:sp>
      <p:graphicFrame>
        <p:nvGraphicFramePr>
          <p:cNvPr id="35" name="8 Gráfico">
            <a:extLst>
              <a:ext uri="{FF2B5EF4-FFF2-40B4-BE49-F238E27FC236}">
                <a16:creationId xmlns:a16="http://schemas.microsoft.com/office/drawing/2014/main" id="{29E87112-BB17-45F8-9CFE-370FB26849DD}"/>
              </a:ext>
            </a:extLst>
          </p:cNvPr>
          <p:cNvGraphicFramePr/>
          <p:nvPr/>
        </p:nvGraphicFramePr>
        <p:xfrm>
          <a:off x="3359659" y="2675790"/>
          <a:ext cx="4392073" cy="4182210"/>
        </p:xfrm>
        <a:graphic>
          <a:graphicData uri="http://schemas.openxmlformats.org/drawingml/2006/chart">
            <c:chart xmlns:c="http://schemas.openxmlformats.org/drawingml/2006/chart" xmlns:r="http://schemas.openxmlformats.org/officeDocument/2006/relationships" r:id="rId3"/>
          </a:graphicData>
        </a:graphic>
      </p:graphicFrame>
      <p:sp>
        <p:nvSpPr>
          <p:cNvPr id="37" name="17 Rectángulo">
            <a:extLst>
              <a:ext uri="{FF2B5EF4-FFF2-40B4-BE49-F238E27FC236}">
                <a16:creationId xmlns:a16="http://schemas.microsoft.com/office/drawing/2014/main" id="{ED5DB9E0-41C1-41D6-A4EB-B05407DA3DC1}"/>
              </a:ext>
            </a:extLst>
          </p:cNvPr>
          <p:cNvSpPr>
            <a:spLocks noChangeArrowheads="1"/>
          </p:cNvSpPr>
          <p:nvPr/>
        </p:nvSpPr>
        <p:spPr bwMode="auto">
          <a:xfrm>
            <a:off x="6948160" y="3510361"/>
            <a:ext cx="4392072" cy="523220"/>
          </a:xfrm>
          <a:prstGeom prst="rect">
            <a:avLst/>
          </a:prstGeom>
        </p:spPr>
        <p:txBody>
          <a:bodyPr wrap="square">
            <a:spAutoFit/>
          </a:bodyPr>
          <a:lstStyle/>
          <a:p>
            <a:pPr lvl="0" algn="ctr">
              <a:defRPr/>
            </a:pPr>
            <a:r>
              <a:rPr lang="es-ES" sz="1400"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Sé distinguir perfectamente las páginas para </a:t>
            </a:r>
          </a:p>
          <a:p>
            <a:pPr lvl="0" algn="ctr">
              <a:defRPr/>
            </a:pPr>
            <a:r>
              <a:rPr lang="es-ES" sz="1400"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descargar libros de manera ilegal</a:t>
            </a:r>
            <a:endParaRPr kumimoji="0" lang="es-ES" sz="140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3" name="17 Rectángulo">
            <a:extLst>
              <a:ext uri="{FF2B5EF4-FFF2-40B4-BE49-F238E27FC236}">
                <a16:creationId xmlns:a16="http://schemas.microsoft.com/office/drawing/2014/main" id="{15AA57C7-C575-402C-AFCC-5E8D4C58BA05}"/>
              </a:ext>
            </a:extLst>
          </p:cNvPr>
          <p:cNvSpPr>
            <a:spLocks noChangeArrowheads="1"/>
          </p:cNvSpPr>
          <p:nvPr/>
        </p:nvSpPr>
        <p:spPr bwMode="auto">
          <a:xfrm>
            <a:off x="4868621" y="5754417"/>
            <a:ext cx="2103894" cy="646331"/>
          </a:xfrm>
          <a:prstGeom prst="rect">
            <a:avLst/>
          </a:prstGeom>
        </p:spPr>
        <p:txBody>
          <a:bodyPr wrap="square">
            <a:spAutoFit/>
          </a:bodyPr>
          <a:lstStyle/>
          <a:p>
            <a:pPr lvl="0" algn="ctr">
              <a:defRPr/>
            </a:pPr>
            <a:r>
              <a:rPr lang="es-ES" sz="1200"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A veces tengo dudas de si la descarga en legal o </a:t>
            </a:r>
          </a:p>
          <a:p>
            <a:pPr lvl="0" algn="ctr">
              <a:defRPr/>
            </a:pPr>
            <a:r>
              <a:rPr lang="es-ES" sz="1200"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ilegal</a:t>
            </a:r>
            <a:endParaRPr kumimoji="0" lang="es-ES" sz="120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 name="17 Rectángulo">
            <a:extLst>
              <a:ext uri="{FF2B5EF4-FFF2-40B4-BE49-F238E27FC236}">
                <a16:creationId xmlns:a16="http://schemas.microsoft.com/office/drawing/2014/main" id="{0E923FCC-3321-4C2F-8A71-B8A23A7D33E3}"/>
              </a:ext>
            </a:extLst>
          </p:cNvPr>
          <p:cNvSpPr>
            <a:spLocks noChangeArrowheads="1"/>
          </p:cNvSpPr>
          <p:nvPr/>
        </p:nvSpPr>
        <p:spPr bwMode="auto">
          <a:xfrm>
            <a:off x="2385391" y="3468677"/>
            <a:ext cx="2653973" cy="523220"/>
          </a:xfrm>
          <a:prstGeom prst="rect">
            <a:avLst/>
          </a:prstGeom>
        </p:spPr>
        <p:txBody>
          <a:bodyPr wrap="square">
            <a:spAutoFit/>
          </a:bodyPr>
          <a:lstStyle/>
          <a:p>
            <a:pPr lvl="0" algn="ctr">
              <a:defRPr/>
            </a:pPr>
            <a:r>
              <a:rPr lang="es-ES" sz="1400" dirty="0">
                <a:solidFill>
                  <a:prstClr val="black">
                    <a:lumMod val="75000"/>
                    <a:lumOff val="25000"/>
                  </a:prstClr>
                </a:solidFill>
                <a:latin typeface="Verdana" panose="020B0604030504040204" pitchFamily="34" charset="0"/>
                <a:ea typeface="Verdana" panose="020B0604030504040204" pitchFamily="34" charset="0"/>
                <a:cs typeface="Verdana" panose="020B0604030504040204" pitchFamily="34" charset="0"/>
              </a:rPr>
              <a:t>No sé distinguir si la descarga es legal o ilegal</a:t>
            </a:r>
            <a:endParaRPr kumimoji="0" lang="es-ES" sz="140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8" name="Rectángulo 17">
            <a:extLst>
              <a:ext uri="{FF2B5EF4-FFF2-40B4-BE49-F238E27FC236}">
                <a16:creationId xmlns:a16="http://schemas.microsoft.com/office/drawing/2014/main" id="{B7315F60-FAB1-46CC-B9EE-FA15F3DF6CBB}"/>
              </a:ext>
            </a:extLst>
          </p:cNvPr>
          <p:cNvSpPr/>
          <p:nvPr/>
        </p:nvSpPr>
        <p:spPr>
          <a:xfrm>
            <a:off x="8290725" y="5176451"/>
            <a:ext cx="3649643" cy="523220"/>
          </a:xfrm>
          <a:prstGeom prst="rect">
            <a:avLst/>
          </a:prstGeom>
        </p:spPr>
        <p:txBody>
          <a:bodyPr wrap="square">
            <a:spAutoFit/>
          </a:bodyPr>
          <a:lstStyle/>
          <a:p>
            <a:pPr algn="ctr"/>
            <a:r>
              <a:rPr lang="es-ES" sz="1400" dirty="0">
                <a:latin typeface="Verdana" panose="020B0604030504040204" pitchFamily="34" charset="0"/>
                <a:ea typeface="Verdana" panose="020B0604030504040204" pitchFamily="34" charset="0"/>
                <a:cs typeface="Verdana" panose="020B0604030504040204" pitchFamily="34" charset="0"/>
              </a:rPr>
              <a:t>De cada </a:t>
            </a:r>
            <a:r>
              <a:rPr lang="es-ES" sz="1400" b="1" dirty="0">
                <a:latin typeface="Verdana" panose="020B0604030504040204" pitchFamily="34" charset="0"/>
                <a:ea typeface="Verdana" panose="020B0604030504040204" pitchFamily="34" charset="0"/>
                <a:cs typeface="Verdana" panose="020B0604030504040204" pitchFamily="34" charset="0"/>
              </a:rPr>
              <a:t>10 libros descargados, </a:t>
            </a:r>
            <a:br>
              <a:rPr lang="es-ES" sz="1400" b="1" dirty="0">
                <a:latin typeface="Verdana" panose="020B0604030504040204" pitchFamily="34" charset="0"/>
                <a:ea typeface="Verdana" panose="020B0604030504040204" pitchFamily="34" charset="0"/>
                <a:cs typeface="Verdana" panose="020B0604030504040204" pitchFamily="34" charset="0"/>
              </a:rPr>
            </a:br>
            <a:r>
              <a:rPr lang="es-ES" sz="1400" b="1" dirty="0">
                <a:latin typeface="Verdana" panose="020B0604030504040204" pitchFamily="34" charset="0"/>
                <a:ea typeface="Verdana" panose="020B0604030504040204" pitchFamily="34" charset="0"/>
                <a:cs typeface="Verdana" panose="020B0604030504040204" pitchFamily="34" charset="0"/>
              </a:rPr>
              <a:t>5,4 son gratuitos</a:t>
            </a:r>
            <a:r>
              <a:rPr lang="es-ES" sz="1400" dirty="0">
                <a:latin typeface="Verdana" panose="020B0604030504040204" pitchFamily="34" charset="0"/>
                <a:ea typeface="Verdana" panose="020B0604030504040204" pitchFamily="34" charset="0"/>
                <a:cs typeface="Verdana" panose="020B0604030504040204" pitchFamily="34" charset="0"/>
              </a:rPr>
              <a:t> y 4,6 son de pago.</a:t>
            </a:r>
            <a:endParaRPr lang="es-ES_tradnl" sz="2000" dirty="0"/>
          </a:p>
        </p:txBody>
      </p:sp>
      <p:pic>
        <p:nvPicPr>
          <p:cNvPr id="19" name="Picture 4" descr="https://d30y9cdsu7xlg0.cloudfront.net/png/433-200.png">
            <a:extLst>
              <a:ext uri="{FF2B5EF4-FFF2-40B4-BE49-F238E27FC236}">
                <a16:creationId xmlns:a16="http://schemas.microsoft.com/office/drawing/2014/main" id="{40996927-7D35-4E6A-8BB8-8DD6080617FE}"/>
              </a:ext>
            </a:extLst>
          </p:cNvPr>
          <p:cNvPicPr>
            <a:picLocks noChangeAspect="1" noChangeArrowheads="1"/>
          </p:cNvPicPr>
          <p:nvPr/>
        </p:nvPicPr>
        <p:blipFill>
          <a:blip r:embed="rId4" cstate="email">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bwMode="auto">
          <a:xfrm>
            <a:off x="7808363" y="5217309"/>
            <a:ext cx="482362" cy="482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1698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8 Gráfico">
            <a:extLst>
              <a:ext uri="{FF2B5EF4-FFF2-40B4-BE49-F238E27FC236}">
                <a16:creationId xmlns:a16="http://schemas.microsoft.com/office/drawing/2014/main" id="{45D07E7C-757E-4A28-A662-E7981B7559F6}"/>
              </a:ext>
            </a:extLst>
          </p:cNvPr>
          <p:cNvGraphicFramePr/>
          <p:nvPr>
            <p:extLst>
              <p:ext uri="{D42A27DB-BD31-4B8C-83A1-F6EECF244321}">
                <p14:modId xmlns:p14="http://schemas.microsoft.com/office/powerpoint/2010/main" val="4023138159"/>
              </p:ext>
            </p:extLst>
          </p:nvPr>
        </p:nvGraphicFramePr>
        <p:xfrm>
          <a:off x="6314831" y="1284187"/>
          <a:ext cx="2320091" cy="18819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1" name="8 Gráfico">
            <a:extLst>
              <a:ext uri="{FF2B5EF4-FFF2-40B4-BE49-F238E27FC236}">
                <a16:creationId xmlns:a16="http://schemas.microsoft.com/office/drawing/2014/main" id="{D2B621D1-5D9B-48A2-81B9-656D911E28C3}"/>
              </a:ext>
            </a:extLst>
          </p:cNvPr>
          <p:cNvGraphicFramePr/>
          <p:nvPr>
            <p:extLst>
              <p:ext uri="{D42A27DB-BD31-4B8C-83A1-F6EECF244321}">
                <p14:modId xmlns:p14="http://schemas.microsoft.com/office/powerpoint/2010/main" val="2708155031"/>
              </p:ext>
            </p:extLst>
          </p:nvPr>
        </p:nvGraphicFramePr>
        <p:xfrm>
          <a:off x="6388324" y="2563070"/>
          <a:ext cx="2320091" cy="18819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9" name="8 Gráfico">
            <a:extLst>
              <a:ext uri="{FF2B5EF4-FFF2-40B4-BE49-F238E27FC236}">
                <a16:creationId xmlns:a16="http://schemas.microsoft.com/office/drawing/2014/main" id="{D284ADB9-15AC-40AE-948F-F9DF44554A2C}"/>
              </a:ext>
            </a:extLst>
          </p:cNvPr>
          <p:cNvGraphicFramePr/>
          <p:nvPr>
            <p:extLst>
              <p:ext uri="{D42A27DB-BD31-4B8C-83A1-F6EECF244321}">
                <p14:modId xmlns:p14="http://schemas.microsoft.com/office/powerpoint/2010/main" val="2899036976"/>
              </p:ext>
            </p:extLst>
          </p:nvPr>
        </p:nvGraphicFramePr>
        <p:xfrm>
          <a:off x="6271348" y="1736267"/>
          <a:ext cx="2320091" cy="1881972"/>
        </p:xfrm>
        <a:graphic>
          <a:graphicData uri="http://schemas.openxmlformats.org/drawingml/2006/chart">
            <c:chart xmlns:c="http://schemas.openxmlformats.org/drawingml/2006/chart" xmlns:r="http://schemas.openxmlformats.org/officeDocument/2006/relationships" r:id="rId4"/>
          </a:graphicData>
        </a:graphic>
      </p:graphicFrame>
      <p:grpSp>
        <p:nvGrpSpPr>
          <p:cNvPr id="82" name="Grupo 81">
            <a:extLst>
              <a:ext uri="{FF2B5EF4-FFF2-40B4-BE49-F238E27FC236}">
                <a16:creationId xmlns:a16="http://schemas.microsoft.com/office/drawing/2014/main" id="{AE6E1B7A-6F78-449D-8445-4B1A1CF2697E}"/>
              </a:ext>
            </a:extLst>
          </p:cNvPr>
          <p:cNvGrpSpPr/>
          <p:nvPr/>
        </p:nvGrpSpPr>
        <p:grpSpPr>
          <a:xfrm>
            <a:off x="4797871" y="1997695"/>
            <a:ext cx="2819705" cy="2336103"/>
            <a:chOff x="4797871" y="1997695"/>
            <a:chExt cx="2819705" cy="2336103"/>
          </a:xfrm>
        </p:grpSpPr>
        <p:graphicFrame>
          <p:nvGraphicFramePr>
            <p:cNvPr id="60" name="8 Gráfico">
              <a:extLst>
                <a:ext uri="{FF2B5EF4-FFF2-40B4-BE49-F238E27FC236}">
                  <a16:creationId xmlns:a16="http://schemas.microsoft.com/office/drawing/2014/main" id="{5B4DB106-114F-4BF4-9ABB-E0333E7C218E}"/>
                </a:ext>
              </a:extLst>
            </p:cNvPr>
            <p:cNvGraphicFramePr/>
            <p:nvPr>
              <p:extLst>
                <p:ext uri="{D42A27DB-BD31-4B8C-83A1-F6EECF244321}">
                  <p14:modId xmlns:p14="http://schemas.microsoft.com/office/powerpoint/2010/main" val="3570957594"/>
                </p:ext>
              </p:extLst>
            </p:nvPr>
          </p:nvGraphicFramePr>
          <p:xfrm>
            <a:off x="4797871" y="1997695"/>
            <a:ext cx="2819705" cy="2336103"/>
          </p:xfrm>
          <a:graphic>
            <a:graphicData uri="http://schemas.openxmlformats.org/drawingml/2006/chart">
              <c:chart xmlns:c="http://schemas.openxmlformats.org/drawingml/2006/chart" xmlns:r="http://schemas.openxmlformats.org/officeDocument/2006/relationships" r:id="rId5"/>
            </a:graphicData>
          </a:graphic>
        </p:graphicFrame>
        <p:sp>
          <p:nvSpPr>
            <p:cNvPr id="80" name="Rectángulo 79">
              <a:extLst>
                <a:ext uri="{FF2B5EF4-FFF2-40B4-BE49-F238E27FC236}">
                  <a16:creationId xmlns:a16="http://schemas.microsoft.com/office/drawing/2014/main" id="{8A59CE38-7453-45BB-90C7-A572DD944D51}"/>
                </a:ext>
              </a:extLst>
            </p:cNvPr>
            <p:cNvSpPr/>
            <p:nvPr/>
          </p:nvSpPr>
          <p:spPr>
            <a:xfrm>
              <a:off x="6488742" y="2949341"/>
              <a:ext cx="753732" cy="276999"/>
            </a:xfrm>
            <a:prstGeom prst="rect">
              <a:avLst/>
            </a:prstGeom>
          </p:spPr>
          <p:txBody>
            <a:bodyPr wrap="none">
              <a:spAutoFit/>
            </a:bodyPr>
            <a:lstStyle/>
            <a:p>
              <a:r>
                <a:rPr lang="es-ES" sz="1200" dirty="0">
                  <a:solidFill>
                    <a:schemeClr val="bg1"/>
                  </a:solidFill>
                </a:rPr>
                <a:t>64,4% </a:t>
              </a:r>
            </a:p>
          </p:txBody>
        </p:sp>
      </p:grpSp>
      <p:sp>
        <p:nvSpPr>
          <p:cNvPr id="44" name="Rectángulo 43">
            <a:extLst>
              <a:ext uri="{FF2B5EF4-FFF2-40B4-BE49-F238E27FC236}">
                <a16:creationId xmlns:a16="http://schemas.microsoft.com/office/drawing/2014/main" id="{C877D3A6-2E6A-43A7-B245-4B56DE45A8AE}"/>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Marcador de número de diapositiva 1">
            <a:extLst>
              <a:ext uri="{FF2B5EF4-FFF2-40B4-BE49-F238E27FC236}">
                <a16:creationId xmlns:a16="http://schemas.microsoft.com/office/drawing/2014/main" id="{E8D9BFEF-6E33-44BA-B5C9-D8586749CC7D}"/>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63</a:t>
            </a:fld>
            <a:endParaRPr lang="es-ES_tradnl" dirty="0"/>
          </a:p>
        </p:txBody>
      </p:sp>
      <p:graphicFrame>
        <p:nvGraphicFramePr>
          <p:cNvPr id="47" name="8 Gráfico">
            <a:extLst>
              <a:ext uri="{FF2B5EF4-FFF2-40B4-BE49-F238E27FC236}">
                <a16:creationId xmlns:a16="http://schemas.microsoft.com/office/drawing/2014/main" id="{AE9A4379-8ACC-4FD5-ABE9-2A8F6E6D8EF6}"/>
              </a:ext>
            </a:extLst>
          </p:cNvPr>
          <p:cNvGraphicFramePr/>
          <p:nvPr>
            <p:extLst>
              <p:ext uri="{D42A27DB-BD31-4B8C-83A1-F6EECF244321}">
                <p14:modId xmlns:p14="http://schemas.microsoft.com/office/powerpoint/2010/main" val="2696517258"/>
              </p:ext>
            </p:extLst>
          </p:nvPr>
        </p:nvGraphicFramePr>
        <p:xfrm>
          <a:off x="926376" y="1963429"/>
          <a:ext cx="2819705" cy="2336103"/>
        </p:xfrm>
        <a:graphic>
          <a:graphicData uri="http://schemas.openxmlformats.org/drawingml/2006/chart">
            <c:chart xmlns:c="http://schemas.openxmlformats.org/drawingml/2006/chart" xmlns:r="http://schemas.openxmlformats.org/officeDocument/2006/relationships" r:id="rId6"/>
          </a:graphicData>
        </a:graphic>
      </p:graphicFrame>
      <p:sp>
        <p:nvSpPr>
          <p:cNvPr id="48" name="Rectangle 3">
            <a:extLst>
              <a:ext uri="{FF2B5EF4-FFF2-40B4-BE49-F238E27FC236}">
                <a16:creationId xmlns:a16="http://schemas.microsoft.com/office/drawing/2014/main" id="{EFEC328A-B760-4E7F-98C3-65D013C23F5E}"/>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49" name="Rectangle 3">
            <a:extLst>
              <a:ext uri="{FF2B5EF4-FFF2-40B4-BE49-F238E27FC236}">
                <a16:creationId xmlns:a16="http://schemas.microsoft.com/office/drawing/2014/main" id="{79935BB2-7532-4E11-A5C3-880B13715893}"/>
              </a:ext>
            </a:extLst>
          </p:cNvPr>
          <p:cNvSpPr>
            <a:spLocks noChangeArrowheads="1"/>
          </p:cNvSpPr>
          <p:nvPr/>
        </p:nvSpPr>
        <p:spPr bwMode="auto">
          <a:xfrm>
            <a:off x="270008" y="1334675"/>
            <a:ext cx="6587992"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Lector digital vs Lector en papel (</a:t>
            </a:r>
            <a:r>
              <a:rPr lang="es-ES" sz="2000" u="sng"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en tiempo libre</a:t>
            </a: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2" name="10 Rectángulo">
            <a:extLst>
              <a:ext uri="{FF2B5EF4-FFF2-40B4-BE49-F238E27FC236}">
                <a16:creationId xmlns:a16="http://schemas.microsoft.com/office/drawing/2014/main" id="{B3BA68D2-8EDD-44C2-A9BD-E7656A72B68D}"/>
              </a:ext>
            </a:extLst>
          </p:cNvPr>
          <p:cNvSpPr/>
          <p:nvPr/>
        </p:nvSpPr>
        <p:spPr>
          <a:xfrm>
            <a:off x="3214227" y="2835663"/>
            <a:ext cx="2536226" cy="597711"/>
          </a:xfrm>
          <a:prstGeom prst="rect">
            <a:avLst/>
          </a:prstGeom>
          <a:noFill/>
          <a:ln w="9525">
            <a:noFill/>
            <a:miter lim="800000"/>
            <a:headEnd/>
            <a:tailEnd/>
          </a:ln>
          <a:effectLst/>
        </p:spPr>
        <p:txBody>
          <a:bodyPr anchor="ctr"/>
          <a:lstStyle/>
          <a:p>
            <a:pPr>
              <a:defRPr/>
            </a:pPr>
            <a:r>
              <a:rPr lang="es-ES" sz="2000" b="1" dirty="0">
                <a:solidFill>
                  <a:schemeClr val="accent6">
                    <a:lumMod val="75000"/>
                  </a:schemeClr>
                </a:solidFill>
              </a:rPr>
              <a:t>64,4% </a:t>
            </a:r>
            <a:r>
              <a:rPr lang="es-ES" sz="1600" b="1" dirty="0">
                <a:latin typeface="Verdana" panose="020B0604030504040204" pitchFamily="34" charset="0"/>
                <a:ea typeface="Verdana" panose="020B0604030504040204" pitchFamily="34" charset="0"/>
                <a:cs typeface="Verdana" panose="020B0604030504040204" pitchFamily="34" charset="0"/>
              </a:rPr>
              <a:t>lee libros </a:t>
            </a:r>
            <a:r>
              <a:rPr lang="es-ES" sz="1600" b="1" u="sng" dirty="0">
                <a:latin typeface="Verdana" panose="020B0604030504040204" pitchFamily="34" charset="0"/>
                <a:ea typeface="Verdana" panose="020B0604030504040204" pitchFamily="34" charset="0"/>
                <a:cs typeface="Verdana" panose="020B0604030504040204" pitchFamily="34" charset="0"/>
              </a:rPr>
              <a:t>en su tiempo libre</a:t>
            </a:r>
            <a:br>
              <a:rPr kumimoji="0" lang="es-ES" sz="16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br>
            <a:r>
              <a:rPr kumimoji="0" lang="es-ES" sz="12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(con frecuencia al menos trimestral)</a:t>
            </a:r>
            <a:endParaRPr kumimoji="0" lang="es-ES" sz="16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 name="Rectángulo 9">
            <a:extLst>
              <a:ext uri="{FF2B5EF4-FFF2-40B4-BE49-F238E27FC236}">
                <a16:creationId xmlns:a16="http://schemas.microsoft.com/office/drawing/2014/main" id="{9D7770EC-99E4-4DA8-ABE4-F3FE9D963859}"/>
              </a:ext>
            </a:extLst>
          </p:cNvPr>
          <p:cNvSpPr/>
          <p:nvPr/>
        </p:nvSpPr>
        <p:spPr>
          <a:xfrm>
            <a:off x="2012066" y="1778763"/>
            <a:ext cx="917239" cy="369332"/>
          </a:xfrm>
          <a:prstGeom prst="rect">
            <a:avLst/>
          </a:prstGeom>
        </p:spPr>
        <p:txBody>
          <a:bodyPr wrap="none">
            <a:spAutoFit/>
          </a:bodyPr>
          <a:lstStyle/>
          <a:p>
            <a:r>
              <a:rPr lang="es-ES" b="1" dirty="0">
                <a:latin typeface="Verdana" panose="020B0604030504040204" pitchFamily="34" charset="0"/>
                <a:ea typeface="Verdana" panose="020B0604030504040204" pitchFamily="34" charset="0"/>
                <a:cs typeface="Verdana" panose="020B0604030504040204" pitchFamily="34" charset="0"/>
              </a:rPr>
              <a:t>2021 </a:t>
            </a:r>
            <a:endParaRPr lang="es-ES" dirty="0"/>
          </a:p>
        </p:txBody>
      </p:sp>
      <p:cxnSp>
        <p:nvCxnSpPr>
          <p:cNvPr id="12" name="Conector recto de flecha 11">
            <a:extLst>
              <a:ext uri="{FF2B5EF4-FFF2-40B4-BE49-F238E27FC236}">
                <a16:creationId xmlns:a16="http://schemas.microsoft.com/office/drawing/2014/main" id="{96551F59-DED7-4520-8621-62D258812FB6}"/>
              </a:ext>
            </a:extLst>
          </p:cNvPr>
          <p:cNvCxnSpPr>
            <a:cxnSpLocks/>
          </p:cNvCxnSpPr>
          <p:nvPr/>
        </p:nvCxnSpPr>
        <p:spPr>
          <a:xfrm flipV="1">
            <a:off x="6331951" y="1771532"/>
            <a:ext cx="862540" cy="496538"/>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1" name="Conector recto de flecha 60">
            <a:extLst>
              <a:ext uri="{FF2B5EF4-FFF2-40B4-BE49-F238E27FC236}">
                <a16:creationId xmlns:a16="http://schemas.microsoft.com/office/drawing/2014/main" id="{94B80424-2AB0-4AA0-8C03-EB8B11C5A313}"/>
              </a:ext>
            </a:extLst>
          </p:cNvPr>
          <p:cNvCxnSpPr>
            <a:cxnSpLocks/>
          </p:cNvCxnSpPr>
          <p:nvPr/>
        </p:nvCxnSpPr>
        <p:spPr>
          <a:xfrm>
            <a:off x="6466114" y="3895604"/>
            <a:ext cx="1070302" cy="171993"/>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3" name="CuadroTexto 62">
            <a:extLst>
              <a:ext uri="{FF2B5EF4-FFF2-40B4-BE49-F238E27FC236}">
                <a16:creationId xmlns:a16="http://schemas.microsoft.com/office/drawing/2014/main" id="{94C72324-0177-4B98-A3CA-B69CD58BDC31}"/>
              </a:ext>
            </a:extLst>
          </p:cNvPr>
          <p:cNvSpPr txBox="1"/>
          <p:nvPr/>
        </p:nvSpPr>
        <p:spPr>
          <a:xfrm>
            <a:off x="9150302" y="112126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grpSp>
        <p:nvGrpSpPr>
          <p:cNvPr id="83" name="Grupo 82">
            <a:extLst>
              <a:ext uri="{FF2B5EF4-FFF2-40B4-BE49-F238E27FC236}">
                <a16:creationId xmlns:a16="http://schemas.microsoft.com/office/drawing/2014/main" id="{BD47D922-77E1-47E7-AFFF-74D207663F5B}"/>
              </a:ext>
            </a:extLst>
          </p:cNvPr>
          <p:cNvGrpSpPr/>
          <p:nvPr/>
        </p:nvGrpSpPr>
        <p:grpSpPr>
          <a:xfrm>
            <a:off x="8250838" y="1579376"/>
            <a:ext cx="2122526" cy="771210"/>
            <a:chOff x="8348613" y="2082208"/>
            <a:chExt cx="2122526" cy="771210"/>
          </a:xfrm>
        </p:grpSpPr>
        <p:sp>
          <p:nvSpPr>
            <p:cNvPr id="53" name="Rectángulo 52">
              <a:extLst>
                <a:ext uri="{FF2B5EF4-FFF2-40B4-BE49-F238E27FC236}">
                  <a16:creationId xmlns:a16="http://schemas.microsoft.com/office/drawing/2014/main" id="{D388CE66-8AC0-46F5-8704-6ADE65E1F8E0}"/>
                </a:ext>
              </a:extLst>
            </p:cNvPr>
            <p:cNvSpPr/>
            <p:nvPr/>
          </p:nvSpPr>
          <p:spPr>
            <a:xfrm>
              <a:off x="8348613" y="2082208"/>
              <a:ext cx="1241045" cy="400110"/>
            </a:xfrm>
            <a:prstGeom prst="rect">
              <a:avLst/>
            </a:prstGeom>
          </p:spPr>
          <p:txBody>
            <a:bodyPr wrap="none">
              <a:spAutoFit/>
            </a:bodyPr>
            <a:lstStyle/>
            <a:p>
              <a:r>
                <a:rPr lang="es-ES" sz="2000" b="1" dirty="0">
                  <a:solidFill>
                    <a:schemeClr val="accent6"/>
                  </a:solidFill>
                </a:rPr>
                <a:t>37,2% </a:t>
              </a:r>
              <a:endParaRPr lang="es-ES_tradnl" sz="2000" dirty="0">
                <a:solidFill>
                  <a:schemeClr val="accent6"/>
                </a:solidFill>
              </a:endParaRPr>
            </a:p>
          </p:txBody>
        </p:sp>
        <p:sp>
          <p:nvSpPr>
            <p:cNvPr id="54" name="Rectángulo 53">
              <a:extLst>
                <a:ext uri="{FF2B5EF4-FFF2-40B4-BE49-F238E27FC236}">
                  <a16:creationId xmlns:a16="http://schemas.microsoft.com/office/drawing/2014/main" id="{D8A26B03-6747-41B4-B8DE-87D45D82AA22}"/>
                </a:ext>
              </a:extLst>
            </p:cNvPr>
            <p:cNvSpPr/>
            <p:nvPr/>
          </p:nvSpPr>
          <p:spPr>
            <a:xfrm>
              <a:off x="8376388" y="2437920"/>
              <a:ext cx="960680"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kumimoji="0" lang="es-ES" sz="105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Solo lee en papel</a:t>
              </a:r>
            </a:p>
          </p:txBody>
        </p:sp>
        <p:sp>
          <p:nvSpPr>
            <p:cNvPr id="65" name="Flecha: cheurón 64">
              <a:extLst>
                <a:ext uri="{FF2B5EF4-FFF2-40B4-BE49-F238E27FC236}">
                  <a16:creationId xmlns:a16="http://schemas.microsoft.com/office/drawing/2014/main" id="{00C1F2F4-D0C2-4FC4-9955-46E33720C544}"/>
                </a:ext>
              </a:extLst>
            </p:cNvPr>
            <p:cNvSpPr/>
            <p:nvPr/>
          </p:nvSpPr>
          <p:spPr>
            <a:xfrm>
              <a:off x="9525721" y="2229422"/>
              <a:ext cx="196499" cy="250462"/>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67" name="Rectángulo 66">
              <a:extLst>
                <a:ext uri="{FF2B5EF4-FFF2-40B4-BE49-F238E27FC236}">
                  <a16:creationId xmlns:a16="http://schemas.microsoft.com/office/drawing/2014/main" id="{A6FD75DA-28FF-48CB-912E-245C4CFBA7C8}"/>
                </a:ext>
              </a:extLst>
            </p:cNvPr>
            <p:cNvSpPr/>
            <p:nvPr/>
          </p:nvSpPr>
          <p:spPr>
            <a:xfrm>
              <a:off x="9664792" y="2164955"/>
              <a:ext cx="806347" cy="646331"/>
            </a:xfrm>
            <a:prstGeom prst="rect">
              <a:avLst/>
            </a:prstGeom>
          </p:spPr>
          <p:txBody>
            <a:bodyPr wrap="square">
              <a:spAutoFit/>
            </a:bodyPr>
            <a:lstStyle/>
            <a:p>
              <a:pPr algn="ctr"/>
              <a:r>
                <a:rPr lang="es-ES" sz="1600" b="1" dirty="0"/>
                <a:t>8,3</a:t>
              </a:r>
              <a:br>
                <a:rPr lang="es-ES" sz="1200" b="1" dirty="0"/>
              </a:br>
              <a:r>
                <a:rPr lang="es-ES" sz="1000" b="1" dirty="0"/>
                <a:t>libros al año</a:t>
              </a:r>
              <a:endParaRPr lang="es-ES_tradnl" sz="1200" dirty="0"/>
            </a:p>
          </p:txBody>
        </p:sp>
      </p:grpSp>
      <p:grpSp>
        <p:nvGrpSpPr>
          <p:cNvPr id="84" name="Grupo 83">
            <a:extLst>
              <a:ext uri="{FF2B5EF4-FFF2-40B4-BE49-F238E27FC236}">
                <a16:creationId xmlns:a16="http://schemas.microsoft.com/office/drawing/2014/main" id="{36B25A2C-67E0-4FCD-9270-77AFBBB4DEF8}"/>
              </a:ext>
            </a:extLst>
          </p:cNvPr>
          <p:cNvGrpSpPr/>
          <p:nvPr/>
        </p:nvGrpSpPr>
        <p:grpSpPr>
          <a:xfrm>
            <a:off x="8325972" y="3486063"/>
            <a:ext cx="2165072" cy="803314"/>
            <a:chOff x="8335971" y="3289336"/>
            <a:chExt cx="2165072" cy="803314"/>
          </a:xfrm>
        </p:grpSpPr>
        <p:sp>
          <p:nvSpPr>
            <p:cNvPr id="55" name="Rectángulo 54">
              <a:extLst>
                <a:ext uri="{FF2B5EF4-FFF2-40B4-BE49-F238E27FC236}">
                  <a16:creationId xmlns:a16="http://schemas.microsoft.com/office/drawing/2014/main" id="{D6A56551-260F-46C3-B67A-8BEC49132A93}"/>
                </a:ext>
              </a:extLst>
            </p:cNvPr>
            <p:cNvSpPr/>
            <p:nvPr/>
          </p:nvSpPr>
          <p:spPr>
            <a:xfrm>
              <a:off x="8335971" y="3289336"/>
              <a:ext cx="1241045" cy="400110"/>
            </a:xfrm>
            <a:prstGeom prst="rect">
              <a:avLst/>
            </a:prstGeom>
          </p:spPr>
          <p:txBody>
            <a:bodyPr wrap="none">
              <a:spAutoFit/>
            </a:bodyPr>
            <a:lstStyle/>
            <a:p>
              <a:r>
                <a:rPr lang="es-ES" sz="2000" b="1" dirty="0">
                  <a:solidFill>
                    <a:schemeClr val="accent4">
                      <a:lumMod val="75000"/>
                      <a:lumOff val="25000"/>
                    </a:schemeClr>
                  </a:solidFill>
                </a:rPr>
                <a:t>19,0% </a:t>
              </a:r>
              <a:endParaRPr lang="es-ES_tradnl" sz="2000" dirty="0">
                <a:solidFill>
                  <a:schemeClr val="accent4">
                    <a:lumMod val="75000"/>
                    <a:lumOff val="25000"/>
                  </a:schemeClr>
                </a:solidFill>
              </a:endParaRPr>
            </a:p>
          </p:txBody>
        </p:sp>
        <p:sp>
          <p:nvSpPr>
            <p:cNvPr id="56" name="Rectángulo 55">
              <a:extLst>
                <a:ext uri="{FF2B5EF4-FFF2-40B4-BE49-F238E27FC236}">
                  <a16:creationId xmlns:a16="http://schemas.microsoft.com/office/drawing/2014/main" id="{488E4A78-BD88-42FA-9F7B-8EACE79A8807}"/>
                </a:ext>
              </a:extLst>
            </p:cNvPr>
            <p:cNvSpPr/>
            <p:nvPr/>
          </p:nvSpPr>
          <p:spPr>
            <a:xfrm>
              <a:off x="8357387" y="3622950"/>
              <a:ext cx="1162668"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kumimoji="0" lang="es-ES" sz="105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Lee en papel</a:t>
              </a:r>
              <a:br>
                <a:rPr kumimoji="0" lang="es-ES" sz="105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br>
              <a:r>
                <a:rPr kumimoji="0" lang="es-ES" sz="105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y en digital</a:t>
              </a:r>
            </a:p>
          </p:txBody>
        </p:sp>
        <p:sp>
          <p:nvSpPr>
            <p:cNvPr id="66" name="Flecha: cheurón 65">
              <a:extLst>
                <a:ext uri="{FF2B5EF4-FFF2-40B4-BE49-F238E27FC236}">
                  <a16:creationId xmlns:a16="http://schemas.microsoft.com/office/drawing/2014/main" id="{B7D493D4-55C4-4CAC-9A4A-53F2998844FF}"/>
                </a:ext>
              </a:extLst>
            </p:cNvPr>
            <p:cNvSpPr/>
            <p:nvPr/>
          </p:nvSpPr>
          <p:spPr>
            <a:xfrm>
              <a:off x="9525721" y="3497797"/>
              <a:ext cx="196499" cy="250462"/>
            </a:xfrm>
            <a:prstGeom prst="chevron">
              <a:avLst/>
            </a:prstGeom>
            <a:solidFill>
              <a:schemeClr val="accent4">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68" name="Rectángulo 67">
              <a:extLst>
                <a:ext uri="{FF2B5EF4-FFF2-40B4-BE49-F238E27FC236}">
                  <a16:creationId xmlns:a16="http://schemas.microsoft.com/office/drawing/2014/main" id="{A2FA08D2-1AA6-4164-9D76-65DA000C4372}"/>
                </a:ext>
              </a:extLst>
            </p:cNvPr>
            <p:cNvSpPr/>
            <p:nvPr/>
          </p:nvSpPr>
          <p:spPr>
            <a:xfrm>
              <a:off x="9634444" y="3446319"/>
              <a:ext cx="866599" cy="646331"/>
            </a:xfrm>
            <a:prstGeom prst="rect">
              <a:avLst/>
            </a:prstGeom>
          </p:spPr>
          <p:txBody>
            <a:bodyPr wrap="square">
              <a:spAutoFit/>
            </a:bodyPr>
            <a:lstStyle/>
            <a:p>
              <a:pPr algn="ctr"/>
              <a:r>
                <a:rPr lang="es-ES" sz="1600" b="1" dirty="0"/>
                <a:t>13,1 </a:t>
              </a:r>
              <a:r>
                <a:rPr lang="es-ES" sz="1000" b="1" dirty="0"/>
                <a:t>libros al año</a:t>
              </a:r>
              <a:endParaRPr lang="es-ES_tradnl" sz="1000" dirty="0"/>
            </a:p>
          </p:txBody>
        </p:sp>
      </p:grpSp>
      <p:graphicFrame>
        <p:nvGraphicFramePr>
          <p:cNvPr id="70" name="8 Gráfico">
            <a:extLst>
              <a:ext uri="{FF2B5EF4-FFF2-40B4-BE49-F238E27FC236}">
                <a16:creationId xmlns:a16="http://schemas.microsoft.com/office/drawing/2014/main" id="{41B328BF-FA3F-470C-AD0C-07C1602C08E6}"/>
              </a:ext>
            </a:extLst>
          </p:cNvPr>
          <p:cNvGraphicFramePr/>
          <p:nvPr>
            <p:extLst>
              <p:ext uri="{D42A27DB-BD31-4B8C-83A1-F6EECF244321}">
                <p14:modId xmlns:p14="http://schemas.microsoft.com/office/powerpoint/2010/main" val="768063119"/>
              </p:ext>
            </p:extLst>
          </p:nvPr>
        </p:nvGraphicFramePr>
        <p:xfrm>
          <a:off x="4494431" y="4178394"/>
          <a:ext cx="3203138" cy="2689862"/>
        </p:xfrm>
        <a:graphic>
          <a:graphicData uri="http://schemas.openxmlformats.org/drawingml/2006/chart">
            <c:chart xmlns:c="http://schemas.openxmlformats.org/drawingml/2006/chart" xmlns:r="http://schemas.openxmlformats.org/officeDocument/2006/relationships" r:id="rId7"/>
          </a:graphicData>
        </a:graphic>
      </p:graphicFrame>
      <p:pic>
        <p:nvPicPr>
          <p:cNvPr id="76" name="Picture 2" descr="https://d30y9cdsu7xlg0.cloudfront.net/png/754308-200.png">
            <a:extLst>
              <a:ext uri="{FF2B5EF4-FFF2-40B4-BE49-F238E27FC236}">
                <a16:creationId xmlns:a16="http://schemas.microsoft.com/office/drawing/2014/main" id="{C952E1AB-4E31-4F1C-822B-133EBE9D4B6D}"/>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0" y="1358183"/>
            <a:ext cx="382555" cy="382555"/>
          </a:xfrm>
          <a:prstGeom prst="rect">
            <a:avLst/>
          </a:prstGeom>
          <a:noFill/>
          <a:extLst>
            <a:ext uri="{909E8E84-426E-40DD-AFC4-6F175D3DCCD1}">
              <a14:hiddenFill xmlns:a14="http://schemas.microsoft.com/office/drawing/2010/main">
                <a:solidFill>
                  <a:srgbClr val="FFFFFF"/>
                </a:solidFill>
              </a14:hiddenFill>
            </a:ext>
          </a:extLst>
        </p:spPr>
      </p:pic>
      <p:grpSp>
        <p:nvGrpSpPr>
          <p:cNvPr id="77" name="Grupo 76">
            <a:extLst>
              <a:ext uri="{FF2B5EF4-FFF2-40B4-BE49-F238E27FC236}">
                <a16:creationId xmlns:a16="http://schemas.microsoft.com/office/drawing/2014/main" id="{FED70867-B351-477E-A868-8288EDBECC92}"/>
              </a:ext>
            </a:extLst>
          </p:cNvPr>
          <p:cNvGrpSpPr/>
          <p:nvPr/>
        </p:nvGrpSpPr>
        <p:grpSpPr>
          <a:xfrm>
            <a:off x="3358099" y="2032387"/>
            <a:ext cx="525009" cy="648989"/>
            <a:chOff x="5377766" y="2476500"/>
            <a:chExt cx="1541077" cy="1905000"/>
          </a:xfrm>
        </p:grpSpPr>
        <p:pic>
          <p:nvPicPr>
            <p:cNvPr id="78" name="Picture 4" descr="https://d30y9cdsu7xlg0.cloudfront.net/png/7677-200.png">
              <a:extLst>
                <a:ext uri="{FF2B5EF4-FFF2-40B4-BE49-F238E27FC236}">
                  <a16:creationId xmlns:a16="http://schemas.microsoft.com/office/drawing/2014/main" id="{4EF3F1DA-24AA-4402-AA3F-E29CCA5AC138}"/>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descr="https://d30y9cdsu7xlg0.cloudfront.net/png/113878-200.png">
              <a:extLst>
                <a:ext uri="{FF2B5EF4-FFF2-40B4-BE49-F238E27FC236}">
                  <a16:creationId xmlns:a16="http://schemas.microsoft.com/office/drawing/2014/main" id="{45B44E03-76B1-49DA-8E9D-83228EFEE13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sp>
        <p:nvSpPr>
          <p:cNvPr id="81" name="Flecha: a la derecha 80">
            <a:extLst>
              <a:ext uri="{FF2B5EF4-FFF2-40B4-BE49-F238E27FC236}">
                <a16:creationId xmlns:a16="http://schemas.microsoft.com/office/drawing/2014/main" id="{25D1CC94-4885-4D04-8801-2A718E6FFCDF}"/>
              </a:ext>
            </a:extLst>
          </p:cNvPr>
          <p:cNvSpPr/>
          <p:nvPr/>
        </p:nvSpPr>
        <p:spPr>
          <a:xfrm>
            <a:off x="5506267" y="2877016"/>
            <a:ext cx="417807" cy="423528"/>
          </a:xfrm>
          <a:prstGeom prst="rightArrow">
            <a:avLst/>
          </a:prstGeom>
          <a:solidFill>
            <a:schemeClr val="bg1">
              <a:lumMod val="95000"/>
            </a:schemeClr>
          </a:solidFill>
          <a:ln>
            <a:solidFill>
              <a:srgbClr val="4E78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9" name="Rectángulo 68">
            <a:extLst>
              <a:ext uri="{FF2B5EF4-FFF2-40B4-BE49-F238E27FC236}">
                <a16:creationId xmlns:a16="http://schemas.microsoft.com/office/drawing/2014/main" id="{4F7F23AA-61C1-4AC5-901B-60FAB026F087}"/>
              </a:ext>
            </a:extLst>
          </p:cNvPr>
          <p:cNvSpPr/>
          <p:nvPr/>
        </p:nvSpPr>
        <p:spPr>
          <a:xfrm>
            <a:off x="3197502" y="4249021"/>
            <a:ext cx="5778547"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kumimoji="0" lang="es-ES" sz="16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Del total de libros leídos en el último año…</a:t>
            </a:r>
          </a:p>
        </p:txBody>
      </p:sp>
      <p:sp>
        <p:nvSpPr>
          <p:cNvPr id="85" name="Rectángulo 84">
            <a:extLst>
              <a:ext uri="{FF2B5EF4-FFF2-40B4-BE49-F238E27FC236}">
                <a16:creationId xmlns:a16="http://schemas.microsoft.com/office/drawing/2014/main" id="{5DB976E8-B872-49F1-9488-1D22CCB77FF3}"/>
              </a:ext>
            </a:extLst>
          </p:cNvPr>
          <p:cNvSpPr/>
          <p:nvPr/>
        </p:nvSpPr>
        <p:spPr>
          <a:xfrm>
            <a:off x="4170118" y="5079857"/>
            <a:ext cx="1163378" cy="276999"/>
          </a:xfrm>
          <a:prstGeom prst="rect">
            <a:avLst/>
          </a:prstGeom>
        </p:spPr>
        <p:txBody>
          <a:bodyPr wrap="square">
            <a:spAutoFit/>
          </a:bodyPr>
          <a:lstStyle/>
          <a:p>
            <a:pPr algn="ctr"/>
            <a:r>
              <a:rPr lang="es-ES" sz="1200" b="1" dirty="0"/>
              <a:t>en papel</a:t>
            </a:r>
            <a:endParaRPr lang="es-ES_tradnl" sz="1050" dirty="0"/>
          </a:p>
        </p:txBody>
      </p:sp>
      <p:grpSp>
        <p:nvGrpSpPr>
          <p:cNvPr id="4" name="Grupo 3">
            <a:extLst>
              <a:ext uri="{FF2B5EF4-FFF2-40B4-BE49-F238E27FC236}">
                <a16:creationId xmlns:a16="http://schemas.microsoft.com/office/drawing/2014/main" id="{B2F531BE-9344-4822-A792-FD14D7AD7286}"/>
              </a:ext>
            </a:extLst>
          </p:cNvPr>
          <p:cNvGrpSpPr/>
          <p:nvPr/>
        </p:nvGrpSpPr>
        <p:grpSpPr>
          <a:xfrm>
            <a:off x="8240934" y="2529329"/>
            <a:ext cx="2271014" cy="764215"/>
            <a:chOff x="8268320" y="2501896"/>
            <a:chExt cx="2271014" cy="764215"/>
          </a:xfrm>
        </p:grpSpPr>
        <p:sp>
          <p:nvSpPr>
            <p:cNvPr id="86" name="Rectángulo 85">
              <a:extLst>
                <a:ext uri="{FF2B5EF4-FFF2-40B4-BE49-F238E27FC236}">
                  <a16:creationId xmlns:a16="http://schemas.microsoft.com/office/drawing/2014/main" id="{79FB58B2-FED7-4B81-B612-9E08F45868EF}"/>
                </a:ext>
              </a:extLst>
            </p:cNvPr>
            <p:cNvSpPr/>
            <p:nvPr/>
          </p:nvSpPr>
          <p:spPr>
            <a:xfrm>
              <a:off x="8268320" y="2850613"/>
              <a:ext cx="960680"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kumimoji="0" lang="es-ES" sz="105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Solo lee en digital</a:t>
              </a:r>
            </a:p>
          </p:txBody>
        </p:sp>
        <p:sp>
          <p:nvSpPr>
            <p:cNvPr id="89" name="Rectángulo 88">
              <a:extLst>
                <a:ext uri="{FF2B5EF4-FFF2-40B4-BE49-F238E27FC236}">
                  <a16:creationId xmlns:a16="http://schemas.microsoft.com/office/drawing/2014/main" id="{30B7D5A0-FE57-4342-95AA-E34495C00EEF}"/>
                </a:ext>
              </a:extLst>
            </p:cNvPr>
            <p:cNvSpPr/>
            <p:nvPr/>
          </p:nvSpPr>
          <p:spPr>
            <a:xfrm>
              <a:off x="8299658" y="2501896"/>
              <a:ext cx="1058303" cy="400110"/>
            </a:xfrm>
            <a:prstGeom prst="rect">
              <a:avLst/>
            </a:prstGeom>
          </p:spPr>
          <p:txBody>
            <a:bodyPr wrap="none">
              <a:spAutoFit/>
            </a:bodyPr>
            <a:lstStyle/>
            <a:p>
              <a:r>
                <a:rPr lang="es-ES" sz="2000" b="1" dirty="0">
                  <a:solidFill>
                    <a:srgbClr val="002060"/>
                  </a:solidFill>
                </a:rPr>
                <a:t>8,2% </a:t>
              </a:r>
              <a:endParaRPr lang="es-ES_tradnl" sz="2000" dirty="0">
                <a:solidFill>
                  <a:srgbClr val="002060"/>
                </a:solidFill>
              </a:endParaRPr>
            </a:p>
          </p:txBody>
        </p:sp>
        <p:sp>
          <p:nvSpPr>
            <p:cNvPr id="90" name="Flecha: cheurón 89">
              <a:extLst>
                <a:ext uri="{FF2B5EF4-FFF2-40B4-BE49-F238E27FC236}">
                  <a16:creationId xmlns:a16="http://schemas.microsoft.com/office/drawing/2014/main" id="{1D8A31C2-14D0-4068-BC3C-06B8FB6D1C3A}"/>
                </a:ext>
              </a:extLst>
            </p:cNvPr>
            <p:cNvSpPr/>
            <p:nvPr/>
          </p:nvSpPr>
          <p:spPr>
            <a:xfrm>
              <a:off x="9429817" y="2647634"/>
              <a:ext cx="196499" cy="250462"/>
            </a:xfrm>
            <a:prstGeom prst="chevron">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91" name="Rectángulo 90">
              <a:extLst>
                <a:ext uri="{FF2B5EF4-FFF2-40B4-BE49-F238E27FC236}">
                  <a16:creationId xmlns:a16="http://schemas.microsoft.com/office/drawing/2014/main" id="{1059D57C-3027-4563-A8A6-716F3E242C19}"/>
                </a:ext>
              </a:extLst>
            </p:cNvPr>
            <p:cNvSpPr/>
            <p:nvPr/>
          </p:nvSpPr>
          <p:spPr>
            <a:xfrm>
              <a:off x="9515361" y="2581689"/>
              <a:ext cx="1023973" cy="646331"/>
            </a:xfrm>
            <a:prstGeom prst="rect">
              <a:avLst/>
            </a:prstGeom>
          </p:spPr>
          <p:txBody>
            <a:bodyPr wrap="square">
              <a:spAutoFit/>
            </a:bodyPr>
            <a:lstStyle/>
            <a:p>
              <a:pPr algn="ctr"/>
              <a:r>
                <a:rPr lang="es-ES" sz="1600" b="1" dirty="0"/>
                <a:t>11,9 </a:t>
              </a:r>
              <a:r>
                <a:rPr lang="es-ES" sz="1000" b="1" dirty="0"/>
                <a:t>libros al año</a:t>
              </a:r>
              <a:endParaRPr lang="es-ES_tradnl" sz="1000" dirty="0"/>
            </a:p>
          </p:txBody>
        </p:sp>
      </p:grpSp>
      <p:sp>
        <p:nvSpPr>
          <p:cNvPr id="5" name="Cerrar llave 4">
            <a:extLst>
              <a:ext uri="{FF2B5EF4-FFF2-40B4-BE49-F238E27FC236}">
                <a16:creationId xmlns:a16="http://schemas.microsoft.com/office/drawing/2014/main" id="{049B3A0C-54CA-4640-A13D-FA943C1A78EF}"/>
              </a:ext>
            </a:extLst>
          </p:cNvPr>
          <p:cNvSpPr/>
          <p:nvPr/>
        </p:nvSpPr>
        <p:spPr>
          <a:xfrm>
            <a:off x="10536152" y="2472215"/>
            <a:ext cx="196499" cy="1778804"/>
          </a:xfrm>
          <a:prstGeom prst="rightBrace">
            <a:avLst/>
          </a:prstGeom>
          <a:ln>
            <a:solidFill>
              <a:schemeClr val="accent4">
                <a:lumMod val="90000"/>
                <a:lumOff val="1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nvGrpSpPr>
          <p:cNvPr id="94" name="Grupo 93">
            <a:extLst>
              <a:ext uri="{FF2B5EF4-FFF2-40B4-BE49-F238E27FC236}">
                <a16:creationId xmlns:a16="http://schemas.microsoft.com/office/drawing/2014/main" id="{31511961-7112-40C7-A848-A5D3074BAC5B}"/>
              </a:ext>
            </a:extLst>
          </p:cNvPr>
          <p:cNvGrpSpPr/>
          <p:nvPr/>
        </p:nvGrpSpPr>
        <p:grpSpPr>
          <a:xfrm>
            <a:off x="10735439" y="3111507"/>
            <a:ext cx="1241045" cy="749112"/>
            <a:chOff x="8335971" y="3289336"/>
            <a:chExt cx="1241045" cy="749112"/>
          </a:xfrm>
        </p:grpSpPr>
        <p:sp>
          <p:nvSpPr>
            <p:cNvPr id="95" name="Rectángulo 94">
              <a:extLst>
                <a:ext uri="{FF2B5EF4-FFF2-40B4-BE49-F238E27FC236}">
                  <a16:creationId xmlns:a16="http://schemas.microsoft.com/office/drawing/2014/main" id="{C56BF537-4905-4AF5-BB9C-F7CAF40313BB}"/>
                </a:ext>
              </a:extLst>
            </p:cNvPr>
            <p:cNvSpPr/>
            <p:nvPr/>
          </p:nvSpPr>
          <p:spPr>
            <a:xfrm>
              <a:off x="8335971" y="3289336"/>
              <a:ext cx="1241045" cy="400110"/>
            </a:xfrm>
            <a:prstGeom prst="rect">
              <a:avLst/>
            </a:prstGeom>
          </p:spPr>
          <p:txBody>
            <a:bodyPr wrap="none">
              <a:spAutoFit/>
            </a:bodyPr>
            <a:lstStyle/>
            <a:p>
              <a:r>
                <a:rPr lang="es-ES" sz="2000" b="1" dirty="0">
                  <a:solidFill>
                    <a:schemeClr val="tx1">
                      <a:lumMod val="85000"/>
                      <a:lumOff val="15000"/>
                    </a:schemeClr>
                  </a:solidFill>
                </a:rPr>
                <a:t>27,2% </a:t>
              </a:r>
              <a:endParaRPr lang="es-ES_tradnl" sz="2000" dirty="0">
                <a:solidFill>
                  <a:schemeClr val="tx1">
                    <a:lumMod val="85000"/>
                    <a:lumOff val="15000"/>
                  </a:schemeClr>
                </a:solidFill>
              </a:endParaRPr>
            </a:p>
          </p:txBody>
        </p:sp>
        <p:sp>
          <p:nvSpPr>
            <p:cNvPr id="96" name="Rectángulo 95">
              <a:extLst>
                <a:ext uri="{FF2B5EF4-FFF2-40B4-BE49-F238E27FC236}">
                  <a16:creationId xmlns:a16="http://schemas.microsoft.com/office/drawing/2014/main" id="{894F6E85-D1A2-4FD1-A242-D0A8BB86F0E6}"/>
                </a:ext>
              </a:extLst>
            </p:cNvPr>
            <p:cNvSpPr/>
            <p:nvPr/>
          </p:nvSpPr>
          <p:spPr>
            <a:xfrm>
              <a:off x="8357387" y="3622950"/>
              <a:ext cx="1162668"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kumimoji="0" lang="es-ES" sz="1050" b="1" i="0" u="none" strike="noStrike" kern="1200" cap="none" spc="0" normalizeH="0" baseline="0" noProof="0" dirty="0">
                  <a:ln>
                    <a:noFill/>
                  </a:ln>
                  <a:solidFill>
                    <a:schemeClr val="tx1">
                      <a:lumMod val="85000"/>
                      <a:lumOff val="15000"/>
                    </a:schemeClr>
                  </a:solidFill>
                  <a:effectLst/>
                  <a:uLnTx/>
                  <a:uFillTx/>
                  <a:latin typeface="Verdana" panose="020B0604030504040204" pitchFamily="34" charset="0"/>
                  <a:ea typeface="Verdana" panose="020B0604030504040204" pitchFamily="34" charset="0"/>
                  <a:cs typeface="Verdana" panose="020B0604030504040204" pitchFamily="34" charset="0"/>
                </a:rPr>
                <a:t>TOTAL digital </a:t>
              </a:r>
            </a:p>
          </p:txBody>
        </p:sp>
      </p:grpSp>
      <p:sp>
        <p:nvSpPr>
          <p:cNvPr id="62" name="Rectángulo 61">
            <a:extLst>
              <a:ext uri="{FF2B5EF4-FFF2-40B4-BE49-F238E27FC236}">
                <a16:creationId xmlns:a16="http://schemas.microsoft.com/office/drawing/2014/main" id="{DF8EB583-05A1-4472-BA94-D6A7E704C4D0}"/>
              </a:ext>
            </a:extLst>
          </p:cNvPr>
          <p:cNvSpPr/>
          <p:nvPr/>
        </p:nvSpPr>
        <p:spPr>
          <a:xfrm>
            <a:off x="6579422" y="6083616"/>
            <a:ext cx="1163378" cy="276999"/>
          </a:xfrm>
          <a:prstGeom prst="rect">
            <a:avLst/>
          </a:prstGeom>
        </p:spPr>
        <p:txBody>
          <a:bodyPr wrap="square">
            <a:spAutoFit/>
          </a:bodyPr>
          <a:lstStyle/>
          <a:p>
            <a:pPr algn="ctr"/>
            <a:r>
              <a:rPr lang="es-ES" sz="1200" b="1" dirty="0"/>
              <a:t>en digital</a:t>
            </a:r>
            <a:endParaRPr lang="es-ES_tradnl" sz="1050" dirty="0"/>
          </a:p>
        </p:txBody>
      </p:sp>
      <p:sp>
        <p:nvSpPr>
          <p:cNvPr id="64" name="Rectángulo 63">
            <a:extLst>
              <a:ext uri="{FF2B5EF4-FFF2-40B4-BE49-F238E27FC236}">
                <a16:creationId xmlns:a16="http://schemas.microsoft.com/office/drawing/2014/main" id="{7427E58A-231E-4BD5-920A-504288769055}"/>
              </a:ext>
            </a:extLst>
          </p:cNvPr>
          <p:cNvSpPr/>
          <p:nvPr/>
        </p:nvSpPr>
        <p:spPr>
          <a:xfrm>
            <a:off x="7659712" y="5650727"/>
            <a:ext cx="1663758" cy="461665"/>
          </a:xfrm>
          <a:prstGeom prst="rect">
            <a:avLst/>
          </a:prstGeom>
        </p:spPr>
        <p:txBody>
          <a:bodyPr wrap="square">
            <a:spAutoFit/>
          </a:bodyPr>
          <a:lstStyle/>
          <a:p>
            <a:pPr algn="ctr"/>
            <a:r>
              <a:rPr lang="es-ES" sz="1200" b="1" dirty="0"/>
              <a:t>20% sin pagar</a:t>
            </a:r>
            <a:br>
              <a:rPr lang="es-ES" sz="1200" b="1" dirty="0"/>
            </a:br>
            <a:r>
              <a:rPr lang="es-ES" sz="1200" dirty="0"/>
              <a:t>(el 74%)</a:t>
            </a:r>
            <a:endParaRPr lang="es-ES_tradnl" sz="1050" dirty="0"/>
          </a:p>
        </p:txBody>
      </p:sp>
      <p:sp>
        <p:nvSpPr>
          <p:cNvPr id="87" name="Rectángulo: esquinas redondeadas 86">
            <a:extLst>
              <a:ext uri="{FF2B5EF4-FFF2-40B4-BE49-F238E27FC236}">
                <a16:creationId xmlns:a16="http://schemas.microsoft.com/office/drawing/2014/main" id="{5742DE1F-0247-4C4A-A162-6FDB8DD27BEE}"/>
              </a:ext>
            </a:extLst>
          </p:cNvPr>
          <p:cNvSpPr/>
          <p:nvPr/>
        </p:nvSpPr>
        <p:spPr>
          <a:xfrm>
            <a:off x="5934269" y="5421266"/>
            <a:ext cx="3349689" cy="1212026"/>
          </a:xfrm>
          <a:prstGeom prst="roundRect">
            <a:avLst>
              <a:gd name="adj" fmla="val 13148"/>
            </a:avLst>
          </a:prstGeom>
          <a:noFill/>
          <a:ln>
            <a:solidFill>
              <a:schemeClr val="accent4">
                <a:lumMod val="90000"/>
                <a:lumOff val="1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8" name="Rectángulo 87">
            <a:extLst>
              <a:ext uri="{FF2B5EF4-FFF2-40B4-BE49-F238E27FC236}">
                <a16:creationId xmlns:a16="http://schemas.microsoft.com/office/drawing/2014/main" id="{4498FA8E-4045-4ADE-8E49-9FEBBB31B678}"/>
              </a:ext>
            </a:extLst>
          </p:cNvPr>
          <p:cNvSpPr/>
          <p:nvPr/>
        </p:nvSpPr>
        <p:spPr>
          <a:xfrm>
            <a:off x="7782312" y="6083616"/>
            <a:ext cx="1418557" cy="461665"/>
          </a:xfrm>
          <a:prstGeom prst="rect">
            <a:avLst/>
          </a:prstGeom>
        </p:spPr>
        <p:txBody>
          <a:bodyPr wrap="square">
            <a:spAutoFit/>
          </a:bodyPr>
          <a:lstStyle/>
          <a:p>
            <a:pPr algn="ctr"/>
            <a:r>
              <a:rPr lang="es-ES" sz="1200" b="1" dirty="0"/>
              <a:t>7% de pago</a:t>
            </a:r>
            <a:br>
              <a:rPr lang="es-ES" sz="1200" b="1" dirty="0"/>
            </a:br>
            <a:r>
              <a:rPr lang="es-ES" sz="1200" dirty="0"/>
              <a:t>(el 26%)</a:t>
            </a:r>
            <a:endParaRPr lang="es-ES_tradnl" sz="1050" dirty="0"/>
          </a:p>
        </p:txBody>
      </p:sp>
      <p:sp>
        <p:nvSpPr>
          <p:cNvPr id="92" name="Flecha: cheurón 91">
            <a:extLst>
              <a:ext uri="{FF2B5EF4-FFF2-40B4-BE49-F238E27FC236}">
                <a16:creationId xmlns:a16="http://schemas.microsoft.com/office/drawing/2014/main" id="{D8B99C0A-1671-45EC-9A83-9233657A1D3E}"/>
              </a:ext>
            </a:extLst>
          </p:cNvPr>
          <p:cNvSpPr/>
          <p:nvPr/>
        </p:nvSpPr>
        <p:spPr>
          <a:xfrm>
            <a:off x="7624910" y="5725440"/>
            <a:ext cx="151915" cy="670359"/>
          </a:xfrm>
          <a:prstGeom prst="chevron">
            <a:avLst/>
          </a:prstGeom>
          <a:solidFill>
            <a:schemeClr val="accent4">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93" name="22 CuadroTexto">
            <a:extLst>
              <a:ext uri="{FF2B5EF4-FFF2-40B4-BE49-F238E27FC236}">
                <a16:creationId xmlns:a16="http://schemas.microsoft.com/office/drawing/2014/main" id="{73D7B122-7465-430D-9512-5FA3E3DF0DA6}"/>
              </a:ext>
            </a:extLst>
          </p:cNvPr>
          <p:cNvSpPr txBox="1"/>
          <p:nvPr/>
        </p:nvSpPr>
        <p:spPr>
          <a:xfrm>
            <a:off x="6515592" y="6339641"/>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2020: 27,9%</a:t>
            </a:r>
          </a:p>
        </p:txBody>
      </p:sp>
      <p:sp>
        <p:nvSpPr>
          <p:cNvPr id="97" name="Rectángulo 96">
            <a:extLst>
              <a:ext uri="{FF2B5EF4-FFF2-40B4-BE49-F238E27FC236}">
                <a16:creationId xmlns:a16="http://schemas.microsoft.com/office/drawing/2014/main" id="{F38B55ED-F6B1-4C7B-AFB0-7950913F5EC3}"/>
              </a:ext>
            </a:extLst>
          </p:cNvPr>
          <p:cNvSpPr/>
          <p:nvPr/>
        </p:nvSpPr>
        <p:spPr>
          <a:xfrm>
            <a:off x="179927" y="65690"/>
            <a:ext cx="10449973" cy="9438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spcBef>
                <a:spcPts val="200"/>
              </a:spcBef>
              <a:spcAft>
                <a:spcPts val="600"/>
              </a:spcAft>
              <a:buClr>
                <a:srgbClr val="233616"/>
              </a:buClr>
            </a:pPr>
            <a:r>
              <a:rPr lang="es-ES" sz="1400" dirty="0">
                <a:solidFill>
                  <a:schemeClr val="tx1"/>
                </a:solidFill>
                <a:ea typeface="Verdana" panose="020B0604030504040204" pitchFamily="34" charset="0"/>
                <a:cs typeface="Verdana" panose="020B0604030504040204" pitchFamily="34" charset="0"/>
              </a:rPr>
              <a:t>El </a:t>
            </a:r>
            <a:r>
              <a:rPr lang="es-ES" sz="1400" b="1" dirty="0">
                <a:solidFill>
                  <a:schemeClr val="tx1"/>
                </a:solidFill>
                <a:ea typeface="Verdana" panose="020B0604030504040204" pitchFamily="34" charset="0"/>
                <a:cs typeface="Verdana" panose="020B0604030504040204" pitchFamily="34" charset="0"/>
              </a:rPr>
              <a:t>29,2% de la población lee libros </a:t>
            </a:r>
            <a:r>
              <a:rPr lang="es-ES" sz="1400" dirty="0">
                <a:solidFill>
                  <a:schemeClr val="tx1"/>
                </a:solidFill>
                <a:ea typeface="Verdana" panose="020B0604030504040204" pitchFamily="34" charset="0"/>
                <a:cs typeface="Verdana" panose="020B0604030504040204" pitchFamily="34" charset="0"/>
              </a:rPr>
              <a:t>por ocio </a:t>
            </a:r>
            <a:r>
              <a:rPr lang="es-ES" sz="1400" b="1" dirty="0">
                <a:solidFill>
                  <a:schemeClr val="tx1"/>
                </a:solidFill>
                <a:ea typeface="Verdana" panose="020B0604030504040204" pitchFamily="34" charset="0"/>
                <a:cs typeface="Verdana" panose="020B0604030504040204" pitchFamily="34" charset="0"/>
              </a:rPr>
              <a:t>en soporte digital</a:t>
            </a:r>
            <a:r>
              <a:rPr lang="es-ES" sz="1400" dirty="0">
                <a:solidFill>
                  <a:schemeClr val="tx1"/>
                </a:solidFill>
                <a:ea typeface="Verdana" panose="020B0604030504040204" pitchFamily="34" charset="0"/>
                <a:cs typeface="Verdana" panose="020B0604030504040204" pitchFamily="34" charset="0"/>
              </a:rPr>
              <a:t>.</a:t>
            </a:r>
          </a:p>
          <a:p>
            <a:pPr>
              <a:spcBef>
                <a:spcPts val="200"/>
              </a:spcBef>
              <a:spcAft>
                <a:spcPts val="600"/>
              </a:spcAft>
              <a:buClr>
                <a:srgbClr val="233616"/>
              </a:buClr>
            </a:pPr>
            <a:r>
              <a:rPr lang="es-ES" sz="1400" dirty="0">
                <a:solidFill>
                  <a:schemeClr val="tx1"/>
                </a:solidFill>
                <a:ea typeface="Verdana" panose="020B0604030504040204" pitchFamily="34" charset="0"/>
                <a:cs typeface="Verdana" panose="020B0604030504040204" pitchFamily="34" charset="0"/>
              </a:rPr>
              <a:t>El </a:t>
            </a:r>
            <a:r>
              <a:rPr lang="es-ES" sz="1400" b="1" dirty="0">
                <a:solidFill>
                  <a:schemeClr val="tx1"/>
                </a:solidFill>
                <a:ea typeface="Verdana" panose="020B0604030504040204" pitchFamily="34" charset="0"/>
                <a:cs typeface="Verdana" panose="020B0604030504040204" pitchFamily="34" charset="0"/>
              </a:rPr>
              <a:t>27,0% de todos los libros leídos en el último año, se leen en soporte digital</a:t>
            </a:r>
            <a:r>
              <a:rPr lang="es-ES" sz="1400" dirty="0">
                <a:solidFill>
                  <a:schemeClr val="tx1"/>
                </a:solidFill>
                <a:ea typeface="Verdana" panose="020B0604030504040204" pitchFamily="34" charset="0"/>
                <a:cs typeface="Verdana" panose="020B0604030504040204" pitchFamily="34" charset="0"/>
              </a:rPr>
              <a:t>.</a:t>
            </a:r>
          </a:p>
          <a:p>
            <a:pPr marL="742950" lvl="1" indent="-285750">
              <a:spcBef>
                <a:spcPts val="200"/>
              </a:spcBef>
              <a:spcAft>
                <a:spcPts val="600"/>
              </a:spcAft>
              <a:buClr>
                <a:srgbClr val="233616"/>
              </a:buClr>
              <a:buFont typeface="Arial" panose="020B0604020202020204" pitchFamily="34" charset="0"/>
              <a:buChar char="•"/>
            </a:pPr>
            <a:r>
              <a:rPr lang="es-ES" sz="1400" dirty="0">
                <a:solidFill>
                  <a:schemeClr val="tx1"/>
                </a:solidFill>
                <a:ea typeface="Verdana" panose="020B0604030504040204" pitchFamily="34" charset="0"/>
                <a:cs typeface="Verdana" panose="020B0604030504040204" pitchFamily="34" charset="0"/>
              </a:rPr>
              <a:t>El 74% de los libros digitales leídos se obtienen de forma gratuita, sin haber pagado por ellos.</a:t>
            </a:r>
          </a:p>
        </p:txBody>
      </p:sp>
    </p:spTree>
    <p:extLst>
      <p:ext uri="{BB962C8B-B14F-4D97-AF65-F5344CB8AC3E}">
        <p14:creationId xmlns:p14="http://schemas.microsoft.com/office/powerpoint/2010/main" val="22162560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ángulo 43">
            <a:extLst>
              <a:ext uri="{FF2B5EF4-FFF2-40B4-BE49-F238E27FC236}">
                <a16:creationId xmlns:a16="http://schemas.microsoft.com/office/drawing/2014/main" id="{83ADFD8C-67E7-4F0B-9F83-A1FB44B9A298}"/>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Marcador de número de diapositiva 1">
            <a:extLst>
              <a:ext uri="{FF2B5EF4-FFF2-40B4-BE49-F238E27FC236}">
                <a16:creationId xmlns:a16="http://schemas.microsoft.com/office/drawing/2014/main" id="{DE2BAB1E-86C3-4489-BC69-B86916538CE3}"/>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64</a:t>
            </a:fld>
            <a:endParaRPr lang="es-ES_tradnl" dirty="0"/>
          </a:p>
        </p:txBody>
      </p:sp>
      <p:sp>
        <p:nvSpPr>
          <p:cNvPr id="46" name="Rectángulo 45">
            <a:extLst>
              <a:ext uri="{FF2B5EF4-FFF2-40B4-BE49-F238E27FC236}">
                <a16:creationId xmlns:a16="http://schemas.microsoft.com/office/drawing/2014/main" id="{8921DC90-4F58-4D1C-A435-B7B527B503C7}"/>
              </a:ext>
            </a:extLst>
          </p:cNvPr>
          <p:cNvSpPr/>
          <p:nvPr/>
        </p:nvSpPr>
        <p:spPr>
          <a:xfrm>
            <a:off x="179926" y="352947"/>
            <a:ext cx="11617821"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spcBef>
                <a:spcPts val="200"/>
              </a:spcBef>
              <a:spcAft>
                <a:spcPts val="600"/>
              </a:spcAft>
              <a:buClr>
                <a:srgbClr val="233616"/>
              </a:buClr>
            </a:pPr>
            <a:r>
              <a:rPr lang="es-ES" dirty="0">
                <a:solidFill>
                  <a:schemeClr val="tx1"/>
                </a:solidFill>
                <a:ea typeface="Verdana" panose="020B0604030504040204" pitchFamily="34" charset="0"/>
                <a:cs typeface="Verdana" panose="020B0604030504040204" pitchFamily="34" charset="0"/>
              </a:rPr>
              <a:t>El perfil del lector digital es algo más joven y con un nivel de estudios superior</a:t>
            </a:r>
          </a:p>
        </p:txBody>
      </p:sp>
      <p:sp>
        <p:nvSpPr>
          <p:cNvPr id="48" name="Rectangle 3">
            <a:extLst>
              <a:ext uri="{FF2B5EF4-FFF2-40B4-BE49-F238E27FC236}">
                <a16:creationId xmlns:a16="http://schemas.microsoft.com/office/drawing/2014/main" id="{F3368223-DD7A-4DBE-AA9B-9A7DEC6DE5A9}"/>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49" name="Rectangle 3">
            <a:extLst>
              <a:ext uri="{FF2B5EF4-FFF2-40B4-BE49-F238E27FC236}">
                <a16:creationId xmlns:a16="http://schemas.microsoft.com/office/drawing/2014/main" id="{0084A3DA-24E0-436C-AFD8-6AE585FE6E00}"/>
              </a:ext>
            </a:extLst>
          </p:cNvPr>
          <p:cNvSpPr>
            <a:spLocks noChangeArrowheads="1"/>
          </p:cNvSpPr>
          <p:nvPr/>
        </p:nvSpPr>
        <p:spPr bwMode="auto">
          <a:xfrm>
            <a:off x="270008" y="1334675"/>
            <a:ext cx="4378849"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Lector digital vs Lector en papel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51" name="Picture 2" descr="https://d30y9cdsu7xlg0.cloudfront.net/png/754308-200.png">
            <a:extLst>
              <a:ext uri="{FF2B5EF4-FFF2-40B4-BE49-F238E27FC236}">
                <a16:creationId xmlns:a16="http://schemas.microsoft.com/office/drawing/2014/main" id="{4A096E14-0AA7-4D0E-B983-0EBDBDE528B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1358183"/>
            <a:ext cx="382555" cy="382555"/>
          </a:xfrm>
          <a:prstGeom prst="rect">
            <a:avLst/>
          </a:prstGeom>
          <a:noFill/>
          <a:extLst>
            <a:ext uri="{909E8E84-426E-40DD-AFC4-6F175D3DCCD1}">
              <a14:hiddenFill xmlns:a14="http://schemas.microsoft.com/office/drawing/2010/main">
                <a:solidFill>
                  <a:srgbClr val="FFFFFF"/>
                </a:solidFill>
              </a14:hiddenFill>
            </a:ext>
          </a:extLst>
        </p:spPr>
      </p:pic>
      <p:grpSp>
        <p:nvGrpSpPr>
          <p:cNvPr id="72" name="Grupo 71">
            <a:extLst>
              <a:ext uri="{FF2B5EF4-FFF2-40B4-BE49-F238E27FC236}">
                <a16:creationId xmlns:a16="http://schemas.microsoft.com/office/drawing/2014/main" id="{AB22902B-5221-4449-8D7E-58676708F48D}"/>
              </a:ext>
            </a:extLst>
          </p:cNvPr>
          <p:cNvGrpSpPr/>
          <p:nvPr/>
        </p:nvGrpSpPr>
        <p:grpSpPr>
          <a:xfrm>
            <a:off x="5810364" y="1821429"/>
            <a:ext cx="571271" cy="450002"/>
            <a:chOff x="2581503" y="1886236"/>
            <a:chExt cx="571271" cy="450002"/>
          </a:xfrm>
        </p:grpSpPr>
        <p:pic>
          <p:nvPicPr>
            <p:cNvPr id="73" name="Imagen 72">
              <a:extLst>
                <a:ext uri="{FF2B5EF4-FFF2-40B4-BE49-F238E27FC236}">
                  <a16:creationId xmlns:a16="http://schemas.microsoft.com/office/drawing/2014/main" id="{050C8FBD-91B6-4FA4-9E12-33426064A870}"/>
                </a:ext>
              </a:extLst>
            </p:cNvPr>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74" name="Picture 4" descr="https://d30y9cdsu7xlg0.cloudfront.net/png/2-200.png">
              <a:extLst>
                <a:ext uri="{FF2B5EF4-FFF2-40B4-BE49-F238E27FC236}">
                  <a16:creationId xmlns:a16="http://schemas.microsoft.com/office/drawing/2014/main" id="{F2078F48-21BE-47E8-9B41-D0A8F7ACE334}"/>
                </a:ext>
              </a:extLst>
            </p:cNvPr>
            <p:cNvPicPr>
              <a:picLocks noChangeAspect="1" noChangeArrowheads="1"/>
            </p:cNvPicPr>
            <p:nvPr/>
          </p:nvPicPr>
          <p:blipFill>
            <a:blip r:embed="rId4"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pic>
        <p:nvPicPr>
          <p:cNvPr id="75" name="Picture 8" descr="https://d30y9cdsu7xlg0.cloudfront.net/png/848124-200.png">
            <a:extLst>
              <a:ext uri="{FF2B5EF4-FFF2-40B4-BE49-F238E27FC236}">
                <a16:creationId xmlns:a16="http://schemas.microsoft.com/office/drawing/2014/main" id="{12F75A18-617F-483D-99CD-D6A04C72CBAB}"/>
              </a:ext>
            </a:extLst>
          </p:cNvPr>
          <p:cNvPicPr>
            <a:picLocks noChangeAspect="1" noChangeArrowheads="1"/>
          </p:cNvPicPr>
          <p:nvPr/>
        </p:nvPicPr>
        <p:blipFill>
          <a:blip r:embed="rId5"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220808" y="1625950"/>
            <a:ext cx="619125" cy="619125"/>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4" descr="https://d30y9cdsu7xlg0.cloudfront.net/png/816723-200.png">
            <a:extLst>
              <a:ext uri="{FF2B5EF4-FFF2-40B4-BE49-F238E27FC236}">
                <a16:creationId xmlns:a16="http://schemas.microsoft.com/office/drawing/2014/main" id="{F35300A7-97D0-4D29-B05A-B0DC7D273CB1}"/>
              </a:ext>
            </a:extLst>
          </p:cNvPr>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65070" y="4296788"/>
            <a:ext cx="434275" cy="434275"/>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17">
            <a:extLst>
              <a:ext uri="{FF2B5EF4-FFF2-40B4-BE49-F238E27FC236}">
                <a16:creationId xmlns:a16="http://schemas.microsoft.com/office/drawing/2014/main" id="{3A8CB000-22AA-4EC5-B91E-3007A2B423DB}"/>
              </a:ext>
            </a:extLst>
          </p:cNvPr>
          <p:cNvSpPr>
            <a:spLocks noChangeArrowheads="1"/>
          </p:cNvSpPr>
          <p:nvPr/>
        </p:nvSpPr>
        <p:spPr bwMode="auto">
          <a:xfrm>
            <a:off x="4893526" y="1888896"/>
            <a:ext cx="1212112" cy="307777"/>
          </a:xfrm>
          <a:prstGeom prst="rect">
            <a:avLst/>
          </a:prstGeom>
          <a:noFill/>
          <a:ln w="28575">
            <a:noFill/>
            <a:miter lim="800000"/>
            <a:headEnd/>
            <a:tailEnd/>
          </a:ln>
          <a:effectLst/>
        </p:spPr>
        <p:txBody>
          <a:bodyPr wrap="square">
            <a:spAutoFit/>
          </a:bodyPr>
          <a:lstStyle/>
          <a:p>
            <a:pPr algn="ctr">
              <a:spcBef>
                <a:spcPct val="0"/>
              </a:spcBef>
            </a:pPr>
            <a:r>
              <a:rPr lang="es-ES_tradnl" sz="1400" b="1" dirty="0">
                <a:solidFill>
                  <a:srgbClr val="002060"/>
                </a:solidFill>
                <a:latin typeface="+mj-lt"/>
              </a:rPr>
              <a:t>SEXO</a:t>
            </a:r>
            <a:endParaRPr lang="es-ES" sz="1400" b="1" dirty="0">
              <a:solidFill>
                <a:srgbClr val="002060"/>
              </a:solidFill>
              <a:latin typeface="+mj-lt"/>
            </a:endParaRPr>
          </a:p>
        </p:txBody>
      </p:sp>
      <p:sp>
        <p:nvSpPr>
          <p:cNvPr id="78" name="Rectangle 17">
            <a:extLst>
              <a:ext uri="{FF2B5EF4-FFF2-40B4-BE49-F238E27FC236}">
                <a16:creationId xmlns:a16="http://schemas.microsoft.com/office/drawing/2014/main" id="{D28F6427-16E7-43D7-B545-9921E78D91F6}"/>
              </a:ext>
            </a:extLst>
          </p:cNvPr>
          <p:cNvSpPr>
            <a:spLocks noChangeArrowheads="1"/>
          </p:cNvSpPr>
          <p:nvPr/>
        </p:nvSpPr>
        <p:spPr bwMode="auto">
          <a:xfrm>
            <a:off x="9208566" y="1821429"/>
            <a:ext cx="1212112" cy="307777"/>
          </a:xfrm>
          <a:prstGeom prst="rect">
            <a:avLst/>
          </a:prstGeom>
          <a:noFill/>
          <a:ln w="28575">
            <a:noFill/>
            <a:miter lim="800000"/>
            <a:headEnd/>
            <a:tailEnd/>
          </a:ln>
          <a:effectLst/>
        </p:spPr>
        <p:txBody>
          <a:bodyPr wrap="square">
            <a:spAutoFit/>
          </a:bodyPr>
          <a:lstStyle/>
          <a:p>
            <a:pPr algn="ctr">
              <a:spcBef>
                <a:spcPct val="0"/>
              </a:spcBef>
            </a:pPr>
            <a:r>
              <a:rPr lang="es-ES_tradnl" sz="1400" b="1" dirty="0">
                <a:solidFill>
                  <a:srgbClr val="002060"/>
                </a:solidFill>
                <a:latin typeface="+mj-lt"/>
              </a:rPr>
              <a:t>EDAD</a:t>
            </a:r>
            <a:endParaRPr lang="es-ES" sz="1400" b="1" dirty="0">
              <a:solidFill>
                <a:srgbClr val="002060"/>
              </a:solidFill>
              <a:latin typeface="+mj-lt"/>
            </a:endParaRPr>
          </a:p>
        </p:txBody>
      </p:sp>
      <p:sp>
        <p:nvSpPr>
          <p:cNvPr id="79" name="Rectangle 17">
            <a:extLst>
              <a:ext uri="{FF2B5EF4-FFF2-40B4-BE49-F238E27FC236}">
                <a16:creationId xmlns:a16="http://schemas.microsoft.com/office/drawing/2014/main" id="{0725C245-3988-45A8-82D2-E13418654CD7}"/>
              </a:ext>
            </a:extLst>
          </p:cNvPr>
          <p:cNvSpPr>
            <a:spLocks noChangeArrowheads="1"/>
          </p:cNvSpPr>
          <p:nvPr/>
        </p:nvSpPr>
        <p:spPr bwMode="auto">
          <a:xfrm>
            <a:off x="7210958" y="4360036"/>
            <a:ext cx="1438502" cy="307777"/>
          </a:xfrm>
          <a:prstGeom prst="rect">
            <a:avLst/>
          </a:prstGeom>
          <a:noFill/>
          <a:ln w="28575">
            <a:noFill/>
            <a:miter lim="800000"/>
            <a:headEnd/>
            <a:tailEnd/>
          </a:ln>
          <a:effectLst/>
        </p:spPr>
        <p:txBody>
          <a:bodyPr wrap="square">
            <a:spAutoFit/>
          </a:bodyPr>
          <a:lstStyle/>
          <a:p>
            <a:pPr algn="ctr">
              <a:spcBef>
                <a:spcPct val="0"/>
              </a:spcBef>
            </a:pPr>
            <a:r>
              <a:rPr lang="es-ES" sz="1400" b="1" dirty="0">
                <a:solidFill>
                  <a:srgbClr val="002060"/>
                </a:solidFill>
                <a:latin typeface="+mj-lt"/>
              </a:rPr>
              <a:t>E</a:t>
            </a:r>
            <a:r>
              <a:rPr lang="es-ES_tradnl" sz="1400" b="1" dirty="0">
                <a:solidFill>
                  <a:srgbClr val="002060"/>
                </a:solidFill>
                <a:latin typeface="+mj-lt"/>
              </a:rPr>
              <a:t>STUDIOS</a:t>
            </a:r>
            <a:endParaRPr lang="es-ES" sz="1400" b="1" dirty="0">
              <a:solidFill>
                <a:srgbClr val="002060"/>
              </a:solidFill>
              <a:latin typeface="+mj-lt"/>
            </a:endParaRPr>
          </a:p>
        </p:txBody>
      </p:sp>
      <p:graphicFrame>
        <p:nvGraphicFramePr>
          <p:cNvPr id="100" name="Gráfico 99">
            <a:extLst>
              <a:ext uri="{FF2B5EF4-FFF2-40B4-BE49-F238E27FC236}">
                <a16:creationId xmlns:a16="http://schemas.microsoft.com/office/drawing/2014/main" id="{3AE2310F-49DB-41B6-A7B8-4DC121551766}"/>
              </a:ext>
            </a:extLst>
          </p:cNvPr>
          <p:cNvGraphicFramePr/>
          <p:nvPr>
            <p:extLst>
              <p:ext uri="{D42A27DB-BD31-4B8C-83A1-F6EECF244321}">
                <p14:modId xmlns:p14="http://schemas.microsoft.com/office/powerpoint/2010/main" val="3513437148"/>
              </p:ext>
            </p:extLst>
          </p:nvPr>
        </p:nvGraphicFramePr>
        <p:xfrm>
          <a:off x="3802502" y="2090321"/>
          <a:ext cx="3974671" cy="229647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2" name="Gráfico 101">
            <a:extLst>
              <a:ext uri="{FF2B5EF4-FFF2-40B4-BE49-F238E27FC236}">
                <a16:creationId xmlns:a16="http://schemas.microsoft.com/office/drawing/2014/main" id="{D98D8B00-6D32-4A8E-B650-952B27B9EFEB}"/>
              </a:ext>
            </a:extLst>
          </p:cNvPr>
          <p:cNvGraphicFramePr/>
          <p:nvPr>
            <p:extLst>
              <p:ext uri="{D42A27DB-BD31-4B8C-83A1-F6EECF244321}">
                <p14:modId xmlns:p14="http://schemas.microsoft.com/office/powerpoint/2010/main" val="327453040"/>
              </p:ext>
            </p:extLst>
          </p:nvPr>
        </p:nvGraphicFramePr>
        <p:xfrm>
          <a:off x="8113500" y="2046284"/>
          <a:ext cx="3974671" cy="2296478"/>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7" name="8 Gráfico">
            <a:extLst>
              <a:ext uri="{FF2B5EF4-FFF2-40B4-BE49-F238E27FC236}">
                <a16:creationId xmlns:a16="http://schemas.microsoft.com/office/drawing/2014/main" id="{7BCB02AD-6E30-485D-ABDD-7D9956AFB053}"/>
              </a:ext>
            </a:extLst>
          </p:cNvPr>
          <p:cNvGraphicFramePr/>
          <p:nvPr>
            <p:extLst>
              <p:ext uri="{D42A27DB-BD31-4B8C-83A1-F6EECF244321}">
                <p14:modId xmlns:p14="http://schemas.microsoft.com/office/powerpoint/2010/main" val="1234208776"/>
              </p:ext>
            </p:extLst>
          </p:nvPr>
        </p:nvGraphicFramePr>
        <p:xfrm>
          <a:off x="-450600" y="1696937"/>
          <a:ext cx="3203138" cy="2689862"/>
        </p:xfrm>
        <a:graphic>
          <a:graphicData uri="http://schemas.openxmlformats.org/drawingml/2006/chart">
            <c:chart xmlns:c="http://schemas.openxmlformats.org/drawingml/2006/chart" xmlns:r="http://schemas.openxmlformats.org/officeDocument/2006/relationships" r:id="rId9"/>
          </a:graphicData>
        </a:graphic>
      </p:graphicFrame>
      <p:grpSp>
        <p:nvGrpSpPr>
          <p:cNvPr id="38" name="Grupo 37">
            <a:extLst>
              <a:ext uri="{FF2B5EF4-FFF2-40B4-BE49-F238E27FC236}">
                <a16:creationId xmlns:a16="http://schemas.microsoft.com/office/drawing/2014/main" id="{16542700-EA4C-44B6-AA22-13DD6A85B22B}"/>
              </a:ext>
            </a:extLst>
          </p:cNvPr>
          <p:cNvGrpSpPr/>
          <p:nvPr/>
        </p:nvGrpSpPr>
        <p:grpSpPr>
          <a:xfrm>
            <a:off x="1974056" y="2337053"/>
            <a:ext cx="1577371" cy="609628"/>
            <a:chOff x="8348613" y="2082208"/>
            <a:chExt cx="1577371" cy="609628"/>
          </a:xfrm>
        </p:grpSpPr>
        <p:sp>
          <p:nvSpPr>
            <p:cNvPr id="39" name="Rectángulo 38">
              <a:extLst>
                <a:ext uri="{FF2B5EF4-FFF2-40B4-BE49-F238E27FC236}">
                  <a16:creationId xmlns:a16="http://schemas.microsoft.com/office/drawing/2014/main" id="{44DCA9CC-502E-4087-9BBF-422709B0A9DE}"/>
                </a:ext>
              </a:extLst>
            </p:cNvPr>
            <p:cNvSpPr/>
            <p:nvPr/>
          </p:nvSpPr>
          <p:spPr>
            <a:xfrm>
              <a:off x="8348613" y="2082208"/>
              <a:ext cx="1241045" cy="400110"/>
            </a:xfrm>
            <a:prstGeom prst="rect">
              <a:avLst/>
            </a:prstGeom>
          </p:spPr>
          <p:txBody>
            <a:bodyPr wrap="none">
              <a:spAutoFit/>
            </a:bodyPr>
            <a:lstStyle/>
            <a:p>
              <a:r>
                <a:rPr lang="es-ES" sz="2000" b="1" dirty="0">
                  <a:solidFill>
                    <a:schemeClr val="accent6"/>
                  </a:solidFill>
                </a:rPr>
                <a:t>37,2% </a:t>
              </a:r>
              <a:endParaRPr lang="es-ES_tradnl" sz="2000" dirty="0">
                <a:solidFill>
                  <a:schemeClr val="accent6"/>
                </a:solidFill>
              </a:endParaRPr>
            </a:p>
          </p:txBody>
        </p:sp>
        <p:sp>
          <p:nvSpPr>
            <p:cNvPr id="40" name="Rectángulo 39">
              <a:extLst>
                <a:ext uri="{FF2B5EF4-FFF2-40B4-BE49-F238E27FC236}">
                  <a16:creationId xmlns:a16="http://schemas.microsoft.com/office/drawing/2014/main" id="{85B9D437-456F-4B9C-BEFC-C7784D657D90}"/>
                </a:ext>
              </a:extLst>
            </p:cNvPr>
            <p:cNvSpPr/>
            <p:nvPr/>
          </p:nvSpPr>
          <p:spPr>
            <a:xfrm>
              <a:off x="8376387" y="2437920"/>
              <a:ext cx="1549597"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kumimoji="0" lang="es-ES" sz="105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Solo lee en papel</a:t>
              </a:r>
            </a:p>
          </p:txBody>
        </p:sp>
      </p:grpSp>
      <p:grpSp>
        <p:nvGrpSpPr>
          <p:cNvPr id="43" name="Grupo 42">
            <a:extLst>
              <a:ext uri="{FF2B5EF4-FFF2-40B4-BE49-F238E27FC236}">
                <a16:creationId xmlns:a16="http://schemas.microsoft.com/office/drawing/2014/main" id="{8AEAD92F-06D7-425E-8D23-80865EDB06E0}"/>
              </a:ext>
            </a:extLst>
          </p:cNvPr>
          <p:cNvGrpSpPr/>
          <p:nvPr/>
        </p:nvGrpSpPr>
        <p:grpSpPr>
          <a:xfrm>
            <a:off x="717220" y="4194296"/>
            <a:ext cx="2615466" cy="565668"/>
            <a:chOff x="8107954" y="3289336"/>
            <a:chExt cx="2615466" cy="565668"/>
          </a:xfrm>
        </p:grpSpPr>
        <p:sp>
          <p:nvSpPr>
            <p:cNvPr id="56" name="Rectángulo 55">
              <a:extLst>
                <a:ext uri="{FF2B5EF4-FFF2-40B4-BE49-F238E27FC236}">
                  <a16:creationId xmlns:a16="http://schemas.microsoft.com/office/drawing/2014/main" id="{4BF9B96E-9162-4677-B606-543173A3EBE9}"/>
                </a:ext>
              </a:extLst>
            </p:cNvPr>
            <p:cNvSpPr/>
            <p:nvPr/>
          </p:nvSpPr>
          <p:spPr>
            <a:xfrm>
              <a:off x="8335971" y="3289336"/>
              <a:ext cx="1241045" cy="400110"/>
            </a:xfrm>
            <a:prstGeom prst="rect">
              <a:avLst/>
            </a:prstGeom>
          </p:spPr>
          <p:txBody>
            <a:bodyPr wrap="none">
              <a:spAutoFit/>
            </a:bodyPr>
            <a:lstStyle/>
            <a:p>
              <a:r>
                <a:rPr lang="es-ES" sz="2000" b="1" dirty="0">
                  <a:solidFill>
                    <a:schemeClr val="accent4">
                      <a:lumMod val="75000"/>
                      <a:lumOff val="25000"/>
                    </a:schemeClr>
                  </a:solidFill>
                </a:rPr>
                <a:t>19,0% </a:t>
              </a:r>
              <a:endParaRPr lang="es-ES_tradnl" sz="2000" dirty="0">
                <a:solidFill>
                  <a:schemeClr val="accent4">
                    <a:lumMod val="75000"/>
                    <a:lumOff val="25000"/>
                  </a:schemeClr>
                </a:solidFill>
              </a:endParaRPr>
            </a:p>
          </p:txBody>
        </p:sp>
        <p:sp>
          <p:nvSpPr>
            <p:cNvPr id="57" name="Rectángulo 56">
              <a:extLst>
                <a:ext uri="{FF2B5EF4-FFF2-40B4-BE49-F238E27FC236}">
                  <a16:creationId xmlns:a16="http://schemas.microsoft.com/office/drawing/2014/main" id="{EAF33CAB-3CE5-4911-A4F4-1287DE262ED3}"/>
                </a:ext>
              </a:extLst>
            </p:cNvPr>
            <p:cNvSpPr/>
            <p:nvPr/>
          </p:nvSpPr>
          <p:spPr>
            <a:xfrm>
              <a:off x="8107954" y="3601088"/>
              <a:ext cx="2615466"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kumimoji="0" lang="es-ES" sz="105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Lee en papel y en digital</a:t>
              </a:r>
            </a:p>
          </p:txBody>
        </p:sp>
      </p:grpSp>
      <p:grpSp>
        <p:nvGrpSpPr>
          <p:cNvPr id="64" name="Grupo 63">
            <a:extLst>
              <a:ext uri="{FF2B5EF4-FFF2-40B4-BE49-F238E27FC236}">
                <a16:creationId xmlns:a16="http://schemas.microsoft.com/office/drawing/2014/main" id="{26AE09F0-CC71-4177-AD29-B84DB3CADE81}"/>
              </a:ext>
            </a:extLst>
          </p:cNvPr>
          <p:cNvGrpSpPr/>
          <p:nvPr/>
        </p:nvGrpSpPr>
        <p:grpSpPr>
          <a:xfrm>
            <a:off x="1799221" y="3482214"/>
            <a:ext cx="1607356" cy="568719"/>
            <a:chOff x="8299658" y="2501896"/>
            <a:chExt cx="1607356" cy="568719"/>
          </a:xfrm>
        </p:grpSpPr>
        <p:sp>
          <p:nvSpPr>
            <p:cNvPr id="65" name="Rectángulo 64">
              <a:extLst>
                <a:ext uri="{FF2B5EF4-FFF2-40B4-BE49-F238E27FC236}">
                  <a16:creationId xmlns:a16="http://schemas.microsoft.com/office/drawing/2014/main" id="{E7A432F9-8B56-40FC-BAEA-154C9FCEA7BB}"/>
                </a:ext>
              </a:extLst>
            </p:cNvPr>
            <p:cNvSpPr/>
            <p:nvPr/>
          </p:nvSpPr>
          <p:spPr>
            <a:xfrm>
              <a:off x="8337255" y="2816699"/>
              <a:ext cx="1569759"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kumimoji="0" lang="es-ES" sz="105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Solo lee en digital</a:t>
              </a:r>
            </a:p>
          </p:txBody>
        </p:sp>
        <p:sp>
          <p:nvSpPr>
            <p:cNvPr id="66" name="Rectángulo 65">
              <a:extLst>
                <a:ext uri="{FF2B5EF4-FFF2-40B4-BE49-F238E27FC236}">
                  <a16:creationId xmlns:a16="http://schemas.microsoft.com/office/drawing/2014/main" id="{72DE8060-5AEB-4EAD-94A4-3CBCD2B9522B}"/>
                </a:ext>
              </a:extLst>
            </p:cNvPr>
            <p:cNvSpPr/>
            <p:nvPr/>
          </p:nvSpPr>
          <p:spPr>
            <a:xfrm>
              <a:off x="8299658" y="2501896"/>
              <a:ext cx="1058303" cy="400110"/>
            </a:xfrm>
            <a:prstGeom prst="rect">
              <a:avLst/>
            </a:prstGeom>
          </p:spPr>
          <p:txBody>
            <a:bodyPr wrap="none">
              <a:spAutoFit/>
            </a:bodyPr>
            <a:lstStyle/>
            <a:p>
              <a:r>
                <a:rPr lang="es-ES" sz="2000" b="1" dirty="0">
                  <a:solidFill>
                    <a:srgbClr val="002060"/>
                  </a:solidFill>
                </a:rPr>
                <a:t>8,2% </a:t>
              </a:r>
              <a:endParaRPr lang="es-ES_tradnl" sz="2000" dirty="0">
                <a:solidFill>
                  <a:srgbClr val="002060"/>
                </a:solidFill>
              </a:endParaRPr>
            </a:p>
          </p:txBody>
        </p:sp>
      </p:grpSp>
      <p:sp>
        <p:nvSpPr>
          <p:cNvPr id="69" name="CuadroTexto 68">
            <a:extLst>
              <a:ext uri="{FF2B5EF4-FFF2-40B4-BE49-F238E27FC236}">
                <a16:creationId xmlns:a16="http://schemas.microsoft.com/office/drawing/2014/main" id="{5431D256-7E61-459D-AFC0-70477DD4B127}"/>
              </a:ext>
            </a:extLst>
          </p:cNvPr>
          <p:cNvSpPr txBox="1"/>
          <p:nvPr/>
        </p:nvSpPr>
        <p:spPr>
          <a:xfrm>
            <a:off x="2066020" y="2900779"/>
            <a:ext cx="1057115" cy="215444"/>
          </a:xfrm>
          <a:prstGeom prst="rect">
            <a:avLst/>
          </a:prstGeom>
          <a:noFill/>
        </p:spPr>
        <p:txBody>
          <a:bodyPr wrap="square" rtlCol="0">
            <a:spAutoFit/>
          </a:bodyPr>
          <a:lstStyle/>
          <a:p>
            <a:r>
              <a:rPr lang="es-ES" sz="800" b="1" dirty="0">
                <a:solidFill>
                  <a:srgbClr val="002060"/>
                </a:solidFill>
                <a:latin typeface="+mj-lt"/>
                <a:ea typeface="Roboto" pitchFamily="2" charset="0"/>
              </a:rPr>
              <a:t>Base: </a:t>
            </a:r>
            <a:r>
              <a:rPr lang="es-ES" sz="800" dirty="0">
                <a:solidFill>
                  <a:srgbClr val="002060"/>
                </a:solidFill>
                <a:ea typeface="Roboto" pitchFamily="2" charset="0"/>
              </a:rPr>
              <a:t>1.997</a:t>
            </a:r>
          </a:p>
        </p:txBody>
      </p:sp>
      <p:sp>
        <p:nvSpPr>
          <p:cNvPr id="70" name="CuadroTexto 69">
            <a:extLst>
              <a:ext uri="{FF2B5EF4-FFF2-40B4-BE49-F238E27FC236}">
                <a16:creationId xmlns:a16="http://schemas.microsoft.com/office/drawing/2014/main" id="{84BBD487-E61F-4347-BCFC-5DDFF5FF156D}"/>
              </a:ext>
            </a:extLst>
          </p:cNvPr>
          <p:cNvSpPr txBox="1"/>
          <p:nvPr/>
        </p:nvSpPr>
        <p:spPr>
          <a:xfrm>
            <a:off x="1888190" y="3980731"/>
            <a:ext cx="1057115" cy="215444"/>
          </a:xfrm>
          <a:prstGeom prst="rect">
            <a:avLst/>
          </a:prstGeom>
          <a:noFill/>
        </p:spPr>
        <p:txBody>
          <a:bodyPr wrap="square" rtlCol="0">
            <a:spAutoFit/>
          </a:bodyPr>
          <a:lstStyle/>
          <a:p>
            <a:r>
              <a:rPr lang="es-ES" sz="800" b="1" dirty="0">
                <a:solidFill>
                  <a:srgbClr val="002060"/>
                </a:solidFill>
                <a:latin typeface="+mj-lt"/>
                <a:ea typeface="Roboto" pitchFamily="2" charset="0"/>
              </a:rPr>
              <a:t>Base: </a:t>
            </a:r>
            <a:r>
              <a:rPr lang="es-ES" sz="800" dirty="0">
                <a:solidFill>
                  <a:srgbClr val="002060"/>
                </a:solidFill>
                <a:ea typeface="Roboto" pitchFamily="2" charset="0"/>
              </a:rPr>
              <a:t>378</a:t>
            </a:r>
          </a:p>
        </p:txBody>
      </p:sp>
      <p:sp>
        <p:nvSpPr>
          <p:cNvPr id="71" name="CuadroTexto 70">
            <a:extLst>
              <a:ext uri="{FF2B5EF4-FFF2-40B4-BE49-F238E27FC236}">
                <a16:creationId xmlns:a16="http://schemas.microsoft.com/office/drawing/2014/main" id="{FF2AAFAE-9B82-488B-B899-3A699ED43C39}"/>
              </a:ext>
            </a:extLst>
          </p:cNvPr>
          <p:cNvSpPr txBox="1"/>
          <p:nvPr/>
        </p:nvSpPr>
        <p:spPr>
          <a:xfrm>
            <a:off x="1015356" y="4731958"/>
            <a:ext cx="1057115" cy="215444"/>
          </a:xfrm>
          <a:prstGeom prst="rect">
            <a:avLst/>
          </a:prstGeom>
          <a:noFill/>
        </p:spPr>
        <p:txBody>
          <a:bodyPr wrap="square" rtlCol="0">
            <a:spAutoFit/>
          </a:bodyPr>
          <a:lstStyle/>
          <a:p>
            <a:r>
              <a:rPr lang="es-ES" sz="800" b="1" dirty="0">
                <a:solidFill>
                  <a:srgbClr val="002060"/>
                </a:solidFill>
                <a:latin typeface="+mj-lt"/>
                <a:ea typeface="Roboto" pitchFamily="2" charset="0"/>
              </a:rPr>
              <a:t>Base: </a:t>
            </a:r>
            <a:r>
              <a:rPr lang="es-ES" sz="800" dirty="0">
                <a:solidFill>
                  <a:srgbClr val="002060"/>
                </a:solidFill>
              </a:rPr>
              <a:t>806</a:t>
            </a:r>
          </a:p>
        </p:txBody>
      </p:sp>
      <p:graphicFrame>
        <p:nvGraphicFramePr>
          <p:cNvPr id="80" name="Gráfico 79">
            <a:extLst>
              <a:ext uri="{FF2B5EF4-FFF2-40B4-BE49-F238E27FC236}">
                <a16:creationId xmlns:a16="http://schemas.microsoft.com/office/drawing/2014/main" id="{546976A0-2D42-4C93-B753-9AFCA12E473D}"/>
              </a:ext>
            </a:extLst>
          </p:cNvPr>
          <p:cNvGraphicFramePr/>
          <p:nvPr>
            <p:extLst>
              <p:ext uri="{D42A27DB-BD31-4B8C-83A1-F6EECF244321}">
                <p14:modId xmlns:p14="http://schemas.microsoft.com/office/powerpoint/2010/main" val="1818102993"/>
              </p:ext>
            </p:extLst>
          </p:nvPr>
        </p:nvGraphicFramePr>
        <p:xfrm>
          <a:off x="6149035" y="4662380"/>
          <a:ext cx="4207271" cy="2296478"/>
        </p:xfrm>
        <a:graphic>
          <a:graphicData uri="http://schemas.openxmlformats.org/drawingml/2006/chart">
            <c:chart xmlns:c="http://schemas.openxmlformats.org/drawingml/2006/chart" xmlns:r="http://schemas.openxmlformats.org/officeDocument/2006/relationships" r:id="rId10"/>
          </a:graphicData>
        </a:graphic>
      </p:graphicFrame>
      <p:sp>
        <p:nvSpPr>
          <p:cNvPr id="53" name="CuadroTexto 52">
            <a:extLst>
              <a:ext uri="{FF2B5EF4-FFF2-40B4-BE49-F238E27FC236}">
                <a16:creationId xmlns:a16="http://schemas.microsoft.com/office/drawing/2014/main" id="{D0BD1C6A-BC2D-4C1A-8BC4-052AD6028C01}"/>
              </a:ext>
            </a:extLst>
          </p:cNvPr>
          <p:cNvSpPr txBox="1"/>
          <p:nvPr/>
        </p:nvSpPr>
        <p:spPr>
          <a:xfrm>
            <a:off x="6698512" y="1131406"/>
            <a:ext cx="5272803"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en tiempo libre (3.181)</a:t>
            </a:r>
          </a:p>
        </p:txBody>
      </p:sp>
      <p:pic>
        <p:nvPicPr>
          <p:cNvPr id="35" name="Imagen 34">
            <a:extLst>
              <a:ext uri="{FF2B5EF4-FFF2-40B4-BE49-F238E27FC236}">
                <a16:creationId xmlns:a16="http://schemas.microsoft.com/office/drawing/2014/main" id="{899020E8-363F-4840-9D18-F4E914EEC809}"/>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8558142" y="6413889"/>
            <a:ext cx="576737" cy="340648"/>
          </a:xfrm>
          <a:prstGeom prst="rect">
            <a:avLst/>
          </a:prstGeom>
        </p:spPr>
      </p:pic>
      <p:pic>
        <p:nvPicPr>
          <p:cNvPr id="58" name="Imagen 57">
            <a:extLst>
              <a:ext uri="{FF2B5EF4-FFF2-40B4-BE49-F238E27FC236}">
                <a16:creationId xmlns:a16="http://schemas.microsoft.com/office/drawing/2014/main" id="{34147F06-B190-40F8-8AEA-B3E7C66F27FE}"/>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6671353" y="3324800"/>
            <a:ext cx="576737" cy="340648"/>
          </a:xfrm>
          <a:prstGeom prst="rect">
            <a:avLst/>
          </a:prstGeom>
        </p:spPr>
      </p:pic>
      <p:pic>
        <p:nvPicPr>
          <p:cNvPr id="59" name="Imagen 58">
            <a:extLst>
              <a:ext uri="{FF2B5EF4-FFF2-40B4-BE49-F238E27FC236}">
                <a16:creationId xmlns:a16="http://schemas.microsoft.com/office/drawing/2014/main" id="{F0BEB158-E975-45B6-AE29-34921A2275E7}"/>
              </a:ext>
            </a:extLst>
          </p:cNvPr>
          <p:cNvPicPr>
            <a:picLocks noChangeAspect="1"/>
          </p:cNvPicPr>
          <p:nvPr/>
        </p:nvPicPr>
        <p:blipFill>
          <a:blip r:embed="rId11" cstate="email">
            <a:duotone>
              <a:schemeClr val="accent6">
                <a:shade val="45000"/>
                <a:satMod val="135000"/>
              </a:schemeClr>
              <a:prstClr val="white"/>
            </a:duoton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10926480" y="3493920"/>
            <a:ext cx="576737" cy="340648"/>
          </a:xfrm>
          <a:prstGeom prst="rect">
            <a:avLst/>
          </a:prstGeom>
        </p:spPr>
      </p:pic>
    </p:spTree>
    <p:extLst>
      <p:ext uri="{BB962C8B-B14F-4D97-AF65-F5344CB8AC3E}">
        <p14:creationId xmlns:p14="http://schemas.microsoft.com/office/powerpoint/2010/main" val="17072915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FBC2B11F-1D57-4196-8AB5-BD94AFE84C09}"/>
              </a:ext>
            </a:extLst>
          </p:cNvPr>
          <p:cNvSpPr txBox="1"/>
          <p:nvPr/>
        </p:nvSpPr>
        <p:spPr>
          <a:xfrm>
            <a:off x="5328485" y="2147671"/>
            <a:ext cx="1037335" cy="246221"/>
          </a:xfrm>
          <a:prstGeom prst="rect">
            <a:avLst/>
          </a:prstGeom>
          <a:noFill/>
        </p:spPr>
        <p:txBody>
          <a:bodyPr wrap="square" rtlCol="0">
            <a:spAutoFit/>
          </a:bodyPr>
          <a:lstStyle/>
          <a:p>
            <a:pPr lvl="0">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lang="es-ES" sz="1000" dirty="0">
                <a:solidFill>
                  <a:srgbClr val="002060"/>
                </a:solidFill>
                <a:ea typeface="Roboto" pitchFamily="2" charset="0"/>
              </a:rPr>
              <a:t>1.997</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9" name="CuadroTexto 8">
            <a:extLst>
              <a:ext uri="{FF2B5EF4-FFF2-40B4-BE49-F238E27FC236}">
                <a16:creationId xmlns:a16="http://schemas.microsoft.com/office/drawing/2014/main" id="{11D512F7-6CB9-4AC5-8EF6-F1C199A73B1A}"/>
              </a:ext>
            </a:extLst>
          </p:cNvPr>
          <p:cNvSpPr txBox="1"/>
          <p:nvPr/>
        </p:nvSpPr>
        <p:spPr>
          <a:xfrm>
            <a:off x="10709342" y="2166459"/>
            <a:ext cx="111040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lang="es-ES" sz="1000" dirty="0">
                <a:solidFill>
                  <a:srgbClr val="002060"/>
                </a:solidFill>
                <a:latin typeface="Verdana"/>
                <a:ea typeface="Roboto" pitchFamily="2" charset="0"/>
              </a:rPr>
              <a:t>378</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cxnSp>
        <p:nvCxnSpPr>
          <p:cNvPr id="11" name="Conector recto 10">
            <a:extLst>
              <a:ext uri="{FF2B5EF4-FFF2-40B4-BE49-F238E27FC236}">
                <a16:creationId xmlns:a16="http://schemas.microsoft.com/office/drawing/2014/main" id="{C6B0681D-468F-4FA4-A037-6A1F5D65E1A5}"/>
              </a:ext>
            </a:extLst>
          </p:cNvPr>
          <p:cNvCxnSpPr>
            <a:cxnSpLocks/>
          </p:cNvCxnSpPr>
          <p:nvPr/>
        </p:nvCxnSpPr>
        <p:spPr>
          <a:xfrm>
            <a:off x="6939251" y="1360198"/>
            <a:ext cx="0" cy="5424777"/>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Rectángulo 11">
            <a:extLst>
              <a:ext uri="{FF2B5EF4-FFF2-40B4-BE49-F238E27FC236}">
                <a16:creationId xmlns:a16="http://schemas.microsoft.com/office/drawing/2014/main" id="{97ECDE68-EA03-4555-AAA7-058DF77B38FF}"/>
              </a:ext>
            </a:extLst>
          </p:cNvPr>
          <p:cNvSpPr/>
          <p:nvPr/>
        </p:nvSpPr>
        <p:spPr>
          <a:xfrm>
            <a:off x="836027" y="2562650"/>
            <a:ext cx="2038680" cy="523220"/>
          </a:xfrm>
          <a:prstGeom prst="rect">
            <a:avLst/>
          </a:prstGeom>
        </p:spPr>
        <p:txBody>
          <a:bodyPr wrap="square">
            <a:spAutoFit/>
          </a:bodyPr>
          <a:lstStyle/>
          <a:p>
            <a:pPr lvl="0" algn="r">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lang="es-ES" sz="1400" b="1" dirty="0">
                <a:latin typeface="Verdana" panose="020B0604030504040204" pitchFamily="34" charset="0"/>
                <a:ea typeface="Verdana" panose="020B0604030504040204" pitchFamily="34" charset="0"/>
                <a:cs typeface="Verdana" panose="020B0604030504040204" pitchFamily="34" charset="0"/>
              </a:rPr>
              <a:t>Libros leídos en el último año</a:t>
            </a:r>
            <a:endParaRPr lang="es-ES" sz="1200" dirty="0">
              <a:latin typeface="Verdana" panose="020B0604030504040204" pitchFamily="34" charset="0"/>
              <a:ea typeface="Verdana" panose="020B0604030504040204" pitchFamily="34" charset="0"/>
              <a:cs typeface="Verdana" panose="020B0604030504040204" pitchFamily="34" charset="0"/>
            </a:endParaRPr>
          </a:p>
        </p:txBody>
      </p:sp>
      <p:sp>
        <p:nvSpPr>
          <p:cNvPr id="14" name="Rectángulo 13">
            <a:extLst>
              <a:ext uri="{FF2B5EF4-FFF2-40B4-BE49-F238E27FC236}">
                <a16:creationId xmlns:a16="http://schemas.microsoft.com/office/drawing/2014/main" id="{D6C1D126-29E5-4DE6-BCFB-8807B980447E}"/>
              </a:ext>
            </a:extLst>
          </p:cNvPr>
          <p:cNvSpPr/>
          <p:nvPr/>
        </p:nvSpPr>
        <p:spPr>
          <a:xfrm>
            <a:off x="455602" y="3128322"/>
            <a:ext cx="2419105" cy="523220"/>
          </a:xfrm>
          <a:prstGeom prst="rect">
            <a:avLst/>
          </a:prstGeom>
        </p:spPr>
        <p:txBody>
          <a:bodyPr wrap="square">
            <a:spAutoFit/>
          </a:bodyPr>
          <a:lstStyle/>
          <a:p>
            <a:pPr lvl="0" algn="r">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lang="es-ES" sz="1400" b="1" dirty="0">
                <a:latin typeface="Verdana" panose="020B0604030504040204" pitchFamily="34" charset="0"/>
                <a:ea typeface="Verdana" panose="020B0604030504040204" pitchFamily="34" charset="0"/>
                <a:cs typeface="Verdana" panose="020B0604030504040204" pitchFamily="34" charset="0"/>
              </a:rPr>
              <a:t>Compra de libros</a:t>
            </a:r>
            <a:br>
              <a:rPr lang="es-ES" sz="1400" b="1" dirty="0">
                <a:latin typeface="Verdana" panose="020B0604030504040204" pitchFamily="34" charset="0"/>
                <a:ea typeface="Verdana" panose="020B0604030504040204" pitchFamily="34" charset="0"/>
                <a:cs typeface="Verdana" panose="020B0604030504040204" pitchFamily="34" charset="0"/>
              </a:rPr>
            </a:br>
            <a:r>
              <a:rPr lang="es-ES" sz="1400" b="1" dirty="0">
                <a:latin typeface="Verdana" panose="020B0604030504040204" pitchFamily="34" charset="0"/>
                <a:ea typeface="Verdana" panose="020B0604030504040204" pitchFamily="34" charset="0"/>
                <a:cs typeface="Verdana" panose="020B0604030504040204" pitchFamily="34" charset="0"/>
              </a:rPr>
              <a:t>en el último año</a:t>
            </a:r>
            <a:endParaRPr lang="es-ES" sz="1200" dirty="0">
              <a:latin typeface="Verdana" panose="020B0604030504040204" pitchFamily="34" charset="0"/>
              <a:ea typeface="Verdana" panose="020B0604030504040204" pitchFamily="34" charset="0"/>
              <a:cs typeface="Verdana" panose="020B0604030504040204" pitchFamily="34" charset="0"/>
            </a:endParaRPr>
          </a:p>
        </p:txBody>
      </p:sp>
      <p:sp>
        <p:nvSpPr>
          <p:cNvPr id="17" name="Rectángulo 16">
            <a:extLst>
              <a:ext uri="{FF2B5EF4-FFF2-40B4-BE49-F238E27FC236}">
                <a16:creationId xmlns:a16="http://schemas.microsoft.com/office/drawing/2014/main" id="{7CC62CCF-4EE9-4B54-AA73-27C7B2CB88FC}"/>
              </a:ext>
            </a:extLst>
          </p:cNvPr>
          <p:cNvSpPr/>
          <p:nvPr/>
        </p:nvSpPr>
        <p:spPr>
          <a:xfrm>
            <a:off x="3450085" y="2615454"/>
            <a:ext cx="2060179" cy="369332"/>
          </a:xfrm>
          <a:prstGeom prst="rect">
            <a:avLst/>
          </a:prstGeom>
        </p:spPr>
        <p:txBody>
          <a:bodyPr wrap="none">
            <a:spAutoFit/>
          </a:bodyPr>
          <a:lstStyle/>
          <a:p>
            <a:r>
              <a:rPr lang="es-ES" b="1" dirty="0">
                <a:solidFill>
                  <a:schemeClr val="accent6">
                    <a:lumMod val="60000"/>
                    <a:lumOff val="40000"/>
                  </a:schemeClr>
                </a:solidFill>
                <a:latin typeface="Verdana" panose="020B0604030504040204" pitchFamily="34" charset="0"/>
                <a:ea typeface="Verdana" panose="020B0604030504040204" pitchFamily="34" charset="0"/>
                <a:cs typeface="Verdana" panose="020B0604030504040204" pitchFamily="34" charset="0"/>
              </a:rPr>
              <a:t>8,3 </a:t>
            </a:r>
            <a:r>
              <a:rPr lang="es-ES" sz="1400" dirty="0">
                <a:latin typeface="Verdana" panose="020B0604030504040204" pitchFamily="34" charset="0"/>
                <a:ea typeface="Verdana" panose="020B0604030504040204" pitchFamily="34" charset="0"/>
                <a:cs typeface="Verdana" panose="020B0604030504040204" pitchFamily="34" charset="0"/>
              </a:rPr>
              <a:t>libros de media</a:t>
            </a:r>
            <a:endParaRPr lang="es-ES_tradnl" dirty="0"/>
          </a:p>
        </p:txBody>
      </p:sp>
      <p:sp>
        <p:nvSpPr>
          <p:cNvPr id="18" name="Rectángulo 17">
            <a:extLst>
              <a:ext uri="{FF2B5EF4-FFF2-40B4-BE49-F238E27FC236}">
                <a16:creationId xmlns:a16="http://schemas.microsoft.com/office/drawing/2014/main" id="{B2E79952-FE39-4ACD-BC72-0C1A0D044E0D}"/>
              </a:ext>
            </a:extLst>
          </p:cNvPr>
          <p:cNvSpPr/>
          <p:nvPr/>
        </p:nvSpPr>
        <p:spPr>
          <a:xfrm>
            <a:off x="2861394" y="2042715"/>
            <a:ext cx="2494777" cy="584775"/>
          </a:xfrm>
          <a:prstGeom prst="rect">
            <a:avLst/>
          </a:prstGeom>
          <a:ln>
            <a:solidFill>
              <a:schemeClr val="accent6">
                <a:lumMod val="60000"/>
                <a:lumOff val="40000"/>
              </a:schemeClr>
            </a:solidFill>
          </a:ln>
        </p:spPr>
        <p:txBody>
          <a:bodyPr wrap="square">
            <a:spAutoFit/>
          </a:bodyPr>
          <a:lstStyle/>
          <a:p>
            <a:pPr lvl="0" algn="ctr">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lang="es-ES" sz="1600" b="1" dirty="0">
                <a:latin typeface="Verdana" panose="020B0604030504040204" pitchFamily="34" charset="0"/>
                <a:ea typeface="Verdana" panose="020B0604030504040204" pitchFamily="34" charset="0"/>
                <a:cs typeface="Verdana" panose="020B0604030504040204" pitchFamily="34" charset="0"/>
              </a:rPr>
              <a:t>Solo lee libros en papel</a:t>
            </a:r>
          </a:p>
        </p:txBody>
      </p:sp>
      <p:sp>
        <p:nvSpPr>
          <p:cNvPr id="19" name="Rectángulo 18">
            <a:extLst>
              <a:ext uri="{FF2B5EF4-FFF2-40B4-BE49-F238E27FC236}">
                <a16:creationId xmlns:a16="http://schemas.microsoft.com/office/drawing/2014/main" id="{CE47A4DF-6753-4A56-8FC8-A9BEA2F5F77C}"/>
              </a:ext>
            </a:extLst>
          </p:cNvPr>
          <p:cNvSpPr/>
          <p:nvPr/>
        </p:nvSpPr>
        <p:spPr>
          <a:xfrm>
            <a:off x="8282650" y="2042715"/>
            <a:ext cx="2424845" cy="584775"/>
          </a:xfrm>
          <a:prstGeom prst="rect">
            <a:avLst/>
          </a:prstGeom>
          <a:ln>
            <a:solidFill>
              <a:schemeClr val="accent4">
                <a:lumMod val="75000"/>
                <a:lumOff val="25000"/>
              </a:schemeClr>
            </a:solidFill>
          </a:ln>
        </p:spPr>
        <p:txBody>
          <a:bodyPr wrap="square">
            <a:spAutoFit/>
          </a:bodyPr>
          <a:lstStyle/>
          <a:p>
            <a:pPr lvl="0" algn="ctr">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lang="es-ES" sz="1600" b="1" dirty="0">
                <a:solidFill>
                  <a:srgbClr val="142440"/>
                </a:solidFill>
                <a:latin typeface="Verdana" panose="020B0604030504040204" pitchFamily="34" charset="0"/>
                <a:ea typeface="Verdana" panose="020B0604030504040204" pitchFamily="34" charset="0"/>
                <a:cs typeface="Verdana" panose="020B0604030504040204" pitchFamily="34" charset="0"/>
              </a:rPr>
              <a:t>Solo lee libros en digital</a:t>
            </a:r>
          </a:p>
        </p:txBody>
      </p:sp>
      <p:sp>
        <p:nvSpPr>
          <p:cNvPr id="22" name="Rectángulo 21">
            <a:extLst>
              <a:ext uri="{FF2B5EF4-FFF2-40B4-BE49-F238E27FC236}">
                <a16:creationId xmlns:a16="http://schemas.microsoft.com/office/drawing/2014/main" id="{5BD45361-9CC9-4A87-A71B-FFF01A23FBDF}"/>
              </a:ext>
            </a:extLst>
          </p:cNvPr>
          <p:cNvSpPr/>
          <p:nvPr/>
        </p:nvSpPr>
        <p:spPr>
          <a:xfrm>
            <a:off x="8522329" y="2615454"/>
            <a:ext cx="2223686" cy="369332"/>
          </a:xfrm>
          <a:prstGeom prst="rect">
            <a:avLst/>
          </a:prstGeom>
        </p:spPr>
        <p:txBody>
          <a:bodyPr wrap="none">
            <a:spAutoFit/>
          </a:bodyPr>
          <a:lstStyle/>
          <a:p>
            <a:r>
              <a:rPr lang="es-ES" b="1" dirty="0">
                <a:solidFill>
                  <a:srgbClr val="002060"/>
                </a:solidFill>
                <a:latin typeface="Verdana" panose="020B0604030504040204" pitchFamily="34" charset="0"/>
                <a:ea typeface="Verdana" panose="020B0604030504040204" pitchFamily="34" charset="0"/>
                <a:cs typeface="Verdana" panose="020B0604030504040204" pitchFamily="34" charset="0"/>
              </a:rPr>
              <a:t>11,9 </a:t>
            </a:r>
            <a:r>
              <a:rPr lang="es-ES" sz="1400" dirty="0">
                <a:latin typeface="Verdana" panose="020B0604030504040204" pitchFamily="34" charset="0"/>
                <a:ea typeface="Verdana" panose="020B0604030504040204" pitchFamily="34" charset="0"/>
                <a:cs typeface="Verdana" panose="020B0604030504040204" pitchFamily="34" charset="0"/>
              </a:rPr>
              <a:t>libros de media</a:t>
            </a:r>
            <a:endParaRPr lang="es-ES_tradnl" dirty="0"/>
          </a:p>
        </p:txBody>
      </p:sp>
      <p:sp>
        <p:nvSpPr>
          <p:cNvPr id="23" name="Rectángulo 22">
            <a:extLst>
              <a:ext uri="{FF2B5EF4-FFF2-40B4-BE49-F238E27FC236}">
                <a16:creationId xmlns:a16="http://schemas.microsoft.com/office/drawing/2014/main" id="{56E875D8-FA53-4EB6-8AA6-D39EBEAF6A9E}"/>
              </a:ext>
            </a:extLst>
          </p:cNvPr>
          <p:cNvSpPr/>
          <p:nvPr/>
        </p:nvSpPr>
        <p:spPr>
          <a:xfrm>
            <a:off x="3356658" y="3166023"/>
            <a:ext cx="3136738" cy="369332"/>
          </a:xfrm>
          <a:prstGeom prst="rect">
            <a:avLst/>
          </a:prstGeom>
        </p:spPr>
        <p:txBody>
          <a:bodyPr wrap="square">
            <a:spAutoFit/>
          </a:bodyPr>
          <a:lstStyle/>
          <a:p>
            <a:r>
              <a:rPr lang="es-ES" b="1" dirty="0">
                <a:solidFill>
                  <a:schemeClr val="accent6">
                    <a:lumMod val="60000"/>
                    <a:lumOff val="40000"/>
                  </a:schemeClr>
                </a:solidFill>
                <a:latin typeface="Verdana" panose="020B0604030504040204" pitchFamily="34" charset="0"/>
                <a:ea typeface="Verdana" panose="020B0604030504040204" pitchFamily="34" charset="0"/>
                <a:cs typeface="Verdana" panose="020B0604030504040204" pitchFamily="34" charset="0"/>
              </a:rPr>
              <a:t>73,1% </a:t>
            </a:r>
            <a:r>
              <a:rPr lang="es-ES" sz="1200" dirty="0">
                <a:latin typeface="Verdana" panose="020B0604030504040204" pitchFamily="34" charset="0"/>
                <a:ea typeface="Verdana" panose="020B0604030504040204" pitchFamily="34" charset="0"/>
                <a:cs typeface="Verdana" panose="020B0604030504040204" pitchFamily="34" charset="0"/>
              </a:rPr>
              <a:t>ha comprado libros</a:t>
            </a:r>
            <a:endParaRPr lang="es-ES_tradnl" dirty="0"/>
          </a:p>
        </p:txBody>
      </p:sp>
      <p:sp>
        <p:nvSpPr>
          <p:cNvPr id="24" name="Rectángulo 23">
            <a:extLst>
              <a:ext uri="{FF2B5EF4-FFF2-40B4-BE49-F238E27FC236}">
                <a16:creationId xmlns:a16="http://schemas.microsoft.com/office/drawing/2014/main" id="{54E991DA-1AB7-40D7-BD90-428EEB9AA62F}"/>
              </a:ext>
            </a:extLst>
          </p:cNvPr>
          <p:cNvSpPr/>
          <p:nvPr/>
        </p:nvSpPr>
        <p:spPr>
          <a:xfrm>
            <a:off x="8353171" y="3166023"/>
            <a:ext cx="3136738" cy="369332"/>
          </a:xfrm>
          <a:prstGeom prst="rect">
            <a:avLst/>
          </a:prstGeom>
        </p:spPr>
        <p:txBody>
          <a:bodyPr wrap="square">
            <a:spAutoFit/>
          </a:bodyPr>
          <a:lstStyle/>
          <a:p>
            <a:r>
              <a:rPr lang="es-ES" b="1" dirty="0">
                <a:solidFill>
                  <a:srgbClr val="002060"/>
                </a:solidFill>
                <a:latin typeface="Verdana" panose="020B0604030504040204" pitchFamily="34" charset="0"/>
                <a:ea typeface="Verdana" panose="020B0604030504040204" pitchFamily="34" charset="0"/>
                <a:cs typeface="Verdana" panose="020B0604030504040204" pitchFamily="34" charset="0"/>
              </a:rPr>
              <a:t>71,6% </a:t>
            </a:r>
            <a:r>
              <a:rPr lang="es-ES" sz="1200" dirty="0">
                <a:latin typeface="Verdana" panose="020B0604030504040204" pitchFamily="34" charset="0"/>
                <a:ea typeface="Verdana" panose="020B0604030504040204" pitchFamily="34" charset="0"/>
                <a:cs typeface="Verdana" panose="020B0604030504040204" pitchFamily="34" charset="0"/>
              </a:rPr>
              <a:t>ha comprado libros</a:t>
            </a:r>
            <a:endParaRPr lang="es-ES_tradnl" dirty="0"/>
          </a:p>
        </p:txBody>
      </p:sp>
      <p:sp>
        <p:nvSpPr>
          <p:cNvPr id="25" name="Rectángulo 24">
            <a:extLst>
              <a:ext uri="{FF2B5EF4-FFF2-40B4-BE49-F238E27FC236}">
                <a16:creationId xmlns:a16="http://schemas.microsoft.com/office/drawing/2014/main" id="{E76437B7-2EE5-4702-A45D-A47A09DDB93A}"/>
              </a:ext>
            </a:extLst>
          </p:cNvPr>
          <p:cNvSpPr/>
          <p:nvPr/>
        </p:nvSpPr>
        <p:spPr>
          <a:xfrm>
            <a:off x="3853507" y="3450783"/>
            <a:ext cx="1677062" cy="276999"/>
          </a:xfrm>
          <a:prstGeom prst="rect">
            <a:avLst/>
          </a:prstGeom>
        </p:spPr>
        <p:txBody>
          <a:bodyPr wrap="none">
            <a:spAutoFit/>
          </a:bodyPr>
          <a:lstStyle/>
          <a:p>
            <a:r>
              <a:rPr lang="es-ES" sz="1200" dirty="0">
                <a:latin typeface="Verdana" panose="020B0604030504040204" pitchFamily="34" charset="0"/>
                <a:ea typeface="Verdana" panose="020B0604030504040204" pitchFamily="34" charset="0"/>
                <a:cs typeface="Verdana" panose="020B0604030504040204" pitchFamily="34" charset="0"/>
              </a:rPr>
              <a:t>7,9 libros de media</a:t>
            </a:r>
            <a:endParaRPr lang="es-ES_tradnl" sz="1200" dirty="0"/>
          </a:p>
        </p:txBody>
      </p:sp>
      <p:sp>
        <p:nvSpPr>
          <p:cNvPr id="36" name="Rectángulo 35">
            <a:extLst>
              <a:ext uri="{FF2B5EF4-FFF2-40B4-BE49-F238E27FC236}">
                <a16:creationId xmlns:a16="http://schemas.microsoft.com/office/drawing/2014/main" id="{EA71B1E5-C207-4D8E-A20A-8DC5C87DDA81}"/>
              </a:ext>
            </a:extLst>
          </p:cNvPr>
          <p:cNvSpPr/>
          <p:nvPr/>
        </p:nvSpPr>
        <p:spPr>
          <a:xfrm>
            <a:off x="8905924" y="3468889"/>
            <a:ext cx="1774845" cy="276999"/>
          </a:xfrm>
          <a:prstGeom prst="rect">
            <a:avLst/>
          </a:prstGeom>
        </p:spPr>
        <p:txBody>
          <a:bodyPr wrap="none">
            <a:spAutoFit/>
          </a:bodyPr>
          <a:lstStyle/>
          <a:p>
            <a:r>
              <a:rPr lang="es-ES" sz="1200" dirty="0">
                <a:latin typeface="Verdana" panose="020B0604030504040204" pitchFamily="34" charset="0"/>
                <a:ea typeface="Verdana" panose="020B0604030504040204" pitchFamily="34" charset="0"/>
                <a:cs typeface="Verdana" panose="020B0604030504040204" pitchFamily="34" charset="0"/>
              </a:rPr>
              <a:t>13,4 libros de media</a:t>
            </a:r>
            <a:endParaRPr lang="es-ES_tradnl" sz="1200" dirty="0"/>
          </a:p>
        </p:txBody>
      </p:sp>
      <p:cxnSp>
        <p:nvCxnSpPr>
          <p:cNvPr id="38" name="Conector: angular 37">
            <a:extLst>
              <a:ext uri="{FF2B5EF4-FFF2-40B4-BE49-F238E27FC236}">
                <a16:creationId xmlns:a16="http://schemas.microsoft.com/office/drawing/2014/main" id="{0A1397FB-4202-4D97-90BE-F1DB79BB166C}"/>
              </a:ext>
            </a:extLst>
          </p:cNvPr>
          <p:cNvCxnSpPr>
            <a:cxnSpLocks/>
          </p:cNvCxnSpPr>
          <p:nvPr/>
        </p:nvCxnSpPr>
        <p:spPr>
          <a:xfrm rot="16200000" flipH="1">
            <a:off x="8795286" y="3472091"/>
            <a:ext cx="109527" cy="161067"/>
          </a:xfrm>
          <a:prstGeom prst="bentConnector2">
            <a:avLst/>
          </a:prstGeom>
          <a:ln>
            <a:solidFill>
              <a:schemeClr val="accent4">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ector: angular 47">
            <a:extLst>
              <a:ext uri="{FF2B5EF4-FFF2-40B4-BE49-F238E27FC236}">
                <a16:creationId xmlns:a16="http://schemas.microsoft.com/office/drawing/2014/main" id="{56ACEAB2-2FB6-4FDD-B7CA-C589437B6FE8}"/>
              </a:ext>
            </a:extLst>
          </p:cNvPr>
          <p:cNvCxnSpPr>
            <a:cxnSpLocks/>
          </p:cNvCxnSpPr>
          <p:nvPr/>
        </p:nvCxnSpPr>
        <p:spPr>
          <a:xfrm rot="16200000" flipH="1">
            <a:off x="3741167" y="3453985"/>
            <a:ext cx="109527" cy="161067"/>
          </a:xfrm>
          <a:prstGeom prst="bentConnector2">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2" name="Rectángulo 61">
            <a:extLst>
              <a:ext uri="{FF2B5EF4-FFF2-40B4-BE49-F238E27FC236}">
                <a16:creationId xmlns:a16="http://schemas.microsoft.com/office/drawing/2014/main" id="{F3C43128-6513-4D24-A88C-2490EFD1CAEF}"/>
              </a:ext>
            </a:extLst>
          </p:cNvPr>
          <p:cNvSpPr/>
          <p:nvPr/>
        </p:nvSpPr>
        <p:spPr>
          <a:xfrm>
            <a:off x="3350018" y="1678434"/>
            <a:ext cx="1241045" cy="400110"/>
          </a:xfrm>
          <a:prstGeom prst="rect">
            <a:avLst/>
          </a:prstGeom>
        </p:spPr>
        <p:txBody>
          <a:bodyPr wrap="none">
            <a:spAutoFit/>
          </a:bodyPr>
          <a:lstStyle/>
          <a:p>
            <a:r>
              <a:rPr lang="es-ES" sz="2000" b="1" dirty="0">
                <a:solidFill>
                  <a:schemeClr val="accent6"/>
                </a:solidFill>
              </a:rPr>
              <a:t>37,2% </a:t>
            </a:r>
            <a:endParaRPr lang="es-ES_tradnl" sz="2000" dirty="0">
              <a:solidFill>
                <a:schemeClr val="accent6"/>
              </a:solidFill>
            </a:endParaRPr>
          </a:p>
        </p:txBody>
      </p:sp>
      <p:sp>
        <p:nvSpPr>
          <p:cNvPr id="63" name="Rectángulo 62">
            <a:extLst>
              <a:ext uri="{FF2B5EF4-FFF2-40B4-BE49-F238E27FC236}">
                <a16:creationId xmlns:a16="http://schemas.microsoft.com/office/drawing/2014/main" id="{436704A8-A7B5-493C-A92D-E7E99543072C}"/>
              </a:ext>
            </a:extLst>
          </p:cNvPr>
          <p:cNvSpPr/>
          <p:nvPr/>
        </p:nvSpPr>
        <p:spPr>
          <a:xfrm>
            <a:off x="9052151" y="1642737"/>
            <a:ext cx="1058303" cy="400110"/>
          </a:xfrm>
          <a:prstGeom prst="rect">
            <a:avLst/>
          </a:prstGeom>
        </p:spPr>
        <p:txBody>
          <a:bodyPr wrap="none">
            <a:spAutoFit/>
          </a:bodyPr>
          <a:lstStyle/>
          <a:p>
            <a:r>
              <a:rPr lang="es-ES" sz="2000" b="1" dirty="0">
                <a:solidFill>
                  <a:srgbClr val="002060"/>
                </a:solidFill>
              </a:rPr>
              <a:t>8,2% </a:t>
            </a:r>
            <a:endParaRPr lang="es-ES_tradnl" sz="2000" dirty="0">
              <a:solidFill>
                <a:srgbClr val="002060"/>
              </a:solidFill>
            </a:endParaRPr>
          </a:p>
        </p:txBody>
      </p:sp>
      <p:pic>
        <p:nvPicPr>
          <p:cNvPr id="64" name="Picture 2" descr="https://d30y9cdsu7xlg0.cloudfront.net/png/207089-200.png">
            <a:extLst>
              <a:ext uri="{FF2B5EF4-FFF2-40B4-BE49-F238E27FC236}">
                <a16:creationId xmlns:a16="http://schemas.microsoft.com/office/drawing/2014/main" id="{B7DDBAB2-05EE-4FED-9C89-9C0CD235D100}"/>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798535" y="2027414"/>
            <a:ext cx="351069" cy="351069"/>
          </a:xfrm>
          <a:prstGeom prst="rect">
            <a:avLst/>
          </a:prstGeom>
          <a:noFill/>
          <a:extLst>
            <a:ext uri="{909E8E84-426E-40DD-AFC4-6F175D3DCCD1}">
              <a14:hiddenFill xmlns:a14="http://schemas.microsoft.com/office/drawing/2010/main">
                <a:solidFill>
                  <a:srgbClr val="FFFFFF"/>
                </a:solidFill>
              </a14:hiddenFill>
            </a:ext>
          </a:extLst>
        </p:spPr>
      </p:pic>
      <p:pic>
        <p:nvPicPr>
          <p:cNvPr id="65" name="Imagen 64">
            <a:extLst>
              <a:ext uri="{FF2B5EF4-FFF2-40B4-BE49-F238E27FC236}">
                <a16:creationId xmlns:a16="http://schemas.microsoft.com/office/drawing/2014/main" id="{8D4E74CD-1B74-4281-BCC0-6AE17BF784ED}"/>
              </a:ext>
            </a:extLst>
          </p:cNvPr>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p:blipFill>
        <p:spPr>
          <a:xfrm>
            <a:off x="2319638" y="2006883"/>
            <a:ext cx="412407" cy="434112"/>
          </a:xfrm>
          <a:prstGeom prst="rect">
            <a:avLst/>
          </a:prstGeom>
        </p:spPr>
      </p:pic>
      <p:sp>
        <p:nvSpPr>
          <p:cNvPr id="50" name="Rectángulo 49">
            <a:extLst>
              <a:ext uri="{FF2B5EF4-FFF2-40B4-BE49-F238E27FC236}">
                <a16:creationId xmlns:a16="http://schemas.microsoft.com/office/drawing/2014/main" id="{241C9EAB-7816-421E-A334-3C0A8EE3DA25}"/>
              </a:ext>
            </a:extLst>
          </p:cNvPr>
          <p:cNvSpPr/>
          <p:nvPr/>
        </p:nvSpPr>
        <p:spPr>
          <a:xfrm>
            <a:off x="1048"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Marcador de número de diapositiva 1">
            <a:extLst>
              <a:ext uri="{FF2B5EF4-FFF2-40B4-BE49-F238E27FC236}">
                <a16:creationId xmlns:a16="http://schemas.microsoft.com/office/drawing/2014/main" id="{44EB6E68-842D-4D25-8295-31FDD5D370BA}"/>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65</a:t>
            </a:fld>
            <a:endParaRPr lang="es-ES_tradnl" dirty="0"/>
          </a:p>
        </p:txBody>
      </p:sp>
      <p:sp>
        <p:nvSpPr>
          <p:cNvPr id="52" name="Rectángulo 51">
            <a:extLst>
              <a:ext uri="{FF2B5EF4-FFF2-40B4-BE49-F238E27FC236}">
                <a16:creationId xmlns:a16="http://schemas.microsoft.com/office/drawing/2014/main" id="{93DC6D51-5CA3-479A-86B1-49E40E35F86A}"/>
              </a:ext>
            </a:extLst>
          </p:cNvPr>
          <p:cNvSpPr/>
          <p:nvPr/>
        </p:nvSpPr>
        <p:spPr>
          <a:xfrm>
            <a:off x="80919" y="139393"/>
            <a:ext cx="11309981" cy="8566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285750" indent="-285750">
              <a:spcBef>
                <a:spcPts val="200"/>
              </a:spcBef>
              <a:buClr>
                <a:srgbClr val="233616"/>
              </a:buClr>
              <a:buFont typeface="Arial" panose="020B0604020202020204" pitchFamily="34" charset="0"/>
              <a:buChar char="•"/>
            </a:pPr>
            <a:r>
              <a:rPr lang="es-ES" sz="1600" dirty="0">
                <a:solidFill>
                  <a:schemeClr val="tx1"/>
                </a:solidFill>
                <a:ea typeface="Verdana" panose="020B0604030504040204" pitchFamily="34" charset="0"/>
                <a:cs typeface="Verdana" panose="020B0604030504040204" pitchFamily="34" charset="0"/>
              </a:rPr>
              <a:t>Los lectores exclusivos de libros digitales leen más libros y han comprado de media más libros en el último año. También han acudido más a la biblioteca.</a:t>
            </a:r>
          </a:p>
          <a:p>
            <a:pPr marL="285750" indent="-285750">
              <a:spcBef>
                <a:spcPts val="200"/>
              </a:spcBef>
              <a:buClr>
                <a:srgbClr val="233616"/>
              </a:buClr>
              <a:buFont typeface="Arial" panose="020B0604020202020204" pitchFamily="34" charset="0"/>
              <a:buChar char="•"/>
            </a:pPr>
            <a:r>
              <a:rPr lang="es-ES" sz="1600" dirty="0">
                <a:solidFill>
                  <a:schemeClr val="tx1"/>
                </a:solidFill>
                <a:ea typeface="Verdana" panose="020B0604030504040204" pitchFamily="34" charset="0"/>
                <a:cs typeface="Verdana" panose="020B0604030504040204" pitchFamily="34" charset="0"/>
              </a:rPr>
              <a:t>Además de libros, el lector digital también lee más redes sociales, webs, blogs y foros. </a:t>
            </a:r>
            <a:endParaRPr lang="es-ES" sz="1300" b="1" dirty="0">
              <a:solidFill>
                <a:srgbClr val="FF0000"/>
              </a:solidFill>
              <a:ea typeface="Verdana" panose="020B0604030504040204" pitchFamily="34" charset="0"/>
              <a:cs typeface="Verdana" panose="020B0604030504040204" pitchFamily="34" charset="0"/>
            </a:endParaRPr>
          </a:p>
        </p:txBody>
      </p:sp>
      <p:sp>
        <p:nvSpPr>
          <p:cNvPr id="57" name="Rectangle 3">
            <a:extLst>
              <a:ext uri="{FF2B5EF4-FFF2-40B4-BE49-F238E27FC236}">
                <a16:creationId xmlns:a16="http://schemas.microsoft.com/office/drawing/2014/main" id="{B505A2DD-91FC-4EA6-93AC-A78E22A43999}"/>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58" name="Rectangle 3">
            <a:extLst>
              <a:ext uri="{FF2B5EF4-FFF2-40B4-BE49-F238E27FC236}">
                <a16:creationId xmlns:a16="http://schemas.microsoft.com/office/drawing/2014/main" id="{55C3C403-0B5E-4E12-843D-08B372A48267}"/>
              </a:ext>
            </a:extLst>
          </p:cNvPr>
          <p:cNvSpPr>
            <a:spLocks noChangeArrowheads="1"/>
          </p:cNvSpPr>
          <p:nvPr/>
        </p:nvSpPr>
        <p:spPr bwMode="auto">
          <a:xfrm>
            <a:off x="270008" y="1334675"/>
            <a:ext cx="5944180"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Lector puro digital vs Lector puro en papel</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59" name="Picture 2" descr="https://d30y9cdsu7xlg0.cloudfront.net/png/754308-200.png">
            <a:extLst>
              <a:ext uri="{FF2B5EF4-FFF2-40B4-BE49-F238E27FC236}">
                <a16:creationId xmlns:a16="http://schemas.microsoft.com/office/drawing/2014/main" id="{42BF9448-CC3E-4E71-AA12-7D4A37E841C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1358183"/>
            <a:ext cx="382555" cy="382555"/>
          </a:xfrm>
          <a:prstGeom prst="rect">
            <a:avLst/>
          </a:prstGeom>
          <a:noFill/>
          <a:extLst>
            <a:ext uri="{909E8E84-426E-40DD-AFC4-6F175D3DCCD1}">
              <a14:hiddenFill xmlns:a14="http://schemas.microsoft.com/office/drawing/2010/main">
                <a:solidFill>
                  <a:srgbClr val="FFFFFF"/>
                </a:solidFill>
              </a14:hiddenFill>
            </a:ext>
          </a:extLst>
        </p:spPr>
      </p:pic>
      <p:cxnSp>
        <p:nvCxnSpPr>
          <p:cNvPr id="26" name="Conector recto 25">
            <a:extLst>
              <a:ext uri="{FF2B5EF4-FFF2-40B4-BE49-F238E27FC236}">
                <a16:creationId xmlns:a16="http://schemas.microsoft.com/office/drawing/2014/main" id="{0AA47B6F-9BC1-412A-9DCB-4F05F39285A9}"/>
              </a:ext>
            </a:extLst>
          </p:cNvPr>
          <p:cNvCxnSpPr/>
          <p:nvPr/>
        </p:nvCxnSpPr>
        <p:spPr>
          <a:xfrm>
            <a:off x="226582" y="3108219"/>
            <a:ext cx="11641959" cy="0"/>
          </a:xfrm>
          <a:prstGeom prst="line">
            <a:avLst/>
          </a:prstGeom>
          <a:ln>
            <a:solidFill>
              <a:schemeClr val="accent5">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Conector recto 60">
            <a:extLst>
              <a:ext uri="{FF2B5EF4-FFF2-40B4-BE49-F238E27FC236}">
                <a16:creationId xmlns:a16="http://schemas.microsoft.com/office/drawing/2014/main" id="{C2DAC865-50B8-4194-AB96-41EE006ACE42}"/>
              </a:ext>
            </a:extLst>
          </p:cNvPr>
          <p:cNvCxnSpPr/>
          <p:nvPr/>
        </p:nvCxnSpPr>
        <p:spPr>
          <a:xfrm>
            <a:off x="226582" y="3862383"/>
            <a:ext cx="11641959" cy="0"/>
          </a:xfrm>
          <a:prstGeom prst="line">
            <a:avLst/>
          </a:prstGeom>
          <a:ln>
            <a:solidFill>
              <a:schemeClr val="accent5">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CuadroTexto 55">
            <a:extLst>
              <a:ext uri="{FF2B5EF4-FFF2-40B4-BE49-F238E27FC236}">
                <a16:creationId xmlns:a16="http://schemas.microsoft.com/office/drawing/2014/main" id="{832A7981-1684-4A6E-8D4C-6569FF0E5897}"/>
              </a:ext>
            </a:extLst>
          </p:cNvPr>
          <p:cNvSpPr txBox="1"/>
          <p:nvPr/>
        </p:nvSpPr>
        <p:spPr>
          <a:xfrm>
            <a:off x="7059239" y="1131406"/>
            <a:ext cx="5272803"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lectora de libros en tiempo libre (3.181)</a:t>
            </a:r>
          </a:p>
        </p:txBody>
      </p:sp>
      <p:graphicFrame>
        <p:nvGraphicFramePr>
          <p:cNvPr id="67" name="Tabla 66">
            <a:extLst>
              <a:ext uri="{FF2B5EF4-FFF2-40B4-BE49-F238E27FC236}">
                <a16:creationId xmlns:a16="http://schemas.microsoft.com/office/drawing/2014/main" id="{923C3557-ABCF-43F8-9C54-854AEE28C01D}"/>
              </a:ext>
            </a:extLst>
          </p:cNvPr>
          <p:cNvGraphicFramePr>
            <a:graphicFrameLocks noGrp="1"/>
          </p:cNvGraphicFramePr>
          <p:nvPr>
            <p:extLst>
              <p:ext uri="{D42A27DB-BD31-4B8C-83A1-F6EECF244321}">
                <p14:modId xmlns:p14="http://schemas.microsoft.com/office/powerpoint/2010/main" val="1012148764"/>
              </p:ext>
            </p:extLst>
          </p:nvPr>
        </p:nvGraphicFramePr>
        <p:xfrm>
          <a:off x="7806759" y="3899263"/>
          <a:ext cx="1656000" cy="1385490"/>
        </p:xfrm>
        <a:graphic>
          <a:graphicData uri="http://schemas.openxmlformats.org/drawingml/2006/table">
            <a:tbl>
              <a:tblPr firstRow="1" bandRow="1">
                <a:tableStyleId>{5C22544A-7EE6-4342-B048-85BDC9FD1C3A}</a:tableStyleId>
              </a:tblPr>
              <a:tblGrid>
                <a:gridCol w="1656000">
                  <a:extLst>
                    <a:ext uri="{9D8B030D-6E8A-4147-A177-3AD203B41FA5}">
                      <a16:colId xmlns:a16="http://schemas.microsoft.com/office/drawing/2014/main" val="3699528707"/>
                    </a:ext>
                  </a:extLst>
                </a:gridCol>
              </a:tblGrid>
              <a:tr h="277098">
                <a:tc>
                  <a:txBody>
                    <a:bodyPr/>
                    <a:lstStyle/>
                    <a:p>
                      <a:pPr algn="r" rtl="0" fontAlgn="ctr"/>
                      <a:r>
                        <a:rPr lang="es-ES" sz="1000" b="0" i="0" u="none" strike="noStrike" dirty="0">
                          <a:solidFill>
                            <a:schemeClr val="tx1"/>
                          </a:solidFill>
                          <a:effectLst/>
                          <a:latin typeface="Verdana" panose="020B0604030504040204" pitchFamily="34" charset="0"/>
                        </a:rPr>
                        <a:t>Periódicos</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0751294"/>
                  </a:ext>
                </a:extLst>
              </a:tr>
              <a:tr h="277098">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ES" sz="1000" b="0" i="0" u="none" strike="noStrike" dirty="0">
                          <a:solidFill>
                            <a:schemeClr val="tx1"/>
                          </a:solidFill>
                          <a:effectLst/>
                          <a:latin typeface="Verdana" panose="020B0604030504040204" pitchFamily="34" charset="0"/>
                        </a:rPr>
                        <a:t>Redes sociales</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0383675"/>
                  </a:ext>
                </a:extLst>
              </a:tr>
              <a:tr h="277098">
                <a:tc>
                  <a:txBody>
                    <a:bodyPr/>
                    <a:lstStyle/>
                    <a:p>
                      <a:pPr algn="r" rtl="0" fontAlgn="ctr"/>
                      <a:r>
                        <a:rPr lang="es-ES" sz="1000" b="0" i="0" u="none" strike="noStrike" dirty="0">
                          <a:solidFill>
                            <a:schemeClr val="tx1"/>
                          </a:solidFill>
                          <a:effectLst/>
                          <a:latin typeface="Verdana" panose="020B0604030504040204" pitchFamily="34" charset="0"/>
                        </a:rPr>
                        <a:t>Webs, blogs y foros</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2666961"/>
                  </a:ext>
                </a:extLst>
              </a:tr>
              <a:tr h="277098">
                <a:tc>
                  <a:txBody>
                    <a:bodyPr/>
                    <a:lstStyle/>
                    <a:p>
                      <a:pPr algn="r" rtl="0" fontAlgn="ctr"/>
                      <a:r>
                        <a:rPr lang="es-ES" sz="1000" b="0" i="0" u="none" strike="noStrike" dirty="0">
                          <a:solidFill>
                            <a:schemeClr val="tx1"/>
                          </a:solidFill>
                          <a:effectLst/>
                          <a:latin typeface="Verdana" panose="020B0604030504040204" pitchFamily="34" charset="0"/>
                        </a:rPr>
                        <a:t>Revistas  </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6017515"/>
                  </a:ext>
                </a:extLst>
              </a:tr>
              <a:tr h="277098">
                <a:tc>
                  <a:txBody>
                    <a:bodyPr/>
                    <a:lstStyle/>
                    <a:p>
                      <a:pPr algn="r" rtl="0" fontAlgn="ctr"/>
                      <a:r>
                        <a:rPr lang="es-ES" sz="1000" b="0" i="0" u="none" strike="noStrike" dirty="0">
                          <a:solidFill>
                            <a:schemeClr val="tx1"/>
                          </a:solidFill>
                          <a:effectLst/>
                          <a:latin typeface="Verdana" panose="020B0604030504040204" pitchFamily="34" charset="0"/>
                        </a:rPr>
                        <a:t>Cómics</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08296066"/>
                  </a:ext>
                </a:extLst>
              </a:tr>
            </a:tbl>
          </a:graphicData>
        </a:graphic>
      </p:graphicFrame>
      <p:graphicFrame>
        <p:nvGraphicFramePr>
          <p:cNvPr id="68" name="20 Gráfico">
            <a:extLst>
              <a:ext uri="{FF2B5EF4-FFF2-40B4-BE49-F238E27FC236}">
                <a16:creationId xmlns:a16="http://schemas.microsoft.com/office/drawing/2014/main" id="{FB16B692-3A2F-4811-B2C0-A5478F5808ED}"/>
              </a:ext>
            </a:extLst>
          </p:cNvPr>
          <p:cNvGraphicFramePr/>
          <p:nvPr>
            <p:extLst>
              <p:ext uri="{D42A27DB-BD31-4B8C-83A1-F6EECF244321}">
                <p14:modId xmlns:p14="http://schemas.microsoft.com/office/powerpoint/2010/main" val="1498305310"/>
              </p:ext>
            </p:extLst>
          </p:nvPr>
        </p:nvGraphicFramePr>
        <p:xfrm>
          <a:off x="9297130" y="3878398"/>
          <a:ext cx="2335996" cy="143808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9" name="Tabla 68">
            <a:extLst>
              <a:ext uri="{FF2B5EF4-FFF2-40B4-BE49-F238E27FC236}">
                <a16:creationId xmlns:a16="http://schemas.microsoft.com/office/drawing/2014/main" id="{BC75E091-149E-4F81-9AAE-9D6DA43A2505}"/>
              </a:ext>
            </a:extLst>
          </p:cNvPr>
          <p:cNvGraphicFramePr>
            <a:graphicFrameLocks noGrp="1"/>
          </p:cNvGraphicFramePr>
          <p:nvPr>
            <p:extLst>
              <p:ext uri="{D42A27DB-BD31-4B8C-83A1-F6EECF244321}">
                <p14:modId xmlns:p14="http://schemas.microsoft.com/office/powerpoint/2010/main" val="3226693320"/>
              </p:ext>
            </p:extLst>
          </p:nvPr>
        </p:nvGraphicFramePr>
        <p:xfrm>
          <a:off x="2042249" y="3899263"/>
          <a:ext cx="1656000" cy="1385490"/>
        </p:xfrm>
        <a:graphic>
          <a:graphicData uri="http://schemas.openxmlformats.org/drawingml/2006/table">
            <a:tbl>
              <a:tblPr firstRow="1" bandRow="1">
                <a:tableStyleId>{5C22544A-7EE6-4342-B048-85BDC9FD1C3A}</a:tableStyleId>
              </a:tblPr>
              <a:tblGrid>
                <a:gridCol w="1656000">
                  <a:extLst>
                    <a:ext uri="{9D8B030D-6E8A-4147-A177-3AD203B41FA5}">
                      <a16:colId xmlns:a16="http://schemas.microsoft.com/office/drawing/2014/main" val="3699528707"/>
                    </a:ext>
                  </a:extLst>
                </a:gridCol>
              </a:tblGrid>
              <a:tr h="277098">
                <a:tc>
                  <a:txBody>
                    <a:bodyPr/>
                    <a:lstStyle/>
                    <a:p>
                      <a:pPr algn="r" rtl="0" fontAlgn="ctr"/>
                      <a:r>
                        <a:rPr lang="es-ES" sz="1000" b="0" i="0" u="none" strike="noStrike" dirty="0">
                          <a:solidFill>
                            <a:schemeClr val="tx1"/>
                          </a:solidFill>
                          <a:effectLst/>
                          <a:latin typeface="Verdana" panose="020B0604030504040204" pitchFamily="34" charset="0"/>
                        </a:rPr>
                        <a:t>Periódicos</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0751294"/>
                  </a:ext>
                </a:extLst>
              </a:tr>
              <a:tr h="277098">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ES" sz="1000" b="0" i="0" u="none" strike="noStrike" dirty="0">
                          <a:solidFill>
                            <a:schemeClr val="tx1"/>
                          </a:solidFill>
                          <a:effectLst/>
                          <a:latin typeface="Verdana" panose="020B0604030504040204" pitchFamily="34" charset="0"/>
                        </a:rPr>
                        <a:t>Redes sociales</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0383675"/>
                  </a:ext>
                </a:extLst>
              </a:tr>
              <a:tr h="277098">
                <a:tc>
                  <a:txBody>
                    <a:bodyPr/>
                    <a:lstStyle/>
                    <a:p>
                      <a:pPr algn="r" rtl="0" fontAlgn="ctr"/>
                      <a:r>
                        <a:rPr lang="es-ES" sz="1000" b="0" i="0" u="none" strike="noStrike" dirty="0">
                          <a:solidFill>
                            <a:schemeClr val="tx1"/>
                          </a:solidFill>
                          <a:effectLst/>
                          <a:latin typeface="Verdana" panose="020B0604030504040204" pitchFamily="34" charset="0"/>
                        </a:rPr>
                        <a:t>Webs, blogs y foros</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2666961"/>
                  </a:ext>
                </a:extLst>
              </a:tr>
              <a:tr h="277098">
                <a:tc>
                  <a:txBody>
                    <a:bodyPr/>
                    <a:lstStyle/>
                    <a:p>
                      <a:pPr algn="r" rtl="0" fontAlgn="ctr"/>
                      <a:r>
                        <a:rPr lang="es-ES" sz="1000" b="0" i="0" u="none" strike="noStrike" dirty="0">
                          <a:solidFill>
                            <a:schemeClr val="tx1"/>
                          </a:solidFill>
                          <a:effectLst/>
                          <a:latin typeface="Verdana" panose="020B0604030504040204" pitchFamily="34" charset="0"/>
                        </a:rPr>
                        <a:t>Revistas  </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6017515"/>
                  </a:ext>
                </a:extLst>
              </a:tr>
              <a:tr h="277098">
                <a:tc>
                  <a:txBody>
                    <a:bodyPr/>
                    <a:lstStyle/>
                    <a:p>
                      <a:pPr algn="r" rtl="0" fontAlgn="ctr"/>
                      <a:r>
                        <a:rPr lang="es-ES" sz="1000" b="0" i="0" u="none" strike="noStrike" dirty="0">
                          <a:solidFill>
                            <a:schemeClr val="tx1"/>
                          </a:solidFill>
                          <a:effectLst/>
                          <a:latin typeface="Verdana" panose="020B0604030504040204" pitchFamily="34" charset="0"/>
                        </a:rPr>
                        <a:t>Cómics</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08296066"/>
                  </a:ext>
                </a:extLst>
              </a:tr>
            </a:tbl>
          </a:graphicData>
        </a:graphic>
      </p:graphicFrame>
      <p:graphicFrame>
        <p:nvGraphicFramePr>
          <p:cNvPr id="70" name="20 Gráfico">
            <a:extLst>
              <a:ext uri="{FF2B5EF4-FFF2-40B4-BE49-F238E27FC236}">
                <a16:creationId xmlns:a16="http://schemas.microsoft.com/office/drawing/2014/main" id="{1E13219C-724C-4866-B813-005FC58692FE}"/>
              </a:ext>
            </a:extLst>
          </p:cNvPr>
          <p:cNvGraphicFramePr/>
          <p:nvPr>
            <p:extLst>
              <p:ext uri="{D42A27DB-BD31-4B8C-83A1-F6EECF244321}">
                <p14:modId xmlns:p14="http://schemas.microsoft.com/office/powerpoint/2010/main" val="2368541995"/>
              </p:ext>
            </p:extLst>
          </p:nvPr>
        </p:nvGraphicFramePr>
        <p:xfrm>
          <a:off x="3532620" y="3878398"/>
          <a:ext cx="2335996" cy="1438088"/>
        </p:xfrm>
        <a:graphic>
          <a:graphicData uri="http://schemas.openxmlformats.org/drawingml/2006/chart">
            <c:chart xmlns:c="http://schemas.openxmlformats.org/drawingml/2006/chart" xmlns:r="http://schemas.openxmlformats.org/officeDocument/2006/relationships" r:id="rId6"/>
          </a:graphicData>
        </a:graphic>
      </p:graphicFrame>
      <p:pic>
        <p:nvPicPr>
          <p:cNvPr id="71" name="Imagen 70">
            <a:extLst>
              <a:ext uri="{FF2B5EF4-FFF2-40B4-BE49-F238E27FC236}">
                <a16:creationId xmlns:a16="http://schemas.microsoft.com/office/drawing/2014/main" id="{76C0998C-ECEA-49A3-8AEC-C06A6CDA9CC4}"/>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2752398" y="3969520"/>
            <a:ext cx="220157" cy="220157"/>
          </a:xfrm>
          <a:prstGeom prst="rect">
            <a:avLst/>
          </a:prstGeom>
        </p:spPr>
      </p:pic>
      <p:pic>
        <p:nvPicPr>
          <p:cNvPr id="72" name="Imagen 71">
            <a:extLst>
              <a:ext uri="{FF2B5EF4-FFF2-40B4-BE49-F238E27FC236}">
                <a16:creationId xmlns:a16="http://schemas.microsoft.com/office/drawing/2014/main" id="{79B7AB45-9786-49FD-9B4D-DF9A6BBD17BA}"/>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2885381" y="4774849"/>
            <a:ext cx="220157" cy="220157"/>
          </a:xfrm>
          <a:prstGeom prst="rect">
            <a:avLst/>
          </a:prstGeom>
        </p:spPr>
      </p:pic>
      <p:pic>
        <p:nvPicPr>
          <p:cNvPr id="74" name="Imagen 73">
            <a:extLst>
              <a:ext uri="{FF2B5EF4-FFF2-40B4-BE49-F238E27FC236}">
                <a16:creationId xmlns:a16="http://schemas.microsoft.com/office/drawing/2014/main" id="{559215F2-189C-49E9-922A-7776229399E8}"/>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2100698" y="4460856"/>
            <a:ext cx="287620" cy="287620"/>
          </a:xfrm>
          <a:prstGeom prst="rect">
            <a:avLst/>
          </a:prstGeom>
        </p:spPr>
      </p:pic>
      <p:pic>
        <p:nvPicPr>
          <p:cNvPr id="75" name="Picture 2" descr="https://d30y9cdsu7xlg0.cloudfront.net/png/937597-200.png">
            <a:extLst>
              <a:ext uri="{FF2B5EF4-FFF2-40B4-BE49-F238E27FC236}">
                <a16:creationId xmlns:a16="http://schemas.microsoft.com/office/drawing/2014/main" id="{6FBFF538-CEB3-48EB-BB06-D9B52EF4FB1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75805" y="4197444"/>
            <a:ext cx="240995" cy="240995"/>
          </a:xfrm>
          <a:prstGeom prst="rect">
            <a:avLst/>
          </a:prstGeom>
          <a:noFill/>
          <a:extLst>
            <a:ext uri="{909E8E84-426E-40DD-AFC4-6F175D3DCCD1}">
              <a14:hiddenFill xmlns:a14="http://schemas.microsoft.com/office/drawing/2010/main">
                <a:solidFill>
                  <a:srgbClr val="FFFFFF"/>
                </a:solidFill>
              </a14:hiddenFill>
            </a:ext>
          </a:extLst>
        </p:spPr>
      </p:pic>
      <p:pic>
        <p:nvPicPr>
          <p:cNvPr id="76" name="Imagen 75">
            <a:extLst>
              <a:ext uri="{FF2B5EF4-FFF2-40B4-BE49-F238E27FC236}">
                <a16:creationId xmlns:a16="http://schemas.microsoft.com/office/drawing/2014/main" id="{36EA7E8C-D95F-4023-9D06-A8264CAB99FF}"/>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8516908" y="3969520"/>
            <a:ext cx="220157" cy="220157"/>
          </a:xfrm>
          <a:prstGeom prst="rect">
            <a:avLst/>
          </a:prstGeom>
        </p:spPr>
      </p:pic>
      <p:pic>
        <p:nvPicPr>
          <p:cNvPr id="77" name="Imagen 76">
            <a:extLst>
              <a:ext uri="{FF2B5EF4-FFF2-40B4-BE49-F238E27FC236}">
                <a16:creationId xmlns:a16="http://schemas.microsoft.com/office/drawing/2014/main" id="{015479AB-3600-458B-A5DD-27D9276D4B46}"/>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8666669" y="4758071"/>
            <a:ext cx="220157" cy="220157"/>
          </a:xfrm>
          <a:prstGeom prst="rect">
            <a:avLst/>
          </a:prstGeom>
        </p:spPr>
      </p:pic>
      <p:pic>
        <p:nvPicPr>
          <p:cNvPr id="81" name="Imagen 80">
            <a:extLst>
              <a:ext uri="{FF2B5EF4-FFF2-40B4-BE49-F238E27FC236}">
                <a16:creationId xmlns:a16="http://schemas.microsoft.com/office/drawing/2014/main" id="{11B69A6D-61D4-4D89-8EB5-8C56ACC7A514}"/>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7885482" y="4470598"/>
            <a:ext cx="287620" cy="287620"/>
          </a:xfrm>
          <a:prstGeom prst="rect">
            <a:avLst/>
          </a:prstGeom>
        </p:spPr>
      </p:pic>
      <p:pic>
        <p:nvPicPr>
          <p:cNvPr id="82" name="Picture 2" descr="https://d30y9cdsu7xlg0.cloudfront.net/png/937597-200.png">
            <a:extLst>
              <a:ext uri="{FF2B5EF4-FFF2-40B4-BE49-F238E27FC236}">
                <a16:creationId xmlns:a16="http://schemas.microsoft.com/office/drawing/2014/main" id="{AB92DF96-2002-4C11-9EFF-97C9C9A584F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40315" y="4205833"/>
            <a:ext cx="240995" cy="240995"/>
          </a:xfrm>
          <a:prstGeom prst="rect">
            <a:avLst/>
          </a:prstGeom>
          <a:noFill/>
          <a:extLst>
            <a:ext uri="{909E8E84-426E-40DD-AFC4-6F175D3DCCD1}">
              <a14:hiddenFill xmlns:a14="http://schemas.microsoft.com/office/drawing/2010/main">
                <a:solidFill>
                  <a:srgbClr val="FFFFFF"/>
                </a:solidFill>
              </a14:hiddenFill>
            </a:ext>
          </a:extLst>
        </p:spPr>
      </p:pic>
      <p:sp>
        <p:nvSpPr>
          <p:cNvPr id="83" name="Rectángulo 82">
            <a:extLst>
              <a:ext uri="{FF2B5EF4-FFF2-40B4-BE49-F238E27FC236}">
                <a16:creationId xmlns:a16="http://schemas.microsoft.com/office/drawing/2014/main" id="{9BA408A2-DDF5-4BF5-BDA2-EF0F5252BB25}"/>
              </a:ext>
            </a:extLst>
          </p:cNvPr>
          <p:cNvSpPr/>
          <p:nvPr/>
        </p:nvSpPr>
        <p:spPr>
          <a:xfrm>
            <a:off x="80919" y="3942867"/>
            <a:ext cx="2019779" cy="523220"/>
          </a:xfrm>
          <a:prstGeom prst="rect">
            <a:avLst/>
          </a:prstGeom>
        </p:spPr>
        <p:txBody>
          <a:bodyPr wrap="square">
            <a:spAutoFit/>
          </a:bodyPr>
          <a:lstStyle/>
          <a:p>
            <a:pPr lvl="0" algn="r">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lang="es-ES" sz="1400" dirty="0">
                <a:latin typeface="Verdana" panose="020B0604030504040204" pitchFamily="34" charset="0"/>
                <a:ea typeface="Verdana" panose="020B0604030504040204" pitchFamily="34" charset="0"/>
                <a:cs typeface="Verdana" panose="020B0604030504040204" pitchFamily="34" charset="0"/>
              </a:rPr>
              <a:t>Además de libros, </a:t>
            </a:r>
            <a:br>
              <a:rPr lang="es-ES" sz="1400" dirty="0">
                <a:latin typeface="Verdana" panose="020B0604030504040204" pitchFamily="34" charset="0"/>
                <a:ea typeface="Verdana" panose="020B0604030504040204" pitchFamily="34" charset="0"/>
                <a:cs typeface="Verdana" panose="020B0604030504040204" pitchFamily="34" charset="0"/>
              </a:rPr>
            </a:br>
            <a:r>
              <a:rPr lang="es-ES" sz="1400" dirty="0">
                <a:latin typeface="Verdana" panose="020B0604030504040204" pitchFamily="34" charset="0"/>
                <a:ea typeface="Verdana" panose="020B0604030504040204" pitchFamily="34" charset="0"/>
                <a:cs typeface="Verdana" panose="020B0604030504040204" pitchFamily="34" charset="0"/>
              </a:rPr>
              <a:t>¿Qué más leen?</a:t>
            </a:r>
            <a:endParaRPr lang="es-ES" sz="1200" dirty="0">
              <a:latin typeface="Verdana" panose="020B0604030504040204" pitchFamily="34" charset="0"/>
              <a:ea typeface="Verdana" panose="020B0604030504040204" pitchFamily="34" charset="0"/>
              <a:cs typeface="Verdana" panose="020B0604030504040204" pitchFamily="34" charset="0"/>
            </a:endParaRPr>
          </a:p>
        </p:txBody>
      </p:sp>
      <p:sp>
        <p:nvSpPr>
          <p:cNvPr id="89" name="Rectángulo 88">
            <a:extLst>
              <a:ext uri="{FF2B5EF4-FFF2-40B4-BE49-F238E27FC236}">
                <a16:creationId xmlns:a16="http://schemas.microsoft.com/office/drawing/2014/main" id="{FC9BB34F-6E0E-425B-B608-9C867130A941}"/>
              </a:ext>
            </a:extLst>
          </p:cNvPr>
          <p:cNvSpPr/>
          <p:nvPr/>
        </p:nvSpPr>
        <p:spPr>
          <a:xfrm>
            <a:off x="173148" y="5443213"/>
            <a:ext cx="1512307" cy="523220"/>
          </a:xfrm>
          <a:prstGeom prst="rect">
            <a:avLst/>
          </a:prstGeom>
        </p:spPr>
        <p:txBody>
          <a:bodyPr wrap="square">
            <a:spAutoFit/>
          </a:bodyPr>
          <a:lstStyle/>
          <a:p>
            <a:pPr lvl="0" algn="r">
              <a:defRPr lang="es-ES" sz="1600" b="1" i="0" u="none" strike="noStrike" kern="1200" baseline="0" dirty="0">
                <a:solidFill>
                  <a:srgbClr val="142440"/>
                </a:solidFill>
                <a:latin typeface="Verdana" panose="020B0604030504040204" pitchFamily="34" charset="0"/>
                <a:ea typeface="Verdana" panose="020B0604030504040204" pitchFamily="34" charset="0"/>
                <a:cs typeface="Verdana" panose="020B0604030504040204" pitchFamily="34" charset="0"/>
              </a:defRPr>
            </a:pPr>
            <a:r>
              <a:rPr lang="es-ES" sz="1400" b="1" dirty="0">
                <a:latin typeface="Verdana" panose="020B0604030504040204" pitchFamily="34" charset="0"/>
                <a:ea typeface="Verdana" panose="020B0604030504040204" pitchFamily="34" charset="0"/>
                <a:cs typeface="Verdana" panose="020B0604030504040204" pitchFamily="34" charset="0"/>
              </a:rPr>
              <a:t>¿Van a la biblioteca?</a:t>
            </a:r>
            <a:endParaRPr lang="es-ES" sz="1200" dirty="0">
              <a:latin typeface="Verdana" panose="020B0604030504040204" pitchFamily="34" charset="0"/>
              <a:ea typeface="Verdana" panose="020B0604030504040204" pitchFamily="34" charset="0"/>
              <a:cs typeface="Verdana" panose="020B0604030504040204" pitchFamily="34" charset="0"/>
            </a:endParaRPr>
          </a:p>
        </p:txBody>
      </p:sp>
      <p:sp>
        <p:nvSpPr>
          <p:cNvPr id="90" name="Rectángulo 89">
            <a:extLst>
              <a:ext uri="{FF2B5EF4-FFF2-40B4-BE49-F238E27FC236}">
                <a16:creationId xmlns:a16="http://schemas.microsoft.com/office/drawing/2014/main" id="{35A56E7A-CF7A-4339-AE63-EB8F10481353}"/>
              </a:ext>
            </a:extLst>
          </p:cNvPr>
          <p:cNvSpPr/>
          <p:nvPr/>
        </p:nvSpPr>
        <p:spPr>
          <a:xfrm>
            <a:off x="2679353" y="5526666"/>
            <a:ext cx="2691314" cy="584775"/>
          </a:xfrm>
          <a:prstGeom prst="rect">
            <a:avLst/>
          </a:prstGeom>
        </p:spPr>
        <p:txBody>
          <a:bodyPr wrap="square">
            <a:spAutoFit/>
          </a:bodyPr>
          <a:lstStyle/>
          <a:p>
            <a:r>
              <a:rPr lang="es-ES" sz="2000" b="1" dirty="0">
                <a:solidFill>
                  <a:schemeClr val="accent6"/>
                </a:solidFill>
              </a:rPr>
              <a:t>27,5% </a:t>
            </a:r>
            <a:r>
              <a:rPr lang="es-ES" sz="1200" dirty="0">
                <a:latin typeface="Verdana" panose="020B0604030504040204" pitchFamily="34" charset="0"/>
              </a:rPr>
              <a:t>han acudido a la biblioteca en el último año</a:t>
            </a:r>
            <a:r>
              <a:rPr lang="es-ES" sz="1200" b="1" dirty="0">
                <a:solidFill>
                  <a:schemeClr val="accent6"/>
                </a:solidFill>
              </a:rPr>
              <a:t> </a:t>
            </a:r>
            <a:endParaRPr lang="es-ES_tradnl" sz="1200" dirty="0">
              <a:solidFill>
                <a:schemeClr val="accent6"/>
              </a:solidFill>
            </a:endParaRPr>
          </a:p>
        </p:txBody>
      </p:sp>
      <p:sp>
        <p:nvSpPr>
          <p:cNvPr id="91" name="Rectángulo 90">
            <a:extLst>
              <a:ext uri="{FF2B5EF4-FFF2-40B4-BE49-F238E27FC236}">
                <a16:creationId xmlns:a16="http://schemas.microsoft.com/office/drawing/2014/main" id="{D9D4760A-AFD8-4462-B942-4574A95AE8B7}"/>
              </a:ext>
            </a:extLst>
          </p:cNvPr>
          <p:cNvSpPr/>
          <p:nvPr/>
        </p:nvSpPr>
        <p:spPr>
          <a:xfrm>
            <a:off x="8481310" y="5506042"/>
            <a:ext cx="2455478" cy="584775"/>
          </a:xfrm>
          <a:prstGeom prst="rect">
            <a:avLst/>
          </a:prstGeom>
        </p:spPr>
        <p:txBody>
          <a:bodyPr wrap="square">
            <a:spAutoFit/>
          </a:bodyPr>
          <a:lstStyle/>
          <a:p>
            <a:r>
              <a:rPr lang="es-ES" sz="2000" b="1" dirty="0">
                <a:solidFill>
                  <a:srgbClr val="002060"/>
                </a:solidFill>
              </a:rPr>
              <a:t>35,7% </a:t>
            </a:r>
            <a:r>
              <a:rPr lang="es-ES" sz="1200" dirty="0">
                <a:latin typeface="Verdana" panose="020B0604030504040204" pitchFamily="34" charset="0"/>
              </a:rPr>
              <a:t>han acudido a la biblioteca en el último año </a:t>
            </a:r>
            <a:endParaRPr lang="es-ES_tradnl" sz="1200" dirty="0">
              <a:latin typeface="Verdana" panose="020B0604030504040204" pitchFamily="34" charset="0"/>
            </a:endParaRPr>
          </a:p>
        </p:txBody>
      </p:sp>
      <p:cxnSp>
        <p:nvCxnSpPr>
          <p:cNvPr id="93" name="Conector recto 92">
            <a:extLst>
              <a:ext uri="{FF2B5EF4-FFF2-40B4-BE49-F238E27FC236}">
                <a16:creationId xmlns:a16="http://schemas.microsoft.com/office/drawing/2014/main" id="{55ACEFE9-521A-4B49-9307-3EB521D086AA}"/>
              </a:ext>
            </a:extLst>
          </p:cNvPr>
          <p:cNvCxnSpPr/>
          <p:nvPr/>
        </p:nvCxnSpPr>
        <p:spPr>
          <a:xfrm>
            <a:off x="242502" y="5411264"/>
            <a:ext cx="11641959" cy="0"/>
          </a:xfrm>
          <a:prstGeom prst="line">
            <a:avLst/>
          </a:prstGeom>
          <a:ln>
            <a:solidFill>
              <a:schemeClr val="accent5">
                <a:lumMod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47" name="Imagen 46">
            <a:extLst>
              <a:ext uri="{FF2B5EF4-FFF2-40B4-BE49-F238E27FC236}">
                <a16:creationId xmlns:a16="http://schemas.microsoft.com/office/drawing/2014/main" id="{E6BF6567-7330-46D1-8D71-772C2CA0493C}"/>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10841912" y="4184259"/>
            <a:ext cx="770967" cy="276597"/>
          </a:xfrm>
          <a:prstGeom prst="rect">
            <a:avLst/>
          </a:prstGeom>
        </p:spPr>
      </p:pic>
      <p:pic>
        <p:nvPicPr>
          <p:cNvPr id="49" name="Imagen 48">
            <a:extLst>
              <a:ext uri="{FF2B5EF4-FFF2-40B4-BE49-F238E27FC236}">
                <a16:creationId xmlns:a16="http://schemas.microsoft.com/office/drawing/2014/main" id="{BDA47827-3A7B-4D08-B300-CAB8EC6CA305}"/>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10985433" y="4460856"/>
            <a:ext cx="770967" cy="276597"/>
          </a:xfrm>
          <a:prstGeom prst="rect">
            <a:avLst/>
          </a:prstGeom>
        </p:spPr>
      </p:pic>
      <p:pic>
        <p:nvPicPr>
          <p:cNvPr id="53" name="Imagen 52">
            <a:extLst>
              <a:ext uri="{FF2B5EF4-FFF2-40B4-BE49-F238E27FC236}">
                <a16:creationId xmlns:a16="http://schemas.microsoft.com/office/drawing/2014/main" id="{8EEBE316-E723-4029-92FB-65483A64D4EE}"/>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8507836" y="2559245"/>
            <a:ext cx="770967" cy="493787"/>
          </a:xfrm>
          <a:prstGeom prst="rect">
            <a:avLst/>
          </a:prstGeom>
        </p:spPr>
      </p:pic>
      <p:pic>
        <p:nvPicPr>
          <p:cNvPr id="55" name="Imagen 54">
            <a:extLst>
              <a:ext uri="{FF2B5EF4-FFF2-40B4-BE49-F238E27FC236}">
                <a16:creationId xmlns:a16="http://schemas.microsoft.com/office/drawing/2014/main" id="{08086C13-4719-476B-949E-02E7EE67215E}"/>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8421480" y="5423950"/>
            <a:ext cx="1216353" cy="493787"/>
          </a:xfrm>
          <a:prstGeom prst="rect">
            <a:avLst/>
          </a:prstGeom>
        </p:spPr>
      </p:pic>
    </p:spTree>
    <p:extLst>
      <p:ext uri="{BB962C8B-B14F-4D97-AF65-F5344CB8AC3E}">
        <p14:creationId xmlns:p14="http://schemas.microsoft.com/office/powerpoint/2010/main" val="42173111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CuadroTexto"/>
          <p:cNvSpPr txBox="1"/>
          <p:nvPr/>
        </p:nvSpPr>
        <p:spPr>
          <a:xfrm>
            <a:off x="0" y="3446141"/>
            <a:ext cx="8505826" cy="1272849"/>
          </a:xfrm>
          <a:prstGeom prst="rect">
            <a:avLst/>
          </a:prstGeom>
          <a:solidFill>
            <a:schemeClr val="bg2">
              <a:lumMod val="50000"/>
              <a:alpha val="80000"/>
            </a:schemeClr>
          </a:solidFill>
        </p:spPr>
        <p:txBody>
          <a:bodyPr wrap="square">
            <a:spAutoFit/>
          </a:bodyPr>
          <a:lstStyle/>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Resultados 2021</a:t>
            </a:r>
            <a:endPar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marL="0"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kumimoji="0" lang="es-ES" sz="4000" b="1" i="0" u="none" strike="noStrike" kern="0" cap="none" spc="0" normalizeH="0" baseline="0" noProof="0" dirty="0">
                <a:ln>
                  <a:noFill/>
                </a:ln>
                <a:solidFill>
                  <a:prstClr val="white"/>
                </a:solidFill>
                <a:effectLst/>
                <a:uLnTx/>
                <a:uFillTx/>
                <a:latin typeface="Verdana"/>
                <a:ea typeface="+mn-ea"/>
                <a:cs typeface="+mn-cs"/>
              </a:rPr>
              <a:t>Audiolibros</a:t>
            </a:r>
          </a:p>
        </p:txBody>
      </p:sp>
    </p:spTree>
    <p:extLst>
      <p:ext uri="{BB962C8B-B14F-4D97-AF65-F5344CB8AC3E}">
        <p14:creationId xmlns:p14="http://schemas.microsoft.com/office/powerpoint/2010/main" val="11373743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D44B32D7-4918-48DF-A7D2-BC4450BA2DCD}"/>
              </a:ext>
            </a:extLst>
          </p:cNvPr>
          <p:cNvSpPr>
            <a:spLocks noGrp="1"/>
          </p:cNvSpPr>
          <p:nvPr>
            <p:ph type="sldNum" sz="quarter" idx="12"/>
          </p:nvPr>
        </p:nvSpPr>
        <p:spPr/>
        <p:txBody>
          <a:bodyPr/>
          <a:lstStyle/>
          <a:p>
            <a:fld id="{1A85DD5C-56C3-43D9-A91F-D75BD50A17B5}" type="slidenum">
              <a:rPr lang="es-ES_tradnl" smtClean="0"/>
              <a:pPr/>
              <a:t>67</a:t>
            </a:fld>
            <a:endParaRPr lang="es-ES_tradnl" dirty="0"/>
          </a:p>
        </p:txBody>
      </p:sp>
      <p:sp>
        <p:nvSpPr>
          <p:cNvPr id="7" name="Rectángulo 6">
            <a:extLst>
              <a:ext uri="{FF2B5EF4-FFF2-40B4-BE49-F238E27FC236}">
                <a16:creationId xmlns:a16="http://schemas.microsoft.com/office/drawing/2014/main" id="{6435A675-4ABB-45E3-8CE6-58252ED51475}"/>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uadroTexto 7">
            <a:extLst>
              <a:ext uri="{FF2B5EF4-FFF2-40B4-BE49-F238E27FC236}">
                <a16:creationId xmlns:a16="http://schemas.microsoft.com/office/drawing/2014/main" id="{A7EC973F-EB2A-4D85-B447-D4E68C9CEF1B}"/>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
        <p:nvSpPr>
          <p:cNvPr id="10" name="Rectangle 9">
            <a:extLst>
              <a:ext uri="{FF2B5EF4-FFF2-40B4-BE49-F238E27FC236}">
                <a16:creationId xmlns:a16="http://schemas.microsoft.com/office/drawing/2014/main" id="{9BC97292-9B20-443C-AE6B-4E28ED0D46E4}"/>
              </a:ext>
            </a:extLst>
          </p:cNvPr>
          <p:cNvSpPr>
            <a:spLocks noChangeArrowheads="1"/>
          </p:cNvSpPr>
          <p:nvPr/>
        </p:nvSpPr>
        <p:spPr bwMode="auto">
          <a:xfrm>
            <a:off x="65504" y="45411"/>
            <a:ext cx="11456125" cy="968470"/>
          </a:xfrm>
          <a:prstGeom prst="rect">
            <a:avLst/>
          </a:prstGeom>
          <a:noFill/>
          <a:ln w="9525">
            <a:noFill/>
            <a:miter lim="800000"/>
            <a:headEnd/>
            <a:tailEnd/>
          </a:ln>
        </p:spPr>
        <p:txBody>
          <a:bodyPr wrap="square">
            <a:spAutoFit/>
          </a:bodyPr>
          <a:lstStyle/>
          <a:p>
            <a:pPr>
              <a:lnSpc>
                <a:spcPts val="2000"/>
              </a:lnSpc>
              <a:spcBef>
                <a:spcPct val="20000"/>
              </a:spcBef>
              <a:spcAft>
                <a:spcPts val="400"/>
              </a:spcAft>
            </a:pPr>
            <a:r>
              <a:rPr lang="es-ES" dirty="0">
                <a:ea typeface="Verdana" panose="020B0604030504040204" pitchFamily="34" charset="0"/>
                <a:cs typeface="Verdana" panose="020B0604030504040204" pitchFamily="34" charset="0"/>
              </a:rPr>
              <a:t>Aunque aun presenta bajas cifras, </a:t>
            </a:r>
            <a:r>
              <a:rPr lang="es-ES" b="1" dirty="0">
                <a:ea typeface="Verdana" panose="020B0604030504040204" pitchFamily="34" charset="0"/>
                <a:cs typeface="Verdana" panose="020B0604030504040204" pitchFamily="34" charset="0"/>
              </a:rPr>
              <a:t>aumentan los usuarios de audiolibros (5,2% </a:t>
            </a:r>
            <a:r>
              <a:rPr lang="es-ES" dirty="0">
                <a:ea typeface="Verdana" panose="020B0604030504040204" pitchFamily="34" charset="0"/>
                <a:cs typeface="Verdana" panose="020B0604030504040204" pitchFamily="34" charset="0"/>
              </a:rPr>
              <a:t>escuchan audiolibros al menos una vez al trimestre, 2,5% lo hace semanalmente)</a:t>
            </a:r>
          </a:p>
          <a:p>
            <a:pPr>
              <a:lnSpc>
                <a:spcPts val="2000"/>
              </a:lnSpc>
              <a:spcBef>
                <a:spcPct val="20000"/>
              </a:spcBef>
              <a:spcAft>
                <a:spcPts val="400"/>
              </a:spcAft>
            </a:pPr>
            <a:r>
              <a:rPr lang="es-ES" sz="1600" dirty="0">
                <a:ea typeface="Verdana" panose="020B0604030504040204" pitchFamily="34" charset="0"/>
                <a:cs typeface="Verdana" panose="020B0604030504040204" pitchFamily="34" charset="0"/>
              </a:rPr>
              <a:t>El número de usuarios de audiolibros se ha duplicado en los últimos 4 años (2,4% 2018 </a:t>
            </a:r>
            <a:r>
              <a:rPr lang="es-ES" sz="1600" dirty="0">
                <a:ea typeface="Verdana" panose="020B0604030504040204" pitchFamily="34" charset="0"/>
                <a:cs typeface="Verdana" panose="020B0604030504040204" pitchFamily="34" charset="0"/>
                <a:sym typeface="Wingdings" panose="05000000000000000000" pitchFamily="2" charset="2"/>
              </a:rPr>
              <a:t> 5,2% 2021)</a:t>
            </a:r>
            <a:endParaRPr lang="es-ES" sz="1600" dirty="0">
              <a:ea typeface="Verdana" panose="020B0604030504040204" pitchFamily="34" charset="0"/>
              <a:cs typeface="Verdana" panose="020B0604030504040204" pitchFamily="34" charset="0"/>
            </a:endParaRPr>
          </a:p>
        </p:txBody>
      </p:sp>
      <p:sp>
        <p:nvSpPr>
          <p:cNvPr id="11" name="Marcador de número de diapositiva 1">
            <a:extLst>
              <a:ext uri="{FF2B5EF4-FFF2-40B4-BE49-F238E27FC236}">
                <a16:creationId xmlns:a16="http://schemas.microsoft.com/office/drawing/2014/main" id="{5484BEE1-8E3D-4948-A34E-7B9BF8D322EF}"/>
              </a:ext>
            </a:extLst>
          </p:cNvPr>
          <p:cNvSpPr txBox="1">
            <a:spLocks/>
          </p:cNvSpPr>
          <p:nvPr/>
        </p:nvSpPr>
        <p:spPr>
          <a:xfrm>
            <a:off x="11612880" y="0"/>
            <a:ext cx="579120" cy="365125"/>
          </a:xfrm>
          <a:prstGeom prst="rect">
            <a:avLst/>
          </a:prstGeom>
        </p:spPr>
        <p:txBody>
          <a:bodyPr vert="horz" lIns="91440" tIns="45720" rIns="91440" bIns="45720" rtlCol="0" anchor="ctr"/>
          <a:lstStyle>
            <a:defPPr>
              <a:defRPr lang="es-ES_tradnl"/>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A85DD5C-56C3-43D9-A91F-D75BD50A17B5}" type="slidenum">
              <a:rPr lang="es-ES_tradnl" smtClean="0"/>
              <a:pPr/>
              <a:t>67</a:t>
            </a:fld>
            <a:endParaRPr lang="es-ES_tradnl" dirty="0"/>
          </a:p>
        </p:txBody>
      </p:sp>
      <p:sp>
        <p:nvSpPr>
          <p:cNvPr id="13" name="Rectangle 3">
            <a:extLst>
              <a:ext uri="{FF2B5EF4-FFF2-40B4-BE49-F238E27FC236}">
                <a16:creationId xmlns:a16="http://schemas.microsoft.com/office/drawing/2014/main" id="{4DF6AA0B-4013-4925-A4E4-DEC0942EC7EA}"/>
              </a:ext>
            </a:extLst>
          </p:cNvPr>
          <p:cNvSpPr>
            <a:spLocks noChangeArrowheads="1"/>
          </p:cNvSpPr>
          <p:nvPr/>
        </p:nvSpPr>
        <p:spPr bwMode="auto">
          <a:xfrm>
            <a:off x="355425" y="1326325"/>
            <a:ext cx="3416423"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Audiolibros</a:t>
            </a:r>
          </a:p>
        </p:txBody>
      </p:sp>
      <p:pic>
        <p:nvPicPr>
          <p:cNvPr id="14" name="Imagen 13">
            <a:extLst>
              <a:ext uri="{FF2B5EF4-FFF2-40B4-BE49-F238E27FC236}">
                <a16:creationId xmlns:a16="http://schemas.microsoft.com/office/drawing/2014/main" id="{E4CFA55A-4B37-465E-AFC3-DA8991D981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100" y="1302141"/>
            <a:ext cx="355425" cy="332764"/>
          </a:xfrm>
          <a:prstGeom prst="rect">
            <a:avLst/>
          </a:prstGeom>
        </p:spPr>
      </p:pic>
      <p:graphicFrame>
        <p:nvGraphicFramePr>
          <p:cNvPr id="24" name="4 Tabla">
            <a:extLst>
              <a:ext uri="{FF2B5EF4-FFF2-40B4-BE49-F238E27FC236}">
                <a16:creationId xmlns:a16="http://schemas.microsoft.com/office/drawing/2014/main" id="{5DF6A61B-B633-4284-93D8-BC14560150E7}"/>
              </a:ext>
            </a:extLst>
          </p:cNvPr>
          <p:cNvGraphicFramePr>
            <a:graphicFrameLocks noGrp="1"/>
          </p:cNvGraphicFramePr>
          <p:nvPr/>
        </p:nvGraphicFramePr>
        <p:xfrm>
          <a:off x="7642394" y="1837219"/>
          <a:ext cx="2794695" cy="4444104"/>
        </p:xfrm>
        <a:graphic>
          <a:graphicData uri="http://schemas.openxmlformats.org/drawingml/2006/table">
            <a:tbl>
              <a:tblPr firstRow="1" bandRow="1">
                <a:tableStyleId>{C083E6E3-FA7D-4D7B-A595-EF9225AFEA82}</a:tableStyleId>
              </a:tblPr>
              <a:tblGrid>
                <a:gridCol w="1740218">
                  <a:extLst>
                    <a:ext uri="{9D8B030D-6E8A-4147-A177-3AD203B41FA5}">
                      <a16:colId xmlns:a16="http://schemas.microsoft.com/office/drawing/2014/main" val="20000"/>
                    </a:ext>
                  </a:extLst>
                </a:gridCol>
                <a:gridCol w="1054477">
                  <a:extLst>
                    <a:ext uri="{9D8B030D-6E8A-4147-A177-3AD203B41FA5}">
                      <a16:colId xmlns:a16="http://schemas.microsoft.com/office/drawing/2014/main" val="3556712498"/>
                    </a:ext>
                  </a:extLst>
                </a:gridCol>
              </a:tblGrid>
              <a:tr h="516593">
                <a:tc>
                  <a:txBody>
                    <a:bodyPr/>
                    <a:lstStyle/>
                    <a:p>
                      <a:pPr algn="ctr"/>
                      <a:r>
                        <a:rPr lang="es-ES" sz="900" dirty="0"/>
                        <a:t>% Horizontales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b="1" kern="1200" dirty="0">
                          <a:solidFill>
                            <a:schemeClr val="tx1"/>
                          </a:solidFill>
                          <a:latin typeface="Century Gothic" pitchFamily="34" charset="0"/>
                          <a:ea typeface="+mn-ea"/>
                          <a:cs typeface="+mn-cs"/>
                        </a:rPr>
                        <a:t>Escucha Audiolibros 2021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0"/>
                  </a:ext>
                </a:extLst>
              </a:tr>
              <a:tr h="242232">
                <a:tc>
                  <a:txBody>
                    <a:bodyPr/>
                    <a:lstStyle/>
                    <a:p>
                      <a:pPr algn="r"/>
                      <a:r>
                        <a:rPr lang="es-ES" sz="1100" b="1" dirty="0"/>
                        <a:t>TOTAL </a:t>
                      </a:r>
                      <a:r>
                        <a:rPr lang="es-ES" sz="1000" b="1" dirty="0"/>
                        <a:t>(</a:t>
                      </a:r>
                      <a:r>
                        <a:rPr lang="es-ES" sz="1000" b="1" kern="1200" dirty="0">
                          <a:solidFill>
                            <a:schemeClr val="tx1"/>
                          </a:solidFill>
                          <a:latin typeface="+mn-lt"/>
                          <a:ea typeface="+mn-ea"/>
                          <a:cs typeface="+mn-cs"/>
                        </a:rPr>
                        <a:t>4.811</a:t>
                      </a:r>
                      <a:r>
                        <a:rPr lang="es-ES" sz="1000" b="1" dirty="0"/>
                        <a:t>)</a:t>
                      </a:r>
                      <a:endParaRPr lang="es-ES" sz="1050" b="1" dirty="0">
                        <a:solidFill>
                          <a:schemeClr val="tx1">
                            <a:lumMod val="75000"/>
                            <a:lumOff val="25000"/>
                          </a:schemeClr>
                        </a:solidFill>
                        <a:latin typeface="Calibri" pitchFamily="34" charset="0"/>
                        <a:cs typeface="Calibri" pitchFamily="34" charset="0"/>
                      </a:endParaRP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1" u="none" strike="noStrike" kern="1200" dirty="0">
                          <a:solidFill>
                            <a:schemeClr val="tx1"/>
                          </a:solidFill>
                          <a:latin typeface="+mn-lt"/>
                          <a:ea typeface="+mn-ea"/>
                          <a:cs typeface="+mn-cs"/>
                        </a:rPr>
                        <a:t>5,2</a:t>
                      </a:r>
                      <a:endParaRPr lang="es-ES_tradnl" sz="1200" b="1" u="none" strike="noStrike" kern="1200" dirty="0">
                        <a:solidFill>
                          <a:schemeClr val="tx1"/>
                        </a:solidFill>
                        <a:latin typeface="+mn-lt"/>
                        <a:ea typeface="+mn-ea"/>
                        <a:cs typeface="+mn-cs"/>
                      </a:endParaRPr>
                    </a:p>
                  </a:txBody>
                  <a:tcPr marL="9525" marR="95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2"/>
                  </a:ext>
                </a:extLst>
              </a:tr>
              <a:tr h="242232">
                <a:tc gridSpan="2">
                  <a:txBody>
                    <a:bodyPr/>
                    <a:lstStyle/>
                    <a:p>
                      <a:pPr algn="l"/>
                      <a:endParaRPr lang="es-ES" sz="1200" b="1" dirty="0">
                        <a:solidFill>
                          <a:schemeClr val="tx1">
                            <a:lumMod val="75000"/>
                            <a:lumOff val="25000"/>
                          </a:schemeClr>
                        </a:solidFill>
                        <a:latin typeface="Calibri" pitchFamily="34" charset="0"/>
                        <a:cs typeface="Calibri" pitchFamily="34" charset="0"/>
                      </a:endParaRP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marL="0" algn="ctr" defTabSz="914400" rtl="0" eaLnBrk="1" fontAlgn="b" latinLnBrk="0" hangingPunct="1"/>
                      <a:endParaRPr lang="es-ES" sz="1200" u="none" strike="noStrike" kern="1200" dirty="0">
                        <a:solidFill>
                          <a:schemeClr val="tx1"/>
                        </a:solidFill>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3"/>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Hombre (2.087)</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ctr"/>
                      <a:r>
                        <a:rPr lang="es-ES" sz="1200" u="none" strike="noStrike" kern="1200" dirty="0">
                          <a:solidFill>
                            <a:schemeClr val="tx1"/>
                          </a:solidFill>
                          <a:latin typeface="+mn-lt"/>
                          <a:ea typeface="+mn-ea"/>
                          <a:cs typeface="+mn-cs"/>
                        </a:rPr>
                        <a:t>4,2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4"/>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Mujer (2.724)</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ctr"/>
                      <a:r>
                        <a:rPr lang="es-ES" sz="1200" u="none" strike="noStrike" kern="1200" dirty="0">
                          <a:solidFill>
                            <a:schemeClr val="tx1"/>
                          </a:solidFill>
                          <a:latin typeface="+mn-lt"/>
                          <a:ea typeface="+mn-ea"/>
                          <a:cs typeface="+mn-cs"/>
                        </a:rPr>
                        <a:t>6,1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5"/>
                  </a:ext>
                </a:extLst>
              </a:tr>
              <a:tr h="242232">
                <a:tc gridSpan="2">
                  <a:txBody>
                    <a:bodyPr/>
                    <a:lstStyle/>
                    <a:p>
                      <a:pPr algn="l"/>
                      <a:endParaRPr lang="es-ES" sz="1200" b="1" kern="1200" dirty="0">
                        <a:solidFill>
                          <a:schemeClr val="tx1"/>
                        </a:solidFill>
                        <a:latin typeface="+mn-lt"/>
                        <a:ea typeface="+mn-ea"/>
                        <a:cs typeface="+mn-cs"/>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marL="0" algn="ctr" defTabSz="914400" rtl="0" eaLnBrk="1" fontAlgn="b" latinLnBrk="0" hangingPunct="1"/>
                      <a:endParaRPr lang="es-ES" sz="1200" u="none" strike="noStrike" kern="1200" dirty="0">
                        <a:solidFill>
                          <a:schemeClr val="tx1"/>
                        </a:solidFill>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52580368"/>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 14 a 24 años (432)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Verdana"/>
                          <a:ea typeface="+mn-ea"/>
                          <a:cs typeface="+mn-cs"/>
                        </a:rPr>
                        <a:t>5,8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250013014"/>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25 a 34 años (472)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highlight>
                            <a:srgbClr val="C3E59F"/>
                          </a:highlight>
                          <a:uLnTx/>
                          <a:uFillTx/>
                          <a:latin typeface="Verdana"/>
                          <a:ea typeface="+mn-ea"/>
                          <a:cs typeface="+mn-cs"/>
                        </a:rPr>
                        <a:t>6,5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689103026"/>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35 a 45 años (555)</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highlight>
                            <a:srgbClr val="C3E59F"/>
                          </a:highlight>
                          <a:uLnTx/>
                          <a:uFillTx/>
                          <a:latin typeface="Verdana"/>
                          <a:ea typeface="+mn-ea"/>
                          <a:cs typeface="+mn-cs"/>
                        </a:rPr>
                        <a:t>9,3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803410039"/>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45 a 54 años (1.166)</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Verdana"/>
                          <a:ea typeface="+mn-ea"/>
                          <a:cs typeface="+mn-cs"/>
                        </a:rPr>
                        <a:t>5,1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517579414"/>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55 a 64 años (971)</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Verdana"/>
                          <a:ea typeface="+mn-ea"/>
                          <a:cs typeface="+mn-cs"/>
                        </a:rPr>
                        <a:t>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854260384"/>
                  </a:ext>
                </a:extLst>
              </a:tr>
              <a:tr h="24223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65 años y más (1.215)</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Verdana"/>
                          <a:ea typeface="+mn-ea"/>
                          <a:cs typeface="+mn-cs"/>
                        </a:rPr>
                        <a:t>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210125895"/>
                  </a:ext>
                </a:extLst>
              </a:tr>
              <a:tr h="242232">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sz="1200" b="1" kern="1200" dirty="0">
                        <a:solidFill>
                          <a:schemeClr val="tx1"/>
                        </a:solidFill>
                        <a:latin typeface="+mn-lt"/>
                        <a:ea typeface="+mn-ea"/>
                        <a:cs typeface="+mn-cs"/>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marL="0" algn="ctr" defTabSz="914400" rtl="0" eaLnBrk="1" fontAlgn="b" latinLnBrk="0" hangingPunct="1"/>
                      <a:endParaRPr lang="es-ES" sz="1200" u="none" strike="noStrike" kern="1200" dirty="0">
                        <a:solidFill>
                          <a:schemeClr val="tx1"/>
                        </a:solidFill>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727827308"/>
                  </a:ext>
                </a:extLst>
              </a:tr>
              <a:tr h="27768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Hasta primarios (1.072)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Verdana"/>
                          <a:ea typeface="+mn-ea"/>
                          <a:cs typeface="+mn-cs"/>
                        </a:rPr>
                        <a:t>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439042902"/>
                  </a:ext>
                </a:extLst>
              </a:tr>
              <a:tr h="27768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Secundarios (1.632)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Verdana"/>
                          <a:ea typeface="+mn-ea"/>
                          <a:cs typeface="+mn-cs"/>
                        </a:rPr>
                        <a:t>6,1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244993602"/>
                  </a:ext>
                </a:extLst>
              </a:tr>
              <a:tr h="27768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Universitarios </a:t>
                      </a: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(2.107)</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Verdana"/>
                          <a:ea typeface="+mn-ea"/>
                          <a:cs typeface="+mn-cs"/>
                        </a:rPr>
                        <a:t>4,7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259972096"/>
                  </a:ext>
                </a:extLst>
              </a:tr>
            </a:tbl>
          </a:graphicData>
        </a:graphic>
      </p:graphicFrame>
      <p:grpSp>
        <p:nvGrpSpPr>
          <p:cNvPr id="27" name="Grupo 26">
            <a:extLst>
              <a:ext uri="{FF2B5EF4-FFF2-40B4-BE49-F238E27FC236}">
                <a16:creationId xmlns:a16="http://schemas.microsoft.com/office/drawing/2014/main" id="{DCA09E80-482C-436C-92EA-F91D14A56880}"/>
              </a:ext>
            </a:extLst>
          </p:cNvPr>
          <p:cNvGrpSpPr/>
          <p:nvPr/>
        </p:nvGrpSpPr>
        <p:grpSpPr>
          <a:xfrm>
            <a:off x="328141" y="1566047"/>
            <a:ext cx="6961986" cy="3366310"/>
            <a:chOff x="-336170" y="1698983"/>
            <a:chExt cx="6961986" cy="3366310"/>
          </a:xfrm>
        </p:grpSpPr>
        <p:graphicFrame>
          <p:nvGraphicFramePr>
            <p:cNvPr id="15" name="7 Gráfico">
              <a:extLst>
                <a:ext uri="{FF2B5EF4-FFF2-40B4-BE49-F238E27FC236}">
                  <a16:creationId xmlns:a16="http://schemas.microsoft.com/office/drawing/2014/main" id="{85D2AAF2-31D6-4652-9CD3-946AFECD6CF2}"/>
                </a:ext>
              </a:extLst>
            </p:cNvPr>
            <p:cNvGraphicFramePr/>
            <p:nvPr/>
          </p:nvGraphicFramePr>
          <p:xfrm>
            <a:off x="-336170" y="1942852"/>
            <a:ext cx="4694496" cy="3122441"/>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8">
              <a:extLst>
                <a:ext uri="{FF2B5EF4-FFF2-40B4-BE49-F238E27FC236}">
                  <a16:creationId xmlns:a16="http://schemas.microsoft.com/office/drawing/2014/main" id="{F4798416-58F0-46FD-A82B-8CD5EDF6B517}"/>
                </a:ext>
              </a:extLst>
            </p:cNvPr>
            <p:cNvSpPr>
              <a:spLocks noChangeArrowheads="1"/>
            </p:cNvSpPr>
            <p:nvPr/>
          </p:nvSpPr>
          <p:spPr bwMode="auto">
            <a:xfrm>
              <a:off x="3387233" y="2605205"/>
              <a:ext cx="1323796" cy="355600"/>
            </a:xfrm>
            <a:prstGeom prst="rect">
              <a:avLst/>
            </a:prstGeom>
            <a:noFill/>
            <a:ln w="9525">
              <a:noFill/>
              <a:miter lim="800000"/>
              <a:headEnd/>
              <a:tailEnd/>
            </a:ln>
            <a:effectLst/>
          </p:spPr>
          <p:txBody>
            <a:bodyPr anchor="ctr"/>
            <a:lstStyle/>
            <a:p>
              <a:pPr algn="ctr"/>
              <a:r>
                <a:rPr lang="es-ES" sz="1400" b="1" i="1" dirty="0">
                  <a:solidFill>
                    <a:prstClr val="black">
                      <a:lumMod val="75000"/>
                      <a:lumOff val="25000"/>
                    </a:prstClr>
                  </a:solidFill>
                  <a:ea typeface="Verdana" panose="020B0604030504040204" pitchFamily="34" charset="0"/>
                  <a:cs typeface="Verdana" panose="020B0604030504040204" pitchFamily="34" charset="0"/>
                </a:rPr>
                <a:t>Frecuente</a:t>
              </a:r>
            </a:p>
          </p:txBody>
        </p:sp>
        <p:sp>
          <p:nvSpPr>
            <p:cNvPr id="17" name="Rectángulo 16">
              <a:extLst>
                <a:ext uri="{FF2B5EF4-FFF2-40B4-BE49-F238E27FC236}">
                  <a16:creationId xmlns:a16="http://schemas.microsoft.com/office/drawing/2014/main" id="{F7917826-C19B-40FB-8AB5-D4C24130E61E}"/>
                </a:ext>
              </a:extLst>
            </p:cNvPr>
            <p:cNvSpPr/>
            <p:nvPr/>
          </p:nvSpPr>
          <p:spPr>
            <a:xfrm>
              <a:off x="1260319" y="1698983"/>
              <a:ext cx="4110480" cy="646331"/>
            </a:xfrm>
            <a:prstGeom prst="rect">
              <a:avLst/>
            </a:prstGeom>
          </p:spPr>
          <p:txBody>
            <a:bodyPr wrap="square">
              <a:spAutoFit/>
            </a:bodyPr>
            <a:lstStyle/>
            <a:p>
              <a:pPr algn="ctr"/>
              <a:r>
                <a:rPr lang="es-ES" dirty="0"/>
                <a:t>¿Suele escuchar </a:t>
              </a:r>
              <a:r>
                <a:rPr lang="es-ES" b="1" dirty="0"/>
                <a:t>audiolibros</a:t>
              </a:r>
              <a:r>
                <a:rPr lang="es-ES" dirty="0"/>
                <a:t>? </a:t>
              </a:r>
            </a:p>
            <a:p>
              <a:pPr algn="ctr"/>
              <a:r>
                <a:rPr lang="es-ES" dirty="0"/>
                <a:t>¿Con qué frecuencia?</a:t>
              </a:r>
            </a:p>
          </p:txBody>
        </p:sp>
        <p:sp>
          <p:nvSpPr>
            <p:cNvPr id="18" name="Rectangle 8">
              <a:extLst>
                <a:ext uri="{FF2B5EF4-FFF2-40B4-BE49-F238E27FC236}">
                  <a16:creationId xmlns:a16="http://schemas.microsoft.com/office/drawing/2014/main" id="{6B96B48B-C02A-4D94-91B0-790F2739DC17}"/>
                </a:ext>
              </a:extLst>
            </p:cNvPr>
            <p:cNvSpPr>
              <a:spLocks noChangeArrowheads="1"/>
            </p:cNvSpPr>
            <p:nvPr/>
          </p:nvSpPr>
          <p:spPr bwMode="auto">
            <a:xfrm>
              <a:off x="3315559" y="3369264"/>
              <a:ext cx="1323796" cy="355600"/>
            </a:xfrm>
            <a:prstGeom prst="rect">
              <a:avLst/>
            </a:prstGeom>
            <a:noFill/>
            <a:ln w="9525">
              <a:noFill/>
              <a:miter lim="800000"/>
              <a:headEnd/>
              <a:tailEnd/>
            </a:ln>
            <a:effectLst/>
          </p:spPr>
          <p:txBody>
            <a:bodyPr anchor="ctr"/>
            <a:lstStyle/>
            <a:p>
              <a:pPr algn="ctr"/>
              <a:r>
                <a:rPr lang="es-ES" sz="1400" b="1" i="1" dirty="0">
                  <a:solidFill>
                    <a:prstClr val="black">
                      <a:lumMod val="75000"/>
                      <a:lumOff val="25000"/>
                    </a:prstClr>
                  </a:solidFill>
                  <a:ea typeface="Verdana" panose="020B0604030504040204" pitchFamily="34" charset="0"/>
                  <a:cs typeface="Verdana" panose="020B0604030504040204" pitchFamily="34" charset="0"/>
                </a:rPr>
                <a:t>Ocasional</a:t>
              </a:r>
            </a:p>
          </p:txBody>
        </p:sp>
        <p:sp>
          <p:nvSpPr>
            <p:cNvPr id="19" name="Cerrar llave 18">
              <a:extLst>
                <a:ext uri="{FF2B5EF4-FFF2-40B4-BE49-F238E27FC236}">
                  <a16:creationId xmlns:a16="http://schemas.microsoft.com/office/drawing/2014/main" id="{452D1AE3-A811-444A-9CF0-1A03894F843C}"/>
                </a:ext>
              </a:extLst>
            </p:cNvPr>
            <p:cNvSpPr/>
            <p:nvPr/>
          </p:nvSpPr>
          <p:spPr>
            <a:xfrm>
              <a:off x="4598383" y="2605205"/>
              <a:ext cx="304800" cy="1225222"/>
            </a:xfrm>
            <a:prstGeom prst="rightBrac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nvGrpSpPr>
            <p:cNvPr id="25" name="Grupo 24">
              <a:extLst>
                <a:ext uri="{FF2B5EF4-FFF2-40B4-BE49-F238E27FC236}">
                  <a16:creationId xmlns:a16="http://schemas.microsoft.com/office/drawing/2014/main" id="{46734792-E43C-41AC-B457-1BBDEE09108B}"/>
                </a:ext>
              </a:extLst>
            </p:cNvPr>
            <p:cNvGrpSpPr/>
            <p:nvPr/>
          </p:nvGrpSpPr>
          <p:grpSpPr>
            <a:xfrm>
              <a:off x="4832861" y="2567333"/>
              <a:ext cx="1792955" cy="1378995"/>
              <a:chOff x="4878962" y="2481634"/>
              <a:chExt cx="1792955" cy="1378995"/>
            </a:xfrm>
          </p:grpSpPr>
          <p:sp>
            <p:nvSpPr>
              <p:cNvPr id="20" name="Rectángulo 19">
                <a:extLst>
                  <a:ext uri="{FF2B5EF4-FFF2-40B4-BE49-F238E27FC236}">
                    <a16:creationId xmlns:a16="http://schemas.microsoft.com/office/drawing/2014/main" id="{85EAEE88-9A0B-4748-B914-06D37D876FF2}"/>
                  </a:ext>
                </a:extLst>
              </p:cNvPr>
              <p:cNvSpPr/>
              <p:nvPr/>
            </p:nvSpPr>
            <p:spPr>
              <a:xfrm>
                <a:off x="5196024" y="3398964"/>
                <a:ext cx="1176032" cy="461665"/>
              </a:xfrm>
              <a:prstGeom prst="rect">
                <a:avLst/>
              </a:prstGeom>
            </p:spPr>
            <p:txBody>
              <a:bodyPr wrap="square">
                <a:spAutoFit/>
              </a:bodyPr>
              <a:lstStyle/>
              <a:p>
                <a:pPr algn="ctr"/>
                <a:r>
                  <a:rPr lang="es-ES" sz="2400" b="1" dirty="0">
                    <a:solidFill>
                      <a:schemeClr val="bg2">
                        <a:lumMod val="50000"/>
                      </a:schemeClr>
                    </a:solidFill>
                  </a:rPr>
                  <a:t>5,2%</a:t>
                </a:r>
              </a:p>
            </p:txBody>
          </p:sp>
          <p:sp>
            <p:nvSpPr>
              <p:cNvPr id="21" name="Rectángulo 20">
                <a:extLst>
                  <a:ext uri="{FF2B5EF4-FFF2-40B4-BE49-F238E27FC236}">
                    <a16:creationId xmlns:a16="http://schemas.microsoft.com/office/drawing/2014/main" id="{1FAD1891-3138-459C-9A68-C9C4DCF9A504}"/>
                  </a:ext>
                </a:extLst>
              </p:cNvPr>
              <p:cNvSpPr/>
              <p:nvPr/>
            </p:nvSpPr>
            <p:spPr>
              <a:xfrm>
                <a:off x="4878962" y="2481634"/>
                <a:ext cx="1792955" cy="923330"/>
              </a:xfrm>
              <a:prstGeom prst="rect">
                <a:avLst/>
              </a:prstGeom>
            </p:spPr>
            <p:txBody>
              <a:bodyPr wrap="square">
                <a:spAutoFit/>
              </a:bodyPr>
              <a:lstStyle/>
              <a:p>
                <a:pPr algn="ctr"/>
                <a:r>
                  <a:rPr lang="es-ES" b="1" dirty="0">
                    <a:solidFill>
                      <a:schemeClr val="bg2">
                        <a:lumMod val="50000"/>
                      </a:schemeClr>
                    </a:solidFill>
                  </a:rPr>
                  <a:t>Total escucha audiolibros</a:t>
                </a:r>
              </a:p>
            </p:txBody>
          </p:sp>
        </p:grpSp>
        <p:sp>
          <p:nvSpPr>
            <p:cNvPr id="22" name="Rectangle 8">
              <a:extLst>
                <a:ext uri="{FF2B5EF4-FFF2-40B4-BE49-F238E27FC236}">
                  <a16:creationId xmlns:a16="http://schemas.microsoft.com/office/drawing/2014/main" id="{DE2DA21F-D32E-44BF-B2E1-B165C78B3D00}"/>
                </a:ext>
              </a:extLst>
            </p:cNvPr>
            <p:cNvSpPr>
              <a:spLocks noChangeArrowheads="1"/>
            </p:cNvSpPr>
            <p:nvPr/>
          </p:nvSpPr>
          <p:spPr bwMode="auto">
            <a:xfrm>
              <a:off x="-53558" y="4008729"/>
              <a:ext cx="1053388" cy="355600"/>
            </a:xfrm>
            <a:prstGeom prst="rect">
              <a:avLst/>
            </a:prstGeom>
            <a:noFill/>
            <a:ln w="9525">
              <a:noFill/>
              <a:miter lim="800000"/>
              <a:headEnd/>
              <a:tailEnd/>
            </a:ln>
            <a:effectLst/>
          </p:spPr>
          <p:txBody>
            <a:bodyPr anchor="ctr"/>
            <a:lstStyle/>
            <a:p>
              <a:pPr algn="ctr"/>
              <a:r>
                <a:rPr lang="es-ES" sz="1200" dirty="0">
                  <a:solidFill>
                    <a:prstClr val="black">
                      <a:lumMod val="75000"/>
                      <a:lumOff val="25000"/>
                    </a:prstClr>
                  </a:solidFill>
                  <a:ea typeface="Verdana" panose="020B0604030504040204" pitchFamily="34" charset="0"/>
                  <a:cs typeface="Verdana" panose="020B0604030504040204" pitchFamily="34" charset="0"/>
                </a:rPr>
                <a:t>Nunca o casi nunca</a:t>
              </a:r>
            </a:p>
          </p:txBody>
        </p:sp>
        <p:pic>
          <p:nvPicPr>
            <p:cNvPr id="26" name="Imagen 25">
              <a:extLst>
                <a:ext uri="{FF2B5EF4-FFF2-40B4-BE49-F238E27FC236}">
                  <a16:creationId xmlns:a16="http://schemas.microsoft.com/office/drawing/2014/main" id="{7B1183B8-7E6D-48D1-9000-47AB6242B95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57593" y="3302992"/>
              <a:ext cx="379816" cy="355600"/>
            </a:xfrm>
            <a:prstGeom prst="rect">
              <a:avLst/>
            </a:prstGeom>
          </p:spPr>
        </p:pic>
      </p:grpSp>
      <p:sp>
        <p:nvSpPr>
          <p:cNvPr id="28" name="Bocadillo: rectángulo con esquinas redondeadas 27">
            <a:extLst>
              <a:ext uri="{FF2B5EF4-FFF2-40B4-BE49-F238E27FC236}">
                <a16:creationId xmlns:a16="http://schemas.microsoft.com/office/drawing/2014/main" id="{F5D63C18-0F9E-47C7-9481-88659C68CEF2}"/>
              </a:ext>
            </a:extLst>
          </p:cNvPr>
          <p:cNvSpPr/>
          <p:nvPr/>
        </p:nvSpPr>
        <p:spPr>
          <a:xfrm>
            <a:off x="10437089" y="3929586"/>
            <a:ext cx="1703686" cy="1098503"/>
          </a:xfrm>
          <a:prstGeom prst="wedgeRoundRectCallout">
            <a:avLst>
              <a:gd name="adj1" fmla="val -70874"/>
              <a:gd name="adj2" fmla="val -25116"/>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spcBef>
                <a:spcPct val="20000"/>
              </a:spcBef>
            </a:pPr>
            <a:r>
              <a:rPr lang="es-ES" sz="1200" dirty="0">
                <a:solidFill>
                  <a:schemeClr val="tx1"/>
                </a:solidFill>
                <a:ea typeface="Verdana" panose="020B0604030504040204" pitchFamily="34" charset="0"/>
                <a:cs typeface="Verdana" panose="020B0604030504040204" pitchFamily="34" charset="0"/>
              </a:rPr>
              <a:t>Mayor proporción de usuarios de audiolibros entre los 25 y los 45 años</a:t>
            </a:r>
          </a:p>
        </p:txBody>
      </p:sp>
      <p:sp>
        <p:nvSpPr>
          <p:cNvPr id="30" name="Flecha: hacia abajo 29">
            <a:extLst>
              <a:ext uri="{FF2B5EF4-FFF2-40B4-BE49-F238E27FC236}">
                <a16:creationId xmlns:a16="http://schemas.microsoft.com/office/drawing/2014/main" id="{45A45A12-2B67-478E-B3FC-EE09A325547C}"/>
              </a:ext>
            </a:extLst>
          </p:cNvPr>
          <p:cNvSpPr/>
          <p:nvPr/>
        </p:nvSpPr>
        <p:spPr>
          <a:xfrm rot="10800000">
            <a:off x="6023725" y="5840950"/>
            <a:ext cx="139765" cy="279529"/>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32" name="2 Gráfico">
            <a:extLst>
              <a:ext uri="{FF2B5EF4-FFF2-40B4-BE49-F238E27FC236}">
                <a16:creationId xmlns:a16="http://schemas.microsoft.com/office/drawing/2014/main" id="{C169AD22-FFB0-4AC2-B184-47FCD4FCAFD0}"/>
              </a:ext>
            </a:extLst>
          </p:cNvPr>
          <p:cNvGraphicFramePr/>
          <p:nvPr/>
        </p:nvGraphicFramePr>
        <p:xfrm>
          <a:off x="985170" y="4358520"/>
          <a:ext cx="5845981" cy="2346309"/>
        </p:xfrm>
        <a:graphic>
          <a:graphicData uri="http://schemas.openxmlformats.org/drawingml/2006/chart">
            <c:chart xmlns:c="http://schemas.openxmlformats.org/drawingml/2006/chart" xmlns:r="http://schemas.openxmlformats.org/officeDocument/2006/relationships" r:id="rId5"/>
          </a:graphicData>
        </a:graphic>
      </p:graphicFrame>
      <p:grpSp>
        <p:nvGrpSpPr>
          <p:cNvPr id="33" name="Grupo 32">
            <a:extLst>
              <a:ext uri="{FF2B5EF4-FFF2-40B4-BE49-F238E27FC236}">
                <a16:creationId xmlns:a16="http://schemas.microsoft.com/office/drawing/2014/main" id="{7F59D829-E3B2-4A18-B902-730DEB8F375E}"/>
              </a:ext>
            </a:extLst>
          </p:cNvPr>
          <p:cNvGrpSpPr/>
          <p:nvPr/>
        </p:nvGrpSpPr>
        <p:grpSpPr>
          <a:xfrm>
            <a:off x="536864" y="5186071"/>
            <a:ext cx="1146431" cy="215444"/>
            <a:chOff x="7618786" y="2299210"/>
            <a:chExt cx="1146431" cy="215444"/>
          </a:xfrm>
        </p:grpSpPr>
        <p:pic>
          <p:nvPicPr>
            <p:cNvPr id="34" name="Imagen 33">
              <a:extLst>
                <a:ext uri="{FF2B5EF4-FFF2-40B4-BE49-F238E27FC236}">
                  <a16:creationId xmlns:a16="http://schemas.microsoft.com/office/drawing/2014/main" id="{0835FAC9-8E6F-4211-8759-1492B0B8D7D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8472" b="18611"/>
            <a:stretch/>
          </p:blipFill>
          <p:spPr>
            <a:xfrm>
              <a:off x="7618786" y="2299830"/>
              <a:ext cx="304967" cy="191875"/>
            </a:xfrm>
            <a:prstGeom prst="rect">
              <a:avLst/>
            </a:prstGeom>
          </p:spPr>
        </p:pic>
        <p:sp>
          <p:nvSpPr>
            <p:cNvPr id="35" name="Rectángulo 34">
              <a:extLst>
                <a:ext uri="{FF2B5EF4-FFF2-40B4-BE49-F238E27FC236}">
                  <a16:creationId xmlns:a16="http://schemas.microsoft.com/office/drawing/2014/main" id="{BACC932A-E5C2-4FA7-A043-6DE0E4EF2F49}"/>
                </a:ext>
              </a:extLst>
            </p:cNvPr>
            <p:cNvSpPr/>
            <p:nvPr/>
          </p:nvSpPr>
          <p:spPr>
            <a:xfrm>
              <a:off x="7859572" y="2299210"/>
              <a:ext cx="905645" cy="215444"/>
            </a:xfrm>
            <a:prstGeom prst="rect">
              <a:avLst/>
            </a:prstGeom>
          </p:spPr>
          <p:txBody>
            <a:bodyPr wrap="square">
              <a:spAutoFit/>
            </a:bodyPr>
            <a:lstStyle/>
            <a:p>
              <a:pPr lvl="0"/>
              <a:r>
                <a:rPr lang="es-ES" sz="800" b="1" dirty="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EVOLUCIÓN</a:t>
              </a:r>
              <a:endParaRPr lang="es-ES" sz="800" b="1" dirty="0">
                <a:solidFill>
                  <a:schemeClr val="bg2">
                    <a:lumMod val="50000"/>
                  </a:schemeClr>
                </a:solidFill>
              </a:endParaRPr>
            </a:p>
          </p:txBody>
        </p:sp>
      </p:grpSp>
      <p:graphicFrame>
        <p:nvGraphicFramePr>
          <p:cNvPr id="36" name="Tabla 35">
            <a:extLst>
              <a:ext uri="{FF2B5EF4-FFF2-40B4-BE49-F238E27FC236}">
                <a16:creationId xmlns:a16="http://schemas.microsoft.com/office/drawing/2014/main" id="{49E68FA6-107C-48AB-9092-A6545ACC0CEE}"/>
              </a:ext>
            </a:extLst>
          </p:cNvPr>
          <p:cNvGraphicFramePr>
            <a:graphicFrameLocks noGrp="1"/>
          </p:cNvGraphicFramePr>
          <p:nvPr/>
        </p:nvGraphicFramePr>
        <p:xfrm>
          <a:off x="1697528" y="5062893"/>
          <a:ext cx="5001433" cy="537079"/>
        </p:xfrm>
        <a:graphic>
          <a:graphicData uri="http://schemas.openxmlformats.org/drawingml/2006/table">
            <a:tbl>
              <a:tblPr firstRow="1" bandRow="1">
                <a:tableStyleId>{5C22544A-7EE6-4342-B048-85BDC9FD1C3A}</a:tableStyleId>
              </a:tblPr>
              <a:tblGrid>
                <a:gridCol w="1257762">
                  <a:extLst>
                    <a:ext uri="{9D8B030D-6E8A-4147-A177-3AD203B41FA5}">
                      <a16:colId xmlns:a16="http://schemas.microsoft.com/office/drawing/2014/main" val="1102326269"/>
                    </a:ext>
                  </a:extLst>
                </a:gridCol>
                <a:gridCol w="1257762">
                  <a:extLst>
                    <a:ext uri="{9D8B030D-6E8A-4147-A177-3AD203B41FA5}">
                      <a16:colId xmlns:a16="http://schemas.microsoft.com/office/drawing/2014/main" val="2953300315"/>
                    </a:ext>
                  </a:extLst>
                </a:gridCol>
                <a:gridCol w="1222927">
                  <a:extLst>
                    <a:ext uri="{9D8B030D-6E8A-4147-A177-3AD203B41FA5}">
                      <a16:colId xmlns:a16="http://schemas.microsoft.com/office/drawing/2014/main" val="1417266932"/>
                    </a:ext>
                  </a:extLst>
                </a:gridCol>
                <a:gridCol w="1262982">
                  <a:extLst>
                    <a:ext uri="{9D8B030D-6E8A-4147-A177-3AD203B41FA5}">
                      <a16:colId xmlns:a16="http://schemas.microsoft.com/office/drawing/2014/main" val="862834546"/>
                    </a:ext>
                  </a:extLst>
                </a:gridCol>
              </a:tblGrid>
              <a:tr h="537079">
                <a:tc>
                  <a:txBody>
                    <a:bodyPr/>
                    <a:lstStyle/>
                    <a:p>
                      <a:pPr algn="ctr"/>
                      <a:r>
                        <a:rPr lang="en-GB" sz="1500" b="0" dirty="0">
                          <a:solidFill>
                            <a:schemeClr val="tx1"/>
                          </a:solidFill>
                        </a:rPr>
                        <a:t>2018</a:t>
                      </a:r>
                    </a:p>
                  </a:txBody>
                  <a:tcPr marL="132430" marR="132430" marT="66215" marB="66215"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500" b="0" dirty="0">
                          <a:solidFill>
                            <a:schemeClr val="tx1"/>
                          </a:solidFill>
                        </a:rPr>
                        <a:t>2019</a:t>
                      </a:r>
                    </a:p>
                  </a:txBody>
                  <a:tcPr marL="132430" marR="132430" marT="66215" marB="66215"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500" b="0" dirty="0">
                          <a:solidFill>
                            <a:schemeClr val="tx1"/>
                          </a:solidFill>
                        </a:rPr>
                        <a:t>2020</a:t>
                      </a:r>
                    </a:p>
                  </a:txBody>
                  <a:tcPr marL="132430" marR="132430" marT="66215" marB="66215"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tc>
                  <a:txBody>
                    <a:bodyPr/>
                    <a:lstStyle/>
                    <a:p>
                      <a:pPr algn="ctr"/>
                      <a:r>
                        <a:rPr lang="en-GB" sz="1700" b="1" dirty="0">
                          <a:solidFill>
                            <a:schemeClr val="tx1"/>
                          </a:solidFill>
                        </a:rPr>
                        <a:t>2021</a:t>
                      </a:r>
                      <a:endParaRPr lang="en-GB" sz="1500" b="1" dirty="0">
                        <a:solidFill>
                          <a:schemeClr val="tx1"/>
                        </a:solidFill>
                      </a:endParaRPr>
                    </a:p>
                  </a:txBody>
                  <a:tcPr marL="132430" marR="132430" marT="66215" marB="66215" anchor="ctr">
                    <a:lnL w="12700" cap="flat" cmpd="sng" algn="ctr">
                      <a:solidFill>
                        <a:srgbClr val="FFFFFF">
                          <a:alpha val="0"/>
                        </a:srgbClr>
                      </a:solidFill>
                      <a:prstDash val="solid"/>
                      <a:round/>
                      <a:headEnd type="none" w="med" len="med"/>
                      <a:tailEnd type="none" w="med" len="med"/>
                    </a:lnL>
                    <a:lnR w="12700" cap="flat" cmpd="sng" algn="ctr">
                      <a:solidFill>
                        <a:srgbClr val="FFFFFF">
                          <a:alpha val="0"/>
                        </a:srgbClr>
                      </a:solidFill>
                      <a:prstDash val="solid"/>
                      <a:round/>
                      <a:headEnd type="none" w="med" len="med"/>
                      <a:tailEnd type="none" w="med" len="med"/>
                    </a:lnR>
                    <a:lnT w="12700" cap="flat" cmpd="sng" algn="ctr">
                      <a:solidFill>
                        <a:srgbClr val="FFFFFF">
                          <a:alpha val="0"/>
                        </a:srgbClr>
                      </a:solidFill>
                      <a:prstDash val="solid"/>
                      <a:round/>
                      <a:headEnd type="none" w="med" len="med"/>
                      <a:tailEnd type="none" w="med" len="med"/>
                    </a:lnT>
                    <a:lnB w="12700" cap="flat" cmpd="sng" algn="ctr">
                      <a:solidFill>
                        <a:srgbClr val="FFFFFF">
                          <a:alpha val="0"/>
                        </a:srgbClr>
                      </a:solidFill>
                      <a:prstDash val="solid"/>
                      <a:round/>
                      <a:headEnd type="none" w="med" len="med"/>
                      <a:tailEnd type="none" w="med" len="med"/>
                    </a:lnB>
                    <a:noFill/>
                  </a:tcPr>
                </a:tc>
                <a:extLst>
                  <a:ext uri="{0D108BD9-81ED-4DB2-BD59-A6C34878D82A}">
                    <a16:rowId xmlns:a16="http://schemas.microsoft.com/office/drawing/2014/main" val="3235478095"/>
                  </a:ext>
                </a:extLst>
              </a:tr>
            </a:tbl>
          </a:graphicData>
        </a:graphic>
      </p:graphicFrame>
      <p:sp>
        <p:nvSpPr>
          <p:cNvPr id="38" name="Elipse 37">
            <a:extLst>
              <a:ext uri="{FF2B5EF4-FFF2-40B4-BE49-F238E27FC236}">
                <a16:creationId xmlns:a16="http://schemas.microsoft.com/office/drawing/2014/main" id="{BB26270A-96ED-4A7F-AAD2-B564E6A22469}"/>
              </a:ext>
            </a:extLst>
          </p:cNvPr>
          <p:cNvSpPr/>
          <p:nvPr/>
        </p:nvSpPr>
        <p:spPr>
          <a:xfrm>
            <a:off x="2967983" y="5139725"/>
            <a:ext cx="303486" cy="303486"/>
          </a:xfrm>
          <a:prstGeom prst="ellipse">
            <a:avLst/>
          </a:prstGeom>
          <a:solidFill>
            <a:schemeClr val="bg2">
              <a:lumMod val="60000"/>
              <a:lumOff val="4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sp>
        <p:nvSpPr>
          <p:cNvPr id="39" name="Elipse 38">
            <a:extLst>
              <a:ext uri="{FF2B5EF4-FFF2-40B4-BE49-F238E27FC236}">
                <a16:creationId xmlns:a16="http://schemas.microsoft.com/office/drawing/2014/main" id="{A0DA0550-4CC7-4E73-A0B1-129CF9B32353}"/>
              </a:ext>
            </a:extLst>
          </p:cNvPr>
          <p:cNvSpPr/>
          <p:nvPr/>
        </p:nvSpPr>
        <p:spPr>
          <a:xfrm>
            <a:off x="4169573" y="5139725"/>
            <a:ext cx="303486" cy="303486"/>
          </a:xfrm>
          <a:prstGeom prst="ellipse">
            <a:avLst/>
          </a:prstGeom>
          <a:solidFill>
            <a:schemeClr val="bg2">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srgbClr val="B5D64A"/>
              </a:solidFill>
              <a:effectLst/>
              <a:uLnTx/>
              <a:uFillTx/>
              <a:latin typeface="+mj-lt"/>
              <a:ea typeface="+mn-ea"/>
              <a:cs typeface="+mn-cs"/>
            </a:endParaRPr>
          </a:p>
        </p:txBody>
      </p:sp>
      <p:sp>
        <p:nvSpPr>
          <p:cNvPr id="40" name="Elipse 39">
            <a:extLst>
              <a:ext uri="{FF2B5EF4-FFF2-40B4-BE49-F238E27FC236}">
                <a16:creationId xmlns:a16="http://schemas.microsoft.com/office/drawing/2014/main" id="{3D988807-1AC6-4A3A-BE7D-41E936215EE7}"/>
              </a:ext>
            </a:extLst>
          </p:cNvPr>
          <p:cNvSpPr/>
          <p:nvPr/>
        </p:nvSpPr>
        <p:spPr>
          <a:xfrm>
            <a:off x="5408770" y="5148562"/>
            <a:ext cx="303486" cy="303486"/>
          </a:xfrm>
          <a:prstGeom prst="ellipse">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srgbClr val="B5D64A"/>
              </a:solidFill>
              <a:effectLst/>
              <a:uLnTx/>
              <a:uFillTx/>
              <a:latin typeface="+mj-lt"/>
              <a:ea typeface="+mn-ea"/>
              <a:cs typeface="+mn-cs"/>
            </a:endParaRPr>
          </a:p>
        </p:txBody>
      </p:sp>
      <p:sp>
        <p:nvSpPr>
          <p:cNvPr id="41" name="Rectángulo 40">
            <a:extLst>
              <a:ext uri="{FF2B5EF4-FFF2-40B4-BE49-F238E27FC236}">
                <a16:creationId xmlns:a16="http://schemas.microsoft.com/office/drawing/2014/main" id="{B1BEB1C6-67C9-4A91-9043-20795E44E4EA}"/>
              </a:ext>
            </a:extLst>
          </p:cNvPr>
          <p:cNvSpPr/>
          <p:nvPr/>
        </p:nvSpPr>
        <p:spPr bwMode="auto">
          <a:xfrm>
            <a:off x="393525" y="4932357"/>
            <a:ext cx="6494371" cy="1610846"/>
          </a:xfrm>
          <a:prstGeom prst="rect">
            <a:avLst/>
          </a:prstGeom>
          <a:noFill/>
          <a:ln w="9525" cap="flat" cmpd="sng" algn="ctr">
            <a:solidFill>
              <a:schemeClr val="bg1">
                <a:lumMod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algn="l" defTabSz="914400" rtl="0" eaLnBrk="1" fontAlgn="base" latinLnBrk="0" hangingPunct="1">
              <a:lnSpc>
                <a:spcPct val="80000"/>
              </a:lnSpc>
              <a:spcBef>
                <a:spcPct val="0"/>
              </a:spcBef>
              <a:spcAft>
                <a:spcPct val="0"/>
              </a:spcAft>
              <a:buClrTx/>
              <a:buSzTx/>
              <a:buFontTx/>
              <a:buNone/>
              <a:tabLst/>
              <a:defRPr/>
            </a:pPr>
            <a:endParaRPr kumimoji="0" lang="en-GB" sz="1400" b="1" i="0" u="none" strike="noStrike" kern="1200" cap="none" spc="0" normalizeH="0" baseline="0" noProof="0">
              <a:ln>
                <a:noFill/>
              </a:ln>
              <a:noFill/>
              <a:effectLst>
                <a:outerShdw blurRad="38100" dist="38100" dir="2700000" algn="tl">
                  <a:srgbClr val="000000">
                    <a:alpha val="43137"/>
                  </a:srgbClr>
                </a:outerShdw>
              </a:effectLst>
              <a:uLnTx/>
              <a:uFillTx/>
              <a:latin typeface="Arial" charset="0"/>
              <a:ea typeface="+mn-ea"/>
              <a:cs typeface="+mn-cs"/>
            </a:endParaRPr>
          </a:p>
        </p:txBody>
      </p:sp>
      <p:sp>
        <p:nvSpPr>
          <p:cNvPr id="42" name="Elipse 41">
            <a:extLst>
              <a:ext uri="{FF2B5EF4-FFF2-40B4-BE49-F238E27FC236}">
                <a16:creationId xmlns:a16="http://schemas.microsoft.com/office/drawing/2014/main" id="{6E258AF0-E1C7-43A7-8E15-8DBE78B262FD}"/>
              </a:ext>
            </a:extLst>
          </p:cNvPr>
          <p:cNvSpPr/>
          <p:nvPr/>
        </p:nvSpPr>
        <p:spPr>
          <a:xfrm>
            <a:off x="1715987" y="5139725"/>
            <a:ext cx="303486" cy="303486"/>
          </a:xfrm>
          <a:prstGeom prst="ellipse">
            <a:avLst/>
          </a:prstGeom>
          <a:solidFill>
            <a:schemeClr val="bg2">
              <a:lumMod val="40000"/>
              <a:lumOff val="6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srgbClr val="B5D64A"/>
              </a:solidFill>
              <a:effectLst/>
              <a:uLnTx/>
              <a:uFillTx/>
              <a:latin typeface="+mj-lt"/>
              <a:ea typeface="+mn-ea"/>
              <a:cs typeface="+mn-cs"/>
            </a:endParaRPr>
          </a:p>
        </p:txBody>
      </p:sp>
      <p:cxnSp>
        <p:nvCxnSpPr>
          <p:cNvPr id="37" name="32 Conector recto de flecha">
            <a:extLst>
              <a:ext uri="{FF2B5EF4-FFF2-40B4-BE49-F238E27FC236}">
                <a16:creationId xmlns:a16="http://schemas.microsoft.com/office/drawing/2014/main" id="{958E0D13-F842-43E5-A854-6478507E92D8}"/>
              </a:ext>
            </a:extLst>
          </p:cNvPr>
          <p:cNvCxnSpPr>
            <a:cxnSpLocks/>
          </p:cNvCxnSpPr>
          <p:nvPr/>
        </p:nvCxnSpPr>
        <p:spPr bwMode="auto">
          <a:xfrm flipV="1">
            <a:off x="1800650" y="5671798"/>
            <a:ext cx="3727105" cy="279529"/>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spTree>
    <p:extLst>
      <p:ext uri="{BB962C8B-B14F-4D97-AF65-F5344CB8AC3E}">
        <p14:creationId xmlns:p14="http://schemas.microsoft.com/office/powerpoint/2010/main" val="24827967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D44B32D7-4918-48DF-A7D2-BC4450BA2DCD}"/>
              </a:ext>
            </a:extLst>
          </p:cNvPr>
          <p:cNvSpPr>
            <a:spLocks noGrp="1"/>
          </p:cNvSpPr>
          <p:nvPr>
            <p:ph type="sldNum" sz="quarter" idx="12"/>
          </p:nvPr>
        </p:nvSpPr>
        <p:spPr/>
        <p:txBody>
          <a:bodyPr/>
          <a:lstStyle/>
          <a:p>
            <a:fld id="{1A85DD5C-56C3-43D9-A91F-D75BD50A17B5}" type="slidenum">
              <a:rPr lang="es-ES_tradnl" smtClean="0"/>
              <a:pPr/>
              <a:t>68</a:t>
            </a:fld>
            <a:endParaRPr lang="es-ES_tradnl" dirty="0"/>
          </a:p>
        </p:txBody>
      </p:sp>
      <p:sp>
        <p:nvSpPr>
          <p:cNvPr id="7" name="Rectángulo 6">
            <a:extLst>
              <a:ext uri="{FF2B5EF4-FFF2-40B4-BE49-F238E27FC236}">
                <a16:creationId xmlns:a16="http://schemas.microsoft.com/office/drawing/2014/main" id="{6435A675-4ABB-45E3-8CE6-58252ED51475}"/>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Marcador de número de diapositiva 1">
            <a:extLst>
              <a:ext uri="{FF2B5EF4-FFF2-40B4-BE49-F238E27FC236}">
                <a16:creationId xmlns:a16="http://schemas.microsoft.com/office/drawing/2014/main" id="{5484BEE1-8E3D-4948-A34E-7B9BF8D322EF}"/>
              </a:ext>
            </a:extLst>
          </p:cNvPr>
          <p:cNvSpPr txBox="1">
            <a:spLocks/>
          </p:cNvSpPr>
          <p:nvPr/>
        </p:nvSpPr>
        <p:spPr>
          <a:xfrm>
            <a:off x="11612880" y="0"/>
            <a:ext cx="579120" cy="365125"/>
          </a:xfrm>
          <a:prstGeom prst="rect">
            <a:avLst/>
          </a:prstGeom>
        </p:spPr>
        <p:txBody>
          <a:bodyPr vert="horz" lIns="91440" tIns="45720" rIns="91440" bIns="45720" rtlCol="0" anchor="ctr"/>
          <a:lstStyle>
            <a:defPPr>
              <a:defRPr lang="es-ES_tradnl"/>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A85DD5C-56C3-43D9-A91F-D75BD50A17B5}" type="slidenum">
              <a:rPr lang="es-ES_tradnl" smtClean="0"/>
              <a:pPr/>
              <a:t>68</a:t>
            </a:fld>
            <a:endParaRPr lang="es-ES_tradnl" dirty="0"/>
          </a:p>
        </p:txBody>
      </p:sp>
      <p:sp>
        <p:nvSpPr>
          <p:cNvPr id="43" name="Rectangle 16">
            <a:extLst>
              <a:ext uri="{FF2B5EF4-FFF2-40B4-BE49-F238E27FC236}">
                <a16:creationId xmlns:a16="http://schemas.microsoft.com/office/drawing/2014/main" id="{748AAF81-389A-40BA-87A7-D495F69AB346}"/>
              </a:ext>
            </a:extLst>
          </p:cNvPr>
          <p:cNvSpPr>
            <a:spLocks noChangeArrowheads="1"/>
          </p:cNvSpPr>
          <p:nvPr/>
        </p:nvSpPr>
        <p:spPr bwMode="auto">
          <a:xfrm>
            <a:off x="7978522" y="1727037"/>
            <a:ext cx="4746363" cy="366713"/>
          </a:xfrm>
          <a:prstGeom prst="rect">
            <a:avLst/>
          </a:prstGeom>
          <a:noFill/>
          <a:ln w="9525">
            <a:noFill/>
            <a:miter lim="800000"/>
            <a:headEnd/>
            <a:tailEnd/>
          </a:ln>
          <a:effectLst/>
        </p:spPr>
        <p:txBody>
          <a:bodyPr anchor="ctr"/>
          <a:lstStyle/>
          <a:p>
            <a:r>
              <a:rPr lang="es-ES" dirty="0"/>
              <a:t>¿Cuál es su idioma habitual?</a:t>
            </a:r>
          </a:p>
        </p:txBody>
      </p:sp>
      <p:graphicFrame>
        <p:nvGraphicFramePr>
          <p:cNvPr id="45" name="Object 9">
            <a:extLst>
              <a:ext uri="{FF2B5EF4-FFF2-40B4-BE49-F238E27FC236}">
                <a16:creationId xmlns:a16="http://schemas.microsoft.com/office/drawing/2014/main" id="{B325B8B8-E147-4756-B487-8267D0D81B63}"/>
              </a:ext>
            </a:extLst>
          </p:cNvPr>
          <p:cNvGraphicFramePr>
            <a:graphicFrameLocks noChangeAspect="1"/>
          </p:cNvGraphicFramePr>
          <p:nvPr>
            <p:extLst>
              <p:ext uri="{D42A27DB-BD31-4B8C-83A1-F6EECF244321}">
                <p14:modId xmlns:p14="http://schemas.microsoft.com/office/powerpoint/2010/main" val="4022378497"/>
              </p:ext>
            </p:extLst>
          </p:nvPr>
        </p:nvGraphicFramePr>
        <p:xfrm>
          <a:off x="6828837" y="2434397"/>
          <a:ext cx="6866326" cy="3868639"/>
        </p:xfrm>
        <a:graphic>
          <a:graphicData uri="http://schemas.openxmlformats.org/drawingml/2006/chart">
            <c:chart xmlns:c="http://schemas.openxmlformats.org/drawingml/2006/chart" xmlns:r="http://schemas.openxmlformats.org/officeDocument/2006/relationships" r:id="rId2"/>
          </a:graphicData>
        </a:graphic>
      </p:graphicFrame>
      <p:sp>
        <p:nvSpPr>
          <p:cNvPr id="54" name="Bocadillo: rectángulo 53">
            <a:extLst>
              <a:ext uri="{FF2B5EF4-FFF2-40B4-BE49-F238E27FC236}">
                <a16:creationId xmlns:a16="http://schemas.microsoft.com/office/drawing/2014/main" id="{F6862D04-0E4B-48B7-B3C2-C0895C5D34A7}"/>
              </a:ext>
            </a:extLst>
          </p:cNvPr>
          <p:cNvSpPr/>
          <p:nvPr/>
        </p:nvSpPr>
        <p:spPr>
          <a:xfrm>
            <a:off x="8752480" y="3549837"/>
            <a:ext cx="1401989" cy="359076"/>
          </a:xfrm>
          <a:prstGeom prst="wedgeRectCallout">
            <a:avLst>
              <a:gd name="adj1" fmla="val -84160"/>
              <a:gd name="adj2" fmla="val -24169"/>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00" dirty="0">
                <a:solidFill>
                  <a:schemeClr val="tx1"/>
                </a:solidFill>
              </a:rPr>
              <a:t>Cataluña: 47,1%</a:t>
            </a:r>
          </a:p>
        </p:txBody>
      </p:sp>
      <p:pic>
        <p:nvPicPr>
          <p:cNvPr id="56" name="Picture 10" descr="Resultado de imagen de bandera españa png">
            <a:extLst>
              <a:ext uri="{FF2B5EF4-FFF2-40B4-BE49-F238E27FC236}">
                <a16:creationId xmlns:a16="http://schemas.microsoft.com/office/drawing/2014/main" id="{2CBAEB73-ED59-4154-8771-DAE3A5DAAEB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616981" y="2599418"/>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8" descr="Resultado de imagen de bandera inglaterra png">
            <a:extLst>
              <a:ext uri="{FF2B5EF4-FFF2-40B4-BE49-F238E27FC236}">
                <a16:creationId xmlns:a16="http://schemas.microsoft.com/office/drawing/2014/main" id="{E284074B-925A-4FE9-9506-193661A4AC7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607669" y="3107761"/>
            <a:ext cx="238125" cy="233604"/>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4" descr="Resultado de imagen de bandera png francia">
            <a:extLst>
              <a:ext uri="{FF2B5EF4-FFF2-40B4-BE49-F238E27FC236}">
                <a16:creationId xmlns:a16="http://schemas.microsoft.com/office/drawing/2014/main" id="{6ADF0B8C-D4D3-4F5E-BAF7-EE09C5C1486D}"/>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627225" y="4062164"/>
            <a:ext cx="234000" cy="23400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6" descr="Resultado de imagen de bandera png italia">
            <a:extLst>
              <a:ext uri="{FF2B5EF4-FFF2-40B4-BE49-F238E27FC236}">
                <a16:creationId xmlns:a16="http://schemas.microsoft.com/office/drawing/2014/main" id="{29230FF6-643C-4E29-8795-98323D20A80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09227" y="4965214"/>
            <a:ext cx="234000" cy="234000"/>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16" descr="Imagen relacionada">
            <a:extLst>
              <a:ext uri="{FF2B5EF4-FFF2-40B4-BE49-F238E27FC236}">
                <a16:creationId xmlns:a16="http://schemas.microsoft.com/office/drawing/2014/main" id="{77381261-1699-4609-8A0B-0D12C44EC4C1}"/>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588063" y="4520202"/>
            <a:ext cx="274770" cy="27477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10" descr="Resultado de imagen de bandera png cataluña">
            <a:extLst>
              <a:ext uri="{FF2B5EF4-FFF2-40B4-BE49-F238E27FC236}">
                <a16:creationId xmlns:a16="http://schemas.microsoft.com/office/drawing/2014/main" id="{BC98A1D1-2754-4A07-ACF7-7FC62E304831}"/>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6609731" y="3545003"/>
            <a:ext cx="234000" cy="234000"/>
          </a:xfrm>
          <a:prstGeom prst="rect">
            <a:avLst/>
          </a:prstGeom>
          <a:noFill/>
          <a:extLst>
            <a:ext uri="{909E8E84-426E-40DD-AFC4-6F175D3DCCD1}">
              <a14:hiddenFill xmlns:a14="http://schemas.microsoft.com/office/drawing/2010/main">
                <a:solidFill>
                  <a:srgbClr val="FFFFFF"/>
                </a:solidFill>
              </a14:hiddenFill>
            </a:ext>
          </a:extLst>
        </p:spPr>
      </p:pic>
      <p:sp>
        <p:nvSpPr>
          <p:cNvPr id="66" name="Bocadillo: rectángulo 65">
            <a:extLst>
              <a:ext uri="{FF2B5EF4-FFF2-40B4-BE49-F238E27FC236}">
                <a16:creationId xmlns:a16="http://schemas.microsoft.com/office/drawing/2014/main" id="{F9452C36-0214-412D-ABB0-FBE839D2FC3B}"/>
              </a:ext>
            </a:extLst>
          </p:cNvPr>
          <p:cNvSpPr/>
          <p:nvPr/>
        </p:nvSpPr>
        <p:spPr>
          <a:xfrm>
            <a:off x="8414546" y="4649170"/>
            <a:ext cx="1155814" cy="274770"/>
          </a:xfrm>
          <a:prstGeom prst="wedgeRectCallout">
            <a:avLst>
              <a:gd name="adj1" fmla="val -70804"/>
              <a:gd name="adj2" fmla="val -60758"/>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00" dirty="0">
                <a:solidFill>
                  <a:schemeClr val="tx1"/>
                </a:solidFill>
              </a:rPr>
              <a:t>Galicia: 29,9%</a:t>
            </a:r>
          </a:p>
        </p:txBody>
      </p:sp>
      <p:sp>
        <p:nvSpPr>
          <p:cNvPr id="67" name="Rectangle 86">
            <a:extLst>
              <a:ext uri="{FF2B5EF4-FFF2-40B4-BE49-F238E27FC236}">
                <a16:creationId xmlns:a16="http://schemas.microsoft.com/office/drawing/2014/main" id="{9BCCDC3A-D74A-4610-8867-D000FBAA2656}"/>
              </a:ext>
            </a:extLst>
          </p:cNvPr>
          <p:cNvSpPr>
            <a:spLocks noChangeArrowheads="1"/>
          </p:cNvSpPr>
          <p:nvPr/>
        </p:nvSpPr>
        <p:spPr bwMode="auto">
          <a:xfrm>
            <a:off x="10350260" y="2067538"/>
            <a:ext cx="1616148" cy="261610"/>
          </a:xfrm>
          <a:prstGeom prst="rect">
            <a:avLst/>
          </a:prstGeom>
          <a:noFill/>
          <a:ln w="28575">
            <a:noFill/>
            <a:miter lim="800000"/>
            <a:headEnd/>
            <a:tailEnd/>
          </a:ln>
          <a:effectLst/>
        </p:spPr>
        <p:txBody>
          <a:bodyPr wrap="none">
            <a:spAutoFit/>
          </a:bodyPr>
          <a:lstStyle/>
          <a:p>
            <a:r>
              <a:rPr lang="es-ES_tradnl" sz="1100" dirty="0">
                <a:solidFill>
                  <a:schemeClr val="tx1">
                    <a:lumMod val="75000"/>
                    <a:lumOff val="25000"/>
                  </a:schemeClr>
                </a:solidFill>
              </a:rPr>
              <a:t>Respuesta </a:t>
            </a:r>
            <a:r>
              <a:rPr lang="es-ES_tradnl" sz="1100" b="1" dirty="0">
                <a:solidFill>
                  <a:schemeClr val="tx1">
                    <a:lumMod val="75000"/>
                    <a:lumOff val="25000"/>
                  </a:schemeClr>
                </a:solidFill>
              </a:rPr>
              <a:t>múltiple</a:t>
            </a:r>
            <a:endParaRPr lang="es-ES" sz="1100" b="1" dirty="0">
              <a:solidFill>
                <a:schemeClr val="tx1">
                  <a:lumMod val="75000"/>
                  <a:lumOff val="25000"/>
                </a:schemeClr>
              </a:solidFill>
            </a:endParaRPr>
          </a:p>
        </p:txBody>
      </p:sp>
      <p:sp>
        <p:nvSpPr>
          <p:cNvPr id="71" name="Rectángulo 70">
            <a:extLst>
              <a:ext uri="{FF2B5EF4-FFF2-40B4-BE49-F238E27FC236}">
                <a16:creationId xmlns:a16="http://schemas.microsoft.com/office/drawing/2014/main" id="{E5F79D83-2AE1-4B48-881C-72DCA7F890CB}"/>
              </a:ext>
            </a:extLst>
          </p:cNvPr>
          <p:cNvSpPr/>
          <p:nvPr/>
        </p:nvSpPr>
        <p:spPr>
          <a:xfrm>
            <a:off x="26805" y="352052"/>
            <a:ext cx="12127094" cy="353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pPr>
            <a:r>
              <a:rPr lang="es-ES" sz="1700" dirty="0">
                <a:solidFill>
                  <a:schemeClr val="tx1"/>
                </a:solidFill>
                <a:ea typeface="Verdana" panose="020B0604030504040204" pitchFamily="34" charset="0"/>
                <a:cs typeface="Verdana" panose="020B0604030504040204" pitchFamily="34" charset="0"/>
              </a:rPr>
              <a:t>De los usuarios de audiolibros, </a:t>
            </a:r>
            <a:r>
              <a:rPr lang="es-ES" sz="1700" b="1" dirty="0">
                <a:solidFill>
                  <a:schemeClr val="tx1"/>
                </a:solidFill>
                <a:ea typeface="Verdana" panose="020B0604030504040204" pitchFamily="34" charset="0"/>
                <a:cs typeface="Verdana" panose="020B0604030504040204" pitchFamily="34" charset="0"/>
              </a:rPr>
              <a:t>el 87,3% prefiere leerlo en castellano y un 27,3% en inglés.</a:t>
            </a:r>
          </a:p>
        </p:txBody>
      </p:sp>
      <p:sp>
        <p:nvSpPr>
          <p:cNvPr id="72" name="CuadroTexto 71">
            <a:extLst>
              <a:ext uri="{FF2B5EF4-FFF2-40B4-BE49-F238E27FC236}">
                <a16:creationId xmlns:a16="http://schemas.microsoft.com/office/drawing/2014/main" id="{FA0BCFBC-804A-4F85-BCE4-AD985D6BEDC1}"/>
              </a:ext>
            </a:extLst>
          </p:cNvPr>
          <p:cNvSpPr txBox="1"/>
          <p:nvPr/>
        </p:nvSpPr>
        <p:spPr>
          <a:xfrm>
            <a:off x="7875766" y="1098354"/>
            <a:ext cx="4316233"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usuaria de audiolibros (224)</a:t>
            </a:r>
          </a:p>
        </p:txBody>
      </p:sp>
      <p:sp>
        <p:nvSpPr>
          <p:cNvPr id="23" name="Rectangle 3">
            <a:extLst>
              <a:ext uri="{FF2B5EF4-FFF2-40B4-BE49-F238E27FC236}">
                <a16:creationId xmlns:a16="http://schemas.microsoft.com/office/drawing/2014/main" id="{800F5021-D2A9-4A09-A71E-CA1B1C29B3CF}"/>
              </a:ext>
            </a:extLst>
          </p:cNvPr>
          <p:cNvSpPr>
            <a:spLocks noChangeArrowheads="1"/>
          </p:cNvSpPr>
          <p:nvPr/>
        </p:nvSpPr>
        <p:spPr bwMode="auto">
          <a:xfrm>
            <a:off x="355425" y="1326325"/>
            <a:ext cx="3416423"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Audiolibros</a:t>
            </a:r>
          </a:p>
        </p:txBody>
      </p:sp>
      <p:pic>
        <p:nvPicPr>
          <p:cNvPr id="24" name="Imagen 23">
            <a:extLst>
              <a:ext uri="{FF2B5EF4-FFF2-40B4-BE49-F238E27FC236}">
                <a16:creationId xmlns:a16="http://schemas.microsoft.com/office/drawing/2014/main" id="{17E0A992-E6EC-44A6-B2AC-442832BE2AF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8100" y="1302141"/>
            <a:ext cx="355425" cy="332764"/>
          </a:xfrm>
          <a:prstGeom prst="rect">
            <a:avLst/>
          </a:prstGeom>
        </p:spPr>
      </p:pic>
      <p:grpSp>
        <p:nvGrpSpPr>
          <p:cNvPr id="25" name="Grupo 24">
            <a:extLst>
              <a:ext uri="{FF2B5EF4-FFF2-40B4-BE49-F238E27FC236}">
                <a16:creationId xmlns:a16="http://schemas.microsoft.com/office/drawing/2014/main" id="{25545DDF-99EA-4535-AC86-B7B1935876C8}"/>
              </a:ext>
            </a:extLst>
          </p:cNvPr>
          <p:cNvGrpSpPr/>
          <p:nvPr/>
        </p:nvGrpSpPr>
        <p:grpSpPr>
          <a:xfrm>
            <a:off x="136745" y="1764959"/>
            <a:ext cx="5848484" cy="3328082"/>
            <a:chOff x="-425017" y="1737211"/>
            <a:chExt cx="5848484" cy="3328082"/>
          </a:xfrm>
        </p:grpSpPr>
        <p:graphicFrame>
          <p:nvGraphicFramePr>
            <p:cNvPr id="26" name="7 Gráfico">
              <a:extLst>
                <a:ext uri="{FF2B5EF4-FFF2-40B4-BE49-F238E27FC236}">
                  <a16:creationId xmlns:a16="http://schemas.microsoft.com/office/drawing/2014/main" id="{098D5D74-85BC-4B98-9090-6CA51F40B2E8}"/>
                </a:ext>
              </a:extLst>
            </p:cNvPr>
            <p:cNvGraphicFramePr/>
            <p:nvPr/>
          </p:nvGraphicFramePr>
          <p:xfrm>
            <a:off x="-336170" y="1942852"/>
            <a:ext cx="4694496" cy="3122441"/>
          </p:xfrm>
          <a:graphic>
            <a:graphicData uri="http://schemas.openxmlformats.org/drawingml/2006/chart">
              <c:chart xmlns:c="http://schemas.openxmlformats.org/drawingml/2006/chart" xmlns:r="http://schemas.openxmlformats.org/officeDocument/2006/relationships" r:id="rId10"/>
            </a:graphicData>
          </a:graphic>
        </p:graphicFrame>
        <p:sp>
          <p:nvSpPr>
            <p:cNvPr id="28" name="Rectángulo 27">
              <a:extLst>
                <a:ext uri="{FF2B5EF4-FFF2-40B4-BE49-F238E27FC236}">
                  <a16:creationId xmlns:a16="http://schemas.microsoft.com/office/drawing/2014/main" id="{8066FD9E-075F-4EBE-9297-5EFCCE7B5061}"/>
                </a:ext>
              </a:extLst>
            </p:cNvPr>
            <p:cNvSpPr/>
            <p:nvPr/>
          </p:nvSpPr>
          <p:spPr>
            <a:xfrm>
              <a:off x="-425017" y="1737211"/>
              <a:ext cx="4110480" cy="646331"/>
            </a:xfrm>
            <a:prstGeom prst="rect">
              <a:avLst/>
            </a:prstGeom>
          </p:spPr>
          <p:txBody>
            <a:bodyPr wrap="square">
              <a:spAutoFit/>
            </a:bodyPr>
            <a:lstStyle/>
            <a:p>
              <a:pPr algn="ctr"/>
              <a:r>
                <a:rPr lang="es-ES" dirty="0"/>
                <a:t>¿Suele escuchar </a:t>
              </a:r>
              <a:r>
                <a:rPr lang="es-ES" b="1" dirty="0"/>
                <a:t>audiolibros</a:t>
              </a:r>
              <a:r>
                <a:rPr lang="es-ES" dirty="0"/>
                <a:t>? </a:t>
              </a:r>
            </a:p>
            <a:p>
              <a:pPr algn="ctr"/>
              <a:r>
                <a:rPr lang="es-ES" dirty="0"/>
                <a:t>¿Con qué frecuencia?</a:t>
              </a:r>
            </a:p>
          </p:txBody>
        </p:sp>
        <p:sp>
          <p:nvSpPr>
            <p:cNvPr id="30" name="Cerrar llave 29">
              <a:extLst>
                <a:ext uri="{FF2B5EF4-FFF2-40B4-BE49-F238E27FC236}">
                  <a16:creationId xmlns:a16="http://schemas.microsoft.com/office/drawing/2014/main" id="{FC191FC0-1004-4835-AD1D-9DE7AAF15EEE}"/>
                </a:ext>
              </a:extLst>
            </p:cNvPr>
            <p:cNvSpPr/>
            <p:nvPr/>
          </p:nvSpPr>
          <p:spPr>
            <a:xfrm>
              <a:off x="3619584" y="2795611"/>
              <a:ext cx="234478" cy="766284"/>
            </a:xfrm>
            <a:prstGeom prst="rightBrac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nvGrpSpPr>
            <p:cNvPr id="31" name="Grupo 30">
              <a:extLst>
                <a:ext uri="{FF2B5EF4-FFF2-40B4-BE49-F238E27FC236}">
                  <a16:creationId xmlns:a16="http://schemas.microsoft.com/office/drawing/2014/main" id="{18261253-CCCC-4211-9085-D96E4D5D95ED}"/>
                </a:ext>
              </a:extLst>
            </p:cNvPr>
            <p:cNvGrpSpPr/>
            <p:nvPr/>
          </p:nvGrpSpPr>
          <p:grpSpPr>
            <a:xfrm>
              <a:off x="3630512" y="2685719"/>
              <a:ext cx="1792955" cy="1329173"/>
              <a:chOff x="3676613" y="2600020"/>
              <a:chExt cx="1792955" cy="1329173"/>
            </a:xfrm>
          </p:grpSpPr>
          <p:sp>
            <p:nvSpPr>
              <p:cNvPr id="34" name="Rectángulo 33">
                <a:extLst>
                  <a:ext uri="{FF2B5EF4-FFF2-40B4-BE49-F238E27FC236}">
                    <a16:creationId xmlns:a16="http://schemas.microsoft.com/office/drawing/2014/main" id="{A9EB4DBB-27A7-4D44-9FB5-72AAB5CB28B1}"/>
                  </a:ext>
                </a:extLst>
              </p:cNvPr>
              <p:cNvSpPr/>
              <p:nvPr/>
            </p:nvSpPr>
            <p:spPr>
              <a:xfrm>
                <a:off x="4061330" y="3467528"/>
                <a:ext cx="1176032" cy="461665"/>
              </a:xfrm>
              <a:prstGeom prst="rect">
                <a:avLst/>
              </a:prstGeom>
            </p:spPr>
            <p:txBody>
              <a:bodyPr wrap="square">
                <a:spAutoFit/>
              </a:bodyPr>
              <a:lstStyle/>
              <a:p>
                <a:pPr algn="ctr"/>
                <a:r>
                  <a:rPr lang="es-ES" sz="2400" b="1" dirty="0">
                    <a:solidFill>
                      <a:schemeClr val="bg2">
                        <a:lumMod val="50000"/>
                      </a:schemeClr>
                    </a:solidFill>
                  </a:rPr>
                  <a:t>5,2%</a:t>
                </a:r>
              </a:p>
            </p:txBody>
          </p:sp>
          <p:sp>
            <p:nvSpPr>
              <p:cNvPr id="35" name="Rectángulo 34">
                <a:extLst>
                  <a:ext uri="{FF2B5EF4-FFF2-40B4-BE49-F238E27FC236}">
                    <a16:creationId xmlns:a16="http://schemas.microsoft.com/office/drawing/2014/main" id="{BDECBACE-93F4-4FB6-987A-6C603AEEE245}"/>
                  </a:ext>
                </a:extLst>
              </p:cNvPr>
              <p:cNvSpPr/>
              <p:nvPr/>
            </p:nvSpPr>
            <p:spPr>
              <a:xfrm>
                <a:off x="3676613" y="2600020"/>
                <a:ext cx="1792955" cy="923330"/>
              </a:xfrm>
              <a:prstGeom prst="rect">
                <a:avLst/>
              </a:prstGeom>
            </p:spPr>
            <p:txBody>
              <a:bodyPr wrap="square">
                <a:spAutoFit/>
              </a:bodyPr>
              <a:lstStyle/>
              <a:p>
                <a:pPr algn="ctr"/>
                <a:r>
                  <a:rPr lang="es-ES" b="1" dirty="0">
                    <a:solidFill>
                      <a:schemeClr val="bg2">
                        <a:lumMod val="50000"/>
                      </a:schemeClr>
                    </a:solidFill>
                  </a:rPr>
                  <a:t>Total escucha audiolibros</a:t>
                </a:r>
              </a:p>
            </p:txBody>
          </p:sp>
        </p:grpSp>
        <p:sp>
          <p:nvSpPr>
            <p:cNvPr id="32" name="Rectangle 8">
              <a:extLst>
                <a:ext uri="{FF2B5EF4-FFF2-40B4-BE49-F238E27FC236}">
                  <a16:creationId xmlns:a16="http://schemas.microsoft.com/office/drawing/2014/main" id="{21B872D1-CA32-4768-BD1A-A686870E86BF}"/>
                </a:ext>
              </a:extLst>
            </p:cNvPr>
            <p:cNvSpPr>
              <a:spLocks noChangeArrowheads="1"/>
            </p:cNvSpPr>
            <p:nvPr/>
          </p:nvSpPr>
          <p:spPr bwMode="auto">
            <a:xfrm>
              <a:off x="-53558" y="4008729"/>
              <a:ext cx="1053388" cy="355600"/>
            </a:xfrm>
            <a:prstGeom prst="rect">
              <a:avLst/>
            </a:prstGeom>
            <a:noFill/>
            <a:ln w="9525">
              <a:noFill/>
              <a:miter lim="800000"/>
              <a:headEnd/>
              <a:tailEnd/>
            </a:ln>
            <a:effectLst/>
          </p:spPr>
          <p:txBody>
            <a:bodyPr anchor="ctr"/>
            <a:lstStyle/>
            <a:p>
              <a:pPr algn="ctr"/>
              <a:r>
                <a:rPr lang="es-ES" sz="1200" dirty="0">
                  <a:solidFill>
                    <a:prstClr val="black">
                      <a:lumMod val="75000"/>
                      <a:lumOff val="25000"/>
                    </a:prstClr>
                  </a:solidFill>
                  <a:ea typeface="Verdana" panose="020B0604030504040204" pitchFamily="34" charset="0"/>
                  <a:cs typeface="Verdana" panose="020B0604030504040204" pitchFamily="34" charset="0"/>
                </a:rPr>
                <a:t>Nunca o casi nunca</a:t>
              </a:r>
            </a:p>
          </p:txBody>
        </p:sp>
        <p:pic>
          <p:nvPicPr>
            <p:cNvPr id="33" name="Imagen 32">
              <a:extLst>
                <a:ext uri="{FF2B5EF4-FFF2-40B4-BE49-F238E27FC236}">
                  <a16:creationId xmlns:a16="http://schemas.microsoft.com/office/drawing/2014/main" id="{0CDE1C80-0CDA-4087-A544-483A09D24FE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657593" y="3302992"/>
              <a:ext cx="379816" cy="355600"/>
            </a:xfrm>
            <a:prstGeom prst="rect">
              <a:avLst/>
            </a:prstGeom>
          </p:spPr>
        </p:pic>
      </p:grpSp>
      <p:sp>
        <p:nvSpPr>
          <p:cNvPr id="3" name="Elipse 2">
            <a:extLst>
              <a:ext uri="{FF2B5EF4-FFF2-40B4-BE49-F238E27FC236}">
                <a16:creationId xmlns:a16="http://schemas.microsoft.com/office/drawing/2014/main" id="{FE0CA6ED-C1F1-4D1E-9F6D-10BACCD98522}"/>
              </a:ext>
            </a:extLst>
          </p:cNvPr>
          <p:cNvSpPr/>
          <p:nvPr/>
        </p:nvSpPr>
        <p:spPr>
          <a:xfrm>
            <a:off x="3442780" y="2474857"/>
            <a:ext cx="2653220" cy="1733016"/>
          </a:xfrm>
          <a:prstGeom prst="ellipse">
            <a:avLst/>
          </a:prstGeom>
          <a:noFill/>
          <a:ln>
            <a:solidFill>
              <a:schemeClr val="bg2">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4" name="Forma libre: forma 3">
            <a:extLst>
              <a:ext uri="{FF2B5EF4-FFF2-40B4-BE49-F238E27FC236}">
                <a16:creationId xmlns:a16="http://schemas.microsoft.com/office/drawing/2014/main" id="{B044B073-A8B9-4070-B1DF-FD905AD5BA8B}"/>
              </a:ext>
            </a:extLst>
          </p:cNvPr>
          <p:cNvSpPr/>
          <p:nvPr/>
        </p:nvSpPr>
        <p:spPr>
          <a:xfrm>
            <a:off x="5477854" y="1982624"/>
            <a:ext cx="2486826" cy="606752"/>
          </a:xfrm>
          <a:custGeom>
            <a:avLst/>
            <a:gdLst>
              <a:gd name="connsiteX0" fmla="*/ 0 w 2486826"/>
              <a:gd name="connsiteY0" fmla="*/ 606752 h 606752"/>
              <a:gd name="connsiteX1" fmla="*/ 1042587 w 2486826"/>
              <a:gd name="connsiteY1" fmla="*/ 119641 h 606752"/>
              <a:gd name="connsiteX2" fmla="*/ 2486826 w 2486826"/>
              <a:gd name="connsiteY2" fmla="*/ 0 h 606752"/>
            </a:gdLst>
            <a:ahLst/>
            <a:cxnLst>
              <a:cxn ang="0">
                <a:pos x="connsiteX0" y="connsiteY0"/>
              </a:cxn>
              <a:cxn ang="0">
                <a:pos x="connsiteX1" y="connsiteY1"/>
              </a:cxn>
              <a:cxn ang="0">
                <a:pos x="connsiteX2" y="connsiteY2"/>
              </a:cxn>
            </a:cxnLst>
            <a:rect l="l" t="t" r="r" b="b"/>
            <a:pathLst>
              <a:path w="2486826" h="606752">
                <a:moveTo>
                  <a:pt x="0" y="606752"/>
                </a:moveTo>
                <a:cubicBezTo>
                  <a:pt x="314058" y="413759"/>
                  <a:pt x="628116" y="220766"/>
                  <a:pt x="1042587" y="119641"/>
                </a:cubicBezTo>
                <a:cubicBezTo>
                  <a:pt x="1457058" y="18516"/>
                  <a:pt x="1971942" y="9258"/>
                  <a:pt x="2486826" y="0"/>
                </a:cubicBezTo>
              </a:path>
            </a:pathLst>
          </a:custGeom>
          <a:noFill/>
          <a:ln>
            <a:solidFill>
              <a:schemeClr val="bg2">
                <a:lumMod val="50000"/>
              </a:schemeClr>
            </a:solidFill>
            <a:prstDash val="dash"/>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ES_tradnl" dirty="0"/>
          </a:p>
        </p:txBody>
      </p:sp>
    </p:spTree>
    <p:extLst>
      <p:ext uri="{BB962C8B-B14F-4D97-AF65-F5344CB8AC3E}">
        <p14:creationId xmlns:p14="http://schemas.microsoft.com/office/powerpoint/2010/main" val="1628718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ángulo 38">
            <a:extLst>
              <a:ext uri="{FF2B5EF4-FFF2-40B4-BE49-F238E27FC236}">
                <a16:creationId xmlns:a16="http://schemas.microsoft.com/office/drawing/2014/main" id="{BEBC1476-6428-4BFF-BD2B-2956DFA3D35F}"/>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D44B32D7-4918-48DF-A7D2-BC4450BA2DCD}"/>
              </a:ext>
            </a:extLst>
          </p:cNvPr>
          <p:cNvSpPr>
            <a:spLocks noGrp="1"/>
          </p:cNvSpPr>
          <p:nvPr>
            <p:ph type="sldNum" sz="quarter" idx="12"/>
          </p:nvPr>
        </p:nvSpPr>
        <p:spPr/>
        <p:txBody>
          <a:bodyPr/>
          <a:lstStyle/>
          <a:p>
            <a:fld id="{1A85DD5C-56C3-43D9-A91F-D75BD50A17B5}" type="slidenum">
              <a:rPr lang="es-ES_tradnl" smtClean="0"/>
              <a:pPr/>
              <a:t>69</a:t>
            </a:fld>
            <a:endParaRPr lang="es-ES_tradnl" dirty="0"/>
          </a:p>
        </p:txBody>
      </p:sp>
      <p:sp>
        <p:nvSpPr>
          <p:cNvPr id="11" name="Marcador de número de diapositiva 1">
            <a:extLst>
              <a:ext uri="{FF2B5EF4-FFF2-40B4-BE49-F238E27FC236}">
                <a16:creationId xmlns:a16="http://schemas.microsoft.com/office/drawing/2014/main" id="{5484BEE1-8E3D-4948-A34E-7B9BF8D322EF}"/>
              </a:ext>
            </a:extLst>
          </p:cNvPr>
          <p:cNvSpPr txBox="1">
            <a:spLocks/>
          </p:cNvSpPr>
          <p:nvPr/>
        </p:nvSpPr>
        <p:spPr>
          <a:xfrm>
            <a:off x="11612880" y="0"/>
            <a:ext cx="579120" cy="365125"/>
          </a:xfrm>
          <a:prstGeom prst="rect">
            <a:avLst/>
          </a:prstGeom>
        </p:spPr>
        <p:txBody>
          <a:bodyPr vert="horz" lIns="91440" tIns="45720" rIns="91440" bIns="45720" rtlCol="0" anchor="ctr"/>
          <a:lstStyle>
            <a:defPPr>
              <a:defRPr lang="es-ES_tradnl"/>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A85DD5C-56C3-43D9-A91F-D75BD50A17B5}" type="slidenum">
              <a:rPr lang="es-ES_tradnl" smtClean="0"/>
              <a:pPr/>
              <a:t>69</a:t>
            </a:fld>
            <a:endParaRPr lang="es-ES_tradnl" dirty="0"/>
          </a:p>
        </p:txBody>
      </p:sp>
      <p:sp>
        <p:nvSpPr>
          <p:cNvPr id="13" name="Rectangle 3">
            <a:extLst>
              <a:ext uri="{FF2B5EF4-FFF2-40B4-BE49-F238E27FC236}">
                <a16:creationId xmlns:a16="http://schemas.microsoft.com/office/drawing/2014/main" id="{4DF6AA0B-4013-4925-A4E4-DEC0942EC7EA}"/>
              </a:ext>
            </a:extLst>
          </p:cNvPr>
          <p:cNvSpPr>
            <a:spLocks noChangeArrowheads="1"/>
          </p:cNvSpPr>
          <p:nvPr/>
        </p:nvSpPr>
        <p:spPr bwMode="auto">
          <a:xfrm>
            <a:off x="355425" y="1326325"/>
            <a:ext cx="3416423"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Audiolibros</a:t>
            </a:r>
          </a:p>
        </p:txBody>
      </p:sp>
      <p:pic>
        <p:nvPicPr>
          <p:cNvPr id="14" name="Imagen 13">
            <a:extLst>
              <a:ext uri="{FF2B5EF4-FFF2-40B4-BE49-F238E27FC236}">
                <a16:creationId xmlns:a16="http://schemas.microsoft.com/office/drawing/2014/main" id="{E4CFA55A-4B37-465E-AFC3-DA8991D981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100" y="1302141"/>
            <a:ext cx="355425" cy="332764"/>
          </a:xfrm>
          <a:prstGeom prst="rect">
            <a:avLst/>
          </a:prstGeom>
        </p:spPr>
      </p:pic>
      <p:sp>
        <p:nvSpPr>
          <p:cNvPr id="67" name="Rectangle 86">
            <a:extLst>
              <a:ext uri="{FF2B5EF4-FFF2-40B4-BE49-F238E27FC236}">
                <a16:creationId xmlns:a16="http://schemas.microsoft.com/office/drawing/2014/main" id="{9BCCDC3A-D74A-4610-8867-D000FBAA2656}"/>
              </a:ext>
            </a:extLst>
          </p:cNvPr>
          <p:cNvSpPr>
            <a:spLocks noChangeArrowheads="1"/>
          </p:cNvSpPr>
          <p:nvPr/>
        </p:nvSpPr>
        <p:spPr bwMode="auto">
          <a:xfrm>
            <a:off x="9617724" y="2979377"/>
            <a:ext cx="1616148" cy="261610"/>
          </a:xfrm>
          <a:prstGeom prst="rect">
            <a:avLst/>
          </a:prstGeom>
          <a:noFill/>
          <a:ln w="28575">
            <a:noFill/>
            <a:miter lim="800000"/>
            <a:headEnd/>
            <a:tailEnd/>
          </a:ln>
          <a:effectLst/>
        </p:spPr>
        <p:txBody>
          <a:bodyPr wrap="none">
            <a:spAutoFit/>
          </a:bodyPr>
          <a:lstStyle/>
          <a:p>
            <a:r>
              <a:rPr lang="es-ES_tradnl" sz="1100" dirty="0">
                <a:solidFill>
                  <a:schemeClr val="tx1">
                    <a:lumMod val="75000"/>
                    <a:lumOff val="25000"/>
                  </a:schemeClr>
                </a:solidFill>
              </a:rPr>
              <a:t>Respuesta </a:t>
            </a:r>
            <a:r>
              <a:rPr lang="es-ES_tradnl" sz="1100" b="1" dirty="0">
                <a:solidFill>
                  <a:schemeClr val="tx1">
                    <a:lumMod val="75000"/>
                    <a:lumOff val="25000"/>
                  </a:schemeClr>
                </a:solidFill>
              </a:rPr>
              <a:t>múltiple</a:t>
            </a:r>
            <a:endParaRPr lang="es-ES" sz="1100" b="1" dirty="0">
              <a:solidFill>
                <a:schemeClr val="tx1">
                  <a:lumMod val="75000"/>
                  <a:lumOff val="25000"/>
                </a:schemeClr>
              </a:solidFill>
            </a:endParaRPr>
          </a:p>
        </p:txBody>
      </p:sp>
      <p:graphicFrame>
        <p:nvGraphicFramePr>
          <p:cNvPr id="21" name="7 Gráfico">
            <a:extLst>
              <a:ext uri="{FF2B5EF4-FFF2-40B4-BE49-F238E27FC236}">
                <a16:creationId xmlns:a16="http://schemas.microsoft.com/office/drawing/2014/main" id="{EB1A277D-B872-4F71-8CA1-C6ABC77DB205}"/>
              </a:ext>
            </a:extLst>
          </p:cNvPr>
          <p:cNvGraphicFramePr/>
          <p:nvPr>
            <p:extLst>
              <p:ext uri="{D42A27DB-BD31-4B8C-83A1-F6EECF244321}">
                <p14:modId xmlns:p14="http://schemas.microsoft.com/office/powerpoint/2010/main" val="1919666221"/>
              </p:ext>
            </p:extLst>
          </p:nvPr>
        </p:nvGraphicFramePr>
        <p:xfrm>
          <a:off x="73125" y="2537951"/>
          <a:ext cx="4694496" cy="3122441"/>
        </p:xfrm>
        <a:graphic>
          <a:graphicData uri="http://schemas.openxmlformats.org/drawingml/2006/chart">
            <c:chart xmlns:c="http://schemas.openxmlformats.org/drawingml/2006/chart" xmlns:r="http://schemas.openxmlformats.org/officeDocument/2006/relationships" r:id="rId3"/>
          </a:graphicData>
        </a:graphic>
      </p:graphicFrame>
      <p:sp>
        <p:nvSpPr>
          <p:cNvPr id="24" name="Cerrar llave 23">
            <a:extLst>
              <a:ext uri="{FF2B5EF4-FFF2-40B4-BE49-F238E27FC236}">
                <a16:creationId xmlns:a16="http://schemas.microsoft.com/office/drawing/2014/main" id="{2021F9FE-CAC5-4424-B7AF-155D14E100FB}"/>
              </a:ext>
            </a:extLst>
          </p:cNvPr>
          <p:cNvSpPr/>
          <p:nvPr/>
        </p:nvSpPr>
        <p:spPr>
          <a:xfrm>
            <a:off x="4363949" y="2590203"/>
            <a:ext cx="304800" cy="1225222"/>
          </a:xfrm>
          <a:prstGeom prst="rightBrac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7" name="Rectángulo 26">
            <a:extLst>
              <a:ext uri="{FF2B5EF4-FFF2-40B4-BE49-F238E27FC236}">
                <a16:creationId xmlns:a16="http://schemas.microsoft.com/office/drawing/2014/main" id="{06F63F82-5BCB-49B6-AC69-661E2BCD2BE5}"/>
              </a:ext>
            </a:extLst>
          </p:cNvPr>
          <p:cNvSpPr/>
          <p:nvPr/>
        </p:nvSpPr>
        <p:spPr>
          <a:xfrm>
            <a:off x="406665" y="1785693"/>
            <a:ext cx="4110480" cy="646331"/>
          </a:xfrm>
          <a:prstGeom prst="rect">
            <a:avLst/>
          </a:prstGeom>
        </p:spPr>
        <p:txBody>
          <a:bodyPr wrap="square">
            <a:spAutoFit/>
          </a:bodyPr>
          <a:lstStyle/>
          <a:p>
            <a:pPr algn="ctr"/>
            <a:r>
              <a:rPr lang="es-ES" dirty="0"/>
              <a:t>¿Suele escuchar </a:t>
            </a:r>
            <a:r>
              <a:rPr lang="es-ES" b="1" dirty="0"/>
              <a:t>audiolibros</a:t>
            </a:r>
            <a:r>
              <a:rPr lang="es-ES" dirty="0"/>
              <a:t>? </a:t>
            </a:r>
          </a:p>
          <a:p>
            <a:pPr algn="ctr"/>
            <a:r>
              <a:rPr lang="es-ES" dirty="0"/>
              <a:t>¿Con qué frecuencia?</a:t>
            </a:r>
          </a:p>
        </p:txBody>
      </p:sp>
      <p:sp>
        <p:nvSpPr>
          <p:cNvPr id="28" name="Rectángulo 27">
            <a:extLst>
              <a:ext uri="{FF2B5EF4-FFF2-40B4-BE49-F238E27FC236}">
                <a16:creationId xmlns:a16="http://schemas.microsoft.com/office/drawing/2014/main" id="{4AE5CA63-8816-4480-8489-D70950B79E8A}"/>
              </a:ext>
            </a:extLst>
          </p:cNvPr>
          <p:cNvSpPr/>
          <p:nvPr/>
        </p:nvSpPr>
        <p:spPr>
          <a:xfrm>
            <a:off x="4819097" y="2330886"/>
            <a:ext cx="1792955" cy="923330"/>
          </a:xfrm>
          <a:prstGeom prst="rect">
            <a:avLst/>
          </a:prstGeom>
        </p:spPr>
        <p:txBody>
          <a:bodyPr wrap="square">
            <a:spAutoFit/>
          </a:bodyPr>
          <a:lstStyle/>
          <a:p>
            <a:pPr algn="ctr"/>
            <a:r>
              <a:rPr lang="es-ES" b="1" dirty="0">
                <a:solidFill>
                  <a:schemeClr val="bg2">
                    <a:lumMod val="50000"/>
                  </a:schemeClr>
                </a:solidFill>
              </a:rPr>
              <a:t>Total NO escucha audiolibros</a:t>
            </a:r>
          </a:p>
        </p:txBody>
      </p:sp>
      <p:graphicFrame>
        <p:nvGraphicFramePr>
          <p:cNvPr id="29" name="Object 11">
            <a:extLst>
              <a:ext uri="{FF2B5EF4-FFF2-40B4-BE49-F238E27FC236}">
                <a16:creationId xmlns:a16="http://schemas.microsoft.com/office/drawing/2014/main" id="{582E87AD-3116-4C90-919A-EB099220DE3D}"/>
              </a:ext>
            </a:extLst>
          </p:cNvPr>
          <p:cNvGraphicFramePr>
            <a:graphicFrameLocks noChangeAspect="1"/>
          </p:cNvGraphicFramePr>
          <p:nvPr>
            <p:extLst>
              <p:ext uri="{D42A27DB-BD31-4B8C-83A1-F6EECF244321}">
                <p14:modId xmlns:p14="http://schemas.microsoft.com/office/powerpoint/2010/main" val="2063203496"/>
              </p:ext>
            </p:extLst>
          </p:nvPr>
        </p:nvGraphicFramePr>
        <p:xfrm>
          <a:off x="9103425" y="3303707"/>
          <a:ext cx="3357758" cy="315793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0" name="15 Tabla">
            <a:extLst>
              <a:ext uri="{FF2B5EF4-FFF2-40B4-BE49-F238E27FC236}">
                <a16:creationId xmlns:a16="http://schemas.microsoft.com/office/drawing/2014/main" id="{AA501F9C-FC0E-462C-B705-9F08BFDDC5CA}"/>
              </a:ext>
            </a:extLst>
          </p:cNvPr>
          <p:cNvGraphicFramePr>
            <a:graphicFrameLocks noGrp="1"/>
          </p:cNvGraphicFramePr>
          <p:nvPr>
            <p:extLst>
              <p:ext uri="{D42A27DB-BD31-4B8C-83A1-F6EECF244321}">
                <p14:modId xmlns:p14="http://schemas.microsoft.com/office/powerpoint/2010/main" val="2814053574"/>
              </p:ext>
            </p:extLst>
          </p:nvPr>
        </p:nvGraphicFramePr>
        <p:xfrm>
          <a:off x="5080186" y="3202812"/>
          <a:ext cx="4012406" cy="3257279"/>
        </p:xfrm>
        <a:graphic>
          <a:graphicData uri="http://schemas.openxmlformats.org/drawingml/2006/table">
            <a:tbl>
              <a:tblPr>
                <a:effectLst>
                  <a:outerShdw blurRad="50800" dist="38100" dir="5400000" algn="t" rotWithShape="0">
                    <a:prstClr val="black">
                      <a:alpha val="40000"/>
                    </a:prstClr>
                  </a:outerShdw>
                </a:effectLst>
              </a:tblPr>
              <a:tblGrid>
                <a:gridCol w="4012406">
                  <a:extLst>
                    <a:ext uri="{9D8B030D-6E8A-4147-A177-3AD203B41FA5}">
                      <a16:colId xmlns:a16="http://schemas.microsoft.com/office/drawing/2014/main" val="20000"/>
                    </a:ext>
                  </a:extLst>
                </a:gridCol>
              </a:tblGrid>
              <a:tr h="529276">
                <a:tc>
                  <a:txBody>
                    <a:bodyPr/>
                    <a:lstStyle/>
                    <a:p>
                      <a:pPr algn="r" fontAlgn="b"/>
                      <a:r>
                        <a:rPr lang="es-ES" sz="1600" b="1" i="0" u="none" strike="noStrike" dirty="0">
                          <a:solidFill>
                            <a:srgbClr val="000000"/>
                          </a:solidFill>
                          <a:effectLst/>
                          <a:latin typeface="Calibri" panose="020F0502020204030204" pitchFamily="34" charset="0"/>
                        </a:rPr>
                        <a:t>No lo he probado, no sé cómo es la experiencia</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0"/>
                  </a:ext>
                </a:extLst>
              </a:tr>
              <a:tr h="451330">
                <a:tc>
                  <a:txBody>
                    <a:bodyPr/>
                    <a:lstStyle/>
                    <a:p>
                      <a:pPr algn="r" fontAlgn="b"/>
                      <a:r>
                        <a:rPr lang="es-ES" sz="1600" b="1" i="0" u="none" strike="noStrike" dirty="0">
                          <a:solidFill>
                            <a:srgbClr val="000000"/>
                          </a:solidFill>
                          <a:effectLst/>
                          <a:latin typeface="Calibri" panose="020F0502020204030204" pitchFamily="34" charset="0"/>
                        </a:rPr>
                        <a:t>Prefiero leer y no escuchar los libros</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1"/>
                  </a:ext>
                </a:extLst>
              </a:tr>
              <a:tr h="531598">
                <a:tc>
                  <a:txBody>
                    <a:bodyPr/>
                    <a:lstStyle/>
                    <a:p>
                      <a:pPr algn="r" fontAlgn="b"/>
                      <a:r>
                        <a:rPr lang="es-ES" sz="1300" b="0" i="0" u="none" strike="noStrike" dirty="0">
                          <a:solidFill>
                            <a:srgbClr val="000000"/>
                          </a:solidFill>
                          <a:effectLst/>
                          <a:latin typeface="Calibri" panose="020F0502020204030204" pitchFamily="34" charset="0"/>
                        </a:rPr>
                        <a:t>No lo conocía, no sabía de su existencia</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2"/>
                  </a:ext>
                </a:extLst>
              </a:tr>
              <a:tr h="389090">
                <a:tc>
                  <a:txBody>
                    <a:bodyPr/>
                    <a:lstStyle/>
                    <a:p>
                      <a:pPr algn="r" fontAlgn="b"/>
                      <a:r>
                        <a:rPr lang="es-ES" sz="1300" b="0" i="0" u="none" strike="noStrike" dirty="0">
                          <a:solidFill>
                            <a:srgbClr val="000000"/>
                          </a:solidFill>
                          <a:effectLst/>
                          <a:latin typeface="Calibri" panose="020F0502020204030204" pitchFamily="34" charset="0"/>
                        </a:rPr>
                        <a:t>Falta tiempo (trabajo, cuida familia, etc.)</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451995">
                <a:tc>
                  <a:txBody>
                    <a:bodyPr/>
                    <a:lstStyle/>
                    <a:p>
                      <a:pPr algn="r" fontAlgn="b"/>
                      <a:r>
                        <a:rPr lang="es-ES_tradnl" sz="1100" b="0" i="0" u="none" strike="noStrike" dirty="0">
                          <a:solidFill>
                            <a:srgbClr val="000000"/>
                          </a:solidFill>
                          <a:effectLst/>
                          <a:latin typeface="Calibri" panose="020F0502020204030204" pitchFamily="34" charset="0"/>
                        </a:rPr>
                        <a:t>No se comprende igual</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3281759010"/>
                  </a:ext>
                </a:extLst>
              </a:tr>
              <a:tr h="451995">
                <a:tc>
                  <a:txBody>
                    <a:bodyPr/>
                    <a:lstStyle/>
                    <a:p>
                      <a:pPr algn="r" fontAlgn="b"/>
                      <a:r>
                        <a:rPr lang="es-ES" sz="1100" b="0" i="0" u="none" strike="noStrike" dirty="0">
                          <a:solidFill>
                            <a:srgbClr val="000000"/>
                          </a:solidFill>
                          <a:effectLst/>
                          <a:latin typeface="Calibri" panose="020F0502020204030204" pitchFamily="34" charset="0"/>
                        </a:rPr>
                        <a:t>No son para gente de mi edad</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773449762"/>
                  </a:ext>
                </a:extLst>
              </a:tr>
              <a:tr h="451995">
                <a:tc>
                  <a:txBody>
                    <a:bodyPr/>
                    <a:lstStyle/>
                    <a:p>
                      <a:pPr algn="r" fontAlgn="b"/>
                      <a:r>
                        <a:rPr lang="es-ES" sz="1100" b="0" i="0" u="none" strike="noStrike" dirty="0">
                          <a:solidFill>
                            <a:srgbClr val="000000"/>
                          </a:solidFill>
                          <a:effectLst/>
                          <a:latin typeface="Calibri" panose="020F0502020204030204" pitchFamily="34" charset="0"/>
                        </a:rPr>
                        <a:t>No escucho bien, problemas de audición</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593018425"/>
                  </a:ext>
                </a:extLst>
              </a:tr>
            </a:tbl>
          </a:graphicData>
        </a:graphic>
      </p:graphicFrame>
      <p:sp>
        <p:nvSpPr>
          <p:cNvPr id="31" name="12 Forma libre">
            <a:extLst>
              <a:ext uri="{FF2B5EF4-FFF2-40B4-BE49-F238E27FC236}">
                <a16:creationId xmlns:a16="http://schemas.microsoft.com/office/drawing/2014/main" id="{37E854EC-FA19-4DA1-B9EC-A4857E53281E}"/>
              </a:ext>
            </a:extLst>
          </p:cNvPr>
          <p:cNvSpPr/>
          <p:nvPr/>
        </p:nvSpPr>
        <p:spPr bwMode="auto">
          <a:xfrm flipV="1">
            <a:off x="4152889" y="2281394"/>
            <a:ext cx="2981336" cy="425717"/>
          </a:xfrm>
          <a:custGeom>
            <a:avLst/>
            <a:gdLst>
              <a:gd name="connsiteX0" fmla="*/ 1793 w 916193"/>
              <a:gd name="connsiteY0" fmla="*/ 0 h 2587214"/>
              <a:gd name="connsiteX1" fmla="*/ 152400 w 916193"/>
              <a:gd name="connsiteY1" fmla="*/ 2162287 h 2587214"/>
              <a:gd name="connsiteX2" fmla="*/ 916193 w 916193"/>
              <a:gd name="connsiteY2" fmla="*/ 2549562 h 2587214"/>
            </a:gdLst>
            <a:ahLst/>
            <a:cxnLst>
              <a:cxn ang="0">
                <a:pos x="connsiteX0" y="connsiteY0"/>
              </a:cxn>
              <a:cxn ang="0">
                <a:pos x="connsiteX1" y="connsiteY1"/>
              </a:cxn>
              <a:cxn ang="0">
                <a:pos x="connsiteX2" y="connsiteY2"/>
              </a:cxn>
            </a:cxnLst>
            <a:rect l="l" t="t" r="r" b="b"/>
            <a:pathLst>
              <a:path w="916193" h="2587214">
                <a:moveTo>
                  <a:pt x="1793" y="0"/>
                </a:moveTo>
                <a:cubicBezTo>
                  <a:pt x="896" y="868680"/>
                  <a:pt x="0" y="1737360"/>
                  <a:pt x="152400" y="2162287"/>
                </a:cubicBezTo>
                <a:cubicBezTo>
                  <a:pt x="304800" y="2587214"/>
                  <a:pt x="610496" y="2568388"/>
                  <a:pt x="916193" y="2549562"/>
                </a:cubicBezTo>
              </a:path>
            </a:pathLst>
          </a:custGeom>
          <a:noFill/>
          <a:ln w="19050" cap="flat" cmpd="sng" algn="ctr">
            <a:solidFill>
              <a:schemeClr val="bg1">
                <a:lumMod val="50000"/>
              </a:schemeClr>
            </a:solidFill>
            <a:prstDash val="dash"/>
            <a:round/>
            <a:headEnd type="none" w="med" len="med"/>
            <a:tailEnd type="triangle" w="med" len="med"/>
          </a:ln>
          <a:effectLst/>
        </p:spPr>
        <p:txBody>
          <a:bodyPr vert="horz" wrap="square" lIns="91440" tIns="45720" rIns="91440" bIns="45720" numCol="1" rtlCol="0" anchor="t" anchorCtr="0" compatLnSpc="1">
            <a:prstTxWarp prst="textNoShape">
              <a:avLst/>
            </a:prstTxWarp>
            <a:noAutofit/>
          </a:bodyPr>
          <a:lstStyle/>
          <a:p>
            <a:pPr fontAlgn="base">
              <a:spcBef>
                <a:spcPct val="50000"/>
              </a:spcBef>
              <a:spcAft>
                <a:spcPct val="0"/>
              </a:spcAft>
            </a:pPr>
            <a:endParaRPr lang="es-ES" sz="1400" b="1" dirty="0">
              <a:latin typeface="Arial" panose="020B0604020202020204" pitchFamily="34" charset="0"/>
            </a:endParaRPr>
          </a:p>
        </p:txBody>
      </p:sp>
      <p:sp>
        <p:nvSpPr>
          <p:cNvPr id="32" name="Elipse 31">
            <a:extLst>
              <a:ext uri="{FF2B5EF4-FFF2-40B4-BE49-F238E27FC236}">
                <a16:creationId xmlns:a16="http://schemas.microsoft.com/office/drawing/2014/main" id="{32A7E5B3-D309-486A-8FE6-F6648E2A68EC}"/>
              </a:ext>
            </a:extLst>
          </p:cNvPr>
          <p:cNvSpPr/>
          <p:nvPr/>
        </p:nvSpPr>
        <p:spPr>
          <a:xfrm rot="20130070">
            <a:off x="930116" y="2955742"/>
            <a:ext cx="3489228" cy="1178061"/>
          </a:xfrm>
          <a:prstGeom prst="ellipse">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latin typeface="Arial" panose="020B0604020202020204" pitchFamily="34" charset="0"/>
            </a:endParaRPr>
          </a:p>
        </p:txBody>
      </p:sp>
      <p:sp>
        <p:nvSpPr>
          <p:cNvPr id="33" name="Rectangle 3">
            <a:extLst>
              <a:ext uri="{FF2B5EF4-FFF2-40B4-BE49-F238E27FC236}">
                <a16:creationId xmlns:a16="http://schemas.microsoft.com/office/drawing/2014/main" id="{E943A8E7-50A6-46EA-8042-6D5168B0ECF6}"/>
              </a:ext>
            </a:extLst>
          </p:cNvPr>
          <p:cNvSpPr>
            <a:spLocks noChangeArrowheads="1"/>
          </p:cNvSpPr>
          <p:nvPr/>
        </p:nvSpPr>
        <p:spPr bwMode="auto">
          <a:xfrm>
            <a:off x="6753215" y="2353444"/>
            <a:ext cx="5032120" cy="366713"/>
          </a:xfrm>
          <a:prstGeom prst="rect">
            <a:avLst/>
          </a:prstGeom>
          <a:noFill/>
          <a:ln w="9525">
            <a:noFill/>
            <a:miter lim="800000"/>
            <a:headEnd/>
            <a:tailEnd/>
          </a:ln>
          <a:effectLst/>
        </p:spPr>
        <p:txBody>
          <a:bodyPr anchor="ctr"/>
          <a:lstStyle/>
          <a:p>
            <a:pPr algn="ctr"/>
            <a:r>
              <a:rPr lang="es-ES_tradnl" dirty="0"/>
              <a:t>¿A qué se debe que no escuche audiolibros o que no los escuche con mayor frecuencia?</a:t>
            </a:r>
            <a:endParaRPr lang="es-ES" dirty="0"/>
          </a:p>
        </p:txBody>
      </p:sp>
      <p:sp>
        <p:nvSpPr>
          <p:cNvPr id="34" name="Rectangle 8">
            <a:extLst>
              <a:ext uri="{FF2B5EF4-FFF2-40B4-BE49-F238E27FC236}">
                <a16:creationId xmlns:a16="http://schemas.microsoft.com/office/drawing/2014/main" id="{61AE4993-674C-4858-A5A7-8E64E8DB6233}"/>
              </a:ext>
            </a:extLst>
          </p:cNvPr>
          <p:cNvSpPr>
            <a:spLocks noChangeArrowheads="1"/>
          </p:cNvSpPr>
          <p:nvPr/>
        </p:nvSpPr>
        <p:spPr bwMode="auto">
          <a:xfrm>
            <a:off x="2828522" y="3180550"/>
            <a:ext cx="1222862" cy="355600"/>
          </a:xfrm>
          <a:prstGeom prst="rect">
            <a:avLst/>
          </a:prstGeom>
          <a:noFill/>
          <a:ln w="9525">
            <a:noFill/>
            <a:miter lim="800000"/>
            <a:headEnd/>
            <a:tailEnd/>
          </a:ln>
          <a:effectLst/>
        </p:spPr>
        <p:txBody>
          <a:bodyPr anchor="ctr"/>
          <a:lstStyle/>
          <a:p>
            <a:pPr algn="ctr"/>
            <a:r>
              <a:rPr lang="es-ES" sz="1200" b="1" dirty="0">
                <a:solidFill>
                  <a:prstClr val="black">
                    <a:lumMod val="75000"/>
                    <a:lumOff val="25000"/>
                  </a:prstClr>
                </a:solidFill>
                <a:ea typeface="Verdana" panose="020B0604030504040204" pitchFamily="34" charset="0"/>
                <a:cs typeface="Verdana" panose="020B0604030504040204" pitchFamily="34" charset="0"/>
              </a:rPr>
              <a:t>Nunca o casi nunca</a:t>
            </a:r>
          </a:p>
        </p:txBody>
      </p:sp>
      <p:sp>
        <p:nvSpPr>
          <p:cNvPr id="35" name="Rectangle 8">
            <a:extLst>
              <a:ext uri="{FF2B5EF4-FFF2-40B4-BE49-F238E27FC236}">
                <a16:creationId xmlns:a16="http://schemas.microsoft.com/office/drawing/2014/main" id="{3762C476-9EA4-4FCC-BF18-72C27A1FE0CF}"/>
              </a:ext>
            </a:extLst>
          </p:cNvPr>
          <p:cNvSpPr>
            <a:spLocks noChangeArrowheads="1"/>
          </p:cNvSpPr>
          <p:nvPr/>
        </p:nvSpPr>
        <p:spPr bwMode="auto">
          <a:xfrm>
            <a:off x="530363" y="3921371"/>
            <a:ext cx="1323796" cy="355600"/>
          </a:xfrm>
          <a:prstGeom prst="rect">
            <a:avLst/>
          </a:prstGeom>
          <a:noFill/>
          <a:ln w="9525">
            <a:noFill/>
            <a:miter lim="800000"/>
            <a:headEnd/>
            <a:tailEnd/>
          </a:ln>
          <a:effectLst/>
        </p:spPr>
        <p:txBody>
          <a:bodyPr anchor="ctr"/>
          <a:lstStyle/>
          <a:p>
            <a:pPr algn="ctr"/>
            <a:r>
              <a:rPr lang="es-ES" sz="1200" b="1" dirty="0">
                <a:solidFill>
                  <a:prstClr val="black">
                    <a:lumMod val="75000"/>
                    <a:lumOff val="25000"/>
                  </a:prstClr>
                </a:solidFill>
                <a:ea typeface="Verdana" panose="020B0604030504040204" pitchFamily="34" charset="0"/>
                <a:cs typeface="Verdana" panose="020B0604030504040204" pitchFamily="34" charset="0"/>
              </a:rPr>
              <a:t>Ocasional</a:t>
            </a:r>
          </a:p>
        </p:txBody>
      </p:sp>
      <p:sp>
        <p:nvSpPr>
          <p:cNvPr id="36" name="Rectangle 8">
            <a:extLst>
              <a:ext uri="{FF2B5EF4-FFF2-40B4-BE49-F238E27FC236}">
                <a16:creationId xmlns:a16="http://schemas.microsoft.com/office/drawing/2014/main" id="{5A9343F1-D7ED-470E-84E9-1276BA84A814}"/>
              </a:ext>
            </a:extLst>
          </p:cNvPr>
          <p:cNvSpPr>
            <a:spLocks noChangeArrowheads="1"/>
          </p:cNvSpPr>
          <p:nvPr/>
        </p:nvSpPr>
        <p:spPr bwMode="auto">
          <a:xfrm>
            <a:off x="593822" y="4626420"/>
            <a:ext cx="1323796" cy="355600"/>
          </a:xfrm>
          <a:prstGeom prst="rect">
            <a:avLst/>
          </a:prstGeom>
          <a:noFill/>
          <a:ln w="9525">
            <a:noFill/>
            <a:miter lim="800000"/>
            <a:headEnd/>
            <a:tailEnd/>
          </a:ln>
          <a:effectLst/>
        </p:spPr>
        <p:txBody>
          <a:bodyPr anchor="ctr"/>
          <a:lstStyle/>
          <a:p>
            <a:pPr algn="ctr"/>
            <a:r>
              <a:rPr lang="es-ES" sz="1200" dirty="0">
                <a:solidFill>
                  <a:prstClr val="black">
                    <a:lumMod val="75000"/>
                    <a:lumOff val="25000"/>
                  </a:prstClr>
                </a:solidFill>
                <a:ea typeface="Verdana" panose="020B0604030504040204" pitchFamily="34" charset="0"/>
                <a:cs typeface="Verdana" panose="020B0604030504040204" pitchFamily="34" charset="0"/>
              </a:rPr>
              <a:t>Frecuente</a:t>
            </a:r>
          </a:p>
        </p:txBody>
      </p:sp>
      <p:sp>
        <p:nvSpPr>
          <p:cNvPr id="38" name="Rectángulo 37">
            <a:extLst>
              <a:ext uri="{FF2B5EF4-FFF2-40B4-BE49-F238E27FC236}">
                <a16:creationId xmlns:a16="http://schemas.microsoft.com/office/drawing/2014/main" id="{CEAEBB44-B8FC-4E1D-AA21-0CB938327385}"/>
              </a:ext>
            </a:extLst>
          </p:cNvPr>
          <p:cNvSpPr/>
          <p:nvPr/>
        </p:nvSpPr>
        <p:spPr>
          <a:xfrm>
            <a:off x="69574" y="108059"/>
            <a:ext cx="11753975"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spcBef>
                <a:spcPts val="200"/>
              </a:spcBef>
              <a:spcAft>
                <a:spcPts val="200"/>
              </a:spcAft>
            </a:pPr>
            <a:r>
              <a:rPr lang="es-ES" b="1" dirty="0">
                <a:solidFill>
                  <a:schemeClr val="tx1"/>
                </a:solidFill>
                <a:latin typeface="+mj-lt"/>
              </a:rPr>
              <a:t>“No lo he probado, no sé cómo es la experiencia” es el motivo principal </a:t>
            </a:r>
            <a:r>
              <a:rPr lang="es-ES" dirty="0">
                <a:solidFill>
                  <a:schemeClr val="tx1"/>
                </a:solidFill>
                <a:latin typeface="+mj-lt"/>
              </a:rPr>
              <a:t>por</a:t>
            </a:r>
            <a:r>
              <a:rPr lang="es-ES" b="1" dirty="0">
                <a:solidFill>
                  <a:schemeClr val="tx1"/>
                </a:solidFill>
                <a:latin typeface="+mj-lt"/>
              </a:rPr>
              <a:t> </a:t>
            </a:r>
            <a:r>
              <a:rPr lang="es-ES" dirty="0">
                <a:solidFill>
                  <a:schemeClr val="tx1"/>
                </a:solidFill>
                <a:latin typeface="+mj-lt"/>
              </a:rPr>
              <a:t>la que el 45,4% de los entrevistados afirman no escuchar audiolibros.</a:t>
            </a:r>
            <a:r>
              <a:rPr lang="es-ES" b="1" dirty="0">
                <a:solidFill>
                  <a:schemeClr val="tx1"/>
                </a:solidFill>
                <a:latin typeface="+mj-lt"/>
              </a:rPr>
              <a:t> </a:t>
            </a:r>
            <a:r>
              <a:rPr lang="es-ES" dirty="0">
                <a:solidFill>
                  <a:schemeClr val="tx1"/>
                </a:solidFill>
                <a:latin typeface="+mj-lt"/>
              </a:rPr>
              <a:t>Uno de cada cuatro afirma no escuchar con mayor frecuencia porque prefiere leerlos antes que escucharlos.</a:t>
            </a:r>
          </a:p>
        </p:txBody>
      </p:sp>
      <p:sp>
        <p:nvSpPr>
          <p:cNvPr id="41" name="CuadroTexto 40">
            <a:extLst>
              <a:ext uri="{FF2B5EF4-FFF2-40B4-BE49-F238E27FC236}">
                <a16:creationId xmlns:a16="http://schemas.microsoft.com/office/drawing/2014/main" id="{EE7C048E-9A66-4FDF-89F6-F8FCC244B838}"/>
              </a:ext>
            </a:extLst>
          </p:cNvPr>
          <p:cNvSpPr txBox="1"/>
          <p:nvPr/>
        </p:nvSpPr>
        <p:spPr>
          <a:xfrm>
            <a:off x="8806617" y="1131406"/>
            <a:ext cx="3164698"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Tree>
    <p:extLst>
      <p:ext uri="{BB962C8B-B14F-4D97-AF65-F5344CB8AC3E}">
        <p14:creationId xmlns:p14="http://schemas.microsoft.com/office/powerpoint/2010/main" val="8962239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5F20A347-D755-4BFA-9F07-192546EDEEB4}"/>
              </a:ext>
            </a:extLst>
          </p:cNvPr>
          <p:cNvSpPr>
            <a:spLocks noGrp="1"/>
          </p:cNvSpPr>
          <p:nvPr>
            <p:ph type="sldNum" sz="quarter" idx="4294967295"/>
          </p:nvPr>
        </p:nvSpPr>
        <p:spPr>
          <a:xfrm>
            <a:off x="11612563" y="0"/>
            <a:ext cx="57943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1200" b="0" i="0" u="none" strike="noStrike" kern="1200" cap="none" spc="0" normalizeH="0" baseline="0" noProof="0" smtClean="0">
                <a:ln>
                  <a:noFill/>
                </a:ln>
                <a:solidFill>
                  <a:prstClr val="black">
                    <a:tint val="75000"/>
                  </a:prst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s-ES_tradnl" sz="1200" b="0" i="0" u="none" strike="noStrike" kern="1200" cap="none" spc="0" normalizeH="0" baseline="0" noProof="0" dirty="0">
              <a:ln>
                <a:noFill/>
              </a:ln>
              <a:solidFill>
                <a:prstClr val="black">
                  <a:tint val="75000"/>
                </a:prstClr>
              </a:solidFill>
              <a:effectLst/>
              <a:uLnTx/>
              <a:uFillTx/>
              <a:latin typeface="Verdana"/>
              <a:ea typeface="+mn-ea"/>
              <a:cs typeface="+mn-cs"/>
            </a:endParaRPr>
          </a:p>
        </p:txBody>
      </p:sp>
      <p:sp>
        <p:nvSpPr>
          <p:cNvPr id="3" name="Rectangle 2">
            <a:extLst>
              <a:ext uri="{FF2B5EF4-FFF2-40B4-BE49-F238E27FC236}">
                <a16:creationId xmlns:a16="http://schemas.microsoft.com/office/drawing/2014/main" id="{22725DCD-0DA6-4AB0-A1CB-A8609D9E5895}"/>
              </a:ext>
            </a:extLst>
          </p:cNvPr>
          <p:cNvSpPr txBox="1">
            <a:spLocks noChangeArrowheads="1"/>
          </p:cNvSpPr>
          <p:nvPr/>
        </p:nvSpPr>
        <p:spPr>
          <a:xfrm>
            <a:off x="0" y="3137935"/>
            <a:ext cx="9706062" cy="1865126"/>
          </a:xfrm>
          <a:prstGeom prst="rect">
            <a:avLst/>
          </a:prstGeom>
          <a:solidFill>
            <a:schemeClr val="accent2">
              <a:lumMod val="50000"/>
              <a:alpha val="69804"/>
            </a:schemeClr>
          </a:solidFill>
          <a:ln>
            <a:noFill/>
          </a:ln>
        </p:spPr>
        <p:style>
          <a:lnRef idx="2">
            <a:schemeClr val="accent2"/>
          </a:lnRef>
          <a:fillRef idx="1">
            <a:schemeClr val="lt1"/>
          </a:fillRef>
          <a:effectRef idx="0">
            <a:schemeClr val="accent2"/>
          </a:effectRef>
          <a:fontRef idx="minor">
            <a:schemeClr val="dk1"/>
          </a:fontRef>
        </p:style>
        <p:txBody>
          <a:bodyPr wrap="square" rIns="360000">
            <a:spAutoFit/>
          </a:bodyPr>
          <a:lstStyle/>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Resultados 2021</a:t>
            </a:r>
            <a:endPar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marL="0" marR="0" lvl="0" indent="0" algn="r" defTabSz="914400" rtl="0" eaLnBrk="1" fontAlgn="auto" latinLnBrk="0" hangingPunct="1">
              <a:lnSpc>
                <a:spcPct val="120000"/>
              </a:lnSpc>
              <a:spcBef>
                <a:spcPts val="0"/>
              </a:spcBef>
              <a:spcAft>
                <a:spcPts val="0"/>
              </a:spcAft>
              <a:buClrTx/>
              <a:buSzTx/>
              <a:buFontTx/>
              <a:buNone/>
              <a:tabLst/>
              <a:defRPr/>
            </a:pPr>
            <a:r>
              <a:rPr kumimoji="0" lang="es-ES" sz="4400" b="1" i="0" u="none" strike="noStrike" kern="1200" cap="none" spc="0" normalizeH="0" baseline="0" noProof="0" dirty="0">
                <a:ln>
                  <a:noFill/>
                </a:ln>
                <a:solidFill>
                  <a:prstClr val="white"/>
                </a:solidFill>
                <a:effectLst/>
                <a:uLnTx/>
                <a:uFillTx/>
                <a:latin typeface="Verdana"/>
                <a:ea typeface="+mn-ea"/>
                <a:cs typeface="+mn-cs"/>
              </a:rPr>
              <a:t>Actitudes hacia la lectura</a:t>
            </a:r>
          </a:p>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sym typeface="Wingdings" pitchFamily="2" charset="2"/>
              </a:rPr>
              <a:t>(población de 14 o más años)</a:t>
            </a:r>
            <a:endParaRPr kumimoji="0" lang="es-ES" sz="4400" b="0" i="0" u="none" strike="noStrike" kern="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sym typeface="Wingdings" pitchFamily="2" charset="2"/>
            </a:endParaRPr>
          </a:p>
        </p:txBody>
      </p:sp>
    </p:spTree>
    <p:extLst>
      <p:ext uri="{BB962C8B-B14F-4D97-AF65-F5344CB8AC3E}">
        <p14:creationId xmlns:p14="http://schemas.microsoft.com/office/powerpoint/2010/main" val="38065331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3205D11D-3191-4515-A1A0-6933A7FFEB2C}"/>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sp>
        <p:nvSpPr>
          <p:cNvPr id="21" name="Rectangle 3">
            <a:extLst>
              <a:ext uri="{FF2B5EF4-FFF2-40B4-BE49-F238E27FC236}">
                <a16:creationId xmlns:a16="http://schemas.microsoft.com/office/drawing/2014/main" id="{7E1A5F2D-28F4-4691-A6E2-42ADA4C5A396}"/>
              </a:ext>
            </a:extLst>
          </p:cNvPr>
          <p:cNvSpPr>
            <a:spLocks noChangeArrowheads="1"/>
          </p:cNvSpPr>
          <p:nvPr/>
        </p:nvSpPr>
        <p:spPr bwMode="auto">
          <a:xfrm>
            <a:off x="307330" y="1168546"/>
            <a:ext cx="4312295"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4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Actitudes hacia la lectura</a:t>
            </a:r>
          </a:p>
        </p:txBody>
      </p:sp>
      <p:sp>
        <p:nvSpPr>
          <p:cNvPr id="23" name="Rectángulo 22">
            <a:extLst>
              <a:ext uri="{FF2B5EF4-FFF2-40B4-BE49-F238E27FC236}">
                <a16:creationId xmlns:a16="http://schemas.microsoft.com/office/drawing/2014/main" id="{3AA298B0-C754-4362-A0AA-19DA14476C27}"/>
              </a:ext>
            </a:extLst>
          </p:cNvPr>
          <p:cNvSpPr/>
          <p:nvPr/>
        </p:nvSpPr>
        <p:spPr>
          <a:xfrm>
            <a:off x="104580" y="132483"/>
            <a:ext cx="11769529"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600"/>
              </a:spcBef>
              <a:spcAft>
                <a:spcPts val="600"/>
              </a:spcAft>
              <a:buClr>
                <a:srgbClr val="233616"/>
              </a:buClr>
              <a:defRPr/>
            </a:pPr>
            <a:r>
              <a:rPr kumimoji="0" lang="es-ES" sz="16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La lectura se percibe como </a:t>
            </a:r>
            <a:r>
              <a:rPr lang="es-ES" sz="1600" dirty="0">
                <a:solidFill>
                  <a:schemeClr val="tx1"/>
                </a:solidFill>
                <a:ea typeface="Verdana" panose="020B0604030504040204" pitchFamily="34" charset="0"/>
                <a:cs typeface="Verdana" panose="020B0604030504040204" pitchFamily="34" charset="0"/>
              </a:rPr>
              <a:t>“una actividad </a:t>
            </a:r>
            <a:r>
              <a:rPr lang="es-ES" sz="1600" b="1" dirty="0">
                <a:solidFill>
                  <a:schemeClr val="tx1"/>
                </a:solidFill>
                <a:ea typeface="Verdana" panose="020B0604030504040204" pitchFamily="34" charset="0"/>
                <a:cs typeface="Verdana" panose="020B0604030504040204" pitchFamily="34" charset="0"/>
              </a:rPr>
              <a:t>emocionante y estimulante</a:t>
            </a:r>
            <a:r>
              <a:rPr lang="es-ES" sz="1600" dirty="0">
                <a:solidFill>
                  <a:schemeClr val="tx1"/>
                </a:solidFill>
                <a:ea typeface="Verdana" panose="020B0604030504040204" pitchFamily="34" charset="0"/>
                <a:cs typeface="Verdana" panose="020B0604030504040204" pitchFamily="34" charset="0"/>
              </a:rPr>
              <a:t>”, </a:t>
            </a:r>
            <a:r>
              <a:rPr kumimoji="0" lang="es-ES" sz="16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que “</a:t>
            </a:r>
            <a:r>
              <a:rPr kumimoji="0" lang="es-ES" sz="1600" b="1"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ayuda a comprender el mundo</a:t>
            </a:r>
            <a:r>
              <a:rPr kumimoji="0" lang="es-ES" sz="16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 que nos rodea”, y “contribuye a tener una </a:t>
            </a:r>
            <a:r>
              <a:rPr kumimoji="0" lang="es-ES" sz="1600" b="1"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actitud más abierta y tolerante</a:t>
            </a:r>
            <a:r>
              <a:rPr kumimoji="0" lang="es-ES" sz="16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 y “nos hace más </a:t>
            </a:r>
            <a:r>
              <a:rPr kumimoji="0" lang="es-ES" sz="1600" b="1"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felices</a:t>
            </a:r>
            <a:r>
              <a:rPr kumimoji="0" lang="es-ES" sz="16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a:t>
            </a:r>
          </a:p>
        </p:txBody>
      </p:sp>
      <p:sp>
        <p:nvSpPr>
          <p:cNvPr id="24" name="Marcador de número de diapositiva 1">
            <a:extLst>
              <a:ext uri="{FF2B5EF4-FFF2-40B4-BE49-F238E27FC236}">
                <a16:creationId xmlns:a16="http://schemas.microsoft.com/office/drawing/2014/main" id="{404CA008-31B6-49DB-BF7E-B7F18BB13E19}"/>
              </a:ext>
            </a:extLst>
          </p:cNvPr>
          <p:cNvSpPr>
            <a:spLocks noGrp="1"/>
          </p:cNvSpPr>
          <p:nvPr>
            <p:ph type="sldNum" sz="quarter" idx="12"/>
          </p:nvPr>
        </p:nvSpPr>
        <p:spPr>
          <a:xfrm>
            <a:off x="11612880" y="0"/>
            <a:ext cx="5791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graphicFrame>
        <p:nvGraphicFramePr>
          <p:cNvPr id="25" name="Object 9">
            <a:extLst>
              <a:ext uri="{FF2B5EF4-FFF2-40B4-BE49-F238E27FC236}">
                <a16:creationId xmlns:a16="http://schemas.microsoft.com/office/drawing/2014/main" id="{1504F03E-39D1-4D50-AB3E-DCFD36016999}"/>
              </a:ext>
            </a:extLst>
          </p:cNvPr>
          <p:cNvGraphicFramePr>
            <a:graphicFrameLocks noChangeAspect="1"/>
          </p:cNvGraphicFramePr>
          <p:nvPr>
            <p:extLst>
              <p:ext uri="{D42A27DB-BD31-4B8C-83A1-F6EECF244321}">
                <p14:modId xmlns:p14="http://schemas.microsoft.com/office/powerpoint/2010/main" val="2891967941"/>
              </p:ext>
            </p:extLst>
          </p:nvPr>
        </p:nvGraphicFramePr>
        <p:xfrm>
          <a:off x="5631739" y="2201435"/>
          <a:ext cx="5502359" cy="4286169"/>
        </p:xfrm>
        <a:graphic>
          <a:graphicData uri="http://schemas.openxmlformats.org/drawingml/2006/chart">
            <c:chart xmlns:c="http://schemas.openxmlformats.org/drawingml/2006/chart" xmlns:r="http://schemas.openxmlformats.org/officeDocument/2006/relationships" r:id="rId2"/>
          </a:graphicData>
        </a:graphic>
      </p:graphicFrame>
      <p:grpSp>
        <p:nvGrpSpPr>
          <p:cNvPr id="26" name="Grupo 25">
            <a:extLst>
              <a:ext uri="{FF2B5EF4-FFF2-40B4-BE49-F238E27FC236}">
                <a16:creationId xmlns:a16="http://schemas.microsoft.com/office/drawing/2014/main" id="{0E79F339-D8B6-4CD9-848E-5DC8C5B69B05}"/>
              </a:ext>
            </a:extLst>
          </p:cNvPr>
          <p:cNvGrpSpPr/>
          <p:nvPr/>
        </p:nvGrpSpPr>
        <p:grpSpPr>
          <a:xfrm>
            <a:off x="6427717" y="1521601"/>
            <a:ext cx="2012072" cy="338554"/>
            <a:chOff x="1417638" y="2378409"/>
            <a:chExt cx="2012072" cy="338554"/>
          </a:xfrm>
        </p:grpSpPr>
        <p:sp>
          <p:nvSpPr>
            <p:cNvPr id="27" name="Rectángulo 26">
              <a:extLst>
                <a:ext uri="{FF2B5EF4-FFF2-40B4-BE49-F238E27FC236}">
                  <a16:creationId xmlns:a16="http://schemas.microsoft.com/office/drawing/2014/main" id="{1D4EF89F-6C3F-47C2-8857-BC342714EF39}"/>
                </a:ext>
              </a:extLst>
            </p:cNvPr>
            <p:cNvSpPr/>
            <p:nvPr/>
          </p:nvSpPr>
          <p:spPr>
            <a:xfrm>
              <a:off x="1581127" y="2378409"/>
              <a:ext cx="1848583"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Muy de acuerdo </a:t>
              </a:r>
              <a:endParaRPr kumimoji="0" lang="es-E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28" name="Rectángulo 27">
              <a:extLst>
                <a:ext uri="{FF2B5EF4-FFF2-40B4-BE49-F238E27FC236}">
                  <a16:creationId xmlns:a16="http://schemas.microsoft.com/office/drawing/2014/main" id="{3B4CD99C-044D-444B-BE9F-CB4A070D3E20}"/>
                </a:ext>
              </a:extLst>
            </p:cNvPr>
            <p:cNvSpPr/>
            <p:nvPr/>
          </p:nvSpPr>
          <p:spPr>
            <a:xfrm>
              <a:off x="1417638" y="2458142"/>
              <a:ext cx="188913" cy="18891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grpSp>
      <p:grpSp>
        <p:nvGrpSpPr>
          <p:cNvPr id="29" name="Grupo 28">
            <a:extLst>
              <a:ext uri="{FF2B5EF4-FFF2-40B4-BE49-F238E27FC236}">
                <a16:creationId xmlns:a16="http://schemas.microsoft.com/office/drawing/2014/main" id="{B873B00D-15AF-4FEB-B7AE-ACFB95DB5228}"/>
              </a:ext>
            </a:extLst>
          </p:cNvPr>
          <p:cNvGrpSpPr/>
          <p:nvPr/>
        </p:nvGrpSpPr>
        <p:grpSpPr>
          <a:xfrm>
            <a:off x="6427717" y="1835867"/>
            <a:ext cx="3129742" cy="338554"/>
            <a:chOff x="3186905" y="2360678"/>
            <a:chExt cx="3129742" cy="338554"/>
          </a:xfrm>
        </p:grpSpPr>
        <p:sp>
          <p:nvSpPr>
            <p:cNvPr id="30" name="Rectángulo 29">
              <a:extLst>
                <a:ext uri="{FF2B5EF4-FFF2-40B4-BE49-F238E27FC236}">
                  <a16:creationId xmlns:a16="http://schemas.microsoft.com/office/drawing/2014/main" id="{7F328E8E-3C56-4142-80E2-111C82D01F8F}"/>
                </a:ext>
              </a:extLst>
            </p:cNvPr>
            <p:cNvSpPr/>
            <p:nvPr/>
          </p:nvSpPr>
          <p:spPr>
            <a:xfrm>
              <a:off x="3287484" y="2360678"/>
              <a:ext cx="3029163"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 Muy + Bastante de acuerdo</a:t>
              </a:r>
              <a:endParaRPr kumimoji="0" lang="es-ES"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31" name="Rectángulo 30">
              <a:extLst>
                <a:ext uri="{FF2B5EF4-FFF2-40B4-BE49-F238E27FC236}">
                  <a16:creationId xmlns:a16="http://schemas.microsoft.com/office/drawing/2014/main" id="{80F4FDA6-EC71-49EA-9030-5C1E96DA5070}"/>
                </a:ext>
              </a:extLst>
            </p:cNvPr>
            <p:cNvSpPr/>
            <p:nvPr/>
          </p:nvSpPr>
          <p:spPr>
            <a:xfrm>
              <a:off x="3306196" y="2458142"/>
              <a:ext cx="108000" cy="18891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32" name="Rectángulo 31">
              <a:extLst>
                <a:ext uri="{FF2B5EF4-FFF2-40B4-BE49-F238E27FC236}">
                  <a16:creationId xmlns:a16="http://schemas.microsoft.com/office/drawing/2014/main" id="{EA91C987-AFE4-4A12-AFC5-79AA7F9F2322}"/>
                </a:ext>
              </a:extLst>
            </p:cNvPr>
            <p:cNvSpPr/>
            <p:nvPr/>
          </p:nvSpPr>
          <p:spPr>
            <a:xfrm>
              <a:off x="3186905" y="2458142"/>
              <a:ext cx="108000" cy="18891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grpSp>
      <p:grpSp>
        <p:nvGrpSpPr>
          <p:cNvPr id="4" name="Grupo 3">
            <a:extLst>
              <a:ext uri="{FF2B5EF4-FFF2-40B4-BE49-F238E27FC236}">
                <a16:creationId xmlns:a16="http://schemas.microsoft.com/office/drawing/2014/main" id="{13DFB269-C32A-4061-B659-DA8F94848B34}"/>
              </a:ext>
            </a:extLst>
          </p:cNvPr>
          <p:cNvGrpSpPr/>
          <p:nvPr/>
        </p:nvGrpSpPr>
        <p:grpSpPr>
          <a:xfrm>
            <a:off x="-89485" y="2361481"/>
            <a:ext cx="6463630" cy="3928694"/>
            <a:chOff x="6208" y="2361481"/>
            <a:chExt cx="6463630" cy="3928694"/>
          </a:xfrm>
        </p:grpSpPr>
        <p:sp>
          <p:nvSpPr>
            <p:cNvPr id="2" name="Rectángulo 1">
              <a:extLst>
                <a:ext uri="{FF2B5EF4-FFF2-40B4-BE49-F238E27FC236}">
                  <a16:creationId xmlns:a16="http://schemas.microsoft.com/office/drawing/2014/main" id="{D35770E0-F3A9-46C9-A7A9-D6979D88A7EB}"/>
                </a:ext>
              </a:extLst>
            </p:cNvPr>
            <p:cNvSpPr/>
            <p:nvPr/>
          </p:nvSpPr>
          <p:spPr>
            <a:xfrm>
              <a:off x="897478" y="3001955"/>
              <a:ext cx="5572359" cy="323165"/>
            </a:xfrm>
            <a:prstGeom prst="rect">
              <a:avLst/>
            </a:prstGeom>
          </p:spPr>
          <p:txBody>
            <a:bodyPr wrap="none">
              <a:spAutoFit/>
            </a:bodyPr>
            <a:lstStyle/>
            <a:p>
              <a:pPr lvl="0" algn="r">
                <a:defRPr/>
              </a:pPr>
              <a:r>
                <a:rPr lang="es-ES" sz="1500" i="1" dirty="0">
                  <a:solidFill>
                    <a:srgbClr val="002060"/>
                  </a:solidFill>
                  <a:ea typeface="Verdana" panose="020B0604030504040204" pitchFamily="34" charset="0"/>
                  <a:cs typeface="Verdana" panose="020B0604030504040204" pitchFamily="34" charset="0"/>
                </a:rPr>
                <a:t>“Leer </a:t>
              </a:r>
              <a:r>
                <a:rPr lang="es-ES" sz="1500" b="1" i="1" dirty="0">
                  <a:solidFill>
                    <a:srgbClr val="002060"/>
                  </a:solidFill>
                  <a:ea typeface="Verdana" panose="020B0604030504040204" pitchFamily="34" charset="0"/>
                  <a:cs typeface="Verdana" panose="020B0604030504040204" pitchFamily="34" charset="0"/>
                </a:rPr>
                <a:t>ayuda a comprender el mundo </a:t>
              </a:r>
              <a:r>
                <a:rPr lang="es-ES" sz="1500" i="1" dirty="0">
                  <a:solidFill>
                    <a:srgbClr val="002060"/>
                  </a:solidFill>
                  <a:ea typeface="Verdana" panose="020B0604030504040204" pitchFamily="34" charset="0"/>
                  <a:cs typeface="Verdana" panose="020B0604030504040204" pitchFamily="34" charset="0"/>
                </a:rPr>
                <a:t>que nos rodea”</a:t>
              </a:r>
            </a:p>
          </p:txBody>
        </p:sp>
        <p:sp>
          <p:nvSpPr>
            <p:cNvPr id="33" name="Rectángulo 32">
              <a:extLst>
                <a:ext uri="{FF2B5EF4-FFF2-40B4-BE49-F238E27FC236}">
                  <a16:creationId xmlns:a16="http://schemas.microsoft.com/office/drawing/2014/main" id="{174243FF-2EAE-42F8-8290-F35EDFF25B6A}"/>
                </a:ext>
              </a:extLst>
            </p:cNvPr>
            <p:cNvSpPr/>
            <p:nvPr/>
          </p:nvSpPr>
          <p:spPr>
            <a:xfrm>
              <a:off x="6208" y="3599609"/>
              <a:ext cx="6463629" cy="323165"/>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5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“Leer contribuye a tener una </a:t>
              </a:r>
              <a:r>
                <a:rPr kumimoji="0" lang="es-ES" sz="15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actitud más abierta y tolerante</a:t>
              </a:r>
              <a:r>
                <a:rPr kumimoji="0" lang="es-ES" sz="15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sp>
          <p:nvSpPr>
            <p:cNvPr id="34" name="Rectángulo 33">
              <a:extLst>
                <a:ext uri="{FF2B5EF4-FFF2-40B4-BE49-F238E27FC236}">
                  <a16:creationId xmlns:a16="http://schemas.microsoft.com/office/drawing/2014/main" id="{218280C9-465E-497B-B0D6-8C5591DA30EA}"/>
                </a:ext>
              </a:extLst>
            </p:cNvPr>
            <p:cNvSpPr/>
            <p:nvPr/>
          </p:nvSpPr>
          <p:spPr>
            <a:xfrm>
              <a:off x="1051368" y="2361481"/>
              <a:ext cx="5418470" cy="323165"/>
            </a:xfrm>
            <a:prstGeom prst="rect">
              <a:avLst/>
            </a:prstGeom>
          </p:spPr>
          <p:txBody>
            <a:bodyPr wrap="none">
              <a:spAutoFit/>
            </a:bodyPr>
            <a:lstStyle/>
            <a:p>
              <a:pPr algn="r">
                <a:defRPr/>
              </a:pPr>
              <a:r>
                <a:rPr lang="es-ES" sz="1500" i="1" dirty="0">
                  <a:solidFill>
                    <a:srgbClr val="002060"/>
                  </a:solidFill>
                  <a:ea typeface="Verdana" panose="020B0604030504040204" pitchFamily="34" charset="0"/>
                  <a:cs typeface="Verdana" panose="020B0604030504040204" pitchFamily="34" charset="0"/>
                </a:rPr>
                <a:t>“Leer es una actividad </a:t>
              </a:r>
              <a:r>
                <a:rPr lang="es-ES" sz="1500" b="1" i="1" dirty="0">
                  <a:solidFill>
                    <a:srgbClr val="002060"/>
                  </a:solidFill>
                  <a:ea typeface="Verdana" panose="020B0604030504040204" pitchFamily="34" charset="0"/>
                  <a:cs typeface="Verdana" panose="020B0604030504040204" pitchFamily="34" charset="0"/>
                </a:rPr>
                <a:t>emocionante y estimulante</a:t>
              </a:r>
              <a:r>
                <a:rPr lang="es-ES" sz="1500" i="1" dirty="0">
                  <a:solidFill>
                    <a:srgbClr val="002060"/>
                  </a:solidFill>
                  <a:ea typeface="Verdana" panose="020B0604030504040204" pitchFamily="34" charset="0"/>
                  <a:cs typeface="Verdana" panose="020B0604030504040204" pitchFamily="34" charset="0"/>
                </a:rPr>
                <a:t>“</a:t>
              </a:r>
            </a:p>
          </p:txBody>
        </p:sp>
        <p:sp>
          <p:nvSpPr>
            <p:cNvPr id="35" name="Rectángulo 34">
              <a:extLst>
                <a:ext uri="{FF2B5EF4-FFF2-40B4-BE49-F238E27FC236}">
                  <a16:creationId xmlns:a16="http://schemas.microsoft.com/office/drawing/2014/main" id="{A3D10C67-1927-411C-A3EE-E79EFD910280}"/>
                </a:ext>
              </a:extLst>
            </p:cNvPr>
            <p:cNvSpPr/>
            <p:nvPr/>
          </p:nvSpPr>
          <p:spPr>
            <a:xfrm>
              <a:off x="3721969" y="4188742"/>
              <a:ext cx="2747868" cy="307777"/>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4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“Leer nos hace más </a:t>
              </a:r>
              <a:r>
                <a:rPr kumimoji="0" lang="es-ES" sz="14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felices</a:t>
              </a:r>
              <a:r>
                <a:rPr kumimoji="0" lang="es-ES" sz="14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sp>
          <p:nvSpPr>
            <p:cNvPr id="36" name="Rectángulo 35">
              <a:extLst>
                <a:ext uri="{FF2B5EF4-FFF2-40B4-BE49-F238E27FC236}">
                  <a16:creationId xmlns:a16="http://schemas.microsoft.com/office/drawing/2014/main" id="{72B88E9C-E9CE-45C6-A04D-29135CAFF931}"/>
                </a:ext>
              </a:extLst>
            </p:cNvPr>
            <p:cNvSpPr/>
            <p:nvPr/>
          </p:nvSpPr>
          <p:spPr>
            <a:xfrm>
              <a:off x="1184416" y="4834983"/>
              <a:ext cx="5285421" cy="276999"/>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“Hay muchas </a:t>
              </a:r>
              <a:r>
                <a:rPr kumimoji="0" lang="es-ES" sz="12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actividades</a:t>
              </a:r>
              <a:r>
                <a:rPr kumimoji="0" lang="es-ES" sz="12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 de </a:t>
              </a:r>
              <a:r>
                <a:rPr kumimoji="0" lang="es-ES" sz="12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ocio</a:t>
              </a:r>
              <a:r>
                <a:rPr kumimoji="0" lang="es-ES" sz="12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 </a:t>
              </a:r>
              <a:r>
                <a:rPr kumimoji="0" lang="es-ES" sz="12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más entretenidas que leer</a:t>
              </a:r>
              <a:r>
                <a:rPr kumimoji="0" lang="es-ES" sz="12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sp>
          <p:nvSpPr>
            <p:cNvPr id="37" name="Rectángulo 36">
              <a:extLst>
                <a:ext uri="{FF2B5EF4-FFF2-40B4-BE49-F238E27FC236}">
                  <a16:creationId xmlns:a16="http://schemas.microsoft.com/office/drawing/2014/main" id="{A2D17FF9-9279-4E49-B19A-4E184906A288}"/>
                </a:ext>
              </a:extLst>
            </p:cNvPr>
            <p:cNvSpPr/>
            <p:nvPr/>
          </p:nvSpPr>
          <p:spPr>
            <a:xfrm>
              <a:off x="426196" y="5396485"/>
              <a:ext cx="6043642" cy="30777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4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r>
                <a:rPr kumimoji="0" lang="es-ES" sz="12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Leer requiere un </a:t>
              </a:r>
              <a:r>
                <a:rPr kumimoji="0" lang="es-ES" sz="12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esfuerzo y concentración </a:t>
              </a:r>
              <a:r>
                <a:rPr kumimoji="0" lang="es-ES" sz="12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que no tengo en el día a día”</a:t>
              </a:r>
              <a:endParaRPr kumimoji="0" lang="es-ES" sz="14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endParaRPr>
            </a:p>
          </p:txBody>
        </p:sp>
        <p:sp>
          <p:nvSpPr>
            <p:cNvPr id="38" name="Rectángulo 37">
              <a:extLst>
                <a:ext uri="{FF2B5EF4-FFF2-40B4-BE49-F238E27FC236}">
                  <a16:creationId xmlns:a16="http://schemas.microsoft.com/office/drawing/2014/main" id="{9D10288E-B3F8-41BD-9F4F-118ADAA4797C}"/>
                </a:ext>
              </a:extLst>
            </p:cNvPr>
            <p:cNvSpPr/>
            <p:nvPr/>
          </p:nvSpPr>
          <p:spPr>
            <a:xfrm>
              <a:off x="2986191" y="6036259"/>
              <a:ext cx="3483646"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“Para </a:t>
              </a:r>
              <a:r>
                <a:rPr kumimoji="0" lang="es-ES" sz="105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tener cultura no hace falta leer libros</a:t>
              </a:r>
              <a:r>
                <a:rPr kumimoji="0" lang="es-ES" sz="105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grpSp>
      <p:sp>
        <p:nvSpPr>
          <p:cNvPr id="39" name="CuadroTexto 38">
            <a:extLst>
              <a:ext uri="{FF2B5EF4-FFF2-40B4-BE49-F238E27FC236}">
                <a16:creationId xmlns:a16="http://schemas.microsoft.com/office/drawing/2014/main" id="{5FAC5F8F-BBCD-4651-B799-6E1A482E611A}"/>
              </a:ext>
            </a:extLst>
          </p:cNvPr>
          <p:cNvSpPr txBox="1"/>
          <p:nvPr/>
        </p:nvSpPr>
        <p:spPr>
          <a:xfrm>
            <a:off x="8806617" y="1131406"/>
            <a:ext cx="316469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Población de 14 o más años (4.811)</a:t>
            </a:r>
          </a:p>
        </p:txBody>
      </p:sp>
      <p:pic>
        <p:nvPicPr>
          <p:cNvPr id="5" name="Imagen 4">
            <a:extLst>
              <a:ext uri="{FF2B5EF4-FFF2-40B4-BE49-F238E27FC236}">
                <a16:creationId xmlns:a16="http://schemas.microsoft.com/office/drawing/2014/main" id="{634092D8-6A1E-40AF-B62B-227DAC46C4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95" y="1177024"/>
            <a:ext cx="289966" cy="289966"/>
          </a:xfrm>
          <a:prstGeom prst="rect">
            <a:avLst/>
          </a:prstGeom>
        </p:spPr>
      </p:pic>
      <p:sp>
        <p:nvSpPr>
          <p:cNvPr id="40" name="Bocadillo: rectángulo 39">
            <a:extLst>
              <a:ext uri="{FF2B5EF4-FFF2-40B4-BE49-F238E27FC236}">
                <a16:creationId xmlns:a16="http://schemas.microsoft.com/office/drawing/2014/main" id="{AF1BAC97-49A3-4177-9D01-9BCCC26DD177}"/>
              </a:ext>
            </a:extLst>
          </p:cNvPr>
          <p:cNvSpPr/>
          <p:nvPr/>
        </p:nvSpPr>
        <p:spPr>
          <a:xfrm>
            <a:off x="10279116" y="3006107"/>
            <a:ext cx="1647798" cy="389345"/>
          </a:xfrm>
          <a:prstGeom prst="wedgeRectCallout">
            <a:avLst>
              <a:gd name="adj1" fmla="val -61020"/>
              <a:gd name="adj2" fmla="val -9635"/>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prstClr val="black"/>
                </a:solidFill>
                <a:effectLst/>
                <a:uLnTx/>
                <a:uFillTx/>
                <a:latin typeface="Verdana"/>
                <a:ea typeface="+mn-ea"/>
                <a:cs typeface="+mn-cs"/>
              </a:rPr>
              <a:t>De 35 a 44 años: 90,1%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prstClr val="black"/>
                </a:solidFill>
                <a:effectLst/>
                <a:uLnTx/>
                <a:uFillTx/>
                <a:latin typeface="Verdana"/>
                <a:ea typeface="+mn-ea"/>
                <a:cs typeface="+mn-cs"/>
              </a:rPr>
              <a:t>Universitarios: 91,6%  </a:t>
            </a:r>
          </a:p>
        </p:txBody>
      </p:sp>
      <p:sp>
        <p:nvSpPr>
          <p:cNvPr id="41" name="Bocadillo: rectángulo 40">
            <a:extLst>
              <a:ext uri="{FF2B5EF4-FFF2-40B4-BE49-F238E27FC236}">
                <a16:creationId xmlns:a16="http://schemas.microsoft.com/office/drawing/2014/main" id="{2D027366-62D6-4292-A550-C06B397EE9E0}"/>
              </a:ext>
            </a:extLst>
          </p:cNvPr>
          <p:cNvSpPr/>
          <p:nvPr/>
        </p:nvSpPr>
        <p:spPr>
          <a:xfrm>
            <a:off x="10238457" y="3638106"/>
            <a:ext cx="1647798" cy="341810"/>
          </a:xfrm>
          <a:prstGeom prst="wedgeRectCallout">
            <a:avLst>
              <a:gd name="adj1" fmla="val -63285"/>
              <a:gd name="adj2" fmla="val 2586"/>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prstClr val="black"/>
                </a:solidFill>
                <a:effectLst/>
                <a:uLnTx/>
                <a:uFillTx/>
                <a:latin typeface="Verdana"/>
                <a:ea typeface="+mn-ea"/>
                <a:cs typeface="+mn-cs"/>
              </a:rPr>
              <a:t>Universitarios: 91,8%  </a:t>
            </a:r>
          </a:p>
        </p:txBody>
      </p:sp>
      <p:sp>
        <p:nvSpPr>
          <p:cNvPr id="43" name="Bocadillo: rectángulo 42">
            <a:extLst>
              <a:ext uri="{FF2B5EF4-FFF2-40B4-BE49-F238E27FC236}">
                <a16:creationId xmlns:a16="http://schemas.microsoft.com/office/drawing/2014/main" id="{2380EEE5-3C26-4CF4-8E97-916862112126}"/>
              </a:ext>
            </a:extLst>
          </p:cNvPr>
          <p:cNvSpPr/>
          <p:nvPr/>
        </p:nvSpPr>
        <p:spPr>
          <a:xfrm>
            <a:off x="10238457" y="4237215"/>
            <a:ext cx="1647798" cy="307777"/>
          </a:xfrm>
          <a:prstGeom prst="wedgeRectCallout">
            <a:avLst>
              <a:gd name="adj1" fmla="val -63851"/>
              <a:gd name="adj2" fmla="val 2606"/>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prstClr val="black"/>
                </a:solidFill>
                <a:effectLst/>
                <a:uLnTx/>
                <a:uFillTx/>
                <a:latin typeface="Verdana"/>
                <a:ea typeface="+mn-ea"/>
                <a:cs typeface="+mn-cs"/>
              </a:rPr>
              <a:t>Universitarios: 81,5%  </a:t>
            </a:r>
          </a:p>
        </p:txBody>
      </p:sp>
      <p:sp>
        <p:nvSpPr>
          <p:cNvPr id="44" name="Bocadillo: rectángulo 43">
            <a:extLst>
              <a:ext uri="{FF2B5EF4-FFF2-40B4-BE49-F238E27FC236}">
                <a16:creationId xmlns:a16="http://schemas.microsoft.com/office/drawing/2014/main" id="{2723E69C-B076-4D09-9E82-044241D73201}"/>
              </a:ext>
            </a:extLst>
          </p:cNvPr>
          <p:cNvSpPr/>
          <p:nvPr/>
        </p:nvSpPr>
        <p:spPr>
          <a:xfrm>
            <a:off x="10238457" y="4777070"/>
            <a:ext cx="1647798" cy="454499"/>
          </a:xfrm>
          <a:prstGeom prst="wedgeRectCallout">
            <a:avLst>
              <a:gd name="adj1" fmla="val -66117"/>
              <a:gd name="adj2" fmla="val -11384"/>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prstClr val="black"/>
                </a:solidFill>
                <a:effectLst/>
                <a:uLnTx/>
                <a:uFillTx/>
                <a:latin typeface="Verdana"/>
                <a:ea typeface="+mn-ea"/>
                <a:cs typeface="+mn-cs"/>
              </a:rPr>
              <a:t>De 14 a 24 años: 73,8%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prstClr val="black"/>
                </a:solidFill>
                <a:effectLst/>
                <a:uLnTx/>
                <a:uFillTx/>
                <a:latin typeface="Verdana"/>
                <a:ea typeface="+mn-ea"/>
                <a:cs typeface="+mn-cs"/>
              </a:rPr>
              <a:t>Primarios: 61,1%  </a:t>
            </a:r>
          </a:p>
        </p:txBody>
      </p:sp>
      <p:sp>
        <p:nvSpPr>
          <p:cNvPr id="45" name="Bocadillo: rectángulo 44">
            <a:extLst>
              <a:ext uri="{FF2B5EF4-FFF2-40B4-BE49-F238E27FC236}">
                <a16:creationId xmlns:a16="http://schemas.microsoft.com/office/drawing/2014/main" id="{1E060713-E9A9-4FD3-818A-5812A7A8E69D}"/>
              </a:ext>
            </a:extLst>
          </p:cNvPr>
          <p:cNvSpPr/>
          <p:nvPr/>
        </p:nvSpPr>
        <p:spPr>
          <a:xfrm>
            <a:off x="10116725" y="5386133"/>
            <a:ext cx="1769530" cy="340462"/>
          </a:xfrm>
          <a:prstGeom prst="wedgeRectCallout">
            <a:avLst>
              <a:gd name="adj1" fmla="val -61170"/>
              <a:gd name="adj2" fmla="val -1291"/>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prstClr val="black"/>
                </a:solidFill>
                <a:effectLst/>
                <a:uLnTx/>
                <a:uFillTx/>
                <a:latin typeface="Verdana"/>
                <a:ea typeface="+mn-ea"/>
                <a:cs typeface="+mn-cs"/>
              </a:rPr>
              <a:t>Primarios: 67,1%  </a:t>
            </a:r>
          </a:p>
        </p:txBody>
      </p:sp>
      <p:sp>
        <p:nvSpPr>
          <p:cNvPr id="46" name="Bocadillo: rectángulo 45">
            <a:extLst>
              <a:ext uri="{FF2B5EF4-FFF2-40B4-BE49-F238E27FC236}">
                <a16:creationId xmlns:a16="http://schemas.microsoft.com/office/drawing/2014/main" id="{AFA16F7C-73C6-4B0F-800E-008295224D3B}"/>
              </a:ext>
            </a:extLst>
          </p:cNvPr>
          <p:cNvSpPr/>
          <p:nvPr/>
        </p:nvSpPr>
        <p:spPr>
          <a:xfrm>
            <a:off x="10238457" y="6019251"/>
            <a:ext cx="1647798" cy="291602"/>
          </a:xfrm>
          <a:prstGeom prst="wedgeRectCallout">
            <a:avLst>
              <a:gd name="adj1" fmla="val -62259"/>
              <a:gd name="adj2" fmla="val -36639"/>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prstClr val="black"/>
                </a:solidFill>
                <a:effectLst/>
                <a:uLnTx/>
                <a:uFillTx/>
                <a:latin typeface="Verdana"/>
                <a:ea typeface="+mn-ea"/>
                <a:cs typeface="+mn-cs"/>
              </a:rPr>
              <a:t>Primarios: 29,7%  </a:t>
            </a:r>
          </a:p>
        </p:txBody>
      </p:sp>
      <p:cxnSp>
        <p:nvCxnSpPr>
          <p:cNvPr id="7" name="Conector recto 6">
            <a:extLst>
              <a:ext uri="{FF2B5EF4-FFF2-40B4-BE49-F238E27FC236}">
                <a16:creationId xmlns:a16="http://schemas.microsoft.com/office/drawing/2014/main" id="{563414A4-D4DE-4C14-95DD-6F39B6EEEF7A}"/>
              </a:ext>
            </a:extLst>
          </p:cNvPr>
          <p:cNvCxnSpPr/>
          <p:nvPr/>
        </p:nvCxnSpPr>
        <p:spPr>
          <a:xfrm>
            <a:off x="81589" y="4058816"/>
            <a:ext cx="11593791" cy="0"/>
          </a:xfrm>
          <a:prstGeom prst="line">
            <a:avLst/>
          </a:prstGeom>
          <a:ln w="28575">
            <a:solidFill>
              <a:srgbClr val="660A0C"/>
            </a:solidFill>
            <a:prstDash val="dashDot"/>
          </a:ln>
        </p:spPr>
        <p:style>
          <a:lnRef idx="1">
            <a:schemeClr val="accent1"/>
          </a:lnRef>
          <a:fillRef idx="0">
            <a:schemeClr val="accent1"/>
          </a:fillRef>
          <a:effectRef idx="0">
            <a:schemeClr val="accent1"/>
          </a:effectRef>
          <a:fontRef idx="minor">
            <a:schemeClr val="tx1"/>
          </a:fontRef>
        </p:style>
      </p:cxnSp>
      <p:cxnSp>
        <p:nvCxnSpPr>
          <p:cNvPr id="47" name="Conector recto 46">
            <a:extLst>
              <a:ext uri="{FF2B5EF4-FFF2-40B4-BE49-F238E27FC236}">
                <a16:creationId xmlns:a16="http://schemas.microsoft.com/office/drawing/2014/main" id="{D6EA2BF1-0D36-4436-A6AD-5469B6387773}"/>
              </a:ext>
            </a:extLst>
          </p:cNvPr>
          <p:cNvCxnSpPr/>
          <p:nvPr/>
        </p:nvCxnSpPr>
        <p:spPr>
          <a:xfrm>
            <a:off x="81589" y="4677352"/>
            <a:ext cx="11593791" cy="0"/>
          </a:xfrm>
          <a:prstGeom prst="line">
            <a:avLst/>
          </a:prstGeom>
          <a:ln w="28575">
            <a:solidFill>
              <a:srgbClr val="660A0C"/>
            </a:solidFill>
            <a:prstDash val="dashDot"/>
          </a:ln>
        </p:spPr>
        <p:style>
          <a:lnRef idx="1">
            <a:schemeClr val="accent1"/>
          </a:lnRef>
          <a:fillRef idx="0">
            <a:schemeClr val="accent1"/>
          </a:fillRef>
          <a:effectRef idx="0">
            <a:schemeClr val="accent1"/>
          </a:effectRef>
          <a:fontRef idx="minor">
            <a:schemeClr val="tx1"/>
          </a:fontRef>
        </p:style>
      </p:cxnSp>
      <p:cxnSp>
        <p:nvCxnSpPr>
          <p:cNvPr id="48" name="Conector recto 47">
            <a:extLst>
              <a:ext uri="{FF2B5EF4-FFF2-40B4-BE49-F238E27FC236}">
                <a16:creationId xmlns:a16="http://schemas.microsoft.com/office/drawing/2014/main" id="{001EF3FF-0BE1-49FF-AA93-ACCA93A4504B}"/>
              </a:ext>
            </a:extLst>
          </p:cNvPr>
          <p:cNvCxnSpPr/>
          <p:nvPr/>
        </p:nvCxnSpPr>
        <p:spPr>
          <a:xfrm>
            <a:off x="81589" y="5899663"/>
            <a:ext cx="11593791" cy="0"/>
          </a:xfrm>
          <a:prstGeom prst="line">
            <a:avLst/>
          </a:prstGeom>
          <a:ln w="28575">
            <a:solidFill>
              <a:srgbClr val="660A0C"/>
            </a:solidFill>
            <a:prstDash val="dashDot"/>
          </a:ln>
        </p:spPr>
        <p:style>
          <a:lnRef idx="1">
            <a:schemeClr val="accent1"/>
          </a:lnRef>
          <a:fillRef idx="0">
            <a:schemeClr val="accent1"/>
          </a:fillRef>
          <a:effectRef idx="0">
            <a:schemeClr val="accent1"/>
          </a:effectRef>
          <a:fontRef idx="minor">
            <a:schemeClr val="tx1"/>
          </a:fontRef>
        </p:style>
      </p:cxnSp>
      <p:sp>
        <p:nvSpPr>
          <p:cNvPr id="51" name="Bocadillo: rectángulo 50">
            <a:extLst>
              <a:ext uri="{FF2B5EF4-FFF2-40B4-BE49-F238E27FC236}">
                <a16:creationId xmlns:a16="http://schemas.microsoft.com/office/drawing/2014/main" id="{AE469FC2-2920-4F4A-8C4A-3A8382A4D746}"/>
              </a:ext>
            </a:extLst>
          </p:cNvPr>
          <p:cNvSpPr/>
          <p:nvPr/>
        </p:nvSpPr>
        <p:spPr>
          <a:xfrm>
            <a:off x="10238457" y="2383074"/>
            <a:ext cx="1647798" cy="341810"/>
          </a:xfrm>
          <a:prstGeom prst="wedgeRectCallout">
            <a:avLst>
              <a:gd name="adj1" fmla="val -58123"/>
              <a:gd name="adj2" fmla="val 5697"/>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prstClr val="black"/>
                </a:solidFill>
                <a:effectLst/>
                <a:uLnTx/>
                <a:uFillTx/>
                <a:latin typeface="Verdana"/>
                <a:ea typeface="+mn-ea"/>
                <a:cs typeface="+mn-cs"/>
              </a:rPr>
              <a:t>Universitarios: 92,8%  </a:t>
            </a:r>
          </a:p>
        </p:txBody>
      </p:sp>
    </p:spTree>
    <p:extLst>
      <p:ext uri="{BB962C8B-B14F-4D97-AF65-F5344CB8AC3E}">
        <p14:creationId xmlns:p14="http://schemas.microsoft.com/office/powerpoint/2010/main" val="6613713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3205D11D-3191-4515-A1A0-6933A7FFEB2C}"/>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sp>
        <p:nvSpPr>
          <p:cNvPr id="21" name="Rectangle 3">
            <a:extLst>
              <a:ext uri="{FF2B5EF4-FFF2-40B4-BE49-F238E27FC236}">
                <a16:creationId xmlns:a16="http://schemas.microsoft.com/office/drawing/2014/main" id="{7E1A5F2D-28F4-4691-A6E2-42ADA4C5A396}"/>
              </a:ext>
            </a:extLst>
          </p:cNvPr>
          <p:cNvSpPr>
            <a:spLocks noChangeArrowheads="1"/>
          </p:cNvSpPr>
          <p:nvPr/>
        </p:nvSpPr>
        <p:spPr bwMode="auto">
          <a:xfrm>
            <a:off x="307330" y="1168546"/>
            <a:ext cx="4312295"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4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Actitudes hacia la lectura</a:t>
            </a:r>
          </a:p>
        </p:txBody>
      </p:sp>
      <p:sp>
        <p:nvSpPr>
          <p:cNvPr id="23" name="Rectángulo 22">
            <a:extLst>
              <a:ext uri="{FF2B5EF4-FFF2-40B4-BE49-F238E27FC236}">
                <a16:creationId xmlns:a16="http://schemas.microsoft.com/office/drawing/2014/main" id="{3AA298B0-C754-4362-A0AA-19DA14476C27}"/>
              </a:ext>
            </a:extLst>
          </p:cNvPr>
          <p:cNvSpPr/>
          <p:nvPr/>
        </p:nvSpPr>
        <p:spPr>
          <a:xfrm>
            <a:off x="48854" y="-18690"/>
            <a:ext cx="11911387" cy="1133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914400" rtl="0" eaLnBrk="1" fontAlgn="auto" latinLnBrk="0" hangingPunct="1">
              <a:lnSpc>
                <a:spcPct val="100000"/>
              </a:lnSpc>
              <a:spcBef>
                <a:spcPts val="200"/>
              </a:spcBef>
              <a:spcAft>
                <a:spcPts val="200"/>
              </a:spcAft>
              <a:buClr>
                <a:srgbClr val="233616"/>
              </a:buClr>
              <a:buSzTx/>
              <a:buFontTx/>
              <a:buNone/>
              <a:tabLst/>
              <a:defRPr/>
            </a:pPr>
            <a:r>
              <a:rPr kumimoji="0" lang="es-ES" sz="13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En la actitud hacia la lectura se encuentran las siguientes </a:t>
            </a:r>
            <a:r>
              <a:rPr kumimoji="0" lang="es-ES" sz="1300" b="1"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diferencias por sexo</a:t>
            </a:r>
            <a:r>
              <a:rPr kumimoji="0" lang="es-ES" sz="13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a:t>
            </a:r>
          </a:p>
          <a:p>
            <a:pPr marL="285750" marR="0" lvl="0" indent="-285750" algn="l" defTabSz="914400" rtl="0" eaLnBrk="1" fontAlgn="auto" latinLnBrk="0" hangingPunct="1">
              <a:lnSpc>
                <a:spcPct val="100000"/>
              </a:lnSpc>
              <a:spcBef>
                <a:spcPts val="200"/>
              </a:spcBef>
              <a:spcAft>
                <a:spcPts val="200"/>
              </a:spcAft>
              <a:buClr>
                <a:srgbClr val="233616"/>
              </a:buClr>
              <a:buSzTx/>
              <a:buFont typeface="Arial" panose="020B0604020202020204" pitchFamily="34" charset="0"/>
              <a:buChar char="•"/>
              <a:tabLst/>
              <a:defRPr/>
            </a:pPr>
            <a:r>
              <a:rPr kumimoji="0" lang="es-ES" sz="12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Las </a:t>
            </a:r>
            <a:r>
              <a:rPr kumimoji="0" lang="es-ES" sz="1200" b="1"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mujeres</a:t>
            </a:r>
            <a:r>
              <a:rPr kumimoji="0" lang="es-ES" sz="12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 perciben la lectura en mayor medida que los hombres como una </a:t>
            </a:r>
            <a:r>
              <a:rPr kumimoji="0" lang="es-ES" sz="1200" b="1"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actividad emocionante y estimulante, ayuda a comprender lo que nos rodea</a:t>
            </a:r>
            <a:r>
              <a:rPr kumimoji="0" lang="es-ES" sz="12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 contribuye a tener una </a:t>
            </a:r>
            <a:r>
              <a:rPr kumimoji="0" lang="es-ES" sz="1200" b="1"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actitud más tolerante </a:t>
            </a:r>
            <a:r>
              <a:rPr kumimoji="0" lang="es-ES" sz="12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y que </a:t>
            </a:r>
            <a:r>
              <a:rPr kumimoji="0" lang="es-ES" sz="1200" b="1"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nos hace más felices</a:t>
            </a:r>
            <a:r>
              <a:rPr kumimoji="0" lang="es-ES" sz="12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a:t>
            </a:r>
          </a:p>
          <a:p>
            <a:pPr marL="285750" marR="0" lvl="0" indent="-285750" algn="l" defTabSz="914400" rtl="0" eaLnBrk="1" fontAlgn="auto" latinLnBrk="0" hangingPunct="1">
              <a:lnSpc>
                <a:spcPct val="100000"/>
              </a:lnSpc>
              <a:spcBef>
                <a:spcPts val="200"/>
              </a:spcBef>
              <a:spcAft>
                <a:spcPts val="200"/>
              </a:spcAft>
              <a:buClr>
                <a:srgbClr val="233616"/>
              </a:buClr>
              <a:buSzTx/>
              <a:buFont typeface="Arial" panose="020B0604020202020204" pitchFamily="34" charset="0"/>
              <a:buChar char="•"/>
              <a:tabLst/>
              <a:defRPr/>
            </a:pPr>
            <a:r>
              <a:rPr kumimoji="0" lang="es-ES" sz="12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Mientras que hay una mayor proporción de </a:t>
            </a:r>
            <a:r>
              <a:rPr kumimoji="0" lang="es-ES" sz="1200" b="1"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hombres</a:t>
            </a:r>
            <a:r>
              <a:rPr kumimoji="0" lang="es-ES" sz="12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 que de mujeres que opinan que </a:t>
            </a:r>
            <a:r>
              <a:rPr kumimoji="0" lang="es-ES" sz="1200" b="1"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hay otras actividades de ocio más entretenidas que leer </a:t>
            </a:r>
            <a:r>
              <a:rPr kumimoji="0" lang="es-ES" sz="12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o que </a:t>
            </a:r>
            <a:r>
              <a:rPr kumimoji="0" lang="es-ES" sz="1200" b="1"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para tener cultura no hace falta leer libros</a:t>
            </a:r>
            <a:r>
              <a:rPr kumimoji="0" lang="es-ES" sz="12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a:t>
            </a:r>
          </a:p>
        </p:txBody>
      </p:sp>
      <p:sp>
        <p:nvSpPr>
          <p:cNvPr id="24" name="Marcador de número de diapositiva 1">
            <a:extLst>
              <a:ext uri="{FF2B5EF4-FFF2-40B4-BE49-F238E27FC236}">
                <a16:creationId xmlns:a16="http://schemas.microsoft.com/office/drawing/2014/main" id="{404CA008-31B6-49DB-BF7E-B7F18BB13E19}"/>
              </a:ext>
            </a:extLst>
          </p:cNvPr>
          <p:cNvSpPr>
            <a:spLocks noGrp="1"/>
          </p:cNvSpPr>
          <p:nvPr>
            <p:ph type="sldNum" sz="quarter" idx="12"/>
          </p:nvPr>
        </p:nvSpPr>
        <p:spPr>
          <a:xfrm>
            <a:off x="11612880" y="0"/>
            <a:ext cx="5791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39" name="CuadroTexto 38">
            <a:extLst>
              <a:ext uri="{FF2B5EF4-FFF2-40B4-BE49-F238E27FC236}">
                <a16:creationId xmlns:a16="http://schemas.microsoft.com/office/drawing/2014/main" id="{5FAC5F8F-BBCD-4651-B799-6E1A482E611A}"/>
              </a:ext>
            </a:extLst>
          </p:cNvPr>
          <p:cNvSpPr txBox="1"/>
          <p:nvPr/>
        </p:nvSpPr>
        <p:spPr>
          <a:xfrm>
            <a:off x="8806617" y="1131406"/>
            <a:ext cx="316469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Población de 14 o más años (4.811)</a:t>
            </a:r>
          </a:p>
        </p:txBody>
      </p:sp>
      <p:pic>
        <p:nvPicPr>
          <p:cNvPr id="5" name="Imagen 4">
            <a:extLst>
              <a:ext uri="{FF2B5EF4-FFF2-40B4-BE49-F238E27FC236}">
                <a16:creationId xmlns:a16="http://schemas.microsoft.com/office/drawing/2014/main" id="{634092D8-6A1E-40AF-B62B-227DAC46C4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95" y="1177024"/>
            <a:ext cx="289966" cy="289966"/>
          </a:xfrm>
          <a:prstGeom prst="rect">
            <a:avLst/>
          </a:prstGeom>
        </p:spPr>
      </p:pic>
      <p:sp>
        <p:nvSpPr>
          <p:cNvPr id="44" name="Rectángulo 43">
            <a:extLst>
              <a:ext uri="{FF2B5EF4-FFF2-40B4-BE49-F238E27FC236}">
                <a16:creationId xmlns:a16="http://schemas.microsoft.com/office/drawing/2014/main" id="{09D15730-B942-4826-B7E0-EC4B34EB1F80}"/>
              </a:ext>
            </a:extLst>
          </p:cNvPr>
          <p:cNvSpPr/>
          <p:nvPr/>
        </p:nvSpPr>
        <p:spPr>
          <a:xfrm>
            <a:off x="2929277" y="1784824"/>
            <a:ext cx="3322513"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 % Muy + Bastante de acuerdo</a:t>
            </a:r>
            <a:endParaRPr kumimoji="0" lang="es-ES" sz="1800" b="0" i="0" u="none" strike="noStrike" kern="1200" cap="none" spc="0" normalizeH="0" baseline="0" noProof="0" dirty="0">
              <a:ln>
                <a:noFill/>
              </a:ln>
              <a:solidFill>
                <a:prstClr val="black"/>
              </a:solidFill>
              <a:effectLst/>
              <a:uLnTx/>
              <a:uFillTx/>
              <a:latin typeface="Verdana"/>
              <a:ea typeface="+mn-ea"/>
              <a:cs typeface="+mn-cs"/>
            </a:endParaRPr>
          </a:p>
        </p:txBody>
      </p:sp>
      <p:graphicFrame>
        <p:nvGraphicFramePr>
          <p:cNvPr id="45" name="Object 1024">
            <a:extLst>
              <a:ext uri="{FF2B5EF4-FFF2-40B4-BE49-F238E27FC236}">
                <a16:creationId xmlns:a16="http://schemas.microsoft.com/office/drawing/2014/main" id="{821E7A68-48F4-4CB9-A7C2-895168B0DB0A}"/>
              </a:ext>
            </a:extLst>
          </p:cNvPr>
          <p:cNvGraphicFramePr>
            <a:graphicFrameLocks noChangeAspect="1"/>
          </p:cNvGraphicFramePr>
          <p:nvPr>
            <p:extLst>
              <p:ext uri="{D42A27DB-BD31-4B8C-83A1-F6EECF244321}">
                <p14:modId xmlns:p14="http://schemas.microsoft.com/office/powerpoint/2010/main" val="2446544058"/>
              </p:ext>
            </p:extLst>
          </p:nvPr>
        </p:nvGraphicFramePr>
        <p:xfrm>
          <a:off x="6551871" y="2185198"/>
          <a:ext cx="5061009" cy="4508627"/>
        </p:xfrm>
        <a:graphic>
          <a:graphicData uri="http://schemas.openxmlformats.org/drawingml/2006/chart">
            <c:chart xmlns:c="http://schemas.openxmlformats.org/drawingml/2006/chart" xmlns:r="http://schemas.openxmlformats.org/officeDocument/2006/relationships" r:id="rId3"/>
          </a:graphicData>
        </a:graphic>
      </p:graphicFrame>
      <p:pic>
        <p:nvPicPr>
          <p:cNvPr id="25" name="Imagen 24">
            <a:extLst>
              <a:ext uri="{FF2B5EF4-FFF2-40B4-BE49-F238E27FC236}">
                <a16:creationId xmlns:a16="http://schemas.microsoft.com/office/drawing/2014/main" id="{78D4FFCF-3EFA-4781-BD4E-3D7E08032028}"/>
              </a:ext>
            </a:extLst>
          </p:cNvPr>
          <p:cNvPicPr>
            <a:picLocks noChangeAspect="1"/>
          </p:cNvPicPr>
          <p:nvPr/>
        </p:nvPicPr>
        <p:blipFill>
          <a:blip r:embed="rId4" cstate="email">
            <a:duotone>
              <a:schemeClr val="accent3">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9626068" y="2556472"/>
            <a:ext cx="762898" cy="298809"/>
          </a:xfrm>
          <a:prstGeom prst="rect">
            <a:avLst/>
          </a:prstGeom>
        </p:spPr>
      </p:pic>
      <p:grpSp>
        <p:nvGrpSpPr>
          <p:cNvPr id="6" name="Grupo 5">
            <a:extLst>
              <a:ext uri="{FF2B5EF4-FFF2-40B4-BE49-F238E27FC236}">
                <a16:creationId xmlns:a16="http://schemas.microsoft.com/office/drawing/2014/main" id="{40DEFF32-1188-470A-B640-9C8582E2DDFD}"/>
              </a:ext>
            </a:extLst>
          </p:cNvPr>
          <p:cNvGrpSpPr/>
          <p:nvPr/>
        </p:nvGrpSpPr>
        <p:grpSpPr>
          <a:xfrm>
            <a:off x="6918847" y="1594656"/>
            <a:ext cx="2337826" cy="751542"/>
            <a:chOff x="6918847" y="1594656"/>
            <a:chExt cx="2337826" cy="751542"/>
          </a:xfrm>
        </p:grpSpPr>
        <p:sp>
          <p:nvSpPr>
            <p:cNvPr id="40" name="Rectangle 7">
              <a:extLst>
                <a:ext uri="{FF2B5EF4-FFF2-40B4-BE49-F238E27FC236}">
                  <a16:creationId xmlns:a16="http://schemas.microsoft.com/office/drawing/2014/main" id="{4A8EA410-E722-4188-AB62-2F31B1DFAAF2}"/>
                </a:ext>
              </a:extLst>
            </p:cNvPr>
            <p:cNvSpPr>
              <a:spLocks noChangeArrowheads="1"/>
            </p:cNvSpPr>
            <p:nvPr/>
          </p:nvSpPr>
          <p:spPr bwMode="auto">
            <a:xfrm>
              <a:off x="6918847" y="1990598"/>
              <a:ext cx="900112" cy="334006"/>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lumMod val="75000"/>
                      <a:lumOff val="25000"/>
                    </a:prstClr>
                  </a:solidFill>
                  <a:effectLst/>
                  <a:uLnTx/>
                  <a:uFillTx/>
                  <a:latin typeface="Verdana"/>
                  <a:ea typeface="Verdana" panose="020B0604030504040204" pitchFamily="34" charset="0"/>
                  <a:cs typeface="Verdana" panose="020B0604030504040204" pitchFamily="34" charset="0"/>
                </a:rPr>
                <a:t>Hombre</a:t>
              </a:r>
            </a:p>
          </p:txBody>
        </p:sp>
        <p:sp>
          <p:nvSpPr>
            <p:cNvPr id="41" name="Rectangle 8">
              <a:extLst>
                <a:ext uri="{FF2B5EF4-FFF2-40B4-BE49-F238E27FC236}">
                  <a16:creationId xmlns:a16="http://schemas.microsoft.com/office/drawing/2014/main" id="{C1EC6E91-0519-46B6-8C0B-7F417BDEA55B}"/>
                </a:ext>
              </a:extLst>
            </p:cNvPr>
            <p:cNvSpPr>
              <a:spLocks noChangeArrowheads="1"/>
            </p:cNvSpPr>
            <p:nvPr/>
          </p:nvSpPr>
          <p:spPr bwMode="auto">
            <a:xfrm>
              <a:off x="8356560" y="1990598"/>
              <a:ext cx="900113" cy="35560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lumMod val="75000"/>
                      <a:lumOff val="25000"/>
                    </a:prstClr>
                  </a:solidFill>
                  <a:effectLst/>
                  <a:uLnTx/>
                  <a:uFillTx/>
                  <a:latin typeface="Verdana"/>
                  <a:ea typeface="Verdana" panose="020B0604030504040204" pitchFamily="34" charset="0"/>
                  <a:cs typeface="Verdana" panose="020B0604030504040204" pitchFamily="34" charset="0"/>
                </a:rPr>
                <a:t>Mujer</a:t>
              </a:r>
            </a:p>
          </p:txBody>
        </p:sp>
        <p:pic>
          <p:nvPicPr>
            <p:cNvPr id="42" name="Imagen 41">
              <a:extLst>
                <a:ext uri="{FF2B5EF4-FFF2-40B4-BE49-F238E27FC236}">
                  <a16:creationId xmlns:a16="http://schemas.microsoft.com/office/drawing/2014/main" id="{25F0DB91-3B40-40FE-B528-DFC5A6A4EE43}"/>
                </a:ext>
              </a:extLst>
            </p:cNvPr>
            <p:cNvPicPr>
              <a:picLocks noChangeAspect="1"/>
            </p:cNvPicPr>
            <p:nvPr/>
          </p:nvPicPr>
          <p:blipFill rotWithShape="1">
            <a:blip r:embed="rId6" cstate="print">
              <a:biLevel thresh="75000"/>
              <a:extLst>
                <a:ext uri="{28A0092B-C50C-407E-A947-70E740481C1C}">
                  <a14:useLocalDpi xmlns:a14="http://schemas.microsoft.com/office/drawing/2010/main" val="0"/>
                </a:ext>
              </a:extLst>
            </a:blip>
            <a:srcRect l="44960" t="-4760" b="1"/>
            <a:stretch/>
          </p:blipFill>
          <p:spPr>
            <a:xfrm>
              <a:off x="8675245" y="1594656"/>
              <a:ext cx="223326" cy="425062"/>
            </a:xfrm>
            <a:prstGeom prst="rect">
              <a:avLst/>
            </a:prstGeom>
          </p:spPr>
        </p:pic>
        <p:pic>
          <p:nvPicPr>
            <p:cNvPr id="43" name="Picture 4" descr="https://d30y9cdsu7xlg0.cloudfront.net/png/2-200.png">
              <a:extLst>
                <a:ext uri="{FF2B5EF4-FFF2-40B4-BE49-F238E27FC236}">
                  <a16:creationId xmlns:a16="http://schemas.microsoft.com/office/drawing/2014/main" id="{08BB1070-BE60-4637-BEC3-EB914D7E9603}"/>
                </a:ext>
              </a:extLst>
            </p:cNvPr>
            <p:cNvPicPr>
              <a:picLocks noChangeAspect="1" noChangeArrowheads="1"/>
            </p:cNvPicPr>
            <p:nvPr/>
          </p:nvPicPr>
          <p:blipFill>
            <a:blip r:embed="rId7" cstate="email">
              <a:biLevel thresh="75000"/>
              <a:extLst>
                <a:ext uri="{28A0092B-C50C-407E-A947-70E740481C1C}">
                  <a14:useLocalDpi xmlns:a14="http://schemas.microsoft.com/office/drawing/2010/main" val="0"/>
                </a:ext>
              </a:extLst>
            </a:blip>
            <a:srcRect/>
            <a:stretch>
              <a:fillRect/>
            </a:stretch>
          </p:blipFill>
          <p:spPr bwMode="auto">
            <a:xfrm>
              <a:off x="7154135" y="1613664"/>
              <a:ext cx="429535" cy="403452"/>
            </a:xfrm>
            <a:prstGeom prst="rect">
              <a:avLst/>
            </a:prstGeom>
            <a:noFill/>
            <a:extLst>
              <a:ext uri="{909E8E84-426E-40DD-AFC4-6F175D3DCCD1}">
                <a14:hiddenFill xmlns:a14="http://schemas.microsoft.com/office/drawing/2010/main">
                  <a:solidFill>
                    <a:srgbClr val="FFFFFF"/>
                  </a:solidFill>
                </a14:hiddenFill>
              </a:ext>
            </a:extLst>
          </p:spPr>
        </p:pic>
        <p:sp>
          <p:nvSpPr>
            <p:cNvPr id="4" name="Elipse 3">
              <a:extLst>
                <a:ext uri="{FF2B5EF4-FFF2-40B4-BE49-F238E27FC236}">
                  <a16:creationId xmlns:a16="http://schemas.microsoft.com/office/drawing/2014/main" id="{0FE59B03-D89F-414B-9B83-F8D6A98BD583}"/>
                </a:ext>
              </a:extLst>
            </p:cNvPr>
            <p:cNvSpPr/>
            <p:nvPr/>
          </p:nvSpPr>
          <p:spPr>
            <a:xfrm>
              <a:off x="6965860" y="1716087"/>
              <a:ext cx="222429" cy="222429"/>
            </a:xfrm>
            <a:prstGeom prst="ellipse">
              <a:avLst/>
            </a:prstGeom>
            <a:solidFill>
              <a:srgbClr val="660A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28" name="Elipse 27">
              <a:extLst>
                <a:ext uri="{FF2B5EF4-FFF2-40B4-BE49-F238E27FC236}">
                  <a16:creationId xmlns:a16="http://schemas.microsoft.com/office/drawing/2014/main" id="{079E40FA-3A32-495E-9686-DC2555C4A75A}"/>
                </a:ext>
              </a:extLst>
            </p:cNvPr>
            <p:cNvSpPr/>
            <p:nvPr/>
          </p:nvSpPr>
          <p:spPr>
            <a:xfrm>
              <a:off x="8397589" y="1716087"/>
              <a:ext cx="222429" cy="222429"/>
            </a:xfrm>
            <a:prstGeom prst="ellipse">
              <a:avLst/>
            </a:prstGeom>
            <a:solidFill>
              <a:srgbClr val="F59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grpSp>
      <p:sp>
        <p:nvSpPr>
          <p:cNvPr id="29" name="Rectángulo 28">
            <a:extLst>
              <a:ext uri="{FF2B5EF4-FFF2-40B4-BE49-F238E27FC236}">
                <a16:creationId xmlns:a16="http://schemas.microsoft.com/office/drawing/2014/main" id="{42B78AC6-3259-4A88-B729-270BA68D6A8D}"/>
              </a:ext>
            </a:extLst>
          </p:cNvPr>
          <p:cNvSpPr/>
          <p:nvPr/>
        </p:nvSpPr>
        <p:spPr>
          <a:xfrm>
            <a:off x="307330" y="1444387"/>
            <a:ext cx="1110369"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Por Sexo</a:t>
            </a:r>
            <a:endParaRPr kumimoji="0" lang="es-ES" sz="1800" b="0" i="0" u="none" strike="noStrike" kern="1200" cap="none" spc="0" normalizeH="0" baseline="0" noProof="0" dirty="0">
              <a:ln>
                <a:noFill/>
              </a:ln>
              <a:solidFill>
                <a:prstClr val="black"/>
              </a:solidFill>
              <a:effectLst/>
              <a:uLnTx/>
              <a:uFillTx/>
              <a:latin typeface="Verdana"/>
              <a:ea typeface="+mn-ea"/>
              <a:cs typeface="+mn-cs"/>
            </a:endParaRPr>
          </a:p>
        </p:txBody>
      </p:sp>
      <p:cxnSp>
        <p:nvCxnSpPr>
          <p:cNvPr id="51" name="Conector recto 50">
            <a:extLst>
              <a:ext uri="{FF2B5EF4-FFF2-40B4-BE49-F238E27FC236}">
                <a16:creationId xmlns:a16="http://schemas.microsoft.com/office/drawing/2014/main" id="{10D95CBB-8FB8-4358-A521-EC21997B173E}"/>
              </a:ext>
            </a:extLst>
          </p:cNvPr>
          <p:cNvCxnSpPr/>
          <p:nvPr/>
        </p:nvCxnSpPr>
        <p:spPr>
          <a:xfrm>
            <a:off x="177282" y="4152123"/>
            <a:ext cx="11593791" cy="0"/>
          </a:xfrm>
          <a:prstGeom prst="line">
            <a:avLst/>
          </a:prstGeom>
          <a:ln w="28575">
            <a:solidFill>
              <a:srgbClr val="660A0C"/>
            </a:solidFill>
            <a:prstDash val="dashDot"/>
          </a:ln>
        </p:spPr>
        <p:style>
          <a:lnRef idx="1">
            <a:schemeClr val="accent1"/>
          </a:lnRef>
          <a:fillRef idx="0">
            <a:schemeClr val="accent1"/>
          </a:fillRef>
          <a:effectRef idx="0">
            <a:schemeClr val="accent1"/>
          </a:effectRef>
          <a:fontRef idx="minor">
            <a:schemeClr val="tx1"/>
          </a:fontRef>
        </p:style>
      </p:cxnSp>
      <p:cxnSp>
        <p:nvCxnSpPr>
          <p:cNvPr id="52" name="Conector recto 51">
            <a:extLst>
              <a:ext uri="{FF2B5EF4-FFF2-40B4-BE49-F238E27FC236}">
                <a16:creationId xmlns:a16="http://schemas.microsoft.com/office/drawing/2014/main" id="{3A7BFF8B-9EDB-4895-AEB1-6C738419B16F}"/>
              </a:ext>
            </a:extLst>
          </p:cNvPr>
          <p:cNvCxnSpPr/>
          <p:nvPr/>
        </p:nvCxnSpPr>
        <p:spPr>
          <a:xfrm>
            <a:off x="177282" y="4770659"/>
            <a:ext cx="11593791" cy="0"/>
          </a:xfrm>
          <a:prstGeom prst="line">
            <a:avLst/>
          </a:prstGeom>
          <a:ln w="28575">
            <a:solidFill>
              <a:srgbClr val="660A0C"/>
            </a:solidFill>
            <a:prstDash val="dashDot"/>
          </a:ln>
        </p:spPr>
        <p:style>
          <a:lnRef idx="1">
            <a:schemeClr val="accent1"/>
          </a:lnRef>
          <a:fillRef idx="0">
            <a:schemeClr val="accent1"/>
          </a:fillRef>
          <a:effectRef idx="0">
            <a:schemeClr val="accent1"/>
          </a:effectRef>
          <a:fontRef idx="minor">
            <a:schemeClr val="tx1"/>
          </a:fontRef>
        </p:style>
      </p:cxnSp>
      <p:cxnSp>
        <p:nvCxnSpPr>
          <p:cNvPr id="53" name="Conector recto 52">
            <a:extLst>
              <a:ext uri="{FF2B5EF4-FFF2-40B4-BE49-F238E27FC236}">
                <a16:creationId xmlns:a16="http://schemas.microsoft.com/office/drawing/2014/main" id="{CA75BC8B-3F66-49D1-9760-2E4FF9FB912E}"/>
              </a:ext>
            </a:extLst>
          </p:cNvPr>
          <p:cNvCxnSpPr/>
          <p:nvPr/>
        </p:nvCxnSpPr>
        <p:spPr>
          <a:xfrm>
            <a:off x="177282" y="5992970"/>
            <a:ext cx="11593791" cy="0"/>
          </a:xfrm>
          <a:prstGeom prst="line">
            <a:avLst/>
          </a:prstGeom>
          <a:ln w="28575">
            <a:solidFill>
              <a:srgbClr val="660A0C"/>
            </a:solidFill>
            <a:prstDash val="dashDot"/>
          </a:ln>
        </p:spPr>
        <p:style>
          <a:lnRef idx="1">
            <a:schemeClr val="accent1"/>
          </a:lnRef>
          <a:fillRef idx="0">
            <a:schemeClr val="accent1"/>
          </a:fillRef>
          <a:effectRef idx="0">
            <a:schemeClr val="accent1"/>
          </a:effectRef>
          <a:fontRef idx="minor">
            <a:schemeClr val="tx1"/>
          </a:fontRef>
        </p:style>
      </p:cxnSp>
      <p:grpSp>
        <p:nvGrpSpPr>
          <p:cNvPr id="32" name="Grupo 31">
            <a:extLst>
              <a:ext uri="{FF2B5EF4-FFF2-40B4-BE49-F238E27FC236}">
                <a16:creationId xmlns:a16="http://schemas.microsoft.com/office/drawing/2014/main" id="{64DC6EA4-E45E-4787-A079-DDFB217E1F8B}"/>
              </a:ext>
            </a:extLst>
          </p:cNvPr>
          <p:cNvGrpSpPr/>
          <p:nvPr/>
        </p:nvGrpSpPr>
        <p:grpSpPr>
          <a:xfrm>
            <a:off x="48854" y="2475164"/>
            <a:ext cx="6463630" cy="3928694"/>
            <a:chOff x="6208" y="2361481"/>
            <a:chExt cx="6463630" cy="3928694"/>
          </a:xfrm>
        </p:grpSpPr>
        <p:sp>
          <p:nvSpPr>
            <p:cNvPr id="33" name="Rectángulo 32">
              <a:extLst>
                <a:ext uri="{FF2B5EF4-FFF2-40B4-BE49-F238E27FC236}">
                  <a16:creationId xmlns:a16="http://schemas.microsoft.com/office/drawing/2014/main" id="{55CDDE89-AD57-4702-A30F-1D42E9B62993}"/>
                </a:ext>
              </a:extLst>
            </p:cNvPr>
            <p:cNvSpPr/>
            <p:nvPr/>
          </p:nvSpPr>
          <p:spPr>
            <a:xfrm>
              <a:off x="897478" y="3001955"/>
              <a:ext cx="5572359" cy="323165"/>
            </a:xfrm>
            <a:prstGeom prst="rect">
              <a:avLst/>
            </a:prstGeom>
          </p:spPr>
          <p:txBody>
            <a:bodyPr wrap="none">
              <a:spAutoFit/>
            </a:bodyPr>
            <a:lstStyle/>
            <a:p>
              <a:pPr lvl="0" algn="r">
                <a:defRPr/>
              </a:pPr>
              <a:r>
                <a:rPr lang="es-ES" sz="1500" i="1" dirty="0">
                  <a:solidFill>
                    <a:srgbClr val="002060"/>
                  </a:solidFill>
                  <a:ea typeface="Verdana" panose="020B0604030504040204" pitchFamily="34" charset="0"/>
                  <a:cs typeface="Verdana" panose="020B0604030504040204" pitchFamily="34" charset="0"/>
                </a:rPr>
                <a:t>“Leer </a:t>
              </a:r>
              <a:r>
                <a:rPr lang="es-ES" sz="1500" b="1" i="1" dirty="0">
                  <a:solidFill>
                    <a:srgbClr val="002060"/>
                  </a:solidFill>
                  <a:ea typeface="Verdana" panose="020B0604030504040204" pitchFamily="34" charset="0"/>
                  <a:cs typeface="Verdana" panose="020B0604030504040204" pitchFamily="34" charset="0"/>
                </a:rPr>
                <a:t>ayuda a comprender el mundo </a:t>
              </a:r>
              <a:r>
                <a:rPr lang="es-ES" sz="1500" i="1" dirty="0">
                  <a:solidFill>
                    <a:srgbClr val="002060"/>
                  </a:solidFill>
                  <a:ea typeface="Verdana" panose="020B0604030504040204" pitchFamily="34" charset="0"/>
                  <a:cs typeface="Verdana" panose="020B0604030504040204" pitchFamily="34" charset="0"/>
                </a:rPr>
                <a:t>que nos rodea”</a:t>
              </a:r>
            </a:p>
          </p:txBody>
        </p:sp>
        <p:sp>
          <p:nvSpPr>
            <p:cNvPr id="46" name="Rectángulo 45">
              <a:extLst>
                <a:ext uri="{FF2B5EF4-FFF2-40B4-BE49-F238E27FC236}">
                  <a16:creationId xmlns:a16="http://schemas.microsoft.com/office/drawing/2014/main" id="{64A81CA4-1C30-49B7-BA7F-A3E394C7581E}"/>
                </a:ext>
              </a:extLst>
            </p:cNvPr>
            <p:cNvSpPr/>
            <p:nvPr/>
          </p:nvSpPr>
          <p:spPr>
            <a:xfrm>
              <a:off x="6208" y="3599609"/>
              <a:ext cx="6463629" cy="323165"/>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5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“Leer contribuye a tener una </a:t>
              </a:r>
              <a:r>
                <a:rPr kumimoji="0" lang="es-ES" sz="15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actitud más abierta y tolerante</a:t>
              </a:r>
              <a:r>
                <a:rPr kumimoji="0" lang="es-ES" sz="15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sp>
          <p:nvSpPr>
            <p:cNvPr id="49" name="Rectángulo 48">
              <a:extLst>
                <a:ext uri="{FF2B5EF4-FFF2-40B4-BE49-F238E27FC236}">
                  <a16:creationId xmlns:a16="http://schemas.microsoft.com/office/drawing/2014/main" id="{B8BF68A5-34F7-4886-AB9D-0795E725A6EE}"/>
                </a:ext>
              </a:extLst>
            </p:cNvPr>
            <p:cNvSpPr/>
            <p:nvPr/>
          </p:nvSpPr>
          <p:spPr>
            <a:xfrm>
              <a:off x="1051368" y="2361481"/>
              <a:ext cx="5418470" cy="323165"/>
            </a:xfrm>
            <a:prstGeom prst="rect">
              <a:avLst/>
            </a:prstGeom>
          </p:spPr>
          <p:txBody>
            <a:bodyPr wrap="none">
              <a:spAutoFit/>
            </a:bodyPr>
            <a:lstStyle/>
            <a:p>
              <a:pPr algn="r">
                <a:defRPr/>
              </a:pPr>
              <a:r>
                <a:rPr lang="es-ES" sz="1500" i="1" dirty="0">
                  <a:solidFill>
                    <a:srgbClr val="002060"/>
                  </a:solidFill>
                  <a:ea typeface="Verdana" panose="020B0604030504040204" pitchFamily="34" charset="0"/>
                  <a:cs typeface="Verdana" panose="020B0604030504040204" pitchFamily="34" charset="0"/>
                </a:rPr>
                <a:t>“Leer es una actividad </a:t>
              </a:r>
              <a:r>
                <a:rPr lang="es-ES" sz="1500" b="1" i="1" dirty="0">
                  <a:solidFill>
                    <a:srgbClr val="002060"/>
                  </a:solidFill>
                  <a:ea typeface="Verdana" panose="020B0604030504040204" pitchFamily="34" charset="0"/>
                  <a:cs typeface="Verdana" panose="020B0604030504040204" pitchFamily="34" charset="0"/>
                </a:rPr>
                <a:t>emocionante y estimulante</a:t>
              </a:r>
              <a:r>
                <a:rPr lang="es-ES" sz="1500" i="1" dirty="0">
                  <a:solidFill>
                    <a:srgbClr val="002060"/>
                  </a:solidFill>
                  <a:ea typeface="Verdana" panose="020B0604030504040204" pitchFamily="34" charset="0"/>
                  <a:cs typeface="Verdana" panose="020B0604030504040204" pitchFamily="34" charset="0"/>
                </a:rPr>
                <a:t>“</a:t>
              </a:r>
            </a:p>
          </p:txBody>
        </p:sp>
        <p:sp>
          <p:nvSpPr>
            <p:cNvPr id="50" name="Rectángulo 49">
              <a:extLst>
                <a:ext uri="{FF2B5EF4-FFF2-40B4-BE49-F238E27FC236}">
                  <a16:creationId xmlns:a16="http://schemas.microsoft.com/office/drawing/2014/main" id="{A7AE3DA0-C1F1-4B29-80BD-72859055B3AB}"/>
                </a:ext>
              </a:extLst>
            </p:cNvPr>
            <p:cNvSpPr/>
            <p:nvPr/>
          </p:nvSpPr>
          <p:spPr>
            <a:xfrm>
              <a:off x="3721969" y="4188742"/>
              <a:ext cx="2747868" cy="307777"/>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4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“Leer nos hace más </a:t>
              </a:r>
              <a:r>
                <a:rPr kumimoji="0" lang="es-ES" sz="14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felices</a:t>
              </a:r>
              <a:r>
                <a:rPr kumimoji="0" lang="es-ES" sz="14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sp>
          <p:nvSpPr>
            <p:cNvPr id="57" name="Rectángulo 56">
              <a:extLst>
                <a:ext uri="{FF2B5EF4-FFF2-40B4-BE49-F238E27FC236}">
                  <a16:creationId xmlns:a16="http://schemas.microsoft.com/office/drawing/2014/main" id="{D228E64E-67EB-4064-94BB-ECEB037E4861}"/>
                </a:ext>
              </a:extLst>
            </p:cNvPr>
            <p:cNvSpPr/>
            <p:nvPr/>
          </p:nvSpPr>
          <p:spPr>
            <a:xfrm>
              <a:off x="1184416" y="4834983"/>
              <a:ext cx="5285421" cy="276999"/>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“Hay muchas </a:t>
              </a:r>
              <a:r>
                <a:rPr kumimoji="0" lang="es-ES" sz="12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actividades</a:t>
              </a:r>
              <a:r>
                <a:rPr kumimoji="0" lang="es-ES" sz="12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 de </a:t>
              </a:r>
              <a:r>
                <a:rPr kumimoji="0" lang="es-ES" sz="12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ocio</a:t>
              </a:r>
              <a:r>
                <a:rPr kumimoji="0" lang="es-ES" sz="12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 </a:t>
              </a:r>
              <a:r>
                <a:rPr kumimoji="0" lang="es-ES" sz="12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más entretenidas que leer</a:t>
              </a:r>
              <a:r>
                <a:rPr kumimoji="0" lang="es-ES" sz="12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sp>
          <p:nvSpPr>
            <p:cNvPr id="58" name="Rectángulo 57">
              <a:extLst>
                <a:ext uri="{FF2B5EF4-FFF2-40B4-BE49-F238E27FC236}">
                  <a16:creationId xmlns:a16="http://schemas.microsoft.com/office/drawing/2014/main" id="{7FAF8C46-3F1D-40EE-8BF9-83DCE2B1A98F}"/>
                </a:ext>
              </a:extLst>
            </p:cNvPr>
            <p:cNvSpPr/>
            <p:nvPr/>
          </p:nvSpPr>
          <p:spPr>
            <a:xfrm>
              <a:off x="426196" y="5396485"/>
              <a:ext cx="6043642" cy="30777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4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r>
                <a:rPr kumimoji="0" lang="es-ES" sz="12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Leer requiere un </a:t>
              </a:r>
              <a:r>
                <a:rPr kumimoji="0" lang="es-ES" sz="12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esfuerzo y concentración </a:t>
              </a:r>
              <a:r>
                <a:rPr kumimoji="0" lang="es-ES" sz="12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que no tengo en el día a día”</a:t>
              </a:r>
              <a:endParaRPr kumimoji="0" lang="es-ES" sz="14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endParaRPr>
            </a:p>
          </p:txBody>
        </p:sp>
        <p:sp>
          <p:nvSpPr>
            <p:cNvPr id="59" name="Rectángulo 58">
              <a:extLst>
                <a:ext uri="{FF2B5EF4-FFF2-40B4-BE49-F238E27FC236}">
                  <a16:creationId xmlns:a16="http://schemas.microsoft.com/office/drawing/2014/main" id="{B023595B-17A7-4828-8D8B-23A20412A97C}"/>
                </a:ext>
              </a:extLst>
            </p:cNvPr>
            <p:cNvSpPr/>
            <p:nvPr/>
          </p:nvSpPr>
          <p:spPr>
            <a:xfrm>
              <a:off x="2986191" y="6036259"/>
              <a:ext cx="3483646"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“Para </a:t>
              </a:r>
              <a:r>
                <a:rPr kumimoji="0" lang="es-ES" sz="105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tener cultura no hace falta leer libros</a:t>
              </a:r>
              <a:r>
                <a:rPr kumimoji="0" lang="es-ES" sz="105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grpSp>
      <p:pic>
        <p:nvPicPr>
          <p:cNvPr id="60" name="Imagen 59">
            <a:extLst>
              <a:ext uri="{FF2B5EF4-FFF2-40B4-BE49-F238E27FC236}">
                <a16:creationId xmlns:a16="http://schemas.microsoft.com/office/drawing/2014/main" id="{B8B665B1-A4BA-4AAE-BD34-9A2B27BD11FE}"/>
              </a:ext>
            </a:extLst>
          </p:cNvPr>
          <p:cNvPicPr>
            <a:picLocks noChangeAspect="1"/>
          </p:cNvPicPr>
          <p:nvPr/>
        </p:nvPicPr>
        <p:blipFill>
          <a:blip r:embed="rId4" cstate="email">
            <a:duotone>
              <a:schemeClr val="accent3">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9519743" y="3195147"/>
            <a:ext cx="762898" cy="298809"/>
          </a:xfrm>
          <a:prstGeom prst="rect">
            <a:avLst/>
          </a:prstGeom>
        </p:spPr>
      </p:pic>
      <p:pic>
        <p:nvPicPr>
          <p:cNvPr id="61" name="Imagen 60">
            <a:extLst>
              <a:ext uri="{FF2B5EF4-FFF2-40B4-BE49-F238E27FC236}">
                <a16:creationId xmlns:a16="http://schemas.microsoft.com/office/drawing/2014/main" id="{1C8D41D1-3314-4AC6-B8D9-95C17DB6677B}"/>
              </a:ext>
            </a:extLst>
          </p:cNvPr>
          <p:cNvPicPr>
            <a:picLocks noChangeAspect="1"/>
          </p:cNvPicPr>
          <p:nvPr/>
        </p:nvPicPr>
        <p:blipFill>
          <a:blip r:embed="rId4" cstate="email">
            <a:duotone>
              <a:schemeClr val="accent3">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9519743" y="3845747"/>
            <a:ext cx="762898" cy="298809"/>
          </a:xfrm>
          <a:prstGeom prst="rect">
            <a:avLst/>
          </a:prstGeom>
        </p:spPr>
      </p:pic>
      <p:pic>
        <p:nvPicPr>
          <p:cNvPr id="62" name="Imagen 61">
            <a:extLst>
              <a:ext uri="{FF2B5EF4-FFF2-40B4-BE49-F238E27FC236}">
                <a16:creationId xmlns:a16="http://schemas.microsoft.com/office/drawing/2014/main" id="{5884ABAE-9473-4DF0-BB10-4FA9B2115E88}"/>
              </a:ext>
            </a:extLst>
          </p:cNvPr>
          <p:cNvPicPr>
            <a:picLocks noChangeAspect="1"/>
          </p:cNvPicPr>
          <p:nvPr/>
        </p:nvPicPr>
        <p:blipFill>
          <a:blip r:embed="rId4" cstate="email">
            <a:duotone>
              <a:schemeClr val="accent3">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9138294" y="4458124"/>
            <a:ext cx="762898" cy="298809"/>
          </a:xfrm>
          <a:prstGeom prst="rect">
            <a:avLst/>
          </a:prstGeom>
        </p:spPr>
      </p:pic>
      <p:pic>
        <p:nvPicPr>
          <p:cNvPr id="63" name="Imagen 62">
            <a:extLst>
              <a:ext uri="{FF2B5EF4-FFF2-40B4-BE49-F238E27FC236}">
                <a16:creationId xmlns:a16="http://schemas.microsoft.com/office/drawing/2014/main" id="{8CF11D55-1480-4E81-9BD3-9FF1605640BF}"/>
              </a:ext>
            </a:extLst>
          </p:cNvPr>
          <p:cNvPicPr>
            <a:picLocks noChangeAspect="1"/>
          </p:cNvPicPr>
          <p:nvPr/>
        </p:nvPicPr>
        <p:blipFill>
          <a:blip r:embed="rId4" cstate="email">
            <a:duotone>
              <a:schemeClr val="accent3">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8666151" y="4841604"/>
            <a:ext cx="762898" cy="298809"/>
          </a:xfrm>
          <a:prstGeom prst="rect">
            <a:avLst/>
          </a:prstGeom>
        </p:spPr>
      </p:pic>
      <p:pic>
        <p:nvPicPr>
          <p:cNvPr id="64" name="Imagen 63">
            <a:extLst>
              <a:ext uri="{FF2B5EF4-FFF2-40B4-BE49-F238E27FC236}">
                <a16:creationId xmlns:a16="http://schemas.microsoft.com/office/drawing/2014/main" id="{70B2F044-6139-436D-AE31-6CC4006E46D6}"/>
              </a:ext>
            </a:extLst>
          </p:cNvPr>
          <p:cNvPicPr>
            <a:picLocks noChangeAspect="1"/>
          </p:cNvPicPr>
          <p:nvPr/>
        </p:nvPicPr>
        <p:blipFill>
          <a:blip r:embed="rId4" cstate="email">
            <a:duotone>
              <a:schemeClr val="accent3">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7437510" y="6119049"/>
            <a:ext cx="762898" cy="298809"/>
          </a:xfrm>
          <a:prstGeom prst="rect">
            <a:avLst/>
          </a:prstGeom>
        </p:spPr>
      </p:pic>
    </p:spTree>
    <p:extLst>
      <p:ext uri="{BB962C8B-B14F-4D97-AF65-F5344CB8AC3E}">
        <p14:creationId xmlns:p14="http://schemas.microsoft.com/office/powerpoint/2010/main" val="25576879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3205D11D-3191-4515-A1A0-6933A7FFEB2C}"/>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sp>
        <p:nvSpPr>
          <p:cNvPr id="21" name="Rectangle 3">
            <a:extLst>
              <a:ext uri="{FF2B5EF4-FFF2-40B4-BE49-F238E27FC236}">
                <a16:creationId xmlns:a16="http://schemas.microsoft.com/office/drawing/2014/main" id="{7E1A5F2D-28F4-4691-A6E2-42ADA4C5A396}"/>
              </a:ext>
            </a:extLst>
          </p:cNvPr>
          <p:cNvSpPr>
            <a:spLocks noChangeArrowheads="1"/>
          </p:cNvSpPr>
          <p:nvPr/>
        </p:nvSpPr>
        <p:spPr bwMode="auto">
          <a:xfrm>
            <a:off x="307330" y="1168546"/>
            <a:ext cx="4312295"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4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Actitudes hacia la lectura</a:t>
            </a:r>
          </a:p>
        </p:txBody>
      </p:sp>
      <p:sp>
        <p:nvSpPr>
          <p:cNvPr id="23" name="Rectángulo 22">
            <a:extLst>
              <a:ext uri="{FF2B5EF4-FFF2-40B4-BE49-F238E27FC236}">
                <a16:creationId xmlns:a16="http://schemas.microsoft.com/office/drawing/2014/main" id="{3AA298B0-C754-4362-A0AA-19DA14476C27}"/>
              </a:ext>
            </a:extLst>
          </p:cNvPr>
          <p:cNvSpPr/>
          <p:nvPr/>
        </p:nvSpPr>
        <p:spPr>
          <a:xfrm>
            <a:off x="199747" y="142986"/>
            <a:ext cx="11911852" cy="7899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285750" marR="0" lvl="0" indent="-285750" algn="l" defTabSz="914400" rtl="0" eaLnBrk="1" fontAlgn="auto" latinLnBrk="0" hangingPunct="1">
              <a:lnSpc>
                <a:spcPct val="100000"/>
              </a:lnSpc>
              <a:spcBef>
                <a:spcPts val="200"/>
              </a:spcBef>
              <a:spcAft>
                <a:spcPts val="200"/>
              </a:spcAft>
              <a:buClr>
                <a:srgbClr val="233616"/>
              </a:buClr>
              <a:buSzTx/>
              <a:buFont typeface="Arial" panose="020B0604020202020204" pitchFamily="34" charset="0"/>
              <a:buChar char="•"/>
              <a:tabLst/>
              <a:defRPr/>
            </a:pPr>
            <a:r>
              <a:rPr kumimoji="0" lang="es-ES" sz="1400" b="0" i="0" u="none" strike="noStrike" kern="1200" cap="none" spc="0" normalizeH="0" baseline="0" noProof="0" dirty="0">
                <a:ln>
                  <a:noFill/>
                </a:ln>
                <a:solidFill>
                  <a:srgbClr val="001D48"/>
                </a:solidFill>
                <a:effectLst/>
                <a:uLnTx/>
                <a:uFillTx/>
                <a:latin typeface="Verdana"/>
                <a:ea typeface="Verdana" panose="020B0604030504040204" pitchFamily="34" charset="0"/>
                <a:cs typeface="Verdana" panose="020B0604030504040204" pitchFamily="34" charset="0"/>
              </a:rPr>
              <a:t>Para el </a:t>
            </a:r>
            <a:r>
              <a:rPr kumimoji="0" lang="es-ES" sz="1400" b="1" i="0" u="none" strike="noStrike" kern="1200" cap="none" spc="0" normalizeH="0" baseline="0" noProof="0" dirty="0">
                <a:ln>
                  <a:noFill/>
                </a:ln>
                <a:solidFill>
                  <a:srgbClr val="001D48"/>
                </a:solidFill>
                <a:effectLst/>
                <a:uLnTx/>
                <a:uFillTx/>
                <a:latin typeface="Verdana"/>
                <a:ea typeface="Verdana" panose="020B0604030504040204" pitchFamily="34" charset="0"/>
                <a:cs typeface="Verdana" panose="020B0604030504040204" pitchFamily="34" charset="0"/>
              </a:rPr>
              <a:t>71,7%</a:t>
            </a:r>
            <a:r>
              <a:rPr kumimoji="0" lang="es-ES" sz="1400" b="0" i="0" u="none" strike="noStrike" kern="1200" cap="none" spc="0" normalizeH="0" baseline="0" noProof="0" dirty="0">
                <a:ln>
                  <a:noFill/>
                </a:ln>
                <a:solidFill>
                  <a:srgbClr val="001D48"/>
                </a:solidFill>
                <a:effectLst/>
                <a:uLnTx/>
                <a:uFillTx/>
                <a:latin typeface="Verdana"/>
                <a:ea typeface="Verdana" panose="020B0604030504040204" pitchFamily="34" charset="0"/>
                <a:cs typeface="Verdana" panose="020B0604030504040204" pitchFamily="34" charset="0"/>
              </a:rPr>
              <a:t> de los actuales lectores de libros , su </a:t>
            </a:r>
            <a:r>
              <a:rPr kumimoji="0" lang="es-ES" sz="1400" b="1" i="0" u="none" strike="noStrike" kern="1200" cap="none" spc="0" normalizeH="0" baseline="0" noProof="0" dirty="0">
                <a:ln>
                  <a:noFill/>
                </a:ln>
                <a:solidFill>
                  <a:srgbClr val="001D48"/>
                </a:solidFill>
                <a:effectLst/>
                <a:uLnTx/>
                <a:uFillTx/>
                <a:latin typeface="Verdana"/>
                <a:ea typeface="Verdana" panose="020B0604030504040204" pitchFamily="34" charset="0"/>
                <a:cs typeface="Verdana" panose="020B0604030504040204" pitchFamily="34" charset="0"/>
              </a:rPr>
              <a:t>afición por la lectura empezó antes de los 16 años</a:t>
            </a:r>
            <a:r>
              <a:rPr kumimoji="0" lang="es-ES" sz="1400" b="0" i="0" u="none" strike="noStrike" kern="1200" cap="none" spc="0" normalizeH="0" baseline="0" noProof="0" dirty="0">
                <a:ln>
                  <a:noFill/>
                </a:ln>
                <a:solidFill>
                  <a:srgbClr val="001D48"/>
                </a:solidFill>
                <a:effectLst/>
                <a:uLnTx/>
                <a:uFillTx/>
                <a:latin typeface="Verdana"/>
                <a:ea typeface="Verdana" panose="020B0604030504040204" pitchFamily="34" charset="0"/>
                <a:cs typeface="Verdana" panose="020B0604030504040204" pitchFamily="34" charset="0"/>
              </a:rPr>
              <a:t>.</a:t>
            </a:r>
          </a:p>
          <a:p>
            <a:pPr marL="285750" marR="0" lvl="0" indent="-285750" algn="l" defTabSz="914400" rtl="0" eaLnBrk="1" fontAlgn="auto" latinLnBrk="0" hangingPunct="1">
              <a:lnSpc>
                <a:spcPct val="100000"/>
              </a:lnSpc>
              <a:spcBef>
                <a:spcPts val="200"/>
              </a:spcBef>
              <a:spcAft>
                <a:spcPts val="200"/>
              </a:spcAft>
              <a:buClr>
                <a:srgbClr val="233616"/>
              </a:buClr>
              <a:buSzTx/>
              <a:buFont typeface="Arial" panose="020B0604020202020204" pitchFamily="34" charset="0"/>
              <a:buChar char="•"/>
              <a:tabLst/>
              <a:defRPr/>
            </a:pPr>
            <a:r>
              <a:rPr kumimoji="0" lang="es-ES" sz="1400" b="1" i="0" u="none" strike="noStrike" kern="1200" cap="none" spc="0" normalizeH="0" baseline="0" noProof="0" dirty="0">
                <a:ln>
                  <a:noFill/>
                </a:ln>
                <a:solidFill>
                  <a:srgbClr val="001D48"/>
                </a:solidFill>
                <a:effectLst/>
                <a:uLnTx/>
                <a:uFillTx/>
                <a:latin typeface="Verdana"/>
                <a:ea typeface="Verdana" panose="020B0604030504040204" pitchFamily="34" charset="0"/>
                <a:cs typeface="Verdana" panose="020B0604030504040204" pitchFamily="34" charset="0"/>
              </a:rPr>
              <a:t>Más de la mitad de los lectores (58,0%) opina</a:t>
            </a:r>
            <a:r>
              <a:rPr kumimoji="0" lang="es-ES" sz="1400" b="0" i="0" u="none" strike="noStrike" kern="1200" cap="none" spc="0" normalizeH="0" baseline="0" noProof="0" dirty="0">
                <a:ln>
                  <a:noFill/>
                </a:ln>
                <a:solidFill>
                  <a:srgbClr val="001D48"/>
                </a:solidFill>
                <a:effectLst/>
                <a:uLnTx/>
                <a:uFillTx/>
                <a:latin typeface="Verdana"/>
                <a:ea typeface="Verdana" panose="020B0604030504040204" pitchFamily="34" charset="0"/>
                <a:cs typeface="Verdana" panose="020B0604030504040204" pitchFamily="34" charset="0"/>
              </a:rPr>
              <a:t> que </a:t>
            </a:r>
            <a:r>
              <a:rPr kumimoji="0" lang="es-ES" sz="1400" b="1" i="0" u="none" strike="noStrike" kern="1200" cap="none" spc="0" normalizeH="0" baseline="0" noProof="0" dirty="0">
                <a:ln>
                  <a:noFill/>
                </a:ln>
                <a:solidFill>
                  <a:srgbClr val="001D48"/>
                </a:solidFill>
                <a:effectLst/>
                <a:uLnTx/>
                <a:uFillTx/>
                <a:latin typeface="Verdana"/>
                <a:ea typeface="Verdana" panose="020B0604030504040204" pitchFamily="34" charset="0"/>
                <a:cs typeface="Verdana" panose="020B0604030504040204" pitchFamily="34" charset="0"/>
              </a:rPr>
              <a:t>en el futuro el libro en papel convivirá con el digital </a:t>
            </a:r>
            <a:r>
              <a:rPr kumimoji="0" lang="es-ES" sz="1400" b="0" i="0" u="none" strike="noStrike" kern="1200" cap="none" spc="0" normalizeH="0" baseline="0" noProof="0" dirty="0">
                <a:ln>
                  <a:noFill/>
                </a:ln>
                <a:solidFill>
                  <a:srgbClr val="001D48"/>
                </a:solidFill>
                <a:effectLst/>
                <a:uLnTx/>
                <a:uFillTx/>
                <a:latin typeface="Verdana"/>
                <a:ea typeface="Verdana" panose="020B0604030504040204" pitchFamily="34" charset="0"/>
                <a:cs typeface="Verdana" panose="020B0604030504040204" pitchFamily="34" charset="0"/>
              </a:rPr>
              <a:t>mientras que un </a:t>
            </a:r>
            <a:r>
              <a:rPr kumimoji="0" lang="es-ES" sz="1400" b="1" i="0" u="none" strike="noStrike" kern="1200" cap="none" spc="0" normalizeH="0" baseline="0" noProof="0" dirty="0">
                <a:ln>
                  <a:noFill/>
                </a:ln>
                <a:solidFill>
                  <a:srgbClr val="001D48"/>
                </a:solidFill>
                <a:effectLst/>
                <a:uLnTx/>
                <a:uFillTx/>
                <a:latin typeface="Verdana"/>
                <a:ea typeface="Verdana" panose="020B0604030504040204" pitchFamily="34" charset="0"/>
                <a:cs typeface="Verdana" panose="020B0604030504040204" pitchFamily="34" charset="0"/>
              </a:rPr>
              <a:t>36,2% creen</a:t>
            </a:r>
            <a:r>
              <a:rPr kumimoji="0" lang="es-ES" sz="1400" b="0" i="0" u="none" strike="noStrike" kern="1200" cap="none" spc="0" normalizeH="0" baseline="0" noProof="0" dirty="0">
                <a:ln>
                  <a:noFill/>
                </a:ln>
                <a:solidFill>
                  <a:srgbClr val="001D48"/>
                </a:solidFill>
                <a:effectLst/>
                <a:uLnTx/>
                <a:uFillTx/>
                <a:latin typeface="Verdana"/>
                <a:ea typeface="Verdana" panose="020B0604030504040204" pitchFamily="34" charset="0"/>
                <a:cs typeface="Verdana" panose="020B0604030504040204" pitchFamily="34" charset="0"/>
              </a:rPr>
              <a:t> que </a:t>
            </a:r>
            <a:r>
              <a:rPr kumimoji="0" lang="es-ES" sz="1400" b="1" i="0" u="none" strike="noStrike" kern="1200" cap="none" spc="0" normalizeH="0" baseline="0" noProof="0" dirty="0">
                <a:ln>
                  <a:noFill/>
                </a:ln>
                <a:solidFill>
                  <a:srgbClr val="001D48"/>
                </a:solidFill>
                <a:effectLst/>
                <a:uLnTx/>
                <a:uFillTx/>
                <a:latin typeface="Verdana"/>
                <a:ea typeface="Verdana" panose="020B0604030504040204" pitchFamily="34" charset="0"/>
                <a:cs typeface="Verdana" panose="020B0604030504040204" pitchFamily="34" charset="0"/>
              </a:rPr>
              <a:t>en el futuro la mayor parte </a:t>
            </a:r>
            <a:r>
              <a:rPr kumimoji="0" lang="es-ES" sz="1400" b="0" i="0" u="none" strike="noStrike" kern="1200" cap="none" spc="0" normalizeH="0" baseline="0" noProof="0" dirty="0">
                <a:ln>
                  <a:noFill/>
                </a:ln>
                <a:solidFill>
                  <a:srgbClr val="001D48"/>
                </a:solidFill>
                <a:effectLst/>
                <a:uLnTx/>
                <a:uFillTx/>
                <a:latin typeface="Verdana"/>
                <a:ea typeface="Verdana" panose="020B0604030504040204" pitchFamily="34" charset="0"/>
                <a:cs typeface="Verdana" panose="020B0604030504040204" pitchFamily="34" charset="0"/>
              </a:rPr>
              <a:t>de los libros </a:t>
            </a:r>
            <a:r>
              <a:rPr kumimoji="0" lang="es-ES" sz="1400" b="1" i="0" u="none" strike="noStrike" kern="1200" cap="none" spc="0" normalizeH="0" baseline="0" noProof="0" dirty="0">
                <a:ln>
                  <a:noFill/>
                </a:ln>
                <a:solidFill>
                  <a:srgbClr val="001D48"/>
                </a:solidFill>
                <a:effectLst/>
                <a:uLnTx/>
                <a:uFillTx/>
                <a:latin typeface="Verdana"/>
                <a:ea typeface="Verdana" panose="020B0604030504040204" pitchFamily="34" charset="0"/>
                <a:cs typeface="Verdana" panose="020B0604030504040204" pitchFamily="34" charset="0"/>
              </a:rPr>
              <a:t>serán digitales</a:t>
            </a:r>
            <a:r>
              <a:rPr kumimoji="0" lang="es-ES" sz="1400" b="0" i="0" u="none" strike="noStrike" kern="1200" cap="none" spc="0" normalizeH="0" baseline="0" noProof="0" dirty="0">
                <a:ln>
                  <a:noFill/>
                </a:ln>
                <a:solidFill>
                  <a:srgbClr val="001D48"/>
                </a:solidFill>
                <a:effectLst/>
                <a:uLnTx/>
                <a:uFillTx/>
                <a:latin typeface="Verdana"/>
                <a:ea typeface="Verdana" panose="020B0604030504040204" pitchFamily="34" charset="0"/>
                <a:cs typeface="Verdana" panose="020B0604030504040204" pitchFamily="34" charset="0"/>
              </a:rPr>
              <a:t>.</a:t>
            </a:r>
          </a:p>
        </p:txBody>
      </p:sp>
      <p:sp>
        <p:nvSpPr>
          <p:cNvPr id="24" name="Marcador de número de diapositiva 1">
            <a:extLst>
              <a:ext uri="{FF2B5EF4-FFF2-40B4-BE49-F238E27FC236}">
                <a16:creationId xmlns:a16="http://schemas.microsoft.com/office/drawing/2014/main" id="{404CA008-31B6-49DB-BF7E-B7F18BB13E19}"/>
              </a:ext>
            </a:extLst>
          </p:cNvPr>
          <p:cNvSpPr>
            <a:spLocks noGrp="1"/>
          </p:cNvSpPr>
          <p:nvPr>
            <p:ph type="sldNum" sz="quarter" idx="12"/>
          </p:nvPr>
        </p:nvSpPr>
        <p:spPr>
          <a:xfrm>
            <a:off x="11612880" y="0"/>
            <a:ext cx="5791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pic>
        <p:nvPicPr>
          <p:cNvPr id="5" name="Imagen 4">
            <a:extLst>
              <a:ext uri="{FF2B5EF4-FFF2-40B4-BE49-F238E27FC236}">
                <a16:creationId xmlns:a16="http://schemas.microsoft.com/office/drawing/2014/main" id="{634092D8-6A1E-40AF-B62B-227DAC46C4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95" y="1177024"/>
            <a:ext cx="289966" cy="289966"/>
          </a:xfrm>
          <a:prstGeom prst="rect">
            <a:avLst/>
          </a:prstGeom>
        </p:spPr>
      </p:pic>
      <p:sp>
        <p:nvSpPr>
          <p:cNvPr id="10" name="Rectángulo 9">
            <a:extLst>
              <a:ext uri="{FF2B5EF4-FFF2-40B4-BE49-F238E27FC236}">
                <a16:creationId xmlns:a16="http://schemas.microsoft.com/office/drawing/2014/main" id="{7D8A0AAB-9E31-4838-AB18-AACFD0A4C7EB}"/>
              </a:ext>
            </a:extLst>
          </p:cNvPr>
          <p:cNvSpPr/>
          <p:nvPr/>
        </p:nvSpPr>
        <p:spPr>
          <a:xfrm>
            <a:off x="675563" y="1625085"/>
            <a:ext cx="3843408"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1" u="none" strike="noStrike" kern="1200" cap="none" spc="0" normalizeH="0" baseline="0" noProof="0" dirty="0">
                <a:ln>
                  <a:noFill/>
                </a:ln>
                <a:solidFill>
                  <a:srgbClr val="CC1417">
                    <a:lumMod val="50000"/>
                  </a:srgbClr>
                </a:solidFill>
                <a:effectLst/>
                <a:uLnTx/>
                <a:uFillTx/>
                <a:latin typeface="Verdana"/>
                <a:ea typeface="+mn-ea"/>
                <a:cs typeface="+mn-cs"/>
              </a:rPr>
              <a:t>¿A qué edad </a:t>
            </a:r>
            <a:r>
              <a:rPr kumimoji="0" lang="es-ES" sz="2000" b="0" i="1" u="none" strike="noStrike" kern="1200" cap="none" spc="0" normalizeH="0" baseline="0" noProof="0" dirty="0">
                <a:ln>
                  <a:noFill/>
                </a:ln>
                <a:solidFill>
                  <a:srgbClr val="CC1417">
                    <a:lumMod val="50000"/>
                  </a:srgbClr>
                </a:solidFill>
                <a:effectLst/>
                <a:uLnTx/>
                <a:uFillTx/>
                <a:latin typeface="Verdana"/>
                <a:ea typeface="+mn-ea"/>
                <a:cs typeface="+mn-cs"/>
              </a:rPr>
              <a:t>considera que </a:t>
            </a:r>
            <a:r>
              <a:rPr kumimoji="0" lang="es-ES" sz="2000" b="1" i="1" u="none" strike="noStrike" kern="1200" cap="none" spc="0" normalizeH="0" baseline="0" noProof="0" dirty="0">
                <a:ln>
                  <a:noFill/>
                </a:ln>
                <a:solidFill>
                  <a:srgbClr val="CC1417">
                    <a:lumMod val="50000"/>
                  </a:srgbClr>
                </a:solidFill>
                <a:effectLst/>
                <a:uLnTx/>
                <a:uFillTx/>
                <a:latin typeface="Verdana"/>
                <a:ea typeface="+mn-ea"/>
                <a:cs typeface="+mn-cs"/>
              </a:rPr>
              <a:t>empezó </a:t>
            </a:r>
            <a:r>
              <a:rPr kumimoji="0" lang="es-ES" sz="2000" b="0" i="1" u="none" strike="noStrike" kern="1200" cap="none" spc="0" normalizeH="0" baseline="0" noProof="0" dirty="0">
                <a:ln>
                  <a:noFill/>
                </a:ln>
                <a:solidFill>
                  <a:srgbClr val="CC1417">
                    <a:lumMod val="50000"/>
                  </a:srgbClr>
                </a:solidFill>
                <a:effectLst/>
                <a:uLnTx/>
                <a:uFillTx/>
                <a:latin typeface="Verdana"/>
                <a:ea typeface="+mn-ea"/>
                <a:cs typeface="+mn-cs"/>
              </a:rPr>
              <a:t>realmente</a:t>
            </a:r>
            <a:r>
              <a:rPr kumimoji="0" lang="es-ES" sz="2000" b="1" i="1" u="none" strike="noStrike" kern="1200" cap="none" spc="0" normalizeH="0" baseline="0" noProof="0" dirty="0">
                <a:ln>
                  <a:noFill/>
                </a:ln>
                <a:solidFill>
                  <a:srgbClr val="CC1417">
                    <a:lumMod val="50000"/>
                  </a:srgbClr>
                </a:solidFill>
                <a:effectLst/>
                <a:uLnTx/>
                <a:uFillTx/>
                <a:latin typeface="Verdana"/>
                <a:ea typeface="+mn-ea"/>
                <a:cs typeface="+mn-cs"/>
              </a:rPr>
              <a:t> su afición por la lectura?</a:t>
            </a:r>
            <a:endParaRPr kumimoji="0" lang="es-ES" sz="2400" b="1" i="1" u="none" strike="noStrike" kern="1200" cap="none" spc="0" normalizeH="0" baseline="0" noProof="0" dirty="0">
              <a:ln>
                <a:noFill/>
              </a:ln>
              <a:solidFill>
                <a:srgbClr val="CC1417">
                  <a:lumMod val="50000"/>
                </a:srgbClr>
              </a:solidFill>
              <a:effectLst/>
              <a:uLnTx/>
              <a:uFillTx/>
              <a:latin typeface="Verdana"/>
              <a:ea typeface="+mn-ea"/>
              <a:cs typeface="+mn-cs"/>
            </a:endParaRPr>
          </a:p>
        </p:txBody>
      </p:sp>
      <p:pic>
        <p:nvPicPr>
          <p:cNvPr id="4" name="Imagen 3">
            <a:extLst>
              <a:ext uri="{FF2B5EF4-FFF2-40B4-BE49-F238E27FC236}">
                <a16:creationId xmlns:a16="http://schemas.microsoft.com/office/drawing/2014/main" id="{A94F0216-CA66-4EBA-AA15-3C2156ABC1F4}"/>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88800" y="2744233"/>
            <a:ext cx="1208467" cy="1208467"/>
          </a:xfrm>
          <a:prstGeom prst="rect">
            <a:avLst/>
          </a:prstGeom>
        </p:spPr>
      </p:pic>
      <p:sp>
        <p:nvSpPr>
          <p:cNvPr id="13" name="CuadroTexto 12">
            <a:extLst>
              <a:ext uri="{FF2B5EF4-FFF2-40B4-BE49-F238E27FC236}">
                <a16:creationId xmlns:a16="http://schemas.microsoft.com/office/drawing/2014/main" id="{FC327DCE-64CB-4424-9527-59BA9062009E}"/>
              </a:ext>
            </a:extLst>
          </p:cNvPr>
          <p:cNvSpPr txBox="1"/>
          <p:nvPr/>
        </p:nvSpPr>
        <p:spPr>
          <a:xfrm>
            <a:off x="7081935" y="1113319"/>
            <a:ext cx="525294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Población de 14 o más años lectora de libros en tiempo libre (3.181)</a:t>
            </a:r>
          </a:p>
        </p:txBody>
      </p:sp>
      <p:sp>
        <p:nvSpPr>
          <p:cNvPr id="14" name="Rectángulo 13">
            <a:extLst>
              <a:ext uri="{FF2B5EF4-FFF2-40B4-BE49-F238E27FC236}">
                <a16:creationId xmlns:a16="http://schemas.microsoft.com/office/drawing/2014/main" id="{A03AA985-5999-44AE-85F0-E3377EE54EE9}"/>
              </a:ext>
            </a:extLst>
          </p:cNvPr>
          <p:cNvSpPr/>
          <p:nvPr/>
        </p:nvSpPr>
        <p:spPr>
          <a:xfrm>
            <a:off x="2725633" y="3031340"/>
            <a:ext cx="1697381"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800" b="0" i="0" u="none" strike="noStrike" kern="1200" cap="none" spc="0" normalizeH="0" baseline="0" noProof="0" dirty="0">
                <a:ln>
                  <a:noFill/>
                </a:ln>
                <a:solidFill>
                  <a:prstClr val="black"/>
                </a:solidFill>
                <a:effectLst/>
                <a:uLnTx/>
                <a:uFillTx/>
                <a:latin typeface="Verdana"/>
                <a:ea typeface="+mn-ea"/>
                <a:cs typeface="+mn-cs"/>
              </a:rPr>
              <a:t>15 años</a:t>
            </a:r>
            <a:endParaRPr kumimoji="0" lang="es-ES" sz="2800" b="0" i="0" u="none" strike="noStrike" kern="1200" cap="none" spc="0" normalizeH="0" baseline="0" noProof="0" dirty="0">
              <a:ln>
                <a:noFill/>
              </a:ln>
              <a:solidFill>
                <a:prstClr val="black"/>
              </a:solidFill>
              <a:effectLst/>
              <a:uLnTx/>
              <a:uFillTx/>
              <a:latin typeface="Verdana"/>
              <a:ea typeface="+mn-ea"/>
              <a:cs typeface="+mn-cs"/>
            </a:endParaRPr>
          </a:p>
        </p:txBody>
      </p:sp>
      <p:graphicFrame>
        <p:nvGraphicFramePr>
          <p:cNvPr id="26" name="Gráfico 25">
            <a:extLst>
              <a:ext uri="{FF2B5EF4-FFF2-40B4-BE49-F238E27FC236}">
                <a16:creationId xmlns:a16="http://schemas.microsoft.com/office/drawing/2014/main" id="{B7EB36DF-BCA7-4709-B840-B814BCEC5D06}"/>
              </a:ext>
            </a:extLst>
          </p:cNvPr>
          <p:cNvGraphicFramePr/>
          <p:nvPr>
            <p:extLst>
              <p:ext uri="{D42A27DB-BD31-4B8C-83A1-F6EECF244321}">
                <p14:modId xmlns:p14="http://schemas.microsoft.com/office/powerpoint/2010/main" val="2274457720"/>
              </p:ext>
            </p:extLst>
          </p:nvPr>
        </p:nvGraphicFramePr>
        <p:xfrm>
          <a:off x="6897713" y="2518088"/>
          <a:ext cx="4256063" cy="3380548"/>
        </p:xfrm>
        <a:graphic>
          <a:graphicData uri="http://schemas.openxmlformats.org/drawingml/2006/chart">
            <c:chart xmlns:c="http://schemas.openxmlformats.org/drawingml/2006/chart" xmlns:r="http://schemas.openxmlformats.org/officeDocument/2006/relationships" r:id="rId4"/>
          </a:graphicData>
        </a:graphic>
      </p:graphicFrame>
      <p:sp>
        <p:nvSpPr>
          <p:cNvPr id="28" name="Rectángulo 27">
            <a:extLst>
              <a:ext uri="{FF2B5EF4-FFF2-40B4-BE49-F238E27FC236}">
                <a16:creationId xmlns:a16="http://schemas.microsoft.com/office/drawing/2014/main" id="{95991A76-56B5-4010-8E91-1D905BECCAB3}"/>
              </a:ext>
            </a:extLst>
          </p:cNvPr>
          <p:cNvSpPr/>
          <p:nvPr/>
        </p:nvSpPr>
        <p:spPr>
          <a:xfrm>
            <a:off x="6527715" y="1827295"/>
            <a:ext cx="4599142"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1" u="none" strike="noStrike" kern="1200" cap="none" spc="0" normalizeH="0" baseline="0" noProof="0" dirty="0">
                <a:ln>
                  <a:noFill/>
                </a:ln>
                <a:solidFill>
                  <a:srgbClr val="CC1417">
                    <a:lumMod val="50000"/>
                  </a:srgbClr>
                </a:solidFill>
                <a:effectLst/>
                <a:uLnTx/>
                <a:uFillTx/>
                <a:latin typeface="Verdana"/>
                <a:ea typeface="+mn-ea"/>
                <a:cs typeface="+mn-cs"/>
              </a:rPr>
              <a:t>¿Cuál de las siguientes afirmaciones refleja mejor su </a:t>
            </a:r>
            <a:r>
              <a:rPr kumimoji="0" lang="es-ES" sz="1800" b="1" i="1" u="none" strike="noStrike" kern="1200" cap="none" spc="0" normalizeH="0" baseline="0" noProof="0" dirty="0">
                <a:ln>
                  <a:noFill/>
                </a:ln>
                <a:solidFill>
                  <a:srgbClr val="CC1417">
                    <a:lumMod val="50000"/>
                  </a:srgbClr>
                </a:solidFill>
                <a:effectLst/>
                <a:uLnTx/>
                <a:uFillTx/>
                <a:latin typeface="Verdana"/>
                <a:ea typeface="+mn-ea"/>
                <a:cs typeface="+mn-cs"/>
              </a:rPr>
              <a:t>opinión sobre el futuro próximo de los libros?</a:t>
            </a:r>
            <a:endParaRPr kumimoji="0" lang="es-ES" sz="2000" b="1" i="1" u="none" strike="noStrike" kern="1200" cap="none" spc="0" normalizeH="0" baseline="0" noProof="0" dirty="0">
              <a:ln>
                <a:noFill/>
              </a:ln>
              <a:solidFill>
                <a:srgbClr val="CC1417">
                  <a:lumMod val="50000"/>
                </a:srgbClr>
              </a:solidFill>
              <a:effectLst/>
              <a:uLnTx/>
              <a:uFillTx/>
              <a:latin typeface="Verdana"/>
              <a:ea typeface="+mn-ea"/>
              <a:cs typeface="+mn-cs"/>
            </a:endParaRPr>
          </a:p>
        </p:txBody>
      </p:sp>
      <p:sp>
        <p:nvSpPr>
          <p:cNvPr id="29" name="Rectángulo 28">
            <a:extLst>
              <a:ext uri="{FF2B5EF4-FFF2-40B4-BE49-F238E27FC236}">
                <a16:creationId xmlns:a16="http://schemas.microsoft.com/office/drawing/2014/main" id="{2016FC8C-C218-4042-B189-38AC37378C2D}"/>
              </a:ext>
            </a:extLst>
          </p:cNvPr>
          <p:cNvSpPr/>
          <p:nvPr/>
        </p:nvSpPr>
        <p:spPr>
          <a:xfrm>
            <a:off x="5593310" y="5452360"/>
            <a:ext cx="2608805"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3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“La </a:t>
            </a:r>
            <a:r>
              <a:rPr kumimoji="0" lang="es-ES" sz="13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mayor parte </a:t>
            </a:r>
            <a:r>
              <a:rPr kumimoji="0" lang="es-ES" sz="13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de los libros </a:t>
            </a:r>
            <a:r>
              <a:rPr kumimoji="0" lang="es-ES" sz="13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serán en digital </a:t>
            </a:r>
            <a:r>
              <a:rPr kumimoji="0" lang="es-ES" sz="13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y habrá muy pocos libros impresos en papel“</a:t>
            </a:r>
          </a:p>
        </p:txBody>
      </p:sp>
      <p:sp>
        <p:nvSpPr>
          <p:cNvPr id="22" name="Rectángulo 21">
            <a:extLst>
              <a:ext uri="{FF2B5EF4-FFF2-40B4-BE49-F238E27FC236}">
                <a16:creationId xmlns:a16="http://schemas.microsoft.com/office/drawing/2014/main" id="{FADE52D4-F98D-4591-B98C-D2EA77A2ADC7}"/>
              </a:ext>
            </a:extLst>
          </p:cNvPr>
          <p:cNvSpPr/>
          <p:nvPr/>
        </p:nvSpPr>
        <p:spPr>
          <a:xfrm>
            <a:off x="5647124" y="3441418"/>
            <a:ext cx="2334448" cy="6924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3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“Los </a:t>
            </a:r>
            <a:r>
              <a:rPr kumimoji="0" lang="es-ES" sz="13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libros </a:t>
            </a:r>
            <a:r>
              <a:rPr kumimoji="0" lang="es-ES" sz="13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impresos</a:t>
            </a:r>
            <a:r>
              <a:rPr kumimoji="0" lang="es-ES" sz="13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 en papel </a:t>
            </a:r>
            <a:r>
              <a:rPr kumimoji="0" lang="es-ES" sz="13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seguirán siendo </a:t>
            </a:r>
            <a:r>
              <a:rPr kumimoji="0" lang="es-ES" sz="13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los más leídos</a:t>
            </a:r>
            <a:r>
              <a:rPr kumimoji="0" lang="es-ES" sz="13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sp>
        <p:nvSpPr>
          <p:cNvPr id="27" name="Rectángulo 26">
            <a:extLst>
              <a:ext uri="{FF2B5EF4-FFF2-40B4-BE49-F238E27FC236}">
                <a16:creationId xmlns:a16="http://schemas.microsoft.com/office/drawing/2014/main" id="{7AE32F31-9DC7-43CE-8711-2B4968FC0F0A}"/>
              </a:ext>
            </a:extLst>
          </p:cNvPr>
          <p:cNvSpPr/>
          <p:nvPr/>
        </p:nvSpPr>
        <p:spPr>
          <a:xfrm>
            <a:off x="9933525" y="4581070"/>
            <a:ext cx="2049397"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“En el futuro </a:t>
            </a:r>
            <a:r>
              <a:rPr kumimoji="0" lang="es-ES" sz="14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ambos libros </a:t>
            </a:r>
            <a:r>
              <a:rPr kumimoji="0" lang="es-ES" sz="11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(papel y digital) </a:t>
            </a:r>
            <a:r>
              <a:rPr kumimoji="0" lang="es-ES" sz="14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convivirán</a:t>
            </a:r>
            <a:r>
              <a:rPr kumimoji="0" lang="es-ES" sz="14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graphicFrame>
        <p:nvGraphicFramePr>
          <p:cNvPr id="30" name="20 Gráfico">
            <a:extLst>
              <a:ext uri="{FF2B5EF4-FFF2-40B4-BE49-F238E27FC236}">
                <a16:creationId xmlns:a16="http://schemas.microsoft.com/office/drawing/2014/main" id="{993B7F3A-B6D5-4EF2-8B30-8E4965F1C727}"/>
              </a:ext>
            </a:extLst>
          </p:cNvPr>
          <p:cNvGraphicFramePr/>
          <p:nvPr>
            <p:extLst>
              <p:ext uri="{D42A27DB-BD31-4B8C-83A1-F6EECF244321}">
                <p14:modId xmlns:p14="http://schemas.microsoft.com/office/powerpoint/2010/main" val="406860713"/>
              </p:ext>
            </p:extLst>
          </p:nvPr>
        </p:nvGraphicFramePr>
        <p:xfrm>
          <a:off x="64095" y="3929715"/>
          <a:ext cx="4053207" cy="2606399"/>
        </p:xfrm>
        <a:graphic>
          <a:graphicData uri="http://schemas.openxmlformats.org/drawingml/2006/chart">
            <c:chart xmlns:c="http://schemas.openxmlformats.org/drawingml/2006/chart" xmlns:r="http://schemas.openxmlformats.org/officeDocument/2006/relationships" r:id="rId5"/>
          </a:graphicData>
        </a:graphic>
      </p:graphicFrame>
      <p:sp>
        <p:nvSpPr>
          <p:cNvPr id="31" name="Rectángulo 30">
            <a:extLst>
              <a:ext uri="{FF2B5EF4-FFF2-40B4-BE49-F238E27FC236}">
                <a16:creationId xmlns:a16="http://schemas.microsoft.com/office/drawing/2014/main" id="{9CC7ECBF-AB8F-4EBD-A1FA-23F4D17A5783}"/>
              </a:ext>
            </a:extLst>
          </p:cNvPr>
          <p:cNvSpPr/>
          <p:nvPr/>
        </p:nvSpPr>
        <p:spPr>
          <a:xfrm>
            <a:off x="209078" y="4056185"/>
            <a:ext cx="4881044" cy="1182580"/>
          </a:xfrm>
          <a:prstGeom prst="rect">
            <a:avLst/>
          </a:prstGeom>
          <a:noFill/>
          <a:ln w="28575">
            <a:prstDash val="dashDot"/>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prstClr val="white"/>
              </a:solidFill>
              <a:effectLst/>
              <a:uLnTx/>
              <a:uFillTx/>
              <a:latin typeface="Verdana"/>
              <a:ea typeface="+mn-ea"/>
              <a:cs typeface="+mn-cs"/>
            </a:endParaRPr>
          </a:p>
        </p:txBody>
      </p:sp>
      <p:sp>
        <p:nvSpPr>
          <p:cNvPr id="32" name="Rectángulo 31">
            <a:extLst>
              <a:ext uri="{FF2B5EF4-FFF2-40B4-BE49-F238E27FC236}">
                <a16:creationId xmlns:a16="http://schemas.microsoft.com/office/drawing/2014/main" id="{D5B2F486-79CE-421A-A9BC-058916E97C2D}"/>
              </a:ext>
            </a:extLst>
          </p:cNvPr>
          <p:cNvSpPr/>
          <p:nvPr/>
        </p:nvSpPr>
        <p:spPr>
          <a:xfrm>
            <a:off x="4044298" y="4696487"/>
            <a:ext cx="1045824"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600" b="1" i="0" u="none" strike="noStrike" kern="1200" cap="none" spc="0" normalizeH="0" baseline="0" noProof="0" dirty="0">
                <a:ln>
                  <a:noFill/>
                </a:ln>
                <a:solidFill>
                  <a:srgbClr val="6B220B"/>
                </a:solidFill>
                <a:effectLst/>
                <a:uLnTx/>
                <a:uFillTx/>
                <a:latin typeface="Verdana"/>
                <a:ea typeface="+mn-ea"/>
                <a:cs typeface="+mn-cs"/>
              </a:rPr>
              <a:t>71,7%</a:t>
            </a:r>
            <a:endParaRPr kumimoji="0" lang="es-ES" sz="1600" b="1" i="0" u="none" strike="noStrike" kern="1200" cap="none" spc="0" normalizeH="0" baseline="0" noProof="0" dirty="0">
              <a:ln>
                <a:noFill/>
              </a:ln>
              <a:solidFill>
                <a:srgbClr val="6B220B"/>
              </a:solidFill>
              <a:effectLst/>
              <a:uLnTx/>
              <a:uFillTx/>
              <a:latin typeface="Verdana"/>
              <a:ea typeface="+mn-ea"/>
              <a:cs typeface="+mn-cs"/>
            </a:endParaRPr>
          </a:p>
        </p:txBody>
      </p:sp>
      <p:sp>
        <p:nvSpPr>
          <p:cNvPr id="33" name="Rectángulo 32">
            <a:extLst>
              <a:ext uri="{FF2B5EF4-FFF2-40B4-BE49-F238E27FC236}">
                <a16:creationId xmlns:a16="http://schemas.microsoft.com/office/drawing/2014/main" id="{5840B63C-CF7D-4FD2-97AC-FD5E04C1FBF4}"/>
              </a:ext>
            </a:extLst>
          </p:cNvPr>
          <p:cNvSpPr/>
          <p:nvPr/>
        </p:nvSpPr>
        <p:spPr>
          <a:xfrm>
            <a:off x="3957976" y="4321327"/>
            <a:ext cx="1144265"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100" b="0" i="0" u="none" strike="noStrike" kern="1200" cap="none" spc="0" normalizeH="0" baseline="0" noProof="0" dirty="0">
                <a:ln>
                  <a:noFill/>
                </a:ln>
                <a:solidFill>
                  <a:srgbClr val="6B220B"/>
                </a:solidFill>
                <a:effectLst/>
                <a:uLnTx/>
                <a:uFillTx/>
                <a:latin typeface="Verdana"/>
                <a:ea typeface="+mn-ea"/>
                <a:cs typeface="+mn-cs"/>
              </a:rPr>
              <a:t>Antes de los 15 años</a:t>
            </a:r>
            <a:endParaRPr kumimoji="0" lang="es-ES" sz="1100" b="0" i="0" u="none" strike="noStrike" kern="1200" cap="none" spc="0" normalizeH="0" baseline="0" noProof="0" dirty="0">
              <a:ln>
                <a:noFill/>
              </a:ln>
              <a:solidFill>
                <a:srgbClr val="6B220B"/>
              </a:solidFill>
              <a:effectLst/>
              <a:uLnTx/>
              <a:uFillTx/>
              <a:latin typeface="Verdana"/>
              <a:ea typeface="+mn-ea"/>
              <a:cs typeface="+mn-cs"/>
            </a:endParaRPr>
          </a:p>
        </p:txBody>
      </p:sp>
      <p:sp>
        <p:nvSpPr>
          <p:cNvPr id="40" name="22 CuadroTexto">
            <a:extLst>
              <a:ext uri="{FF2B5EF4-FFF2-40B4-BE49-F238E27FC236}">
                <a16:creationId xmlns:a16="http://schemas.microsoft.com/office/drawing/2014/main" id="{C491B5AB-1BA9-4945-B70E-4D262D008E23}"/>
              </a:ext>
            </a:extLst>
          </p:cNvPr>
          <p:cNvSpPr txBox="1"/>
          <p:nvPr/>
        </p:nvSpPr>
        <p:spPr>
          <a:xfrm>
            <a:off x="7940712" y="5998663"/>
            <a:ext cx="1043876" cy="246221"/>
          </a:xfrm>
          <a:prstGeom prst="rect">
            <a:avLst/>
          </a:prstGeom>
          <a:noFill/>
          <a:ln>
            <a:solidFill>
              <a:schemeClr val="bg1">
                <a:lumMod val="75000"/>
              </a:schemeClr>
            </a:solidFill>
          </a:ln>
        </p:spPr>
        <p:txBody>
          <a:bodyPr wrap="none" rtlCol="0">
            <a:spAutoFit/>
          </a:bodyPr>
          <a:lstStyle/>
          <a:p>
            <a:r>
              <a:rPr lang="es-ES" sz="1000" b="0" dirty="0">
                <a:latin typeface="+mn-lt"/>
              </a:rPr>
              <a:t>2019: 29,3%</a:t>
            </a:r>
          </a:p>
        </p:txBody>
      </p:sp>
      <p:sp>
        <p:nvSpPr>
          <p:cNvPr id="41" name="Flecha: hacia abajo 40">
            <a:extLst>
              <a:ext uri="{FF2B5EF4-FFF2-40B4-BE49-F238E27FC236}">
                <a16:creationId xmlns:a16="http://schemas.microsoft.com/office/drawing/2014/main" id="{1788F08C-99B4-464D-9206-90D26BFCD469}"/>
              </a:ext>
            </a:extLst>
          </p:cNvPr>
          <p:cNvSpPr/>
          <p:nvPr/>
        </p:nvSpPr>
        <p:spPr>
          <a:xfrm rot="10800000">
            <a:off x="6879374" y="5021075"/>
            <a:ext cx="161925" cy="211839"/>
          </a:xfrm>
          <a:prstGeom prst="downArrow">
            <a:avLst/>
          </a:prstGeom>
          <a:solidFill>
            <a:srgbClr val="548235"/>
          </a:solidFill>
          <a:ln>
            <a:solidFill>
              <a:srgbClr val="8AAC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627907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3205D11D-3191-4515-A1A0-6933A7FFEB2C}"/>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sp>
        <p:nvSpPr>
          <p:cNvPr id="21" name="Rectangle 3">
            <a:extLst>
              <a:ext uri="{FF2B5EF4-FFF2-40B4-BE49-F238E27FC236}">
                <a16:creationId xmlns:a16="http://schemas.microsoft.com/office/drawing/2014/main" id="{7E1A5F2D-28F4-4691-A6E2-42ADA4C5A396}"/>
              </a:ext>
            </a:extLst>
          </p:cNvPr>
          <p:cNvSpPr>
            <a:spLocks noChangeArrowheads="1"/>
          </p:cNvSpPr>
          <p:nvPr/>
        </p:nvSpPr>
        <p:spPr bwMode="auto">
          <a:xfrm>
            <a:off x="307330" y="1168546"/>
            <a:ext cx="4312295"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4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Actitudes hacia la lectura</a:t>
            </a:r>
          </a:p>
        </p:txBody>
      </p:sp>
      <p:sp>
        <p:nvSpPr>
          <p:cNvPr id="23" name="Rectángulo 22">
            <a:extLst>
              <a:ext uri="{FF2B5EF4-FFF2-40B4-BE49-F238E27FC236}">
                <a16:creationId xmlns:a16="http://schemas.microsoft.com/office/drawing/2014/main" id="{3AA298B0-C754-4362-A0AA-19DA14476C27}"/>
              </a:ext>
            </a:extLst>
          </p:cNvPr>
          <p:cNvSpPr/>
          <p:nvPr/>
        </p:nvSpPr>
        <p:spPr>
          <a:xfrm>
            <a:off x="76778" y="138771"/>
            <a:ext cx="11767891" cy="584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R="0" lvl="0" algn="l" defTabSz="914400" rtl="0" eaLnBrk="1" fontAlgn="auto" latinLnBrk="0" hangingPunct="1">
              <a:lnSpc>
                <a:spcPct val="100000"/>
              </a:lnSpc>
              <a:spcBef>
                <a:spcPts val="200"/>
              </a:spcBef>
              <a:spcAft>
                <a:spcPts val="200"/>
              </a:spcAft>
              <a:buClr>
                <a:srgbClr val="233616"/>
              </a:buClr>
              <a:buSzTx/>
              <a:tabLst/>
              <a:defRPr/>
            </a:pPr>
            <a:r>
              <a:rPr kumimoji="0" lang="es-ES" sz="16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Los lectores de libros por ocio nos afirman que en el caso de no leer, las actividades que podrían hacer en su lugar sería practicar algún deporte, pasear, ver series, quedar con amigos…</a:t>
            </a:r>
          </a:p>
        </p:txBody>
      </p:sp>
      <p:sp>
        <p:nvSpPr>
          <p:cNvPr id="24" name="Marcador de número de diapositiva 1">
            <a:extLst>
              <a:ext uri="{FF2B5EF4-FFF2-40B4-BE49-F238E27FC236}">
                <a16:creationId xmlns:a16="http://schemas.microsoft.com/office/drawing/2014/main" id="{404CA008-31B6-49DB-BF7E-B7F18BB13E19}"/>
              </a:ext>
            </a:extLst>
          </p:cNvPr>
          <p:cNvSpPr>
            <a:spLocks noGrp="1"/>
          </p:cNvSpPr>
          <p:nvPr>
            <p:ph type="sldNum" sz="quarter" idx="12"/>
          </p:nvPr>
        </p:nvSpPr>
        <p:spPr>
          <a:xfrm>
            <a:off x="11612880" y="0"/>
            <a:ext cx="5791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pic>
        <p:nvPicPr>
          <p:cNvPr id="5" name="Imagen 4">
            <a:extLst>
              <a:ext uri="{FF2B5EF4-FFF2-40B4-BE49-F238E27FC236}">
                <a16:creationId xmlns:a16="http://schemas.microsoft.com/office/drawing/2014/main" id="{634092D8-6A1E-40AF-B62B-227DAC46C4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95" y="1177024"/>
            <a:ext cx="289966" cy="289966"/>
          </a:xfrm>
          <a:prstGeom prst="rect">
            <a:avLst/>
          </a:prstGeom>
        </p:spPr>
      </p:pic>
      <p:sp>
        <p:nvSpPr>
          <p:cNvPr id="10" name="Rectángulo 9">
            <a:extLst>
              <a:ext uri="{FF2B5EF4-FFF2-40B4-BE49-F238E27FC236}">
                <a16:creationId xmlns:a16="http://schemas.microsoft.com/office/drawing/2014/main" id="{7D8A0AAB-9E31-4838-AB18-AACFD0A4C7EB}"/>
              </a:ext>
            </a:extLst>
          </p:cNvPr>
          <p:cNvSpPr/>
          <p:nvPr/>
        </p:nvSpPr>
        <p:spPr>
          <a:xfrm>
            <a:off x="1908669" y="1648085"/>
            <a:ext cx="8875287"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1" u="none" strike="noStrike" kern="1200" cap="none" spc="0" normalizeH="0" baseline="0" noProof="0" dirty="0">
                <a:ln>
                  <a:noFill/>
                </a:ln>
                <a:solidFill>
                  <a:srgbClr val="CC1417">
                    <a:lumMod val="50000"/>
                  </a:srgbClr>
                </a:solidFill>
                <a:effectLst/>
                <a:uLnTx/>
                <a:uFillTx/>
                <a:latin typeface="Verdana"/>
                <a:ea typeface="+mn-ea"/>
                <a:cs typeface="+mn-cs"/>
              </a:rPr>
              <a:t>En su tiempo libre, si no hubiese estado leyendo, ¿qué otras actividades o aficiones podría haber hecho en lugar de leer?</a:t>
            </a:r>
            <a:endParaRPr kumimoji="0" lang="es-ES" sz="2400" b="1" i="1" u="none" strike="noStrike" kern="1200" cap="none" spc="0" normalizeH="0" baseline="0" noProof="0" dirty="0">
              <a:ln>
                <a:noFill/>
              </a:ln>
              <a:solidFill>
                <a:srgbClr val="CC1417">
                  <a:lumMod val="50000"/>
                </a:srgbClr>
              </a:solidFill>
              <a:effectLst/>
              <a:uLnTx/>
              <a:uFillTx/>
              <a:latin typeface="Verdana"/>
              <a:ea typeface="+mn-ea"/>
              <a:cs typeface="+mn-cs"/>
            </a:endParaRPr>
          </a:p>
        </p:txBody>
      </p:sp>
      <p:sp>
        <p:nvSpPr>
          <p:cNvPr id="13" name="CuadroTexto 12">
            <a:extLst>
              <a:ext uri="{FF2B5EF4-FFF2-40B4-BE49-F238E27FC236}">
                <a16:creationId xmlns:a16="http://schemas.microsoft.com/office/drawing/2014/main" id="{FC327DCE-64CB-4424-9527-59BA9062009E}"/>
              </a:ext>
            </a:extLst>
          </p:cNvPr>
          <p:cNvSpPr txBox="1"/>
          <p:nvPr/>
        </p:nvSpPr>
        <p:spPr>
          <a:xfrm>
            <a:off x="7081935" y="1113319"/>
            <a:ext cx="525294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Población de 14 o más años lectora de libros en tiempo libre (3.181)</a:t>
            </a:r>
          </a:p>
        </p:txBody>
      </p:sp>
      <p:graphicFrame>
        <p:nvGraphicFramePr>
          <p:cNvPr id="30" name="20 Gráfico">
            <a:extLst>
              <a:ext uri="{FF2B5EF4-FFF2-40B4-BE49-F238E27FC236}">
                <a16:creationId xmlns:a16="http://schemas.microsoft.com/office/drawing/2014/main" id="{993B7F3A-B6D5-4EF2-8B30-8E4965F1C727}"/>
              </a:ext>
            </a:extLst>
          </p:cNvPr>
          <p:cNvGraphicFramePr/>
          <p:nvPr>
            <p:extLst>
              <p:ext uri="{D42A27DB-BD31-4B8C-83A1-F6EECF244321}">
                <p14:modId xmlns:p14="http://schemas.microsoft.com/office/powerpoint/2010/main" val="749806818"/>
              </p:ext>
            </p:extLst>
          </p:nvPr>
        </p:nvGraphicFramePr>
        <p:xfrm>
          <a:off x="463392" y="2428557"/>
          <a:ext cx="10790477" cy="414694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120247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3205D11D-3191-4515-A1A0-6933A7FFEB2C}"/>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sp>
        <p:nvSpPr>
          <p:cNvPr id="21" name="Rectangle 3">
            <a:extLst>
              <a:ext uri="{FF2B5EF4-FFF2-40B4-BE49-F238E27FC236}">
                <a16:creationId xmlns:a16="http://schemas.microsoft.com/office/drawing/2014/main" id="{7E1A5F2D-28F4-4691-A6E2-42ADA4C5A396}"/>
              </a:ext>
            </a:extLst>
          </p:cNvPr>
          <p:cNvSpPr>
            <a:spLocks noChangeArrowheads="1"/>
          </p:cNvSpPr>
          <p:nvPr/>
        </p:nvSpPr>
        <p:spPr bwMode="auto">
          <a:xfrm>
            <a:off x="307330" y="1168546"/>
            <a:ext cx="4312295"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4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Actitudes hacia la lectura</a:t>
            </a:r>
          </a:p>
        </p:txBody>
      </p:sp>
      <p:sp>
        <p:nvSpPr>
          <p:cNvPr id="23" name="Rectángulo 22">
            <a:extLst>
              <a:ext uri="{FF2B5EF4-FFF2-40B4-BE49-F238E27FC236}">
                <a16:creationId xmlns:a16="http://schemas.microsoft.com/office/drawing/2014/main" id="{3AA298B0-C754-4362-A0AA-19DA14476C27}"/>
              </a:ext>
            </a:extLst>
          </p:cNvPr>
          <p:cNvSpPr/>
          <p:nvPr/>
        </p:nvSpPr>
        <p:spPr>
          <a:xfrm>
            <a:off x="199747" y="76302"/>
            <a:ext cx="11911852"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200"/>
              </a:spcBef>
              <a:spcAft>
                <a:spcPts val="200"/>
              </a:spcAft>
              <a:buClr>
                <a:srgbClr val="233616"/>
              </a:buClr>
              <a:defRPr/>
            </a:pPr>
            <a:r>
              <a:rPr lang="es-ES" dirty="0">
                <a:solidFill>
                  <a:schemeClr val="tx1"/>
                </a:solidFill>
                <a:ea typeface="Verdana" panose="020B0604030504040204" pitchFamily="34" charset="0"/>
                <a:cs typeface="Verdana" panose="020B0604030504040204" pitchFamily="34" charset="0"/>
              </a:rPr>
              <a:t>Los lectores de libros por ocio, en el caso de no leer, las actividades que podrían hacer en su lugar sería practicar algún deporte, pasear, ver series, quedar con amigos…, en cambio los no lectores prefieren pasear, ver la tv y escuchar música en vez de leer libros.</a:t>
            </a:r>
          </a:p>
        </p:txBody>
      </p:sp>
      <p:sp>
        <p:nvSpPr>
          <p:cNvPr id="24" name="Marcador de número de diapositiva 1">
            <a:extLst>
              <a:ext uri="{FF2B5EF4-FFF2-40B4-BE49-F238E27FC236}">
                <a16:creationId xmlns:a16="http://schemas.microsoft.com/office/drawing/2014/main" id="{404CA008-31B6-49DB-BF7E-B7F18BB13E19}"/>
              </a:ext>
            </a:extLst>
          </p:cNvPr>
          <p:cNvSpPr>
            <a:spLocks noGrp="1"/>
          </p:cNvSpPr>
          <p:nvPr>
            <p:ph type="sldNum" sz="quarter" idx="12"/>
          </p:nvPr>
        </p:nvSpPr>
        <p:spPr>
          <a:xfrm>
            <a:off x="11612880" y="0"/>
            <a:ext cx="5791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pic>
        <p:nvPicPr>
          <p:cNvPr id="5" name="Imagen 4">
            <a:extLst>
              <a:ext uri="{FF2B5EF4-FFF2-40B4-BE49-F238E27FC236}">
                <a16:creationId xmlns:a16="http://schemas.microsoft.com/office/drawing/2014/main" id="{634092D8-6A1E-40AF-B62B-227DAC46C4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95" y="1177024"/>
            <a:ext cx="289966" cy="289966"/>
          </a:xfrm>
          <a:prstGeom prst="rect">
            <a:avLst/>
          </a:prstGeom>
        </p:spPr>
      </p:pic>
      <p:sp>
        <p:nvSpPr>
          <p:cNvPr id="10" name="Rectángulo 9">
            <a:extLst>
              <a:ext uri="{FF2B5EF4-FFF2-40B4-BE49-F238E27FC236}">
                <a16:creationId xmlns:a16="http://schemas.microsoft.com/office/drawing/2014/main" id="{7D8A0AAB-9E31-4838-AB18-AACFD0A4C7EB}"/>
              </a:ext>
            </a:extLst>
          </p:cNvPr>
          <p:cNvSpPr/>
          <p:nvPr/>
        </p:nvSpPr>
        <p:spPr>
          <a:xfrm>
            <a:off x="64095" y="1600123"/>
            <a:ext cx="6164331"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1" u="none" strike="noStrike" kern="1200" cap="none" spc="0" normalizeH="0" baseline="0" noProof="0" dirty="0">
                <a:ln>
                  <a:noFill/>
                </a:ln>
                <a:solidFill>
                  <a:srgbClr val="CC1417">
                    <a:lumMod val="50000"/>
                  </a:srgbClr>
                </a:solidFill>
                <a:effectLst/>
                <a:uLnTx/>
                <a:uFillTx/>
                <a:latin typeface="Verdana"/>
                <a:ea typeface="+mn-ea"/>
                <a:cs typeface="+mn-cs"/>
              </a:rPr>
              <a:t>En su tiempo libre, si no hubiese estado leyendo, ¿qué otras actividades o aficiones podría haber hecho en lugar de leer?</a:t>
            </a:r>
            <a:endParaRPr kumimoji="0" lang="es-ES" sz="1800" b="1" i="1" u="none" strike="noStrike" kern="1200" cap="none" spc="0" normalizeH="0" baseline="0" noProof="0" dirty="0">
              <a:ln>
                <a:noFill/>
              </a:ln>
              <a:solidFill>
                <a:srgbClr val="CC1417">
                  <a:lumMod val="50000"/>
                </a:srgbClr>
              </a:solidFill>
              <a:effectLst/>
              <a:uLnTx/>
              <a:uFillTx/>
              <a:latin typeface="Verdana"/>
              <a:ea typeface="+mn-ea"/>
              <a:cs typeface="+mn-cs"/>
            </a:endParaRPr>
          </a:p>
        </p:txBody>
      </p:sp>
      <p:sp>
        <p:nvSpPr>
          <p:cNvPr id="13" name="CuadroTexto 12">
            <a:extLst>
              <a:ext uri="{FF2B5EF4-FFF2-40B4-BE49-F238E27FC236}">
                <a16:creationId xmlns:a16="http://schemas.microsoft.com/office/drawing/2014/main" id="{FC327DCE-64CB-4424-9527-59BA9062009E}"/>
              </a:ext>
            </a:extLst>
          </p:cNvPr>
          <p:cNvSpPr txBox="1"/>
          <p:nvPr/>
        </p:nvSpPr>
        <p:spPr>
          <a:xfrm>
            <a:off x="199747" y="2402513"/>
            <a:ext cx="386104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Población de 14 o más años lectora de libros en tiempo libre (3.181)</a:t>
            </a:r>
          </a:p>
        </p:txBody>
      </p:sp>
      <p:graphicFrame>
        <p:nvGraphicFramePr>
          <p:cNvPr id="30" name="20 Gráfico">
            <a:extLst>
              <a:ext uri="{FF2B5EF4-FFF2-40B4-BE49-F238E27FC236}">
                <a16:creationId xmlns:a16="http://schemas.microsoft.com/office/drawing/2014/main" id="{993B7F3A-B6D5-4EF2-8B30-8E4965F1C727}"/>
              </a:ext>
            </a:extLst>
          </p:cNvPr>
          <p:cNvGraphicFramePr/>
          <p:nvPr>
            <p:extLst>
              <p:ext uri="{D42A27DB-BD31-4B8C-83A1-F6EECF244321}">
                <p14:modId xmlns:p14="http://schemas.microsoft.com/office/powerpoint/2010/main" val="2518290661"/>
              </p:ext>
            </p:extLst>
          </p:nvPr>
        </p:nvGraphicFramePr>
        <p:xfrm>
          <a:off x="64095" y="2568069"/>
          <a:ext cx="8543192" cy="41469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20 Gráfico">
            <a:extLst>
              <a:ext uri="{FF2B5EF4-FFF2-40B4-BE49-F238E27FC236}">
                <a16:creationId xmlns:a16="http://schemas.microsoft.com/office/drawing/2014/main" id="{F0FD33C0-9A9A-40B7-B53F-16493BE70619}"/>
              </a:ext>
            </a:extLst>
          </p:cNvPr>
          <p:cNvGraphicFramePr/>
          <p:nvPr>
            <p:extLst>
              <p:ext uri="{D42A27DB-BD31-4B8C-83A1-F6EECF244321}">
                <p14:modId xmlns:p14="http://schemas.microsoft.com/office/powerpoint/2010/main" val="2368163170"/>
              </p:ext>
            </p:extLst>
          </p:nvPr>
        </p:nvGraphicFramePr>
        <p:xfrm>
          <a:off x="3773965" y="2583123"/>
          <a:ext cx="8714484" cy="4146945"/>
        </p:xfrm>
        <a:graphic>
          <a:graphicData uri="http://schemas.openxmlformats.org/drawingml/2006/chart">
            <c:chart xmlns:c="http://schemas.openxmlformats.org/drawingml/2006/chart" xmlns:r="http://schemas.openxmlformats.org/officeDocument/2006/relationships" r:id="rId4"/>
          </a:graphicData>
        </a:graphic>
      </p:graphicFrame>
      <p:sp>
        <p:nvSpPr>
          <p:cNvPr id="15" name="Rectangle 3">
            <a:extLst>
              <a:ext uri="{FF2B5EF4-FFF2-40B4-BE49-F238E27FC236}">
                <a16:creationId xmlns:a16="http://schemas.microsoft.com/office/drawing/2014/main" id="{8EF1897C-D122-4962-A2B8-AD26CEDAFBA0}"/>
              </a:ext>
            </a:extLst>
          </p:cNvPr>
          <p:cNvSpPr>
            <a:spLocks noChangeArrowheads="1"/>
          </p:cNvSpPr>
          <p:nvPr/>
        </p:nvSpPr>
        <p:spPr bwMode="auto">
          <a:xfrm>
            <a:off x="6454796" y="1711172"/>
            <a:ext cx="6244100" cy="366713"/>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600" b="1" i="0" u="none" strike="noStrike" kern="1200" cap="none" spc="0" normalizeH="0" baseline="0" noProof="0" dirty="0">
                <a:ln>
                  <a:noFill/>
                </a:ln>
                <a:solidFill>
                  <a:srgbClr val="233616"/>
                </a:solidFill>
                <a:effectLst/>
                <a:uLnTx/>
                <a:uFillTx/>
                <a:latin typeface="Verdana"/>
                <a:ea typeface="Verdana" panose="020B0604030504040204" pitchFamily="34" charset="0"/>
                <a:cs typeface="Verdana" panose="020B0604030504040204" pitchFamily="34" charset="0"/>
              </a:rPr>
              <a:t>¿</a:t>
            </a:r>
            <a:r>
              <a:rPr kumimoji="0" lang="es-ES" sz="1600" b="1" i="0" u="none" strike="noStrike" kern="1200" cap="none" spc="0" normalizeH="0" baseline="0" noProof="0" dirty="0">
                <a:ln>
                  <a:noFill/>
                </a:ln>
                <a:solidFill>
                  <a:srgbClr val="233616"/>
                </a:solidFill>
                <a:effectLst/>
                <a:uLnTx/>
                <a:uFillTx/>
                <a:latin typeface="Verdana"/>
                <a:ea typeface="Verdana" panose="020B0604030504040204" pitchFamily="34" charset="0"/>
                <a:cs typeface="Verdana" panose="020B0604030504040204" pitchFamily="34" charset="0"/>
              </a:rPr>
              <a:t>Qué actividades de ocio realiza en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233616"/>
                </a:solidFill>
                <a:effectLst/>
                <a:uLnTx/>
                <a:uFillTx/>
                <a:latin typeface="Verdana"/>
                <a:ea typeface="Verdana" panose="020B0604030504040204" pitchFamily="34" charset="0"/>
                <a:cs typeface="Verdana" panose="020B0604030504040204" pitchFamily="34" charset="0"/>
              </a:rPr>
              <a:t>vez de leer libros?</a:t>
            </a:r>
          </a:p>
        </p:txBody>
      </p:sp>
      <p:sp>
        <p:nvSpPr>
          <p:cNvPr id="16" name="Rectangle 87">
            <a:extLst>
              <a:ext uri="{FF2B5EF4-FFF2-40B4-BE49-F238E27FC236}">
                <a16:creationId xmlns:a16="http://schemas.microsoft.com/office/drawing/2014/main" id="{9772CC64-F953-4AA0-B5D6-B2151010CC50}"/>
              </a:ext>
            </a:extLst>
          </p:cNvPr>
          <p:cNvSpPr>
            <a:spLocks noChangeArrowheads="1"/>
          </p:cNvSpPr>
          <p:nvPr/>
        </p:nvSpPr>
        <p:spPr bwMode="auto">
          <a:xfrm>
            <a:off x="8131207" y="2294007"/>
            <a:ext cx="394878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000" b="0" i="0" u="none" strike="noStrike" kern="1200" cap="none" spc="0" normalizeH="0" baseline="0" noProof="0" dirty="0">
                <a:ln>
                  <a:noFill/>
                </a:ln>
                <a:solidFill>
                  <a:srgbClr val="002060"/>
                </a:solidFill>
                <a:effectLst/>
                <a:uLnTx/>
                <a:uFillTx/>
                <a:latin typeface="Verdana"/>
                <a:ea typeface="+mn-ea"/>
                <a:cs typeface="+mn-cs"/>
              </a:rPr>
              <a:t>Base: no lectores de libros o lector ocasional  que prefiere emplear su tiempo en otros entretenimientos (587)</a:t>
            </a:r>
            <a:endParaRPr kumimoji="0" lang="es-ES" sz="1000" b="0" i="0" u="none" strike="noStrike" kern="1200" cap="none" spc="0" normalizeH="0" baseline="0" noProof="0" dirty="0">
              <a:ln>
                <a:noFill/>
              </a:ln>
              <a:solidFill>
                <a:srgbClr val="002060"/>
              </a:solidFill>
              <a:effectLst/>
              <a:uLnTx/>
              <a:uFillTx/>
              <a:latin typeface="Verdana"/>
              <a:ea typeface="+mn-ea"/>
              <a:cs typeface="+mn-cs"/>
            </a:endParaRPr>
          </a:p>
        </p:txBody>
      </p:sp>
    </p:spTree>
    <p:extLst>
      <p:ext uri="{BB962C8B-B14F-4D97-AF65-F5344CB8AC3E}">
        <p14:creationId xmlns:p14="http://schemas.microsoft.com/office/powerpoint/2010/main" val="15449388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CuadroTexto"/>
          <p:cNvSpPr txBox="1"/>
          <p:nvPr/>
        </p:nvSpPr>
        <p:spPr>
          <a:xfrm>
            <a:off x="0" y="3082341"/>
            <a:ext cx="11333527" cy="2278381"/>
          </a:xfrm>
          <a:prstGeom prst="rect">
            <a:avLst/>
          </a:prstGeom>
          <a:solidFill>
            <a:srgbClr val="FF3300">
              <a:alpha val="69804"/>
            </a:srgbClr>
          </a:solidFill>
        </p:spPr>
        <p:txBody>
          <a:bodyPr wrap="square">
            <a:spAutoFit/>
          </a:bodyPr>
          <a:lstStyle/>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Resultados 2021</a:t>
            </a:r>
            <a:endPar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marL="0" marR="0" lvl="0" indent="-342900" algn="r" defTabSz="914400" rtl="0" eaLnBrk="1" fontAlgn="base" latinLnBrk="0" hangingPunct="1">
              <a:lnSpc>
                <a:spcPct val="120000"/>
              </a:lnSpc>
              <a:spcBef>
                <a:spcPts val="600"/>
              </a:spcBef>
              <a:spcAft>
                <a:spcPct val="0"/>
              </a:spcAft>
              <a:buClr>
                <a:srgbClr val="FF6600"/>
              </a:buClr>
              <a:buSzTx/>
              <a:buFontTx/>
              <a:buNone/>
              <a:tabLst/>
              <a:defRPr/>
            </a:pPr>
            <a:r>
              <a:rPr kumimoji="0" lang="es-ES" sz="1800" b="1" i="0" u="none" strike="noStrike" kern="0" cap="none" spc="0" normalizeH="0" baseline="0" noProof="0" dirty="0">
                <a:ln>
                  <a:noFill/>
                </a:ln>
                <a:solidFill>
                  <a:prstClr val="white"/>
                </a:solidFill>
                <a:effectLst/>
                <a:uLnTx/>
                <a:uFillTx/>
                <a:latin typeface="Verdana"/>
                <a:ea typeface="+mn-ea"/>
                <a:cs typeface="+mn-cs"/>
              </a:rPr>
              <a:t>LECTURA DE LIBROS POR OCIO EN TIEMPO LIBRE</a:t>
            </a:r>
          </a:p>
          <a:p>
            <a:pPr marL="0"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kumimoji="0" lang="es-ES" sz="4400" b="1" i="0" u="none" strike="noStrike" kern="0" cap="none" spc="0" normalizeH="0" baseline="0" noProof="0" dirty="0">
                <a:ln>
                  <a:noFill/>
                </a:ln>
                <a:solidFill>
                  <a:prstClr val="white"/>
                </a:solidFill>
                <a:effectLst/>
                <a:uLnTx/>
                <a:uFillTx/>
                <a:latin typeface="Verdana"/>
                <a:ea typeface="+mn-ea"/>
                <a:cs typeface="+mn-cs"/>
              </a:rPr>
              <a:t>Lector frecuente vs No lector</a:t>
            </a:r>
          </a:p>
          <a:p>
            <a:pPr marL="0"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kumimoji="0" lang="es-ES" sz="2000" b="0" i="0" u="none" strike="noStrike" kern="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(población de 14 o más años)</a:t>
            </a:r>
          </a:p>
        </p:txBody>
      </p:sp>
    </p:spTree>
    <p:extLst>
      <p:ext uri="{BB962C8B-B14F-4D97-AF65-F5344CB8AC3E}">
        <p14:creationId xmlns:p14="http://schemas.microsoft.com/office/powerpoint/2010/main" val="31092673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 name="Tabla 58">
            <a:extLst>
              <a:ext uri="{FF2B5EF4-FFF2-40B4-BE49-F238E27FC236}">
                <a16:creationId xmlns:a16="http://schemas.microsoft.com/office/drawing/2014/main" id="{8D59C9B8-916D-4C70-A78A-7E7A32B9F11B}"/>
              </a:ext>
            </a:extLst>
          </p:cNvPr>
          <p:cNvGraphicFramePr>
            <a:graphicFrameLocks noGrp="1"/>
          </p:cNvGraphicFramePr>
          <p:nvPr>
            <p:extLst>
              <p:ext uri="{D42A27DB-BD31-4B8C-83A1-F6EECF244321}">
                <p14:modId xmlns:p14="http://schemas.microsoft.com/office/powerpoint/2010/main" val="1638976411"/>
              </p:ext>
            </p:extLst>
          </p:nvPr>
        </p:nvGraphicFramePr>
        <p:xfrm>
          <a:off x="8841023" y="4026161"/>
          <a:ext cx="1247899" cy="2323620"/>
        </p:xfrm>
        <a:graphic>
          <a:graphicData uri="http://schemas.openxmlformats.org/drawingml/2006/table">
            <a:tbl>
              <a:tblPr firstRow="1" bandRow="1">
                <a:tableStyleId>{93296810-A885-4BE3-A3E7-6D5BEEA58F35}</a:tableStyleId>
              </a:tblPr>
              <a:tblGrid>
                <a:gridCol w="1247899">
                  <a:extLst>
                    <a:ext uri="{9D8B030D-6E8A-4147-A177-3AD203B41FA5}">
                      <a16:colId xmlns:a16="http://schemas.microsoft.com/office/drawing/2014/main" val="552291142"/>
                    </a:ext>
                  </a:extLst>
                </a:gridCol>
              </a:tblGrid>
              <a:tr h="258180">
                <a:tc>
                  <a:txBody>
                    <a:bodyPr/>
                    <a:lstStyle/>
                    <a:p>
                      <a:pPr algn="r" rtl="0" fontAlgn="ctr"/>
                      <a:r>
                        <a:rPr lang="es-ES" sz="800" b="0" i="0" u="none" strike="noStrike" dirty="0">
                          <a:solidFill>
                            <a:srgbClr val="003C8A"/>
                          </a:solidFill>
                          <a:effectLst/>
                          <a:highlight>
                            <a:srgbClr val="FFFF00"/>
                          </a:highlight>
                          <a:latin typeface="Verdana" panose="020B0604030504040204" pitchFamily="34" charset="0"/>
                        </a:rPr>
                        <a:t>MUJER – Univ. – 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258180">
                <a:tc>
                  <a:txBody>
                    <a:bodyPr/>
                    <a:lstStyle/>
                    <a:p>
                      <a:pPr algn="r" rtl="0" fontAlgn="ctr"/>
                      <a:r>
                        <a:rPr lang="es-ES" sz="800" b="0" i="0" u="none" strike="noStrike" dirty="0">
                          <a:solidFill>
                            <a:srgbClr val="003C8A"/>
                          </a:solidFill>
                          <a:effectLst/>
                          <a:highlight>
                            <a:srgbClr val="FFFF00"/>
                          </a:highlight>
                          <a:latin typeface="Verdana" panose="020B0604030504040204" pitchFamily="34" charset="0"/>
                        </a:rPr>
                        <a:t>HOMBRE – Univ. – 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768474"/>
                  </a:ext>
                </a:extLst>
              </a:tr>
              <a:tr h="258180">
                <a:tc>
                  <a:txBody>
                    <a:bodyPr/>
                    <a:lstStyle/>
                    <a:p>
                      <a:pPr algn="r" rtl="0" fontAlgn="ctr"/>
                      <a:r>
                        <a:rPr lang="es-ES" sz="800" b="0" i="0" u="none" strike="noStrike" dirty="0">
                          <a:solidFill>
                            <a:srgbClr val="003C8A"/>
                          </a:solidFill>
                          <a:effectLst/>
                          <a:highlight>
                            <a:srgbClr val="FFFF00"/>
                          </a:highlight>
                          <a:latin typeface="Verdana" panose="020B0604030504040204" pitchFamily="34" charset="0"/>
                        </a:rPr>
                        <a:t>MUJER – Univ. – &lt;55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2770790"/>
                  </a:ext>
                </a:extLst>
              </a:tr>
              <a:tr h="258180">
                <a:tc>
                  <a:txBody>
                    <a:bodyPr/>
                    <a:lstStyle/>
                    <a:p>
                      <a:pPr algn="r" rtl="0" fontAlgn="ctr"/>
                      <a:r>
                        <a:rPr lang="es-ES" sz="800" b="0" i="0" u="none" strike="noStrike" dirty="0">
                          <a:solidFill>
                            <a:srgbClr val="003C8A"/>
                          </a:solidFill>
                          <a:effectLst/>
                          <a:highlight>
                            <a:srgbClr val="FFFF00"/>
                          </a:highlight>
                          <a:latin typeface="Verdana" panose="020B0604030504040204" pitchFamily="34" charset="0"/>
                        </a:rPr>
                        <a:t>HOMBRE – Univ. – &lt;55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2069227"/>
                  </a:ext>
                </a:extLst>
              </a:tr>
              <a:tr h="258180">
                <a:tc>
                  <a:txBody>
                    <a:bodyPr/>
                    <a:lstStyle/>
                    <a:p>
                      <a:pPr algn="r" rtl="0" fontAlgn="ctr"/>
                      <a:r>
                        <a:rPr lang="es-ES" sz="800" b="0" i="0" u="none" strike="noStrike" dirty="0">
                          <a:solidFill>
                            <a:srgbClr val="003C8A"/>
                          </a:solidFill>
                          <a:effectLst/>
                          <a:latin typeface="Verdana" panose="020B0604030504040204" pitchFamily="34" charset="0"/>
                        </a:rPr>
                        <a:t>MUJER – Sec.</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258180">
                <a:tc>
                  <a:txBody>
                    <a:bodyPr/>
                    <a:lstStyle/>
                    <a:p>
                      <a:pPr algn="r" rtl="0" fontAlgn="ctr"/>
                      <a:r>
                        <a:rPr lang="es-ES" sz="800" b="0" i="0" u="none" strike="noStrike" dirty="0">
                          <a:solidFill>
                            <a:srgbClr val="003C8A"/>
                          </a:solidFill>
                          <a:effectLst/>
                          <a:latin typeface="Verdana" panose="020B0604030504040204" pitchFamily="34" charset="0"/>
                        </a:rPr>
                        <a:t>HOMBRE – Sec.</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r h="258180">
                <a:tc>
                  <a:txBody>
                    <a:bodyPr/>
                    <a:lstStyle/>
                    <a:p>
                      <a:pPr algn="r" rtl="0" fontAlgn="ctr"/>
                      <a:r>
                        <a:rPr lang="es-ES" sz="800" b="0" i="0" u="none" strike="noStrike" dirty="0">
                          <a:solidFill>
                            <a:srgbClr val="003C8A"/>
                          </a:solidFill>
                          <a:effectLst/>
                          <a:latin typeface="Verdana" panose="020B0604030504040204" pitchFamily="34" charset="0"/>
                        </a:rPr>
                        <a:t>MUJER – Prim.– &lt;65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5680385"/>
                  </a:ext>
                </a:extLst>
              </a:tr>
              <a:tr h="258180">
                <a:tc>
                  <a:txBody>
                    <a:bodyPr/>
                    <a:lstStyle/>
                    <a:p>
                      <a:pPr algn="r" rtl="0" fontAlgn="ctr"/>
                      <a:r>
                        <a:rPr lang="es-ES" sz="800" b="0" i="0" u="none" strike="noStrike" dirty="0">
                          <a:solidFill>
                            <a:srgbClr val="003C8A"/>
                          </a:solidFill>
                          <a:effectLst/>
                          <a:latin typeface="Verdana" panose="020B0604030504040204" pitchFamily="34" charset="0"/>
                        </a:rPr>
                        <a:t>MUJER – Prim. – 65+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3642833"/>
                  </a:ext>
                </a:extLst>
              </a:tr>
              <a:tr h="258180">
                <a:tc>
                  <a:txBody>
                    <a:bodyPr/>
                    <a:lstStyle/>
                    <a:p>
                      <a:pPr algn="r" rtl="0" fontAlgn="ctr"/>
                      <a:r>
                        <a:rPr lang="es-ES" sz="800" b="0" i="0" u="none" strike="noStrike" dirty="0">
                          <a:solidFill>
                            <a:srgbClr val="003C8A"/>
                          </a:solidFill>
                          <a:effectLst/>
                          <a:latin typeface="Verdana" panose="020B0604030504040204" pitchFamily="34" charset="0"/>
                        </a:rPr>
                        <a:t>HOMBRE – Prim.</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2099512"/>
                  </a:ext>
                </a:extLst>
              </a:tr>
            </a:tbl>
          </a:graphicData>
        </a:graphic>
      </p:graphicFrame>
      <p:sp>
        <p:nvSpPr>
          <p:cNvPr id="29" name="Rectangle 17">
            <a:extLst>
              <a:ext uri="{FF2B5EF4-FFF2-40B4-BE49-F238E27FC236}">
                <a16:creationId xmlns:a16="http://schemas.microsoft.com/office/drawing/2014/main" id="{10F91F65-B347-4141-AD92-BDFA5C9A1E8A}"/>
              </a:ext>
            </a:extLst>
          </p:cNvPr>
          <p:cNvSpPr>
            <a:spLocks noChangeArrowheads="1"/>
          </p:cNvSpPr>
          <p:nvPr/>
        </p:nvSpPr>
        <p:spPr bwMode="auto">
          <a:xfrm>
            <a:off x="5248797" y="3570549"/>
            <a:ext cx="775102" cy="215444"/>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800" b="0" i="0" u="none" strike="noStrike" kern="1200" cap="none" spc="0" normalizeH="0" baseline="0" noProof="0" dirty="0">
                <a:ln>
                  <a:noFill/>
                </a:ln>
                <a:solidFill>
                  <a:srgbClr val="002060"/>
                </a:solidFill>
                <a:effectLst/>
                <a:uLnTx/>
                <a:uFillTx/>
                <a:latin typeface="Verdana"/>
                <a:ea typeface="+mn-ea"/>
                <a:cs typeface="+mn-cs"/>
              </a:rPr>
              <a:t>SEXO</a:t>
            </a:r>
            <a:endParaRPr kumimoji="0" lang="es-ES" sz="800" b="0" i="0" u="none" strike="noStrike" kern="1200" cap="none" spc="0" normalizeH="0" baseline="0" noProof="0" dirty="0">
              <a:ln>
                <a:noFill/>
              </a:ln>
              <a:solidFill>
                <a:srgbClr val="002060"/>
              </a:solidFill>
              <a:effectLst/>
              <a:uLnTx/>
              <a:uFillTx/>
              <a:latin typeface="Verdana"/>
              <a:ea typeface="+mn-ea"/>
              <a:cs typeface="+mn-cs"/>
            </a:endParaRPr>
          </a:p>
        </p:txBody>
      </p:sp>
      <p:sp>
        <p:nvSpPr>
          <p:cNvPr id="30" name="Rectangle 17">
            <a:extLst>
              <a:ext uri="{FF2B5EF4-FFF2-40B4-BE49-F238E27FC236}">
                <a16:creationId xmlns:a16="http://schemas.microsoft.com/office/drawing/2014/main" id="{1C719B4F-9B1D-4C36-AC18-02BC4373D6AB}"/>
              </a:ext>
            </a:extLst>
          </p:cNvPr>
          <p:cNvSpPr>
            <a:spLocks noChangeArrowheads="1"/>
          </p:cNvSpPr>
          <p:nvPr/>
        </p:nvSpPr>
        <p:spPr bwMode="auto">
          <a:xfrm>
            <a:off x="5023610" y="4233719"/>
            <a:ext cx="1212112" cy="215444"/>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800" b="0" i="0" u="none" strike="noStrike" kern="1200" cap="none" spc="0" normalizeH="0" baseline="0" noProof="0" dirty="0">
                <a:ln>
                  <a:noFill/>
                </a:ln>
                <a:solidFill>
                  <a:srgbClr val="002060"/>
                </a:solidFill>
                <a:effectLst/>
                <a:uLnTx/>
                <a:uFillTx/>
                <a:latin typeface="Verdana"/>
                <a:ea typeface="+mn-ea"/>
                <a:cs typeface="+mn-cs"/>
              </a:rPr>
              <a:t>EDAD</a:t>
            </a:r>
            <a:endParaRPr kumimoji="0" lang="es-ES" sz="800" b="0" i="0" u="none" strike="noStrike" kern="1200" cap="none" spc="0" normalizeH="0" baseline="0" noProof="0" dirty="0">
              <a:ln>
                <a:noFill/>
              </a:ln>
              <a:solidFill>
                <a:srgbClr val="002060"/>
              </a:solidFill>
              <a:effectLst/>
              <a:uLnTx/>
              <a:uFillTx/>
              <a:latin typeface="Verdana"/>
              <a:ea typeface="+mn-ea"/>
              <a:cs typeface="+mn-cs"/>
            </a:endParaRPr>
          </a:p>
        </p:txBody>
      </p:sp>
      <p:sp>
        <p:nvSpPr>
          <p:cNvPr id="31" name="Rectangle 17">
            <a:extLst>
              <a:ext uri="{FF2B5EF4-FFF2-40B4-BE49-F238E27FC236}">
                <a16:creationId xmlns:a16="http://schemas.microsoft.com/office/drawing/2014/main" id="{1C07059F-3BBA-42BA-9CC9-131992784DAC}"/>
              </a:ext>
            </a:extLst>
          </p:cNvPr>
          <p:cNvSpPr>
            <a:spLocks noChangeArrowheads="1"/>
          </p:cNvSpPr>
          <p:nvPr/>
        </p:nvSpPr>
        <p:spPr bwMode="auto">
          <a:xfrm>
            <a:off x="4901448" y="5762898"/>
            <a:ext cx="1438502" cy="215444"/>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800" b="0" i="0" u="none" strike="noStrike" kern="1200" cap="none" spc="0" normalizeH="0" baseline="0" noProof="0" dirty="0">
                <a:ln>
                  <a:noFill/>
                </a:ln>
                <a:solidFill>
                  <a:srgbClr val="002060"/>
                </a:solidFill>
                <a:effectLst/>
                <a:uLnTx/>
                <a:uFillTx/>
                <a:latin typeface="Verdana"/>
                <a:ea typeface="+mn-ea"/>
                <a:cs typeface="+mn-cs"/>
              </a:rPr>
              <a:t>E</a:t>
            </a:r>
            <a:r>
              <a:rPr kumimoji="0" lang="es-ES_tradnl" sz="800" b="0" i="0" u="none" strike="noStrike" kern="1200" cap="none" spc="0" normalizeH="0" baseline="0" noProof="0" dirty="0">
                <a:ln>
                  <a:noFill/>
                </a:ln>
                <a:solidFill>
                  <a:srgbClr val="002060"/>
                </a:solidFill>
                <a:effectLst/>
                <a:uLnTx/>
                <a:uFillTx/>
                <a:latin typeface="Verdana"/>
                <a:ea typeface="+mn-ea"/>
                <a:cs typeface="+mn-cs"/>
              </a:rPr>
              <a:t>STUDIOS</a:t>
            </a:r>
            <a:endParaRPr kumimoji="0" lang="es-ES" sz="800" b="0" i="0" u="none" strike="noStrike" kern="1200" cap="none" spc="0" normalizeH="0" baseline="0" noProof="0" dirty="0">
              <a:ln>
                <a:noFill/>
              </a:ln>
              <a:solidFill>
                <a:srgbClr val="002060"/>
              </a:solidFill>
              <a:effectLst/>
              <a:uLnTx/>
              <a:uFillTx/>
              <a:latin typeface="Verdana"/>
              <a:ea typeface="+mn-ea"/>
              <a:cs typeface="+mn-cs"/>
            </a:endParaRPr>
          </a:p>
        </p:txBody>
      </p:sp>
      <p:sp>
        <p:nvSpPr>
          <p:cNvPr id="48" name="Marcador de número de diapositiva 1">
            <a:extLst>
              <a:ext uri="{FF2B5EF4-FFF2-40B4-BE49-F238E27FC236}">
                <a16:creationId xmlns:a16="http://schemas.microsoft.com/office/drawing/2014/main" id="{E2A4B413-D46E-41EC-B97C-5F70DC9810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80" name="Rectangle 3">
            <a:extLst>
              <a:ext uri="{FF2B5EF4-FFF2-40B4-BE49-F238E27FC236}">
                <a16:creationId xmlns:a16="http://schemas.microsoft.com/office/drawing/2014/main" id="{1F4D1046-1A2A-4DC1-ABEC-AE256EEF19CF}"/>
              </a:ext>
            </a:extLst>
          </p:cNvPr>
          <p:cNvSpPr>
            <a:spLocks noChangeArrowheads="1"/>
          </p:cNvSpPr>
          <p:nvPr/>
        </p:nvSpPr>
        <p:spPr bwMode="auto">
          <a:xfrm>
            <a:off x="88663" y="100706"/>
            <a:ext cx="6200170"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Resumen - Perfil del lector frecuente</a:t>
            </a:r>
          </a:p>
        </p:txBody>
      </p:sp>
      <p:grpSp>
        <p:nvGrpSpPr>
          <p:cNvPr id="9" name="Grupo 8">
            <a:extLst>
              <a:ext uri="{FF2B5EF4-FFF2-40B4-BE49-F238E27FC236}">
                <a16:creationId xmlns:a16="http://schemas.microsoft.com/office/drawing/2014/main" id="{7397BF6D-D012-44B7-B180-951CE8B657EC}"/>
              </a:ext>
            </a:extLst>
          </p:cNvPr>
          <p:cNvGrpSpPr/>
          <p:nvPr/>
        </p:nvGrpSpPr>
        <p:grpSpPr>
          <a:xfrm>
            <a:off x="20262" y="437194"/>
            <a:ext cx="4474749" cy="2114478"/>
            <a:chOff x="-296981" y="445257"/>
            <a:chExt cx="4474749" cy="2114478"/>
          </a:xfrm>
        </p:grpSpPr>
        <p:grpSp>
          <p:nvGrpSpPr>
            <p:cNvPr id="7" name="Grupo 6">
              <a:extLst>
                <a:ext uri="{FF2B5EF4-FFF2-40B4-BE49-F238E27FC236}">
                  <a16:creationId xmlns:a16="http://schemas.microsoft.com/office/drawing/2014/main" id="{0EEB9B30-99CB-4AE5-851E-0294C42428B6}"/>
                </a:ext>
              </a:extLst>
            </p:cNvPr>
            <p:cNvGrpSpPr/>
            <p:nvPr/>
          </p:nvGrpSpPr>
          <p:grpSpPr>
            <a:xfrm>
              <a:off x="-296981" y="680174"/>
              <a:ext cx="4158061" cy="1879561"/>
              <a:chOff x="-204092" y="558876"/>
              <a:chExt cx="4158061" cy="1879561"/>
            </a:xfrm>
          </p:grpSpPr>
          <p:graphicFrame>
            <p:nvGraphicFramePr>
              <p:cNvPr id="77" name="Gráfico 76">
                <a:extLst>
                  <a:ext uri="{FF2B5EF4-FFF2-40B4-BE49-F238E27FC236}">
                    <a16:creationId xmlns:a16="http://schemas.microsoft.com/office/drawing/2014/main" id="{A77C0C38-DE5C-4561-ADA1-64C4EB003977}"/>
                  </a:ext>
                </a:extLst>
              </p:cNvPr>
              <p:cNvGraphicFramePr/>
              <p:nvPr>
                <p:extLst>
                  <p:ext uri="{D42A27DB-BD31-4B8C-83A1-F6EECF244321}">
                    <p14:modId xmlns:p14="http://schemas.microsoft.com/office/powerpoint/2010/main" val="2000768377"/>
                  </p:ext>
                </p:extLst>
              </p:nvPr>
            </p:nvGraphicFramePr>
            <p:xfrm>
              <a:off x="700047" y="558876"/>
              <a:ext cx="2735427" cy="1879561"/>
            </p:xfrm>
            <a:graphic>
              <a:graphicData uri="http://schemas.openxmlformats.org/drawingml/2006/chart">
                <c:chart xmlns:c="http://schemas.openxmlformats.org/drawingml/2006/chart" xmlns:r="http://schemas.openxmlformats.org/officeDocument/2006/relationships" r:id="rId2"/>
              </a:graphicData>
            </a:graphic>
          </p:graphicFrame>
          <p:sp>
            <p:nvSpPr>
              <p:cNvPr id="78" name="17 Rectángulo">
                <a:extLst>
                  <a:ext uri="{FF2B5EF4-FFF2-40B4-BE49-F238E27FC236}">
                    <a16:creationId xmlns:a16="http://schemas.microsoft.com/office/drawing/2014/main" id="{39761CB0-4E6E-4ACA-B6E3-9561160028D7}"/>
                  </a:ext>
                </a:extLst>
              </p:cNvPr>
              <p:cNvSpPr>
                <a:spLocks noChangeArrowheads="1"/>
              </p:cNvSpPr>
              <p:nvPr/>
            </p:nvSpPr>
            <p:spPr bwMode="auto">
              <a:xfrm>
                <a:off x="-204092" y="772161"/>
                <a:ext cx="1551798" cy="584775"/>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Verdana" panose="020B0604030504040204" pitchFamily="34" charset="0"/>
                  </a:rPr>
                  <a:t>LECTOR FRECUENTE</a:t>
                </a:r>
              </a:p>
            </p:txBody>
          </p:sp>
          <p:sp>
            <p:nvSpPr>
              <p:cNvPr id="93" name="17 Rectángulo">
                <a:extLst>
                  <a:ext uri="{FF2B5EF4-FFF2-40B4-BE49-F238E27FC236}">
                    <a16:creationId xmlns:a16="http://schemas.microsoft.com/office/drawing/2014/main" id="{656007BC-5305-40B2-89F8-FEE220B98F6E}"/>
                  </a:ext>
                </a:extLst>
              </p:cNvPr>
              <p:cNvSpPr>
                <a:spLocks noChangeArrowheads="1"/>
              </p:cNvSpPr>
              <p:nvPr/>
            </p:nvSpPr>
            <p:spPr bwMode="auto">
              <a:xfrm>
                <a:off x="2637061" y="1029205"/>
                <a:ext cx="1316908" cy="415498"/>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1" i="0" u="none" strike="noStrike" kern="1200" cap="none" spc="0" normalizeH="0" baseline="0" noProof="0" dirty="0">
                    <a:ln>
                      <a:noFill/>
                    </a:ln>
                    <a:solidFill>
                      <a:prstClr val="white">
                        <a:lumMod val="65000"/>
                      </a:prstClr>
                    </a:solidFill>
                    <a:effectLst/>
                    <a:uLnTx/>
                    <a:uFillTx/>
                    <a:latin typeface="Verdana" panose="020B0604030504040204" pitchFamily="34" charset="0"/>
                    <a:ea typeface="Verdana" panose="020B0604030504040204" pitchFamily="34" charset="0"/>
                    <a:cs typeface="Verdana" panose="020B0604030504040204" pitchFamily="34" charset="0"/>
                  </a:rPr>
                  <a:t>TOTAL NO LECTOR*</a:t>
                </a:r>
              </a:p>
            </p:txBody>
          </p:sp>
          <p:sp>
            <p:nvSpPr>
              <p:cNvPr id="94" name="Rectángulo 93">
                <a:extLst>
                  <a:ext uri="{FF2B5EF4-FFF2-40B4-BE49-F238E27FC236}">
                    <a16:creationId xmlns:a16="http://schemas.microsoft.com/office/drawing/2014/main" id="{C954326F-9434-4F94-8690-038079A40642}"/>
                  </a:ext>
                </a:extLst>
              </p:cNvPr>
              <p:cNvSpPr/>
              <p:nvPr/>
            </p:nvSpPr>
            <p:spPr>
              <a:xfrm>
                <a:off x="2807532" y="1410656"/>
                <a:ext cx="887190" cy="273280"/>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solidFill>
                      <a:prstClr val="white">
                        <a:lumMod val="65000"/>
                      </a:prstClr>
                    </a:solidFill>
                    <a:latin typeface="Verdana"/>
                  </a:rPr>
                  <a:t>4</a:t>
                </a:r>
                <a:r>
                  <a:rPr kumimoji="0" lang="es-ES" sz="1600" b="0" i="0" u="none" strike="noStrike" kern="1200" cap="none" spc="0" normalizeH="0" baseline="0" noProof="0" dirty="0">
                    <a:ln>
                      <a:noFill/>
                    </a:ln>
                    <a:solidFill>
                      <a:prstClr val="white">
                        <a:lumMod val="65000"/>
                      </a:prstClr>
                    </a:solidFill>
                    <a:effectLst/>
                    <a:uLnTx/>
                    <a:uFillTx/>
                    <a:latin typeface="Verdana"/>
                    <a:ea typeface="+mn-ea"/>
                    <a:cs typeface="+mn-cs"/>
                  </a:rPr>
                  <a:t>7,3%</a:t>
                </a:r>
              </a:p>
            </p:txBody>
          </p:sp>
          <p:sp>
            <p:nvSpPr>
              <p:cNvPr id="95" name="17 Rectángulo">
                <a:extLst>
                  <a:ext uri="{FF2B5EF4-FFF2-40B4-BE49-F238E27FC236}">
                    <a16:creationId xmlns:a16="http://schemas.microsoft.com/office/drawing/2014/main" id="{C4A2C3F8-CA7E-4521-8882-765493980130}"/>
                  </a:ext>
                </a:extLst>
              </p:cNvPr>
              <p:cNvSpPr>
                <a:spLocks noChangeArrowheads="1"/>
              </p:cNvSpPr>
              <p:nvPr/>
            </p:nvSpPr>
            <p:spPr bwMode="auto">
              <a:xfrm>
                <a:off x="2409775" y="2188653"/>
                <a:ext cx="742743" cy="230832"/>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prstClr val="white">
                        <a:lumMod val="65000"/>
                      </a:prstClr>
                    </a:solidFill>
                    <a:effectLst/>
                    <a:uLnTx/>
                    <a:uFillTx/>
                    <a:latin typeface="Verdana" panose="020B0604030504040204" pitchFamily="34" charset="0"/>
                    <a:ea typeface="Verdana" panose="020B0604030504040204" pitchFamily="34" charset="0"/>
                    <a:cs typeface="Verdana" panose="020B0604030504040204" pitchFamily="34" charset="0"/>
                  </a:rPr>
                  <a:t>No lector</a:t>
                </a:r>
              </a:p>
            </p:txBody>
          </p:sp>
          <p:sp>
            <p:nvSpPr>
              <p:cNvPr id="96" name="17 Rectángulo">
                <a:extLst>
                  <a:ext uri="{FF2B5EF4-FFF2-40B4-BE49-F238E27FC236}">
                    <a16:creationId xmlns:a16="http://schemas.microsoft.com/office/drawing/2014/main" id="{3AF4045A-2091-4949-982F-D6A810316E94}"/>
                  </a:ext>
                </a:extLst>
              </p:cNvPr>
              <p:cNvSpPr>
                <a:spLocks noChangeArrowheads="1"/>
              </p:cNvSpPr>
              <p:nvPr/>
            </p:nvSpPr>
            <p:spPr bwMode="auto">
              <a:xfrm>
                <a:off x="2154475" y="558876"/>
                <a:ext cx="1211995" cy="230832"/>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prstClr val="white">
                        <a:lumMod val="65000"/>
                      </a:prstClr>
                    </a:solidFill>
                    <a:effectLst/>
                    <a:uLnTx/>
                    <a:uFillTx/>
                    <a:latin typeface="Verdana" panose="020B0604030504040204" pitchFamily="34" charset="0"/>
                    <a:ea typeface="Verdana" panose="020B0604030504040204" pitchFamily="34" charset="0"/>
                    <a:cs typeface="Verdana" panose="020B0604030504040204" pitchFamily="34" charset="0"/>
                  </a:rPr>
                  <a:t>Lector Ocasional</a:t>
                </a:r>
              </a:p>
            </p:txBody>
          </p:sp>
          <p:sp>
            <p:nvSpPr>
              <p:cNvPr id="97" name="Rectángulo 96">
                <a:extLst>
                  <a:ext uri="{FF2B5EF4-FFF2-40B4-BE49-F238E27FC236}">
                    <a16:creationId xmlns:a16="http://schemas.microsoft.com/office/drawing/2014/main" id="{E8C4EF73-06EF-4234-ACF3-442CB9CCAA9E}"/>
                  </a:ext>
                </a:extLst>
              </p:cNvPr>
              <p:cNvSpPr/>
              <p:nvPr/>
            </p:nvSpPr>
            <p:spPr>
              <a:xfrm>
                <a:off x="118899" y="1406377"/>
                <a:ext cx="1001261" cy="273280"/>
              </a:xfrm>
              <a:prstGeom prst="rect">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1" dirty="0">
                    <a:solidFill>
                      <a:prstClr val="black"/>
                    </a:solidFill>
                    <a:latin typeface="Verdana"/>
                  </a:rPr>
                  <a:t>52,7</a:t>
                </a:r>
                <a:r>
                  <a:rPr kumimoji="0" lang="es-ES" sz="1600" b="1" i="0" u="none" strike="noStrike" kern="1200" cap="none" spc="0" normalizeH="0" baseline="0" noProof="0" dirty="0">
                    <a:ln>
                      <a:noFill/>
                    </a:ln>
                    <a:solidFill>
                      <a:prstClr val="black"/>
                    </a:solidFill>
                    <a:effectLst/>
                    <a:uLnTx/>
                    <a:uFillTx/>
                    <a:latin typeface="Verdana"/>
                    <a:ea typeface="+mn-ea"/>
                    <a:cs typeface="+mn-cs"/>
                  </a:rPr>
                  <a:t>%</a:t>
                </a:r>
              </a:p>
            </p:txBody>
          </p:sp>
          <p:sp>
            <p:nvSpPr>
              <p:cNvPr id="98" name="Rectángulo 97">
                <a:extLst>
                  <a:ext uri="{FF2B5EF4-FFF2-40B4-BE49-F238E27FC236}">
                    <a16:creationId xmlns:a16="http://schemas.microsoft.com/office/drawing/2014/main" id="{894373F3-1CF4-43A3-9304-44439842CC0F}"/>
                  </a:ext>
                </a:extLst>
              </p:cNvPr>
              <p:cNvSpPr/>
              <p:nvPr/>
            </p:nvSpPr>
            <p:spPr>
              <a:xfrm>
                <a:off x="2807532" y="1681593"/>
                <a:ext cx="831448"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prstClr val="white">
                        <a:lumMod val="65000"/>
                      </a:prstClr>
                    </a:solidFill>
                    <a:effectLst/>
                    <a:uLnTx/>
                    <a:uFillTx/>
                    <a:latin typeface="Verdana" panose="020B0604030504040204" pitchFamily="34" charset="0"/>
                    <a:ea typeface="Verdana" panose="020B0604030504040204" pitchFamily="34" charset="0"/>
                    <a:cs typeface="Verdana" panose="020B0604030504040204" pitchFamily="34" charset="0"/>
                  </a:rPr>
                  <a:t>*</a:t>
                </a:r>
                <a:r>
                  <a:rPr kumimoji="0" lang="es-ES" sz="800" b="0" i="0" u="none" strike="noStrike" kern="1200" cap="none" spc="0" normalizeH="0" baseline="0" noProof="0" dirty="0">
                    <a:ln>
                      <a:noFill/>
                    </a:ln>
                    <a:solidFill>
                      <a:prstClr val="white">
                        <a:lumMod val="65000"/>
                      </a:prstClr>
                    </a:solidFill>
                    <a:effectLst/>
                    <a:uLnTx/>
                    <a:uFillTx/>
                    <a:latin typeface="Verdana" panose="020B0604030504040204" pitchFamily="34" charset="0"/>
                    <a:ea typeface="Verdana" panose="020B0604030504040204" pitchFamily="34" charset="0"/>
                    <a:cs typeface="Verdana" panose="020B0604030504040204" pitchFamily="34" charset="0"/>
                  </a:rPr>
                  <a:t>Ocasional + No lector</a:t>
                </a:r>
                <a:endParaRPr kumimoji="0" lang="es-ES" sz="800" b="0" i="0" u="none" strike="noStrike" kern="1200" cap="none" spc="0" normalizeH="0" baseline="0" noProof="0" dirty="0">
                  <a:ln>
                    <a:noFill/>
                  </a:ln>
                  <a:solidFill>
                    <a:prstClr val="white">
                      <a:lumMod val="65000"/>
                    </a:prstClr>
                  </a:solidFill>
                  <a:effectLst/>
                  <a:uLnTx/>
                  <a:uFillTx/>
                  <a:latin typeface="Verdana"/>
                  <a:ea typeface="+mn-ea"/>
                  <a:cs typeface="+mn-cs"/>
                </a:endParaRPr>
              </a:p>
            </p:txBody>
          </p:sp>
        </p:grpSp>
        <p:sp>
          <p:nvSpPr>
            <p:cNvPr id="100" name="17 Rectángulo">
              <a:extLst>
                <a:ext uri="{FF2B5EF4-FFF2-40B4-BE49-F238E27FC236}">
                  <a16:creationId xmlns:a16="http://schemas.microsoft.com/office/drawing/2014/main" id="{D22E7ADB-5A1D-4BE3-958A-82214DE28F25}"/>
                </a:ext>
              </a:extLst>
            </p:cNvPr>
            <p:cNvSpPr>
              <a:spLocks noChangeArrowheads="1"/>
            </p:cNvSpPr>
            <p:nvPr/>
          </p:nvSpPr>
          <p:spPr bwMode="auto">
            <a:xfrm>
              <a:off x="-54596" y="445257"/>
              <a:ext cx="4232364" cy="246221"/>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FRECUENCIA DE LECTURA DE </a:t>
              </a:r>
              <a:r>
                <a:rPr kumimoji="0" lang="es-ES" sz="10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LIBROS EN TIEMPO LIBRE</a:t>
              </a:r>
            </a:p>
          </p:txBody>
        </p:sp>
      </p:grpSp>
      <p:graphicFrame>
        <p:nvGraphicFramePr>
          <p:cNvPr id="101" name="Object 1024">
            <a:extLst>
              <a:ext uri="{FF2B5EF4-FFF2-40B4-BE49-F238E27FC236}">
                <a16:creationId xmlns:a16="http://schemas.microsoft.com/office/drawing/2014/main" id="{DF99664B-2FEB-4B90-86ED-469658F468F7}"/>
              </a:ext>
            </a:extLst>
          </p:cNvPr>
          <p:cNvGraphicFramePr>
            <a:graphicFrameLocks noChangeAspect="1"/>
          </p:cNvGraphicFramePr>
          <p:nvPr>
            <p:extLst>
              <p:ext uri="{D42A27DB-BD31-4B8C-83A1-F6EECF244321}">
                <p14:modId xmlns:p14="http://schemas.microsoft.com/office/powerpoint/2010/main" val="3443959248"/>
              </p:ext>
            </p:extLst>
          </p:nvPr>
        </p:nvGraphicFramePr>
        <p:xfrm>
          <a:off x="6456008" y="3198486"/>
          <a:ext cx="2110504" cy="34543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2" name="Tabla 101">
            <a:extLst>
              <a:ext uri="{FF2B5EF4-FFF2-40B4-BE49-F238E27FC236}">
                <a16:creationId xmlns:a16="http://schemas.microsoft.com/office/drawing/2014/main" id="{08361FD6-6E1E-4DCB-B166-892B72874E6B}"/>
              </a:ext>
            </a:extLst>
          </p:cNvPr>
          <p:cNvGraphicFramePr>
            <a:graphicFrameLocks noGrp="1"/>
          </p:cNvGraphicFramePr>
          <p:nvPr>
            <p:extLst>
              <p:ext uri="{D42A27DB-BD31-4B8C-83A1-F6EECF244321}">
                <p14:modId xmlns:p14="http://schemas.microsoft.com/office/powerpoint/2010/main" val="3049421702"/>
              </p:ext>
            </p:extLst>
          </p:nvPr>
        </p:nvGraphicFramePr>
        <p:xfrm>
          <a:off x="5656161" y="3716237"/>
          <a:ext cx="797160" cy="426720"/>
        </p:xfrm>
        <a:graphic>
          <a:graphicData uri="http://schemas.openxmlformats.org/drawingml/2006/table">
            <a:tbl>
              <a:tblPr firstRow="1" bandRow="1">
                <a:tableStyleId>{93296810-A885-4BE3-A3E7-6D5BEEA58F35}</a:tableStyleId>
              </a:tblPr>
              <a:tblGrid>
                <a:gridCol w="797160">
                  <a:extLst>
                    <a:ext uri="{9D8B030D-6E8A-4147-A177-3AD203B41FA5}">
                      <a16:colId xmlns:a16="http://schemas.microsoft.com/office/drawing/2014/main" val="552291142"/>
                    </a:ext>
                  </a:extLst>
                </a:gridCol>
              </a:tblGrid>
              <a:tr h="0">
                <a:tc>
                  <a:txBody>
                    <a:bodyPr/>
                    <a:lstStyle/>
                    <a:p>
                      <a:pPr algn="r"/>
                      <a:r>
                        <a:rPr lang="es-ES" sz="8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Hombre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176528">
                <a:tc>
                  <a:txBody>
                    <a:bodyPr/>
                    <a:lstStyle/>
                    <a:p>
                      <a:pPr algn="r"/>
                      <a:r>
                        <a:rPr lang="es-ES" sz="800" b="0" kern="1200" dirty="0">
                          <a:solidFill>
                            <a:schemeClr val="tx1">
                              <a:lumMod val="75000"/>
                              <a:lumOff val="25000"/>
                            </a:schemeClr>
                          </a:solidFill>
                          <a:highlight>
                            <a:srgbClr val="FFFF00"/>
                          </a:highlight>
                          <a:latin typeface="Verdana" panose="020B0604030504040204" pitchFamily="34" charset="0"/>
                          <a:ea typeface="Verdana" panose="020B0604030504040204" pitchFamily="34" charset="0"/>
                          <a:cs typeface="Verdana" panose="020B0604030504040204" pitchFamily="34" charset="0"/>
                        </a:rPr>
                        <a:t>Mujer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bl>
          </a:graphicData>
        </a:graphic>
      </p:graphicFrame>
      <p:graphicFrame>
        <p:nvGraphicFramePr>
          <p:cNvPr id="103" name="Tabla 102">
            <a:extLst>
              <a:ext uri="{FF2B5EF4-FFF2-40B4-BE49-F238E27FC236}">
                <a16:creationId xmlns:a16="http://schemas.microsoft.com/office/drawing/2014/main" id="{A43770FD-BCB3-4452-8793-CFB903286176}"/>
              </a:ext>
            </a:extLst>
          </p:cNvPr>
          <p:cNvGraphicFramePr>
            <a:graphicFrameLocks noGrp="1"/>
          </p:cNvGraphicFramePr>
          <p:nvPr>
            <p:extLst>
              <p:ext uri="{D42A27DB-BD31-4B8C-83A1-F6EECF244321}">
                <p14:modId xmlns:p14="http://schemas.microsoft.com/office/powerpoint/2010/main" val="279616025"/>
              </p:ext>
            </p:extLst>
          </p:nvPr>
        </p:nvGraphicFramePr>
        <p:xfrm>
          <a:off x="5259775" y="4442229"/>
          <a:ext cx="1260000" cy="1280160"/>
        </p:xfrm>
        <a:graphic>
          <a:graphicData uri="http://schemas.openxmlformats.org/drawingml/2006/table">
            <a:tbl>
              <a:tblPr firstRow="1" bandRow="1">
                <a:tableStyleId>{93296810-A885-4BE3-A3E7-6D5BEEA58F35}</a:tableStyleId>
              </a:tblPr>
              <a:tblGrid>
                <a:gridCol w="1260000">
                  <a:extLst>
                    <a:ext uri="{9D8B030D-6E8A-4147-A177-3AD203B41FA5}">
                      <a16:colId xmlns:a16="http://schemas.microsoft.com/office/drawing/2014/main" val="552291142"/>
                    </a:ext>
                  </a:extLst>
                </a:gridCol>
              </a:tblGrid>
              <a:tr h="197825">
                <a:tc>
                  <a:txBody>
                    <a:bodyPr/>
                    <a:lstStyle/>
                    <a:p>
                      <a:pPr algn="r"/>
                      <a:r>
                        <a:rPr lang="es-ES" sz="800" b="0" kern="1200" dirty="0">
                          <a:solidFill>
                            <a:schemeClr val="tx1">
                              <a:lumMod val="75000"/>
                              <a:lumOff val="25000"/>
                            </a:schemeClr>
                          </a:solidFill>
                          <a:highlight>
                            <a:srgbClr val="FFFF00"/>
                          </a:highlight>
                          <a:latin typeface="Verdana" panose="020B0604030504040204" pitchFamily="34" charset="0"/>
                          <a:ea typeface="Verdana" panose="020B0604030504040204" pitchFamily="34" charset="0"/>
                          <a:cs typeface="Verdana" panose="020B0604030504040204" pitchFamily="34" charset="0"/>
                        </a:rPr>
                        <a:t>De 14 a 24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197825">
                <a:tc>
                  <a:txBody>
                    <a:bodyPr/>
                    <a:lstStyle/>
                    <a:p>
                      <a:pPr algn="r"/>
                      <a:r>
                        <a:rPr lang="es-ES" sz="8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25 a 34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197825">
                <a:tc>
                  <a:txBody>
                    <a:bodyPr/>
                    <a:lstStyle/>
                    <a:p>
                      <a:pPr algn="r"/>
                      <a:r>
                        <a:rPr lang="es-ES" sz="8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35 a 44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r h="197825">
                <a:tc>
                  <a:txBody>
                    <a:bodyPr/>
                    <a:lstStyle/>
                    <a:p>
                      <a:pPr algn="r"/>
                      <a:r>
                        <a:rPr lang="es-ES" sz="8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45 a 54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5680385"/>
                  </a:ext>
                </a:extLst>
              </a:tr>
              <a:tr h="197825">
                <a:tc>
                  <a:txBody>
                    <a:bodyPr/>
                    <a:lstStyle/>
                    <a:p>
                      <a:pPr algn="r"/>
                      <a:r>
                        <a:rPr lang="es-ES" sz="800" b="0" kern="1200" dirty="0">
                          <a:solidFill>
                            <a:schemeClr val="tx1">
                              <a:lumMod val="75000"/>
                              <a:lumOff val="25000"/>
                            </a:schemeClr>
                          </a:solidFill>
                          <a:highlight>
                            <a:srgbClr val="FFFF00"/>
                          </a:highlight>
                          <a:latin typeface="Verdana" panose="020B0604030504040204" pitchFamily="34" charset="0"/>
                          <a:ea typeface="Verdana" panose="020B0604030504040204" pitchFamily="34" charset="0"/>
                          <a:cs typeface="Verdana" panose="020B0604030504040204" pitchFamily="34" charset="0"/>
                        </a:rPr>
                        <a:t>De 55 a 64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3642833"/>
                  </a:ext>
                </a:extLst>
              </a:tr>
              <a:tr h="19782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8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65 años y más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2099512"/>
                  </a:ext>
                </a:extLst>
              </a:tr>
            </a:tbl>
          </a:graphicData>
        </a:graphic>
      </p:graphicFrame>
      <p:sp>
        <p:nvSpPr>
          <p:cNvPr id="105" name="Rectangle 5">
            <a:extLst>
              <a:ext uri="{FF2B5EF4-FFF2-40B4-BE49-F238E27FC236}">
                <a16:creationId xmlns:a16="http://schemas.microsoft.com/office/drawing/2014/main" id="{DB874AEF-3AA8-47AA-901C-EF81B6759527}"/>
              </a:ext>
            </a:extLst>
          </p:cNvPr>
          <p:cNvSpPr>
            <a:spLocks noChangeArrowheads="1"/>
          </p:cNvSpPr>
          <p:nvPr/>
        </p:nvSpPr>
        <p:spPr bwMode="auto">
          <a:xfrm>
            <a:off x="5909063" y="3183622"/>
            <a:ext cx="546945" cy="326693"/>
          </a:xfrm>
          <a:prstGeom prst="rect">
            <a:avLst/>
          </a:prstGeom>
          <a:noFill/>
          <a:ln w="28575">
            <a:noFill/>
            <a:miter lim="800000"/>
            <a:headEnd/>
            <a:tailEnd/>
          </a:ln>
          <a:effectLst/>
        </p:spPr>
        <p:txBody>
          <a:bodyPr wrap="none" anchor="ctr">
            <a:spAutoFit/>
          </a:bodyPr>
          <a:lstStyle/>
          <a:p>
            <a:pPr marL="0" marR="0" lvl="0" indent="0" algn="l" defTabSz="914400" rtl="0" eaLnBrk="1" fontAlgn="auto" latinLnBrk="0" hangingPunct="1">
              <a:lnSpc>
                <a:spcPct val="180000"/>
              </a:lnSpc>
              <a:spcBef>
                <a:spcPct val="0"/>
              </a:spcBef>
              <a:spcAft>
                <a:spcPts val="0"/>
              </a:spcAft>
              <a:buClrTx/>
              <a:buSzTx/>
              <a:buFontTx/>
              <a:buNone/>
              <a:tabLst/>
              <a:defRPr/>
            </a:pPr>
            <a:r>
              <a:rPr kumimoji="0" lang="es-ES" sz="10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Total</a:t>
            </a:r>
          </a:p>
        </p:txBody>
      </p:sp>
      <p:graphicFrame>
        <p:nvGraphicFramePr>
          <p:cNvPr id="106" name="Tabla 105">
            <a:extLst>
              <a:ext uri="{FF2B5EF4-FFF2-40B4-BE49-F238E27FC236}">
                <a16:creationId xmlns:a16="http://schemas.microsoft.com/office/drawing/2014/main" id="{87A16B23-A6AA-47D5-8A99-F71607589B83}"/>
              </a:ext>
            </a:extLst>
          </p:cNvPr>
          <p:cNvGraphicFramePr>
            <a:graphicFrameLocks noGrp="1"/>
          </p:cNvGraphicFramePr>
          <p:nvPr>
            <p:extLst>
              <p:ext uri="{D42A27DB-BD31-4B8C-83A1-F6EECF244321}">
                <p14:modId xmlns:p14="http://schemas.microsoft.com/office/powerpoint/2010/main" val="223228347"/>
              </p:ext>
            </p:extLst>
          </p:nvPr>
        </p:nvGraphicFramePr>
        <p:xfrm>
          <a:off x="5333717" y="5961382"/>
          <a:ext cx="1175608" cy="640080"/>
        </p:xfrm>
        <a:graphic>
          <a:graphicData uri="http://schemas.openxmlformats.org/drawingml/2006/table">
            <a:tbl>
              <a:tblPr firstRow="1" bandRow="1">
                <a:tableStyleId>{93296810-A885-4BE3-A3E7-6D5BEEA58F35}</a:tableStyleId>
              </a:tblPr>
              <a:tblGrid>
                <a:gridCol w="1175608">
                  <a:extLst>
                    <a:ext uri="{9D8B030D-6E8A-4147-A177-3AD203B41FA5}">
                      <a16:colId xmlns:a16="http://schemas.microsoft.com/office/drawing/2014/main" val="552291142"/>
                    </a:ext>
                  </a:extLst>
                </a:gridCol>
              </a:tblGrid>
              <a:tr h="171374">
                <a:tc>
                  <a:txBody>
                    <a:bodyPr/>
                    <a:lstStyle/>
                    <a:p>
                      <a:pPr algn="r"/>
                      <a:r>
                        <a:rPr lang="es-ES" sz="8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Hasta primarios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171374">
                <a:tc>
                  <a:txBody>
                    <a:bodyPr/>
                    <a:lstStyle/>
                    <a:p>
                      <a:pPr algn="r"/>
                      <a:r>
                        <a:rPr lang="es-ES" sz="8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Secundarios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171374">
                <a:tc>
                  <a:txBody>
                    <a:bodyPr/>
                    <a:lstStyle/>
                    <a:p>
                      <a:pPr algn="r"/>
                      <a:r>
                        <a:rPr lang="es-ES" sz="800" b="0" kern="1200" dirty="0">
                          <a:solidFill>
                            <a:schemeClr val="tx1">
                              <a:lumMod val="75000"/>
                              <a:lumOff val="25000"/>
                            </a:schemeClr>
                          </a:solidFill>
                          <a:highlight>
                            <a:srgbClr val="FFFF00"/>
                          </a:highlight>
                          <a:latin typeface="Verdana" panose="020B0604030504040204" pitchFamily="34" charset="0"/>
                          <a:ea typeface="Verdana" panose="020B0604030504040204" pitchFamily="34" charset="0"/>
                          <a:cs typeface="Verdana" panose="020B0604030504040204" pitchFamily="34" charset="0"/>
                        </a:rPr>
                        <a:t>Universitarios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bl>
          </a:graphicData>
        </a:graphic>
      </p:graphicFrame>
      <p:pic>
        <p:nvPicPr>
          <p:cNvPr id="108" name="Imagen 107">
            <a:extLst>
              <a:ext uri="{FF2B5EF4-FFF2-40B4-BE49-F238E27FC236}">
                <a16:creationId xmlns:a16="http://schemas.microsoft.com/office/drawing/2014/main" id="{4DBDA06B-B2A0-41C2-B5EB-F9AACF68D815}"/>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7591449" y="3913196"/>
            <a:ext cx="647551" cy="272886"/>
          </a:xfrm>
          <a:prstGeom prst="rect">
            <a:avLst/>
          </a:prstGeom>
        </p:spPr>
      </p:pic>
      <p:cxnSp>
        <p:nvCxnSpPr>
          <p:cNvPr id="114" name="Conector recto 113">
            <a:extLst>
              <a:ext uri="{FF2B5EF4-FFF2-40B4-BE49-F238E27FC236}">
                <a16:creationId xmlns:a16="http://schemas.microsoft.com/office/drawing/2014/main" id="{6DA17AA8-3479-45A1-9F4A-427186DBEA3A}"/>
              </a:ext>
            </a:extLst>
          </p:cNvPr>
          <p:cNvCxnSpPr>
            <a:cxnSpLocks/>
          </p:cNvCxnSpPr>
          <p:nvPr/>
        </p:nvCxnSpPr>
        <p:spPr>
          <a:xfrm flipH="1">
            <a:off x="7515714" y="3198486"/>
            <a:ext cx="0" cy="3568392"/>
          </a:xfrm>
          <a:prstGeom prst="line">
            <a:avLst/>
          </a:prstGeom>
          <a:ln w="9525">
            <a:solidFill>
              <a:srgbClr val="C00000"/>
            </a:solidFill>
            <a:prstDash val="dashDot"/>
          </a:ln>
        </p:spPr>
        <p:style>
          <a:lnRef idx="1">
            <a:schemeClr val="accent1"/>
          </a:lnRef>
          <a:fillRef idx="0">
            <a:schemeClr val="accent1"/>
          </a:fillRef>
          <a:effectRef idx="0">
            <a:schemeClr val="accent1"/>
          </a:effectRef>
          <a:fontRef idx="minor">
            <a:schemeClr val="tx1"/>
          </a:fontRef>
        </p:style>
      </p:cxnSp>
      <p:grpSp>
        <p:nvGrpSpPr>
          <p:cNvPr id="24" name="Grupo 23">
            <a:extLst>
              <a:ext uri="{FF2B5EF4-FFF2-40B4-BE49-F238E27FC236}">
                <a16:creationId xmlns:a16="http://schemas.microsoft.com/office/drawing/2014/main" id="{6D7EDAB7-24BB-4F82-9F24-FAF018AAF20B}"/>
              </a:ext>
            </a:extLst>
          </p:cNvPr>
          <p:cNvGrpSpPr/>
          <p:nvPr/>
        </p:nvGrpSpPr>
        <p:grpSpPr>
          <a:xfrm>
            <a:off x="5121033" y="3587709"/>
            <a:ext cx="249693" cy="196688"/>
            <a:chOff x="2581503" y="1886236"/>
            <a:chExt cx="571271" cy="450002"/>
          </a:xfrm>
        </p:grpSpPr>
        <p:pic>
          <p:nvPicPr>
            <p:cNvPr id="25" name="Imagen 24">
              <a:extLst>
                <a:ext uri="{FF2B5EF4-FFF2-40B4-BE49-F238E27FC236}">
                  <a16:creationId xmlns:a16="http://schemas.microsoft.com/office/drawing/2014/main" id="{AD1A2D94-7AB9-4EF8-8CB2-D5D5DEF06E57}"/>
                </a:ext>
              </a:extLst>
            </p:cNvPr>
            <p:cNvPicPr>
              <a:picLocks noChangeAspect="1"/>
            </p:cNvPicPr>
            <p:nvPr/>
          </p:nvPicPr>
          <p:blipFill rotWithShape="1">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26" name="Picture 4" descr="https://d30y9cdsu7xlg0.cloudfront.net/png/2-200.png">
              <a:extLst>
                <a:ext uri="{FF2B5EF4-FFF2-40B4-BE49-F238E27FC236}">
                  <a16:creationId xmlns:a16="http://schemas.microsoft.com/office/drawing/2014/main" id="{7B27D1C9-6307-4B4B-AB8F-FC42DE952699}"/>
                </a:ext>
              </a:extLst>
            </p:cNvPr>
            <p:cNvPicPr>
              <a:picLocks noChangeAspect="1" noChangeArrowheads="1"/>
            </p:cNvPicPr>
            <p:nvPr/>
          </p:nvPicPr>
          <p:blipFill>
            <a:blip r:embed="rId7"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pic>
        <p:nvPicPr>
          <p:cNvPr id="27" name="Picture 8" descr="https://d30y9cdsu7xlg0.cloudfront.net/png/848124-200.png">
            <a:extLst>
              <a:ext uri="{FF2B5EF4-FFF2-40B4-BE49-F238E27FC236}">
                <a16:creationId xmlns:a16="http://schemas.microsoft.com/office/drawing/2014/main" id="{B7E17AB5-AF0C-4B8D-AB48-18875B146FF3}"/>
              </a:ext>
            </a:extLst>
          </p:cNvPr>
          <p:cNvPicPr>
            <a:picLocks noChangeAspect="1" noChangeArrowheads="1"/>
          </p:cNvPicPr>
          <p:nvPr/>
        </p:nvPicPr>
        <p:blipFill>
          <a:blip r:embed="rId8"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95247" y="4198257"/>
            <a:ext cx="270609" cy="27060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https://d30y9cdsu7xlg0.cloudfront.net/png/816723-200.png">
            <a:extLst>
              <a:ext uri="{FF2B5EF4-FFF2-40B4-BE49-F238E27FC236}">
                <a16:creationId xmlns:a16="http://schemas.microsoft.com/office/drawing/2014/main" id="{9B929920-B2B0-49F5-BF4B-214AAC5D5747}"/>
              </a:ext>
            </a:extLst>
          </p:cNvPr>
          <p:cNvPicPr>
            <a:picLocks noChangeAspect="1" noChangeArrowheads="1"/>
          </p:cNvPicPr>
          <p:nvPr/>
        </p:nvPicPr>
        <p:blipFill>
          <a:blip r:embed="rId9"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23367" y="5764007"/>
            <a:ext cx="189814" cy="189814"/>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13">
            <a:extLst>
              <a:ext uri="{FF2B5EF4-FFF2-40B4-BE49-F238E27FC236}">
                <a16:creationId xmlns:a16="http://schemas.microsoft.com/office/drawing/2014/main" id="{A86D7A7D-F78B-4F3C-BED1-285037E3CEB3}"/>
              </a:ext>
            </a:extLst>
          </p:cNvPr>
          <p:cNvSpPr>
            <a:spLocks noChangeArrowheads="1"/>
          </p:cNvSpPr>
          <p:nvPr/>
        </p:nvSpPr>
        <p:spPr bwMode="auto">
          <a:xfrm>
            <a:off x="218219" y="1845471"/>
            <a:ext cx="1173815" cy="553998"/>
          </a:xfrm>
          <a:prstGeom prst="rect">
            <a:avLst/>
          </a:prstGeom>
          <a:noFill/>
          <a:ln w="28575">
            <a:noFill/>
            <a:miter lim="800000"/>
            <a:headEnd/>
            <a:tailEnd/>
          </a:ln>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1000" b="0" i="0" u="none" strike="noStrike" kern="1200" cap="none" spc="0" normalizeH="0" baseline="0" noProof="0" dirty="0">
                <a:ln>
                  <a:noFill/>
                </a:ln>
                <a:solidFill>
                  <a:srgbClr val="70AD47">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Nº medio de libros leídos en un año: </a:t>
            </a:r>
            <a:r>
              <a:rPr lang="es-ES_tradnl" sz="1000" dirty="0">
                <a:solidFill>
                  <a:srgbClr val="70AD47">
                    <a:lumMod val="50000"/>
                  </a:srgbClr>
                </a:solidFill>
                <a:latin typeface="Verdana" panose="020B0604030504040204" pitchFamily="34" charset="0"/>
                <a:ea typeface="Verdana" panose="020B0604030504040204" pitchFamily="34" charset="0"/>
                <a:cs typeface="Verdana" panose="020B0604030504040204" pitchFamily="34" charset="0"/>
              </a:rPr>
              <a:t>10,0</a:t>
            </a:r>
            <a:endParaRPr kumimoji="0" lang="es-ES_tradnl" sz="1000" b="0" i="0" u="none" strike="noStrike" kern="1200" cap="none" spc="0" normalizeH="0" baseline="0" noProof="0" dirty="0">
              <a:ln>
                <a:noFill/>
              </a:ln>
              <a:solidFill>
                <a:srgbClr val="70AD47">
                  <a:lumMod val="5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10" name="Grupo 9">
            <a:extLst>
              <a:ext uri="{FF2B5EF4-FFF2-40B4-BE49-F238E27FC236}">
                <a16:creationId xmlns:a16="http://schemas.microsoft.com/office/drawing/2014/main" id="{0FBD25CB-52E5-4D1D-84F7-CB206DD1CBBF}"/>
              </a:ext>
            </a:extLst>
          </p:cNvPr>
          <p:cNvGrpSpPr/>
          <p:nvPr/>
        </p:nvGrpSpPr>
        <p:grpSpPr>
          <a:xfrm>
            <a:off x="4686740" y="271822"/>
            <a:ext cx="6807070" cy="2269047"/>
            <a:chOff x="4986824" y="273239"/>
            <a:chExt cx="6807070" cy="2269047"/>
          </a:xfrm>
        </p:grpSpPr>
        <p:graphicFrame>
          <p:nvGraphicFramePr>
            <p:cNvPr id="36" name="20 Gráfico">
              <a:extLst>
                <a:ext uri="{FF2B5EF4-FFF2-40B4-BE49-F238E27FC236}">
                  <a16:creationId xmlns:a16="http://schemas.microsoft.com/office/drawing/2014/main" id="{58A107EF-8CC8-40F3-9749-28EAF9F55B85}"/>
                </a:ext>
              </a:extLst>
            </p:cNvPr>
            <p:cNvGraphicFramePr/>
            <p:nvPr>
              <p:extLst>
                <p:ext uri="{D42A27DB-BD31-4B8C-83A1-F6EECF244321}">
                  <p14:modId xmlns:p14="http://schemas.microsoft.com/office/powerpoint/2010/main" val="2820572709"/>
                </p:ext>
              </p:extLst>
            </p:nvPr>
          </p:nvGraphicFramePr>
          <p:xfrm>
            <a:off x="4986824" y="864955"/>
            <a:ext cx="6807070" cy="1150457"/>
          </p:xfrm>
          <a:graphic>
            <a:graphicData uri="http://schemas.openxmlformats.org/drawingml/2006/chart">
              <c:chart xmlns:c="http://schemas.openxmlformats.org/drawingml/2006/chart" xmlns:r="http://schemas.openxmlformats.org/officeDocument/2006/relationships" r:id="rId10"/>
            </a:graphicData>
          </a:graphic>
        </p:graphicFrame>
        <p:sp>
          <p:nvSpPr>
            <p:cNvPr id="37" name="10 Rectángulo">
              <a:extLst>
                <a:ext uri="{FF2B5EF4-FFF2-40B4-BE49-F238E27FC236}">
                  <a16:creationId xmlns:a16="http://schemas.microsoft.com/office/drawing/2014/main" id="{716162DE-0E8B-461B-81AF-3FD2BFAAAE5D}"/>
                </a:ext>
              </a:extLst>
            </p:cNvPr>
            <p:cNvSpPr/>
            <p:nvPr/>
          </p:nvSpPr>
          <p:spPr>
            <a:xfrm>
              <a:off x="6591090" y="273239"/>
              <a:ext cx="4110331" cy="294075"/>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t>% LECTORES FRECUENTES </a:t>
              </a:r>
              <a:r>
                <a:rPr kumimoji="0" lang="es-ES" sz="900" b="0"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t>(al menos semanalmente)</a:t>
              </a:r>
              <a:endParaRPr kumimoji="0" lang="es-ES" sz="9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39" name="Imagen 38">
              <a:extLst>
                <a:ext uri="{FF2B5EF4-FFF2-40B4-BE49-F238E27FC236}">
                  <a16:creationId xmlns:a16="http://schemas.microsoft.com/office/drawing/2014/main" id="{8D6E07E3-9F36-4E72-8B3D-F358A0B2B5E7}"/>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8829449" y="734545"/>
              <a:ext cx="298814" cy="298814"/>
            </a:xfrm>
            <a:prstGeom prst="rect">
              <a:avLst/>
            </a:prstGeom>
          </p:spPr>
        </p:pic>
        <p:pic>
          <p:nvPicPr>
            <p:cNvPr id="40" name="Picture 2" descr="https://d30y9cdsu7xlg0.cloudfront.net/png/937597-200.png">
              <a:extLst>
                <a:ext uri="{FF2B5EF4-FFF2-40B4-BE49-F238E27FC236}">
                  <a16:creationId xmlns:a16="http://schemas.microsoft.com/office/drawing/2014/main" id="{4DC3380A-421E-4B58-8E21-021DFA4D286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612070" y="833663"/>
              <a:ext cx="250374" cy="250374"/>
            </a:xfrm>
            <a:prstGeom prst="rect">
              <a:avLst/>
            </a:prstGeom>
            <a:noFill/>
            <a:extLst>
              <a:ext uri="{909E8E84-426E-40DD-AFC4-6F175D3DCCD1}">
                <a14:hiddenFill xmlns:a14="http://schemas.microsoft.com/office/drawing/2010/main">
                  <a:solidFill>
                    <a:srgbClr val="FFFFFF"/>
                  </a:solidFill>
                </a14:hiddenFill>
              </a:ext>
            </a:extLst>
          </p:spPr>
        </p:pic>
        <p:pic>
          <p:nvPicPr>
            <p:cNvPr id="41" name="Imagen 40">
              <a:extLst>
                <a:ext uri="{FF2B5EF4-FFF2-40B4-BE49-F238E27FC236}">
                  <a16:creationId xmlns:a16="http://schemas.microsoft.com/office/drawing/2014/main" id="{10441641-8A75-47C7-8ED9-966E325BFA7B}"/>
                </a:ext>
              </a:extLst>
            </p:cNvPr>
            <p:cNvPicPr>
              <a:picLocks noChangeAspect="1"/>
            </p:cNvPicPr>
            <p:nvPr/>
          </p:nvPicPr>
          <p:blipFill>
            <a:blip r:embed="rId13" cstate="email">
              <a:extLst>
                <a:ext uri="{28A0092B-C50C-407E-A947-70E740481C1C}">
                  <a14:useLocalDpi xmlns:a14="http://schemas.microsoft.com/office/drawing/2010/main" val="0"/>
                </a:ext>
              </a:extLst>
            </a:blip>
            <a:stretch>
              <a:fillRect/>
            </a:stretch>
          </p:blipFill>
          <p:spPr>
            <a:xfrm>
              <a:off x="8116916" y="701838"/>
              <a:ext cx="228726" cy="228726"/>
            </a:xfrm>
            <a:prstGeom prst="rect">
              <a:avLst/>
            </a:prstGeom>
          </p:spPr>
        </p:pic>
        <p:pic>
          <p:nvPicPr>
            <p:cNvPr id="42" name="Imagen 41">
              <a:extLst>
                <a:ext uri="{FF2B5EF4-FFF2-40B4-BE49-F238E27FC236}">
                  <a16:creationId xmlns:a16="http://schemas.microsoft.com/office/drawing/2014/main" id="{BA1A1BFE-B09A-4DA4-A1E4-C6221E931DA7}"/>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b="17474"/>
            <a:stretch/>
          </p:blipFill>
          <p:spPr>
            <a:xfrm>
              <a:off x="11175187" y="1336957"/>
              <a:ext cx="277156" cy="228724"/>
            </a:xfrm>
            <a:prstGeom prst="rect">
              <a:avLst/>
            </a:prstGeom>
          </p:spPr>
        </p:pic>
        <p:pic>
          <p:nvPicPr>
            <p:cNvPr id="43" name="Imagen 42">
              <a:extLst>
                <a:ext uri="{FF2B5EF4-FFF2-40B4-BE49-F238E27FC236}">
                  <a16:creationId xmlns:a16="http://schemas.microsoft.com/office/drawing/2014/main" id="{99930B18-0214-4446-A96D-74B7FD689FC9}"/>
                </a:ext>
              </a:extLst>
            </p:cNvPr>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0385860" y="1260626"/>
              <a:ext cx="228726" cy="228726"/>
            </a:xfrm>
            <a:prstGeom prst="rect">
              <a:avLst/>
            </a:prstGeom>
          </p:spPr>
        </p:pic>
        <p:pic>
          <p:nvPicPr>
            <p:cNvPr id="44" name="Picture 8" descr="https://d30y9cdsu7xlg0.cloudfront.net/png/611358-200.png">
              <a:extLst>
                <a:ext uri="{FF2B5EF4-FFF2-40B4-BE49-F238E27FC236}">
                  <a16:creationId xmlns:a16="http://schemas.microsoft.com/office/drawing/2014/main" id="{FA960BEC-D5DA-48AB-B51C-AD7B686F4458}"/>
                </a:ext>
              </a:extLst>
            </p:cNvPr>
            <p:cNvPicPr>
              <a:picLocks noChangeAspect="1" noChangeArrowheads="1"/>
            </p:cNvPicPr>
            <p:nvPr/>
          </p:nvPicPr>
          <p:blipFill>
            <a:blip r:embed="rId16"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6545181" y="1032213"/>
              <a:ext cx="254730" cy="25473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https://d30y9cdsu7xlg0.cloudfront.net/png/108286-200.png">
              <a:extLst>
                <a:ext uri="{FF2B5EF4-FFF2-40B4-BE49-F238E27FC236}">
                  <a16:creationId xmlns:a16="http://schemas.microsoft.com/office/drawing/2014/main" id="{F11D4254-9386-49DA-90DE-768BDE6DF066}"/>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5791421" y="1115372"/>
              <a:ext cx="251086" cy="251086"/>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C5136D0C-7D41-4F09-BB56-7144B08A18CA}"/>
                </a:ext>
              </a:extLst>
            </p:cNvPr>
            <p:cNvSpPr/>
            <p:nvPr/>
          </p:nvSpPr>
          <p:spPr>
            <a:xfrm>
              <a:off x="5369377" y="1957511"/>
              <a:ext cx="1113304" cy="584775"/>
            </a:xfrm>
            <a:prstGeom prst="rect">
              <a:avLst/>
            </a:prstGeom>
          </p:spPr>
          <p:txBody>
            <a:bodyPr wrap="square">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mn-ea"/>
                  <a:cs typeface="+mn-cs"/>
                </a:rPr>
                <a:t>Libros por motivos de trabajo o estudios</a:t>
              </a:r>
            </a:p>
          </p:txBody>
        </p:sp>
        <p:sp>
          <p:nvSpPr>
            <p:cNvPr id="3" name="Rectángulo 2">
              <a:extLst>
                <a:ext uri="{FF2B5EF4-FFF2-40B4-BE49-F238E27FC236}">
                  <a16:creationId xmlns:a16="http://schemas.microsoft.com/office/drawing/2014/main" id="{B3EEA1C4-DD93-42A6-8BE8-028C39395D0D}"/>
                </a:ext>
              </a:extLst>
            </p:cNvPr>
            <p:cNvSpPr/>
            <p:nvPr/>
          </p:nvSpPr>
          <p:spPr>
            <a:xfrm>
              <a:off x="6274821" y="1957511"/>
              <a:ext cx="847342" cy="461665"/>
            </a:xfrm>
            <a:prstGeom prst="rect">
              <a:avLst/>
            </a:prstGeom>
          </p:spPr>
          <p:txBody>
            <a:bodyPr wrap="square">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mn-ea"/>
                  <a:cs typeface="+mn-cs"/>
                </a:rPr>
                <a:t>Libros en soporte digital</a:t>
              </a:r>
            </a:p>
          </p:txBody>
        </p:sp>
        <p:sp>
          <p:nvSpPr>
            <p:cNvPr id="4" name="Rectángulo 3">
              <a:extLst>
                <a:ext uri="{FF2B5EF4-FFF2-40B4-BE49-F238E27FC236}">
                  <a16:creationId xmlns:a16="http://schemas.microsoft.com/office/drawing/2014/main" id="{165C60F2-3DA2-4D4D-A835-B0C977872AAD}"/>
                </a:ext>
              </a:extLst>
            </p:cNvPr>
            <p:cNvSpPr/>
            <p:nvPr/>
          </p:nvSpPr>
          <p:spPr>
            <a:xfrm>
              <a:off x="7828345" y="1957511"/>
              <a:ext cx="789710" cy="215444"/>
            </a:xfrm>
            <a:prstGeom prst="rect">
              <a:avLst/>
            </a:prstGeom>
          </p:spPr>
          <p:txBody>
            <a:bodyPr wrap="square">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Prensa</a:t>
              </a:r>
            </a:p>
          </p:txBody>
        </p:sp>
        <p:sp>
          <p:nvSpPr>
            <p:cNvPr id="49" name="Rectángulo 48">
              <a:extLst>
                <a:ext uri="{FF2B5EF4-FFF2-40B4-BE49-F238E27FC236}">
                  <a16:creationId xmlns:a16="http://schemas.microsoft.com/office/drawing/2014/main" id="{F5F4AA44-672C-4E11-9EAB-45742BEFE8D6}"/>
                </a:ext>
              </a:extLst>
            </p:cNvPr>
            <p:cNvSpPr/>
            <p:nvPr/>
          </p:nvSpPr>
          <p:spPr>
            <a:xfrm>
              <a:off x="8584001" y="1957511"/>
              <a:ext cx="789710" cy="461665"/>
            </a:xfrm>
            <a:prstGeom prst="rect">
              <a:avLst/>
            </a:prstGeom>
          </p:spPr>
          <p:txBody>
            <a:bodyPr wrap="square">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mn-ea"/>
                  <a:cs typeface="+mn-cs"/>
                </a:rPr>
                <a:t>Webs, blogs, foros</a:t>
              </a:r>
            </a:p>
          </p:txBody>
        </p:sp>
        <p:sp>
          <p:nvSpPr>
            <p:cNvPr id="50" name="Rectángulo 49">
              <a:extLst>
                <a:ext uri="{FF2B5EF4-FFF2-40B4-BE49-F238E27FC236}">
                  <a16:creationId xmlns:a16="http://schemas.microsoft.com/office/drawing/2014/main" id="{3C3EC92C-E8F0-405F-8D32-04ADB965B45B}"/>
                </a:ext>
              </a:extLst>
            </p:cNvPr>
            <p:cNvSpPr/>
            <p:nvPr/>
          </p:nvSpPr>
          <p:spPr>
            <a:xfrm>
              <a:off x="9369737" y="1957511"/>
              <a:ext cx="789710" cy="338554"/>
            </a:xfrm>
            <a:prstGeom prst="rect">
              <a:avLst/>
            </a:prstGeom>
          </p:spPr>
          <p:txBody>
            <a:bodyPr wrap="square">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Redes Sociales</a:t>
              </a:r>
            </a:p>
          </p:txBody>
        </p:sp>
        <p:sp>
          <p:nvSpPr>
            <p:cNvPr id="51" name="Rectángulo 50">
              <a:extLst>
                <a:ext uri="{FF2B5EF4-FFF2-40B4-BE49-F238E27FC236}">
                  <a16:creationId xmlns:a16="http://schemas.microsoft.com/office/drawing/2014/main" id="{D41B5DB5-3FC7-47BF-9171-D9A0648AB616}"/>
                </a:ext>
              </a:extLst>
            </p:cNvPr>
            <p:cNvSpPr/>
            <p:nvPr/>
          </p:nvSpPr>
          <p:spPr>
            <a:xfrm>
              <a:off x="10126671" y="1957511"/>
              <a:ext cx="789710" cy="215444"/>
            </a:xfrm>
            <a:prstGeom prst="rect">
              <a:avLst/>
            </a:prstGeom>
          </p:spPr>
          <p:txBody>
            <a:bodyPr wrap="square">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Revistas</a:t>
              </a:r>
            </a:p>
          </p:txBody>
        </p:sp>
        <p:sp>
          <p:nvSpPr>
            <p:cNvPr id="52" name="Rectángulo 51">
              <a:extLst>
                <a:ext uri="{FF2B5EF4-FFF2-40B4-BE49-F238E27FC236}">
                  <a16:creationId xmlns:a16="http://schemas.microsoft.com/office/drawing/2014/main" id="{491ACA83-352B-4578-A49C-13E0FB2EBEDC}"/>
                </a:ext>
              </a:extLst>
            </p:cNvPr>
            <p:cNvSpPr/>
            <p:nvPr/>
          </p:nvSpPr>
          <p:spPr>
            <a:xfrm>
              <a:off x="10897719" y="1957511"/>
              <a:ext cx="789710" cy="215444"/>
            </a:xfrm>
            <a:prstGeom prst="rect">
              <a:avLst/>
            </a:prstGeom>
          </p:spPr>
          <p:txBody>
            <a:bodyPr wrap="square">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Cómics</a:t>
              </a:r>
            </a:p>
          </p:txBody>
        </p:sp>
      </p:grpSp>
      <p:grpSp>
        <p:nvGrpSpPr>
          <p:cNvPr id="11" name="Grupo 10">
            <a:extLst>
              <a:ext uri="{FF2B5EF4-FFF2-40B4-BE49-F238E27FC236}">
                <a16:creationId xmlns:a16="http://schemas.microsoft.com/office/drawing/2014/main" id="{B203140B-6E89-45A6-9ABF-EE625D534825}"/>
              </a:ext>
            </a:extLst>
          </p:cNvPr>
          <p:cNvGrpSpPr/>
          <p:nvPr/>
        </p:nvGrpSpPr>
        <p:grpSpPr>
          <a:xfrm>
            <a:off x="8282394" y="3186312"/>
            <a:ext cx="468580" cy="3580566"/>
            <a:chOff x="3538528" y="3084501"/>
            <a:chExt cx="468580" cy="3580566"/>
          </a:xfrm>
        </p:grpSpPr>
        <p:sp>
          <p:nvSpPr>
            <p:cNvPr id="6" name="Cerrar llave 5">
              <a:extLst>
                <a:ext uri="{FF2B5EF4-FFF2-40B4-BE49-F238E27FC236}">
                  <a16:creationId xmlns:a16="http://schemas.microsoft.com/office/drawing/2014/main" id="{9BE416BE-9971-467C-9210-8A2D9F66358D}"/>
                </a:ext>
              </a:extLst>
            </p:cNvPr>
            <p:cNvSpPr/>
            <p:nvPr/>
          </p:nvSpPr>
          <p:spPr>
            <a:xfrm>
              <a:off x="3538528" y="3084501"/>
              <a:ext cx="468580" cy="3580566"/>
            </a:xfrm>
            <a:prstGeom prst="rightBrac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Verdana"/>
                <a:ea typeface="+mn-ea"/>
                <a:cs typeface="+mn-cs"/>
              </a:endParaRPr>
            </a:p>
          </p:txBody>
        </p:sp>
        <p:sp>
          <p:nvSpPr>
            <p:cNvPr id="8" name="Flecha: a la derecha 7">
              <a:extLst>
                <a:ext uri="{FF2B5EF4-FFF2-40B4-BE49-F238E27FC236}">
                  <a16:creationId xmlns:a16="http://schemas.microsoft.com/office/drawing/2014/main" id="{0EB3F604-A6C3-4B0D-82BE-A66259789AC3}"/>
                </a:ext>
              </a:extLst>
            </p:cNvPr>
            <p:cNvSpPr/>
            <p:nvPr/>
          </p:nvSpPr>
          <p:spPr>
            <a:xfrm>
              <a:off x="3663533" y="4728811"/>
              <a:ext cx="332529" cy="291946"/>
            </a:xfrm>
            <a:prstGeom prst="rightArrow">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grpSp>
      <p:graphicFrame>
        <p:nvGraphicFramePr>
          <p:cNvPr id="58" name="Object 1024">
            <a:extLst>
              <a:ext uri="{FF2B5EF4-FFF2-40B4-BE49-F238E27FC236}">
                <a16:creationId xmlns:a16="http://schemas.microsoft.com/office/drawing/2014/main" id="{35A50B24-B293-48FB-9176-F40E6E0422F6}"/>
              </a:ext>
            </a:extLst>
          </p:cNvPr>
          <p:cNvGraphicFramePr>
            <a:graphicFrameLocks noChangeAspect="1"/>
          </p:cNvGraphicFramePr>
          <p:nvPr>
            <p:extLst>
              <p:ext uri="{D42A27DB-BD31-4B8C-83A1-F6EECF244321}">
                <p14:modId xmlns:p14="http://schemas.microsoft.com/office/powerpoint/2010/main" val="4137417323"/>
              </p:ext>
            </p:extLst>
          </p:nvPr>
        </p:nvGraphicFramePr>
        <p:xfrm>
          <a:off x="10183372" y="3989137"/>
          <a:ext cx="1967086" cy="2397667"/>
        </p:xfrm>
        <a:graphic>
          <a:graphicData uri="http://schemas.openxmlformats.org/drawingml/2006/chart">
            <c:chart xmlns:c="http://schemas.openxmlformats.org/drawingml/2006/chart" xmlns:r="http://schemas.openxmlformats.org/officeDocument/2006/relationships" r:id="rId18"/>
          </a:graphicData>
        </a:graphic>
      </p:graphicFrame>
      <p:sp>
        <p:nvSpPr>
          <p:cNvPr id="73" name="Rectángulo 72">
            <a:extLst>
              <a:ext uri="{FF2B5EF4-FFF2-40B4-BE49-F238E27FC236}">
                <a16:creationId xmlns:a16="http://schemas.microsoft.com/office/drawing/2014/main" id="{7104AD88-35EF-4C2F-BD2B-56FC35015FC8}"/>
              </a:ext>
            </a:extLst>
          </p:cNvPr>
          <p:cNvSpPr/>
          <p:nvPr/>
        </p:nvSpPr>
        <p:spPr>
          <a:xfrm>
            <a:off x="381220" y="3152311"/>
            <a:ext cx="2201723" cy="3693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900" b="0"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“Leer es una actividad </a:t>
            </a:r>
            <a:r>
              <a:rPr kumimoji="0" lang="es-ES" sz="900" b="1"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emocionante y estimulante</a:t>
            </a:r>
            <a:r>
              <a:rPr kumimoji="0" lang="es-ES" sz="900" b="0"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a:t>
            </a:r>
          </a:p>
        </p:txBody>
      </p:sp>
      <p:sp>
        <p:nvSpPr>
          <p:cNvPr id="74" name="Rectángulo 73">
            <a:extLst>
              <a:ext uri="{FF2B5EF4-FFF2-40B4-BE49-F238E27FC236}">
                <a16:creationId xmlns:a16="http://schemas.microsoft.com/office/drawing/2014/main" id="{C4B8F4B6-1334-4D3D-9150-5671F4CF7157}"/>
              </a:ext>
            </a:extLst>
          </p:cNvPr>
          <p:cNvSpPr/>
          <p:nvPr/>
        </p:nvSpPr>
        <p:spPr>
          <a:xfrm>
            <a:off x="704683" y="4170983"/>
            <a:ext cx="1878260" cy="3693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9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r>
              <a:rPr kumimoji="0" lang="es-ES" sz="900" b="0"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Leer </a:t>
            </a:r>
            <a:r>
              <a:rPr kumimoji="0" lang="es-ES" sz="900" b="1"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ayuda a comprender el mundo </a:t>
            </a:r>
            <a:r>
              <a:rPr kumimoji="0" lang="es-ES" sz="900" b="0"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que nos rodea”</a:t>
            </a:r>
          </a:p>
        </p:txBody>
      </p:sp>
      <p:sp>
        <p:nvSpPr>
          <p:cNvPr id="75" name="Rectángulo 74">
            <a:extLst>
              <a:ext uri="{FF2B5EF4-FFF2-40B4-BE49-F238E27FC236}">
                <a16:creationId xmlns:a16="http://schemas.microsoft.com/office/drawing/2014/main" id="{B809C180-9252-4A4B-AEE0-FEFB0D066887}"/>
              </a:ext>
            </a:extLst>
          </p:cNvPr>
          <p:cNvSpPr/>
          <p:nvPr/>
        </p:nvSpPr>
        <p:spPr>
          <a:xfrm>
            <a:off x="75160" y="3680307"/>
            <a:ext cx="2507784" cy="3693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900" b="0"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“Leer contribuye a tener una </a:t>
            </a:r>
            <a:r>
              <a:rPr kumimoji="0" lang="es-ES" sz="900" b="1"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actitud más abierta y tolerante</a:t>
            </a:r>
            <a:r>
              <a:rPr kumimoji="0" lang="es-ES" sz="900" b="0"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a:t>
            </a:r>
          </a:p>
        </p:txBody>
      </p:sp>
      <p:sp>
        <p:nvSpPr>
          <p:cNvPr id="76" name="Rectángulo 75">
            <a:extLst>
              <a:ext uri="{FF2B5EF4-FFF2-40B4-BE49-F238E27FC236}">
                <a16:creationId xmlns:a16="http://schemas.microsoft.com/office/drawing/2014/main" id="{D1EA3A2E-5518-40DA-B6A4-A5A7EB6CE2A8}"/>
              </a:ext>
            </a:extLst>
          </p:cNvPr>
          <p:cNvSpPr/>
          <p:nvPr/>
        </p:nvSpPr>
        <p:spPr>
          <a:xfrm>
            <a:off x="704683" y="4745630"/>
            <a:ext cx="1878260" cy="2308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900" b="0"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“Leer nos hace más </a:t>
            </a:r>
            <a:r>
              <a:rPr kumimoji="0" lang="es-ES" sz="900" b="1"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felices</a:t>
            </a:r>
            <a:r>
              <a:rPr kumimoji="0" lang="es-ES" sz="900" b="0"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a:t>
            </a:r>
          </a:p>
        </p:txBody>
      </p:sp>
      <p:sp>
        <p:nvSpPr>
          <p:cNvPr id="79" name="Rectángulo 78">
            <a:extLst>
              <a:ext uri="{FF2B5EF4-FFF2-40B4-BE49-F238E27FC236}">
                <a16:creationId xmlns:a16="http://schemas.microsoft.com/office/drawing/2014/main" id="{0160345A-0DE5-4354-A4B3-00AA43C30A20}"/>
              </a:ext>
            </a:extLst>
          </p:cNvPr>
          <p:cNvSpPr/>
          <p:nvPr/>
        </p:nvSpPr>
        <p:spPr>
          <a:xfrm>
            <a:off x="457205" y="5713540"/>
            <a:ext cx="2125738"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“Hay muchas </a:t>
            </a:r>
            <a:r>
              <a:rPr kumimoji="0" lang="es-ES" sz="8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actividades</a:t>
            </a: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 de </a:t>
            </a:r>
            <a:r>
              <a:rPr kumimoji="0" lang="es-ES" sz="8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ocio</a:t>
            </a: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 </a:t>
            </a:r>
            <a:r>
              <a:rPr kumimoji="0" lang="es-ES" sz="8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más entretenidas que leer</a:t>
            </a: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sp>
        <p:nvSpPr>
          <p:cNvPr id="81" name="Rectángulo 80">
            <a:extLst>
              <a:ext uri="{FF2B5EF4-FFF2-40B4-BE49-F238E27FC236}">
                <a16:creationId xmlns:a16="http://schemas.microsoft.com/office/drawing/2014/main" id="{8187696D-E805-4474-93D9-23B8C50EE441}"/>
              </a:ext>
            </a:extLst>
          </p:cNvPr>
          <p:cNvSpPr/>
          <p:nvPr/>
        </p:nvSpPr>
        <p:spPr>
          <a:xfrm>
            <a:off x="26011" y="5199296"/>
            <a:ext cx="2556932"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“Leer requiere un </a:t>
            </a:r>
            <a:r>
              <a:rPr kumimoji="0" lang="es-ES" sz="8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esfuerzo y concentración </a:t>
            </a: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que no tengo en el día a día”</a:t>
            </a:r>
          </a:p>
        </p:txBody>
      </p:sp>
      <p:sp>
        <p:nvSpPr>
          <p:cNvPr id="82" name="Rectángulo 81">
            <a:extLst>
              <a:ext uri="{FF2B5EF4-FFF2-40B4-BE49-F238E27FC236}">
                <a16:creationId xmlns:a16="http://schemas.microsoft.com/office/drawing/2014/main" id="{7E0A323E-DEC6-4EC1-8F39-93C20F108CE6}"/>
              </a:ext>
            </a:extLst>
          </p:cNvPr>
          <p:cNvSpPr/>
          <p:nvPr/>
        </p:nvSpPr>
        <p:spPr>
          <a:xfrm>
            <a:off x="989819" y="6212545"/>
            <a:ext cx="1593124"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“Para </a:t>
            </a:r>
            <a:r>
              <a:rPr kumimoji="0" lang="es-ES" sz="8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tener cultura no hace falta leer libros</a:t>
            </a: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graphicFrame>
        <p:nvGraphicFramePr>
          <p:cNvPr id="83" name="20 Gráfico">
            <a:extLst>
              <a:ext uri="{FF2B5EF4-FFF2-40B4-BE49-F238E27FC236}">
                <a16:creationId xmlns:a16="http://schemas.microsoft.com/office/drawing/2014/main" id="{1D1313D6-F720-472E-80C7-85023651D3A1}"/>
              </a:ext>
            </a:extLst>
          </p:cNvPr>
          <p:cNvGraphicFramePr/>
          <p:nvPr>
            <p:extLst>
              <p:ext uri="{D42A27DB-BD31-4B8C-83A1-F6EECF244321}">
                <p14:modId xmlns:p14="http://schemas.microsoft.com/office/powerpoint/2010/main" val="1488748492"/>
              </p:ext>
            </p:extLst>
          </p:nvPr>
        </p:nvGraphicFramePr>
        <p:xfrm>
          <a:off x="2349960" y="2945841"/>
          <a:ext cx="2556933" cy="3811529"/>
        </p:xfrm>
        <a:graphic>
          <a:graphicData uri="http://schemas.openxmlformats.org/drawingml/2006/chart">
            <c:chart xmlns:c="http://schemas.openxmlformats.org/drawingml/2006/chart" xmlns:r="http://schemas.openxmlformats.org/officeDocument/2006/relationships" r:id="rId19"/>
          </a:graphicData>
        </a:graphic>
      </p:graphicFrame>
      <p:grpSp>
        <p:nvGrpSpPr>
          <p:cNvPr id="84" name="Grupo 83">
            <a:extLst>
              <a:ext uri="{FF2B5EF4-FFF2-40B4-BE49-F238E27FC236}">
                <a16:creationId xmlns:a16="http://schemas.microsoft.com/office/drawing/2014/main" id="{9ED10ADB-727C-4516-80C1-9E67A56E93E4}"/>
              </a:ext>
            </a:extLst>
          </p:cNvPr>
          <p:cNvGrpSpPr/>
          <p:nvPr/>
        </p:nvGrpSpPr>
        <p:grpSpPr>
          <a:xfrm>
            <a:off x="2604045" y="2913151"/>
            <a:ext cx="1584735" cy="253916"/>
            <a:chOff x="1457113" y="2434340"/>
            <a:chExt cx="1584735" cy="253916"/>
          </a:xfrm>
        </p:grpSpPr>
        <p:sp>
          <p:nvSpPr>
            <p:cNvPr id="85" name="Rectángulo 84">
              <a:extLst>
                <a:ext uri="{FF2B5EF4-FFF2-40B4-BE49-F238E27FC236}">
                  <a16:creationId xmlns:a16="http://schemas.microsoft.com/office/drawing/2014/main" id="{78348844-0460-4D38-85F1-FD2E7C6A5DD2}"/>
                </a:ext>
              </a:extLst>
            </p:cNvPr>
            <p:cNvSpPr/>
            <p:nvPr/>
          </p:nvSpPr>
          <p:spPr>
            <a:xfrm>
              <a:off x="1573176" y="2434340"/>
              <a:ext cx="1468672" cy="25391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5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 Muy de acuerdo </a:t>
              </a:r>
              <a:endParaRPr kumimoji="0" lang="es-ES" sz="1050" b="0" i="0" u="none" strike="noStrike" kern="1200" cap="none" spc="0" normalizeH="0" baseline="0" noProof="0" dirty="0">
                <a:ln>
                  <a:noFill/>
                </a:ln>
                <a:solidFill>
                  <a:prstClr val="black"/>
                </a:solidFill>
                <a:effectLst/>
                <a:uLnTx/>
                <a:uFillTx/>
                <a:latin typeface="Verdana"/>
                <a:ea typeface="+mn-ea"/>
                <a:cs typeface="+mn-cs"/>
              </a:endParaRPr>
            </a:p>
          </p:txBody>
        </p:sp>
        <p:sp>
          <p:nvSpPr>
            <p:cNvPr id="86" name="Rectángulo 85">
              <a:extLst>
                <a:ext uri="{FF2B5EF4-FFF2-40B4-BE49-F238E27FC236}">
                  <a16:creationId xmlns:a16="http://schemas.microsoft.com/office/drawing/2014/main" id="{638AA08C-DAC9-45CD-A1BF-24DE36BB8788}"/>
                </a:ext>
              </a:extLst>
            </p:cNvPr>
            <p:cNvSpPr/>
            <p:nvPr/>
          </p:nvSpPr>
          <p:spPr>
            <a:xfrm>
              <a:off x="1457113" y="2497617"/>
              <a:ext cx="149438" cy="149438"/>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prstClr val="white"/>
                </a:solidFill>
                <a:effectLst/>
                <a:uLnTx/>
                <a:uFillTx/>
                <a:latin typeface="Verdana"/>
                <a:ea typeface="+mn-ea"/>
                <a:cs typeface="+mn-cs"/>
              </a:endParaRPr>
            </a:p>
          </p:txBody>
        </p:sp>
      </p:grpSp>
      <p:sp>
        <p:nvSpPr>
          <p:cNvPr id="87" name="Rectangle 3">
            <a:extLst>
              <a:ext uri="{FF2B5EF4-FFF2-40B4-BE49-F238E27FC236}">
                <a16:creationId xmlns:a16="http://schemas.microsoft.com/office/drawing/2014/main" id="{007F55A7-1A07-4980-BF4A-82F973406FB1}"/>
              </a:ext>
            </a:extLst>
          </p:cNvPr>
          <p:cNvSpPr>
            <a:spLocks noChangeArrowheads="1"/>
          </p:cNvSpPr>
          <p:nvPr/>
        </p:nvSpPr>
        <p:spPr bwMode="auto">
          <a:xfrm>
            <a:off x="1019887" y="2645724"/>
            <a:ext cx="2590110"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14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Actitudes hacia la lectura</a:t>
            </a:r>
          </a:p>
        </p:txBody>
      </p:sp>
      <p:pic>
        <p:nvPicPr>
          <p:cNvPr id="88" name="Imagen 87">
            <a:extLst>
              <a:ext uri="{FF2B5EF4-FFF2-40B4-BE49-F238E27FC236}">
                <a16:creationId xmlns:a16="http://schemas.microsoft.com/office/drawing/2014/main" id="{C30A9AEE-6E40-4D15-B74D-94FB38EB0F21}"/>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75136" y="2716892"/>
            <a:ext cx="190104" cy="190104"/>
          </a:xfrm>
          <a:prstGeom prst="rect">
            <a:avLst/>
          </a:prstGeom>
        </p:spPr>
      </p:pic>
      <p:sp>
        <p:nvSpPr>
          <p:cNvPr id="68" name="Rectangle 17">
            <a:extLst>
              <a:ext uri="{FF2B5EF4-FFF2-40B4-BE49-F238E27FC236}">
                <a16:creationId xmlns:a16="http://schemas.microsoft.com/office/drawing/2014/main" id="{062E1171-8D89-413E-ACF1-6EF1B1D0CF90}"/>
              </a:ext>
            </a:extLst>
          </p:cNvPr>
          <p:cNvSpPr>
            <a:spLocks noChangeArrowheads="1"/>
          </p:cNvSpPr>
          <p:nvPr/>
        </p:nvSpPr>
        <p:spPr bwMode="auto">
          <a:xfrm>
            <a:off x="9377053" y="3741862"/>
            <a:ext cx="2283718" cy="215444"/>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800" b="0" i="0" u="none" strike="noStrike" kern="1200" cap="none" spc="0" normalizeH="0" baseline="0" noProof="0" dirty="0">
                <a:ln>
                  <a:noFill/>
                </a:ln>
                <a:solidFill>
                  <a:srgbClr val="002060"/>
                </a:solidFill>
                <a:effectLst/>
                <a:uLnTx/>
                <a:uFillTx/>
                <a:latin typeface="Verdana"/>
                <a:ea typeface="+mn-ea"/>
                <a:cs typeface="+mn-cs"/>
              </a:rPr>
              <a:t>SEXO – NIVEL DE ESTUDIOS - EDAD</a:t>
            </a:r>
            <a:endParaRPr kumimoji="0" lang="es-ES" sz="800" b="0" i="0" u="none" strike="noStrike" kern="1200" cap="none" spc="0" normalizeH="0" baseline="0" noProof="0" dirty="0">
              <a:ln>
                <a:noFill/>
              </a:ln>
              <a:solidFill>
                <a:srgbClr val="002060"/>
              </a:solidFill>
              <a:effectLst/>
              <a:uLnTx/>
              <a:uFillTx/>
              <a:latin typeface="Verdana"/>
              <a:ea typeface="+mn-ea"/>
              <a:cs typeface="+mn-cs"/>
            </a:endParaRPr>
          </a:p>
        </p:txBody>
      </p:sp>
      <p:sp>
        <p:nvSpPr>
          <p:cNvPr id="69" name="Rectángulo 68">
            <a:extLst>
              <a:ext uri="{FF2B5EF4-FFF2-40B4-BE49-F238E27FC236}">
                <a16:creationId xmlns:a16="http://schemas.microsoft.com/office/drawing/2014/main" id="{41267A80-0C0D-4437-BB97-A1DC7E9B454A}"/>
              </a:ext>
            </a:extLst>
          </p:cNvPr>
          <p:cNvSpPr/>
          <p:nvPr/>
        </p:nvSpPr>
        <p:spPr>
          <a:xfrm>
            <a:off x="5034326" y="2865559"/>
            <a:ext cx="3363330" cy="3847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 Lector Frecuente</a:t>
            </a:r>
            <a:r>
              <a:rPr kumimoji="0" lang="es-ES" sz="9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 - LIBROS EN TIEMPO LIBRE </a:t>
            </a:r>
            <a:br>
              <a:rPr kumimoji="0" lang="es-ES" sz="9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s-ES" sz="7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(al menos semanalmente)</a:t>
            </a:r>
            <a:endParaRPr kumimoji="0" lang="es-ES" sz="700" b="0" i="0" u="none" strike="noStrike" kern="1200" cap="none" spc="0" normalizeH="0" baseline="0" noProof="0" dirty="0">
              <a:ln>
                <a:noFill/>
              </a:ln>
              <a:solidFill>
                <a:prstClr val="black"/>
              </a:solidFill>
              <a:effectLst/>
              <a:uLnTx/>
              <a:uFillTx/>
              <a:latin typeface="Verdana"/>
              <a:ea typeface="+mn-ea"/>
              <a:cs typeface="+mn-cs"/>
            </a:endParaRPr>
          </a:p>
        </p:txBody>
      </p:sp>
      <p:cxnSp>
        <p:nvCxnSpPr>
          <p:cNvPr id="72" name="Conector recto 71">
            <a:extLst>
              <a:ext uri="{FF2B5EF4-FFF2-40B4-BE49-F238E27FC236}">
                <a16:creationId xmlns:a16="http://schemas.microsoft.com/office/drawing/2014/main" id="{3F23BFE7-09A1-41C9-BCB6-8546822B53C2}"/>
              </a:ext>
            </a:extLst>
          </p:cNvPr>
          <p:cNvCxnSpPr>
            <a:cxnSpLocks/>
          </p:cNvCxnSpPr>
          <p:nvPr/>
        </p:nvCxnSpPr>
        <p:spPr>
          <a:xfrm>
            <a:off x="8794368" y="5085244"/>
            <a:ext cx="3263169" cy="0"/>
          </a:xfrm>
          <a:prstGeom prst="line">
            <a:avLst/>
          </a:prstGeom>
          <a:ln w="19050">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9" name="Conector recto 88">
            <a:extLst>
              <a:ext uri="{FF2B5EF4-FFF2-40B4-BE49-F238E27FC236}">
                <a16:creationId xmlns:a16="http://schemas.microsoft.com/office/drawing/2014/main" id="{44C5E8FC-E561-40C1-8EB6-1BF721A693A4}"/>
              </a:ext>
            </a:extLst>
          </p:cNvPr>
          <p:cNvCxnSpPr>
            <a:cxnSpLocks/>
          </p:cNvCxnSpPr>
          <p:nvPr/>
        </p:nvCxnSpPr>
        <p:spPr>
          <a:xfrm>
            <a:off x="8794368" y="5598430"/>
            <a:ext cx="3263169" cy="0"/>
          </a:xfrm>
          <a:prstGeom prst="line">
            <a:avLst/>
          </a:prstGeom>
          <a:ln w="19050">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14" name="Grupo 13">
            <a:extLst>
              <a:ext uri="{FF2B5EF4-FFF2-40B4-BE49-F238E27FC236}">
                <a16:creationId xmlns:a16="http://schemas.microsoft.com/office/drawing/2014/main" id="{61D05CA3-D8A0-4B28-B757-3EC64027CFCA}"/>
              </a:ext>
            </a:extLst>
          </p:cNvPr>
          <p:cNvGrpSpPr/>
          <p:nvPr/>
        </p:nvGrpSpPr>
        <p:grpSpPr>
          <a:xfrm>
            <a:off x="10415422" y="75165"/>
            <a:ext cx="1530651" cy="346827"/>
            <a:chOff x="10382672" y="252477"/>
            <a:chExt cx="1530651" cy="346827"/>
          </a:xfrm>
        </p:grpSpPr>
        <p:sp>
          <p:nvSpPr>
            <p:cNvPr id="13" name="Rectángulo 12">
              <a:extLst>
                <a:ext uri="{FF2B5EF4-FFF2-40B4-BE49-F238E27FC236}">
                  <a16:creationId xmlns:a16="http://schemas.microsoft.com/office/drawing/2014/main" id="{A1E18737-728F-43AE-A799-F2ABF4DCAB23}"/>
                </a:ext>
              </a:extLst>
            </p:cNvPr>
            <p:cNvSpPr/>
            <p:nvPr/>
          </p:nvSpPr>
          <p:spPr>
            <a:xfrm>
              <a:off x="10382672" y="252477"/>
              <a:ext cx="429926"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FFFF00"/>
                  </a:solidFill>
                  <a:effectLst/>
                  <a:highlight>
                    <a:srgbClr val="FFFF00"/>
                  </a:highlight>
                  <a:uLnTx/>
                  <a:uFillTx/>
                  <a:latin typeface="Verdana" panose="020B0604030504040204" pitchFamily="34" charset="0"/>
                  <a:ea typeface="Verdana" panose="020B0604030504040204" pitchFamily="34" charset="0"/>
                  <a:cs typeface="Verdana" panose="020B0604030504040204" pitchFamily="34" charset="0"/>
                </a:rPr>
                <a:t>___</a:t>
              </a:r>
              <a:endParaRPr kumimoji="0" lang="es-ES" sz="1000" b="0" i="0" u="none" strike="noStrike" kern="1200" cap="none" spc="0" normalizeH="0" baseline="0" noProof="0" dirty="0">
                <a:ln>
                  <a:noFill/>
                </a:ln>
                <a:solidFill>
                  <a:srgbClr val="FFFF00"/>
                </a:solidFill>
                <a:effectLst/>
                <a:uLnTx/>
                <a:uFillTx/>
                <a:latin typeface="Verdana"/>
                <a:ea typeface="+mn-ea"/>
                <a:cs typeface="+mn-cs"/>
              </a:endParaRPr>
            </a:p>
          </p:txBody>
        </p:sp>
        <p:sp>
          <p:nvSpPr>
            <p:cNvPr id="90" name="Rectangle 17">
              <a:extLst>
                <a:ext uri="{FF2B5EF4-FFF2-40B4-BE49-F238E27FC236}">
                  <a16:creationId xmlns:a16="http://schemas.microsoft.com/office/drawing/2014/main" id="{58524217-3A5C-4CE0-B02A-A9BD59BD6602}"/>
                </a:ext>
              </a:extLst>
            </p:cNvPr>
            <p:cNvSpPr>
              <a:spLocks noChangeArrowheads="1"/>
            </p:cNvSpPr>
            <p:nvPr/>
          </p:nvSpPr>
          <p:spPr bwMode="auto">
            <a:xfrm>
              <a:off x="10636445" y="260750"/>
              <a:ext cx="1276878" cy="338554"/>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800" b="0" i="0" u="none" strike="noStrike" kern="1200" cap="none" spc="0" normalizeH="0" baseline="0" noProof="0" dirty="0">
                  <a:ln>
                    <a:noFill/>
                  </a:ln>
                  <a:solidFill>
                    <a:srgbClr val="002060"/>
                  </a:solidFill>
                  <a:effectLst/>
                  <a:highlight>
                    <a:srgbClr val="FFFF00"/>
                  </a:highlight>
                  <a:uLnTx/>
                  <a:uFillTx/>
                  <a:latin typeface="Verdana"/>
                  <a:ea typeface="+mn-ea"/>
                  <a:cs typeface="+mn-cs"/>
                </a:rPr>
                <a:t>*Significativamente superior a la media</a:t>
              </a:r>
              <a:endParaRPr kumimoji="0" lang="es-ES" sz="800" b="0" i="0" u="none" strike="noStrike" kern="1200" cap="none" spc="0" normalizeH="0" baseline="0" noProof="0" dirty="0">
                <a:ln>
                  <a:noFill/>
                </a:ln>
                <a:solidFill>
                  <a:srgbClr val="002060"/>
                </a:solidFill>
                <a:effectLst/>
                <a:highlight>
                  <a:srgbClr val="FFFF00"/>
                </a:highlight>
                <a:uLnTx/>
                <a:uFillTx/>
                <a:latin typeface="Verdana"/>
                <a:ea typeface="+mn-ea"/>
                <a:cs typeface="+mn-cs"/>
              </a:endParaRPr>
            </a:p>
          </p:txBody>
        </p:sp>
      </p:grpSp>
      <p:grpSp>
        <p:nvGrpSpPr>
          <p:cNvPr id="23" name="Grupo 22">
            <a:extLst>
              <a:ext uri="{FF2B5EF4-FFF2-40B4-BE49-F238E27FC236}">
                <a16:creationId xmlns:a16="http://schemas.microsoft.com/office/drawing/2014/main" id="{61C29AAA-153E-46E6-8022-0A7C988EF92B}"/>
              </a:ext>
            </a:extLst>
          </p:cNvPr>
          <p:cNvGrpSpPr/>
          <p:nvPr/>
        </p:nvGrpSpPr>
        <p:grpSpPr>
          <a:xfrm>
            <a:off x="8881888" y="2909039"/>
            <a:ext cx="3088128" cy="400110"/>
            <a:chOff x="8888759" y="2461616"/>
            <a:chExt cx="3088128" cy="400110"/>
          </a:xfrm>
        </p:grpSpPr>
        <p:sp>
          <p:nvSpPr>
            <p:cNvPr id="22" name="Rectángulo 21">
              <a:extLst>
                <a:ext uri="{FF2B5EF4-FFF2-40B4-BE49-F238E27FC236}">
                  <a16:creationId xmlns:a16="http://schemas.microsoft.com/office/drawing/2014/main" id="{600B225A-38AE-41B7-BD9C-4241CDAA7876}"/>
                </a:ext>
              </a:extLst>
            </p:cNvPr>
            <p:cNvSpPr/>
            <p:nvPr/>
          </p:nvSpPr>
          <p:spPr>
            <a:xfrm>
              <a:off x="9206369" y="2461616"/>
              <a:ext cx="2110495" cy="400110"/>
            </a:xfrm>
            <a:prstGeom prst="rect">
              <a:avLst/>
            </a:prstGeom>
            <a:noFill/>
            <a:ln w="28575">
              <a:noFill/>
              <a:miter lim="800000"/>
              <a:headEnd/>
              <a:tailEnd/>
            </a:ln>
            <a:effectLst/>
          </p:spPr>
          <p:txBody>
            <a:bodyPr wrap="square">
              <a:sp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s-ES" sz="1000" b="0" i="0" u="none" strike="noStrike" kern="1200" cap="none" spc="0" normalizeH="0" baseline="0" noProof="0" dirty="0">
                  <a:ln>
                    <a:noFill/>
                  </a:ln>
                  <a:solidFill>
                    <a:srgbClr val="002060"/>
                  </a:solidFill>
                  <a:effectLst/>
                  <a:uLnTx/>
                  <a:uFillTx/>
                  <a:latin typeface="Verdana"/>
                  <a:ea typeface="+mn-ea"/>
                  <a:cs typeface="+mn-cs"/>
                </a:rPr>
                <a:t>% HA COMPRADO LIBROS NO TEXTO EN EL ULTIMO AÑO </a:t>
              </a:r>
            </a:p>
          </p:txBody>
        </p:sp>
        <p:pic>
          <p:nvPicPr>
            <p:cNvPr id="104" name="Picture 2" descr="https://d30y9cdsu7xlg0.cloudfront.net/png/207099-200.png">
              <a:extLst>
                <a:ext uri="{FF2B5EF4-FFF2-40B4-BE49-F238E27FC236}">
                  <a16:creationId xmlns:a16="http://schemas.microsoft.com/office/drawing/2014/main" id="{4DBE09C9-EFB8-41EE-92D3-210CBFCB8947}"/>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8888759" y="2497132"/>
              <a:ext cx="328474" cy="328474"/>
            </a:xfrm>
            <a:prstGeom prst="rect">
              <a:avLst/>
            </a:prstGeom>
            <a:noFill/>
            <a:extLst>
              <a:ext uri="{909E8E84-426E-40DD-AFC4-6F175D3DCCD1}">
                <a14:hiddenFill xmlns:a14="http://schemas.microsoft.com/office/drawing/2010/main">
                  <a:solidFill>
                    <a:srgbClr val="FFFFFF"/>
                  </a:solidFill>
                </a14:hiddenFill>
              </a:ext>
            </a:extLst>
          </p:spPr>
        </p:pic>
        <p:sp>
          <p:nvSpPr>
            <p:cNvPr id="107" name="Rectángulo 106">
              <a:extLst>
                <a:ext uri="{FF2B5EF4-FFF2-40B4-BE49-F238E27FC236}">
                  <a16:creationId xmlns:a16="http://schemas.microsoft.com/office/drawing/2014/main" id="{8BA23206-B1F0-47A3-A8AA-BEC50411AC2C}"/>
                </a:ext>
              </a:extLst>
            </p:cNvPr>
            <p:cNvSpPr/>
            <p:nvPr/>
          </p:nvSpPr>
          <p:spPr>
            <a:xfrm>
              <a:off x="11187182" y="2470316"/>
              <a:ext cx="789705" cy="369332"/>
            </a:xfrm>
            <a:prstGeom prst="rect">
              <a:avLst/>
            </a:prstGeom>
            <a:noFill/>
            <a:ln w="28575">
              <a:noFill/>
              <a:miter lim="800000"/>
              <a:headEnd/>
              <a:tailEnd/>
            </a:ln>
            <a:effectLst/>
          </p:spPr>
          <p:txBody>
            <a:bodyPr wrap="square">
              <a:sp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s-ES" sz="1800" b="0" i="0" u="none" strike="noStrike" kern="1200" cap="none" spc="0" normalizeH="0" baseline="0" noProof="0" dirty="0">
                  <a:ln>
                    <a:noFill/>
                  </a:ln>
                  <a:solidFill>
                    <a:srgbClr val="002060"/>
                  </a:solidFill>
                  <a:effectLst/>
                  <a:highlight>
                    <a:srgbClr val="FFFF00"/>
                  </a:highlight>
                  <a:uLnTx/>
                  <a:uFillTx/>
                  <a:latin typeface="Verdana"/>
                  <a:ea typeface="+mn-ea"/>
                  <a:cs typeface="+mn-cs"/>
                </a:rPr>
                <a:t>72%</a:t>
              </a:r>
            </a:p>
          </p:txBody>
        </p:sp>
      </p:grpSp>
      <p:pic>
        <p:nvPicPr>
          <p:cNvPr id="109" name="Imagen 108">
            <a:extLst>
              <a:ext uri="{FF2B5EF4-FFF2-40B4-BE49-F238E27FC236}">
                <a16:creationId xmlns:a16="http://schemas.microsoft.com/office/drawing/2014/main" id="{F7985B48-9FE8-4B5C-B77D-165BF05D31A9}"/>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3904444" y="3168343"/>
            <a:ext cx="712131" cy="300101"/>
          </a:xfrm>
          <a:prstGeom prst="rect">
            <a:avLst/>
          </a:prstGeom>
        </p:spPr>
      </p:pic>
      <p:grpSp>
        <p:nvGrpSpPr>
          <p:cNvPr id="124" name="Grupo 123">
            <a:extLst>
              <a:ext uri="{FF2B5EF4-FFF2-40B4-BE49-F238E27FC236}">
                <a16:creationId xmlns:a16="http://schemas.microsoft.com/office/drawing/2014/main" id="{E1F00B2D-6B8E-4047-881B-D4E5550623FF}"/>
              </a:ext>
            </a:extLst>
          </p:cNvPr>
          <p:cNvGrpSpPr/>
          <p:nvPr/>
        </p:nvGrpSpPr>
        <p:grpSpPr>
          <a:xfrm>
            <a:off x="11114379" y="3239374"/>
            <a:ext cx="1158109" cy="351383"/>
            <a:chOff x="11114379" y="3239374"/>
            <a:chExt cx="1158109" cy="351383"/>
          </a:xfrm>
        </p:grpSpPr>
        <p:sp>
          <p:nvSpPr>
            <p:cNvPr id="125" name="Rectangle 13">
              <a:extLst>
                <a:ext uri="{FF2B5EF4-FFF2-40B4-BE49-F238E27FC236}">
                  <a16:creationId xmlns:a16="http://schemas.microsoft.com/office/drawing/2014/main" id="{30A89C85-EC5E-4B85-BBC7-F20D6B7640BD}"/>
                </a:ext>
              </a:extLst>
            </p:cNvPr>
            <p:cNvSpPr>
              <a:spLocks noChangeArrowheads="1"/>
            </p:cNvSpPr>
            <p:nvPr/>
          </p:nvSpPr>
          <p:spPr bwMode="auto">
            <a:xfrm>
              <a:off x="11219644" y="3282980"/>
              <a:ext cx="1052844" cy="307777"/>
            </a:xfrm>
            <a:prstGeom prst="rect">
              <a:avLst/>
            </a:prstGeom>
            <a:noFill/>
            <a:ln w="28575">
              <a:noFill/>
              <a:miter lim="800000"/>
              <a:headEnd/>
              <a:tailEnd/>
            </a:ln>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700" b="0" i="0" u="none" strike="noStrike" kern="1200" cap="none" spc="0" normalizeH="0" baseline="0" noProof="0" dirty="0">
                  <a:ln>
                    <a:noFill/>
                  </a:ln>
                  <a:solidFill>
                    <a:srgbClr val="002060"/>
                  </a:solidFill>
                  <a:effectLst/>
                  <a:uLnTx/>
                  <a:uFillTx/>
                  <a:latin typeface="Verdana"/>
                  <a:ea typeface="+mn-ea"/>
                  <a:cs typeface="+mn-cs"/>
                </a:rPr>
                <a:t>7 de cada 10 por entretenimiento</a:t>
              </a:r>
            </a:p>
          </p:txBody>
        </p:sp>
        <p:sp>
          <p:nvSpPr>
            <p:cNvPr id="126" name="Forma libre: forma 125">
              <a:extLst>
                <a:ext uri="{FF2B5EF4-FFF2-40B4-BE49-F238E27FC236}">
                  <a16:creationId xmlns:a16="http://schemas.microsoft.com/office/drawing/2014/main" id="{7C000650-2047-42CD-98C7-E98CC034A8D3}"/>
                </a:ext>
              </a:extLst>
            </p:cNvPr>
            <p:cNvSpPr/>
            <p:nvPr/>
          </p:nvSpPr>
          <p:spPr>
            <a:xfrm>
              <a:off x="11114379" y="3239374"/>
              <a:ext cx="210530" cy="195505"/>
            </a:xfrm>
            <a:custGeom>
              <a:avLst/>
              <a:gdLst>
                <a:gd name="connsiteX0" fmla="*/ 122481 w 187796"/>
                <a:gd name="connsiteY0" fmla="*/ 0 h 252996"/>
                <a:gd name="connsiteX1" fmla="*/ 1183 w 187796"/>
                <a:gd name="connsiteY1" fmla="*/ 214604 h 252996"/>
                <a:gd name="connsiteX2" fmla="*/ 187796 w 187796"/>
                <a:gd name="connsiteY2" fmla="*/ 251927 h 252996"/>
              </a:gdLst>
              <a:ahLst/>
              <a:cxnLst>
                <a:cxn ang="0">
                  <a:pos x="connsiteX0" y="connsiteY0"/>
                </a:cxn>
                <a:cxn ang="0">
                  <a:pos x="connsiteX1" y="connsiteY1"/>
                </a:cxn>
                <a:cxn ang="0">
                  <a:pos x="connsiteX2" y="connsiteY2"/>
                </a:cxn>
              </a:cxnLst>
              <a:rect l="l" t="t" r="r" b="b"/>
              <a:pathLst>
                <a:path w="187796" h="252996">
                  <a:moveTo>
                    <a:pt x="122481" y="0"/>
                  </a:moveTo>
                  <a:cubicBezTo>
                    <a:pt x="56389" y="86308"/>
                    <a:pt x="-9703" y="172616"/>
                    <a:pt x="1183" y="214604"/>
                  </a:cubicBezTo>
                  <a:cubicBezTo>
                    <a:pt x="12069" y="256592"/>
                    <a:pt x="99932" y="254259"/>
                    <a:pt x="187796" y="251927"/>
                  </a:cubicBezTo>
                </a:path>
              </a:pathLst>
            </a:custGeom>
            <a:noFill/>
            <a:ln>
              <a:solidFill>
                <a:schemeClr val="accent4">
                  <a:lumMod val="90000"/>
                  <a:lumOff val="10000"/>
                </a:schemeClr>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grpSp>
      <p:grpSp>
        <p:nvGrpSpPr>
          <p:cNvPr id="99" name="Grupo 98">
            <a:extLst>
              <a:ext uri="{FF2B5EF4-FFF2-40B4-BE49-F238E27FC236}">
                <a16:creationId xmlns:a16="http://schemas.microsoft.com/office/drawing/2014/main" id="{530B8694-B477-40F3-8062-061FD0AF5504}"/>
              </a:ext>
            </a:extLst>
          </p:cNvPr>
          <p:cNvGrpSpPr/>
          <p:nvPr/>
        </p:nvGrpSpPr>
        <p:grpSpPr>
          <a:xfrm>
            <a:off x="8887107" y="2489044"/>
            <a:ext cx="3064247" cy="400110"/>
            <a:chOff x="8887107" y="2983567"/>
            <a:chExt cx="3064247" cy="400110"/>
          </a:xfrm>
        </p:grpSpPr>
        <p:grpSp>
          <p:nvGrpSpPr>
            <p:cNvPr id="121" name="Grupo 120">
              <a:extLst>
                <a:ext uri="{FF2B5EF4-FFF2-40B4-BE49-F238E27FC236}">
                  <a16:creationId xmlns:a16="http://schemas.microsoft.com/office/drawing/2014/main" id="{C0E95ADF-A802-49D1-A7D7-C8F793DFC718}"/>
                </a:ext>
              </a:extLst>
            </p:cNvPr>
            <p:cNvGrpSpPr/>
            <p:nvPr/>
          </p:nvGrpSpPr>
          <p:grpSpPr>
            <a:xfrm>
              <a:off x="9137538" y="2983567"/>
              <a:ext cx="2813816" cy="400110"/>
              <a:chOff x="9163071" y="2461616"/>
              <a:chExt cx="2813816" cy="400110"/>
            </a:xfrm>
          </p:grpSpPr>
          <p:sp>
            <p:nvSpPr>
              <p:cNvPr id="128" name="Rectángulo 127">
                <a:extLst>
                  <a:ext uri="{FF2B5EF4-FFF2-40B4-BE49-F238E27FC236}">
                    <a16:creationId xmlns:a16="http://schemas.microsoft.com/office/drawing/2014/main" id="{2ED57069-67EB-4120-9FC1-56559179A4D7}"/>
                  </a:ext>
                </a:extLst>
              </p:cNvPr>
              <p:cNvSpPr/>
              <p:nvPr/>
            </p:nvSpPr>
            <p:spPr>
              <a:xfrm>
                <a:off x="9163071" y="2461616"/>
                <a:ext cx="2153793" cy="400110"/>
              </a:xfrm>
              <a:prstGeom prst="rect">
                <a:avLst/>
              </a:prstGeom>
              <a:noFill/>
              <a:ln w="28575">
                <a:noFill/>
                <a:miter lim="800000"/>
                <a:headEnd/>
                <a:tailEnd/>
              </a:ln>
              <a:effectLst/>
            </p:spPr>
            <p:txBody>
              <a:bodyPr wrap="square">
                <a:sp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s-ES" sz="1000" b="0" i="0" u="none" strike="noStrike" kern="1200" cap="none" spc="0" normalizeH="0" baseline="0" noProof="0" dirty="0">
                    <a:ln>
                      <a:noFill/>
                    </a:ln>
                    <a:solidFill>
                      <a:srgbClr val="002060"/>
                    </a:solidFill>
                    <a:effectLst/>
                    <a:uLnTx/>
                    <a:uFillTx/>
                    <a:latin typeface="Verdana"/>
                    <a:ea typeface="+mn-ea"/>
                    <a:cs typeface="+mn-cs"/>
                  </a:rPr>
                  <a:t>% HA IDO A UNA BIBLIOTECA EN EL ULTIMO AÑO </a:t>
                </a:r>
              </a:p>
            </p:txBody>
          </p:sp>
          <p:sp>
            <p:nvSpPr>
              <p:cNvPr id="129" name="Rectángulo 128">
                <a:extLst>
                  <a:ext uri="{FF2B5EF4-FFF2-40B4-BE49-F238E27FC236}">
                    <a16:creationId xmlns:a16="http://schemas.microsoft.com/office/drawing/2014/main" id="{6EBDB6AC-B37A-4A3E-9041-7BE8A77EFED7}"/>
                  </a:ext>
                </a:extLst>
              </p:cNvPr>
              <p:cNvSpPr/>
              <p:nvPr/>
            </p:nvSpPr>
            <p:spPr>
              <a:xfrm>
                <a:off x="11187182" y="2470316"/>
                <a:ext cx="789705" cy="369332"/>
              </a:xfrm>
              <a:prstGeom prst="rect">
                <a:avLst/>
              </a:prstGeom>
              <a:noFill/>
              <a:ln w="28575">
                <a:noFill/>
                <a:miter lim="800000"/>
                <a:headEnd/>
                <a:tailEnd/>
              </a:ln>
              <a:effectLst/>
            </p:spPr>
            <p:txBody>
              <a:bodyPr wrap="square">
                <a:sp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s-ES" sz="1800" b="0" i="0" u="none" strike="noStrike" kern="1200" cap="none" spc="0" normalizeH="0" baseline="0" noProof="0" dirty="0">
                    <a:ln>
                      <a:noFill/>
                    </a:ln>
                    <a:solidFill>
                      <a:srgbClr val="002060"/>
                    </a:solidFill>
                    <a:effectLst/>
                    <a:highlight>
                      <a:srgbClr val="FFFF00"/>
                    </a:highlight>
                    <a:uLnTx/>
                    <a:uFillTx/>
                    <a:latin typeface="Verdana"/>
                    <a:ea typeface="+mn-ea"/>
                    <a:cs typeface="+mn-cs"/>
                  </a:rPr>
                  <a:t>37%</a:t>
                </a:r>
              </a:p>
            </p:txBody>
          </p:sp>
        </p:grpSp>
        <p:pic>
          <p:nvPicPr>
            <p:cNvPr id="127" name="Picture 2" descr="https://d30y9cdsu7xlg0.cloudfront.net/png/585416-200.png">
              <a:extLst>
                <a:ext uri="{FF2B5EF4-FFF2-40B4-BE49-F238E27FC236}">
                  <a16:creationId xmlns:a16="http://schemas.microsoft.com/office/drawing/2014/main" id="{E54AE00A-CD0E-41E8-9472-02CC95ACA83B}"/>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8887107" y="2983567"/>
              <a:ext cx="305802" cy="305802"/>
            </a:xfrm>
            <a:prstGeom prst="rect">
              <a:avLst/>
            </a:prstGeom>
            <a:noFill/>
            <a:extLst>
              <a:ext uri="{909E8E84-426E-40DD-AFC4-6F175D3DCCD1}">
                <a14:hiddenFill xmlns:a14="http://schemas.microsoft.com/office/drawing/2010/main">
                  <a:solidFill>
                    <a:srgbClr val="FFFFFF"/>
                  </a:solidFill>
                </a14:hiddenFill>
              </a:ext>
            </a:extLst>
          </p:spPr>
        </p:pic>
      </p:grpSp>
      <p:pic>
        <p:nvPicPr>
          <p:cNvPr id="110" name="Imagen 109">
            <a:extLst>
              <a:ext uri="{FF2B5EF4-FFF2-40B4-BE49-F238E27FC236}">
                <a16:creationId xmlns:a16="http://schemas.microsoft.com/office/drawing/2014/main" id="{FF9A82F3-28CB-4BA2-A9D0-063136651BAF}"/>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7633499" y="4358669"/>
            <a:ext cx="647551" cy="272886"/>
          </a:xfrm>
          <a:prstGeom prst="rect">
            <a:avLst/>
          </a:prstGeom>
        </p:spPr>
      </p:pic>
      <p:pic>
        <p:nvPicPr>
          <p:cNvPr id="111" name="Imagen 110">
            <a:extLst>
              <a:ext uri="{FF2B5EF4-FFF2-40B4-BE49-F238E27FC236}">
                <a16:creationId xmlns:a16="http://schemas.microsoft.com/office/drawing/2014/main" id="{EB7CAB96-EE00-45F8-B428-6EA1918A8569}"/>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7598080" y="5273779"/>
            <a:ext cx="647551" cy="272886"/>
          </a:xfrm>
          <a:prstGeom prst="rect">
            <a:avLst/>
          </a:prstGeom>
        </p:spPr>
      </p:pic>
      <p:pic>
        <p:nvPicPr>
          <p:cNvPr id="112" name="Imagen 111">
            <a:extLst>
              <a:ext uri="{FF2B5EF4-FFF2-40B4-BE49-F238E27FC236}">
                <a16:creationId xmlns:a16="http://schemas.microsoft.com/office/drawing/2014/main" id="{F63679F0-A709-4C7D-9D86-25931FFE4292}"/>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7848361" y="6390742"/>
            <a:ext cx="647551" cy="272886"/>
          </a:xfrm>
          <a:prstGeom prst="rect">
            <a:avLst/>
          </a:prstGeom>
        </p:spPr>
      </p:pic>
      <p:pic>
        <p:nvPicPr>
          <p:cNvPr id="113" name="Imagen 112">
            <a:extLst>
              <a:ext uri="{FF2B5EF4-FFF2-40B4-BE49-F238E27FC236}">
                <a16:creationId xmlns:a16="http://schemas.microsoft.com/office/drawing/2014/main" id="{B526D7B0-90D2-4C3D-99C5-80C8FDC624F2}"/>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3747801" y="3670313"/>
            <a:ext cx="712131" cy="300101"/>
          </a:xfrm>
          <a:prstGeom prst="rect">
            <a:avLst/>
          </a:prstGeom>
        </p:spPr>
      </p:pic>
      <p:pic>
        <p:nvPicPr>
          <p:cNvPr id="115" name="Imagen 114">
            <a:extLst>
              <a:ext uri="{FF2B5EF4-FFF2-40B4-BE49-F238E27FC236}">
                <a16:creationId xmlns:a16="http://schemas.microsoft.com/office/drawing/2014/main" id="{671BC887-32AA-4ABC-B4DD-700346674800}"/>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3697198" y="4183510"/>
            <a:ext cx="712131" cy="300101"/>
          </a:xfrm>
          <a:prstGeom prst="rect">
            <a:avLst/>
          </a:prstGeom>
        </p:spPr>
      </p:pic>
      <p:pic>
        <p:nvPicPr>
          <p:cNvPr id="130" name="Imagen 129">
            <a:extLst>
              <a:ext uri="{FF2B5EF4-FFF2-40B4-BE49-F238E27FC236}">
                <a16:creationId xmlns:a16="http://schemas.microsoft.com/office/drawing/2014/main" id="{9F50329B-BE7C-4E61-838F-1AB7B84609E2}"/>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3542624" y="4696707"/>
            <a:ext cx="712131" cy="300101"/>
          </a:xfrm>
          <a:prstGeom prst="rect">
            <a:avLst/>
          </a:prstGeom>
        </p:spPr>
      </p:pic>
      <p:pic>
        <p:nvPicPr>
          <p:cNvPr id="92" name="Imagen 91">
            <a:extLst>
              <a:ext uri="{FF2B5EF4-FFF2-40B4-BE49-F238E27FC236}">
                <a16:creationId xmlns:a16="http://schemas.microsoft.com/office/drawing/2014/main" id="{0BC10A6C-DE65-4BCC-B7F5-03540AFAC305}"/>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11395817" y="4034772"/>
            <a:ext cx="647551" cy="272886"/>
          </a:xfrm>
          <a:prstGeom prst="rect">
            <a:avLst/>
          </a:prstGeom>
        </p:spPr>
      </p:pic>
      <p:pic>
        <p:nvPicPr>
          <p:cNvPr id="116" name="Imagen 115">
            <a:extLst>
              <a:ext uri="{FF2B5EF4-FFF2-40B4-BE49-F238E27FC236}">
                <a16:creationId xmlns:a16="http://schemas.microsoft.com/office/drawing/2014/main" id="{97F32116-A676-44FC-93CA-F8EB5C9018B3}"/>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11241603" y="4289902"/>
            <a:ext cx="647551" cy="272886"/>
          </a:xfrm>
          <a:prstGeom prst="rect">
            <a:avLst/>
          </a:prstGeom>
        </p:spPr>
      </p:pic>
      <p:pic>
        <p:nvPicPr>
          <p:cNvPr id="117" name="Imagen 116">
            <a:extLst>
              <a:ext uri="{FF2B5EF4-FFF2-40B4-BE49-F238E27FC236}">
                <a16:creationId xmlns:a16="http://schemas.microsoft.com/office/drawing/2014/main" id="{9D0C6D97-6D97-4A6A-B2CD-AABB200C887E}"/>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11321505" y="4543776"/>
            <a:ext cx="647551" cy="272886"/>
          </a:xfrm>
          <a:prstGeom prst="rect">
            <a:avLst/>
          </a:prstGeom>
        </p:spPr>
      </p:pic>
      <p:pic>
        <p:nvPicPr>
          <p:cNvPr id="118" name="Imagen 117">
            <a:extLst>
              <a:ext uri="{FF2B5EF4-FFF2-40B4-BE49-F238E27FC236}">
                <a16:creationId xmlns:a16="http://schemas.microsoft.com/office/drawing/2014/main" id="{99782BBB-155B-412A-A39E-B9FAD2E53CFC}"/>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11102066" y="4815851"/>
            <a:ext cx="647551" cy="272886"/>
          </a:xfrm>
          <a:prstGeom prst="rect">
            <a:avLst/>
          </a:prstGeom>
        </p:spPr>
      </p:pic>
    </p:spTree>
    <p:extLst>
      <p:ext uri="{BB962C8B-B14F-4D97-AF65-F5344CB8AC3E}">
        <p14:creationId xmlns:p14="http://schemas.microsoft.com/office/powerpoint/2010/main" val="2423814904"/>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 name="Tabla 58">
            <a:extLst>
              <a:ext uri="{FF2B5EF4-FFF2-40B4-BE49-F238E27FC236}">
                <a16:creationId xmlns:a16="http://schemas.microsoft.com/office/drawing/2014/main" id="{8D59C9B8-916D-4C70-A78A-7E7A32B9F11B}"/>
              </a:ext>
            </a:extLst>
          </p:cNvPr>
          <p:cNvGraphicFramePr>
            <a:graphicFrameLocks noGrp="1"/>
          </p:cNvGraphicFramePr>
          <p:nvPr>
            <p:extLst>
              <p:ext uri="{D42A27DB-BD31-4B8C-83A1-F6EECF244321}">
                <p14:modId xmlns:p14="http://schemas.microsoft.com/office/powerpoint/2010/main" val="3575878971"/>
              </p:ext>
            </p:extLst>
          </p:nvPr>
        </p:nvGraphicFramePr>
        <p:xfrm>
          <a:off x="8841023" y="4026161"/>
          <a:ext cx="1247899" cy="2323620"/>
        </p:xfrm>
        <a:graphic>
          <a:graphicData uri="http://schemas.openxmlformats.org/drawingml/2006/table">
            <a:tbl>
              <a:tblPr firstRow="1" bandRow="1">
                <a:tableStyleId>{93296810-A885-4BE3-A3E7-6D5BEEA58F35}</a:tableStyleId>
              </a:tblPr>
              <a:tblGrid>
                <a:gridCol w="1247899">
                  <a:extLst>
                    <a:ext uri="{9D8B030D-6E8A-4147-A177-3AD203B41FA5}">
                      <a16:colId xmlns:a16="http://schemas.microsoft.com/office/drawing/2014/main" val="552291142"/>
                    </a:ext>
                  </a:extLst>
                </a:gridCol>
              </a:tblGrid>
              <a:tr h="258180">
                <a:tc>
                  <a:txBody>
                    <a:bodyPr/>
                    <a:lstStyle/>
                    <a:p>
                      <a:pPr algn="r" rtl="0" fontAlgn="ctr"/>
                      <a:r>
                        <a:rPr lang="es-ES" sz="800" b="0" i="0" u="none" strike="noStrike" dirty="0">
                          <a:solidFill>
                            <a:srgbClr val="003C8A"/>
                          </a:solidFill>
                          <a:effectLst/>
                          <a:latin typeface="Verdana" panose="020B0604030504040204" pitchFamily="34" charset="0"/>
                        </a:rPr>
                        <a:t>MUJER – Univ. – 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258180">
                <a:tc>
                  <a:txBody>
                    <a:bodyPr/>
                    <a:lstStyle/>
                    <a:p>
                      <a:pPr algn="r" rtl="0" fontAlgn="ctr"/>
                      <a:r>
                        <a:rPr lang="es-ES" sz="800" b="0" i="0" u="none" strike="noStrike" dirty="0">
                          <a:solidFill>
                            <a:srgbClr val="003C8A"/>
                          </a:solidFill>
                          <a:effectLst/>
                          <a:latin typeface="Verdana" panose="020B0604030504040204" pitchFamily="34" charset="0"/>
                        </a:rPr>
                        <a:t>HOMBRE – Univ. – 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768474"/>
                  </a:ext>
                </a:extLst>
              </a:tr>
              <a:tr h="258180">
                <a:tc>
                  <a:txBody>
                    <a:bodyPr/>
                    <a:lstStyle/>
                    <a:p>
                      <a:pPr algn="r" rtl="0" fontAlgn="ctr"/>
                      <a:r>
                        <a:rPr lang="es-ES" sz="800" b="0" i="0" u="none" strike="noStrike" dirty="0">
                          <a:solidFill>
                            <a:srgbClr val="003C8A"/>
                          </a:solidFill>
                          <a:effectLst/>
                          <a:latin typeface="Verdana" panose="020B0604030504040204" pitchFamily="34" charset="0"/>
                        </a:rPr>
                        <a:t>MUJER – Univ. – &lt;55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2770790"/>
                  </a:ext>
                </a:extLst>
              </a:tr>
              <a:tr h="258180">
                <a:tc>
                  <a:txBody>
                    <a:bodyPr/>
                    <a:lstStyle/>
                    <a:p>
                      <a:pPr algn="r" rtl="0" fontAlgn="ctr"/>
                      <a:r>
                        <a:rPr lang="es-ES" sz="800" b="0" i="0" u="none" strike="noStrike" dirty="0">
                          <a:solidFill>
                            <a:srgbClr val="003C8A"/>
                          </a:solidFill>
                          <a:effectLst/>
                          <a:latin typeface="Verdana" panose="020B0604030504040204" pitchFamily="34" charset="0"/>
                        </a:rPr>
                        <a:t>HOMBRE – Univ. – &lt;55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2069227"/>
                  </a:ext>
                </a:extLst>
              </a:tr>
              <a:tr h="258180">
                <a:tc>
                  <a:txBody>
                    <a:bodyPr/>
                    <a:lstStyle/>
                    <a:p>
                      <a:pPr algn="r" rtl="0" fontAlgn="ctr"/>
                      <a:r>
                        <a:rPr lang="es-ES" sz="800" b="0" i="0" u="none" strike="noStrike" dirty="0">
                          <a:solidFill>
                            <a:srgbClr val="003C8A"/>
                          </a:solidFill>
                          <a:effectLst/>
                          <a:latin typeface="Verdana" panose="020B0604030504040204" pitchFamily="34" charset="0"/>
                        </a:rPr>
                        <a:t>MUJER – Sec.</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258180">
                <a:tc>
                  <a:txBody>
                    <a:bodyPr/>
                    <a:lstStyle/>
                    <a:p>
                      <a:pPr algn="r" rtl="0" fontAlgn="ctr"/>
                      <a:r>
                        <a:rPr lang="es-ES" sz="800" b="0" i="0" u="none" strike="noStrike" dirty="0">
                          <a:solidFill>
                            <a:srgbClr val="003C8A"/>
                          </a:solidFill>
                          <a:effectLst/>
                          <a:latin typeface="Verdana" panose="020B0604030504040204" pitchFamily="34" charset="0"/>
                        </a:rPr>
                        <a:t>HOMBRE – Sec.</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r h="258180">
                <a:tc>
                  <a:txBody>
                    <a:bodyPr/>
                    <a:lstStyle/>
                    <a:p>
                      <a:pPr algn="r" rtl="0" fontAlgn="ctr"/>
                      <a:r>
                        <a:rPr lang="es-ES" sz="800" b="0" i="0" u="none" strike="noStrike" dirty="0">
                          <a:solidFill>
                            <a:srgbClr val="003C8A"/>
                          </a:solidFill>
                          <a:effectLst/>
                          <a:highlight>
                            <a:srgbClr val="FFFF00"/>
                          </a:highlight>
                          <a:latin typeface="Verdana" panose="020B0604030504040204" pitchFamily="34" charset="0"/>
                        </a:rPr>
                        <a:t>MUJER – Prim.– &lt;65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5680385"/>
                  </a:ext>
                </a:extLst>
              </a:tr>
              <a:tr h="258180">
                <a:tc>
                  <a:txBody>
                    <a:bodyPr/>
                    <a:lstStyle/>
                    <a:p>
                      <a:pPr algn="r" rtl="0" fontAlgn="ctr"/>
                      <a:r>
                        <a:rPr lang="es-ES" sz="800" b="0" i="0" u="none" strike="noStrike" dirty="0">
                          <a:solidFill>
                            <a:srgbClr val="003C8A"/>
                          </a:solidFill>
                          <a:effectLst/>
                          <a:highlight>
                            <a:srgbClr val="FFFF00"/>
                          </a:highlight>
                          <a:latin typeface="Verdana" panose="020B0604030504040204" pitchFamily="34" charset="0"/>
                        </a:rPr>
                        <a:t>MUJER – Prim. – 65+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3642833"/>
                  </a:ext>
                </a:extLst>
              </a:tr>
              <a:tr h="258180">
                <a:tc>
                  <a:txBody>
                    <a:bodyPr/>
                    <a:lstStyle/>
                    <a:p>
                      <a:pPr algn="r" rtl="0" fontAlgn="ctr"/>
                      <a:r>
                        <a:rPr lang="es-ES" sz="800" b="0" i="0" u="none" strike="noStrike" dirty="0">
                          <a:solidFill>
                            <a:srgbClr val="003C8A"/>
                          </a:solidFill>
                          <a:effectLst/>
                          <a:highlight>
                            <a:srgbClr val="FFFF00"/>
                          </a:highlight>
                          <a:latin typeface="Verdana" panose="020B0604030504040204" pitchFamily="34" charset="0"/>
                        </a:rPr>
                        <a:t>HOMBRE – Prim.</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2099512"/>
                  </a:ext>
                </a:extLst>
              </a:tr>
            </a:tbl>
          </a:graphicData>
        </a:graphic>
      </p:graphicFrame>
      <p:sp>
        <p:nvSpPr>
          <p:cNvPr id="29" name="Rectangle 17">
            <a:extLst>
              <a:ext uri="{FF2B5EF4-FFF2-40B4-BE49-F238E27FC236}">
                <a16:creationId xmlns:a16="http://schemas.microsoft.com/office/drawing/2014/main" id="{10F91F65-B347-4141-AD92-BDFA5C9A1E8A}"/>
              </a:ext>
            </a:extLst>
          </p:cNvPr>
          <p:cNvSpPr>
            <a:spLocks noChangeArrowheads="1"/>
          </p:cNvSpPr>
          <p:nvPr/>
        </p:nvSpPr>
        <p:spPr bwMode="auto">
          <a:xfrm>
            <a:off x="5248797" y="3570549"/>
            <a:ext cx="775102" cy="215444"/>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800" b="0" i="0" u="none" strike="noStrike" kern="1200" cap="none" spc="0" normalizeH="0" baseline="0" noProof="0" dirty="0">
                <a:ln>
                  <a:noFill/>
                </a:ln>
                <a:solidFill>
                  <a:srgbClr val="002060"/>
                </a:solidFill>
                <a:effectLst/>
                <a:uLnTx/>
                <a:uFillTx/>
                <a:latin typeface="Verdana"/>
                <a:ea typeface="+mn-ea"/>
                <a:cs typeface="+mn-cs"/>
              </a:rPr>
              <a:t>SEXO</a:t>
            </a:r>
            <a:endParaRPr kumimoji="0" lang="es-ES" sz="800" b="0" i="0" u="none" strike="noStrike" kern="1200" cap="none" spc="0" normalizeH="0" baseline="0" noProof="0" dirty="0">
              <a:ln>
                <a:noFill/>
              </a:ln>
              <a:solidFill>
                <a:srgbClr val="002060"/>
              </a:solidFill>
              <a:effectLst/>
              <a:uLnTx/>
              <a:uFillTx/>
              <a:latin typeface="Verdana"/>
              <a:ea typeface="+mn-ea"/>
              <a:cs typeface="+mn-cs"/>
            </a:endParaRPr>
          </a:p>
        </p:txBody>
      </p:sp>
      <p:sp>
        <p:nvSpPr>
          <p:cNvPr id="30" name="Rectangle 17">
            <a:extLst>
              <a:ext uri="{FF2B5EF4-FFF2-40B4-BE49-F238E27FC236}">
                <a16:creationId xmlns:a16="http://schemas.microsoft.com/office/drawing/2014/main" id="{1C719B4F-9B1D-4C36-AC18-02BC4373D6AB}"/>
              </a:ext>
            </a:extLst>
          </p:cNvPr>
          <p:cNvSpPr>
            <a:spLocks noChangeArrowheads="1"/>
          </p:cNvSpPr>
          <p:nvPr/>
        </p:nvSpPr>
        <p:spPr bwMode="auto">
          <a:xfrm>
            <a:off x="5023610" y="4233719"/>
            <a:ext cx="1212112" cy="215444"/>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800" b="0" i="0" u="none" strike="noStrike" kern="1200" cap="none" spc="0" normalizeH="0" baseline="0" noProof="0" dirty="0">
                <a:ln>
                  <a:noFill/>
                </a:ln>
                <a:solidFill>
                  <a:srgbClr val="002060"/>
                </a:solidFill>
                <a:effectLst/>
                <a:uLnTx/>
                <a:uFillTx/>
                <a:latin typeface="Verdana"/>
                <a:ea typeface="+mn-ea"/>
                <a:cs typeface="+mn-cs"/>
              </a:rPr>
              <a:t>EDAD</a:t>
            </a:r>
            <a:endParaRPr kumimoji="0" lang="es-ES" sz="800" b="0" i="0" u="none" strike="noStrike" kern="1200" cap="none" spc="0" normalizeH="0" baseline="0" noProof="0" dirty="0">
              <a:ln>
                <a:noFill/>
              </a:ln>
              <a:solidFill>
                <a:srgbClr val="002060"/>
              </a:solidFill>
              <a:effectLst/>
              <a:uLnTx/>
              <a:uFillTx/>
              <a:latin typeface="Verdana"/>
              <a:ea typeface="+mn-ea"/>
              <a:cs typeface="+mn-cs"/>
            </a:endParaRPr>
          </a:p>
        </p:txBody>
      </p:sp>
      <p:sp>
        <p:nvSpPr>
          <p:cNvPr id="31" name="Rectangle 17">
            <a:extLst>
              <a:ext uri="{FF2B5EF4-FFF2-40B4-BE49-F238E27FC236}">
                <a16:creationId xmlns:a16="http://schemas.microsoft.com/office/drawing/2014/main" id="{1C07059F-3BBA-42BA-9CC9-131992784DAC}"/>
              </a:ext>
            </a:extLst>
          </p:cNvPr>
          <p:cNvSpPr>
            <a:spLocks noChangeArrowheads="1"/>
          </p:cNvSpPr>
          <p:nvPr/>
        </p:nvSpPr>
        <p:spPr bwMode="auto">
          <a:xfrm>
            <a:off x="4901448" y="5762898"/>
            <a:ext cx="1438502" cy="215444"/>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800" b="0" i="0" u="none" strike="noStrike" kern="1200" cap="none" spc="0" normalizeH="0" baseline="0" noProof="0" dirty="0">
                <a:ln>
                  <a:noFill/>
                </a:ln>
                <a:solidFill>
                  <a:srgbClr val="002060"/>
                </a:solidFill>
                <a:effectLst/>
                <a:uLnTx/>
                <a:uFillTx/>
                <a:latin typeface="Verdana"/>
                <a:ea typeface="+mn-ea"/>
                <a:cs typeface="+mn-cs"/>
              </a:rPr>
              <a:t>E</a:t>
            </a:r>
            <a:r>
              <a:rPr kumimoji="0" lang="es-ES_tradnl" sz="800" b="0" i="0" u="none" strike="noStrike" kern="1200" cap="none" spc="0" normalizeH="0" baseline="0" noProof="0" dirty="0">
                <a:ln>
                  <a:noFill/>
                </a:ln>
                <a:solidFill>
                  <a:srgbClr val="002060"/>
                </a:solidFill>
                <a:effectLst/>
                <a:uLnTx/>
                <a:uFillTx/>
                <a:latin typeface="Verdana"/>
                <a:ea typeface="+mn-ea"/>
                <a:cs typeface="+mn-cs"/>
              </a:rPr>
              <a:t>STUDIOS</a:t>
            </a:r>
            <a:endParaRPr kumimoji="0" lang="es-ES" sz="800" b="0" i="0" u="none" strike="noStrike" kern="1200" cap="none" spc="0" normalizeH="0" baseline="0" noProof="0" dirty="0">
              <a:ln>
                <a:noFill/>
              </a:ln>
              <a:solidFill>
                <a:srgbClr val="002060"/>
              </a:solidFill>
              <a:effectLst/>
              <a:uLnTx/>
              <a:uFillTx/>
              <a:latin typeface="Verdana"/>
              <a:ea typeface="+mn-ea"/>
              <a:cs typeface="+mn-cs"/>
            </a:endParaRPr>
          </a:p>
        </p:txBody>
      </p:sp>
      <p:sp>
        <p:nvSpPr>
          <p:cNvPr id="48" name="Marcador de número de diapositiva 1">
            <a:extLst>
              <a:ext uri="{FF2B5EF4-FFF2-40B4-BE49-F238E27FC236}">
                <a16:creationId xmlns:a16="http://schemas.microsoft.com/office/drawing/2014/main" id="{E2A4B413-D46E-41EC-B97C-5F70DC9810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80" name="Rectangle 3">
            <a:extLst>
              <a:ext uri="{FF2B5EF4-FFF2-40B4-BE49-F238E27FC236}">
                <a16:creationId xmlns:a16="http://schemas.microsoft.com/office/drawing/2014/main" id="{1F4D1046-1A2A-4DC1-ABEC-AE256EEF19CF}"/>
              </a:ext>
            </a:extLst>
          </p:cNvPr>
          <p:cNvSpPr>
            <a:spLocks noChangeArrowheads="1"/>
          </p:cNvSpPr>
          <p:nvPr/>
        </p:nvSpPr>
        <p:spPr bwMode="auto">
          <a:xfrm>
            <a:off x="88663" y="100706"/>
            <a:ext cx="4232364"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Resumen - Perfil del no lector </a:t>
            </a:r>
          </a:p>
        </p:txBody>
      </p:sp>
      <p:grpSp>
        <p:nvGrpSpPr>
          <p:cNvPr id="9" name="Grupo 8">
            <a:extLst>
              <a:ext uri="{FF2B5EF4-FFF2-40B4-BE49-F238E27FC236}">
                <a16:creationId xmlns:a16="http://schemas.microsoft.com/office/drawing/2014/main" id="{7397BF6D-D012-44B7-B180-951CE8B657EC}"/>
              </a:ext>
            </a:extLst>
          </p:cNvPr>
          <p:cNvGrpSpPr/>
          <p:nvPr/>
        </p:nvGrpSpPr>
        <p:grpSpPr>
          <a:xfrm>
            <a:off x="130309" y="437194"/>
            <a:ext cx="4364702" cy="2114478"/>
            <a:chOff x="-186934" y="445257"/>
            <a:chExt cx="4364702" cy="2114478"/>
          </a:xfrm>
        </p:grpSpPr>
        <p:grpSp>
          <p:nvGrpSpPr>
            <p:cNvPr id="7" name="Grupo 6">
              <a:extLst>
                <a:ext uri="{FF2B5EF4-FFF2-40B4-BE49-F238E27FC236}">
                  <a16:creationId xmlns:a16="http://schemas.microsoft.com/office/drawing/2014/main" id="{0EEB9B30-99CB-4AE5-851E-0294C42428B6}"/>
                </a:ext>
              </a:extLst>
            </p:cNvPr>
            <p:cNvGrpSpPr/>
            <p:nvPr/>
          </p:nvGrpSpPr>
          <p:grpSpPr>
            <a:xfrm>
              <a:off x="-186934" y="680174"/>
              <a:ext cx="4048147" cy="1879561"/>
              <a:chOff x="-94045" y="558876"/>
              <a:chExt cx="4048147" cy="1879561"/>
            </a:xfrm>
          </p:grpSpPr>
          <p:graphicFrame>
            <p:nvGraphicFramePr>
              <p:cNvPr id="77" name="Gráfico 76">
                <a:extLst>
                  <a:ext uri="{FF2B5EF4-FFF2-40B4-BE49-F238E27FC236}">
                    <a16:creationId xmlns:a16="http://schemas.microsoft.com/office/drawing/2014/main" id="{A77C0C38-DE5C-4561-ADA1-64C4EB003977}"/>
                  </a:ext>
                </a:extLst>
              </p:cNvPr>
              <p:cNvGraphicFramePr/>
              <p:nvPr>
                <p:extLst>
                  <p:ext uri="{D42A27DB-BD31-4B8C-83A1-F6EECF244321}">
                    <p14:modId xmlns:p14="http://schemas.microsoft.com/office/powerpoint/2010/main" val="2986803246"/>
                  </p:ext>
                </p:extLst>
              </p:nvPr>
            </p:nvGraphicFramePr>
            <p:xfrm>
              <a:off x="700047" y="558876"/>
              <a:ext cx="2735427" cy="1879561"/>
            </p:xfrm>
            <a:graphic>
              <a:graphicData uri="http://schemas.openxmlformats.org/drawingml/2006/chart">
                <c:chart xmlns:c="http://schemas.openxmlformats.org/drawingml/2006/chart" xmlns:r="http://schemas.openxmlformats.org/officeDocument/2006/relationships" r:id="rId2"/>
              </a:graphicData>
            </a:graphic>
          </p:graphicFrame>
          <p:sp>
            <p:nvSpPr>
              <p:cNvPr id="78" name="17 Rectángulo">
                <a:extLst>
                  <a:ext uri="{FF2B5EF4-FFF2-40B4-BE49-F238E27FC236}">
                    <a16:creationId xmlns:a16="http://schemas.microsoft.com/office/drawing/2014/main" id="{39761CB0-4E6E-4ACA-B6E3-9561160028D7}"/>
                  </a:ext>
                </a:extLst>
              </p:cNvPr>
              <p:cNvSpPr>
                <a:spLocks noChangeArrowheads="1"/>
              </p:cNvSpPr>
              <p:nvPr/>
            </p:nvSpPr>
            <p:spPr bwMode="auto">
              <a:xfrm>
                <a:off x="-94045" y="762607"/>
                <a:ext cx="1425067" cy="584775"/>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white">
                        <a:lumMod val="50000"/>
                      </a:prstClr>
                    </a:solidFill>
                    <a:effectLst/>
                    <a:uLnTx/>
                    <a:uFillTx/>
                    <a:latin typeface="Verdana" panose="020B0604030504040204" pitchFamily="34" charset="0"/>
                    <a:ea typeface="Verdana" panose="020B0604030504040204" pitchFamily="34" charset="0"/>
                    <a:cs typeface="Verdana" panose="020B0604030504040204" pitchFamily="34" charset="0"/>
                  </a:rPr>
                  <a:t>LECTOR FRECUENTE</a:t>
                </a:r>
              </a:p>
            </p:txBody>
          </p:sp>
          <p:sp>
            <p:nvSpPr>
              <p:cNvPr id="93" name="17 Rectángulo">
                <a:extLst>
                  <a:ext uri="{FF2B5EF4-FFF2-40B4-BE49-F238E27FC236}">
                    <a16:creationId xmlns:a16="http://schemas.microsoft.com/office/drawing/2014/main" id="{656007BC-5305-40B2-89F8-FEE220B98F6E}"/>
                  </a:ext>
                </a:extLst>
              </p:cNvPr>
              <p:cNvSpPr>
                <a:spLocks noChangeArrowheads="1"/>
              </p:cNvSpPr>
              <p:nvPr/>
            </p:nvSpPr>
            <p:spPr bwMode="auto">
              <a:xfrm>
                <a:off x="2637194" y="944712"/>
                <a:ext cx="1316908" cy="461665"/>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TOTAL NO LECTOR*</a:t>
                </a:r>
              </a:p>
            </p:txBody>
          </p:sp>
          <p:sp>
            <p:nvSpPr>
              <p:cNvPr id="94" name="Rectángulo 93">
                <a:extLst>
                  <a:ext uri="{FF2B5EF4-FFF2-40B4-BE49-F238E27FC236}">
                    <a16:creationId xmlns:a16="http://schemas.microsoft.com/office/drawing/2014/main" id="{C954326F-9434-4F94-8690-038079A40642}"/>
                  </a:ext>
                </a:extLst>
              </p:cNvPr>
              <p:cNvSpPr/>
              <p:nvPr/>
            </p:nvSpPr>
            <p:spPr>
              <a:xfrm>
                <a:off x="2807531" y="1410656"/>
                <a:ext cx="980277" cy="2732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Verdana"/>
                    <a:ea typeface="+mn-ea"/>
                    <a:cs typeface="+mn-cs"/>
                  </a:rPr>
                  <a:t>47,3%</a:t>
                </a:r>
              </a:p>
            </p:txBody>
          </p:sp>
          <p:sp>
            <p:nvSpPr>
              <p:cNvPr id="95" name="17 Rectángulo">
                <a:extLst>
                  <a:ext uri="{FF2B5EF4-FFF2-40B4-BE49-F238E27FC236}">
                    <a16:creationId xmlns:a16="http://schemas.microsoft.com/office/drawing/2014/main" id="{C4A2C3F8-CA7E-4521-8882-765493980130}"/>
                  </a:ext>
                </a:extLst>
              </p:cNvPr>
              <p:cNvSpPr>
                <a:spLocks noChangeArrowheads="1"/>
              </p:cNvSpPr>
              <p:nvPr/>
            </p:nvSpPr>
            <p:spPr bwMode="auto">
              <a:xfrm>
                <a:off x="2409775" y="2188653"/>
                <a:ext cx="742743" cy="230832"/>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No lector</a:t>
                </a:r>
              </a:p>
            </p:txBody>
          </p:sp>
          <p:sp>
            <p:nvSpPr>
              <p:cNvPr id="96" name="17 Rectángulo">
                <a:extLst>
                  <a:ext uri="{FF2B5EF4-FFF2-40B4-BE49-F238E27FC236}">
                    <a16:creationId xmlns:a16="http://schemas.microsoft.com/office/drawing/2014/main" id="{3AF4045A-2091-4949-982F-D6A810316E94}"/>
                  </a:ext>
                </a:extLst>
              </p:cNvPr>
              <p:cNvSpPr>
                <a:spLocks noChangeArrowheads="1"/>
              </p:cNvSpPr>
              <p:nvPr/>
            </p:nvSpPr>
            <p:spPr bwMode="auto">
              <a:xfrm>
                <a:off x="2154475" y="558876"/>
                <a:ext cx="1211995" cy="230832"/>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Lector Ocasional</a:t>
                </a:r>
              </a:p>
            </p:txBody>
          </p:sp>
          <p:sp>
            <p:nvSpPr>
              <p:cNvPr id="97" name="Rectángulo 96">
                <a:extLst>
                  <a:ext uri="{FF2B5EF4-FFF2-40B4-BE49-F238E27FC236}">
                    <a16:creationId xmlns:a16="http://schemas.microsoft.com/office/drawing/2014/main" id="{E8C4EF73-06EF-4234-ACF3-442CB9CCAA9E}"/>
                  </a:ext>
                </a:extLst>
              </p:cNvPr>
              <p:cNvSpPr/>
              <p:nvPr/>
            </p:nvSpPr>
            <p:spPr>
              <a:xfrm>
                <a:off x="118900" y="1406377"/>
                <a:ext cx="887190" cy="273280"/>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solidFill>
                      <a:prstClr val="white">
                        <a:lumMod val="50000"/>
                      </a:prstClr>
                    </a:solidFill>
                    <a:latin typeface="Verdana"/>
                  </a:rPr>
                  <a:t>52,7</a:t>
                </a:r>
                <a:r>
                  <a:rPr kumimoji="0" lang="es-ES" sz="1600" b="0" i="0" u="none" strike="noStrike" kern="1200" cap="none" spc="0" normalizeH="0" baseline="0" noProof="0" dirty="0">
                    <a:ln>
                      <a:noFill/>
                    </a:ln>
                    <a:solidFill>
                      <a:prstClr val="white">
                        <a:lumMod val="50000"/>
                      </a:prstClr>
                    </a:solidFill>
                    <a:effectLst/>
                    <a:uLnTx/>
                    <a:uFillTx/>
                    <a:latin typeface="Verdana"/>
                    <a:ea typeface="+mn-ea"/>
                    <a:cs typeface="+mn-cs"/>
                  </a:rPr>
                  <a:t>%</a:t>
                </a:r>
              </a:p>
            </p:txBody>
          </p:sp>
          <p:sp>
            <p:nvSpPr>
              <p:cNvPr id="98" name="Rectángulo 97">
                <a:extLst>
                  <a:ext uri="{FF2B5EF4-FFF2-40B4-BE49-F238E27FC236}">
                    <a16:creationId xmlns:a16="http://schemas.microsoft.com/office/drawing/2014/main" id="{894373F3-1CF4-43A3-9304-44439842CC0F}"/>
                  </a:ext>
                </a:extLst>
              </p:cNvPr>
              <p:cNvSpPr/>
              <p:nvPr/>
            </p:nvSpPr>
            <p:spPr>
              <a:xfrm>
                <a:off x="2807532" y="1681593"/>
                <a:ext cx="831448"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t>
                </a:r>
                <a:r>
                  <a:rPr kumimoji="0" lang="es-ES" sz="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Ocasional + No lector</a:t>
                </a:r>
                <a:endParaRPr kumimoji="0" lang="es-ES" sz="800" b="0" i="0" u="none" strike="noStrike" kern="1200" cap="none" spc="0" normalizeH="0" baseline="0" noProof="0" dirty="0">
                  <a:ln>
                    <a:noFill/>
                  </a:ln>
                  <a:solidFill>
                    <a:prstClr val="black"/>
                  </a:solidFill>
                  <a:effectLst/>
                  <a:uLnTx/>
                  <a:uFillTx/>
                  <a:latin typeface="Verdana"/>
                  <a:ea typeface="+mn-ea"/>
                  <a:cs typeface="+mn-cs"/>
                </a:endParaRPr>
              </a:p>
            </p:txBody>
          </p:sp>
        </p:grpSp>
        <p:sp>
          <p:nvSpPr>
            <p:cNvPr id="100" name="17 Rectángulo">
              <a:extLst>
                <a:ext uri="{FF2B5EF4-FFF2-40B4-BE49-F238E27FC236}">
                  <a16:creationId xmlns:a16="http://schemas.microsoft.com/office/drawing/2014/main" id="{D22E7ADB-5A1D-4BE3-958A-82214DE28F25}"/>
                </a:ext>
              </a:extLst>
            </p:cNvPr>
            <p:cNvSpPr>
              <a:spLocks noChangeArrowheads="1"/>
            </p:cNvSpPr>
            <p:nvPr/>
          </p:nvSpPr>
          <p:spPr bwMode="auto">
            <a:xfrm>
              <a:off x="-54596" y="445257"/>
              <a:ext cx="4232364" cy="246221"/>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lumMod val="50000"/>
                    </a:prstClr>
                  </a:solidFill>
                  <a:effectLst/>
                  <a:uLnTx/>
                  <a:uFillTx/>
                  <a:latin typeface="Verdana" panose="020B0604030504040204" pitchFamily="34" charset="0"/>
                  <a:ea typeface="Verdana" panose="020B0604030504040204" pitchFamily="34" charset="0"/>
                  <a:cs typeface="Verdana" panose="020B0604030504040204" pitchFamily="34" charset="0"/>
                </a:rPr>
                <a:t>FRECUENCIA DE LECTURA DE </a:t>
              </a:r>
              <a:r>
                <a:rPr kumimoji="0" lang="es-ES" sz="1000" b="1" i="0" u="none" strike="noStrike" kern="1200" cap="none" spc="0" normalizeH="0" baseline="0" noProof="0" dirty="0">
                  <a:ln>
                    <a:noFill/>
                  </a:ln>
                  <a:solidFill>
                    <a:prstClr val="white">
                      <a:lumMod val="50000"/>
                    </a:prstClr>
                  </a:solidFill>
                  <a:effectLst/>
                  <a:uLnTx/>
                  <a:uFillTx/>
                  <a:latin typeface="Verdana" panose="020B0604030504040204" pitchFamily="34" charset="0"/>
                  <a:ea typeface="Verdana" panose="020B0604030504040204" pitchFamily="34" charset="0"/>
                  <a:cs typeface="Verdana" panose="020B0604030504040204" pitchFamily="34" charset="0"/>
                </a:rPr>
                <a:t>LIBROS EN TIEMPO LIBRE</a:t>
              </a:r>
            </a:p>
          </p:txBody>
        </p:sp>
      </p:grpSp>
      <p:graphicFrame>
        <p:nvGraphicFramePr>
          <p:cNvPr id="101" name="Object 1024">
            <a:extLst>
              <a:ext uri="{FF2B5EF4-FFF2-40B4-BE49-F238E27FC236}">
                <a16:creationId xmlns:a16="http://schemas.microsoft.com/office/drawing/2014/main" id="{DF99664B-2FEB-4B90-86ED-469658F468F7}"/>
              </a:ext>
            </a:extLst>
          </p:cNvPr>
          <p:cNvGraphicFramePr>
            <a:graphicFrameLocks noChangeAspect="1"/>
          </p:cNvGraphicFramePr>
          <p:nvPr>
            <p:extLst>
              <p:ext uri="{D42A27DB-BD31-4B8C-83A1-F6EECF244321}">
                <p14:modId xmlns:p14="http://schemas.microsoft.com/office/powerpoint/2010/main" val="3747231553"/>
              </p:ext>
            </p:extLst>
          </p:nvPr>
        </p:nvGraphicFramePr>
        <p:xfrm>
          <a:off x="6456008" y="3198486"/>
          <a:ext cx="2110504" cy="34543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2" name="Tabla 101">
            <a:extLst>
              <a:ext uri="{FF2B5EF4-FFF2-40B4-BE49-F238E27FC236}">
                <a16:creationId xmlns:a16="http://schemas.microsoft.com/office/drawing/2014/main" id="{08361FD6-6E1E-4DCB-B166-892B72874E6B}"/>
              </a:ext>
            </a:extLst>
          </p:cNvPr>
          <p:cNvGraphicFramePr>
            <a:graphicFrameLocks noGrp="1"/>
          </p:cNvGraphicFramePr>
          <p:nvPr>
            <p:extLst>
              <p:ext uri="{D42A27DB-BD31-4B8C-83A1-F6EECF244321}">
                <p14:modId xmlns:p14="http://schemas.microsoft.com/office/powerpoint/2010/main" val="4131150450"/>
              </p:ext>
            </p:extLst>
          </p:nvPr>
        </p:nvGraphicFramePr>
        <p:xfrm>
          <a:off x="5656161" y="3716237"/>
          <a:ext cx="797160" cy="426720"/>
        </p:xfrm>
        <a:graphic>
          <a:graphicData uri="http://schemas.openxmlformats.org/drawingml/2006/table">
            <a:tbl>
              <a:tblPr firstRow="1" bandRow="1">
                <a:tableStyleId>{93296810-A885-4BE3-A3E7-6D5BEEA58F35}</a:tableStyleId>
              </a:tblPr>
              <a:tblGrid>
                <a:gridCol w="797160">
                  <a:extLst>
                    <a:ext uri="{9D8B030D-6E8A-4147-A177-3AD203B41FA5}">
                      <a16:colId xmlns:a16="http://schemas.microsoft.com/office/drawing/2014/main" val="552291142"/>
                    </a:ext>
                  </a:extLst>
                </a:gridCol>
              </a:tblGrid>
              <a:tr h="0">
                <a:tc>
                  <a:txBody>
                    <a:bodyPr/>
                    <a:lstStyle/>
                    <a:p>
                      <a:pPr algn="r"/>
                      <a:r>
                        <a:rPr lang="es-ES" sz="800" b="0" kern="1200" dirty="0">
                          <a:solidFill>
                            <a:schemeClr val="tx1">
                              <a:lumMod val="75000"/>
                              <a:lumOff val="25000"/>
                            </a:schemeClr>
                          </a:solidFill>
                          <a:highlight>
                            <a:srgbClr val="FFFF00"/>
                          </a:highlight>
                          <a:latin typeface="Verdana" panose="020B0604030504040204" pitchFamily="34" charset="0"/>
                          <a:ea typeface="Verdana" panose="020B0604030504040204" pitchFamily="34" charset="0"/>
                          <a:cs typeface="Verdana" panose="020B0604030504040204" pitchFamily="34" charset="0"/>
                        </a:rPr>
                        <a:t>Hombre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176528">
                <a:tc>
                  <a:txBody>
                    <a:bodyPr/>
                    <a:lstStyle/>
                    <a:p>
                      <a:pPr algn="r"/>
                      <a:r>
                        <a:rPr lang="es-ES" sz="8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Mujer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bl>
          </a:graphicData>
        </a:graphic>
      </p:graphicFrame>
      <p:graphicFrame>
        <p:nvGraphicFramePr>
          <p:cNvPr id="103" name="Tabla 102">
            <a:extLst>
              <a:ext uri="{FF2B5EF4-FFF2-40B4-BE49-F238E27FC236}">
                <a16:creationId xmlns:a16="http://schemas.microsoft.com/office/drawing/2014/main" id="{A43770FD-BCB3-4452-8793-CFB903286176}"/>
              </a:ext>
            </a:extLst>
          </p:cNvPr>
          <p:cNvGraphicFramePr>
            <a:graphicFrameLocks noGrp="1"/>
          </p:cNvGraphicFramePr>
          <p:nvPr>
            <p:extLst>
              <p:ext uri="{D42A27DB-BD31-4B8C-83A1-F6EECF244321}">
                <p14:modId xmlns:p14="http://schemas.microsoft.com/office/powerpoint/2010/main" val="1996153554"/>
              </p:ext>
            </p:extLst>
          </p:nvPr>
        </p:nvGraphicFramePr>
        <p:xfrm>
          <a:off x="5259775" y="4442229"/>
          <a:ext cx="1260000" cy="1280160"/>
        </p:xfrm>
        <a:graphic>
          <a:graphicData uri="http://schemas.openxmlformats.org/drawingml/2006/table">
            <a:tbl>
              <a:tblPr firstRow="1" bandRow="1">
                <a:tableStyleId>{93296810-A885-4BE3-A3E7-6D5BEEA58F35}</a:tableStyleId>
              </a:tblPr>
              <a:tblGrid>
                <a:gridCol w="1260000">
                  <a:extLst>
                    <a:ext uri="{9D8B030D-6E8A-4147-A177-3AD203B41FA5}">
                      <a16:colId xmlns:a16="http://schemas.microsoft.com/office/drawing/2014/main" val="552291142"/>
                    </a:ext>
                  </a:extLst>
                </a:gridCol>
              </a:tblGrid>
              <a:tr h="197825">
                <a:tc>
                  <a:txBody>
                    <a:bodyPr/>
                    <a:lstStyle/>
                    <a:p>
                      <a:pPr algn="r"/>
                      <a:r>
                        <a:rPr lang="es-ES" sz="8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14 a 24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197825">
                <a:tc>
                  <a:txBody>
                    <a:bodyPr/>
                    <a:lstStyle/>
                    <a:p>
                      <a:pPr algn="r"/>
                      <a:r>
                        <a:rPr lang="es-ES" sz="8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25 a 34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197825">
                <a:tc>
                  <a:txBody>
                    <a:bodyPr/>
                    <a:lstStyle/>
                    <a:p>
                      <a:pPr algn="r"/>
                      <a:r>
                        <a:rPr lang="es-ES" sz="8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35 a 44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r h="197825">
                <a:tc>
                  <a:txBody>
                    <a:bodyPr/>
                    <a:lstStyle/>
                    <a:p>
                      <a:pPr algn="r"/>
                      <a:r>
                        <a:rPr lang="es-ES" sz="8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45 a 54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5680385"/>
                  </a:ext>
                </a:extLst>
              </a:tr>
              <a:tr h="197825">
                <a:tc>
                  <a:txBody>
                    <a:bodyPr/>
                    <a:lstStyle/>
                    <a:p>
                      <a:pPr algn="r"/>
                      <a:r>
                        <a:rPr lang="es-ES" sz="8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55 a 64 años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3642833"/>
                  </a:ext>
                </a:extLst>
              </a:tr>
              <a:tr h="19782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800" b="0" kern="1200" dirty="0">
                          <a:solidFill>
                            <a:schemeClr val="tx1">
                              <a:lumMod val="75000"/>
                              <a:lumOff val="25000"/>
                            </a:schemeClr>
                          </a:solidFill>
                          <a:highlight>
                            <a:srgbClr val="FFFF00"/>
                          </a:highlight>
                          <a:latin typeface="Verdana" panose="020B0604030504040204" pitchFamily="34" charset="0"/>
                          <a:ea typeface="Verdana" panose="020B0604030504040204" pitchFamily="34" charset="0"/>
                          <a:cs typeface="Verdana" panose="020B0604030504040204" pitchFamily="34" charset="0"/>
                        </a:rPr>
                        <a:t>De 65 años y más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2099512"/>
                  </a:ext>
                </a:extLst>
              </a:tr>
            </a:tbl>
          </a:graphicData>
        </a:graphic>
      </p:graphicFrame>
      <p:sp>
        <p:nvSpPr>
          <p:cNvPr id="105" name="Rectangle 5">
            <a:extLst>
              <a:ext uri="{FF2B5EF4-FFF2-40B4-BE49-F238E27FC236}">
                <a16:creationId xmlns:a16="http://schemas.microsoft.com/office/drawing/2014/main" id="{DB874AEF-3AA8-47AA-901C-EF81B6759527}"/>
              </a:ext>
            </a:extLst>
          </p:cNvPr>
          <p:cNvSpPr>
            <a:spLocks noChangeArrowheads="1"/>
          </p:cNvSpPr>
          <p:nvPr/>
        </p:nvSpPr>
        <p:spPr bwMode="auto">
          <a:xfrm>
            <a:off x="5909063" y="3183622"/>
            <a:ext cx="546945" cy="326693"/>
          </a:xfrm>
          <a:prstGeom prst="rect">
            <a:avLst/>
          </a:prstGeom>
          <a:noFill/>
          <a:ln w="28575">
            <a:noFill/>
            <a:miter lim="800000"/>
            <a:headEnd/>
            <a:tailEnd/>
          </a:ln>
          <a:effectLst/>
        </p:spPr>
        <p:txBody>
          <a:bodyPr wrap="none" anchor="ctr">
            <a:spAutoFit/>
          </a:bodyPr>
          <a:lstStyle/>
          <a:p>
            <a:pPr marL="0" marR="0" lvl="0" indent="0" algn="l" defTabSz="914400" rtl="0" eaLnBrk="1" fontAlgn="auto" latinLnBrk="0" hangingPunct="1">
              <a:lnSpc>
                <a:spcPct val="180000"/>
              </a:lnSpc>
              <a:spcBef>
                <a:spcPct val="0"/>
              </a:spcBef>
              <a:spcAft>
                <a:spcPts val="0"/>
              </a:spcAft>
              <a:buClrTx/>
              <a:buSzTx/>
              <a:buFontTx/>
              <a:buNone/>
              <a:tabLst/>
              <a:defRPr/>
            </a:pPr>
            <a:r>
              <a:rPr kumimoji="0" lang="es-ES" sz="10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Total</a:t>
            </a:r>
          </a:p>
        </p:txBody>
      </p:sp>
      <p:graphicFrame>
        <p:nvGraphicFramePr>
          <p:cNvPr id="106" name="Tabla 105">
            <a:extLst>
              <a:ext uri="{FF2B5EF4-FFF2-40B4-BE49-F238E27FC236}">
                <a16:creationId xmlns:a16="http://schemas.microsoft.com/office/drawing/2014/main" id="{87A16B23-A6AA-47D5-8A99-F71607589B83}"/>
              </a:ext>
            </a:extLst>
          </p:cNvPr>
          <p:cNvGraphicFramePr>
            <a:graphicFrameLocks noGrp="1"/>
          </p:cNvGraphicFramePr>
          <p:nvPr>
            <p:extLst>
              <p:ext uri="{D42A27DB-BD31-4B8C-83A1-F6EECF244321}">
                <p14:modId xmlns:p14="http://schemas.microsoft.com/office/powerpoint/2010/main" val="3708152376"/>
              </p:ext>
            </p:extLst>
          </p:nvPr>
        </p:nvGraphicFramePr>
        <p:xfrm>
          <a:off x="5333717" y="5961382"/>
          <a:ext cx="1175608" cy="640080"/>
        </p:xfrm>
        <a:graphic>
          <a:graphicData uri="http://schemas.openxmlformats.org/drawingml/2006/table">
            <a:tbl>
              <a:tblPr firstRow="1" bandRow="1">
                <a:tableStyleId>{93296810-A885-4BE3-A3E7-6D5BEEA58F35}</a:tableStyleId>
              </a:tblPr>
              <a:tblGrid>
                <a:gridCol w="1175608">
                  <a:extLst>
                    <a:ext uri="{9D8B030D-6E8A-4147-A177-3AD203B41FA5}">
                      <a16:colId xmlns:a16="http://schemas.microsoft.com/office/drawing/2014/main" val="552291142"/>
                    </a:ext>
                  </a:extLst>
                </a:gridCol>
              </a:tblGrid>
              <a:tr h="171374">
                <a:tc>
                  <a:txBody>
                    <a:bodyPr/>
                    <a:lstStyle/>
                    <a:p>
                      <a:pPr algn="r"/>
                      <a:r>
                        <a:rPr lang="es-ES" sz="800" b="0" kern="1200" dirty="0">
                          <a:solidFill>
                            <a:schemeClr val="tx1">
                              <a:lumMod val="75000"/>
                              <a:lumOff val="25000"/>
                            </a:schemeClr>
                          </a:solidFill>
                          <a:highlight>
                            <a:srgbClr val="FFFF00"/>
                          </a:highlight>
                          <a:latin typeface="Verdana" panose="020B0604030504040204" pitchFamily="34" charset="0"/>
                          <a:ea typeface="Verdana" panose="020B0604030504040204" pitchFamily="34" charset="0"/>
                          <a:cs typeface="Verdana" panose="020B0604030504040204" pitchFamily="34" charset="0"/>
                        </a:rPr>
                        <a:t>Hasta primarios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171374">
                <a:tc>
                  <a:txBody>
                    <a:bodyPr/>
                    <a:lstStyle/>
                    <a:p>
                      <a:pPr algn="r"/>
                      <a:r>
                        <a:rPr lang="es-ES" sz="8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Secundarios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171374">
                <a:tc>
                  <a:txBody>
                    <a:bodyPr/>
                    <a:lstStyle/>
                    <a:p>
                      <a:pPr algn="r"/>
                      <a:r>
                        <a:rPr lang="es-ES" sz="8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Universitarios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bl>
          </a:graphicData>
        </a:graphic>
      </p:graphicFrame>
      <p:pic>
        <p:nvPicPr>
          <p:cNvPr id="108" name="Imagen 107">
            <a:extLst>
              <a:ext uri="{FF2B5EF4-FFF2-40B4-BE49-F238E27FC236}">
                <a16:creationId xmlns:a16="http://schemas.microsoft.com/office/drawing/2014/main" id="{4DBDA06B-B2A0-41C2-B5EB-F9AACF68D815}"/>
              </a:ext>
            </a:extLst>
          </p:cNvPr>
          <p:cNvPicPr>
            <a:picLocks noChangeAspect="1"/>
          </p:cNvPicPr>
          <p:nvPr/>
        </p:nvPicPr>
        <p:blipFill>
          <a:blip r:embed="rId4" cstate="email">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7893450" y="5969760"/>
            <a:ext cx="647551" cy="272886"/>
          </a:xfrm>
          <a:prstGeom prst="rect">
            <a:avLst/>
          </a:prstGeom>
        </p:spPr>
      </p:pic>
      <p:cxnSp>
        <p:nvCxnSpPr>
          <p:cNvPr id="114" name="Conector recto 113">
            <a:extLst>
              <a:ext uri="{FF2B5EF4-FFF2-40B4-BE49-F238E27FC236}">
                <a16:creationId xmlns:a16="http://schemas.microsoft.com/office/drawing/2014/main" id="{6DA17AA8-3479-45A1-9F4A-427186DBEA3A}"/>
              </a:ext>
            </a:extLst>
          </p:cNvPr>
          <p:cNvCxnSpPr>
            <a:cxnSpLocks/>
          </p:cNvCxnSpPr>
          <p:nvPr/>
        </p:nvCxnSpPr>
        <p:spPr>
          <a:xfrm flipH="1">
            <a:off x="7451916" y="3198486"/>
            <a:ext cx="0" cy="3568392"/>
          </a:xfrm>
          <a:prstGeom prst="line">
            <a:avLst/>
          </a:prstGeom>
          <a:ln w="9525">
            <a:solidFill>
              <a:srgbClr val="C00000"/>
            </a:solidFill>
            <a:prstDash val="dashDot"/>
          </a:ln>
        </p:spPr>
        <p:style>
          <a:lnRef idx="1">
            <a:schemeClr val="accent1"/>
          </a:lnRef>
          <a:fillRef idx="0">
            <a:schemeClr val="accent1"/>
          </a:fillRef>
          <a:effectRef idx="0">
            <a:schemeClr val="accent1"/>
          </a:effectRef>
          <a:fontRef idx="minor">
            <a:schemeClr val="tx1"/>
          </a:fontRef>
        </p:style>
      </p:cxnSp>
      <p:grpSp>
        <p:nvGrpSpPr>
          <p:cNvPr id="24" name="Grupo 23">
            <a:extLst>
              <a:ext uri="{FF2B5EF4-FFF2-40B4-BE49-F238E27FC236}">
                <a16:creationId xmlns:a16="http://schemas.microsoft.com/office/drawing/2014/main" id="{6D7EDAB7-24BB-4F82-9F24-FAF018AAF20B}"/>
              </a:ext>
            </a:extLst>
          </p:cNvPr>
          <p:cNvGrpSpPr/>
          <p:nvPr/>
        </p:nvGrpSpPr>
        <p:grpSpPr>
          <a:xfrm>
            <a:off x="5121033" y="3587709"/>
            <a:ext cx="249693" cy="196688"/>
            <a:chOff x="2581503" y="1886236"/>
            <a:chExt cx="571271" cy="450002"/>
          </a:xfrm>
        </p:grpSpPr>
        <p:pic>
          <p:nvPicPr>
            <p:cNvPr id="25" name="Imagen 24">
              <a:extLst>
                <a:ext uri="{FF2B5EF4-FFF2-40B4-BE49-F238E27FC236}">
                  <a16:creationId xmlns:a16="http://schemas.microsoft.com/office/drawing/2014/main" id="{AD1A2D94-7AB9-4EF8-8CB2-D5D5DEF06E57}"/>
                </a:ext>
              </a:extLst>
            </p:cNvPr>
            <p:cNvPicPr>
              <a:picLocks noChangeAspect="1"/>
            </p:cNvPicPr>
            <p:nvPr/>
          </p:nvPicPr>
          <p:blipFill rotWithShape="1">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26" name="Picture 4" descr="https://d30y9cdsu7xlg0.cloudfront.net/png/2-200.png">
              <a:extLst>
                <a:ext uri="{FF2B5EF4-FFF2-40B4-BE49-F238E27FC236}">
                  <a16:creationId xmlns:a16="http://schemas.microsoft.com/office/drawing/2014/main" id="{7B27D1C9-6307-4B4B-AB8F-FC42DE952699}"/>
                </a:ext>
              </a:extLst>
            </p:cNvPr>
            <p:cNvPicPr>
              <a:picLocks noChangeAspect="1" noChangeArrowheads="1"/>
            </p:cNvPicPr>
            <p:nvPr/>
          </p:nvPicPr>
          <p:blipFill>
            <a:blip r:embed="rId7"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pic>
        <p:nvPicPr>
          <p:cNvPr id="27" name="Picture 8" descr="https://d30y9cdsu7xlg0.cloudfront.net/png/848124-200.png">
            <a:extLst>
              <a:ext uri="{FF2B5EF4-FFF2-40B4-BE49-F238E27FC236}">
                <a16:creationId xmlns:a16="http://schemas.microsoft.com/office/drawing/2014/main" id="{B7E17AB5-AF0C-4B8D-AB48-18875B146FF3}"/>
              </a:ext>
            </a:extLst>
          </p:cNvPr>
          <p:cNvPicPr>
            <a:picLocks noChangeAspect="1" noChangeArrowheads="1"/>
          </p:cNvPicPr>
          <p:nvPr/>
        </p:nvPicPr>
        <p:blipFill>
          <a:blip r:embed="rId8"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95247" y="4198257"/>
            <a:ext cx="270609" cy="27060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https://d30y9cdsu7xlg0.cloudfront.net/png/816723-200.png">
            <a:extLst>
              <a:ext uri="{FF2B5EF4-FFF2-40B4-BE49-F238E27FC236}">
                <a16:creationId xmlns:a16="http://schemas.microsoft.com/office/drawing/2014/main" id="{9B929920-B2B0-49F5-BF4B-214AAC5D5747}"/>
              </a:ext>
            </a:extLst>
          </p:cNvPr>
          <p:cNvPicPr>
            <a:picLocks noChangeAspect="1" noChangeArrowheads="1"/>
          </p:cNvPicPr>
          <p:nvPr/>
        </p:nvPicPr>
        <p:blipFill>
          <a:blip r:embed="rId9"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23367" y="5764007"/>
            <a:ext cx="189814" cy="189814"/>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13">
            <a:extLst>
              <a:ext uri="{FF2B5EF4-FFF2-40B4-BE49-F238E27FC236}">
                <a16:creationId xmlns:a16="http://schemas.microsoft.com/office/drawing/2014/main" id="{A86D7A7D-F78B-4F3C-BED1-285037E3CEB3}"/>
              </a:ext>
            </a:extLst>
          </p:cNvPr>
          <p:cNvSpPr>
            <a:spLocks noChangeArrowheads="1"/>
          </p:cNvSpPr>
          <p:nvPr/>
        </p:nvSpPr>
        <p:spPr bwMode="auto">
          <a:xfrm>
            <a:off x="218219" y="1845471"/>
            <a:ext cx="1173815" cy="553998"/>
          </a:xfrm>
          <a:prstGeom prst="rect">
            <a:avLst/>
          </a:prstGeom>
          <a:noFill/>
          <a:ln w="28575">
            <a:noFill/>
            <a:miter lim="800000"/>
            <a:headEnd/>
            <a:tailEnd/>
          </a:ln>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1000" b="0" i="0" u="none" strike="noStrike" kern="1200" cap="none" spc="0" normalizeH="0" baseline="0" noProof="0" dirty="0">
                <a:ln>
                  <a:noFill/>
                </a:ln>
                <a:solidFill>
                  <a:prstClr val="white">
                    <a:lumMod val="50000"/>
                  </a:prstClr>
                </a:solidFill>
                <a:effectLst/>
                <a:uLnTx/>
                <a:uFillTx/>
                <a:latin typeface="Verdana" panose="020B0604030504040204" pitchFamily="34" charset="0"/>
                <a:ea typeface="Verdana" panose="020B0604030504040204" pitchFamily="34" charset="0"/>
                <a:cs typeface="Verdana" panose="020B0604030504040204" pitchFamily="34" charset="0"/>
              </a:rPr>
              <a:t>Nº medio de libros leídos en un año: 10,0</a:t>
            </a:r>
          </a:p>
        </p:txBody>
      </p:sp>
      <p:grpSp>
        <p:nvGrpSpPr>
          <p:cNvPr id="10" name="Grupo 9">
            <a:extLst>
              <a:ext uri="{FF2B5EF4-FFF2-40B4-BE49-F238E27FC236}">
                <a16:creationId xmlns:a16="http://schemas.microsoft.com/office/drawing/2014/main" id="{0FBD25CB-52E5-4D1D-84F7-CB206DD1CBBF}"/>
              </a:ext>
            </a:extLst>
          </p:cNvPr>
          <p:cNvGrpSpPr/>
          <p:nvPr/>
        </p:nvGrpSpPr>
        <p:grpSpPr>
          <a:xfrm>
            <a:off x="4686740" y="271822"/>
            <a:ext cx="6807070" cy="2269047"/>
            <a:chOff x="4986824" y="273239"/>
            <a:chExt cx="6807070" cy="2269047"/>
          </a:xfrm>
        </p:grpSpPr>
        <p:graphicFrame>
          <p:nvGraphicFramePr>
            <p:cNvPr id="36" name="20 Gráfico">
              <a:extLst>
                <a:ext uri="{FF2B5EF4-FFF2-40B4-BE49-F238E27FC236}">
                  <a16:creationId xmlns:a16="http://schemas.microsoft.com/office/drawing/2014/main" id="{58A107EF-8CC8-40F3-9749-28EAF9F55B85}"/>
                </a:ext>
              </a:extLst>
            </p:cNvPr>
            <p:cNvGraphicFramePr/>
            <p:nvPr>
              <p:extLst>
                <p:ext uri="{D42A27DB-BD31-4B8C-83A1-F6EECF244321}">
                  <p14:modId xmlns:p14="http://schemas.microsoft.com/office/powerpoint/2010/main" val="254054174"/>
                </p:ext>
              </p:extLst>
            </p:nvPr>
          </p:nvGraphicFramePr>
          <p:xfrm>
            <a:off x="4986824" y="864955"/>
            <a:ext cx="6807070" cy="1150457"/>
          </p:xfrm>
          <a:graphic>
            <a:graphicData uri="http://schemas.openxmlformats.org/drawingml/2006/chart">
              <c:chart xmlns:c="http://schemas.openxmlformats.org/drawingml/2006/chart" xmlns:r="http://schemas.openxmlformats.org/officeDocument/2006/relationships" r:id="rId10"/>
            </a:graphicData>
          </a:graphic>
        </p:graphicFrame>
        <p:sp>
          <p:nvSpPr>
            <p:cNvPr id="37" name="10 Rectángulo">
              <a:extLst>
                <a:ext uri="{FF2B5EF4-FFF2-40B4-BE49-F238E27FC236}">
                  <a16:creationId xmlns:a16="http://schemas.microsoft.com/office/drawing/2014/main" id="{716162DE-0E8B-461B-81AF-3FD2BFAAAE5D}"/>
                </a:ext>
              </a:extLst>
            </p:cNvPr>
            <p:cNvSpPr/>
            <p:nvPr/>
          </p:nvSpPr>
          <p:spPr>
            <a:xfrm>
              <a:off x="6591090" y="273239"/>
              <a:ext cx="4110331" cy="294075"/>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9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t>% LECTORES FRECUENTES </a:t>
              </a:r>
              <a:r>
                <a:rPr kumimoji="0" lang="es-ES" sz="900" b="0"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t>(al menos semanalmente)</a:t>
              </a:r>
              <a:endParaRPr kumimoji="0" lang="es-ES" sz="9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39" name="Imagen 38">
              <a:extLst>
                <a:ext uri="{FF2B5EF4-FFF2-40B4-BE49-F238E27FC236}">
                  <a16:creationId xmlns:a16="http://schemas.microsoft.com/office/drawing/2014/main" id="{8D6E07E3-9F36-4E72-8B3D-F358A0B2B5E7}"/>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8824158" y="919699"/>
              <a:ext cx="298814" cy="298814"/>
            </a:xfrm>
            <a:prstGeom prst="rect">
              <a:avLst/>
            </a:prstGeom>
          </p:spPr>
        </p:pic>
        <p:pic>
          <p:nvPicPr>
            <p:cNvPr id="40" name="Picture 2" descr="https://d30y9cdsu7xlg0.cloudfront.net/png/937597-200.png">
              <a:extLst>
                <a:ext uri="{FF2B5EF4-FFF2-40B4-BE49-F238E27FC236}">
                  <a16:creationId xmlns:a16="http://schemas.microsoft.com/office/drawing/2014/main" id="{4DC3380A-421E-4B58-8E21-021DFA4D286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623866" y="928169"/>
              <a:ext cx="250374" cy="250374"/>
            </a:xfrm>
            <a:prstGeom prst="rect">
              <a:avLst/>
            </a:prstGeom>
            <a:noFill/>
            <a:extLst>
              <a:ext uri="{909E8E84-426E-40DD-AFC4-6F175D3DCCD1}">
                <a14:hiddenFill xmlns:a14="http://schemas.microsoft.com/office/drawing/2010/main">
                  <a:solidFill>
                    <a:srgbClr val="FFFFFF"/>
                  </a:solidFill>
                </a14:hiddenFill>
              </a:ext>
            </a:extLst>
          </p:spPr>
        </p:pic>
        <p:pic>
          <p:nvPicPr>
            <p:cNvPr id="41" name="Imagen 40">
              <a:extLst>
                <a:ext uri="{FF2B5EF4-FFF2-40B4-BE49-F238E27FC236}">
                  <a16:creationId xmlns:a16="http://schemas.microsoft.com/office/drawing/2014/main" id="{10441641-8A75-47C7-8ED9-966E325BFA7B}"/>
                </a:ext>
              </a:extLst>
            </p:cNvPr>
            <p:cNvPicPr>
              <a:picLocks noChangeAspect="1"/>
            </p:cNvPicPr>
            <p:nvPr/>
          </p:nvPicPr>
          <p:blipFill>
            <a:blip r:embed="rId13" cstate="email">
              <a:extLst>
                <a:ext uri="{28A0092B-C50C-407E-A947-70E740481C1C}">
                  <a14:useLocalDpi xmlns:a14="http://schemas.microsoft.com/office/drawing/2010/main" val="0"/>
                </a:ext>
              </a:extLst>
            </a:blip>
            <a:stretch>
              <a:fillRect/>
            </a:stretch>
          </p:blipFill>
          <p:spPr>
            <a:xfrm>
              <a:off x="8070261" y="813806"/>
              <a:ext cx="228726" cy="228726"/>
            </a:xfrm>
            <a:prstGeom prst="rect">
              <a:avLst/>
            </a:prstGeom>
          </p:spPr>
        </p:pic>
        <p:pic>
          <p:nvPicPr>
            <p:cNvPr id="42" name="Imagen 41">
              <a:extLst>
                <a:ext uri="{FF2B5EF4-FFF2-40B4-BE49-F238E27FC236}">
                  <a16:creationId xmlns:a16="http://schemas.microsoft.com/office/drawing/2014/main" id="{BA1A1BFE-B09A-4DA4-A1E4-C6221E931DA7}"/>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b="17474"/>
            <a:stretch/>
          </p:blipFill>
          <p:spPr>
            <a:xfrm>
              <a:off x="11128532" y="1464553"/>
              <a:ext cx="277156" cy="228724"/>
            </a:xfrm>
            <a:prstGeom prst="rect">
              <a:avLst/>
            </a:prstGeom>
          </p:spPr>
        </p:pic>
        <p:pic>
          <p:nvPicPr>
            <p:cNvPr id="43" name="Imagen 42">
              <a:extLst>
                <a:ext uri="{FF2B5EF4-FFF2-40B4-BE49-F238E27FC236}">
                  <a16:creationId xmlns:a16="http://schemas.microsoft.com/office/drawing/2014/main" id="{99930B18-0214-4446-A96D-74B7FD689FC9}"/>
                </a:ext>
              </a:extLst>
            </p:cNvPr>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0385860" y="1182072"/>
              <a:ext cx="228726" cy="228726"/>
            </a:xfrm>
            <a:prstGeom prst="rect">
              <a:avLst/>
            </a:prstGeom>
          </p:spPr>
        </p:pic>
        <p:pic>
          <p:nvPicPr>
            <p:cNvPr id="44" name="Picture 8" descr="https://d30y9cdsu7xlg0.cloudfront.net/png/611358-200.png">
              <a:extLst>
                <a:ext uri="{FF2B5EF4-FFF2-40B4-BE49-F238E27FC236}">
                  <a16:creationId xmlns:a16="http://schemas.microsoft.com/office/drawing/2014/main" id="{FA960BEC-D5DA-48AB-B51C-AD7B686F4458}"/>
                </a:ext>
              </a:extLst>
            </p:cNvPr>
            <p:cNvPicPr>
              <a:picLocks noChangeAspect="1" noChangeArrowheads="1"/>
            </p:cNvPicPr>
            <p:nvPr/>
          </p:nvPicPr>
          <p:blipFill>
            <a:blip r:embed="rId16"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6519604" y="1388915"/>
              <a:ext cx="254730" cy="25473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https://d30y9cdsu7xlg0.cloudfront.net/png/108286-200.png">
              <a:extLst>
                <a:ext uri="{FF2B5EF4-FFF2-40B4-BE49-F238E27FC236}">
                  <a16:creationId xmlns:a16="http://schemas.microsoft.com/office/drawing/2014/main" id="{F11D4254-9386-49DA-90DE-768BDE6DF066}"/>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5791421" y="1369438"/>
              <a:ext cx="251086" cy="251086"/>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C5136D0C-7D41-4F09-BB56-7144B08A18CA}"/>
                </a:ext>
              </a:extLst>
            </p:cNvPr>
            <p:cNvSpPr/>
            <p:nvPr/>
          </p:nvSpPr>
          <p:spPr>
            <a:xfrm>
              <a:off x="5369377" y="1957511"/>
              <a:ext cx="1113304" cy="584775"/>
            </a:xfrm>
            <a:prstGeom prst="rect">
              <a:avLst/>
            </a:prstGeom>
          </p:spPr>
          <p:txBody>
            <a:bodyPr wrap="square">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Libros por motivos de trabajo o estudios</a:t>
              </a:r>
            </a:p>
          </p:txBody>
        </p:sp>
        <p:sp>
          <p:nvSpPr>
            <p:cNvPr id="3" name="Rectángulo 2">
              <a:extLst>
                <a:ext uri="{FF2B5EF4-FFF2-40B4-BE49-F238E27FC236}">
                  <a16:creationId xmlns:a16="http://schemas.microsoft.com/office/drawing/2014/main" id="{B3EEA1C4-DD93-42A6-8BE8-028C39395D0D}"/>
                </a:ext>
              </a:extLst>
            </p:cNvPr>
            <p:cNvSpPr/>
            <p:nvPr/>
          </p:nvSpPr>
          <p:spPr>
            <a:xfrm>
              <a:off x="6274821" y="1957511"/>
              <a:ext cx="847342" cy="461665"/>
            </a:xfrm>
            <a:prstGeom prst="rect">
              <a:avLst/>
            </a:prstGeom>
          </p:spPr>
          <p:txBody>
            <a:bodyPr wrap="square">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Libros en soporte digital</a:t>
              </a:r>
            </a:p>
          </p:txBody>
        </p:sp>
        <p:sp>
          <p:nvSpPr>
            <p:cNvPr id="4" name="Rectángulo 3">
              <a:extLst>
                <a:ext uri="{FF2B5EF4-FFF2-40B4-BE49-F238E27FC236}">
                  <a16:creationId xmlns:a16="http://schemas.microsoft.com/office/drawing/2014/main" id="{165C60F2-3DA2-4D4D-A835-B0C977872AAD}"/>
                </a:ext>
              </a:extLst>
            </p:cNvPr>
            <p:cNvSpPr/>
            <p:nvPr/>
          </p:nvSpPr>
          <p:spPr>
            <a:xfrm>
              <a:off x="7828345" y="1957511"/>
              <a:ext cx="789710" cy="215444"/>
            </a:xfrm>
            <a:prstGeom prst="rect">
              <a:avLst/>
            </a:prstGeom>
          </p:spPr>
          <p:txBody>
            <a:bodyPr wrap="square">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Prensa</a:t>
              </a:r>
            </a:p>
          </p:txBody>
        </p:sp>
        <p:sp>
          <p:nvSpPr>
            <p:cNvPr id="49" name="Rectángulo 48">
              <a:extLst>
                <a:ext uri="{FF2B5EF4-FFF2-40B4-BE49-F238E27FC236}">
                  <a16:creationId xmlns:a16="http://schemas.microsoft.com/office/drawing/2014/main" id="{F5F4AA44-672C-4E11-9EAB-45742BEFE8D6}"/>
                </a:ext>
              </a:extLst>
            </p:cNvPr>
            <p:cNvSpPr/>
            <p:nvPr/>
          </p:nvSpPr>
          <p:spPr>
            <a:xfrm>
              <a:off x="8584001" y="1957511"/>
              <a:ext cx="789710" cy="461665"/>
            </a:xfrm>
            <a:prstGeom prst="rect">
              <a:avLst/>
            </a:prstGeom>
          </p:spPr>
          <p:txBody>
            <a:bodyPr wrap="square">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Webs, blogs, foros</a:t>
              </a:r>
            </a:p>
          </p:txBody>
        </p:sp>
        <p:sp>
          <p:nvSpPr>
            <p:cNvPr id="50" name="Rectángulo 49">
              <a:extLst>
                <a:ext uri="{FF2B5EF4-FFF2-40B4-BE49-F238E27FC236}">
                  <a16:creationId xmlns:a16="http://schemas.microsoft.com/office/drawing/2014/main" id="{3C3EC92C-E8F0-405F-8D32-04ADB965B45B}"/>
                </a:ext>
              </a:extLst>
            </p:cNvPr>
            <p:cNvSpPr/>
            <p:nvPr/>
          </p:nvSpPr>
          <p:spPr>
            <a:xfrm>
              <a:off x="9369737" y="1957511"/>
              <a:ext cx="789710" cy="338554"/>
            </a:xfrm>
            <a:prstGeom prst="rect">
              <a:avLst/>
            </a:prstGeom>
          </p:spPr>
          <p:txBody>
            <a:bodyPr wrap="square">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Redes Sociales</a:t>
              </a:r>
            </a:p>
          </p:txBody>
        </p:sp>
        <p:sp>
          <p:nvSpPr>
            <p:cNvPr id="51" name="Rectángulo 50">
              <a:extLst>
                <a:ext uri="{FF2B5EF4-FFF2-40B4-BE49-F238E27FC236}">
                  <a16:creationId xmlns:a16="http://schemas.microsoft.com/office/drawing/2014/main" id="{D41B5DB5-3FC7-47BF-9171-D9A0648AB616}"/>
                </a:ext>
              </a:extLst>
            </p:cNvPr>
            <p:cNvSpPr/>
            <p:nvPr/>
          </p:nvSpPr>
          <p:spPr>
            <a:xfrm>
              <a:off x="10126671" y="1957511"/>
              <a:ext cx="789710" cy="215444"/>
            </a:xfrm>
            <a:prstGeom prst="rect">
              <a:avLst/>
            </a:prstGeom>
          </p:spPr>
          <p:txBody>
            <a:bodyPr wrap="square">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Revistas</a:t>
              </a:r>
            </a:p>
          </p:txBody>
        </p:sp>
        <p:sp>
          <p:nvSpPr>
            <p:cNvPr id="52" name="Rectángulo 51">
              <a:extLst>
                <a:ext uri="{FF2B5EF4-FFF2-40B4-BE49-F238E27FC236}">
                  <a16:creationId xmlns:a16="http://schemas.microsoft.com/office/drawing/2014/main" id="{491ACA83-352B-4578-A49C-13E0FB2EBEDC}"/>
                </a:ext>
              </a:extLst>
            </p:cNvPr>
            <p:cNvSpPr/>
            <p:nvPr/>
          </p:nvSpPr>
          <p:spPr>
            <a:xfrm>
              <a:off x="10897719" y="1957511"/>
              <a:ext cx="789710" cy="215444"/>
            </a:xfrm>
            <a:prstGeom prst="rect">
              <a:avLst/>
            </a:prstGeom>
          </p:spPr>
          <p:txBody>
            <a:bodyPr wrap="square">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Cómics</a:t>
              </a:r>
            </a:p>
          </p:txBody>
        </p:sp>
      </p:grpSp>
      <p:grpSp>
        <p:nvGrpSpPr>
          <p:cNvPr id="11" name="Grupo 10">
            <a:extLst>
              <a:ext uri="{FF2B5EF4-FFF2-40B4-BE49-F238E27FC236}">
                <a16:creationId xmlns:a16="http://schemas.microsoft.com/office/drawing/2014/main" id="{B203140B-6E89-45A6-9ABF-EE625D534825}"/>
              </a:ext>
            </a:extLst>
          </p:cNvPr>
          <p:cNvGrpSpPr/>
          <p:nvPr/>
        </p:nvGrpSpPr>
        <p:grpSpPr>
          <a:xfrm>
            <a:off x="8282394" y="3186312"/>
            <a:ext cx="468580" cy="3580566"/>
            <a:chOff x="3538528" y="3084501"/>
            <a:chExt cx="468580" cy="3580566"/>
          </a:xfrm>
        </p:grpSpPr>
        <p:sp>
          <p:nvSpPr>
            <p:cNvPr id="6" name="Cerrar llave 5">
              <a:extLst>
                <a:ext uri="{FF2B5EF4-FFF2-40B4-BE49-F238E27FC236}">
                  <a16:creationId xmlns:a16="http://schemas.microsoft.com/office/drawing/2014/main" id="{9BE416BE-9971-467C-9210-8A2D9F66358D}"/>
                </a:ext>
              </a:extLst>
            </p:cNvPr>
            <p:cNvSpPr/>
            <p:nvPr/>
          </p:nvSpPr>
          <p:spPr>
            <a:xfrm>
              <a:off x="3538528" y="3084501"/>
              <a:ext cx="468580" cy="3580566"/>
            </a:xfrm>
            <a:prstGeom prst="rightBrac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Verdana"/>
                <a:ea typeface="+mn-ea"/>
                <a:cs typeface="+mn-cs"/>
              </a:endParaRPr>
            </a:p>
          </p:txBody>
        </p:sp>
        <p:sp>
          <p:nvSpPr>
            <p:cNvPr id="8" name="Flecha: a la derecha 7">
              <a:extLst>
                <a:ext uri="{FF2B5EF4-FFF2-40B4-BE49-F238E27FC236}">
                  <a16:creationId xmlns:a16="http://schemas.microsoft.com/office/drawing/2014/main" id="{0EB3F604-A6C3-4B0D-82BE-A66259789AC3}"/>
                </a:ext>
              </a:extLst>
            </p:cNvPr>
            <p:cNvSpPr/>
            <p:nvPr/>
          </p:nvSpPr>
          <p:spPr>
            <a:xfrm>
              <a:off x="3654202" y="4728811"/>
              <a:ext cx="332529" cy="291946"/>
            </a:xfrm>
            <a:prstGeom prst="rightArrow">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grpSp>
      <p:graphicFrame>
        <p:nvGraphicFramePr>
          <p:cNvPr id="58" name="Object 1024">
            <a:extLst>
              <a:ext uri="{FF2B5EF4-FFF2-40B4-BE49-F238E27FC236}">
                <a16:creationId xmlns:a16="http://schemas.microsoft.com/office/drawing/2014/main" id="{35A50B24-B293-48FB-9176-F40E6E0422F6}"/>
              </a:ext>
            </a:extLst>
          </p:cNvPr>
          <p:cNvGraphicFramePr>
            <a:graphicFrameLocks noChangeAspect="1"/>
          </p:cNvGraphicFramePr>
          <p:nvPr>
            <p:extLst>
              <p:ext uri="{D42A27DB-BD31-4B8C-83A1-F6EECF244321}">
                <p14:modId xmlns:p14="http://schemas.microsoft.com/office/powerpoint/2010/main" val="3987703821"/>
              </p:ext>
            </p:extLst>
          </p:nvPr>
        </p:nvGraphicFramePr>
        <p:xfrm>
          <a:off x="10183372" y="3989137"/>
          <a:ext cx="1967086" cy="2397667"/>
        </p:xfrm>
        <a:graphic>
          <a:graphicData uri="http://schemas.openxmlformats.org/drawingml/2006/chart">
            <c:chart xmlns:c="http://schemas.openxmlformats.org/drawingml/2006/chart" xmlns:r="http://schemas.openxmlformats.org/officeDocument/2006/relationships" r:id="rId18"/>
          </a:graphicData>
        </a:graphic>
      </p:graphicFrame>
      <p:sp>
        <p:nvSpPr>
          <p:cNvPr id="73" name="Rectángulo 72">
            <a:extLst>
              <a:ext uri="{FF2B5EF4-FFF2-40B4-BE49-F238E27FC236}">
                <a16:creationId xmlns:a16="http://schemas.microsoft.com/office/drawing/2014/main" id="{7104AD88-35EF-4C2F-BD2B-56FC35015FC8}"/>
              </a:ext>
            </a:extLst>
          </p:cNvPr>
          <p:cNvSpPr/>
          <p:nvPr/>
        </p:nvSpPr>
        <p:spPr>
          <a:xfrm>
            <a:off x="551397" y="3152311"/>
            <a:ext cx="2031546"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“Leer es una actividad </a:t>
            </a:r>
            <a:r>
              <a:rPr kumimoji="0" lang="es-ES" sz="8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emocionante y estimulante</a:t>
            </a: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sp>
        <p:nvSpPr>
          <p:cNvPr id="74" name="Rectángulo 73">
            <a:extLst>
              <a:ext uri="{FF2B5EF4-FFF2-40B4-BE49-F238E27FC236}">
                <a16:creationId xmlns:a16="http://schemas.microsoft.com/office/drawing/2014/main" id="{C4B8F4B6-1334-4D3D-9150-5671F4CF7157}"/>
              </a:ext>
            </a:extLst>
          </p:cNvPr>
          <p:cNvSpPr/>
          <p:nvPr/>
        </p:nvSpPr>
        <p:spPr>
          <a:xfrm>
            <a:off x="849859" y="4170983"/>
            <a:ext cx="1733084"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“Leer </a:t>
            </a:r>
            <a:r>
              <a:rPr kumimoji="0" lang="es-ES" sz="8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ayuda a comprender el mundo </a:t>
            </a: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que nos rodea”</a:t>
            </a:r>
          </a:p>
        </p:txBody>
      </p:sp>
      <p:sp>
        <p:nvSpPr>
          <p:cNvPr id="75" name="Rectángulo 74">
            <a:extLst>
              <a:ext uri="{FF2B5EF4-FFF2-40B4-BE49-F238E27FC236}">
                <a16:creationId xmlns:a16="http://schemas.microsoft.com/office/drawing/2014/main" id="{B809C180-9252-4A4B-AEE0-FEFB0D066887}"/>
              </a:ext>
            </a:extLst>
          </p:cNvPr>
          <p:cNvSpPr/>
          <p:nvPr/>
        </p:nvSpPr>
        <p:spPr>
          <a:xfrm>
            <a:off x="268992" y="3680307"/>
            <a:ext cx="2313951"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“Leer contribuye a tener una </a:t>
            </a:r>
            <a:r>
              <a:rPr kumimoji="0" lang="es-ES" sz="8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actitud más abierta y tolerante</a:t>
            </a: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sp>
        <p:nvSpPr>
          <p:cNvPr id="76" name="Rectángulo 75">
            <a:extLst>
              <a:ext uri="{FF2B5EF4-FFF2-40B4-BE49-F238E27FC236}">
                <a16:creationId xmlns:a16="http://schemas.microsoft.com/office/drawing/2014/main" id="{D1EA3A2E-5518-40DA-B6A4-A5A7EB6CE2A8}"/>
              </a:ext>
            </a:extLst>
          </p:cNvPr>
          <p:cNvSpPr/>
          <p:nvPr/>
        </p:nvSpPr>
        <p:spPr>
          <a:xfrm>
            <a:off x="849859" y="4745630"/>
            <a:ext cx="1733084" cy="21544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“Leer nos hace más </a:t>
            </a:r>
            <a:r>
              <a:rPr kumimoji="0" lang="es-ES" sz="8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felices</a:t>
            </a: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sp>
        <p:nvSpPr>
          <p:cNvPr id="79" name="Rectángulo 78">
            <a:extLst>
              <a:ext uri="{FF2B5EF4-FFF2-40B4-BE49-F238E27FC236}">
                <a16:creationId xmlns:a16="http://schemas.microsoft.com/office/drawing/2014/main" id="{0160345A-0DE5-4354-A4B3-00AA43C30A20}"/>
              </a:ext>
            </a:extLst>
          </p:cNvPr>
          <p:cNvSpPr/>
          <p:nvPr/>
        </p:nvSpPr>
        <p:spPr>
          <a:xfrm>
            <a:off x="457205" y="5713540"/>
            <a:ext cx="2125738"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r>
              <a:rPr kumimoji="0" lang="es-ES" sz="800" b="0"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Hay muchas </a:t>
            </a:r>
            <a:r>
              <a:rPr kumimoji="0" lang="es-ES" sz="800" b="1"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actividades</a:t>
            </a:r>
            <a:r>
              <a:rPr kumimoji="0" lang="es-ES" sz="800" b="0"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 de </a:t>
            </a:r>
            <a:r>
              <a:rPr kumimoji="0" lang="es-ES" sz="800" b="1"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ocio</a:t>
            </a:r>
            <a:r>
              <a:rPr kumimoji="0" lang="es-ES" sz="800" b="0"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 </a:t>
            </a:r>
            <a:r>
              <a:rPr kumimoji="0" lang="es-ES" sz="800" b="1"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más entretenidas que leer</a:t>
            </a:r>
            <a:r>
              <a:rPr kumimoji="0" lang="es-ES" sz="800" b="0"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a:t>
            </a:r>
          </a:p>
        </p:txBody>
      </p:sp>
      <p:sp>
        <p:nvSpPr>
          <p:cNvPr id="81" name="Rectángulo 80">
            <a:extLst>
              <a:ext uri="{FF2B5EF4-FFF2-40B4-BE49-F238E27FC236}">
                <a16:creationId xmlns:a16="http://schemas.microsoft.com/office/drawing/2014/main" id="{8187696D-E805-4474-93D9-23B8C50EE441}"/>
              </a:ext>
            </a:extLst>
          </p:cNvPr>
          <p:cNvSpPr/>
          <p:nvPr/>
        </p:nvSpPr>
        <p:spPr>
          <a:xfrm>
            <a:off x="26011" y="5199296"/>
            <a:ext cx="2556932"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r>
              <a:rPr kumimoji="0" lang="es-ES" sz="800" b="0"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Leer requiere un </a:t>
            </a:r>
            <a:r>
              <a:rPr kumimoji="0" lang="es-ES" sz="800" b="1"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esfuerzo y concentración </a:t>
            </a:r>
            <a:r>
              <a:rPr kumimoji="0" lang="es-ES" sz="800" b="0" i="1" u="none" strike="noStrike" kern="1200" cap="none" spc="0" normalizeH="0" baseline="0" noProof="0" dirty="0">
                <a:ln>
                  <a:noFill/>
                </a:ln>
                <a:solidFill>
                  <a:srgbClr val="002060"/>
                </a:solidFill>
                <a:effectLst/>
                <a:highlight>
                  <a:srgbClr val="FFFF00"/>
                </a:highlight>
                <a:uLnTx/>
                <a:uFillTx/>
                <a:latin typeface="Verdana"/>
                <a:ea typeface="Verdana" panose="020B0604030504040204" pitchFamily="34" charset="0"/>
                <a:cs typeface="Verdana" panose="020B0604030504040204" pitchFamily="34" charset="0"/>
              </a:rPr>
              <a:t>que no tengo en el día a día”</a:t>
            </a:r>
          </a:p>
        </p:txBody>
      </p:sp>
      <p:sp>
        <p:nvSpPr>
          <p:cNvPr id="82" name="Rectángulo 81">
            <a:extLst>
              <a:ext uri="{FF2B5EF4-FFF2-40B4-BE49-F238E27FC236}">
                <a16:creationId xmlns:a16="http://schemas.microsoft.com/office/drawing/2014/main" id="{7E0A323E-DEC6-4EC1-8F39-93C20F108CE6}"/>
              </a:ext>
            </a:extLst>
          </p:cNvPr>
          <p:cNvSpPr/>
          <p:nvPr/>
        </p:nvSpPr>
        <p:spPr>
          <a:xfrm>
            <a:off x="989819" y="6212545"/>
            <a:ext cx="1593124"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“Para </a:t>
            </a:r>
            <a:r>
              <a:rPr kumimoji="0" lang="es-ES" sz="8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tener cultura no hace falta leer libros</a:t>
            </a:r>
            <a:r>
              <a:rPr kumimoji="0" lang="es-ES" sz="8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graphicFrame>
        <p:nvGraphicFramePr>
          <p:cNvPr id="83" name="20 Gráfico">
            <a:extLst>
              <a:ext uri="{FF2B5EF4-FFF2-40B4-BE49-F238E27FC236}">
                <a16:creationId xmlns:a16="http://schemas.microsoft.com/office/drawing/2014/main" id="{1D1313D6-F720-472E-80C7-85023651D3A1}"/>
              </a:ext>
            </a:extLst>
          </p:cNvPr>
          <p:cNvGraphicFramePr/>
          <p:nvPr>
            <p:extLst>
              <p:ext uri="{D42A27DB-BD31-4B8C-83A1-F6EECF244321}">
                <p14:modId xmlns:p14="http://schemas.microsoft.com/office/powerpoint/2010/main" val="3848797535"/>
              </p:ext>
            </p:extLst>
          </p:nvPr>
        </p:nvGraphicFramePr>
        <p:xfrm>
          <a:off x="2349960" y="2945841"/>
          <a:ext cx="2556933" cy="3811529"/>
        </p:xfrm>
        <a:graphic>
          <a:graphicData uri="http://schemas.openxmlformats.org/drawingml/2006/chart">
            <c:chart xmlns:c="http://schemas.openxmlformats.org/drawingml/2006/chart" xmlns:r="http://schemas.openxmlformats.org/officeDocument/2006/relationships" r:id="rId19"/>
          </a:graphicData>
        </a:graphic>
      </p:graphicFrame>
      <p:grpSp>
        <p:nvGrpSpPr>
          <p:cNvPr id="84" name="Grupo 83">
            <a:extLst>
              <a:ext uri="{FF2B5EF4-FFF2-40B4-BE49-F238E27FC236}">
                <a16:creationId xmlns:a16="http://schemas.microsoft.com/office/drawing/2014/main" id="{9ED10ADB-727C-4516-80C1-9E67A56E93E4}"/>
              </a:ext>
            </a:extLst>
          </p:cNvPr>
          <p:cNvGrpSpPr/>
          <p:nvPr/>
        </p:nvGrpSpPr>
        <p:grpSpPr>
          <a:xfrm>
            <a:off x="2604045" y="2913151"/>
            <a:ext cx="1584735" cy="253916"/>
            <a:chOff x="1457113" y="2434340"/>
            <a:chExt cx="1584735" cy="253916"/>
          </a:xfrm>
        </p:grpSpPr>
        <p:sp>
          <p:nvSpPr>
            <p:cNvPr id="85" name="Rectángulo 84">
              <a:extLst>
                <a:ext uri="{FF2B5EF4-FFF2-40B4-BE49-F238E27FC236}">
                  <a16:creationId xmlns:a16="http://schemas.microsoft.com/office/drawing/2014/main" id="{78348844-0460-4D38-85F1-FD2E7C6A5DD2}"/>
                </a:ext>
              </a:extLst>
            </p:cNvPr>
            <p:cNvSpPr/>
            <p:nvPr/>
          </p:nvSpPr>
          <p:spPr>
            <a:xfrm>
              <a:off x="1573176" y="2434340"/>
              <a:ext cx="1468672" cy="25391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5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 Muy de acuerdo </a:t>
              </a:r>
              <a:endParaRPr kumimoji="0" lang="es-ES" sz="1050" b="0" i="0" u="none" strike="noStrike" kern="1200" cap="none" spc="0" normalizeH="0" baseline="0" noProof="0" dirty="0">
                <a:ln>
                  <a:noFill/>
                </a:ln>
                <a:solidFill>
                  <a:prstClr val="black"/>
                </a:solidFill>
                <a:effectLst/>
                <a:uLnTx/>
                <a:uFillTx/>
                <a:latin typeface="Verdana"/>
                <a:ea typeface="+mn-ea"/>
                <a:cs typeface="+mn-cs"/>
              </a:endParaRPr>
            </a:p>
          </p:txBody>
        </p:sp>
        <p:sp>
          <p:nvSpPr>
            <p:cNvPr id="86" name="Rectángulo 85">
              <a:extLst>
                <a:ext uri="{FF2B5EF4-FFF2-40B4-BE49-F238E27FC236}">
                  <a16:creationId xmlns:a16="http://schemas.microsoft.com/office/drawing/2014/main" id="{638AA08C-DAC9-45CD-A1BF-24DE36BB8788}"/>
                </a:ext>
              </a:extLst>
            </p:cNvPr>
            <p:cNvSpPr/>
            <p:nvPr/>
          </p:nvSpPr>
          <p:spPr>
            <a:xfrm>
              <a:off x="1457113" y="2497617"/>
              <a:ext cx="149438" cy="149438"/>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prstClr val="white"/>
                </a:solidFill>
                <a:effectLst/>
                <a:uLnTx/>
                <a:uFillTx/>
                <a:latin typeface="Verdana"/>
                <a:ea typeface="+mn-ea"/>
                <a:cs typeface="+mn-cs"/>
              </a:endParaRPr>
            </a:p>
          </p:txBody>
        </p:sp>
      </p:grpSp>
      <p:sp>
        <p:nvSpPr>
          <p:cNvPr id="87" name="Rectangle 3">
            <a:extLst>
              <a:ext uri="{FF2B5EF4-FFF2-40B4-BE49-F238E27FC236}">
                <a16:creationId xmlns:a16="http://schemas.microsoft.com/office/drawing/2014/main" id="{007F55A7-1A07-4980-BF4A-82F973406FB1}"/>
              </a:ext>
            </a:extLst>
          </p:cNvPr>
          <p:cNvSpPr>
            <a:spLocks noChangeArrowheads="1"/>
          </p:cNvSpPr>
          <p:nvPr/>
        </p:nvSpPr>
        <p:spPr bwMode="auto">
          <a:xfrm>
            <a:off x="1019887" y="2645724"/>
            <a:ext cx="2590110"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14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Actitudes hacia la lectura</a:t>
            </a:r>
          </a:p>
        </p:txBody>
      </p:sp>
      <p:pic>
        <p:nvPicPr>
          <p:cNvPr id="88" name="Imagen 87">
            <a:extLst>
              <a:ext uri="{FF2B5EF4-FFF2-40B4-BE49-F238E27FC236}">
                <a16:creationId xmlns:a16="http://schemas.microsoft.com/office/drawing/2014/main" id="{C30A9AEE-6E40-4D15-B74D-94FB38EB0F21}"/>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75136" y="2716892"/>
            <a:ext cx="190104" cy="190104"/>
          </a:xfrm>
          <a:prstGeom prst="rect">
            <a:avLst/>
          </a:prstGeom>
        </p:spPr>
      </p:pic>
      <p:sp>
        <p:nvSpPr>
          <p:cNvPr id="68" name="Rectangle 17">
            <a:extLst>
              <a:ext uri="{FF2B5EF4-FFF2-40B4-BE49-F238E27FC236}">
                <a16:creationId xmlns:a16="http://schemas.microsoft.com/office/drawing/2014/main" id="{062E1171-8D89-413E-ACF1-6EF1B1D0CF90}"/>
              </a:ext>
            </a:extLst>
          </p:cNvPr>
          <p:cNvSpPr>
            <a:spLocks noChangeArrowheads="1"/>
          </p:cNvSpPr>
          <p:nvPr/>
        </p:nvSpPr>
        <p:spPr bwMode="auto">
          <a:xfrm>
            <a:off x="9377053" y="3741862"/>
            <a:ext cx="2283718" cy="215444"/>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800" b="0" i="0" u="none" strike="noStrike" kern="1200" cap="none" spc="0" normalizeH="0" baseline="0" noProof="0" dirty="0">
                <a:ln>
                  <a:noFill/>
                </a:ln>
                <a:solidFill>
                  <a:srgbClr val="002060"/>
                </a:solidFill>
                <a:effectLst/>
                <a:uLnTx/>
                <a:uFillTx/>
                <a:latin typeface="Verdana"/>
                <a:ea typeface="+mn-ea"/>
                <a:cs typeface="+mn-cs"/>
              </a:rPr>
              <a:t>SEXO – NIVEL DE ESTUDIOS - EDAD</a:t>
            </a:r>
            <a:endParaRPr kumimoji="0" lang="es-ES" sz="800" b="0" i="0" u="none" strike="noStrike" kern="1200" cap="none" spc="0" normalizeH="0" baseline="0" noProof="0" dirty="0">
              <a:ln>
                <a:noFill/>
              </a:ln>
              <a:solidFill>
                <a:srgbClr val="002060"/>
              </a:solidFill>
              <a:effectLst/>
              <a:uLnTx/>
              <a:uFillTx/>
              <a:latin typeface="Verdana"/>
              <a:ea typeface="+mn-ea"/>
              <a:cs typeface="+mn-cs"/>
            </a:endParaRPr>
          </a:p>
        </p:txBody>
      </p:sp>
      <p:sp>
        <p:nvSpPr>
          <p:cNvPr id="69" name="Rectángulo 68">
            <a:extLst>
              <a:ext uri="{FF2B5EF4-FFF2-40B4-BE49-F238E27FC236}">
                <a16:creationId xmlns:a16="http://schemas.microsoft.com/office/drawing/2014/main" id="{41267A80-0C0D-4437-BB97-A1DC7E9B454A}"/>
              </a:ext>
            </a:extLst>
          </p:cNvPr>
          <p:cNvSpPr/>
          <p:nvPr/>
        </p:nvSpPr>
        <p:spPr>
          <a:xfrm>
            <a:off x="5281546" y="2865559"/>
            <a:ext cx="3116109" cy="3847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 No Lector* </a:t>
            </a:r>
            <a:r>
              <a:rPr kumimoji="0" lang="es-ES" sz="9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 LIBROS EN TIEMPO LIBRE </a:t>
            </a:r>
            <a:br>
              <a:rPr kumimoji="0" lang="es-ES" sz="9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s-ES" sz="7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(*Ocasional + No lector)</a:t>
            </a:r>
            <a:endParaRPr kumimoji="0" lang="es-ES" sz="700" b="0" i="0" u="none" strike="noStrike" kern="1200" cap="none" spc="0" normalizeH="0" baseline="0" noProof="0" dirty="0">
              <a:ln>
                <a:noFill/>
              </a:ln>
              <a:solidFill>
                <a:prstClr val="black"/>
              </a:solidFill>
              <a:effectLst/>
              <a:uLnTx/>
              <a:uFillTx/>
              <a:latin typeface="Verdana"/>
              <a:ea typeface="+mn-ea"/>
              <a:cs typeface="+mn-cs"/>
            </a:endParaRPr>
          </a:p>
        </p:txBody>
      </p:sp>
      <p:cxnSp>
        <p:nvCxnSpPr>
          <p:cNvPr id="72" name="Conector recto 71">
            <a:extLst>
              <a:ext uri="{FF2B5EF4-FFF2-40B4-BE49-F238E27FC236}">
                <a16:creationId xmlns:a16="http://schemas.microsoft.com/office/drawing/2014/main" id="{3F23BFE7-09A1-41C9-BCB6-8546822B53C2}"/>
              </a:ext>
            </a:extLst>
          </p:cNvPr>
          <p:cNvCxnSpPr>
            <a:cxnSpLocks/>
          </p:cNvCxnSpPr>
          <p:nvPr/>
        </p:nvCxnSpPr>
        <p:spPr>
          <a:xfrm>
            <a:off x="8794368" y="5085244"/>
            <a:ext cx="3263169" cy="0"/>
          </a:xfrm>
          <a:prstGeom prst="line">
            <a:avLst/>
          </a:prstGeom>
          <a:ln w="19050">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9" name="Conector recto 88">
            <a:extLst>
              <a:ext uri="{FF2B5EF4-FFF2-40B4-BE49-F238E27FC236}">
                <a16:creationId xmlns:a16="http://schemas.microsoft.com/office/drawing/2014/main" id="{44C5E8FC-E561-40C1-8EB6-1BF721A693A4}"/>
              </a:ext>
            </a:extLst>
          </p:cNvPr>
          <p:cNvCxnSpPr>
            <a:cxnSpLocks/>
          </p:cNvCxnSpPr>
          <p:nvPr/>
        </p:nvCxnSpPr>
        <p:spPr>
          <a:xfrm>
            <a:off x="8794368" y="5598430"/>
            <a:ext cx="3263169" cy="0"/>
          </a:xfrm>
          <a:prstGeom prst="line">
            <a:avLst/>
          </a:prstGeom>
          <a:ln w="19050">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14" name="Grupo 13">
            <a:extLst>
              <a:ext uri="{FF2B5EF4-FFF2-40B4-BE49-F238E27FC236}">
                <a16:creationId xmlns:a16="http://schemas.microsoft.com/office/drawing/2014/main" id="{61D05CA3-D8A0-4B28-B757-3EC64027CFCA}"/>
              </a:ext>
            </a:extLst>
          </p:cNvPr>
          <p:cNvGrpSpPr/>
          <p:nvPr/>
        </p:nvGrpSpPr>
        <p:grpSpPr>
          <a:xfrm>
            <a:off x="10415422" y="75165"/>
            <a:ext cx="1530651" cy="346827"/>
            <a:chOff x="10382672" y="252477"/>
            <a:chExt cx="1530651" cy="346827"/>
          </a:xfrm>
        </p:grpSpPr>
        <p:sp>
          <p:nvSpPr>
            <p:cNvPr id="13" name="Rectángulo 12">
              <a:extLst>
                <a:ext uri="{FF2B5EF4-FFF2-40B4-BE49-F238E27FC236}">
                  <a16:creationId xmlns:a16="http://schemas.microsoft.com/office/drawing/2014/main" id="{A1E18737-728F-43AE-A799-F2ABF4DCAB23}"/>
                </a:ext>
              </a:extLst>
            </p:cNvPr>
            <p:cNvSpPr/>
            <p:nvPr/>
          </p:nvSpPr>
          <p:spPr>
            <a:xfrm>
              <a:off x="10382672" y="252477"/>
              <a:ext cx="429926"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FFFF00"/>
                  </a:solidFill>
                  <a:effectLst/>
                  <a:highlight>
                    <a:srgbClr val="FFFF00"/>
                  </a:highlight>
                  <a:uLnTx/>
                  <a:uFillTx/>
                  <a:latin typeface="Verdana" panose="020B0604030504040204" pitchFamily="34" charset="0"/>
                  <a:ea typeface="Verdana" panose="020B0604030504040204" pitchFamily="34" charset="0"/>
                  <a:cs typeface="Verdana" panose="020B0604030504040204" pitchFamily="34" charset="0"/>
                </a:rPr>
                <a:t>___</a:t>
              </a:r>
              <a:endParaRPr kumimoji="0" lang="es-ES" sz="1000" b="0" i="0" u="none" strike="noStrike" kern="1200" cap="none" spc="0" normalizeH="0" baseline="0" noProof="0" dirty="0">
                <a:ln>
                  <a:noFill/>
                </a:ln>
                <a:solidFill>
                  <a:srgbClr val="FFFF00"/>
                </a:solidFill>
                <a:effectLst/>
                <a:uLnTx/>
                <a:uFillTx/>
                <a:latin typeface="Verdana"/>
                <a:ea typeface="+mn-ea"/>
                <a:cs typeface="+mn-cs"/>
              </a:endParaRPr>
            </a:p>
          </p:txBody>
        </p:sp>
        <p:sp>
          <p:nvSpPr>
            <p:cNvPr id="90" name="Rectangle 17">
              <a:extLst>
                <a:ext uri="{FF2B5EF4-FFF2-40B4-BE49-F238E27FC236}">
                  <a16:creationId xmlns:a16="http://schemas.microsoft.com/office/drawing/2014/main" id="{58524217-3A5C-4CE0-B02A-A9BD59BD6602}"/>
                </a:ext>
              </a:extLst>
            </p:cNvPr>
            <p:cNvSpPr>
              <a:spLocks noChangeArrowheads="1"/>
            </p:cNvSpPr>
            <p:nvPr/>
          </p:nvSpPr>
          <p:spPr bwMode="auto">
            <a:xfrm>
              <a:off x="10636445" y="260750"/>
              <a:ext cx="1276878" cy="338554"/>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800" b="0" i="0" u="none" strike="noStrike" kern="1200" cap="none" spc="0" normalizeH="0" baseline="0" noProof="0" dirty="0">
                  <a:ln>
                    <a:noFill/>
                  </a:ln>
                  <a:solidFill>
                    <a:srgbClr val="002060"/>
                  </a:solidFill>
                  <a:effectLst/>
                  <a:highlight>
                    <a:srgbClr val="FFFF00"/>
                  </a:highlight>
                  <a:uLnTx/>
                  <a:uFillTx/>
                  <a:latin typeface="Verdana"/>
                  <a:ea typeface="+mn-ea"/>
                  <a:cs typeface="+mn-cs"/>
                </a:rPr>
                <a:t>*Significativamente superior a la media</a:t>
              </a:r>
              <a:endParaRPr kumimoji="0" lang="es-ES" sz="800" b="0" i="0" u="none" strike="noStrike" kern="1200" cap="none" spc="0" normalizeH="0" baseline="0" noProof="0" dirty="0">
                <a:ln>
                  <a:noFill/>
                </a:ln>
                <a:solidFill>
                  <a:srgbClr val="002060"/>
                </a:solidFill>
                <a:effectLst/>
                <a:highlight>
                  <a:srgbClr val="FFFF00"/>
                </a:highlight>
                <a:uLnTx/>
                <a:uFillTx/>
                <a:latin typeface="Verdana"/>
                <a:ea typeface="+mn-ea"/>
                <a:cs typeface="+mn-cs"/>
              </a:endParaRPr>
            </a:p>
          </p:txBody>
        </p:sp>
      </p:grpSp>
      <p:grpSp>
        <p:nvGrpSpPr>
          <p:cNvPr id="23" name="Grupo 22">
            <a:extLst>
              <a:ext uri="{FF2B5EF4-FFF2-40B4-BE49-F238E27FC236}">
                <a16:creationId xmlns:a16="http://schemas.microsoft.com/office/drawing/2014/main" id="{61C29AAA-153E-46E6-8022-0A7C988EF92B}"/>
              </a:ext>
            </a:extLst>
          </p:cNvPr>
          <p:cNvGrpSpPr/>
          <p:nvPr/>
        </p:nvGrpSpPr>
        <p:grpSpPr>
          <a:xfrm>
            <a:off x="8857945" y="2945841"/>
            <a:ext cx="3088128" cy="400110"/>
            <a:chOff x="8888759" y="2461616"/>
            <a:chExt cx="3088128" cy="400110"/>
          </a:xfrm>
        </p:grpSpPr>
        <p:sp>
          <p:nvSpPr>
            <p:cNvPr id="22" name="Rectángulo 21">
              <a:extLst>
                <a:ext uri="{FF2B5EF4-FFF2-40B4-BE49-F238E27FC236}">
                  <a16:creationId xmlns:a16="http://schemas.microsoft.com/office/drawing/2014/main" id="{600B225A-38AE-41B7-BD9C-4241CDAA7876}"/>
                </a:ext>
              </a:extLst>
            </p:cNvPr>
            <p:cNvSpPr/>
            <p:nvPr/>
          </p:nvSpPr>
          <p:spPr>
            <a:xfrm>
              <a:off x="9206369" y="2461616"/>
              <a:ext cx="2110495" cy="400110"/>
            </a:xfrm>
            <a:prstGeom prst="rect">
              <a:avLst/>
            </a:prstGeom>
            <a:noFill/>
            <a:ln w="28575">
              <a:noFill/>
              <a:miter lim="800000"/>
              <a:headEnd/>
              <a:tailEnd/>
            </a:ln>
            <a:effectLst/>
          </p:spPr>
          <p:txBody>
            <a:bodyPr wrap="square">
              <a:sp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s-ES" sz="1000" b="0" i="0" u="none" strike="noStrike" kern="1200" cap="none" spc="0" normalizeH="0" baseline="0" noProof="0" dirty="0">
                  <a:ln>
                    <a:noFill/>
                  </a:ln>
                  <a:solidFill>
                    <a:srgbClr val="002060"/>
                  </a:solidFill>
                  <a:effectLst/>
                  <a:uLnTx/>
                  <a:uFillTx/>
                  <a:latin typeface="Verdana"/>
                  <a:ea typeface="+mn-ea"/>
                  <a:cs typeface="+mn-cs"/>
                </a:rPr>
                <a:t>% HA COMPRADO LIBROS NO TEXTO EN EL ULTIMO AÑO </a:t>
              </a:r>
            </a:p>
          </p:txBody>
        </p:sp>
        <p:pic>
          <p:nvPicPr>
            <p:cNvPr id="104" name="Picture 2" descr="https://d30y9cdsu7xlg0.cloudfront.net/png/207099-200.png">
              <a:extLst>
                <a:ext uri="{FF2B5EF4-FFF2-40B4-BE49-F238E27FC236}">
                  <a16:creationId xmlns:a16="http://schemas.microsoft.com/office/drawing/2014/main" id="{4DBE09C9-EFB8-41EE-92D3-210CBFCB8947}"/>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8888759" y="2497132"/>
              <a:ext cx="328474" cy="328474"/>
            </a:xfrm>
            <a:prstGeom prst="rect">
              <a:avLst/>
            </a:prstGeom>
            <a:noFill/>
            <a:extLst>
              <a:ext uri="{909E8E84-426E-40DD-AFC4-6F175D3DCCD1}">
                <a14:hiddenFill xmlns:a14="http://schemas.microsoft.com/office/drawing/2010/main">
                  <a:solidFill>
                    <a:srgbClr val="FFFFFF"/>
                  </a:solidFill>
                </a14:hiddenFill>
              </a:ext>
            </a:extLst>
          </p:spPr>
        </p:pic>
        <p:sp>
          <p:nvSpPr>
            <p:cNvPr id="107" name="Rectángulo 106">
              <a:extLst>
                <a:ext uri="{FF2B5EF4-FFF2-40B4-BE49-F238E27FC236}">
                  <a16:creationId xmlns:a16="http://schemas.microsoft.com/office/drawing/2014/main" id="{8BA23206-B1F0-47A3-A8AA-BEC50411AC2C}"/>
                </a:ext>
              </a:extLst>
            </p:cNvPr>
            <p:cNvSpPr/>
            <p:nvPr/>
          </p:nvSpPr>
          <p:spPr>
            <a:xfrm>
              <a:off x="11187182" y="2470316"/>
              <a:ext cx="789705" cy="369332"/>
            </a:xfrm>
            <a:prstGeom prst="rect">
              <a:avLst/>
            </a:prstGeom>
            <a:noFill/>
            <a:ln w="28575">
              <a:noFill/>
              <a:miter lim="800000"/>
              <a:headEnd/>
              <a:tailEnd/>
            </a:ln>
            <a:effectLst/>
          </p:spPr>
          <p:txBody>
            <a:bodyPr wrap="square">
              <a:sp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s-ES" sz="1800" b="0" i="0" u="none" strike="noStrike" kern="1200" cap="none" spc="0" normalizeH="0" baseline="0" noProof="0" dirty="0">
                  <a:ln>
                    <a:noFill/>
                  </a:ln>
                  <a:solidFill>
                    <a:srgbClr val="002060"/>
                  </a:solidFill>
                  <a:effectLst/>
                  <a:uLnTx/>
                  <a:uFillTx/>
                  <a:latin typeface="Verdana"/>
                  <a:ea typeface="+mn-ea"/>
                  <a:cs typeface="+mn-cs"/>
                </a:rPr>
                <a:t>30%</a:t>
              </a:r>
            </a:p>
          </p:txBody>
        </p:sp>
      </p:grpSp>
      <p:pic>
        <p:nvPicPr>
          <p:cNvPr id="109" name="Imagen 108">
            <a:extLst>
              <a:ext uri="{FF2B5EF4-FFF2-40B4-BE49-F238E27FC236}">
                <a16:creationId xmlns:a16="http://schemas.microsoft.com/office/drawing/2014/main" id="{B9174881-568B-414C-8594-9AE0D326F636}"/>
              </a:ext>
            </a:extLst>
          </p:cNvPr>
          <p:cNvPicPr>
            <a:picLocks noChangeAspect="1"/>
          </p:cNvPicPr>
          <p:nvPr/>
        </p:nvPicPr>
        <p:blipFill>
          <a:blip r:embed="rId22" cstate="email">
            <a:extLst>
              <a:ext uri="{BEBA8EAE-BF5A-486C-A8C5-ECC9F3942E4B}">
                <a14:imgProps xmlns:a14="http://schemas.microsoft.com/office/drawing/2010/main">
                  <a14:imgLayer r:embed="rId23">
                    <a14:imgEffect>
                      <a14:saturation sat="400000"/>
                    </a14:imgEffect>
                  </a14:imgLayer>
                </a14:imgProps>
              </a:ext>
              <a:ext uri="{28A0092B-C50C-407E-A947-70E740481C1C}">
                <a14:useLocalDpi xmlns:a14="http://schemas.microsoft.com/office/drawing/2010/main" val="0"/>
              </a:ext>
            </a:extLst>
          </a:blip>
          <a:stretch>
            <a:fillRect/>
          </a:stretch>
        </p:blipFill>
        <p:spPr>
          <a:xfrm>
            <a:off x="11412621" y="5897056"/>
            <a:ext cx="496300" cy="209147"/>
          </a:xfrm>
          <a:prstGeom prst="rect">
            <a:avLst/>
          </a:prstGeom>
        </p:spPr>
      </p:pic>
      <p:pic>
        <p:nvPicPr>
          <p:cNvPr id="116" name="Imagen 115">
            <a:extLst>
              <a:ext uri="{FF2B5EF4-FFF2-40B4-BE49-F238E27FC236}">
                <a16:creationId xmlns:a16="http://schemas.microsoft.com/office/drawing/2014/main" id="{A0EB3797-611C-4CB3-8409-E97D2F1CC233}"/>
              </a:ext>
            </a:extLst>
          </p:cNvPr>
          <p:cNvPicPr>
            <a:picLocks noChangeAspect="1"/>
          </p:cNvPicPr>
          <p:nvPr/>
        </p:nvPicPr>
        <p:blipFill>
          <a:blip r:embed="rId4" cstate="email">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3421142" y="5238429"/>
            <a:ext cx="647551" cy="272886"/>
          </a:xfrm>
          <a:prstGeom prst="rect">
            <a:avLst/>
          </a:prstGeom>
        </p:spPr>
      </p:pic>
      <p:grpSp>
        <p:nvGrpSpPr>
          <p:cNvPr id="12" name="Grupo 11">
            <a:extLst>
              <a:ext uri="{FF2B5EF4-FFF2-40B4-BE49-F238E27FC236}">
                <a16:creationId xmlns:a16="http://schemas.microsoft.com/office/drawing/2014/main" id="{E739E65E-ECDA-4273-8866-90C972B0E536}"/>
              </a:ext>
            </a:extLst>
          </p:cNvPr>
          <p:cNvGrpSpPr/>
          <p:nvPr/>
        </p:nvGrpSpPr>
        <p:grpSpPr>
          <a:xfrm>
            <a:off x="11202490" y="3221835"/>
            <a:ext cx="817699" cy="382716"/>
            <a:chOff x="11217020" y="3295360"/>
            <a:chExt cx="817699" cy="382716"/>
          </a:xfrm>
        </p:grpSpPr>
        <p:sp>
          <p:nvSpPr>
            <p:cNvPr id="123" name="Rectangle 13">
              <a:extLst>
                <a:ext uri="{FF2B5EF4-FFF2-40B4-BE49-F238E27FC236}">
                  <a16:creationId xmlns:a16="http://schemas.microsoft.com/office/drawing/2014/main" id="{518ADEAA-00D5-4C60-BC60-5589255A4A42}"/>
                </a:ext>
              </a:extLst>
            </p:cNvPr>
            <p:cNvSpPr>
              <a:spLocks noChangeArrowheads="1"/>
            </p:cNvSpPr>
            <p:nvPr/>
          </p:nvSpPr>
          <p:spPr bwMode="auto">
            <a:xfrm>
              <a:off x="11293433" y="3370299"/>
              <a:ext cx="741286" cy="307777"/>
            </a:xfrm>
            <a:prstGeom prst="rect">
              <a:avLst/>
            </a:prstGeom>
            <a:noFill/>
            <a:ln w="28575">
              <a:noFill/>
              <a:miter lim="800000"/>
              <a:headEnd/>
              <a:tailEnd/>
            </a:ln>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700" b="0" i="0" u="none" strike="noStrike" kern="1200" cap="none" spc="0" normalizeH="0" baseline="0" noProof="0" dirty="0">
                  <a:ln>
                    <a:noFill/>
                  </a:ln>
                  <a:solidFill>
                    <a:srgbClr val="002060"/>
                  </a:solidFill>
                  <a:effectLst/>
                  <a:uLnTx/>
                  <a:uFillTx/>
                  <a:latin typeface="Verdana"/>
                  <a:ea typeface="+mn-ea"/>
                  <a:cs typeface="+mn-cs"/>
                </a:rPr>
                <a:t>La mitad para regalo</a:t>
              </a:r>
            </a:p>
          </p:txBody>
        </p:sp>
        <p:sp>
          <p:nvSpPr>
            <p:cNvPr id="5" name="Forma libre: forma 4">
              <a:extLst>
                <a:ext uri="{FF2B5EF4-FFF2-40B4-BE49-F238E27FC236}">
                  <a16:creationId xmlns:a16="http://schemas.microsoft.com/office/drawing/2014/main" id="{D2A9F2FE-220D-44F7-8F62-819A90893DEA}"/>
                </a:ext>
              </a:extLst>
            </p:cNvPr>
            <p:cNvSpPr/>
            <p:nvPr/>
          </p:nvSpPr>
          <p:spPr>
            <a:xfrm>
              <a:off x="11217020" y="3295360"/>
              <a:ext cx="210530" cy="195505"/>
            </a:xfrm>
            <a:custGeom>
              <a:avLst/>
              <a:gdLst>
                <a:gd name="connsiteX0" fmla="*/ 122481 w 187796"/>
                <a:gd name="connsiteY0" fmla="*/ 0 h 252996"/>
                <a:gd name="connsiteX1" fmla="*/ 1183 w 187796"/>
                <a:gd name="connsiteY1" fmla="*/ 214604 h 252996"/>
                <a:gd name="connsiteX2" fmla="*/ 187796 w 187796"/>
                <a:gd name="connsiteY2" fmla="*/ 251927 h 252996"/>
              </a:gdLst>
              <a:ahLst/>
              <a:cxnLst>
                <a:cxn ang="0">
                  <a:pos x="connsiteX0" y="connsiteY0"/>
                </a:cxn>
                <a:cxn ang="0">
                  <a:pos x="connsiteX1" y="connsiteY1"/>
                </a:cxn>
                <a:cxn ang="0">
                  <a:pos x="connsiteX2" y="connsiteY2"/>
                </a:cxn>
              </a:cxnLst>
              <a:rect l="l" t="t" r="r" b="b"/>
              <a:pathLst>
                <a:path w="187796" h="252996">
                  <a:moveTo>
                    <a:pt x="122481" y="0"/>
                  </a:moveTo>
                  <a:cubicBezTo>
                    <a:pt x="56389" y="86308"/>
                    <a:pt x="-9703" y="172616"/>
                    <a:pt x="1183" y="214604"/>
                  </a:cubicBezTo>
                  <a:cubicBezTo>
                    <a:pt x="12069" y="256592"/>
                    <a:pt x="99932" y="254259"/>
                    <a:pt x="187796" y="251927"/>
                  </a:cubicBezTo>
                </a:path>
              </a:pathLst>
            </a:custGeom>
            <a:noFill/>
            <a:ln>
              <a:solidFill>
                <a:schemeClr val="accent4">
                  <a:lumMod val="90000"/>
                  <a:lumOff val="10000"/>
                </a:schemeClr>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grpSp>
      <p:grpSp>
        <p:nvGrpSpPr>
          <p:cNvPr id="113" name="Grupo 112">
            <a:extLst>
              <a:ext uri="{FF2B5EF4-FFF2-40B4-BE49-F238E27FC236}">
                <a16:creationId xmlns:a16="http://schemas.microsoft.com/office/drawing/2014/main" id="{C5A906A6-3D2C-43B4-B25A-69FBDEF4B5E9}"/>
              </a:ext>
            </a:extLst>
          </p:cNvPr>
          <p:cNvGrpSpPr/>
          <p:nvPr/>
        </p:nvGrpSpPr>
        <p:grpSpPr>
          <a:xfrm>
            <a:off x="8886037" y="2508262"/>
            <a:ext cx="3064247" cy="400110"/>
            <a:chOff x="8887107" y="2983567"/>
            <a:chExt cx="3064247" cy="400110"/>
          </a:xfrm>
        </p:grpSpPr>
        <p:grpSp>
          <p:nvGrpSpPr>
            <p:cNvPr id="115" name="Grupo 114">
              <a:extLst>
                <a:ext uri="{FF2B5EF4-FFF2-40B4-BE49-F238E27FC236}">
                  <a16:creationId xmlns:a16="http://schemas.microsoft.com/office/drawing/2014/main" id="{65626BAB-CF32-4B29-9DEC-A957EE61FF3E}"/>
                </a:ext>
              </a:extLst>
            </p:cNvPr>
            <p:cNvGrpSpPr/>
            <p:nvPr/>
          </p:nvGrpSpPr>
          <p:grpSpPr>
            <a:xfrm>
              <a:off x="9137538" y="2983567"/>
              <a:ext cx="2813816" cy="400110"/>
              <a:chOff x="9163071" y="2461616"/>
              <a:chExt cx="2813816" cy="400110"/>
            </a:xfrm>
          </p:grpSpPr>
          <p:sp>
            <p:nvSpPr>
              <p:cNvPr id="125" name="Rectángulo 124">
                <a:extLst>
                  <a:ext uri="{FF2B5EF4-FFF2-40B4-BE49-F238E27FC236}">
                    <a16:creationId xmlns:a16="http://schemas.microsoft.com/office/drawing/2014/main" id="{53E032EE-750B-4CA0-BA08-7D94F52A1214}"/>
                  </a:ext>
                </a:extLst>
              </p:cNvPr>
              <p:cNvSpPr/>
              <p:nvPr/>
            </p:nvSpPr>
            <p:spPr>
              <a:xfrm>
                <a:off x="9163071" y="2461616"/>
                <a:ext cx="2153793" cy="400110"/>
              </a:xfrm>
              <a:prstGeom prst="rect">
                <a:avLst/>
              </a:prstGeom>
              <a:noFill/>
              <a:ln w="28575">
                <a:noFill/>
                <a:miter lim="800000"/>
                <a:headEnd/>
                <a:tailEnd/>
              </a:ln>
              <a:effectLst/>
            </p:spPr>
            <p:txBody>
              <a:bodyPr wrap="square">
                <a:sp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s-ES" sz="1000" b="0" i="0" u="none" strike="noStrike" kern="1200" cap="none" spc="0" normalizeH="0" baseline="0" noProof="0" dirty="0">
                    <a:ln>
                      <a:noFill/>
                    </a:ln>
                    <a:solidFill>
                      <a:srgbClr val="002060"/>
                    </a:solidFill>
                    <a:effectLst/>
                    <a:uLnTx/>
                    <a:uFillTx/>
                    <a:latin typeface="Verdana"/>
                    <a:ea typeface="+mn-ea"/>
                    <a:cs typeface="+mn-cs"/>
                  </a:rPr>
                  <a:t>% HA IDO A UNA BIBLIOTECA EN EL ULTIMO AÑO </a:t>
                </a:r>
              </a:p>
            </p:txBody>
          </p:sp>
          <p:sp>
            <p:nvSpPr>
              <p:cNvPr id="126" name="Rectángulo 125">
                <a:extLst>
                  <a:ext uri="{FF2B5EF4-FFF2-40B4-BE49-F238E27FC236}">
                    <a16:creationId xmlns:a16="http://schemas.microsoft.com/office/drawing/2014/main" id="{86B24EDA-88F2-4414-A43B-EE4C6792441B}"/>
                  </a:ext>
                </a:extLst>
              </p:cNvPr>
              <p:cNvSpPr/>
              <p:nvPr/>
            </p:nvSpPr>
            <p:spPr>
              <a:xfrm>
                <a:off x="11187182" y="2470316"/>
                <a:ext cx="789705" cy="369332"/>
              </a:xfrm>
              <a:prstGeom prst="rect">
                <a:avLst/>
              </a:prstGeom>
              <a:noFill/>
              <a:ln w="28575">
                <a:noFill/>
                <a:miter lim="800000"/>
                <a:headEnd/>
                <a:tailEnd/>
              </a:ln>
              <a:effectLst/>
            </p:spPr>
            <p:txBody>
              <a:bodyPr wrap="square">
                <a:sp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s-ES" sz="1800" b="0" i="0" u="none" strike="noStrike" kern="1200" cap="none" spc="0" normalizeH="0" baseline="0" noProof="0" dirty="0">
                    <a:ln>
                      <a:noFill/>
                    </a:ln>
                    <a:solidFill>
                      <a:srgbClr val="002060"/>
                    </a:solidFill>
                    <a:effectLst/>
                    <a:uLnTx/>
                    <a:uFillTx/>
                    <a:latin typeface="Verdana"/>
                    <a:ea typeface="+mn-ea"/>
                    <a:cs typeface="+mn-cs"/>
                  </a:rPr>
                  <a:t>12%</a:t>
                </a:r>
              </a:p>
            </p:txBody>
          </p:sp>
        </p:grpSp>
        <p:pic>
          <p:nvPicPr>
            <p:cNvPr id="124" name="Picture 2" descr="https://d30y9cdsu7xlg0.cloudfront.net/png/585416-200.png">
              <a:extLst>
                <a:ext uri="{FF2B5EF4-FFF2-40B4-BE49-F238E27FC236}">
                  <a16:creationId xmlns:a16="http://schemas.microsoft.com/office/drawing/2014/main" id="{7CFB8D54-8C0F-4315-90B9-E2E315485974}"/>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8887107" y="2983567"/>
              <a:ext cx="305802" cy="305802"/>
            </a:xfrm>
            <a:prstGeom prst="rect">
              <a:avLst/>
            </a:prstGeom>
            <a:noFill/>
            <a:extLst>
              <a:ext uri="{909E8E84-426E-40DD-AFC4-6F175D3DCCD1}">
                <a14:hiddenFill xmlns:a14="http://schemas.microsoft.com/office/drawing/2010/main">
                  <a:solidFill>
                    <a:srgbClr val="FFFFFF"/>
                  </a:solidFill>
                </a14:hiddenFill>
              </a:ext>
            </a:extLst>
          </p:spPr>
        </p:pic>
      </p:grpSp>
      <p:pic>
        <p:nvPicPr>
          <p:cNvPr id="110" name="Imagen 109">
            <a:extLst>
              <a:ext uri="{FF2B5EF4-FFF2-40B4-BE49-F238E27FC236}">
                <a16:creationId xmlns:a16="http://schemas.microsoft.com/office/drawing/2014/main" id="{2A6F97FC-60C1-43F7-A5E8-1BD49B480E47}"/>
              </a:ext>
            </a:extLst>
          </p:cNvPr>
          <p:cNvPicPr>
            <a:picLocks noChangeAspect="1"/>
          </p:cNvPicPr>
          <p:nvPr/>
        </p:nvPicPr>
        <p:blipFill>
          <a:blip r:embed="rId4" cstate="email">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7524700" y="3685376"/>
            <a:ext cx="647551" cy="272886"/>
          </a:xfrm>
          <a:prstGeom prst="rect">
            <a:avLst/>
          </a:prstGeom>
        </p:spPr>
      </p:pic>
      <p:pic>
        <p:nvPicPr>
          <p:cNvPr id="111" name="Imagen 110">
            <a:extLst>
              <a:ext uri="{FF2B5EF4-FFF2-40B4-BE49-F238E27FC236}">
                <a16:creationId xmlns:a16="http://schemas.microsoft.com/office/drawing/2014/main" id="{D1B780B5-8FE1-4921-8D82-7F20A183B02E}"/>
              </a:ext>
            </a:extLst>
          </p:cNvPr>
          <p:cNvPicPr>
            <a:picLocks noChangeAspect="1"/>
          </p:cNvPicPr>
          <p:nvPr/>
        </p:nvPicPr>
        <p:blipFill>
          <a:blip r:embed="rId4" cstate="email">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7621005" y="5506828"/>
            <a:ext cx="647551" cy="272886"/>
          </a:xfrm>
          <a:prstGeom prst="rect">
            <a:avLst/>
          </a:prstGeom>
        </p:spPr>
      </p:pic>
      <p:pic>
        <p:nvPicPr>
          <p:cNvPr id="112" name="Imagen 111">
            <a:extLst>
              <a:ext uri="{FF2B5EF4-FFF2-40B4-BE49-F238E27FC236}">
                <a16:creationId xmlns:a16="http://schemas.microsoft.com/office/drawing/2014/main" id="{36AC641D-B053-4D25-9BCF-F4C262D9FBAC}"/>
              </a:ext>
            </a:extLst>
          </p:cNvPr>
          <p:cNvPicPr>
            <a:picLocks noChangeAspect="1"/>
          </p:cNvPicPr>
          <p:nvPr/>
        </p:nvPicPr>
        <p:blipFill>
          <a:blip r:embed="rId22" cstate="email">
            <a:extLst>
              <a:ext uri="{BEBA8EAE-BF5A-486C-A8C5-ECC9F3942E4B}">
                <a14:imgProps xmlns:a14="http://schemas.microsoft.com/office/drawing/2010/main">
                  <a14:imgLayer r:embed="rId23">
                    <a14:imgEffect>
                      <a14:saturation sat="400000"/>
                    </a14:imgEffect>
                  </a14:imgLayer>
                </a14:imgProps>
              </a:ext>
              <a:ext uri="{28A0092B-C50C-407E-A947-70E740481C1C}">
                <a14:useLocalDpi xmlns:a14="http://schemas.microsoft.com/office/drawing/2010/main" val="0"/>
              </a:ext>
            </a:extLst>
          </a:blip>
          <a:stretch>
            <a:fillRect/>
          </a:stretch>
        </p:blipFill>
        <p:spPr>
          <a:xfrm>
            <a:off x="11345232" y="6150475"/>
            <a:ext cx="496300" cy="209147"/>
          </a:xfrm>
          <a:prstGeom prst="rect">
            <a:avLst/>
          </a:prstGeom>
        </p:spPr>
      </p:pic>
      <p:pic>
        <p:nvPicPr>
          <p:cNvPr id="117" name="Imagen 116">
            <a:extLst>
              <a:ext uri="{FF2B5EF4-FFF2-40B4-BE49-F238E27FC236}">
                <a16:creationId xmlns:a16="http://schemas.microsoft.com/office/drawing/2014/main" id="{009EC5D4-F385-4AB8-9CCC-B022023CC121}"/>
              </a:ext>
            </a:extLst>
          </p:cNvPr>
          <p:cNvPicPr>
            <a:picLocks noChangeAspect="1"/>
          </p:cNvPicPr>
          <p:nvPr/>
        </p:nvPicPr>
        <p:blipFill>
          <a:blip r:embed="rId4" cstate="email">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3315497" y="5736517"/>
            <a:ext cx="647551" cy="272886"/>
          </a:xfrm>
          <a:prstGeom prst="rect">
            <a:avLst/>
          </a:prstGeom>
        </p:spPr>
      </p:pic>
    </p:spTree>
    <p:extLst>
      <p:ext uri="{BB962C8B-B14F-4D97-AF65-F5344CB8AC3E}">
        <p14:creationId xmlns:p14="http://schemas.microsoft.com/office/powerpoint/2010/main" val="812488373"/>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ángulo 57">
            <a:extLst>
              <a:ext uri="{FF2B5EF4-FFF2-40B4-BE49-F238E27FC236}">
                <a16:creationId xmlns:a16="http://schemas.microsoft.com/office/drawing/2014/main" id="{849205F5-2D9B-435A-92A8-9767F76D8F96}"/>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graphicFrame>
        <p:nvGraphicFramePr>
          <p:cNvPr id="52" name="Object 1024">
            <a:extLst>
              <a:ext uri="{FF2B5EF4-FFF2-40B4-BE49-F238E27FC236}">
                <a16:creationId xmlns:a16="http://schemas.microsoft.com/office/drawing/2014/main" id="{1565E97F-342D-4D45-A83E-5F1AEEDEE4A0}"/>
              </a:ext>
            </a:extLst>
          </p:cNvPr>
          <p:cNvGraphicFramePr>
            <a:graphicFrameLocks noChangeAspect="1"/>
          </p:cNvGraphicFramePr>
          <p:nvPr>
            <p:extLst>
              <p:ext uri="{D42A27DB-BD31-4B8C-83A1-F6EECF244321}">
                <p14:modId xmlns:p14="http://schemas.microsoft.com/office/powerpoint/2010/main" val="4172213056"/>
              </p:ext>
            </p:extLst>
          </p:nvPr>
        </p:nvGraphicFramePr>
        <p:xfrm>
          <a:off x="7702835" y="2576185"/>
          <a:ext cx="3103132" cy="4074934"/>
        </p:xfrm>
        <a:graphic>
          <a:graphicData uri="http://schemas.openxmlformats.org/drawingml/2006/chart">
            <c:chart xmlns:c="http://schemas.openxmlformats.org/drawingml/2006/chart" xmlns:r="http://schemas.openxmlformats.org/officeDocument/2006/relationships" r:id="rId2"/>
          </a:graphicData>
        </a:graphic>
      </p:graphicFrame>
      <p:sp>
        <p:nvSpPr>
          <p:cNvPr id="48" name="Marcador de número de diapositiva 1">
            <a:extLst>
              <a:ext uri="{FF2B5EF4-FFF2-40B4-BE49-F238E27FC236}">
                <a16:creationId xmlns:a16="http://schemas.microsoft.com/office/drawing/2014/main" id="{E2A4B413-D46E-41EC-B97C-5F70DC9810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grpSp>
        <p:nvGrpSpPr>
          <p:cNvPr id="101" name="Grupo 100">
            <a:extLst>
              <a:ext uri="{FF2B5EF4-FFF2-40B4-BE49-F238E27FC236}">
                <a16:creationId xmlns:a16="http://schemas.microsoft.com/office/drawing/2014/main" id="{ECF63F17-E094-4AEF-97CD-7C15CAEF9A32}"/>
              </a:ext>
            </a:extLst>
          </p:cNvPr>
          <p:cNvGrpSpPr/>
          <p:nvPr/>
        </p:nvGrpSpPr>
        <p:grpSpPr>
          <a:xfrm>
            <a:off x="89211" y="1183101"/>
            <a:ext cx="3033939" cy="768815"/>
            <a:chOff x="138375" y="33876"/>
            <a:chExt cx="3033939" cy="768815"/>
          </a:xfrm>
        </p:grpSpPr>
        <p:sp>
          <p:nvSpPr>
            <p:cNvPr id="105" name="Rectangle 3">
              <a:extLst>
                <a:ext uri="{FF2B5EF4-FFF2-40B4-BE49-F238E27FC236}">
                  <a16:creationId xmlns:a16="http://schemas.microsoft.com/office/drawing/2014/main" id="{37656CFC-A5C4-44BC-AC83-0A90757297A8}"/>
                </a:ext>
              </a:extLst>
            </p:cNvPr>
            <p:cNvSpPr>
              <a:spLocks noChangeArrowheads="1"/>
            </p:cNvSpPr>
            <p:nvPr/>
          </p:nvSpPr>
          <p:spPr bwMode="auto">
            <a:xfrm>
              <a:off x="467615" y="42857"/>
              <a:ext cx="1398563" cy="290464"/>
            </a:xfrm>
            <a:prstGeom prst="rect">
              <a:avLst/>
            </a:prstGeom>
          </p:spPr>
          <p:txBody>
            <a:bodyPr vert="horz" lIns="91440" tIns="45720" rIns="91440" bIns="45720" rtlCol="0" anchor="ctr">
              <a:normAutofit fontScale="97500"/>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1000" b="0" i="0" u="none" strike="noStrike" kern="1200" cap="small"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106" name="Rectangle 3">
              <a:extLst>
                <a:ext uri="{FF2B5EF4-FFF2-40B4-BE49-F238E27FC236}">
                  <a16:creationId xmlns:a16="http://schemas.microsoft.com/office/drawing/2014/main" id="{86DDEFEB-44D3-4F24-820C-09B68C424293}"/>
                </a:ext>
              </a:extLst>
            </p:cNvPr>
            <p:cNvSpPr>
              <a:spLocks noChangeArrowheads="1"/>
            </p:cNvSpPr>
            <p:nvPr/>
          </p:nvSpPr>
          <p:spPr bwMode="auto">
            <a:xfrm>
              <a:off x="495987" y="356415"/>
              <a:ext cx="2676327" cy="4462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18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a:t>
              </a:r>
              <a:r>
                <a:rPr kumimoji="0" lang="es-ES" sz="24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en tiempo libre</a:t>
              </a:r>
              <a:endParaRPr kumimoji="0" lang="es-ES" sz="18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107" name="Grupo 106">
              <a:extLst>
                <a:ext uri="{FF2B5EF4-FFF2-40B4-BE49-F238E27FC236}">
                  <a16:creationId xmlns:a16="http://schemas.microsoft.com/office/drawing/2014/main" id="{5F5E9817-9242-4AAF-8B5F-D56C74307B91}"/>
                </a:ext>
              </a:extLst>
            </p:cNvPr>
            <p:cNvGrpSpPr/>
            <p:nvPr/>
          </p:nvGrpSpPr>
          <p:grpSpPr>
            <a:xfrm>
              <a:off x="138375" y="33876"/>
              <a:ext cx="314326" cy="388554"/>
              <a:chOff x="5377766" y="2476500"/>
              <a:chExt cx="1541077" cy="1905000"/>
            </a:xfrm>
          </p:grpSpPr>
          <p:pic>
            <p:nvPicPr>
              <p:cNvPr id="108" name="Picture 4" descr="https://d30y9cdsu7xlg0.cloudfront.net/png/7677-200.png">
                <a:extLst>
                  <a:ext uri="{FF2B5EF4-FFF2-40B4-BE49-F238E27FC236}">
                    <a16:creationId xmlns:a16="http://schemas.microsoft.com/office/drawing/2014/main" id="{7651551D-34E0-4F04-AA92-F19F2745C36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2" descr="https://d30y9cdsu7xlg0.cloudfront.net/png/113878-200.png">
                <a:extLst>
                  <a:ext uri="{FF2B5EF4-FFF2-40B4-BE49-F238E27FC236}">
                    <a16:creationId xmlns:a16="http://schemas.microsoft.com/office/drawing/2014/main" id="{899CC62D-37B0-4F65-85BD-EA07656FDA4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01" name="CuadroTexto 400">
            <a:extLst>
              <a:ext uri="{FF2B5EF4-FFF2-40B4-BE49-F238E27FC236}">
                <a16:creationId xmlns:a16="http://schemas.microsoft.com/office/drawing/2014/main" id="{C91304C3-D285-42FF-B639-9EF2D40932DD}"/>
              </a:ext>
            </a:extLst>
          </p:cNvPr>
          <p:cNvSpPr txBox="1"/>
          <p:nvPr/>
        </p:nvSpPr>
        <p:spPr>
          <a:xfrm>
            <a:off x="313332" y="1981568"/>
            <a:ext cx="106231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2021</a:t>
            </a:r>
          </a:p>
        </p:txBody>
      </p:sp>
      <p:grpSp>
        <p:nvGrpSpPr>
          <p:cNvPr id="2" name="Grupo 1">
            <a:extLst>
              <a:ext uri="{FF2B5EF4-FFF2-40B4-BE49-F238E27FC236}">
                <a16:creationId xmlns:a16="http://schemas.microsoft.com/office/drawing/2014/main" id="{F8C146A9-C614-4EA0-8E49-F019F6BA08E7}"/>
              </a:ext>
            </a:extLst>
          </p:cNvPr>
          <p:cNvGrpSpPr/>
          <p:nvPr/>
        </p:nvGrpSpPr>
        <p:grpSpPr>
          <a:xfrm>
            <a:off x="4727780" y="1410764"/>
            <a:ext cx="7321678" cy="809269"/>
            <a:chOff x="4316842" y="1101477"/>
            <a:chExt cx="7321678" cy="809269"/>
          </a:xfrm>
        </p:grpSpPr>
        <p:graphicFrame>
          <p:nvGraphicFramePr>
            <p:cNvPr id="132" name="Gráfico 131">
              <a:extLst>
                <a:ext uri="{FF2B5EF4-FFF2-40B4-BE49-F238E27FC236}">
                  <a16:creationId xmlns:a16="http://schemas.microsoft.com/office/drawing/2014/main" id="{3C433D69-2FA3-43EE-8E56-95F6E2219D08}"/>
                </a:ext>
              </a:extLst>
            </p:cNvPr>
            <p:cNvGraphicFramePr/>
            <p:nvPr>
              <p:extLst>
                <p:ext uri="{D42A27DB-BD31-4B8C-83A1-F6EECF244321}">
                  <p14:modId xmlns:p14="http://schemas.microsoft.com/office/powerpoint/2010/main" val="1835034046"/>
                </p:ext>
              </p:extLst>
            </p:nvPr>
          </p:nvGraphicFramePr>
          <p:xfrm>
            <a:off x="4316842" y="1101477"/>
            <a:ext cx="5112907" cy="809269"/>
          </p:xfrm>
          <a:graphic>
            <a:graphicData uri="http://schemas.openxmlformats.org/drawingml/2006/chart">
              <c:chart xmlns:c="http://schemas.openxmlformats.org/drawingml/2006/chart" xmlns:r="http://schemas.openxmlformats.org/officeDocument/2006/relationships" r:id="rId5"/>
            </a:graphicData>
          </a:graphic>
        </p:graphicFrame>
        <p:sp>
          <p:nvSpPr>
            <p:cNvPr id="137" name="17 Rectángulo">
              <a:extLst>
                <a:ext uri="{FF2B5EF4-FFF2-40B4-BE49-F238E27FC236}">
                  <a16:creationId xmlns:a16="http://schemas.microsoft.com/office/drawing/2014/main" id="{DBE547BB-7E15-412B-A68B-2E6DB1202502}"/>
                </a:ext>
              </a:extLst>
            </p:cNvPr>
            <p:cNvSpPr>
              <a:spLocks noChangeArrowheads="1"/>
            </p:cNvSpPr>
            <p:nvPr/>
          </p:nvSpPr>
          <p:spPr bwMode="auto">
            <a:xfrm>
              <a:off x="9607213" y="1175161"/>
              <a:ext cx="2031307" cy="26161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TOTAL NO LECTOR*</a:t>
              </a:r>
            </a:p>
          </p:txBody>
        </p:sp>
        <p:sp>
          <p:nvSpPr>
            <p:cNvPr id="130" name="Rectángulo 129">
              <a:extLst>
                <a:ext uri="{FF2B5EF4-FFF2-40B4-BE49-F238E27FC236}">
                  <a16:creationId xmlns:a16="http://schemas.microsoft.com/office/drawing/2014/main" id="{021E00F0-F65F-40FD-950B-EC76FEF3D2CB}"/>
                </a:ext>
              </a:extLst>
            </p:cNvPr>
            <p:cNvSpPr/>
            <p:nvPr/>
          </p:nvSpPr>
          <p:spPr>
            <a:xfrm>
              <a:off x="7036455" y="1370933"/>
              <a:ext cx="2800421" cy="415499"/>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131" name="Rectángulo 130">
              <a:extLst>
                <a:ext uri="{FF2B5EF4-FFF2-40B4-BE49-F238E27FC236}">
                  <a16:creationId xmlns:a16="http://schemas.microsoft.com/office/drawing/2014/main" id="{393B0677-81B7-415D-8EE3-387717346604}"/>
                </a:ext>
              </a:extLst>
            </p:cNvPr>
            <p:cNvSpPr/>
            <p:nvPr/>
          </p:nvSpPr>
          <p:spPr>
            <a:xfrm>
              <a:off x="9591896" y="1430280"/>
              <a:ext cx="1010503" cy="273280"/>
            </a:xfrm>
            <a:prstGeom prst="rect">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Verdana"/>
                  <a:ea typeface="+mn-ea"/>
                  <a:cs typeface="+mn-cs"/>
                </a:rPr>
                <a:t>47,3%</a:t>
              </a:r>
            </a:p>
          </p:txBody>
        </p:sp>
      </p:grpSp>
      <p:sp>
        <p:nvSpPr>
          <p:cNvPr id="138" name="17 Rectángulo">
            <a:extLst>
              <a:ext uri="{FF2B5EF4-FFF2-40B4-BE49-F238E27FC236}">
                <a16:creationId xmlns:a16="http://schemas.microsoft.com/office/drawing/2014/main" id="{F1DC2DF0-FE50-41A5-A7B6-C160A8F93B72}"/>
              </a:ext>
            </a:extLst>
          </p:cNvPr>
          <p:cNvSpPr>
            <a:spLocks noChangeArrowheads="1"/>
          </p:cNvSpPr>
          <p:nvPr/>
        </p:nvSpPr>
        <p:spPr bwMode="auto">
          <a:xfrm>
            <a:off x="3188868" y="1675251"/>
            <a:ext cx="1131786" cy="369332"/>
          </a:xfrm>
          <a:prstGeom prst="rect">
            <a:avLst/>
          </a:prstGeom>
          <a:noFill/>
          <a:ln w="9525">
            <a:solidFill>
              <a:schemeClr val="accent4">
                <a:lumMod val="50000"/>
                <a:lumOff val="50000"/>
              </a:schemeClr>
            </a:solid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2A61">
                    <a:lumMod val="90000"/>
                    <a:lumOff val="10000"/>
                  </a:srgbClr>
                </a:solidFill>
                <a:effectLst/>
                <a:uLnTx/>
                <a:uFillTx/>
                <a:latin typeface="Verdana" panose="020B0604030504040204" pitchFamily="34" charset="0"/>
                <a:ea typeface="Verdana" panose="020B0604030504040204" pitchFamily="34" charset="0"/>
                <a:cs typeface="Verdana" panose="020B0604030504040204" pitchFamily="34" charset="0"/>
              </a:rPr>
              <a:t>TOTAL</a:t>
            </a:r>
            <a:endParaRPr kumimoji="0" lang="es-ES" sz="1400" b="0" i="0" u="none" strike="noStrike" kern="1200" cap="none" spc="0" normalizeH="0" baseline="0" noProof="0" dirty="0">
              <a:ln>
                <a:noFill/>
              </a:ln>
              <a:solidFill>
                <a:srgbClr val="002A61">
                  <a:lumMod val="90000"/>
                  <a:lumOff val="1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141" name="Object 1024">
            <a:extLst>
              <a:ext uri="{FF2B5EF4-FFF2-40B4-BE49-F238E27FC236}">
                <a16:creationId xmlns:a16="http://schemas.microsoft.com/office/drawing/2014/main" id="{4F4E3368-9110-4C8D-9FA6-4C797250DE00}"/>
              </a:ext>
            </a:extLst>
          </p:cNvPr>
          <p:cNvGraphicFramePr>
            <a:graphicFrameLocks noChangeAspect="1"/>
          </p:cNvGraphicFramePr>
          <p:nvPr>
            <p:extLst>
              <p:ext uri="{D42A27DB-BD31-4B8C-83A1-F6EECF244321}">
                <p14:modId xmlns:p14="http://schemas.microsoft.com/office/powerpoint/2010/main" val="1839899770"/>
              </p:ext>
            </p:extLst>
          </p:nvPr>
        </p:nvGraphicFramePr>
        <p:xfrm>
          <a:off x="4727780" y="2576184"/>
          <a:ext cx="3103132" cy="407493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2" name="Tabla 141">
            <a:extLst>
              <a:ext uri="{FF2B5EF4-FFF2-40B4-BE49-F238E27FC236}">
                <a16:creationId xmlns:a16="http://schemas.microsoft.com/office/drawing/2014/main" id="{B2568E04-F149-4C7C-84C7-2892ABBB7253}"/>
              </a:ext>
            </a:extLst>
          </p:cNvPr>
          <p:cNvGraphicFramePr>
            <a:graphicFrameLocks noGrp="1"/>
          </p:cNvGraphicFramePr>
          <p:nvPr/>
        </p:nvGraphicFramePr>
        <p:xfrm>
          <a:off x="3963873" y="3214695"/>
          <a:ext cx="797160" cy="487680"/>
        </p:xfrm>
        <a:graphic>
          <a:graphicData uri="http://schemas.openxmlformats.org/drawingml/2006/table">
            <a:tbl>
              <a:tblPr firstRow="1" bandRow="1">
                <a:tableStyleId>{93296810-A885-4BE3-A3E7-6D5BEEA58F35}</a:tableStyleId>
              </a:tblPr>
              <a:tblGrid>
                <a:gridCol w="797160">
                  <a:extLst>
                    <a:ext uri="{9D8B030D-6E8A-4147-A177-3AD203B41FA5}">
                      <a16:colId xmlns:a16="http://schemas.microsoft.com/office/drawing/2014/main" val="552291142"/>
                    </a:ext>
                  </a:extLst>
                </a:gridCol>
              </a:tblGrid>
              <a:tr h="142380">
                <a:tc>
                  <a:txBody>
                    <a:bodyPr/>
                    <a:lstStyle/>
                    <a:p>
                      <a:pPr algn="r"/>
                      <a:r>
                        <a:rPr lang="es-ES" sz="10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Hombre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142380">
                <a:tc>
                  <a:txBody>
                    <a:bodyPr/>
                    <a:lstStyle/>
                    <a:p>
                      <a:pPr algn="r"/>
                      <a:r>
                        <a:rPr lang="es-ES" sz="10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Mujer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bl>
          </a:graphicData>
        </a:graphic>
      </p:graphicFrame>
      <p:graphicFrame>
        <p:nvGraphicFramePr>
          <p:cNvPr id="143" name="Tabla 142">
            <a:extLst>
              <a:ext uri="{FF2B5EF4-FFF2-40B4-BE49-F238E27FC236}">
                <a16:creationId xmlns:a16="http://schemas.microsoft.com/office/drawing/2014/main" id="{E0CE7D77-1DBB-4CF0-BBC1-7FD18C0F92D3}"/>
              </a:ext>
            </a:extLst>
          </p:cNvPr>
          <p:cNvGraphicFramePr>
            <a:graphicFrameLocks noGrp="1"/>
          </p:cNvGraphicFramePr>
          <p:nvPr/>
        </p:nvGraphicFramePr>
        <p:xfrm>
          <a:off x="3119608" y="4034241"/>
          <a:ext cx="1548000" cy="1525488"/>
        </p:xfrm>
        <a:graphic>
          <a:graphicData uri="http://schemas.openxmlformats.org/drawingml/2006/table">
            <a:tbl>
              <a:tblPr firstRow="1" bandRow="1">
                <a:tableStyleId>{93296810-A885-4BE3-A3E7-6D5BEEA58F35}</a:tableStyleId>
              </a:tblPr>
              <a:tblGrid>
                <a:gridCol w="1548000">
                  <a:extLst>
                    <a:ext uri="{9D8B030D-6E8A-4147-A177-3AD203B41FA5}">
                      <a16:colId xmlns:a16="http://schemas.microsoft.com/office/drawing/2014/main" val="552291142"/>
                    </a:ext>
                  </a:extLst>
                </a:gridCol>
              </a:tblGrid>
              <a:tr h="254248">
                <a:tc>
                  <a:txBody>
                    <a:bodyPr/>
                    <a:lstStyle/>
                    <a:p>
                      <a:pPr algn="r"/>
                      <a:r>
                        <a:rPr lang="es-ES" sz="10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14 a 24 años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254248">
                <a:tc>
                  <a:txBody>
                    <a:bodyPr/>
                    <a:lstStyle/>
                    <a:p>
                      <a:pPr algn="r"/>
                      <a:r>
                        <a:rPr lang="es-ES" sz="10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25 a 34 años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254248">
                <a:tc>
                  <a:txBody>
                    <a:bodyPr/>
                    <a:lstStyle/>
                    <a:p>
                      <a:pPr algn="r"/>
                      <a:r>
                        <a:rPr lang="es-ES" sz="10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35 a 44 años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r h="254248">
                <a:tc>
                  <a:txBody>
                    <a:bodyPr/>
                    <a:lstStyle/>
                    <a:p>
                      <a:pPr algn="r"/>
                      <a:r>
                        <a:rPr lang="es-ES" sz="10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45 a 54 años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5680385"/>
                  </a:ext>
                </a:extLst>
              </a:tr>
              <a:tr h="254248">
                <a:tc>
                  <a:txBody>
                    <a:bodyPr/>
                    <a:lstStyle/>
                    <a:p>
                      <a:pPr algn="r"/>
                      <a:r>
                        <a:rPr lang="es-ES" sz="10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55 a 64 años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3642833"/>
                  </a:ext>
                </a:extLst>
              </a:tr>
              <a:tr h="25424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10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 65 años y más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2099512"/>
                  </a:ext>
                </a:extLst>
              </a:tr>
            </a:tbl>
          </a:graphicData>
        </a:graphic>
      </p:graphicFrame>
      <p:graphicFrame>
        <p:nvGraphicFramePr>
          <p:cNvPr id="144" name="Tabla 143">
            <a:extLst>
              <a:ext uri="{FF2B5EF4-FFF2-40B4-BE49-F238E27FC236}">
                <a16:creationId xmlns:a16="http://schemas.microsoft.com/office/drawing/2014/main" id="{4D3A9FFD-0DAF-4A4F-933C-52369C38119F}"/>
              </a:ext>
            </a:extLst>
          </p:cNvPr>
          <p:cNvGraphicFramePr>
            <a:graphicFrameLocks noGrp="1"/>
          </p:cNvGraphicFramePr>
          <p:nvPr/>
        </p:nvGraphicFramePr>
        <p:xfrm>
          <a:off x="3425495" y="5863671"/>
          <a:ext cx="1195743" cy="755205"/>
        </p:xfrm>
        <a:graphic>
          <a:graphicData uri="http://schemas.openxmlformats.org/drawingml/2006/table">
            <a:tbl>
              <a:tblPr firstRow="1" bandRow="1">
                <a:tableStyleId>{93296810-A885-4BE3-A3E7-6D5BEEA58F35}</a:tableStyleId>
              </a:tblPr>
              <a:tblGrid>
                <a:gridCol w="1195743">
                  <a:extLst>
                    <a:ext uri="{9D8B030D-6E8A-4147-A177-3AD203B41FA5}">
                      <a16:colId xmlns:a16="http://schemas.microsoft.com/office/drawing/2014/main" val="552291142"/>
                    </a:ext>
                  </a:extLst>
                </a:gridCol>
              </a:tblGrid>
              <a:tr h="251735">
                <a:tc>
                  <a:txBody>
                    <a:bodyPr/>
                    <a:lstStyle/>
                    <a:p>
                      <a:pPr algn="r"/>
                      <a:r>
                        <a:rPr lang="es-ES" sz="10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Hasta primarios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251735">
                <a:tc>
                  <a:txBody>
                    <a:bodyPr/>
                    <a:lstStyle/>
                    <a:p>
                      <a:pPr algn="r"/>
                      <a:r>
                        <a:rPr lang="es-ES" sz="1000" b="0"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Secundarios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251735">
                <a:tc>
                  <a:txBody>
                    <a:bodyPr/>
                    <a:lstStyle/>
                    <a:p>
                      <a:pPr algn="r"/>
                      <a:r>
                        <a:rPr lang="es-ES" sz="1000" b="1" kern="1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Universitarios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bl>
          </a:graphicData>
        </a:graphic>
      </p:graphicFrame>
      <p:sp>
        <p:nvSpPr>
          <p:cNvPr id="146" name="Rectangle 5">
            <a:extLst>
              <a:ext uri="{FF2B5EF4-FFF2-40B4-BE49-F238E27FC236}">
                <a16:creationId xmlns:a16="http://schemas.microsoft.com/office/drawing/2014/main" id="{47A6E091-A8EF-4B0B-8C74-CC5A3CFB426E}"/>
              </a:ext>
            </a:extLst>
          </p:cNvPr>
          <p:cNvSpPr>
            <a:spLocks noChangeArrowheads="1"/>
          </p:cNvSpPr>
          <p:nvPr/>
        </p:nvSpPr>
        <p:spPr bwMode="auto">
          <a:xfrm>
            <a:off x="4081296" y="2514942"/>
            <a:ext cx="692818" cy="420436"/>
          </a:xfrm>
          <a:prstGeom prst="rect">
            <a:avLst/>
          </a:prstGeom>
          <a:noFill/>
          <a:ln w="28575">
            <a:noFill/>
            <a:miter lim="800000"/>
            <a:headEnd/>
            <a:tailEnd/>
          </a:ln>
          <a:effectLst/>
        </p:spPr>
        <p:txBody>
          <a:bodyPr wrap="none" anchor="ctr">
            <a:spAutoFit/>
          </a:bodyPr>
          <a:lstStyle/>
          <a:p>
            <a:pPr marL="0" marR="0" lvl="0" indent="0" algn="l" defTabSz="914400" rtl="0" eaLnBrk="1" fontAlgn="auto" latinLnBrk="0" hangingPunct="1">
              <a:lnSpc>
                <a:spcPct val="180000"/>
              </a:lnSpc>
              <a:spcBef>
                <a:spcPct val="0"/>
              </a:spcBef>
              <a:spcAft>
                <a:spcPts val="0"/>
              </a:spcAft>
              <a:buClrTx/>
              <a:buSzTx/>
              <a:buFontTx/>
              <a:buNone/>
              <a:tabLst/>
              <a:defRPr/>
            </a:pPr>
            <a:r>
              <a:rPr kumimoji="0" lang="es-ES" sz="14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Total</a:t>
            </a:r>
          </a:p>
        </p:txBody>
      </p:sp>
      <p:sp>
        <p:nvSpPr>
          <p:cNvPr id="147" name="Rectángulo 146">
            <a:extLst>
              <a:ext uri="{FF2B5EF4-FFF2-40B4-BE49-F238E27FC236}">
                <a16:creationId xmlns:a16="http://schemas.microsoft.com/office/drawing/2014/main" id="{6D546BA9-4BCD-45E2-9E11-2C82CE2F4E37}"/>
              </a:ext>
            </a:extLst>
          </p:cNvPr>
          <p:cNvSpPr/>
          <p:nvPr/>
        </p:nvSpPr>
        <p:spPr>
          <a:xfrm>
            <a:off x="4975430" y="2185129"/>
            <a:ext cx="1724171"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Frecuente</a:t>
            </a:r>
            <a:r>
              <a:rPr kumimoji="0" lang="es-ES" sz="10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 </a:t>
            </a:r>
            <a:br>
              <a:rPr kumimoji="0" lang="es-ES" sz="10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s-ES" sz="8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(al menos semanalmente)</a:t>
            </a:r>
            <a:endParaRPr kumimoji="0" lang="es-ES" sz="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48" name="17 Rectángulo">
            <a:extLst>
              <a:ext uri="{FF2B5EF4-FFF2-40B4-BE49-F238E27FC236}">
                <a16:creationId xmlns:a16="http://schemas.microsoft.com/office/drawing/2014/main" id="{E9DD273D-B185-4E53-BBA8-42AED286DAB2}"/>
              </a:ext>
            </a:extLst>
          </p:cNvPr>
          <p:cNvSpPr>
            <a:spLocks noChangeArrowheads="1"/>
          </p:cNvSpPr>
          <p:nvPr/>
        </p:nvSpPr>
        <p:spPr bwMode="auto">
          <a:xfrm>
            <a:off x="7750457" y="2157426"/>
            <a:ext cx="1316908" cy="415498"/>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TOTAL NO LECTOR*</a:t>
            </a:r>
          </a:p>
        </p:txBody>
      </p:sp>
      <p:sp>
        <p:nvSpPr>
          <p:cNvPr id="149" name="Rectángulo 148">
            <a:extLst>
              <a:ext uri="{FF2B5EF4-FFF2-40B4-BE49-F238E27FC236}">
                <a16:creationId xmlns:a16="http://schemas.microsoft.com/office/drawing/2014/main" id="{F2656E1F-B36B-47BA-A687-1505ECFA6295}"/>
              </a:ext>
            </a:extLst>
          </p:cNvPr>
          <p:cNvSpPr/>
          <p:nvPr/>
        </p:nvSpPr>
        <p:spPr>
          <a:xfrm>
            <a:off x="7642241" y="2470700"/>
            <a:ext cx="1718638"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a:t>
            </a:r>
            <a:r>
              <a:rPr kumimoji="0" lang="es-ES" sz="10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Ocasional + No lector</a:t>
            </a:r>
            <a:endParaRPr kumimoji="0" lang="es-ES" sz="1000" b="0" i="0" u="none" strike="noStrike" kern="1200" cap="none" spc="0" normalizeH="0" baseline="0" noProof="0" dirty="0">
              <a:ln>
                <a:noFill/>
              </a:ln>
              <a:solidFill>
                <a:prstClr val="black"/>
              </a:solidFill>
              <a:effectLst/>
              <a:uLnTx/>
              <a:uFillTx/>
              <a:latin typeface="Verdana"/>
              <a:ea typeface="+mn-ea"/>
              <a:cs typeface="+mn-cs"/>
            </a:endParaRPr>
          </a:p>
        </p:txBody>
      </p:sp>
      <p:grpSp>
        <p:nvGrpSpPr>
          <p:cNvPr id="153" name="Grupo 152">
            <a:extLst>
              <a:ext uri="{FF2B5EF4-FFF2-40B4-BE49-F238E27FC236}">
                <a16:creationId xmlns:a16="http://schemas.microsoft.com/office/drawing/2014/main" id="{FEEBFFD8-48F7-43DF-A34A-CEDBDFE1687E}"/>
              </a:ext>
            </a:extLst>
          </p:cNvPr>
          <p:cNvGrpSpPr/>
          <p:nvPr/>
        </p:nvGrpSpPr>
        <p:grpSpPr>
          <a:xfrm>
            <a:off x="2787098" y="3180827"/>
            <a:ext cx="571271" cy="450002"/>
            <a:chOff x="2581503" y="1886236"/>
            <a:chExt cx="571271" cy="450002"/>
          </a:xfrm>
        </p:grpSpPr>
        <p:pic>
          <p:nvPicPr>
            <p:cNvPr id="154" name="Imagen 153">
              <a:extLst>
                <a:ext uri="{FF2B5EF4-FFF2-40B4-BE49-F238E27FC236}">
                  <a16:creationId xmlns:a16="http://schemas.microsoft.com/office/drawing/2014/main" id="{B8272BC0-FAF5-4F32-BB02-3A238F56819A}"/>
                </a:ext>
              </a:extLst>
            </p:cNvPr>
            <p:cNvPicPr>
              <a:picLocks noChangeAspect="1"/>
            </p:cNvPicPr>
            <p:nvPr/>
          </p:nvPicPr>
          <p:blipFill rotWithShape="1">
            <a:blip r:embed="rId7" cstate="print">
              <a:duotone>
                <a:schemeClr val="accent3">
                  <a:shade val="45000"/>
                  <a:satMod val="135000"/>
                </a:schemeClr>
                <a:prstClr val="white"/>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155" name="Picture 4" descr="https://d30y9cdsu7xlg0.cloudfront.net/png/2-200.png">
              <a:extLst>
                <a:ext uri="{FF2B5EF4-FFF2-40B4-BE49-F238E27FC236}">
                  <a16:creationId xmlns:a16="http://schemas.microsoft.com/office/drawing/2014/main" id="{888ECA1C-8308-4C7C-AF49-7E10DE9B5C2B}"/>
                </a:ext>
              </a:extLst>
            </p:cNvPr>
            <p:cNvPicPr>
              <a:picLocks noChangeAspect="1" noChangeArrowheads="1"/>
            </p:cNvPicPr>
            <p:nvPr/>
          </p:nvPicPr>
          <p:blipFill>
            <a:blip r:embed="rId8"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sp>
        <p:nvSpPr>
          <p:cNvPr id="156" name="Rectangle 17">
            <a:extLst>
              <a:ext uri="{FF2B5EF4-FFF2-40B4-BE49-F238E27FC236}">
                <a16:creationId xmlns:a16="http://schemas.microsoft.com/office/drawing/2014/main" id="{06C40C07-AAE2-4F46-80F4-EDA45B88E6D1}"/>
              </a:ext>
            </a:extLst>
          </p:cNvPr>
          <p:cNvSpPr>
            <a:spLocks noChangeArrowheads="1"/>
          </p:cNvSpPr>
          <p:nvPr/>
        </p:nvSpPr>
        <p:spPr bwMode="auto">
          <a:xfrm>
            <a:off x="1959609" y="3262172"/>
            <a:ext cx="775102" cy="307777"/>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1400" b="0" i="0" u="none" strike="noStrike" kern="1200" cap="none" spc="0" normalizeH="0" baseline="0" noProof="0" dirty="0">
                <a:ln>
                  <a:noFill/>
                </a:ln>
                <a:solidFill>
                  <a:srgbClr val="002060"/>
                </a:solidFill>
                <a:effectLst/>
                <a:uLnTx/>
                <a:uFillTx/>
                <a:latin typeface="Verdana"/>
                <a:ea typeface="+mn-ea"/>
                <a:cs typeface="+mn-cs"/>
              </a:rPr>
              <a:t>SEXO</a:t>
            </a:r>
            <a:endParaRPr kumimoji="0" lang="es-ES" sz="1400" b="0" i="0" u="none" strike="noStrike" kern="1200" cap="none" spc="0" normalizeH="0" baseline="0" noProof="0" dirty="0">
              <a:ln>
                <a:noFill/>
              </a:ln>
              <a:solidFill>
                <a:srgbClr val="002060"/>
              </a:solidFill>
              <a:effectLst/>
              <a:uLnTx/>
              <a:uFillTx/>
              <a:latin typeface="Verdana"/>
              <a:ea typeface="+mn-ea"/>
              <a:cs typeface="+mn-cs"/>
            </a:endParaRPr>
          </a:p>
        </p:txBody>
      </p:sp>
      <p:pic>
        <p:nvPicPr>
          <p:cNvPr id="157" name="Picture 8" descr="https://d30y9cdsu7xlg0.cloudfront.net/png/848124-200.png">
            <a:extLst>
              <a:ext uri="{FF2B5EF4-FFF2-40B4-BE49-F238E27FC236}">
                <a16:creationId xmlns:a16="http://schemas.microsoft.com/office/drawing/2014/main" id="{FA8F0D7F-BE3E-4D1E-AD06-F9278B1749FC}"/>
              </a:ext>
            </a:extLst>
          </p:cNvPr>
          <p:cNvPicPr>
            <a:picLocks noChangeAspect="1" noChangeArrowheads="1"/>
          </p:cNvPicPr>
          <p:nvPr/>
        </p:nvPicPr>
        <p:blipFill>
          <a:blip r:embed="rId9"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71255" y="4542085"/>
            <a:ext cx="619125" cy="619125"/>
          </a:xfrm>
          <a:prstGeom prst="rect">
            <a:avLst/>
          </a:prstGeom>
          <a:noFill/>
          <a:extLst>
            <a:ext uri="{909E8E84-426E-40DD-AFC4-6F175D3DCCD1}">
              <a14:hiddenFill xmlns:a14="http://schemas.microsoft.com/office/drawing/2010/main">
                <a:solidFill>
                  <a:srgbClr val="FFFFFF"/>
                </a:solidFill>
              </a14:hiddenFill>
            </a:ext>
          </a:extLst>
        </p:spPr>
      </p:pic>
      <p:sp>
        <p:nvSpPr>
          <p:cNvPr id="158" name="Rectangle 17">
            <a:extLst>
              <a:ext uri="{FF2B5EF4-FFF2-40B4-BE49-F238E27FC236}">
                <a16:creationId xmlns:a16="http://schemas.microsoft.com/office/drawing/2014/main" id="{E1F5357A-B257-44EE-920D-B09F1F1B84A1}"/>
              </a:ext>
            </a:extLst>
          </p:cNvPr>
          <p:cNvSpPr>
            <a:spLocks noChangeArrowheads="1"/>
          </p:cNvSpPr>
          <p:nvPr/>
        </p:nvSpPr>
        <p:spPr bwMode="auto">
          <a:xfrm>
            <a:off x="1659013" y="4737564"/>
            <a:ext cx="1212112" cy="307777"/>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1400" b="0" i="0" u="none" strike="noStrike" kern="1200" cap="none" spc="0" normalizeH="0" baseline="0" noProof="0" dirty="0">
                <a:ln>
                  <a:noFill/>
                </a:ln>
                <a:solidFill>
                  <a:srgbClr val="002060"/>
                </a:solidFill>
                <a:effectLst/>
                <a:uLnTx/>
                <a:uFillTx/>
                <a:latin typeface="Verdana"/>
                <a:ea typeface="+mn-ea"/>
                <a:cs typeface="+mn-cs"/>
              </a:rPr>
              <a:t>EDAD</a:t>
            </a:r>
            <a:endParaRPr kumimoji="0" lang="es-ES" sz="1400" b="0" i="0" u="none" strike="noStrike" kern="1200" cap="none" spc="0" normalizeH="0" baseline="0" noProof="0" dirty="0">
              <a:ln>
                <a:noFill/>
              </a:ln>
              <a:solidFill>
                <a:srgbClr val="002060"/>
              </a:solidFill>
              <a:effectLst/>
              <a:uLnTx/>
              <a:uFillTx/>
              <a:latin typeface="Verdana"/>
              <a:ea typeface="+mn-ea"/>
              <a:cs typeface="+mn-cs"/>
            </a:endParaRPr>
          </a:p>
        </p:txBody>
      </p:sp>
      <p:pic>
        <p:nvPicPr>
          <p:cNvPr id="159" name="Picture 4" descr="https://d30y9cdsu7xlg0.cloudfront.net/png/816723-200.png">
            <a:extLst>
              <a:ext uri="{FF2B5EF4-FFF2-40B4-BE49-F238E27FC236}">
                <a16:creationId xmlns:a16="http://schemas.microsoft.com/office/drawing/2014/main" id="{4BA8C260-B129-4042-A087-C860A244DAA9}"/>
              </a:ext>
            </a:extLst>
          </p:cNvPr>
          <p:cNvPicPr>
            <a:picLocks noChangeAspect="1" noChangeArrowheads="1"/>
          </p:cNvPicPr>
          <p:nvPr/>
        </p:nvPicPr>
        <p:blipFill>
          <a:blip r:embed="rId10"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42296" y="5998214"/>
            <a:ext cx="434275" cy="434275"/>
          </a:xfrm>
          <a:prstGeom prst="rect">
            <a:avLst/>
          </a:prstGeom>
          <a:noFill/>
          <a:extLst>
            <a:ext uri="{909E8E84-426E-40DD-AFC4-6F175D3DCCD1}">
              <a14:hiddenFill xmlns:a14="http://schemas.microsoft.com/office/drawing/2010/main">
                <a:solidFill>
                  <a:srgbClr val="FFFFFF"/>
                </a:solidFill>
              </a14:hiddenFill>
            </a:ext>
          </a:extLst>
        </p:spPr>
      </p:pic>
      <p:sp>
        <p:nvSpPr>
          <p:cNvPr id="160" name="Rectangle 17">
            <a:extLst>
              <a:ext uri="{FF2B5EF4-FFF2-40B4-BE49-F238E27FC236}">
                <a16:creationId xmlns:a16="http://schemas.microsoft.com/office/drawing/2014/main" id="{D37E10F6-6FE1-4E05-A576-7488F0B16CDB}"/>
              </a:ext>
            </a:extLst>
          </p:cNvPr>
          <p:cNvSpPr>
            <a:spLocks noChangeArrowheads="1"/>
          </p:cNvSpPr>
          <p:nvPr/>
        </p:nvSpPr>
        <p:spPr bwMode="auto">
          <a:xfrm>
            <a:off x="1688184" y="6061462"/>
            <a:ext cx="1438502" cy="307777"/>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1400" b="0" i="0" u="none" strike="noStrike" kern="1200" cap="none" spc="0" normalizeH="0" baseline="0" noProof="0" dirty="0">
                <a:ln>
                  <a:noFill/>
                </a:ln>
                <a:solidFill>
                  <a:srgbClr val="002060"/>
                </a:solidFill>
                <a:effectLst/>
                <a:uLnTx/>
                <a:uFillTx/>
                <a:latin typeface="Verdana"/>
                <a:ea typeface="+mn-ea"/>
                <a:cs typeface="+mn-cs"/>
              </a:rPr>
              <a:t>E</a:t>
            </a:r>
            <a:r>
              <a:rPr kumimoji="0" lang="es-ES_tradnl" sz="1400" b="0" i="0" u="none" strike="noStrike" kern="1200" cap="none" spc="0" normalizeH="0" baseline="0" noProof="0" dirty="0">
                <a:ln>
                  <a:noFill/>
                </a:ln>
                <a:solidFill>
                  <a:srgbClr val="002060"/>
                </a:solidFill>
                <a:effectLst/>
                <a:uLnTx/>
                <a:uFillTx/>
                <a:latin typeface="Verdana"/>
                <a:ea typeface="+mn-ea"/>
                <a:cs typeface="+mn-cs"/>
              </a:rPr>
              <a:t>STUDIOS</a:t>
            </a:r>
            <a:endParaRPr kumimoji="0" lang="es-ES" sz="1400" b="0" i="0" u="none" strike="noStrike" kern="1200" cap="none" spc="0" normalizeH="0" baseline="0" noProof="0" dirty="0">
              <a:ln>
                <a:noFill/>
              </a:ln>
              <a:solidFill>
                <a:srgbClr val="002060"/>
              </a:solidFill>
              <a:effectLst/>
              <a:uLnTx/>
              <a:uFillTx/>
              <a:latin typeface="Verdana"/>
              <a:ea typeface="+mn-ea"/>
              <a:cs typeface="+mn-cs"/>
            </a:endParaRPr>
          </a:p>
        </p:txBody>
      </p:sp>
      <p:cxnSp>
        <p:nvCxnSpPr>
          <p:cNvPr id="5" name="Conector recto 4">
            <a:extLst>
              <a:ext uri="{FF2B5EF4-FFF2-40B4-BE49-F238E27FC236}">
                <a16:creationId xmlns:a16="http://schemas.microsoft.com/office/drawing/2014/main" id="{798AD759-C354-4B5B-9C14-1A5697ABC6FA}"/>
              </a:ext>
            </a:extLst>
          </p:cNvPr>
          <p:cNvCxnSpPr/>
          <p:nvPr/>
        </p:nvCxnSpPr>
        <p:spPr>
          <a:xfrm>
            <a:off x="6369275" y="2616016"/>
            <a:ext cx="0" cy="4035102"/>
          </a:xfrm>
          <a:prstGeom prst="line">
            <a:avLst/>
          </a:prstGeom>
          <a:ln w="12700">
            <a:solidFill>
              <a:srgbClr val="C00000"/>
            </a:solidFill>
            <a:prstDash val="dashDot"/>
          </a:ln>
        </p:spPr>
        <p:style>
          <a:lnRef idx="1">
            <a:schemeClr val="accent1"/>
          </a:lnRef>
          <a:fillRef idx="0">
            <a:schemeClr val="accent1"/>
          </a:fillRef>
          <a:effectRef idx="0">
            <a:schemeClr val="accent1"/>
          </a:effectRef>
          <a:fontRef idx="minor">
            <a:schemeClr val="tx1"/>
          </a:fontRef>
        </p:style>
      </p:cxnSp>
      <p:cxnSp>
        <p:nvCxnSpPr>
          <p:cNvPr id="163" name="Conector recto 162">
            <a:extLst>
              <a:ext uri="{FF2B5EF4-FFF2-40B4-BE49-F238E27FC236}">
                <a16:creationId xmlns:a16="http://schemas.microsoft.com/office/drawing/2014/main" id="{0722471C-6021-48FA-B946-2ADF78D39EDB}"/>
              </a:ext>
            </a:extLst>
          </p:cNvPr>
          <p:cNvCxnSpPr/>
          <p:nvPr/>
        </p:nvCxnSpPr>
        <p:spPr>
          <a:xfrm>
            <a:off x="9163090" y="2616016"/>
            <a:ext cx="0" cy="4035102"/>
          </a:xfrm>
          <a:prstGeom prst="line">
            <a:avLst/>
          </a:prstGeom>
          <a:ln w="12700">
            <a:solidFill>
              <a:srgbClr val="C00000"/>
            </a:solidFill>
            <a:prstDash val="dashDot"/>
          </a:ln>
        </p:spPr>
        <p:style>
          <a:lnRef idx="1">
            <a:schemeClr val="accent1"/>
          </a:lnRef>
          <a:fillRef idx="0">
            <a:schemeClr val="accent1"/>
          </a:fillRef>
          <a:effectRef idx="0">
            <a:schemeClr val="accent1"/>
          </a:effectRef>
          <a:fontRef idx="minor">
            <a:schemeClr val="tx1"/>
          </a:fontRef>
        </p:style>
      </p:cxnSp>
      <p:pic>
        <p:nvPicPr>
          <p:cNvPr id="170" name="Imagen 169">
            <a:extLst>
              <a:ext uri="{FF2B5EF4-FFF2-40B4-BE49-F238E27FC236}">
                <a16:creationId xmlns:a16="http://schemas.microsoft.com/office/drawing/2014/main" id="{558534A7-A6BD-487C-858A-01AFBC451E4D}"/>
              </a:ext>
            </a:extLst>
          </p:cNvPr>
          <p:cNvPicPr>
            <a:picLocks noChangeAspect="1"/>
          </p:cNvPicPr>
          <p:nvPr/>
        </p:nvPicPr>
        <p:blipFill>
          <a:blip r:embed="rId11" cstate="email">
            <a:extLst>
              <a:ext uri="{BEBA8EAE-BF5A-486C-A8C5-ECC9F3942E4B}">
                <a14:imgProps xmlns:a14="http://schemas.microsoft.com/office/drawing/2010/main">
                  <a14:imgLayer r:embed="rId12">
                    <a14:imgEffect>
                      <a14:saturation sat="400000"/>
                    </a14:imgEffect>
                  </a14:imgLayer>
                </a14:imgProps>
              </a:ext>
              <a:ext uri="{28A0092B-C50C-407E-A947-70E740481C1C}">
                <a14:useLocalDpi xmlns:a14="http://schemas.microsoft.com/office/drawing/2010/main" val="0"/>
              </a:ext>
            </a:extLst>
          </a:blip>
          <a:stretch>
            <a:fillRect/>
          </a:stretch>
        </p:blipFill>
        <p:spPr>
          <a:xfrm>
            <a:off x="9404210" y="5330524"/>
            <a:ext cx="647495" cy="233423"/>
          </a:xfrm>
          <a:prstGeom prst="rect">
            <a:avLst/>
          </a:prstGeom>
        </p:spPr>
      </p:pic>
      <p:sp>
        <p:nvSpPr>
          <p:cNvPr id="3" name="Flecha: hacia abajo 2">
            <a:extLst>
              <a:ext uri="{FF2B5EF4-FFF2-40B4-BE49-F238E27FC236}">
                <a16:creationId xmlns:a16="http://schemas.microsoft.com/office/drawing/2014/main" id="{34A79F44-F7E0-4CC5-A8AC-51E6511C86BC}"/>
              </a:ext>
            </a:extLst>
          </p:cNvPr>
          <p:cNvSpPr/>
          <p:nvPr/>
        </p:nvSpPr>
        <p:spPr>
          <a:xfrm>
            <a:off x="5714713" y="2003470"/>
            <a:ext cx="222518" cy="203233"/>
          </a:xfrm>
          <a:prstGeom prst="downArrow">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53" name="Flecha: hacia abajo 52">
            <a:extLst>
              <a:ext uri="{FF2B5EF4-FFF2-40B4-BE49-F238E27FC236}">
                <a16:creationId xmlns:a16="http://schemas.microsoft.com/office/drawing/2014/main" id="{96363376-B1B8-449D-99B7-642520C61CF1}"/>
              </a:ext>
            </a:extLst>
          </p:cNvPr>
          <p:cNvSpPr/>
          <p:nvPr/>
        </p:nvSpPr>
        <p:spPr>
          <a:xfrm>
            <a:off x="8276490" y="2003470"/>
            <a:ext cx="222518" cy="203233"/>
          </a:xfrm>
          <a:prstGeom prst="downArrow">
            <a:avLst/>
          </a:prstGeom>
          <a:solidFill>
            <a:schemeClr val="tx2">
              <a:lumMod val="60000"/>
              <a:lumOff val="4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pic>
        <p:nvPicPr>
          <p:cNvPr id="6" name="Imagen 5">
            <a:extLst>
              <a:ext uri="{FF2B5EF4-FFF2-40B4-BE49-F238E27FC236}">
                <a16:creationId xmlns:a16="http://schemas.microsoft.com/office/drawing/2014/main" id="{85D0C7B0-5976-47EA-BC6F-CFE5919FC532}"/>
              </a:ext>
            </a:extLst>
          </p:cNvPr>
          <p:cNvPicPr>
            <a:picLocks noChangeAspect="1"/>
          </p:cNvPicPr>
          <p:nvPr/>
        </p:nvPicPr>
        <p:blipFill>
          <a:blip r:embed="rId13" cstate="email">
            <a:extLst>
              <a:ext uri="{28A0092B-C50C-407E-A947-70E740481C1C}">
                <a14:useLocalDpi xmlns:a14="http://schemas.microsoft.com/office/drawing/2010/main" val="0"/>
              </a:ext>
            </a:extLst>
          </a:blip>
          <a:stretch>
            <a:fillRect/>
          </a:stretch>
        </p:blipFill>
        <p:spPr>
          <a:xfrm>
            <a:off x="10135654" y="2030538"/>
            <a:ext cx="2080967" cy="1383736"/>
          </a:xfrm>
          <a:prstGeom prst="rect">
            <a:avLst/>
          </a:prstGeom>
        </p:spPr>
      </p:pic>
      <p:sp>
        <p:nvSpPr>
          <p:cNvPr id="56" name="Rectángulo 55">
            <a:extLst>
              <a:ext uri="{FF2B5EF4-FFF2-40B4-BE49-F238E27FC236}">
                <a16:creationId xmlns:a16="http://schemas.microsoft.com/office/drawing/2014/main" id="{41AA15A4-E6F6-461D-A611-BBD7C78EC619}"/>
              </a:ext>
            </a:extLst>
          </p:cNvPr>
          <p:cNvSpPr/>
          <p:nvPr/>
        </p:nvSpPr>
        <p:spPr>
          <a:xfrm>
            <a:off x="77851" y="-18559"/>
            <a:ext cx="11685524" cy="11285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914400" rtl="0" eaLnBrk="1" fontAlgn="auto" latinLnBrk="0" hangingPunct="1">
              <a:lnSpc>
                <a:spcPct val="100000"/>
              </a:lnSpc>
              <a:spcBef>
                <a:spcPts val="200"/>
              </a:spcBef>
              <a:spcAft>
                <a:spcPts val="200"/>
              </a:spcAft>
              <a:buClr>
                <a:srgbClr val="233616"/>
              </a:buClr>
              <a:buSzTx/>
              <a:buFontTx/>
              <a:buNone/>
              <a:tabLst/>
              <a:defRPr/>
            </a:pPr>
            <a:r>
              <a:rPr kumimoji="0" lang="es-ES" sz="16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El nivel de estudios es claramente la variable más discriminante en relación con la lectura.</a:t>
            </a:r>
          </a:p>
          <a:p>
            <a:pPr marL="0" marR="0" lvl="0" indent="0" algn="l" defTabSz="914400" rtl="0" eaLnBrk="1" fontAlgn="auto" latinLnBrk="0" hangingPunct="1">
              <a:lnSpc>
                <a:spcPct val="100000"/>
              </a:lnSpc>
              <a:spcBef>
                <a:spcPts val="200"/>
              </a:spcBef>
              <a:spcAft>
                <a:spcPts val="200"/>
              </a:spcAft>
              <a:buClr>
                <a:srgbClr val="233616"/>
              </a:buClr>
              <a:buSzTx/>
              <a:buFontTx/>
              <a:buNone/>
              <a:tabLst/>
              <a:defRPr/>
            </a:pPr>
            <a:r>
              <a:rPr kumimoji="0" lang="es-ES" sz="1600" b="1"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Entre la población con estudios universitarios hay un 70,1% de lectores frecuentes </a:t>
            </a:r>
            <a:r>
              <a:rPr kumimoji="0" lang="es-ES" sz="16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(que leen al menos 1 vez a la semana), en comparación con el 28,5% de lectores frecuentes entre la población con estudios primarios.</a:t>
            </a:r>
          </a:p>
        </p:txBody>
      </p:sp>
      <p:grpSp>
        <p:nvGrpSpPr>
          <p:cNvPr id="54" name="Grupo 53">
            <a:extLst>
              <a:ext uri="{FF2B5EF4-FFF2-40B4-BE49-F238E27FC236}">
                <a16:creationId xmlns:a16="http://schemas.microsoft.com/office/drawing/2014/main" id="{34D303F7-4634-45C3-BB78-20E0BDB3F956}"/>
              </a:ext>
            </a:extLst>
          </p:cNvPr>
          <p:cNvGrpSpPr/>
          <p:nvPr/>
        </p:nvGrpSpPr>
        <p:grpSpPr>
          <a:xfrm>
            <a:off x="26606" y="6105731"/>
            <a:ext cx="1530651" cy="346827"/>
            <a:chOff x="10382672" y="252477"/>
            <a:chExt cx="1530651" cy="346827"/>
          </a:xfrm>
        </p:grpSpPr>
        <p:sp>
          <p:nvSpPr>
            <p:cNvPr id="55" name="Rectángulo 54">
              <a:extLst>
                <a:ext uri="{FF2B5EF4-FFF2-40B4-BE49-F238E27FC236}">
                  <a16:creationId xmlns:a16="http://schemas.microsoft.com/office/drawing/2014/main" id="{7A575230-9AB1-48D9-849D-5ACB0AF2B5BF}"/>
                </a:ext>
              </a:extLst>
            </p:cNvPr>
            <p:cNvSpPr/>
            <p:nvPr/>
          </p:nvSpPr>
          <p:spPr>
            <a:xfrm>
              <a:off x="10382672" y="252477"/>
              <a:ext cx="429926"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FFFF00"/>
                  </a:solidFill>
                  <a:effectLst/>
                  <a:highlight>
                    <a:srgbClr val="FFFF00"/>
                  </a:highlight>
                  <a:uLnTx/>
                  <a:uFillTx/>
                  <a:latin typeface="Verdana" panose="020B0604030504040204" pitchFamily="34" charset="0"/>
                  <a:ea typeface="Verdana" panose="020B0604030504040204" pitchFamily="34" charset="0"/>
                  <a:cs typeface="Verdana" panose="020B0604030504040204" pitchFamily="34" charset="0"/>
                </a:rPr>
                <a:t>___</a:t>
              </a:r>
              <a:endParaRPr kumimoji="0" lang="es-ES" sz="1000" b="0" i="0" u="none" strike="noStrike" kern="1200" cap="none" spc="0" normalizeH="0" baseline="0" noProof="0" dirty="0">
                <a:ln>
                  <a:noFill/>
                </a:ln>
                <a:solidFill>
                  <a:srgbClr val="FFFF00"/>
                </a:solidFill>
                <a:effectLst/>
                <a:uLnTx/>
                <a:uFillTx/>
                <a:latin typeface="Verdana"/>
                <a:ea typeface="+mn-ea"/>
                <a:cs typeface="+mn-cs"/>
              </a:endParaRPr>
            </a:p>
          </p:txBody>
        </p:sp>
        <p:sp>
          <p:nvSpPr>
            <p:cNvPr id="57" name="Rectangle 17">
              <a:extLst>
                <a:ext uri="{FF2B5EF4-FFF2-40B4-BE49-F238E27FC236}">
                  <a16:creationId xmlns:a16="http://schemas.microsoft.com/office/drawing/2014/main" id="{B1782753-3D64-4758-B9E6-A3714D8AD6CC}"/>
                </a:ext>
              </a:extLst>
            </p:cNvPr>
            <p:cNvSpPr>
              <a:spLocks noChangeArrowheads="1"/>
            </p:cNvSpPr>
            <p:nvPr/>
          </p:nvSpPr>
          <p:spPr bwMode="auto">
            <a:xfrm>
              <a:off x="10636445" y="260750"/>
              <a:ext cx="1276878" cy="338554"/>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800" b="0" i="0" u="none" strike="noStrike" kern="1200" cap="none" spc="0" normalizeH="0" baseline="0" noProof="0" dirty="0">
                  <a:ln>
                    <a:noFill/>
                  </a:ln>
                  <a:solidFill>
                    <a:srgbClr val="002060"/>
                  </a:solidFill>
                  <a:effectLst/>
                  <a:highlight>
                    <a:srgbClr val="FFFF00"/>
                  </a:highlight>
                  <a:uLnTx/>
                  <a:uFillTx/>
                  <a:latin typeface="Verdana"/>
                  <a:ea typeface="+mn-ea"/>
                  <a:cs typeface="+mn-cs"/>
                </a:rPr>
                <a:t>*Significativamente superior a la media</a:t>
              </a:r>
              <a:endParaRPr kumimoji="0" lang="es-ES" sz="800" b="0" i="0" u="none" strike="noStrike" kern="1200" cap="none" spc="0" normalizeH="0" baseline="0" noProof="0" dirty="0">
                <a:ln>
                  <a:noFill/>
                </a:ln>
                <a:solidFill>
                  <a:srgbClr val="002060"/>
                </a:solidFill>
                <a:effectLst/>
                <a:highlight>
                  <a:srgbClr val="FFFF00"/>
                </a:highlight>
                <a:uLnTx/>
                <a:uFillTx/>
                <a:latin typeface="Verdana"/>
                <a:ea typeface="+mn-ea"/>
                <a:cs typeface="+mn-cs"/>
              </a:endParaRPr>
            </a:p>
          </p:txBody>
        </p:sp>
      </p:grpSp>
      <p:sp>
        <p:nvSpPr>
          <p:cNvPr id="64" name="CuadroTexto 63">
            <a:extLst>
              <a:ext uri="{FF2B5EF4-FFF2-40B4-BE49-F238E27FC236}">
                <a16:creationId xmlns:a16="http://schemas.microsoft.com/office/drawing/2014/main" id="{3832F1F7-7860-4E0E-BA1E-1E0FAB5E878E}"/>
              </a:ext>
            </a:extLst>
          </p:cNvPr>
          <p:cNvSpPr txBox="1"/>
          <p:nvPr/>
        </p:nvSpPr>
        <p:spPr>
          <a:xfrm>
            <a:off x="8806617" y="1131406"/>
            <a:ext cx="316469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Población de 14 o más años (4.811)</a:t>
            </a:r>
          </a:p>
        </p:txBody>
      </p:sp>
      <p:pic>
        <p:nvPicPr>
          <p:cNvPr id="60" name="Imagen 59">
            <a:extLst>
              <a:ext uri="{FF2B5EF4-FFF2-40B4-BE49-F238E27FC236}">
                <a16:creationId xmlns:a16="http://schemas.microsoft.com/office/drawing/2014/main" id="{56A29A64-69BB-4543-A284-7D544A136EAF}"/>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400000"/>
                    </a14:imgEffect>
                  </a14:imgLayer>
                </a14:imgProps>
              </a:ext>
              <a:ext uri="{28A0092B-C50C-407E-A947-70E740481C1C}">
                <a14:useLocalDpi xmlns:a14="http://schemas.microsoft.com/office/drawing/2010/main" val="0"/>
              </a:ext>
            </a:extLst>
          </a:blip>
          <a:stretch>
            <a:fillRect/>
          </a:stretch>
        </p:blipFill>
        <p:spPr>
          <a:xfrm>
            <a:off x="6934143" y="6400150"/>
            <a:ext cx="662150" cy="222673"/>
          </a:xfrm>
          <a:prstGeom prst="rect">
            <a:avLst/>
          </a:prstGeom>
        </p:spPr>
      </p:pic>
      <p:pic>
        <p:nvPicPr>
          <p:cNvPr id="63" name="Imagen 62">
            <a:extLst>
              <a:ext uri="{FF2B5EF4-FFF2-40B4-BE49-F238E27FC236}">
                <a16:creationId xmlns:a16="http://schemas.microsoft.com/office/drawing/2014/main" id="{DF9057F9-9689-411E-BD03-A7F238D8D3BF}"/>
              </a:ext>
            </a:extLst>
          </p:cNvPr>
          <p:cNvPicPr>
            <a:picLocks noChangeAspect="1"/>
          </p:cNvPicPr>
          <p:nvPr/>
        </p:nvPicPr>
        <p:blipFill>
          <a:blip r:embed="rId11" cstate="email">
            <a:extLst>
              <a:ext uri="{BEBA8EAE-BF5A-486C-A8C5-ECC9F3942E4B}">
                <a14:imgProps xmlns:a14="http://schemas.microsoft.com/office/drawing/2010/main">
                  <a14:imgLayer r:embed="rId12">
                    <a14:imgEffect>
                      <a14:saturation sat="400000"/>
                    </a14:imgEffect>
                  </a14:imgLayer>
                </a14:imgProps>
              </a:ext>
              <a:ext uri="{28A0092B-C50C-407E-A947-70E740481C1C}">
                <a14:useLocalDpi xmlns:a14="http://schemas.microsoft.com/office/drawing/2010/main" val="0"/>
              </a:ext>
            </a:extLst>
          </a:blip>
          <a:stretch>
            <a:fillRect/>
          </a:stretch>
        </p:blipFill>
        <p:spPr>
          <a:xfrm>
            <a:off x="9835140" y="5872308"/>
            <a:ext cx="647495" cy="233423"/>
          </a:xfrm>
          <a:prstGeom prst="rect">
            <a:avLst/>
          </a:prstGeom>
        </p:spPr>
      </p:pic>
      <p:pic>
        <p:nvPicPr>
          <p:cNvPr id="65" name="Imagen 64">
            <a:extLst>
              <a:ext uri="{FF2B5EF4-FFF2-40B4-BE49-F238E27FC236}">
                <a16:creationId xmlns:a16="http://schemas.microsoft.com/office/drawing/2014/main" id="{7D3C41D2-9EF4-47CE-B347-E0A7167818D9}"/>
              </a:ext>
            </a:extLst>
          </p:cNvPr>
          <p:cNvPicPr>
            <a:picLocks noChangeAspect="1"/>
          </p:cNvPicPr>
          <p:nvPr/>
        </p:nvPicPr>
        <p:blipFill>
          <a:blip r:embed="rId11" cstate="email">
            <a:extLst>
              <a:ext uri="{BEBA8EAE-BF5A-486C-A8C5-ECC9F3942E4B}">
                <a14:imgProps xmlns:a14="http://schemas.microsoft.com/office/drawing/2010/main">
                  <a14:imgLayer r:embed="rId12">
                    <a14:imgEffect>
                      <a14:saturation sat="400000"/>
                    </a14:imgEffect>
                  </a14:imgLayer>
                </a14:imgProps>
              </a:ext>
              <a:ext uri="{28A0092B-C50C-407E-A947-70E740481C1C}">
                <a14:useLocalDpi xmlns:a14="http://schemas.microsoft.com/office/drawing/2010/main" val="0"/>
              </a:ext>
            </a:extLst>
          </a:blip>
          <a:stretch>
            <a:fillRect/>
          </a:stretch>
        </p:blipFill>
        <p:spPr>
          <a:xfrm>
            <a:off x="9323440" y="3204062"/>
            <a:ext cx="647495" cy="233423"/>
          </a:xfrm>
          <a:prstGeom prst="rect">
            <a:avLst/>
          </a:prstGeom>
        </p:spPr>
      </p:pic>
      <p:pic>
        <p:nvPicPr>
          <p:cNvPr id="66" name="Imagen 65">
            <a:extLst>
              <a:ext uri="{FF2B5EF4-FFF2-40B4-BE49-F238E27FC236}">
                <a16:creationId xmlns:a16="http://schemas.microsoft.com/office/drawing/2014/main" id="{10640CE1-055A-44D7-8C65-32A9D8297BA3}"/>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400000"/>
                    </a14:imgEffect>
                  </a14:imgLayer>
                </a14:imgProps>
              </a:ext>
              <a:ext uri="{28A0092B-C50C-407E-A947-70E740481C1C}">
                <a14:useLocalDpi xmlns:a14="http://schemas.microsoft.com/office/drawing/2010/main" val="0"/>
              </a:ext>
            </a:extLst>
          </a:blip>
          <a:stretch>
            <a:fillRect/>
          </a:stretch>
        </p:blipFill>
        <p:spPr>
          <a:xfrm>
            <a:off x="6466382" y="5071139"/>
            <a:ext cx="662150" cy="222673"/>
          </a:xfrm>
          <a:prstGeom prst="rect">
            <a:avLst/>
          </a:prstGeom>
        </p:spPr>
      </p:pic>
      <p:pic>
        <p:nvPicPr>
          <p:cNvPr id="67" name="Imagen 66">
            <a:extLst>
              <a:ext uri="{FF2B5EF4-FFF2-40B4-BE49-F238E27FC236}">
                <a16:creationId xmlns:a16="http://schemas.microsoft.com/office/drawing/2014/main" id="{E698489B-32E8-424F-8956-A46EF77AA15A}"/>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400000"/>
                    </a14:imgEffect>
                  </a14:imgLayer>
                </a14:imgProps>
              </a:ext>
              <a:ext uri="{28A0092B-C50C-407E-A947-70E740481C1C}">
                <a14:useLocalDpi xmlns:a14="http://schemas.microsoft.com/office/drawing/2010/main" val="0"/>
              </a:ext>
            </a:extLst>
          </a:blip>
          <a:stretch>
            <a:fillRect/>
          </a:stretch>
        </p:blipFill>
        <p:spPr>
          <a:xfrm>
            <a:off x="6475818" y="3462697"/>
            <a:ext cx="662150" cy="222673"/>
          </a:xfrm>
          <a:prstGeom prst="rect">
            <a:avLst/>
          </a:prstGeom>
        </p:spPr>
      </p:pic>
      <p:pic>
        <p:nvPicPr>
          <p:cNvPr id="68" name="Imagen 67">
            <a:extLst>
              <a:ext uri="{FF2B5EF4-FFF2-40B4-BE49-F238E27FC236}">
                <a16:creationId xmlns:a16="http://schemas.microsoft.com/office/drawing/2014/main" id="{A2F49091-3F73-48B4-B1F3-8592FDB55341}"/>
              </a:ext>
            </a:extLst>
          </p:cNvPr>
          <p:cNvPicPr>
            <a:picLocks noChangeAspect="1"/>
          </p:cNvPicPr>
          <p:nvPr/>
        </p:nvPicPr>
        <p:blipFill>
          <a:blip r:embed="rId14" cstate="email">
            <a:duotone>
              <a:schemeClr val="accent6">
                <a:shade val="45000"/>
                <a:satMod val="135000"/>
              </a:schemeClr>
              <a:prstClr val="white"/>
            </a:duotone>
            <a:extLst>
              <a:ext uri="{BEBA8EAE-BF5A-486C-A8C5-ECC9F3942E4B}">
                <a14:imgProps xmlns:a14="http://schemas.microsoft.com/office/drawing/2010/main">
                  <a14:imgLayer r:embed="rId15">
                    <a14:imgEffect>
                      <a14:saturation sat="400000"/>
                    </a14:imgEffect>
                  </a14:imgLayer>
                </a14:imgProps>
              </a:ext>
              <a:ext uri="{28A0092B-C50C-407E-A947-70E740481C1C}">
                <a14:useLocalDpi xmlns:a14="http://schemas.microsoft.com/office/drawing/2010/main" val="0"/>
              </a:ext>
            </a:extLst>
          </a:blip>
          <a:stretch>
            <a:fillRect/>
          </a:stretch>
        </p:blipFill>
        <p:spPr>
          <a:xfrm>
            <a:off x="6466382" y="4014910"/>
            <a:ext cx="662150" cy="222673"/>
          </a:xfrm>
          <a:prstGeom prst="rect">
            <a:avLst/>
          </a:prstGeom>
        </p:spPr>
      </p:pic>
    </p:spTree>
    <p:extLst>
      <p:ext uri="{BB962C8B-B14F-4D97-AF65-F5344CB8AC3E}">
        <p14:creationId xmlns:p14="http://schemas.microsoft.com/office/powerpoint/2010/main" val="1428141160"/>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ángulo 52">
            <a:extLst>
              <a:ext uri="{FF2B5EF4-FFF2-40B4-BE49-F238E27FC236}">
                <a16:creationId xmlns:a16="http://schemas.microsoft.com/office/drawing/2014/main" id="{F20428B9-101B-4A01-A985-5C4EE10BA5B3}"/>
              </a:ext>
            </a:extLst>
          </p:cNvPr>
          <p:cNvSpPr/>
          <p:nvPr/>
        </p:nvSpPr>
        <p:spPr>
          <a:xfrm>
            <a:off x="7416" y="7364"/>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graphicFrame>
        <p:nvGraphicFramePr>
          <p:cNvPr id="142" name="Object 1024">
            <a:extLst>
              <a:ext uri="{FF2B5EF4-FFF2-40B4-BE49-F238E27FC236}">
                <a16:creationId xmlns:a16="http://schemas.microsoft.com/office/drawing/2014/main" id="{1106B379-C6B3-42A3-A67D-01B56003BF82}"/>
              </a:ext>
            </a:extLst>
          </p:cNvPr>
          <p:cNvGraphicFramePr>
            <a:graphicFrameLocks noChangeAspect="1"/>
          </p:cNvGraphicFramePr>
          <p:nvPr>
            <p:extLst>
              <p:ext uri="{D42A27DB-BD31-4B8C-83A1-F6EECF244321}">
                <p14:modId xmlns:p14="http://schemas.microsoft.com/office/powerpoint/2010/main" val="2018595288"/>
              </p:ext>
            </p:extLst>
          </p:nvPr>
        </p:nvGraphicFramePr>
        <p:xfrm>
          <a:off x="6521290" y="1651519"/>
          <a:ext cx="3910336" cy="50183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4" name="Tabla 143">
            <a:extLst>
              <a:ext uri="{FF2B5EF4-FFF2-40B4-BE49-F238E27FC236}">
                <a16:creationId xmlns:a16="http://schemas.microsoft.com/office/drawing/2014/main" id="{B07686CF-546D-4A95-A620-4316B9BDB699}"/>
              </a:ext>
            </a:extLst>
          </p:cNvPr>
          <p:cNvGraphicFramePr>
            <a:graphicFrameLocks noGrp="1"/>
          </p:cNvGraphicFramePr>
          <p:nvPr/>
        </p:nvGraphicFramePr>
        <p:xfrm>
          <a:off x="2752532" y="2696711"/>
          <a:ext cx="3742970" cy="3973185"/>
        </p:xfrm>
        <a:graphic>
          <a:graphicData uri="http://schemas.openxmlformats.org/drawingml/2006/table">
            <a:tbl>
              <a:tblPr firstRow="1" bandRow="1">
                <a:tableStyleId>{93296810-A885-4BE3-A3E7-6D5BEEA58F35}</a:tableStyleId>
              </a:tblPr>
              <a:tblGrid>
                <a:gridCol w="3742970">
                  <a:extLst>
                    <a:ext uri="{9D8B030D-6E8A-4147-A177-3AD203B41FA5}">
                      <a16:colId xmlns:a16="http://schemas.microsoft.com/office/drawing/2014/main" val="552291142"/>
                    </a:ext>
                  </a:extLst>
                </a:gridCol>
              </a:tblGrid>
              <a:tr h="441465">
                <a:tc>
                  <a:txBody>
                    <a:bodyPr/>
                    <a:lstStyle/>
                    <a:p>
                      <a:pPr algn="r" rtl="0" fontAlgn="ctr"/>
                      <a:r>
                        <a:rPr lang="es-ES" sz="1200" b="0" i="0" u="none" strike="noStrike" dirty="0">
                          <a:solidFill>
                            <a:srgbClr val="003C8A"/>
                          </a:solidFill>
                          <a:effectLst/>
                          <a:latin typeface="Verdana" panose="020B0604030504040204" pitchFamily="34" charset="0"/>
                        </a:rPr>
                        <a:t>MUJER – Universitarios – 55 o más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9903015"/>
                  </a:ext>
                </a:extLst>
              </a:tr>
              <a:tr h="441465">
                <a:tc>
                  <a:txBody>
                    <a:bodyPr/>
                    <a:lstStyle/>
                    <a:p>
                      <a:pPr algn="r" rtl="0" fontAlgn="ctr"/>
                      <a:r>
                        <a:rPr lang="es-ES" sz="1200" b="0" i="0" u="none" strike="noStrike" dirty="0">
                          <a:solidFill>
                            <a:srgbClr val="003C8A"/>
                          </a:solidFill>
                          <a:effectLst/>
                          <a:latin typeface="Verdana" panose="020B0604030504040204" pitchFamily="34" charset="0"/>
                        </a:rPr>
                        <a:t>HOMBRE – Universitarios – 55 o más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768474"/>
                  </a:ext>
                </a:extLst>
              </a:tr>
              <a:tr h="441465">
                <a:tc>
                  <a:txBody>
                    <a:bodyPr/>
                    <a:lstStyle/>
                    <a:p>
                      <a:pPr algn="r" rtl="0" fontAlgn="ctr"/>
                      <a:r>
                        <a:rPr lang="es-ES" sz="1200" b="0" i="0" u="none" strike="noStrike" dirty="0">
                          <a:solidFill>
                            <a:srgbClr val="003C8A"/>
                          </a:solidFill>
                          <a:effectLst/>
                          <a:latin typeface="Verdana" panose="020B0604030504040204" pitchFamily="34" charset="0"/>
                        </a:rPr>
                        <a:t>MUJER – Universitarios – Menor de 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2770790"/>
                  </a:ext>
                </a:extLst>
              </a:tr>
              <a:tr h="441465">
                <a:tc>
                  <a:txBody>
                    <a:bodyPr/>
                    <a:lstStyle/>
                    <a:p>
                      <a:pPr algn="r" rtl="0" fontAlgn="ctr"/>
                      <a:r>
                        <a:rPr lang="es-ES" sz="1200" b="0" i="0" u="none" strike="noStrike" dirty="0">
                          <a:solidFill>
                            <a:srgbClr val="003C8A"/>
                          </a:solidFill>
                          <a:effectLst/>
                          <a:latin typeface="Verdana" panose="020B0604030504040204" pitchFamily="34" charset="0"/>
                        </a:rPr>
                        <a:t>HOMBRE – Universitarios – Menor de 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2069227"/>
                  </a:ext>
                </a:extLst>
              </a:tr>
              <a:tr h="441465">
                <a:tc>
                  <a:txBody>
                    <a:bodyPr/>
                    <a:lstStyle/>
                    <a:p>
                      <a:pPr algn="r" rtl="0" fontAlgn="ctr"/>
                      <a:r>
                        <a:rPr lang="es-ES" sz="1200" b="0" i="0" u="none" strike="noStrike" dirty="0">
                          <a:solidFill>
                            <a:srgbClr val="003C8A"/>
                          </a:solidFill>
                          <a:effectLst/>
                          <a:latin typeface="Verdana" panose="020B0604030504040204" pitchFamily="34" charset="0"/>
                        </a:rPr>
                        <a:t>MUJER – Secundarios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77719"/>
                  </a:ext>
                </a:extLst>
              </a:tr>
              <a:tr h="441465">
                <a:tc>
                  <a:txBody>
                    <a:bodyPr/>
                    <a:lstStyle/>
                    <a:p>
                      <a:pPr algn="r" rtl="0" fontAlgn="ctr"/>
                      <a:r>
                        <a:rPr lang="es-ES" sz="1200" b="0" i="0" u="none" strike="noStrike" dirty="0">
                          <a:solidFill>
                            <a:srgbClr val="003C8A"/>
                          </a:solidFill>
                          <a:effectLst/>
                          <a:latin typeface="Verdana" panose="020B0604030504040204" pitchFamily="34" charset="0"/>
                        </a:rPr>
                        <a:t>HOMBRE – Secundarios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2931992"/>
                  </a:ext>
                </a:extLst>
              </a:tr>
              <a:tr h="441465">
                <a:tc>
                  <a:txBody>
                    <a:bodyPr/>
                    <a:lstStyle/>
                    <a:p>
                      <a:pPr algn="r" rtl="0" fontAlgn="ctr"/>
                      <a:r>
                        <a:rPr lang="es-ES" sz="1200" b="0" i="0" u="none" strike="noStrike" dirty="0">
                          <a:solidFill>
                            <a:srgbClr val="003C8A"/>
                          </a:solidFill>
                          <a:effectLst/>
                          <a:latin typeface="Verdana" panose="020B0604030504040204" pitchFamily="34" charset="0"/>
                        </a:rPr>
                        <a:t>MUJER – Primarios– Menor de 65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5680385"/>
                  </a:ext>
                </a:extLst>
              </a:tr>
              <a:tr h="441465">
                <a:tc>
                  <a:txBody>
                    <a:bodyPr/>
                    <a:lstStyle/>
                    <a:p>
                      <a:pPr algn="r" rtl="0" fontAlgn="ctr"/>
                      <a:r>
                        <a:rPr lang="es-ES" sz="1200" b="0" i="0" u="none" strike="noStrike" dirty="0">
                          <a:solidFill>
                            <a:srgbClr val="003C8A"/>
                          </a:solidFill>
                          <a:effectLst/>
                          <a:latin typeface="Verdana" panose="020B0604030504040204" pitchFamily="34" charset="0"/>
                        </a:rPr>
                        <a:t>MUJER – Primarios – 65 o más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3642833"/>
                  </a:ext>
                </a:extLst>
              </a:tr>
              <a:tr h="441465">
                <a:tc>
                  <a:txBody>
                    <a:bodyPr/>
                    <a:lstStyle/>
                    <a:p>
                      <a:pPr algn="r" rtl="0" fontAlgn="ctr"/>
                      <a:r>
                        <a:rPr lang="es-ES" sz="1200" b="0" i="0" u="none" strike="noStrike" dirty="0">
                          <a:solidFill>
                            <a:srgbClr val="003C8A"/>
                          </a:solidFill>
                          <a:effectLst/>
                          <a:latin typeface="Verdana" panose="020B0604030504040204" pitchFamily="34" charset="0"/>
                        </a:rPr>
                        <a:t>HOMBRE – Primarios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2099512"/>
                  </a:ext>
                </a:extLst>
              </a:tr>
            </a:tbl>
          </a:graphicData>
        </a:graphic>
      </p:graphicFrame>
      <p:sp>
        <p:nvSpPr>
          <p:cNvPr id="146" name="Rectangle 5">
            <a:extLst>
              <a:ext uri="{FF2B5EF4-FFF2-40B4-BE49-F238E27FC236}">
                <a16:creationId xmlns:a16="http://schemas.microsoft.com/office/drawing/2014/main" id="{69949ADC-D6E0-4065-A56D-355601F66365}"/>
              </a:ext>
            </a:extLst>
          </p:cNvPr>
          <p:cNvSpPr>
            <a:spLocks noChangeArrowheads="1"/>
          </p:cNvSpPr>
          <p:nvPr/>
        </p:nvSpPr>
        <p:spPr bwMode="auto">
          <a:xfrm>
            <a:off x="5802684" y="1709940"/>
            <a:ext cx="692818" cy="420436"/>
          </a:xfrm>
          <a:prstGeom prst="rect">
            <a:avLst/>
          </a:prstGeom>
          <a:noFill/>
          <a:ln w="28575">
            <a:noFill/>
            <a:miter lim="800000"/>
            <a:headEnd/>
            <a:tailEnd/>
          </a:ln>
          <a:effectLst/>
        </p:spPr>
        <p:txBody>
          <a:bodyPr wrap="none" anchor="ctr">
            <a:spAutoFit/>
          </a:bodyPr>
          <a:lstStyle/>
          <a:p>
            <a:pPr marL="0" marR="0" lvl="0" indent="0" algn="l" defTabSz="914400" rtl="0" eaLnBrk="1" fontAlgn="auto" latinLnBrk="0" hangingPunct="1">
              <a:lnSpc>
                <a:spcPct val="180000"/>
              </a:lnSpc>
              <a:spcBef>
                <a:spcPct val="0"/>
              </a:spcBef>
              <a:spcAft>
                <a:spcPts val="0"/>
              </a:spcAft>
              <a:buClrTx/>
              <a:buSzTx/>
              <a:buFontTx/>
              <a:buNone/>
              <a:tabLst/>
              <a:defRPr/>
            </a:pPr>
            <a:r>
              <a:rPr kumimoji="0" lang="es-ES" sz="14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Total</a:t>
            </a:r>
          </a:p>
        </p:txBody>
      </p:sp>
      <p:sp>
        <p:nvSpPr>
          <p:cNvPr id="147" name="Rectángulo 146">
            <a:extLst>
              <a:ext uri="{FF2B5EF4-FFF2-40B4-BE49-F238E27FC236}">
                <a16:creationId xmlns:a16="http://schemas.microsoft.com/office/drawing/2014/main" id="{7F9AB12A-1DDC-45BE-A668-8C4F4F78A887}"/>
              </a:ext>
            </a:extLst>
          </p:cNvPr>
          <p:cNvSpPr/>
          <p:nvPr/>
        </p:nvSpPr>
        <p:spPr>
          <a:xfrm>
            <a:off x="6495502" y="1172848"/>
            <a:ext cx="2216363"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Lector Frecuente</a:t>
            </a:r>
            <a:r>
              <a:rPr kumimoji="0" lang="es-ES" sz="11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 </a:t>
            </a:r>
            <a:br>
              <a:rPr kumimoji="0" lang="es-ES" sz="11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s-ES" sz="10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(al menos semanalmente)</a:t>
            </a:r>
            <a:endParaRPr kumimoji="0" lang="es-ES" sz="1000" b="0" i="0" u="none" strike="noStrike" kern="1200" cap="none" spc="0" normalizeH="0" baseline="0" noProof="0" dirty="0">
              <a:ln>
                <a:noFill/>
              </a:ln>
              <a:solidFill>
                <a:prstClr val="black"/>
              </a:solidFill>
              <a:effectLst/>
              <a:uLnTx/>
              <a:uFillTx/>
              <a:latin typeface="Verdana"/>
              <a:ea typeface="+mn-ea"/>
              <a:cs typeface="+mn-cs"/>
            </a:endParaRPr>
          </a:p>
        </p:txBody>
      </p:sp>
      <p:sp>
        <p:nvSpPr>
          <p:cNvPr id="154" name="Rectangle 17">
            <a:extLst>
              <a:ext uri="{FF2B5EF4-FFF2-40B4-BE49-F238E27FC236}">
                <a16:creationId xmlns:a16="http://schemas.microsoft.com/office/drawing/2014/main" id="{4DE03DFF-7A83-4CDC-9C41-1E3A0A0CE2F6}"/>
              </a:ext>
            </a:extLst>
          </p:cNvPr>
          <p:cNvSpPr>
            <a:spLocks noChangeArrowheads="1"/>
          </p:cNvSpPr>
          <p:nvPr/>
        </p:nvSpPr>
        <p:spPr bwMode="auto">
          <a:xfrm rot="16200000">
            <a:off x="-611581" y="4420915"/>
            <a:ext cx="3512909" cy="369332"/>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1800" b="0" i="0" u="none" strike="noStrike" kern="1200" cap="none" spc="0" normalizeH="0" baseline="0" noProof="0" dirty="0">
                <a:ln>
                  <a:noFill/>
                </a:ln>
                <a:solidFill>
                  <a:srgbClr val="002060"/>
                </a:solidFill>
                <a:effectLst/>
                <a:uLnTx/>
                <a:uFillTx/>
                <a:latin typeface="Verdana"/>
                <a:ea typeface="+mn-ea"/>
                <a:cs typeface="+mn-cs"/>
              </a:rPr>
              <a:t>SEXO – ESTUDIOS  - EDAD</a:t>
            </a:r>
            <a:endParaRPr kumimoji="0" lang="es-ES" sz="1800" b="0" i="0" u="none" strike="noStrike" kern="1200" cap="none" spc="0" normalizeH="0" baseline="0" noProof="0" dirty="0">
              <a:ln>
                <a:noFill/>
              </a:ln>
              <a:solidFill>
                <a:srgbClr val="002060"/>
              </a:solidFill>
              <a:effectLst/>
              <a:uLnTx/>
              <a:uFillTx/>
              <a:latin typeface="Verdana"/>
              <a:ea typeface="+mn-ea"/>
              <a:cs typeface="+mn-cs"/>
            </a:endParaRPr>
          </a:p>
        </p:txBody>
      </p:sp>
      <p:cxnSp>
        <p:nvCxnSpPr>
          <p:cNvPr id="159" name="Conector recto 158">
            <a:extLst>
              <a:ext uri="{FF2B5EF4-FFF2-40B4-BE49-F238E27FC236}">
                <a16:creationId xmlns:a16="http://schemas.microsoft.com/office/drawing/2014/main" id="{3F51AB3F-EB85-4B4A-9F87-DF30419CE403}"/>
              </a:ext>
            </a:extLst>
          </p:cNvPr>
          <p:cNvCxnSpPr/>
          <p:nvPr/>
        </p:nvCxnSpPr>
        <p:spPr>
          <a:xfrm>
            <a:off x="8579159" y="1788350"/>
            <a:ext cx="0" cy="4788000"/>
          </a:xfrm>
          <a:prstGeom prst="line">
            <a:avLst/>
          </a:prstGeom>
          <a:ln w="28575">
            <a:solidFill>
              <a:srgbClr val="C00000"/>
            </a:solidFill>
            <a:prstDash val="dashDot"/>
          </a:ln>
        </p:spPr>
        <p:style>
          <a:lnRef idx="1">
            <a:schemeClr val="accent1"/>
          </a:lnRef>
          <a:fillRef idx="0">
            <a:schemeClr val="accent1"/>
          </a:fillRef>
          <a:effectRef idx="0">
            <a:schemeClr val="accent1"/>
          </a:effectRef>
          <a:fontRef idx="minor">
            <a:schemeClr val="tx1"/>
          </a:fontRef>
        </p:style>
      </p:cxnSp>
      <p:pic>
        <p:nvPicPr>
          <p:cNvPr id="161" name="Imagen 160">
            <a:extLst>
              <a:ext uri="{FF2B5EF4-FFF2-40B4-BE49-F238E27FC236}">
                <a16:creationId xmlns:a16="http://schemas.microsoft.com/office/drawing/2014/main" id="{E6C8EE00-89D0-4120-AFE2-EEB39A5E9111}"/>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9582415" y="2682362"/>
            <a:ext cx="662150" cy="342376"/>
          </a:xfrm>
          <a:prstGeom prst="rect">
            <a:avLst/>
          </a:prstGeom>
        </p:spPr>
      </p:pic>
      <p:cxnSp>
        <p:nvCxnSpPr>
          <p:cNvPr id="7" name="Conector recto 6">
            <a:extLst>
              <a:ext uri="{FF2B5EF4-FFF2-40B4-BE49-F238E27FC236}">
                <a16:creationId xmlns:a16="http://schemas.microsoft.com/office/drawing/2014/main" id="{185D2B53-776C-4047-B72A-5C5737024140}"/>
              </a:ext>
            </a:extLst>
          </p:cNvPr>
          <p:cNvCxnSpPr/>
          <p:nvPr/>
        </p:nvCxnSpPr>
        <p:spPr>
          <a:xfrm>
            <a:off x="1822703" y="4432422"/>
            <a:ext cx="9720000" cy="0"/>
          </a:xfrm>
          <a:prstGeom prst="line">
            <a:avLst/>
          </a:prstGeom>
          <a:ln w="19050">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74" name="Conector recto 173">
            <a:extLst>
              <a:ext uri="{FF2B5EF4-FFF2-40B4-BE49-F238E27FC236}">
                <a16:creationId xmlns:a16="http://schemas.microsoft.com/office/drawing/2014/main" id="{C5279D85-E3BF-4B24-8AF2-EC8C3EE23C41}"/>
              </a:ext>
            </a:extLst>
          </p:cNvPr>
          <p:cNvCxnSpPr/>
          <p:nvPr/>
        </p:nvCxnSpPr>
        <p:spPr>
          <a:xfrm>
            <a:off x="1822703" y="5329424"/>
            <a:ext cx="9720000" cy="0"/>
          </a:xfrm>
          <a:prstGeom prst="line">
            <a:avLst/>
          </a:prstGeom>
          <a:ln w="19050">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4" name="Grupo 3">
            <a:extLst>
              <a:ext uri="{FF2B5EF4-FFF2-40B4-BE49-F238E27FC236}">
                <a16:creationId xmlns:a16="http://schemas.microsoft.com/office/drawing/2014/main" id="{522C487B-4CB8-4CD7-9CAA-67F9DAE47E4E}"/>
              </a:ext>
            </a:extLst>
          </p:cNvPr>
          <p:cNvGrpSpPr/>
          <p:nvPr/>
        </p:nvGrpSpPr>
        <p:grpSpPr>
          <a:xfrm>
            <a:off x="1571897" y="2349117"/>
            <a:ext cx="2092542" cy="4250906"/>
            <a:chOff x="1571897" y="2349117"/>
            <a:chExt cx="2092542" cy="4250906"/>
          </a:xfrm>
        </p:grpSpPr>
        <p:sp>
          <p:nvSpPr>
            <p:cNvPr id="37" name="Cerrar llave 36">
              <a:extLst>
                <a:ext uri="{FF2B5EF4-FFF2-40B4-BE49-F238E27FC236}">
                  <a16:creationId xmlns:a16="http://schemas.microsoft.com/office/drawing/2014/main" id="{5DF26E08-38FF-47EF-B700-9ED97D4FCEF5}"/>
                </a:ext>
              </a:extLst>
            </p:cNvPr>
            <p:cNvSpPr/>
            <p:nvPr/>
          </p:nvSpPr>
          <p:spPr>
            <a:xfrm flipH="1">
              <a:off x="2451348" y="5487620"/>
              <a:ext cx="133058" cy="1112403"/>
            </a:xfrm>
            <a:prstGeom prst="rightBrac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Verdana"/>
                <a:ea typeface="+mn-ea"/>
                <a:cs typeface="+mn-cs"/>
              </a:endParaRPr>
            </a:p>
          </p:txBody>
        </p:sp>
        <p:sp>
          <p:nvSpPr>
            <p:cNvPr id="8" name="Rectángulo 7">
              <a:extLst>
                <a:ext uri="{FF2B5EF4-FFF2-40B4-BE49-F238E27FC236}">
                  <a16:creationId xmlns:a16="http://schemas.microsoft.com/office/drawing/2014/main" id="{4F5B76C3-AE1D-4FD7-9733-33DCD5A90C46}"/>
                </a:ext>
              </a:extLst>
            </p:cNvPr>
            <p:cNvSpPr/>
            <p:nvPr/>
          </p:nvSpPr>
          <p:spPr>
            <a:xfrm>
              <a:off x="2585832" y="2764615"/>
              <a:ext cx="670376"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DE471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(7,6%)</a:t>
              </a:r>
            </a:p>
          </p:txBody>
        </p:sp>
        <p:sp>
          <p:nvSpPr>
            <p:cNvPr id="177" name="Rectángulo 176">
              <a:extLst>
                <a:ext uri="{FF2B5EF4-FFF2-40B4-BE49-F238E27FC236}">
                  <a16:creationId xmlns:a16="http://schemas.microsoft.com/office/drawing/2014/main" id="{D39CDC99-2E09-42A5-9499-90C9389FA340}"/>
                </a:ext>
              </a:extLst>
            </p:cNvPr>
            <p:cNvSpPr/>
            <p:nvPr/>
          </p:nvSpPr>
          <p:spPr>
            <a:xfrm>
              <a:off x="2177604" y="2349117"/>
              <a:ext cx="1486835"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DE471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Peso entre el total de la población</a:t>
              </a:r>
            </a:p>
          </p:txBody>
        </p:sp>
        <p:sp>
          <p:nvSpPr>
            <p:cNvPr id="178" name="Rectángulo 177">
              <a:extLst>
                <a:ext uri="{FF2B5EF4-FFF2-40B4-BE49-F238E27FC236}">
                  <a16:creationId xmlns:a16="http://schemas.microsoft.com/office/drawing/2014/main" id="{5C8B934A-F99A-4323-96F2-2DC044B9C39D}"/>
                </a:ext>
              </a:extLst>
            </p:cNvPr>
            <p:cNvSpPr/>
            <p:nvPr/>
          </p:nvSpPr>
          <p:spPr>
            <a:xfrm>
              <a:off x="2585833" y="3202160"/>
              <a:ext cx="670376"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DE471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(7,2%)</a:t>
              </a:r>
            </a:p>
          </p:txBody>
        </p:sp>
        <p:sp>
          <p:nvSpPr>
            <p:cNvPr id="179" name="Rectángulo 178">
              <a:extLst>
                <a:ext uri="{FF2B5EF4-FFF2-40B4-BE49-F238E27FC236}">
                  <a16:creationId xmlns:a16="http://schemas.microsoft.com/office/drawing/2014/main" id="{08555563-58AA-4816-AEB3-7DB0D16FAAE4}"/>
                </a:ext>
              </a:extLst>
            </p:cNvPr>
            <p:cNvSpPr/>
            <p:nvPr/>
          </p:nvSpPr>
          <p:spPr>
            <a:xfrm>
              <a:off x="2543354" y="3650660"/>
              <a:ext cx="755335"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DE471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(18,6%)</a:t>
              </a:r>
            </a:p>
          </p:txBody>
        </p:sp>
        <p:sp>
          <p:nvSpPr>
            <p:cNvPr id="180" name="Rectángulo 179">
              <a:extLst>
                <a:ext uri="{FF2B5EF4-FFF2-40B4-BE49-F238E27FC236}">
                  <a16:creationId xmlns:a16="http://schemas.microsoft.com/office/drawing/2014/main" id="{30E60944-D3A9-40BB-9A91-CB02EEFFA955}"/>
                </a:ext>
              </a:extLst>
            </p:cNvPr>
            <p:cNvSpPr/>
            <p:nvPr/>
          </p:nvSpPr>
          <p:spPr>
            <a:xfrm>
              <a:off x="2543354" y="4089198"/>
              <a:ext cx="755335"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DE471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(14,9%)</a:t>
              </a:r>
            </a:p>
          </p:txBody>
        </p:sp>
        <p:sp>
          <p:nvSpPr>
            <p:cNvPr id="181" name="Rectángulo 180">
              <a:extLst>
                <a:ext uri="{FF2B5EF4-FFF2-40B4-BE49-F238E27FC236}">
                  <a16:creationId xmlns:a16="http://schemas.microsoft.com/office/drawing/2014/main" id="{4F728B05-8521-473E-9449-66E888FC4192}"/>
                </a:ext>
              </a:extLst>
            </p:cNvPr>
            <p:cNvSpPr/>
            <p:nvPr/>
          </p:nvSpPr>
          <p:spPr>
            <a:xfrm>
              <a:off x="2543353" y="4565463"/>
              <a:ext cx="755335"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DE471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(24,8%)</a:t>
              </a:r>
            </a:p>
          </p:txBody>
        </p:sp>
        <p:sp>
          <p:nvSpPr>
            <p:cNvPr id="182" name="Rectángulo 181">
              <a:extLst>
                <a:ext uri="{FF2B5EF4-FFF2-40B4-BE49-F238E27FC236}">
                  <a16:creationId xmlns:a16="http://schemas.microsoft.com/office/drawing/2014/main" id="{29E11468-C034-468F-8065-DA80004767BF}"/>
                </a:ext>
              </a:extLst>
            </p:cNvPr>
            <p:cNvSpPr/>
            <p:nvPr/>
          </p:nvSpPr>
          <p:spPr>
            <a:xfrm>
              <a:off x="2543354" y="4977498"/>
              <a:ext cx="755335"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DE471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(18,3%)</a:t>
              </a:r>
            </a:p>
          </p:txBody>
        </p:sp>
        <p:sp>
          <p:nvSpPr>
            <p:cNvPr id="30" name="Rectángulo 29">
              <a:extLst>
                <a:ext uri="{FF2B5EF4-FFF2-40B4-BE49-F238E27FC236}">
                  <a16:creationId xmlns:a16="http://schemas.microsoft.com/office/drawing/2014/main" id="{B58F02A0-21FB-402B-AE23-F49B28D7EE17}"/>
                </a:ext>
              </a:extLst>
            </p:cNvPr>
            <p:cNvSpPr/>
            <p:nvPr/>
          </p:nvSpPr>
          <p:spPr>
            <a:xfrm>
              <a:off x="2585834" y="5462464"/>
              <a:ext cx="670376"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DE471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(2,6%)</a:t>
              </a:r>
            </a:p>
          </p:txBody>
        </p:sp>
        <p:sp>
          <p:nvSpPr>
            <p:cNvPr id="31" name="Rectángulo 30">
              <a:extLst>
                <a:ext uri="{FF2B5EF4-FFF2-40B4-BE49-F238E27FC236}">
                  <a16:creationId xmlns:a16="http://schemas.microsoft.com/office/drawing/2014/main" id="{233B14B1-76F2-4658-AB83-D0F89B876985}"/>
                </a:ext>
              </a:extLst>
            </p:cNvPr>
            <p:cNvSpPr/>
            <p:nvPr/>
          </p:nvSpPr>
          <p:spPr>
            <a:xfrm>
              <a:off x="2585834" y="5874499"/>
              <a:ext cx="670376"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DE471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(2,6%)</a:t>
              </a:r>
            </a:p>
          </p:txBody>
        </p:sp>
        <p:sp>
          <p:nvSpPr>
            <p:cNvPr id="32" name="Rectángulo 31">
              <a:extLst>
                <a:ext uri="{FF2B5EF4-FFF2-40B4-BE49-F238E27FC236}">
                  <a16:creationId xmlns:a16="http://schemas.microsoft.com/office/drawing/2014/main" id="{547E4663-41AA-42CC-BB67-93429C9B82FC}"/>
                </a:ext>
              </a:extLst>
            </p:cNvPr>
            <p:cNvSpPr/>
            <p:nvPr/>
          </p:nvSpPr>
          <p:spPr>
            <a:xfrm>
              <a:off x="2585833" y="6294732"/>
              <a:ext cx="670376"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DE471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(3,4%)</a:t>
              </a:r>
            </a:p>
          </p:txBody>
        </p:sp>
        <p:sp>
          <p:nvSpPr>
            <p:cNvPr id="2" name="Cerrar llave 1">
              <a:extLst>
                <a:ext uri="{FF2B5EF4-FFF2-40B4-BE49-F238E27FC236}">
                  <a16:creationId xmlns:a16="http://schemas.microsoft.com/office/drawing/2014/main" id="{7E9E8C2C-2632-4FBA-B1D7-6294BBB85C11}"/>
                </a:ext>
              </a:extLst>
            </p:cNvPr>
            <p:cNvSpPr/>
            <p:nvPr/>
          </p:nvSpPr>
          <p:spPr>
            <a:xfrm flipH="1">
              <a:off x="2451348" y="2799445"/>
              <a:ext cx="133058" cy="1543669"/>
            </a:xfrm>
            <a:prstGeom prst="rightBrac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Verdana"/>
                <a:ea typeface="+mn-ea"/>
                <a:cs typeface="+mn-cs"/>
              </a:endParaRPr>
            </a:p>
          </p:txBody>
        </p:sp>
        <p:sp>
          <p:nvSpPr>
            <p:cNvPr id="34" name="Rectángulo 33">
              <a:extLst>
                <a:ext uri="{FF2B5EF4-FFF2-40B4-BE49-F238E27FC236}">
                  <a16:creationId xmlns:a16="http://schemas.microsoft.com/office/drawing/2014/main" id="{E1227E18-2649-400E-802F-C6B862F5D7F4}"/>
                </a:ext>
              </a:extLst>
            </p:cNvPr>
            <p:cNvSpPr/>
            <p:nvPr/>
          </p:nvSpPr>
          <p:spPr>
            <a:xfrm>
              <a:off x="1571897" y="3415883"/>
              <a:ext cx="923651" cy="27699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1" u="none" strike="noStrike" kern="1200" cap="none" spc="0" normalizeH="0" baseline="0" noProof="0" dirty="0">
                  <a:ln>
                    <a:noFill/>
                  </a:ln>
                  <a:solidFill>
                    <a:srgbClr val="DE471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 </a:t>
              </a:r>
              <a:r>
                <a:rPr lang="es-ES" sz="1200" b="1" i="1" dirty="0">
                  <a:solidFill>
                    <a:srgbClr val="DE4718">
                      <a:lumMod val="50000"/>
                    </a:srgbClr>
                  </a:solidFill>
                  <a:latin typeface="Verdana" panose="020B0604030504040204" pitchFamily="34" charset="0"/>
                  <a:ea typeface="Verdana" panose="020B0604030504040204" pitchFamily="34" charset="0"/>
                  <a:cs typeface="Verdana" panose="020B0604030504040204" pitchFamily="34" charset="0"/>
                </a:rPr>
                <a:t>48,3</a:t>
              </a:r>
              <a:r>
                <a:rPr kumimoji="0" lang="es-ES" sz="1200" b="1" i="1" u="none" strike="noStrike" kern="1200" cap="none" spc="0" normalizeH="0" baseline="0" noProof="0" dirty="0">
                  <a:ln>
                    <a:noFill/>
                  </a:ln>
                  <a:solidFill>
                    <a:srgbClr val="DE471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a:t>
              </a:r>
            </a:p>
          </p:txBody>
        </p:sp>
        <p:sp>
          <p:nvSpPr>
            <p:cNvPr id="35" name="Cerrar llave 34">
              <a:extLst>
                <a:ext uri="{FF2B5EF4-FFF2-40B4-BE49-F238E27FC236}">
                  <a16:creationId xmlns:a16="http://schemas.microsoft.com/office/drawing/2014/main" id="{E8E79421-A417-48A1-A192-93C16C3906F1}"/>
                </a:ext>
              </a:extLst>
            </p:cNvPr>
            <p:cNvSpPr/>
            <p:nvPr/>
          </p:nvSpPr>
          <p:spPr>
            <a:xfrm flipH="1">
              <a:off x="2451348" y="4535156"/>
              <a:ext cx="133058" cy="704959"/>
            </a:xfrm>
            <a:prstGeom prst="rightBrac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Verdana"/>
                <a:ea typeface="+mn-ea"/>
                <a:cs typeface="+mn-cs"/>
              </a:endParaRPr>
            </a:p>
          </p:txBody>
        </p:sp>
        <p:sp>
          <p:nvSpPr>
            <p:cNvPr id="36" name="Rectángulo 35">
              <a:extLst>
                <a:ext uri="{FF2B5EF4-FFF2-40B4-BE49-F238E27FC236}">
                  <a16:creationId xmlns:a16="http://schemas.microsoft.com/office/drawing/2014/main" id="{83FD25D4-4884-49FF-AE9C-7041930510C3}"/>
                </a:ext>
              </a:extLst>
            </p:cNvPr>
            <p:cNvSpPr/>
            <p:nvPr/>
          </p:nvSpPr>
          <p:spPr>
            <a:xfrm>
              <a:off x="1571897" y="4732239"/>
              <a:ext cx="923651" cy="27699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1" u="none" strike="noStrike" kern="1200" cap="none" spc="0" normalizeH="0" baseline="0" noProof="0" dirty="0">
                  <a:ln>
                    <a:noFill/>
                  </a:ln>
                  <a:solidFill>
                    <a:srgbClr val="DE471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 </a:t>
              </a:r>
              <a:r>
                <a:rPr lang="es-ES" sz="1200" b="1" i="1" dirty="0">
                  <a:solidFill>
                    <a:srgbClr val="DE4718">
                      <a:lumMod val="50000"/>
                    </a:srgbClr>
                  </a:solidFill>
                  <a:latin typeface="Verdana" panose="020B0604030504040204" pitchFamily="34" charset="0"/>
                  <a:ea typeface="Verdana" panose="020B0604030504040204" pitchFamily="34" charset="0"/>
                  <a:cs typeface="Verdana" panose="020B0604030504040204" pitchFamily="34" charset="0"/>
                </a:rPr>
                <a:t>43,1</a:t>
              </a:r>
              <a:r>
                <a:rPr kumimoji="0" lang="es-ES" sz="1200" b="1" i="1" u="none" strike="noStrike" kern="1200" cap="none" spc="0" normalizeH="0" baseline="0" noProof="0" dirty="0">
                  <a:ln>
                    <a:noFill/>
                  </a:ln>
                  <a:solidFill>
                    <a:srgbClr val="DE471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a:t>
              </a:r>
            </a:p>
          </p:txBody>
        </p:sp>
        <p:sp>
          <p:nvSpPr>
            <p:cNvPr id="38" name="Rectángulo 37">
              <a:extLst>
                <a:ext uri="{FF2B5EF4-FFF2-40B4-BE49-F238E27FC236}">
                  <a16:creationId xmlns:a16="http://schemas.microsoft.com/office/drawing/2014/main" id="{F3167736-65FC-41FB-A853-8FD63EA39E19}"/>
                </a:ext>
              </a:extLst>
            </p:cNvPr>
            <p:cNvSpPr/>
            <p:nvPr/>
          </p:nvSpPr>
          <p:spPr>
            <a:xfrm>
              <a:off x="1626399" y="5888425"/>
              <a:ext cx="814647" cy="27699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1" u="none" strike="noStrike" kern="1200" cap="none" spc="0" normalizeH="0" baseline="0" noProof="0" dirty="0">
                  <a:ln>
                    <a:noFill/>
                  </a:ln>
                  <a:solidFill>
                    <a:srgbClr val="DE471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 </a:t>
              </a:r>
              <a:r>
                <a:rPr lang="es-ES" sz="1200" b="1" i="1" dirty="0">
                  <a:solidFill>
                    <a:srgbClr val="DE4718">
                      <a:lumMod val="50000"/>
                    </a:srgbClr>
                  </a:solidFill>
                  <a:latin typeface="Verdana" panose="020B0604030504040204" pitchFamily="34" charset="0"/>
                  <a:ea typeface="Verdana" panose="020B0604030504040204" pitchFamily="34" charset="0"/>
                  <a:cs typeface="Verdana" panose="020B0604030504040204" pitchFamily="34" charset="0"/>
                </a:rPr>
                <a:t>8,6</a:t>
              </a:r>
              <a:r>
                <a:rPr kumimoji="0" lang="es-ES" sz="1200" b="1" i="1" u="none" strike="noStrike" kern="1200" cap="none" spc="0" normalizeH="0" baseline="0" noProof="0" dirty="0">
                  <a:ln>
                    <a:noFill/>
                  </a:ln>
                  <a:solidFill>
                    <a:srgbClr val="DE471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a:t>
              </a:r>
            </a:p>
          </p:txBody>
        </p:sp>
      </p:grpSp>
      <p:grpSp>
        <p:nvGrpSpPr>
          <p:cNvPr id="39" name="Grupo 38">
            <a:extLst>
              <a:ext uri="{FF2B5EF4-FFF2-40B4-BE49-F238E27FC236}">
                <a16:creationId xmlns:a16="http://schemas.microsoft.com/office/drawing/2014/main" id="{EB66A842-D316-4177-B5CE-314BFBDC3D27}"/>
              </a:ext>
            </a:extLst>
          </p:cNvPr>
          <p:cNvGrpSpPr/>
          <p:nvPr/>
        </p:nvGrpSpPr>
        <p:grpSpPr>
          <a:xfrm>
            <a:off x="89211" y="1089795"/>
            <a:ext cx="3033939" cy="768815"/>
            <a:chOff x="138375" y="33876"/>
            <a:chExt cx="3033939" cy="768815"/>
          </a:xfrm>
        </p:grpSpPr>
        <p:sp>
          <p:nvSpPr>
            <p:cNvPr id="40" name="Rectangle 3">
              <a:extLst>
                <a:ext uri="{FF2B5EF4-FFF2-40B4-BE49-F238E27FC236}">
                  <a16:creationId xmlns:a16="http://schemas.microsoft.com/office/drawing/2014/main" id="{3C482D96-579E-42E6-894D-062FEE54BEE0}"/>
                </a:ext>
              </a:extLst>
            </p:cNvPr>
            <p:cNvSpPr>
              <a:spLocks noChangeArrowheads="1"/>
            </p:cNvSpPr>
            <p:nvPr/>
          </p:nvSpPr>
          <p:spPr bwMode="auto">
            <a:xfrm>
              <a:off x="467615" y="42857"/>
              <a:ext cx="1398563" cy="290464"/>
            </a:xfrm>
            <a:prstGeom prst="rect">
              <a:avLst/>
            </a:prstGeom>
          </p:spPr>
          <p:txBody>
            <a:bodyPr vert="horz" lIns="91440" tIns="45720" rIns="91440" bIns="45720" rtlCol="0" anchor="ctr">
              <a:normAutofit fontScale="97500"/>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1000" b="0" i="0" u="none" strike="noStrike" kern="1200" cap="small"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41" name="Rectangle 3">
              <a:extLst>
                <a:ext uri="{FF2B5EF4-FFF2-40B4-BE49-F238E27FC236}">
                  <a16:creationId xmlns:a16="http://schemas.microsoft.com/office/drawing/2014/main" id="{01DFAEB6-C5D9-44AE-808A-8E6AF75DDE06}"/>
                </a:ext>
              </a:extLst>
            </p:cNvPr>
            <p:cNvSpPr>
              <a:spLocks noChangeArrowheads="1"/>
            </p:cNvSpPr>
            <p:nvPr/>
          </p:nvSpPr>
          <p:spPr bwMode="auto">
            <a:xfrm>
              <a:off x="495987" y="356415"/>
              <a:ext cx="2676327" cy="4462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18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a:t>
              </a:r>
              <a:r>
                <a:rPr kumimoji="0" lang="es-ES" sz="24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en tiempo libre</a:t>
              </a:r>
              <a:endParaRPr kumimoji="0" lang="es-ES" sz="18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42" name="Grupo 41">
              <a:extLst>
                <a:ext uri="{FF2B5EF4-FFF2-40B4-BE49-F238E27FC236}">
                  <a16:creationId xmlns:a16="http://schemas.microsoft.com/office/drawing/2014/main" id="{13232E6E-1A75-4706-BE8C-5EAC1B7A4521}"/>
                </a:ext>
              </a:extLst>
            </p:cNvPr>
            <p:cNvGrpSpPr/>
            <p:nvPr/>
          </p:nvGrpSpPr>
          <p:grpSpPr>
            <a:xfrm>
              <a:off x="138375" y="33876"/>
              <a:ext cx="314326" cy="388554"/>
              <a:chOff x="5377766" y="2476500"/>
              <a:chExt cx="1541077" cy="1905000"/>
            </a:xfrm>
          </p:grpSpPr>
          <p:pic>
            <p:nvPicPr>
              <p:cNvPr id="43" name="Picture 4" descr="https://d30y9cdsu7xlg0.cloudfront.net/png/7677-200.png">
                <a:extLst>
                  <a:ext uri="{FF2B5EF4-FFF2-40B4-BE49-F238E27FC236}">
                    <a16:creationId xmlns:a16="http://schemas.microsoft.com/office/drawing/2014/main" id="{9A51752D-599B-4332-807E-5AEEE57035B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https://d30y9cdsu7xlg0.cloudfront.net/png/113878-200.png">
                <a:extLst>
                  <a:ext uri="{FF2B5EF4-FFF2-40B4-BE49-F238E27FC236}">
                    <a16:creationId xmlns:a16="http://schemas.microsoft.com/office/drawing/2014/main" id="{262E3FE0-B294-4337-BE1B-F61E8539400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5" name="CuadroTexto 44">
            <a:extLst>
              <a:ext uri="{FF2B5EF4-FFF2-40B4-BE49-F238E27FC236}">
                <a16:creationId xmlns:a16="http://schemas.microsoft.com/office/drawing/2014/main" id="{7C237DDD-4033-41EE-89E5-C911C65F5976}"/>
              </a:ext>
            </a:extLst>
          </p:cNvPr>
          <p:cNvSpPr txBox="1"/>
          <p:nvPr/>
        </p:nvSpPr>
        <p:spPr>
          <a:xfrm>
            <a:off x="313332" y="1888262"/>
            <a:ext cx="106231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2021</a:t>
            </a:r>
          </a:p>
        </p:txBody>
      </p:sp>
      <p:sp>
        <p:nvSpPr>
          <p:cNvPr id="46" name="Rectángulo 45">
            <a:extLst>
              <a:ext uri="{FF2B5EF4-FFF2-40B4-BE49-F238E27FC236}">
                <a16:creationId xmlns:a16="http://schemas.microsoft.com/office/drawing/2014/main" id="{19BDA03A-190A-46A0-B0BA-579B37CAA800}"/>
              </a:ext>
            </a:extLst>
          </p:cNvPr>
          <p:cNvSpPr/>
          <p:nvPr/>
        </p:nvSpPr>
        <p:spPr>
          <a:xfrm>
            <a:off x="89211" y="90843"/>
            <a:ext cx="11937948" cy="8822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914400" rtl="0" eaLnBrk="1" fontAlgn="auto" latinLnBrk="0" hangingPunct="1">
              <a:lnSpc>
                <a:spcPct val="100000"/>
              </a:lnSpc>
              <a:spcBef>
                <a:spcPts val="200"/>
              </a:spcBef>
              <a:spcAft>
                <a:spcPts val="200"/>
              </a:spcAft>
              <a:buClr>
                <a:srgbClr val="233616"/>
              </a:buClr>
              <a:buSzTx/>
              <a:buFontTx/>
              <a:buNone/>
              <a:tabLst/>
              <a:defRPr/>
            </a:pPr>
            <a:r>
              <a:rPr kumimoji="0" lang="es-ES" sz="12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Segmentando a la población en función del sexo, la edad y el nivel de estudios se observa que entre la población universitaria de 55 o más años (que representan el 7,6% de la población), el porcentaje de lectores frecuentes alcanza el 78,5% entre las mujeres y el 69,4% entre los hombres.</a:t>
            </a:r>
          </a:p>
          <a:p>
            <a:pPr marL="0" marR="0" lvl="0" indent="0" algn="l" defTabSz="914400" rtl="0" eaLnBrk="1" fontAlgn="auto" latinLnBrk="0" hangingPunct="1">
              <a:lnSpc>
                <a:spcPct val="100000"/>
              </a:lnSpc>
              <a:spcBef>
                <a:spcPts val="200"/>
              </a:spcBef>
              <a:spcAft>
                <a:spcPts val="200"/>
              </a:spcAft>
              <a:buClr>
                <a:srgbClr val="233616"/>
              </a:buClr>
              <a:buSzTx/>
              <a:buFontTx/>
              <a:buNone/>
              <a:tabLst/>
              <a:defRPr/>
            </a:pPr>
            <a:r>
              <a:rPr kumimoji="0" lang="es-ES" sz="1200" b="0"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Por el contrario, el segmento con una menor representación de lectores frecuentes son los hombres con estudios primarios (únicamente un 27,2% son lectores frecuentes de libros en su tiempo libre).</a:t>
            </a:r>
          </a:p>
        </p:txBody>
      </p:sp>
      <p:grpSp>
        <p:nvGrpSpPr>
          <p:cNvPr id="47" name="Grupo 46">
            <a:extLst>
              <a:ext uri="{FF2B5EF4-FFF2-40B4-BE49-F238E27FC236}">
                <a16:creationId xmlns:a16="http://schemas.microsoft.com/office/drawing/2014/main" id="{33A500F5-EC4B-4B7D-9B10-461960095D52}"/>
              </a:ext>
            </a:extLst>
          </p:cNvPr>
          <p:cNvGrpSpPr/>
          <p:nvPr/>
        </p:nvGrpSpPr>
        <p:grpSpPr>
          <a:xfrm>
            <a:off x="9352353" y="6421690"/>
            <a:ext cx="1530651" cy="346827"/>
            <a:chOff x="10382672" y="252477"/>
            <a:chExt cx="1530651" cy="346827"/>
          </a:xfrm>
        </p:grpSpPr>
        <p:sp>
          <p:nvSpPr>
            <p:cNvPr id="48" name="Rectángulo 47">
              <a:extLst>
                <a:ext uri="{FF2B5EF4-FFF2-40B4-BE49-F238E27FC236}">
                  <a16:creationId xmlns:a16="http://schemas.microsoft.com/office/drawing/2014/main" id="{1C522961-57D3-4D9B-9A2A-51E0A55AFB4C}"/>
                </a:ext>
              </a:extLst>
            </p:cNvPr>
            <p:cNvSpPr/>
            <p:nvPr/>
          </p:nvSpPr>
          <p:spPr>
            <a:xfrm>
              <a:off x="10382672" y="252477"/>
              <a:ext cx="429926"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FFFF00"/>
                  </a:solidFill>
                  <a:effectLst/>
                  <a:highlight>
                    <a:srgbClr val="FFFF00"/>
                  </a:highlight>
                  <a:uLnTx/>
                  <a:uFillTx/>
                  <a:latin typeface="Verdana" panose="020B0604030504040204" pitchFamily="34" charset="0"/>
                  <a:ea typeface="Verdana" panose="020B0604030504040204" pitchFamily="34" charset="0"/>
                  <a:cs typeface="Verdana" panose="020B0604030504040204" pitchFamily="34" charset="0"/>
                </a:rPr>
                <a:t>___</a:t>
              </a:r>
              <a:endParaRPr kumimoji="0" lang="es-ES" sz="1000" b="0" i="0" u="none" strike="noStrike" kern="1200" cap="none" spc="0" normalizeH="0" baseline="0" noProof="0" dirty="0">
                <a:ln>
                  <a:noFill/>
                </a:ln>
                <a:solidFill>
                  <a:srgbClr val="FFFF00"/>
                </a:solidFill>
                <a:effectLst/>
                <a:uLnTx/>
                <a:uFillTx/>
                <a:latin typeface="Verdana"/>
                <a:ea typeface="+mn-ea"/>
                <a:cs typeface="+mn-cs"/>
              </a:endParaRPr>
            </a:p>
          </p:txBody>
        </p:sp>
        <p:sp>
          <p:nvSpPr>
            <p:cNvPr id="49" name="Rectangle 17">
              <a:extLst>
                <a:ext uri="{FF2B5EF4-FFF2-40B4-BE49-F238E27FC236}">
                  <a16:creationId xmlns:a16="http://schemas.microsoft.com/office/drawing/2014/main" id="{B29FF41B-8916-4AB6-9051-7DAAF7D6211A}"/>
                </a:ext>
              </a:extLst>
            </p:cNvPr>
            <p:cNvSpPr>
              <a:spLocks noChangeArrowheads="1"/>
            </p:cNvSpPr>
            <p:nvPr/>
          </p:nvSpPr>
          <p:spPr bwMode="auto">
            <a:xfrm>
              <a:off x="10636445" y="260750"/>
              <a:ext cx="1276878" cy="338554"/>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800" b="0" i="0" u="none" strike="noStrike" kern="1200" cap="none" spc="0" normalizeH="0" baseline="0" noProof="0" dirty="0">
                  <a:ln>
                    <a:noFill/>
                  </a:ln>
                  <a:solidFill>
                    <a:srgbClr val="002060"/>
                  </a:solidFill>
                  <a:effectLst/>
                  <a:highlight>
                    <a:srgbClr val="FFFF00"/>
                  </a:highlight>
                  <a:uLnTx/>
                  <a:uFillTx/>
                  <a:latin typeface="Verdana"/>
                  <a:ea typeface="+mn-ea"/>
                  <a:cs typeface="+mn-cs"/>
                </a:rPr>
                <a:t>*Significativamente superior a la media</a:t>
              </a:r>
              <a:endParaRPr kumimoji="0" lang="es-ES" sz="800" b="0" i="0" u="none" strike="noStrike" kern="1200" cap="none" spc="0" normalizeH="0" baseline="0" noProof="0" dirty="0">
                <a:ln>
                  <a:noFill/>
                </a:ln>
                <a:solidFill>
                  <a:srgbClr val="002060"/>
                </a:solidFill>
                <a:effectLst/>
                <a:highlight>
                  <a:srgbClr val="FFFF00"/>
                </a:highlight>
                <a:uLnTx/>
                <a:uFillTx/>
                <a:latin typeface="Verdana"/>
                <a:ea typeface="+mn-ea"/>
                <a:cs typeface="+mn-cs"/>
              </a:endParaRPr>
            </a:p>
          </p:txBody>
        </p:sp>
      </p:grpSp>
      <p:sp>
        <p:nvSpPr>
          <p:cNvPr id="54" name="CuadroTexto 53">
            <a:extLst>
              <a:ext uri="{FF2B5EF4-FFF2-40B4-BE49-F238E27FC236}">
                <a16:creationId xmlns:a16="http://schemas.microsoft.com/office/drawing/2014/main" id="{09ECFDEF-62C5-4D19-8C30-9B784192FA12}"/>
              </a:ext>
            </a:extLst>
          </p:cNvPr>
          <p:cNvSpPr txBox="1"/>
          <p:nvPr/>
        </p:nvSpPr>
        <p:spPr>
          <a:xfrm>
            <a:off x="35117" y="2309823"/>
            <a:ext cx="16400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Población de 14 o más años (4.811)</a:t>
            </a:r>
          </a:p>
        </p:txBody>
      </p:sp>
      <p:pic>
        <p:nvPicPr>
          <p:cNvPr id="50" name="Imagen 49">
            <a:extLst>
              <a:ext uri="{FF2B5EF4-FFF2-40B4-BE49-F238E27FC236}">
                <a16:creationId xmlns:a16="http://schemas.microsoft.com/office/drawing/2014/main" id="{B261BD68-E568-4C25-BD95-9EA5DF1DCDD7}"/>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9236241" y="3140850"/>
            <a:ext cx="662150" cy="342376"/>
          </a:xfrm>
          <a:prstGeom prst="rect">
            <a:avLst/>
          </a:prstGeom>
        </p:spPr>
      </p:pic>
      <p:pic>
        <p:nvPicPr>
          <p:cNvPr id="59" name="Imagen 58">
            <a:extLst>
              <a:ext uri="{FF2B5EF4-FFF2-40B4-BE49-F238E27FC236}">
                <a16:creationId xmlns:a16="http://schemas.microsoft.com/office/drawing/2014/main" id="{78D4EFB4-D98D-425C-A26D-3619D72D54B1}"/>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9439468" y="3606430"/>
            <a:ext cx="662150" cy="342376"/>
          </a:xfrm>
          <a:prstGeom prst="rect">
            <a:avLst/>
          </a:prstGeom>
        </p:spPr>
      </p:pic>
      <p:pic>
        <p:nvPicPr>
          <p:cNvPr id="60" name="Imagen 59">
            <a:extLst>
              <a:ext uri="{FF2B5EF4-FFF2-40B4-BE49-F238E27FC236}">
                <a16:creationId xmlns:a16="http://schemas.microsoft.com/office/drawing/2014/main" id="{A5E49A63-CE39-4524-B3E0-13608C1DE2EA}"/>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8946893" y="4033822"/>
            <a:ext cx="662150" cy="342376"/>
          </a:xfrm>
          <a:prstGeom prst="rect">
            <a:avLst/>
          </a:prstGeom>
        </p:spPr>
      </p:pic>
      <p:pic>
        <p:nvPicPr>
          <p:cNvPr id="61" name="Imagen 60">
            <a:extLst>
              <a:ext uri="{FF2B5EF4-FFF2-40B4-BE49-F238E27FC236}">
                <a16:creationId xmlns:a16="http://schemas.microsoft.com/office/drawing/2014/main" id="{15027A71-DAAC-4CF7-8E47-7224B65F94D3}"/>
              </a:ext>
            </a:extLst>
          </p:cNvPr>
          <p:cNvPicPr>
            <a:picLocks noChangeAspect="1"/>
          </p:cNvPicPr>
          <p:nvPr/>
        </p:nvPicPr>
        <p:blipFill>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8711865" y="4480410"/>
            <a:ext cx="662150" cy="342376"/>
          </a:xfrm>
          <a:prstGeom prst="rect">
            <a:avLst/>
          </a:prstGeom>
        </p:spPr>
      </p:pic>
    </p:spTree>
    <p:extLst>
      <p:ext uri="{BB962C8B-B14F-4D97-AF65-F5344CB8AC3E}">
        <p14:creationId xmlns:p14="http://schemas.microsoft.com/office/powerpoint/2010/main" val="1291224274"/>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ángulo 67">
            <a:extLst>
              <a:ext uri="{FF2B5EF4-FFF2-40B4-BE49-F238E27FC236}">
                <a16:creationId xmlns:a16="http://schemas.microsoft.com/office/drawing/2014/main" id="{DD348079-DE43-4EC1-941F-6ADB1B1E0EAB}"/>
              </a:ext>
            </a:extLst>
          </p:cNvPr>
          <p:cNvSpPr/>
          <p:nvPr/>
        </p:nvSpPr>
        <p:spPr>
          <a:xfrm>
            <a:off x="0" y="-2775"/>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graphicFrame>
        <p:nvGraphicFramePr>
          <p:cNvPr id="27" name="Tabla 26">
            <a:extLst>
              <a:ext uri="{FF2B5EF4-FFF2-40B4-BE49-F238E27FC236}">
                <a16:creationId xmlns:a16="http://schemas.microsoft.com/office/drawing/2014/main" id="{BBB4B42E-BCFA-4A4A-AFFC-20668182D091}"/>
              </a:ext>
            </a:extLst>
          </p:cNvPr>
          <p:cNvGraphicFramePr>
            <a:graphicFrameLocks noGrp="1"/>
          </p:cNvGraphicFramePr>
          <p:nvPr>
            <p:extLst>
              <p:ext uri="{D42A27DB-BD31-4B8C-83A1-F6EECF244321}">
                <p14:modId xmlns:p14="http://schemas.microsoft.com/office/powerpoint/2010/main" val="328246069"/>
              </p:ext>
            </p:extLst>
          </p:nvPr>
        </p:nvGraphicFramePr>
        <p:xfrm>
          <a:off x="800846" y="3315404"/>
          <a:ext cx="10396547" cy="3422920"/>
        </p:xfrm>
        <a:graphic>
          <a:graphicData uri="http://schemas.openxmlformats.org/drawingml/2006/table">
            <a:tbl>
              <a:tblPr firstRow="1" bandRow="1">
                <a:tableStyleId>{5C22544A-7EE6-4342-B048-85BDC9FD1C3A}</a:tableStyleId>
              </a:tblPr>
              <a:tblGrid>
                <a:gridCol w="3556547">
                  <a:extLst>
                    <a:ext uri="{9D8B030D-6E8A-4147-A177-3AD203B41FA5}">
                      <a16:colId xmlns:a16="http://schemas.microsoft.com/office/drawing/2014/main" val="3699528707"/>
                    </a:ext>
                  </a:extLst>
                </a:gridCol>
                <a:gridCol w="6840000">
                  <a:extLst>
                    <a:ext uri="{9D8B030D-6E8A-4147-A177-3AD203B41FA5}">
                      <a16:colId xmlns:a16="http://schemas.microsoft.com/office/drawing/2014/main" val="1034386413"/>
                    </a:ext>
                  </a:extLst>
                </a:gridCol>
              </a:tblGrid>
              <a:tr h="427865">
                <a:tc>
                  <a:txBody>
                    <a:bodyPr/>
                    <a:lstStyle/>
                    <a:p>
                      <a:pPr algn="r" rtl="0" fontAlgn="ctr"/>
                      <a:r>
                        <a:rPr lang="es-ES" sz="1050" b="1" i="0" u="none" strike="noStrike" kern="1200" dirty="0">
                          <a:solidFill>
                            <a:schemeClr val="tx1"/>
                          </a:solidFill>
                          <a:effectLst/>
                          <a:latin typeface="Verdana" panose="020B0604030504040204" pitchFamily="34" charset="0"/>
                          <a:ea typeface="+mn-ea"/>
                          <a:cs typeface="+mn-cs"/>
                        </a:rPr>
                        <a:t>Lee libros por motivos de trabajo o estudios</a:t>
                      </a:r>
                    </a:p>
                  </a:txBody>
                  <a:tcPr marL="9525" marR="9525" marT="9525" marB="0" anchor="ctr">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endParaRPr lang="es-ES" sz="1000" b="0" kern="1200" dirty="0">
                        <a:solidFill>
                          <a:srgbClr val="C00000"/>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72924344"/>
                  </a:ext>
                </a:extLst>
              </a:tr>
              <a:tr h="427865">
                <a:tc>
                  <a:txBody>
                    <a:bodyPr/>
                    <a:lstStyle/>
                    <a:p>
                      <a:pPr algn="r" rtl="0" fontAlgn="ctr"/>
                      <a:r>
                        <a:rPr lang="es-ES" sz="1050" b="1" i="0" u="none" strike="noStrike" kern="1200" dirty="0">
                          <a:solidFill>
                            <a:schemeClr val="tx1"/>
                          </a:solidFill>
                          <a:effectLst/>
                          <a:latin typeface="Verdana" panose="020B0604030504040204" pitchFamily="34" charset="0"/>
                          <a:ea typeface="+mn-ea"/>
                          <a:cs typeface="+mn-cs"/>
                        </a:rPr>
                        <a:t>Lee libros en soporte digital</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12526382"/>
                  </a:ext>
                </a:extLst>
              </a:tr>
              <a:tr h="427865">
                <a:tc>
                  <a:txBody>
                    <a:bodyPr/>
                    <a:lstStyle/>
                    <a:p>
                      <a:pPr algn="r" rtl="0" fontAlgn="ctr"/>
                      <a:endParaRPr lang="es-ES" sz="1050" b="1" i="0" u="none" strike="noStrike" kern="1200" dirty="0">
                        <a:solidFill>
                          <a:schemeClr val="tx1"/>
                        </a:solidFill>
                        <a:effectLst/>
                        <a:latin typeface="Verdana" panose="020B0604030504040204" pitchFamily="34" charset="0"/>
                        <a:ea typeface="+mn-ea"/>
                        <a:cs typeface="+mn-cs"/>
                      </a:endParaRP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77332116"/>
                  </a:ext>
                </a:extLst>
              </a:tr>
              <a:tr h="427865">
                <a:tc>
                  <a:txBody>
                    <a:bodyPr/>
                    <a:lstStyle/>
                    <a:p>
                      <a:pPr algn="r" rtl="0" fontAlgn="ctr"/>
                      <a:r>
                        <a:rPr lang="es-ES" sz="1050" b="1" i="0" u="none" strike="noStrike" kern="1200" dirty="0">
                          <a:solidFill>
                            <a:schemeClr val="tx1"/>
                          </a:solidFill>
                          <a:effectLst/>
                          <a:latin typeface="Verdana" panose="020B0604030504040204" pitchFamily="34" charset="0"/>
                          <a:ea typeface="+mn-ea"/>
                          <a:cs typeface="+mn-cs"/>
                        </a:rPr>
                        <a:t>Lee periódicos</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00751294"/>
                  </a:ext>
                </a:extLst>
              </a:tr>
              <a:tr h="427865">
                <a:tc>
                  <a:txBody>
                    <a:bodyPr/>
                    <a:lstStyle/>
                    <a:p>
                      <a:pPr algn="r" rtl="0" fontAlgn="ctr"/>
                      <a:r>
                        <a:rPr lang="es-ES" sz="1050" b="1" i="0" u="none" strike="noStrike" kern="1200" dirty="0">
                          <a:solidFill>
                            <a:schemeClr val="tx1"/>
                          </a:solidFill>
                          <a:effectLst/>
                          <a:latin typeface="Verdana" panose="020B0604030504040204" pitchFamily="34" charset="0"/>
                          <a:ea typeface="+mn-ea"/>
                          <a:cs typeface="+mn-cs"/>
                        </a:rPr>
                        <a:t>Lee en webs, blogs y foros</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kumimoji="0" lang="es-ES" sz="1000" b="0" i="0" u="none" strike="noStrike" kern="1200" cap="none" spc="0" normalizeH="0" baseline="0" dirty="0">
                        <a:ln>
                          <a:noFill/>
                        </a:ln>
                        <a:solidFill>
                          <a:srgbClr val="68A02C">
                            <a:lumMod val="5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60383675"/>
                  </a:ext>
                </a:extLst>
              </a:tr>
              <a:tr h="427865">
                <a:tc>
                  <a:txBody>
                    <a:bodyPr/>
                    <a:lstStyle/>
                    <a:p>
                      <a:pPr algn="r" rtl="0" fontAlgn="ctr"/>
                      <a:r>
                        <a:rPr lang="es-ES" sz="1050" b="1" i="0" u="none" strike="noStrike" kern="1200" dirty="0">
                          <a:solidFill>
                            <a:schemeClr val="tx1"/>
                          </a:solidFill>
                          <a:effectLst/>
                          <a:latin typeface="Verdana" panose="020B0604030504040204" pitchFamily="34" charset="0"/>
                          <a:ea typeface="+mn-ea"/>
                          <a:cs typeface="+mn-cs"/>
                        </a:rPr>
                        <a:t>Lee en redes sociales</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812666961"/>
                  </a:ext>
                </a:extLst>
              </a:tr>
              <a:tr h="427865">
                <a:tc>
                  <a:txBody>
                    <a:bodyPr/>
                    <a:lstStyle/>
                    <a:p>
                      <a:pPr algn="r" rtl="0" fontAlgn="ctr"/>
                      <a:r>
                        <a:rPr lang="es-ES" sz="1050" b="1" i="0" u="none" strike="noStrike" kern="1200" dirty="0">
                          <a:solidFill>
                            <a:schemeClr val="tx1"/>
                          </a:solidFill>
                          <a:effectLst/>
                          <a:latin typeface="Verdana" panose="020B0604030504040204" pitchFamily="34" charset="0"/>
                          <a:ea typeface="+mn-ea"/>
                          <a:cs typeface="+mn-cs"/>
                        </a:rPr>
                        <a:t> Lee revistas </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506017515"/>
                  </a:ext>
                </a:extLst>
              </a:tr>
              <a:tr h="427865">
                <a:tc>
                  <a:txBody>
                    <a:bodyPr/>
                    <a:lstStyle/>
                    <a:p>
                      <a:pPr algn="r" rtl="0" fontAlgn="ctr"/>
                      <a:r>
                        <a:rPr lang="es-ES" sz="1050" b="1" i="0" u="none" strike="noStrike" kern="1200" dirty="0">
                          <a:solidFill>
                            <a:schemeClr val="tx1"/>
                          </a:solidFill>
                          <a:effectLst/>
                          <a:latin typeface="Verdana" panose="020B0604030504040204" pitchFamily="34" charset="0"/>
                          <a:ea typeface="+mn-ea"/>
                          <a:cs typeface="+mn-cs"/>
                        </a:rPr>
                        <a:t>Lee tebeos, cómics</a:t>
                      </a:r>
                    </a:p>
                  </a:txBody>
                  <a:tcPr marL="9525" marR="9525" marT="9525" marB="0" anchor="ctr">
                    <a:lnT w="12700" cap="flat" cmpd="sng" algn="ctr">
                      <a:solidFill>
                        <a:schemeClr val="bg1">
                          <a:lumMod val="85000"/>
                        </a:schemeClr>
                      </a:solidFill>
                      <a:prstDash val="solid"/>
                      <a:round/>
                      <a:headEnd type="none" w="med" len="med"/>
                      <a:tailEnd type="none" w="med" len="med"/>
                    </a:lnT>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noFill/>
                  </a:tcPr>
                </a:tc>
                <a:extLst>
                  <a:ext uri="{0D108BD9-81ED-4DB2-BD59-A6C34878D82A}">
                    <a16:rowId xmlns:a16="http://schemas.microsoft.com/office/drawing/2014/main" val="908296066"/>
                  </a:ext>
                </a:extLst>
              </a:tr>
            </a:tbl>
          </a:graphicData>
        </a:graphic>
      </p:graphicFrame>
      <p:sp>
        <p:nvSpPr>
          <p:cNvPr id="48" name="Marcador de número de diapositiva 1">
            <a:extLst>
              <a:ext uri="{FF2B5EF4-FFF2-40B4-BE49-F238E27FC236}">
                <a16:creationId xmlns:a16="http://schemas.microsoft.com/office/drawing/2014/main" id="{E2A4B413-D46E-41EC-B97C-5F70DC9810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grpSp>
        <p:nvGrpSpPr>
          <p:cNvPr id="2" name="Grupo 1">
            <a:extLst>
              <a:ext uri="{FF2B5EF4-FFF2-40B4-BE49-F238E27FC236}">
                <a16:creationId xmlns:a16="http://schemas.microsoft.com/office/drawing/2014/main" id="{F8C146A9-C614-4EA0-8E49-F019F6BA08E7}"/>
              </a:ext>
            </a:extLst>
          </p:cNvPr>
          <p:cNvGrpSpPr/>
          <p:nvPr/>
        </p:nvGrpSpPr>
        <p:grpSpPr>
          <a:xfrm>
            <a:off x="4067561" y="1685629"/>
            <a:ext cx="6561250" cy="895964"/>
            <a:chOff x="4316842" y="1014782"/>
            <a:chExt cx="6561250" cy="895964"/>
          </a:xfrm>
        </p:grpSpPr>
        <p:graphicFrame>
          <p:nvGraphicFramePr>
            <p:cNvPr id="132" name="Gráfico 131">
              <a:extLst>
                <a:ext uri="{FF2B5EF4-FFF2-40B4-BE49-F238E27FC236}">
                  <a16:creationId xmlns:a16="http://schemas.microsoft.com/office/drawing/2014/main" id="{3C433D69-2FA3-43EE-8E56-95F6E2219D08}"/>
                </a:ext>
              </a:extLst>
            </p:cNvPr>
            <p:cNvGraphicFramePr/>
            <p:nvPr>
              <p:extLst>
                <p:ext uri="{D42A27DB-BD31-4B8C-83A1-F6EECF244321}">
                  <p14:modId xmlns:p14="http://schemas.microsoft.com/office/powerpoint/2010/main" val="1202387839"/>
                </p:ext>
              </p:extLst>
            </p:nvPr>
          </p:nvGraphicFramePr>
          <p:xfrm>
            <a:off x="4316842" y="1101477"/>
            <a:ext cx="5112907" cy="809269"/>
          </p:xfrm>
          <a:graphic>
            <a:graphicData uri="http://schemas.openxmlformats.org/drawingml/2006/chart">
              <c:chart xmlns:c="http://schemas.openxmlformats.org/drawingml/2006/chart" xmlns:r="http://schemas.openxmlformats.org/officeDocument/2006/relationships" r:id="rId2"/>
            </a:graphicData>
          </a:graphic>
        </p:graphicFrame>
        <p:sp>
          <p:nvSpPr>
            <p:cNvPr id="137" name="17 Rectángulo">
              <a:extLst>
                <a:ext uri="{FF2B5EF4-FFF2-40B4-BE49-F238E27FC236}">
                  <a16:creationId xmlns:a16="http://schemas.microsoft.com/office/drawing/2014/main" id="{DBE547BB-7E15-412B-A68B-2E6DB1202502}"/>
                </a:ext>
              </a:extLst>
            </p:cNvPr>
            <p:cNvSpPr>
              <a:spLocks noChangeArrowheads="1"/>
            </p:cNvSpPr>
            <p:nvPr/>
          </p:nvSpPr>
          <p:spPr bwMode="auto">
            <a:xfrm>
              <a:off x="9561184" y="1014782"/>
              <a:ext cx="1316908" cy="415498"/>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TOTAL NO LECTOR*</a:t>
              </a:r>
            </a:p>
          </p:txBody>
        </p:sp>
        <p:sp>
          <p:nvSpPr>
            <p:cNvPr id="130" name="Rectángulo 129">
              <a:extLst>
                <a:ext uri="{FF2B5EF4-FFF2-40B4-BE49-F238E27FC236}">
                  <a16:creationId xmlns:a16="http://schemas.microsoft.com/office/drawing/2014/main" id="{021E00F0-F65F-40FD-950B-EC76FEF3D2CB}"/>
                </a:ext>
              </a:extLst>
            </p:cNvPr>
            <p:cNvSpPr/>
            <p:nvPr/>
          </p:nvSpPr>
          <p:spPr>
            <a:xfrm>
              <a:off x="6979690" y="1370933"/>
              <a:ext cx="2857186" cy="415499"/>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131" name="Rectángulo 130">
              <a:extLst>
                <a:ext uri="{FF2B5EF4-FFF2-40B4-BE49-F238E27FC236}">
                  <a16:creationId xmlns:a16="http://schemas.microsoft.com/office/drawing/2014/main" id="{393B0677-81B7-415D-8EE3-387717346604}"/>
                </a:ext>
              </a:extLst>
            </p:cNvPr>
            <p:cNvSpPr/>
            <p:nvPr/>
          </p:nvSpPr>
          <p:spPr>
            <a:xfrm>
              <a:off x="9591896" y="1430280"/>
              <a:ext cx="1010503" cy="273280"/>
            </a:xfrm>
            <a:prstGeom prst="rect">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Verdana"/>
                  <a:ea typeface="+mn-ea"/>
                  <a:cs typeface="+mn-cs"/>
                </a:rPr>
                <a:t>47,3%</a:t>
              </a:r>
            </a:p>
          </p:txBody>
        </p:sp>
      </p:grpSp>
      <p:sp>
        <p:nvSpPr>
          <p:cNvPr id="138" name="17 Rectángulo">
            <a:extLst>
              <a:ext uri="{FF2B5EF4-FFF2-40B4-BE49-F238E27FC236}">
                <a16:creationId xmlns:a16="http://schemas.microsoft.com/office/drawing/2014/main" id="{F1DC2DF0-FE50-41A5-A7B6-C160A8F93B72}"/>
              </a:ext>
            </a:extLst>
          </p:cNvPr>
          <p:cNvSpPr>
            <a:spLocks noChangeArrowheads="1"/>
          </p:cNvSpPr>
          <p:nvPr/>
        </p:nvSpPr>
        <p:spPr bwMode="auto">
          <a:xfrm>
            <a:off x="929329" y="2062826"/>
            <a:ext cx="1131786" cy="369332"/>
          </a:xfrm>
          <a:prstGeom prst="rect">
            <a:avLst/>
          </a:prstGeom>
          <a:noFill/>
          <a:ln w="9525">
            <a:solidFill>
              <a:schemeClr val="accent4">
                <a:lumMod val="50000"/>
                <a:lumOff val="50000"/>
              </a:schemeClr>
            </a:solid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2A61">
                    <a:lumMod val="90000"/>
                    <a:lumOff val="10000"/>
                  </a:srgbClr>
                </a:solidFill>
                <a:effectLst/>
                <a:uLnTx/>
                <a:uFillTx/>
                <a:latin typeface="Verdana" panose="020B0604030504040204" pitchFamily="34" charset="0"/>
                <a:ea typeface="Verdana" panose="020B0604030504040204" pitchFamily="34" charset="0"/>
                <a:cs typeface="Verdana" panose="020B0604030504040204" pitchFamily="34" charset="0"/>
              </a:rPr>
              <a:t>TOTAL</a:t>
            </a:r>
            <a:endParaRPr kumimoji="0" lang="es-ES" sz="1400" b="0" i="0" u="none" strike="noStrike" kern="1200" cap="none" spc="0" normalizeH="0" baseline="0" noProof="0" dirty="0">
              <a:ln>
                <a:noFill/>
              </a:ln>
              <a:solidFill>
                <a:srgbClr val="002A61">
                  <a:lumMod val="90000"/>
                  <a:lumOff val="1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7" name="Rectángulo 146">
            <a:extLst>
              <a:ext uri="{FF2B5EF4-FFF2-40B4-BE49-F238E27FC236}">
                <a16:creationId xmlns:a16="http://schemas.microsoft.com/office/drawing/2014/main" id="{6D546BA9-4BCD-45E2-9E11-2C82CE2F4E37}"/>
              </a:ext>
            </a:extLst>
          </p:cNvPr>
          <p:cNvSpPr/>
          <p:nvPr/>
        </p:nvSpPr>
        <p:spPr>
          <a:xfrm>
            <a:off x="4315211" y="2434721"/>
            <a:ext cx="1724171"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Frecuente</a:t>
            </a:r>
            <a:r>
              <a:rPr kumimoji="0" lang="es-ES" sz="10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 </a:t>
            </a:r>
            <a:br>
              <a:rPr kumimoji="0" lang="es-ES" sz="10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s-ES" sz="8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(al menos semanalmente)</a:t>
            </a:r>
            <a:endParaRPr kumimoji="0" lang="es-ES" sz="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48" name="17 Rectángulo">
            <a:extLst>
              <a:ext uri="{FF2B5EF4-FFF2-40B4-BE49-F238E27FC236}">
                <a16:creationId xmlns:a16="http://schemas.microsoft.com/office/drawing/2014/main" id="{E9DD273D-B185-4E53-BBA8-42AED286DAB2}"/>
              </a:ext>
            </a:extLst>
          </p:cNvPr>
          <p:cNvSpPr>
            <a:spLocks noChangeArrowheads="1"/>
          </p:cNvSpPr>
          <p:nvPr/>
        </p:nvSpPr>
        <p:spPr bwMode="auto">
          <a:xfrm>
            <a:off x="7286180" y="2407018"/>
            <a:ext cx="1316908" cy="415498"/>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TOTAL NO LECTOR*</a:t>
            </a:r>
          </a:p>
        </p:txBody>
      </p:sp>
      <p:sp>
        <p:nvSpPr>
          <p:cNvPr id="149" name="Rectángulo 148">
            <a:extLst>
              <a:ext uri="{FF2B5EF4-FFF2-40B4-BE49-F238E27FC236}">
                <a16:creationId xmlns:a16="http://schemas.microsoft.com/office/drawing/2014/main" id="{F2656E1F-B36B-47BA-A687-1505ECFA6295}"/>
              </a:ext>
            </a:extLst>
          </p:cNvPr>
          <p:cNvSpPr/>
          <p:nvPr/>
        </p:nvSpPr>
        <p:spPr>
          <a:xfrm>
            <a:off x="8321149" y="2578351"/>
            <a:ext cx="1718638"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a:t>
            </a:r>
            <a:r>
              <a:rPr kumimoji="0" lang="es-ES" sz="10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Ocasional + No lector</a:t>
            </a:r>
            <a:endParaRPr kumimoji="0" lang="es-ES" sz="1000" b="0" i="0" u="none" strike="noStrike" kern="1200" cap="none" spc="0" normalizeH="0" baseline="0" noProof="0" dirty="0">
              <a:ln>
                <a:noFill/>
              </a:ln>
              <a:solidFill>
                <a:prstClr val="black"/>
              </a:solidFill>
              <a:effectLst/>
              <a:uLnTx/>
              <a:uFillTx/>
              <a:latin typeface="Verdana"/>
              <a:ea typeface="+mn-ea"/>
              <a:cs typeface="+mn-cs"/>
            </a:endParaRPr>
          </a:p>
        </p:txBody>
      </p:sp>
      <p:sp>
        <p:nvSpPr>
          <p:cNvPr id="3" name="Flecha: hacia abajo 2">
            <a:extLst>
              <a:ext uri="{FF2B5EF4-FFF2-40B4-BE49-F238E27FC236}">
                <a16:creationId xmlns:a16="http://schemas.microsoft.com/office/drawing/2014/main" id="{EFE6B793-9AC9-4A2D-AEDC-C3CC0FE982DB}"/>
              </a:ext>
            </a:extLst>
          </p:cNvPr>
          <p:cNvSpPr/>
          <p:nvPr/>
        </p:nvSpPr>
        <p:spPr>
          <a:xfrm>
            <a:off x="4956812" y="2865608"/>
            <a:ext cx="425468" cy="260151"/>
          </a:xfrm>
          <a:prstGeom prst="downArrow">
            <a:avLst/>
          </a:prstGeom>
          <a:solidFill>
            <a:srgbClr val="B5D64A"/>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43" name="Flecha: hacia abajo 42">
            <a:extLst>
              <a:ext uri="{FF2B5EF4-FFF2-40B4-BE49-F238E27FC236}">
                <a16:creationId xmlns:a16="http://schemas.microsoft.com/office/drawing/2014/main" id="{03DAE9D9-4120-4E19-AB81-5880654B0E6F}"/>
              </a:ext>
            </a:extLst>
          </p:cNvPr>
          <p:cNvSpPr/>
          <p:nvPr/>
        </p:nvSpPr>
        <p:spPr>
          <a:xfrm>
            <a:off x="7731900" y="2865608"/>
            <a:ext cx="425468" cy="260151"/>
          </a:xfrm>
          <a:prstGeom prst="downArrow">
            <a:avLst/>
          </a:prstGeom>
          <a:solidFill>
            <a:srgbClr val="BFBFB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graphicFrame>
        <p:nvGraphicFramePr>
          <p:cNvPr id="23" name="20 Gráfico">
            <a:extLst>
              <a:ext uri="{FF2B5EF4-FFF2-40B4-BE49-F238E27FC236}">
                <a16:creationId xmlns:a16="http://schemas.microsoft.com/office/drawing/2014/main" id="{49E322E7-E66C-4814-96D5-B8C85E4B34C7}"/>
              </a:ext>
            </a:extLst>
          </p:cNvPr>
          <p:cNvGraphicFramePr/>
          <p:nvPr>
            <p:extLst>
              <p:ext uri="{D42A27DB-BD31-4B8C-83A1-F6EECF244321}">
                <p14:modId xmlns:p14="http://schemas.microsoft.com/office/powerpoint/2010/main" val="4186663114"/>
              </p:ext>
            </p:extLst>
          </p:nvPr>
        </p:nvGraphicFramePr>
        <p:xfrm>
          <a:off x="4252549" y="3213443"/>
          <a:ext cx="2689423" cy="3604728"/>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ángulo 4">
            <a:extLst>
              <a:ext uri="{FF2B5EF4-FFF2-40B4-BE49-F238E27FC236}">
                <a16:creationId xmlns:a16="http://schemas.microsoft.com/office/drawing/2014/main" id="{1D02AD0C-828D-45F9-B39B-01E8A9EB8AE1}"/>
              </a:ext>
            </a:extLst>
          </p:cNvPr>
          <p:cNvSpPr/>
          <p:nvPr/>
        </p:nvSpPr>
        <p:spPr>
          <a:xfrm>
            <a:off x="2142188" y="2009463"/>
            <a:ext cx="1859656" cy="480131"/>
          </a:xfrm>
          <a:prstGeom prst="rect">
            <a:avLst/>
          </a:prstGeom>
        </p:spPr>
        <p:txBody>
          <a:bodyPr wrap="square">
            <a:spAutoFit/>
          </a:bodyPr>
          <a:lstStyle/>
          <a:p>
            <a:pPr marL="0" marR="0" lvl="0" indent="0" algn="r" defTabSz="914400" rtl="0" eaLnBrk="1" fontAlgn="auto" latinLnBrk="0" hangingPunct="1">
              <a:lnSpc>
                <a:spcPct val="90000"/>
              </a:lnSpc>
              <a:spcBef>
                <a:spcPts val="600"/>
              </a:spcBef>
              <a:spcAft>
                <a:spcPts val="0"/>
              </a:spcAft>
              <a:buClrTx/>
              <a:buSzTx/>
              <a:buFontTx/>
              <a:buNone/>
              <a:tabLst/>
              <a:defRPr/>
            </a:pPr>
            <a:r>
              <a:rPr kumimoji="0" lang="es-ES" sz="12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a:t>
            </a:r>
            <a:r>
              <a:rPr kumimoji="0" lang="es-ES" sz="1600" b="1"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en tiempo libre</a:t>
            </a:r>
            <a:endParaRPr kumimoji="0" lang="es-ES" sz="1200" b="1"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 name="CuadroTexto 24">
            <a:extLst>
              <a:ext uri="{FF2B5EF4-FFF2-40B4-BE49-F238E27FC236}">
                <a16:creationId xmlns:a16="http://schemas.microsoft.com/office/drawing/2014/main" id="{D1A3BA87-CD55-41C3-9474-D35699726806}"/>
              </a:ext>
            </a:extLst>
          </p:cNvPr>
          <p:cNvSpPr txBox="1"/>
          <p:nvPr/>
        </p:nvSpPr>
        <p:spPr>
          <a:xfrm>
            <a:off x="5401826" y="2804408"/>
            <a:ext cx="98921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7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700" b="0" i="0" u="none" strike="noStrike" kern="1200" cap="none" spc="0" normalizeH="0" baseline="0" noProof="0" dirty="0">
                <a:ln>
                  <a:noFill/>
                </a:ln>
                <a:solidFill>
                  <a:srgbClr val="002060"/>
                </a:solidFill>
                <a:effectLst/>
                <a:uLnTx/>
                <a:uFillTx/>
                <a:latin typeface="Verdana"/>
                <a:ea typeface="Roboto" pitchFamily="2" charset="0"/>
                <a:cs typeface="+mn-cs"/>
              </a:rPr>
              <a:t>2.583</a:t>
            </a:r>
          </a:p>
        </p:txBody>
      </p:sp>
      <p:sp>
        <p:nvSpPr>
          <p:cNvPr id="26" name="CuadroTexto 25">
            <a:extLst>
              <a:ext uri="{FF2B5EF4-FFF2-40B4-BE49-F238E27FC236}">
                <a16:creationId xmlns:a16="http://schemas.microsoft.com/office/drawing/2014/main" id="{94D17B72-C9AB-4B76-8CEE-0A04E9802E90}"/>
              </a:ext>
            </a:extLst>
          </p:cNvPr>
          <p:cNvSpPr txBox="1"/>
          <p:nvPr/>
        </p:nvSpPr>
        <p:spPr>
          <a:xfrm>
            <a:off x="8203127" y="2804408"/>
            <a:ext cx="98921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7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700" b="0" i="0" u="none" strike="noStrike" kern="1200" cap="none" spc="0" normalizeH="0" baseline="0" noProof="0" dirty="0">
                <a:ln>
                  <a:noFill/>
                </a:ln>
                <a:solidFill>
                  <a:srgbClr val="002060"/>
                </a:solidFill>
                <a:effectLst/>
                <a:uLnTx/>
                <a:uFillTx/>
                <a:latin typeface="Verdana"/>
                <a:ea typeface="Roboto" pitchFamily="2" charset="0"/>
                <a:cs typeface="+mn-cs"/>
              </a:rPr>
              <a:t>2.228</a:t>
            </a:r>
          </a:p>
        </p:txBody>
      </p:sp>
      <p:graphicFrame>
        <p:nvGraphicFramePr>
          <p:cNvPr id="29" name="20 Gráfico">
            <a:extLst>
              <a:ext uri="{FF2B5EF4-FFF2-40B4-BE49-F238E27FC236}">
                <a16:creationId xmlns:a16="http://schemas.microsoft.com/office/drawing/2014/main" id="{E9FAEF8E-E733-4C1A-A5F6-DF90228C5615}"/>
              </a:ext>
            </a:extLst>
          </p:cNvPr>
          <p:cNvGraphicFramePr/>
          <p:nvPr>
            <p:extLst>
              <p:ext uri="{D42A27DB-BD31-4B8C-83A1-F6EECF244321}">
                <p14:modId xmlns:p14="http://schemas.microsoft.com/office/powerpoint/2010/main" val="3236036223"/>
              </p:ext>
            </p:extLst>
          </p:nvPr>
        </p:nvGraphicFramePr>
        <p:xfrm>
          <a:off x="7042402" y="3213443"/>
          <a:ext cx="2689423" cy="3604728"/>
        </p:xfrm>
        <a:graphic>
          <a:graphicData uri="http://schemas.openxmlformats.org/drawingml/2006/chart">
            <c:chart xmlns:c="http://schemas.openxmlformats.org/drawingml/2006/chart" xmlns:r="http://schemas.openxmlformats.org/officeDocument/2006/relationships" r:id="rId4"/>
          </a:graphicData>
        </a:graphic>
      </p:graphicFrame>
      <p:pic>
        <p:nvPicPr>
          <p:cNvPr id="31" name="Imagen 30">
            <a:extLst>
              <a:ext uri="{FF2B5EF4-FFF2-40B4-BE49-F238E27FC236}">
                <a16:creationId xmlns:a16="http://schemas.microsoft.com/office/drawing/2014/main" id="{553B5C93-431D-4A10-8763-519E47715B4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878009" y="5062875"/>
            <a:ext cx="413797" cy="413797"/>
          </a:xfrm>
          <a:prstGeom prst="rect">
            <a:avLst/>
          </a:prstGeom>
        </p:spPr>
      </p:pic>
      <p:pic>
        <p:nvPicPr>
          <p:cNvPr id="32" name="Picture 2" descr="https://d30y9cdsu7xlg0.cloudfront.net/png/937597-200.png">
            <a:extLst>
              <a:ext uri="{FF2B5EF4-FFF2-40B4-BE49-F238E27FC236}">
                <a16:creationId xmlns:a16="http://schemas.microsoft.com/office/drawing/2014/main" id="{6C35DBF6-7722-44F7-9F81-87F90FF5CB4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19799" y="5523327"/>
            <a:ext cx="346717" cy="346717"/>
          </a:xfrm>
          <a:prstGeom prst="rect">
            <a:avLst/>
          </a:prstGeom>
          <a:noFill/>
          <a:extLst>
            <a:ext uri="{909E8E84-426E-40DD-AFC4-6F175D3DCCD1}">
              <a14:hiddenFill xmlns:a14="http://schemas.microsoft.com/office/drawing/2010/main">
                <a:solidFill>
                  <a:srgbClr val="FFFFFF"/>
                </a:solidFill>
              </a14:hiddenFill>
            </a:ext>
          </a:extLst>
        </p:spPr>
      </p:pic>
      <p:pic>
        <p:nvPicPr>
          <p:cNvPr id="33" name="Imagen 32">
            <a:extLst>
              <a:ext uri="{FF2B5EF4-FFF2-40B4-BE49-F238E27FC236}">
                <a16:creationId xmlns:a16="http://schemas.microsoft.com/office/drawing/2014/main" id="{F28F0E35-149E-4ABA-8EED-CB7525BC7CCE}"/>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2853124" y="4661745"/>
            <a:ext cx="316738" cy="316738"/>
          </a:xfrm>
          <a:prstGeom prst="rect">
            <a:avLst/>
          </a:prstGeom>
        </p:spPr>
      </p:pic>
      <p:pic>
        <p:nvPicPr>
          <p:cNvPr id="34" name="Imagen 33">
            <a:extLst>
              <a:ext uri="{FF2B5EF4-FFF2-40B4-BE49-F238E27FC236}">
                <a16:creationId xmlns:a16="http://schemas.microsoft.com/office/drawing/2014/main" id="{CB16C94E-2195-41B3-9E7F-33D3451E05E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17474"/>
          <a:stretch/>
        </p:blipFill>
        <p:spPr>
          <a:xfrm>
            <a:off x="2493506" y="6370043"/>
            <a:ext cx="383806" cy="316738"/>
          </a:xfrm>
          <a:prstGeom prst="rect">
            <a:avLst/>
          </a:prstGeom>
        </p:spPr>
      </p:pic>
      <p:pic>
        <p:nvPicPr>
          <p:cNvPr id="35" name="Imagen 34">
            <a:extLst>
              <a:ext uri="{FF2B5EF4-FFF2-40B4-BE49-F238E27FC236}">
                <a16:creationId xmlns:a16="http://schemas.microsoft.com/office/drawing/2014/main" id="{1DCB077D-7B05-4E48-8793-AC905BC1E7CA}"/>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3072016" y="5981576"/>
            <a:ext cx="316738" cy="316738"/>
          </a:xfrm>
          <a:prstGeom prst="rect">
            <a:avLst/>
          </a:prstGeom>
        </p:spPr>
      </p:pic>
      <p:pic>
        <p:nvPicPr>
          <p:cNvPr id="36" name="Picture 8" descr="https://d30y9cdsu7xlg0.cloudfront.net/png/611358-200.png">
            <a:extLst>
              <a:ext uri="{FF2B5EF4-FFF2-40B4-BE49-F238E27FC236}">
                <a16:creationId xmlns:a16="http://schemas.microsoft.com/office/drawing/2014/main" id="{94B1A365-67C1-4DD5-8AE6-667349ABBAF5}"/>
              </a:ext>
            </a:extLst>
          </p:cNvPr>
          <p:cNvPicPr>
            <a:picLocks noChangeAspect="1" noChangeArrowheads="1"/>
          </p:cNvPicPr>
          <p:nvPr/>
        </p:nvPicPr>
        <p:blipFill>
          <a:blip r:embed="rId10" cstate="email">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866178" y="3794143"/>
            <a:ext cx="352749" cy="352749"/>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https://d30y9cdsu7xlg0.cloudfront.net/png/108286-200.png">
            <a:extLst>
              <a:ext uri="{FF2B5EF4-FFF2-40B4-BE49-F238E27FC236}">
                <a16:creationId xmlns:a16="http://schemas.microsoft.com/office/drawing/2014/main" id="{1D41855F-D8DC-4436-A770-00496C7EA474}"/>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6994" y="3363430"/>
            <a:ext cx="347703" cy="34770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upo 6">
            <a:extLst>
              <a:ext uri="{FF2B5EF4-FFF2-40B4-BE49-F238E27FC236}">
                <a16:creationId xmlns:a16="http://schemas.microsoft.com/office/drawing/2014/main" id="{7BDC2E87-58B4-4BB9-9F2E-4E28EE556CE7}"/>
              </a:ext>
            </a:extLst>
          </p:cNvPr>
          <p:cNvGrpSpPr/>
          <p:nvPr/>
        </p:nvGrpSpPr>
        <p:grpSpPr>
          <a:xfrm>
            <a:off x="9412119" y="3021939"/>
            <a:ext cx="1171587" cy="3607377"/>
            <a:chOff x="10242542" y="2490092"/>
            <a:chExt cx="1171587" cy="3607377"/>
          </a:xfrm>
        </p:grpSpPr>
        <p:sp>
          <p:nvSpPr>
            <p:cNvPr id="38" name="Rectángulo 37">
              <a:extLst>
                <a:ext uri="{FF2B5EF4-FFF2-40B4-BE49-F238E27FC236}">
                  <a16:creationId xmlns:a16="http://schemas.microsoft.com/office/drawing/2014/main" id="{221418A0-EC7E-41BE-99EB-58331E6BF5C8}"/>
                </a:ext>
              </a:extLst>
            </p:cNvPr>
            <p:cNvSpPr/>
            <p:nvPr/>
          </p:nvSpPr>
          <p:spPr>
            <a:xfrm>
              <a:off x="10242542" y="2490092"/>
              <a:ext cx="1171587"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4F535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Diferencia</a:t>
              </a:r>
              <a:endParaRPr kumimoji="0" lang="es-ES" sz="1000" b="0" i="0" u="none" strike="noStrike" kern="1200" cap="none" spc="0" normalizeH="0" baseline="0" noProof="0" dirty="0">
                <a:ln>
                  <a:noFill/>
                </a:ln>
                <a:solidFill>
                  <a:srgbClr val="4F5358">
                    <a:lumMod val="50000"/>
                  </a:srgbClr>
                </a:solidFill>
                <a:effectLst/>
                <a:uLnTx/>
                <a:uFillTx/>
                <a:latin typeface="Verdana"/>
                <a:ea typeface="+mn-ea"/>
                <a:cs typeface="+mn-cs"/>
              </a:endParaRPr>
            </a:p>
          </p:txBody>
        </p:sp>
        <p:sp>
          <p:nvSpPr>
            <p:cNvPr id="39" name="Rectángulo 38">
              <a:extLst>
                <a:ext uri="{FF2B5EF4-FFF2-40B4-BE49-F238E27FC236}">
                  <a16:creationId xmlns:a16="http://schemas.microsoft.com/office/drawing/2014/main" id="{2AC3323C-FBE7-47D1-9127-921AB0F75E20}"/>
                </a:ext>
              </a:extLst>
            </p:cNvPr>
            <p:cNvSpPr/>
            <p:nvPr/>
          </p:nvSpPr>
          <p:spPr>
            <a:xfrm>
              <a:off x="10496939" y="2906667"/>
              <a:ext cx="65314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68A02C">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+14,8</a:t>
              </a:r>
              <a:endParaRPr kumimoji="0" lang="es-ES" sz="1000" b="0" i="0" u="none" strike="noStrike" kern="1200" cap="none" spc="0" normalizeH="0" baseline="0" noProof="0" dirty="0">
                <a:ln>
                  <a:noFill/>
                </a:ln>
                <a:solidFill>
                  <a:srgbClr val="68A02C">
                    <a:lumMod val="50000"/>
                  </a:srgbClr>
                </a:solidFill>
                <a:effectLst/>
                <a:uLnTx/>
                <a:uFillTx/>
                <a:latin typeface="Verdana"/>
                <a:ea typeface="+mn-ea"/>
                <a:cs typeface="+mn-cs"/>
              </a:endParaRPr>
            </a:p>
          </p:txBody>
        </p:sp>
        <p:sp>
          <p:nvSpPr>
            <p:cNvPr id="41" name="Rectángulo 40">
              <a:extLst>
                <a:ext uri="{FF2B5EF4-FFF2-40B4-BE49-F238E27FC236}">
                  <a16:creationId xmlns:a16="http://schemas.microsoft.com/office/drawing/2014/main" id="{63F12C5E-5929-47F5-9E5B-9CA2E30AC987}"/>
                </a:ext>
              </a:extLst>
            </p:cNvPr>
            <p:cNvSpPr/>
            <p:nvPr/>
          </p:nvSpPr>
          <p:spPr>
            <a:xfrm>
              <a:off x="10496939" y="3335644"/>
              <a:ext cx="65314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68A02C">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+33,0</a:t>
              </a:r>
              <a:endParaRPr kumimoji="0" lang="es-ES" sz="1000" b="0" i="0" u="none" strike="noStrike" kern="1200" cap="none" spc="0" normalizeH="0" baseline="0" noProof="0" dirty="0">
                <a:ln>
                  <a:noFill/>
                </a:ln>
                <a:solidFill>
                  <a:srgbClr val="68A02C">
                    <a:lumMod val="50000"/>
                  </a:srgbClr>
                </a:solidFill>
                <a:effectLst/>
                <a:uLnTx/>
                <a:uFillTx/>
                <a:latin typeface="Verdana"/>
                <a:ea typeface="+mn-ea"/>
                <a:cs typeface="+mn-cs"/>
              </a:endParaRPr>
            </a:p>
          </p:txBody>
        </p:sp>
        <p:sp>
          <p:nvSpPr>
            <p:cNvPr id="42" name="Rectángulo 41">
              <a:extLst>
                <a:ext uri="{FF2B5EF4-FFF2-40B4-BE49-F238E27FC236}">
                  <a16:creationId xmlns:a16="http://schemas.microsoft.com/office/drawing/2014/main" id="{9D876DD8-E200-44C7-A6EA-381A4EEF8872}"/>
                </a:ext>
              </a:extLst>
            </p:cNvPr>
            <p:cNvSpPr/>
            <p:nvPr/>
          </p:nvSpPr>
          <p:spPr>
            <a:xfrm>
              <a:off x="10496939" y="4199325"/>
              <a:ext cx="65314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68A02C">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+8,8</a:t>
              </a:r>
              <a:endParaRPr kumimoji="0" lang="es-ES" sz="1000" b="0" i="0" u="none" strike="noStrike" kern="1200" cap="none" spc="0" normalizeH="0" baseline="0" noProof="0" dirty="0">
                <a:ln>
                  <a:noFill/>
                </a:ln>
                <a:solidFill>
                  <a:srgbClr val="68A02C">
                    <a:lumMod val="50000"/>
                  </a:srgbClr>
                </a:solidFill>
                <a:effectLst/>
                <a:uLnTx/>
                <a:uFillTx/>
                <a:latin typeface="Verdana"/>
                <a:ea typeface="+mn-ea"/>
                <a:cs typeface="+mn-cs"/>
              </a:endParaRPr>
            </a:p>
          </p:txBody>
        </p:sp>
        <p:sp>
          <p:nvSpPr>
            <p:cNvPr id="44" name="Rectángulo 43">
              <a:extLst>
                <a:ext uri="{FF2B5EF4-FFF2-40B4-BE49-F238E27FC236}">
                  <a16:creationId xmlns:a16="http://schemas.microsoft.com/office/drawing/2014/main" id="{15644B1C-CC59-4406-91A9-EE77DF0825D3}"/>
                </a:ext>
              </a:extLst>
            </p:cNvPr>
            <p:cNvSpPr/>
            <p:nvPr/>
          </p:nvSpPr>
          <p:spPr>
            <a:xfrm>
              <a:off x="10534872" y="4593682"/>
              <a:ext cx="65314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000" dirty="0">
                  <a:solidFill>
                    <a:srgbClr val="68A02C">
                      <a:lumMod val="50000"/>
                    </a:srgbClr>
                  </a:solidFill>
                  <a:latin typeface="Verdana" panose="020B0604030504040204" pitchFamily="34" charset="0"/>
                  <a:ea typeface="Verdana" panose="020B0604030504040204" pitchFamily="34" charset="0"/>
                  <a:cs typeface="Verdana" panose="020B0604030504040204" pitchFamily="34" charset="0"/>
                </a:rPr>
                <a:t>+14,0</a:t>
              </a:r>
            </a:p>
          </p:txBody>
        </p:sp>
        <p:sp>
          <p:nvSpPr>
            <p:cNvPr id="45" name="Rectángulo 44">
              <a:extLst>
                <a:ext uri="{FF2B5EF4-FFF2-40B4-BE49-F238E27FC236}">
                  <a16:creationId xmlns:a16="http://schemas.microsoft.com/office/drawing/2014/main" id="{50CC91E1-EFAB-463E-A2A7-9717475FE042}"/>
                </a:ext>
              </a:extLst>
            </p:cNvPr>
            <p:cNvSpPr/>
            <p:nvPr/>
          </p:nvSpPr>
          <p:spPr>
            <a:xfrm>
              <a:off x="10496939" y="5044671"/>
              <a:ext cx="65314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68A02C">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+5,9</a:t>
              </a:r>
              <a:endParaRPr kumimoji="0" lang="es-ES" sz="1000" b="0" i="0" u="none" strike="noStrike" kern="1200" cap="none" spc="0" normalizeH="0" baseline="0" noProof="0" dirty="0">
                <a:ln>
                  <a:noFill/>
                </a:ln>
                <a:solidFill>
                  <a:srgbClr val="68A02C">
                    <a:lumMod val="50000"/>
                  </a:srgbClr>
                </a:solidFill>
                <a:effectLst/>
                <a:uLnTx/>
                <a:uFillTx/>
                <a:latin typeface="Verdana"/>
                <a:ea typeface="+mn-ea"/>
                <a:cs typeface="+mn-cs"/>
              </a:endParaRPr>
            </a:p>
          </p:txBody>
        </p:sp>
        <p:sp>
          <p:nvSpPr>
            <p:cNvPr id="47" name="Rectángulo 46">
              <a:extLst>
                <a:ext uri="{FF2B5EF4-FFF2-40B4-BE49-F238E27FC236}">
                  <a16:creationId xmlns:a16="http://schemas.microsoft.com/office/drawing/2014/main" id="{BD77D596-1D15-4538-ABD9-F7F46E5D048C}"/>
                </a:ext>
              </a:extLst>
            </p:cNvPr>
            <p:cNvSpPr/>
            <p:nvPr/>
          </p:nvSpPr>
          <p:spPr>
            <a:xfrm>
              <a:off x="10496939" y="5851248"/>
              <a:ext cx="65314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68A02C">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+6,9</a:t>
              </a:r>
              <a:endParaRPr kumimoji="0" lang="es-ES" sz="1000" b="0" i="0" u="none" strike="noStrike" kern="1200" cap="none" spc="0" normalizeH="0" baseline="0" noProof="0" dirty="0">
                <a:ln>
                  <a:noFill/>
                </a:ln>
                <a:solidFill>
                  <a:srgbClr val="68A02C">
                    <a:lumMod val="50000"/>
                  </a:srgbClr>
                </a:solidFill>
                <a:effectLst/>
                <a:uLnTx/>
                <a:uFillTx/>
                <a:latin typeface="Verdana"/>
                <a:ea typeface="+mn-ea"/>
                <a:cs typeface="+mn-cs"/>
              </a:endParaRPr>
            </a:p>
          </p:txBody>
        </p:sp>
      </p:grpSp>
      <p:sp>
        <p:nvSpPr>
          <p:cNvPr id="49" name="10 Rectángulo">
            <a:extLst>
              <a:ext uri="{FF2B5EF4-FFF2-40B4-BE49-F238E27FC236}">
                <a16:creationId xmlns:a16="http://schemas.microsoft.com/office/drawing/2014/main" id="{DF5E08CF-A12B-4143-A004-536C897A0DD7}"/>
              </a:ext>
            </a:extLst>
          </p:cNvPr>
          <p:cNvSpPr/>
          <p:nvPr/>
        </p:nvSpPr>
        <p:spPr>
          <a:xfrm>
            <a:off x="1321072" y="2865608"/>
            <a:ext cx="2711119" cy="556041"/>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t>% LECTORES FRECUENTES</a:t>
            </a:r>
            <a:br>
              <a:rPr kumimoji="0" lang="es-ES" sz="12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s-ES" sz="1200" b="0"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rPr>
              <a:t>(al menos semanalmente)</a:t>
            </a:r>
            <a:endParaRPr kumimoji="0" lang="es-ES" sz="1200" b="1" i="0" u="none" strike="noStrike" kern="1200" cap="none" spc="0" normalizeH="0" baseline="0" noProof="0" dirty="0">
              <a:ln>
                <a:noFill/>
              </a:ln>
              <a:solidFill>
                <a:srgbClr val="233616"/>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53" name="Imagen 52">
            <a:extLst>
              <a:ext uri="{FF2B5EF4-FFF2-40B4-BE49-F238E27FC236}">
                <a16:creationId xmlns:a16="http://schemas.microsoft.com/office/drawing/2014/main" id="{336169D4-0022-49CB-A593-6C3308BB6996}"/>
              </a:ext>
            </a:extLst>
          </p:cNvPr>
          <p:cNvPicPr>
            <a:picLocks noChangeAspect="1"/>
          </p:cNvPicPr>
          <p:nvPr/>
        </p:nvPicPr>
        <p:blipFill>
          <a:blip r:embed="rId12" cstate="email">
            <a:duotone>
              <a:schemeClr val="accent6">
                <a:shade val="45000"/>
                <a:satMod val="135000"/>
              </a:schemeClr>
              <a:prstClr val="white"/>
            </a:duotone>
            <a:extLst>
              <a:ext uri="{BEBA8EAE-BF5A-486C-A8C5-ECC9F3942E4B}">
                <a14:imgProps xmlns:a14="http://schemas.microsoft.com/office/drawing/2010/main">
                  <a14:imgLayer r:embed="rId13">
                    <a14:imgEffect>
                      <a14:saturation sat="400000"/>
                    </a14:imgEffect>
                  </a14:imgLayer>
                </a14:imgProps>
              </a:ext>
              <a:ext uri="{28A0092B-C50C-407E-A947-70E740481C1C}">
                <a14:useLocalDpi xmlns:a14="http://schemas.microsoft.com/office/drawing/2010/main" val="0"/>
              </a:ext>
            </a:extLst>
          </a:blip>
          <a:stretch>
            <a:fillRect/>
          </a:stretch>
        </p:blipFill>
        <p:spPr>
          <a:xfrm>
            <a:off x="9704449" y="5528344"/>
            <a:ext cx="662150" cy="342376"/>
          </a:xfrm>
          <a:prstGeom prst="rect">
            <a:avLst/>
          </a:prstGeom>
        </p:spPr>
      </p:pic>
      <p:pic>
        <p:nvPicPr>
          <p:cNvPr id="54" name="Imagen 53">
            <a:extLst>
              <a:ext uri="{FF2B5EF4-FFF2-40B4-BE49-F238E27FC236}">
                <a16:creationId xmlns:a16="http://schemas.microsoft.com/office/drawing/2014/main" id="{425A086B-48D2-4328-8988-96F776758598}"/>
              </a:ext>
            </a:extLst>
          </p:cNvPr>
          <p:cNvPicPr>
            <a:picLocks noChangeAspect="1"/>
          </p:cNvPicPr>
          <p:nvPr/>
        </p:nvPicPr>
        <p:blipFill>
          <a:blip r:embed="rId12" cstate="email">
            <a:duotone>
              <a:schemeClr val="accent6">
                <a:shade val="45000"/>
                <a:satMod val="135000"/>
              </a:schemeClr>
              <a:prstClr val="white"/>
            </a:duotone>
            <a:extLst>
              <a:ext uri="{BEBA8EAE-BF5A-486C-A8C5-ECC9F3942E4B}">
                <a14:imgProps xmlns:a14="http://schemas.microsoft.com/office/drawing/2010/main">
                  <a14:imgLayer r:embed="rId13">
                    <a14:imgEffect>
                      <a14:saturation sat="400000"/>
                    </a14:imgEffect>
                  </a14:imgLayer>
                </a14:imgProps>
              </a:ext>
              <a:ext uri="{28A0092B-C50C-407E-A947-70E740481C1C}">
                <a14:useLocalDpi xmlns:a14="http://schemas.microsoft.com/office/drawing/2010/main" val="0"/>
              </a:ext>
            </a:extLst>
          </a:blip>
          <a:stretch>
            <a:fillRect/>
          </a:stretch>
        </p:blipFill>
        <p:spPr>
          <a:xfrm>
            <a:off x="9718137" y="4661475"/>
            <a:ext cx="662150" cy="342376"/>
          </a:xfrm>
          <a:prstGeom prst="rect">
            <a:avLst/>
          </a:prstGeom>
        </p:spPr>
      </p:pic>
      <p:grpSp>
        <p:nvGrpSpPr>
          <p:cNvPr id="57" name="Grupo 56">
            <a:extLst>
              <a:ext uri="{FF2B5EF4-FFF2-40B4-BE49-F238E27FC236}">
                <a16:creationId xmlns:a16="http://schemas.microsoft.com/office/drawing/2014/main" id="{0A6DCDDF-F1BB-47A2-86C6-D5663D6B5BE3}"/>
              </a:ext>
            </a:extLst>
          </p:cNvPr>
          <p:cNvGrpSpPr/>
          <p:nvPr/>
        </p:nvGrpSpPr>
        <p:grpSpPr>
          <a:xfrm>
            <a:off x="89211" y="1089795"/>
            <a:ext cx="3033939" cy="768815"/>
            <a:chOff x="138375" y="33876"/>
            <a:chExt cx="3033939" cy="768815"/>
          </a:xfrm>
        </p:grpSpPr>
        <p:sp>
          <p:nvSpPr>
            <p:cNvPr id="58" name="Rectangle 3">
              <a:extLst>
                <a:ext uri="{FF2B5EF4-FFF2-40B4-BE49-F238E27FC236}">
                  <a16:creationId xmlns:a16="http://schemas.microsoft.com/office/drawing/2014/main" id="{9A174663-BF51-48C0-B6D2-77EE0C3E791D}"/>
                </a:ext>
              </a:extLst>
            </p:cNvPr>
            <p:cNvSpPr>
              <a:spLocks noChangeArrowheads="1"/>
            </p:cNvSpPr>
            <p:nvPr/>
          </p:nvSpPr>
          <p:spPr bwMode="auto">
            <a:xfrm>
              <a:off x="467615" y="42857"/>
              <a:ext cx="1398563" cy="290464"/>
            </a:xfrm>
            <a:prstGeom prst="rect">
              <a:avLst/>
            </a:prstGeom>
          </p:spPr>
          <p:txBody>
            <a:bodyPr vert="horz" lIns="91440" tIns="45720" rIns="91440" bIns="45720" rtlCol="0" anchor="ctr">
              <a:normAutofit fontScale="97500"/>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1000" b="0" i="0" u="none" strike="noStrike" kern="1200" cap="small"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59" name="Rectangle 3">
              <a:extLst>
                <a:ext uri="{FF2B5EF4-FFF2-40B4-BE49-F238E27FC236}">
                  <a16:creationId xmlns:a16="http://schemas.microsoft.com/office/drawing/2014/main" id="{4AD7D2FF-1D23-463B-9E6C-6F355F1A5544}"/>
                </a:ext>
              </a:extLst>
            </p:cNvPr>
            <p:cNvSpPr>
              <a:spLocks noChangeArrowheads="1"/>
            </p:cNvSpPr>
            <p:nvPr/>
          </p:nvSpPr>
          <p:spPr bwMode="auto">
            <a:xfrm>
              <a:off x="495987" y="356415"/>
              <a:ext cx="2676327" cy="4462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18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a:t>
              </a:r>
              <a:r>
                <a:rPr kumimoji="0" lang="es-ES" sz="24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en tiempo libre</a:t>
              </a:r>
              <a:endParaRPr kumimoji="0" lang="es-ES" sz="18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60" name="Grupo 59">
              <a:extLst>
                <a:ext uri="{FF2B5EF4-FFF2-40B4-BE49-F238E27FC236}">
                  <a16:creationId xmlns:a16="http://schemas.microsoft.com/office/drawing/2014/main" id="{A102DAC2-A018-4ED5-8EB6-7DDE7DB4CD0E}"/>
                </a:ext>
              </a:extLst>
            </p:cNvPr>
            <p:cNvGrpSpPr/>
            <p:nvPr/>
          </p:nvGrpSpPr>
          <p:grpSpPr>
            <a:xfrm>
              <a:off x="138375" y="33876"/>
              <a:ext cx="314326" cy="388554"/>
              <a:chOff x="5377766" y="2476500"/>
              <a:chExt cx="1541077" cy="1905000"/>
            </a:xfrm>
          </p:grpSpPr>
          <p:pic>
            <p:nvPicPr>
              <p:cNvPr id="61" name="Picture 4" descr="https://d30y9cdsu7xlg0.cloudfront.net/png/7677-200.png">
                <a:extLst>
                  <a:ext uri="{FF2B5EF4-FFF2-40B4-BE49-F238E27FC236}">
                    <a16:creationId xmlns:a16="http://schemas.microsoft.com/office/drawing/2014/main" id="{7FF6BF18-7024-44D6-B5C1-489934C4BA4D}"/>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https://d30y9cdsu7xlg0.cloudfront.net/png/113878-200.png">
                <a:extLst>
                  <a:ext uri="{FF2B5EF4-FFF2-40B4-BE49-F238E27FC236}">
                    <a16:creationId xmlns:a16="http://schemas.microsoft.com/office/drawing/2014/main" id="{BCDF32A7-DC72-442D-8403-7676893EDB58}"/>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64" name="Rectángulo 63">
            <a:extLst>
              <a:ext uri="{FF2B5EF4-FFF2-40B4-BE49-F238E27FC236}">
                <a16:creationId xmlns:a16="http://schemas.microsoft.com/office/drawing/2014/main" id="{379E00C7-1289-41EC-83D0-C69E01AAB4C0}"/>
              </a:ext>
            </a:extLst>
          </p:cNvPr>
          <p:cNvSpPr/>
          <p:nvPr/>
        </p:nvSpPr>
        <p:spPr>
          <a:xfrm>
            <a:off x="241862" y="211679"/>
            <a:ext cx="10539600" cy="584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914400" rtl="0" eaLnBrk="1" fontAlgn="auto" latinLnBrk="0" hangingPunct="1">
              <a:lnSpc>
                <a:spcPct val="100000"/>
              </a:lnSpc>
              <a:spcBef>
                <a:spcPts val="200"/>
              </a:spcBef>
              <a:spcAft>
                <a:spcPts val="200"/>
              </a:spcAft>
              <a:buClr>
                <a:srgbClr val="233616"/>
              </a:buClr>
              <a:buSzTx/>
              <a:buFontTx/>
              <a:buNone/>
              <a:tabLst/>
              <a:defRPr/>
            </a:pPr>
            <a:r>
              <a:rPr kumimoji="0" lang="es-ES" sz="1600" b="1" i="0" u="none" strike="noStrike" kern="1200" cap="none" spc="0" normalizeH="0" baseline="0" noProof="0" dirty="0">
                <a:ln>
                  <a:noFill/>
                </a:ln>
                <a:solidFill>
                  <a:schemeClr val="tx1"/>
                </a:solidFill>
                <a:effectLst/>
                <a:uLnTx/>
                <a:uFillTx/>
                <a:latin typeface="Verdana"/>
                <a:ea typeface="Verdana" panose="020B0604030504040204" pitchFamily="34" charset="0"/>
                <a:cs typeface="Verdana" panose="020B0604030504040204" pitchFamily="34" charset="0"/>
              </a:rPr>
              <a:t>El lector frecuente de libros en tiempo libre también es un lector más habitual en otros medios, como la prensa, internet y cómic.</a:t>
            </a:r>
          </a:p>
        </p:txBody>
      </p:sp>
      <p:grpSp>
        <p:nvGrpSpPr>
          <p:cNvPr id="56" name="Grupo 55">
            <a:extLst>
              <a:ext uri="{FF2B5EF4-FFF2-40B4-BE49-F238E27FC236}">
                <a16:creationId xmlns:a16="http://schemas.microsoft.com/office/drawing/2014/main" id="{FB617071-9F7D-4835-8A21-A86B383FB102}"/>
              </a:ext>
            </a:extLst>
          </p:cNvPr>
          <p:cNvGrpSpPr/>
          <p:nvPr/>
        </p:nvGrpSpPr>
        <p:grpSpPr>
          <a:xfrm>
            <a:off x="85124" y="6112607"/>
            <a:ext cx="1530651" cy="346827"/>
            <a:chOff x="10382672" y="252477"/>
            <a:chExt cx="1530651" cy="346827"/>
          </a:xfrm>
        </p:grpSpPr>
        <p:sp>
          <p:nvSpPr>
            <p:cNvPr id="63" name="Rectángulo 62">
              <a:extLst>
                <a:ext uri="{FF2B5EF4-FFF2-40B4-BE49-F238E27FC236}">
                  <a16:creationId xmlns:a16="http://schemas.microsoft.com/office/drawing/2014/main" id="{DA4A9427-CB13-4BFC-A307-CD3D7D1BE5D2}"/>
                </a:ext>
              </a:extLst>
            </p:cNvPr>
            <p:cNvSpPr/>
            <p:nvPr/>
          </p:nvSpPr>
          <p:spPr>
            <a:xfrm>
              <a:off x="10382672" y="252477"/>
              <a:ext cx="429926"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FFFF00"/>
                  </a:solidFill>
                  <a:effectLst/>
                  <a:highlight>
                    <a:srgbClr val="FFFF00"/>
                  </a:highlight>
                  <a:uLnTx/>
                  <a:uFillTx/>
                  <a:latin typeface="Verdana" panose="020B0604030504040204" pitchFamily="34" charset="0"/>
                  <a:ea typeface="Verdana" panose="020B0604030504040204" pitchFamily="34" charset="0"/>
                  <a:cs typeface="Verdana" panose="020B0604030504040204" pitchFamily="34" charset="0"/>
                </a:rPr>
                <a:t>___</a:t>
              </a:r>
              <a:endParaRPr kumimoji="0" lang="es-ES" sz="1000" b="0" i="0" u="none" strike="noStrike" kern="1200" cap="none" spc="0" normalizeH="0" baseline="0" noProof="0" dirty="0">
                <a:ln>
                  <a:noFill/>
                </a:ln>
                <a:solidFill>
                  <a:srgbClr val="FFFF00"/>
                </a:solidFill>
                <a:effectLst/>
                <a:uLnTx/>
                <a:uFillTx/>
                <a:latin typeface="Verdana"/>
                <a:ea typeface="+mn-ea"/>
                <a:cs typeface="+mn-cs"/>
              </a:endParaRPr>
            </a:p>
          </p:txBody>
        </p:sp>
        <p:sp>
          <p:nvSpPr>
            <p:cNvPr id="65" name="Rectangle 17">
              <a:extLst>
                <a:ext uri="{FF2B5EF4-FFF2-40B4-BE49-F238E27FC236}">
                  <a16:creationId xmlns:a16="http://schemas.microsoft.com/office/drawing/2014/main" id="{5D703376-20AA-405A-8AE5-27487594657C}"/>
                </a:ext>
              </a:extLst>
            </p:cNvPr>
            <p:cNvSpPr>
              <a:spLocks noChangeArrowheads="1"/>
            </p:cNvSpPr>
            <p:nvPr/>
          </p:nvSpPr>
          <p:spPr bwMode="auto">
            <a:xfrm>
              <a:off x="10636445" y="260750"/>
              <a:ext cx="1276878" cy="338554"/>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800" b="0" i="0" u="none" strike="noStrike" kern="1200" cap="none" spc="0" normalizeH="0" baseline="0" noProof="0" dirty="0">
                  <a:ln>
                    <a:noFill/>
                  </a:ln>
                  <a:solidFill>
                    <a:srgbClr val="002060"/>
                  </a:solidFill>
                  <a:effectLst/>
                  <a:highlight>
                    <a:srgbClr val="FFFF00"/>
                  </a:highlight>
                  <a:uLnTx/>
                  <a:uFillTx/>
                  <a:latin typeface="Verdana"/>
                  <a:ea typeface="+mn-ea"/>
                  <a:cs typeface="+mn-cs"/>
                </a:rPr>
                <a:t>*Significativamente superior a la media</a:t>
              </a:r>
              <a:endParaRPr kumimoji="0" lang="es-ES" sz="800" b="0" i="0" u="none" strike="noStrike" kern="1200" cap="none" spc="0" normalizeH="0" baseline="0" noProof="0" dirty="0">
                <a:ln>
                  <a:noFill/>
                </a:ln>
                <a:solidFill>
                  <a:srgbClr val="002060"/>
                </a:solidFill>
                <a:effectLst/>
                <a:highlight>
                  <a:srgbClr val="FFFF00"/>
                </a:highlight>
                <a:uLnTx/>
                <a:uFillTx/>
                <a:latin typeface="Verdana"/>
                <a:ea typeface="+mn-ea"/>
                <a:cs typeface="+mn-cs"/>
              </a:endParaRPr>
            </a:p>
          </p:txBody>
        </p:sp>
      </p:grpSp>
      <p:sp>
        <p:nvSpPr>
          <p:cNvPr id="66" name="CuadroTexto 65">
            <a:extLst>
              <a:ext uri="{FF2B5EF4-FFF2-40B4-BE49-F238E27FC236}">
                <a16:creationId xmlns:a16="http://schemas.microsoft.com/office/drawing/2014/main" id="{E3812C8B-C1F5-4216-B956-07FB702E5D09}"/>
              </a:ext>
            </a:extLst>
          </p:cNvPr>
          <p:cNvSpPr txBox="1"/>
          <p:nvPr/>
        </p:nvSpPr>
        <p:spPr>
          <a:xfrm>
            <a:off x="8806617" y="1131406"/>
            <a:ext cx="316469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Población de 14 o más años (4.811)</a:t>
            </a:r>
          </a:p>
        </p:txBody>
      </p:sp>
      <p:pic>
        <p:nvPicPr>
          <p:cNvPr id="71" name="Imagen 70">
            <a:extLst>
              <a:ext uri="{FF2B5EF4-FFF2-40B4-BE49-F238E27FC236}">
                <a16:creationId xmlns:a16="http://schemas.microsoft.com/office/drawing/2014/main" id="{EB1A8F29-498E-4D7B-B05E-F12DF0D91386}"/>
              </a:ext>
            </a:extLst>
          </p:cNvPr>
          <p:cNvPicPr>
            <a:picLocks noChangeAspect="1"/>
          </p:cNvPicPr>
          <p:nvPr/>
        </p:nvPicPr>
        <p:blipFill>
          <a:blip r:embed="rId12" cstate="email">
            <a:duotone>
              <a:schemeClr val="accent6">
                <a:shade val="45000"/>
                <a:satMod val="135000"/>
              </a:schemeClr>
              <a:prstClr val="white"/>
            </a:duotone>
            <a:extLst>
              <a:ext uri="{BEBA8EAE-BF5A-486C-A8C5-ECC9F3942E4B}">
                <a14:imgProps xmlns:a14="http://schemas.microsoft.com/office/drawing/2010/main">
                  <a14:imgLayer r:embed="rId13">
                    <a14:imgEffect>
                      <a14:saturation sat="400000"/>
                    </a14:imgEffect>
                  </a14:imgLayer>
                </a14:imgProps>
              </a:ext>
              <a:ext uri="{28A0092B-C50C-407E-A947-70E740481C1C}">
                <a14:useLocalDpi xmlns:a14="http://schemas.microsoft.com/office/drawing/2010/main" val="0"/>
              </a:ext>
            </a:extLst>
          </a:blip>
          <a:stretch>
            <a:fillRect/>
          </a:stretch>
        </p:blipFill>
        <p:spPr>
          <a:xfrm>
            <a:off x="9704449" y="3806252"/>
            <a:ext cx="662150" cy="342376"/>
          </a:xfrm>
          <a:prstGeom prst="rect">
            <a:avLst/>
          </a:prstGeom>
        </p:spPr>
      </p:pic>
      <p:pic>
        <p:nvPicPr>
          <p:cNvPr id="72" name="Imagen 71">
            <a:extLst>
              <a:ext uri="{FF2B5EF4-FFF2-40B4-BE49-F238E27FC236}">
                <a16:creationId xmlns:a16="http://schemas.microsoft.com/office/drawing/2014/main" id="{39F0178D-94A5-4FBD-96D0-9E85464A9A6A}"/>
              </a:ext>
            </a:extLst>
          </p:cNvPr>
          <p:cNvPicPr>
            <a:picLocks noChangeAspect="1"/>
          </p:cNvPicPr>
          <p:nvPr/>
        </p:nvPicPr>
        <p:blipFill>
          <a:blip r:embed="rId12" cstate="email">
            <a:duotone>
              <a:schemeClr val="accent6">
                <a:shade val="45000"/>
                <a:satMod val="135000"/>
              </a:schemeClr>
              <a:prstClr val="white"/>
            </a:duotone>
            <a:extLst>
              <a:ext uri="{BEBA8EAE-BF5A-486C-A8C5-ECC9F3942E4B}">
                <a14:imgProps xmlns:a14="http://schemas.microsoft.com/office/drawing/2010/main">
                  <a14:imgLayer r:embed="rId13">
                    <a14:imgEffect>
                      <a14:saturation sat="400000"/>
                    </a14:imgEffect>
                  </a14:imgLayer>
                </a14:imgProps>
              </a:ext>
              <a:ext uri="{28A0092B-C50C-407E-A947-70E740481C1C}">
                <a14:useLocalDpi xmlns:a14="http://schemas.microsoft.com/office/drawing/2010/main" val="0"/>
              </a:ext>
            </a:extLst>
          </a:blip>
          <a:stretch>
            <a:fillRect/>
          </a:stretch>
        </p:blipFill>
        <p:spPr>
          <a:xfrm>
            <a:off x="9704449" y="3396115"/>
            <a:ext cx="662150" cy="342376"/>
          </a:xfrm>
          <a:prstGeom prst="rect">
            <a:avLst/>
          </a:prstGeom>
        </p:spPr>
      </p:pic>
      <p:sp>
        <p:nvSpPr>
          <p:cNvPr id="73" name="Rectángulo 72">
            <a:extLst>
              <a:ext uri="{FF2B5EF4-FFF2-40B4-BE49-F238E27FC236}">
                <a16:creationId xmlns:a16="http://schemas.microsoft.com/office/drawing/2014/main" id="{3DBFAD35-B193-4CC4-8A51-070206038771}"/>
              </a:ext>
            </a:extLst>
          </p:cNvPr>
          <p:cNvSpPr/>
          <p:nvPr/>
        </p:nvSpPr>
        <p:spPr>
          <a:xfrm>
            <a:off x="9659718" y="5971081"/>
            <a:ext cx="65314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000" dirty="0">
                <a:solidFill>
                  <a:srgbClr val="C00000"/>
                </a:solidFill>
                <a:latin typeface="Verdana" panose="020B0604030504040204" pitchFamily="34" charset="0"/>
                <a:ea typeface="Verdana" panose="020B0604030504040204" pitchFamily="34" charset="0"/>
                <a:cs typeface="Verdana" panose="020B0604030504040204" pitchFamily="34" charset="0"/>
              </a:rPr>
              <a:t>-3,5</a:t>
            </a:r>
          </a:p>
        </p:txBody>
      </p:sp>
      <p:pic>
        <p:nvPicPr>
          <p:cNvPr id="76" name="Imagen 75">
            <a:extLst>
              <a:ext uri="{FF2B5EF4-FFF2-40B4-BE49-F238E27FC236}">
                <a16:creationId xmlns:a16="http://schemas.microsoft.com/office/drawing/2014/main" id="{3DADDAE9-1279-46E8-A949-DE266D20C675}"/>
              </a:ext>
            </a:extLst>
          </p:cNvPr>
          <p:cNvPicPr>
            <a:picLocks noChangeAspect="1"/>
          </p:cNvPicPr>
          <p:nvPr/>
        </p:nvPicPr>
        <p:blipFill>
          <a:blip r:embed="rId12" cstate="email">
            <a:duotone>
              <a:schemeClr val="accent6">
                <a:shade val="45000"/>
                <a:satMod val="135000"/>
              </a:schemeClr>
              <a:prstClr val="white"/>
            </a:duotone>
            <a:extLst>
              <a:ext uri="{BEBA8EAE-BF5A-486C-A8C5-ECC9F3942E4B}">
                <a14:imgProps xmlns:a14="http://schemas.microsoft.com/office/drawing/2010/main">
                  <a14:imgLayer r:embed="rId13">
                    <a14:imgEffect>
                      <a14:saturation sat="400000"/>
                    </a14:imgEffect>
                  </a14:imgLayer>
                </a14:imgProps>
              </a:ext>
              <a:ext uri="{28A0092B-C50C-407E-A947-70E740481C1C}">
                <a14:useLocalDpi xmlns:a14="http://schemas.microsoft.com/office/drawing/2010/main" val="0"/>
              </a:ext>
            </a:extLst>
          </a:blip>
          <a:stretch>
            <a:fillRect/>
          </a:stretch>
        </p:blipFill>
        <p:spPr>
          <a:xfrm>
            <a:off x="9743673" y="5055496"/>
            <a:ext cx="662150" cy="342376"/>
          </a:xfrm>
          <a:prstGeom prst="rect">
            <a:avLst/>
          </a:prstGeom>
        </p:spPr>
      </p:pic>
      <p:pic>
        <p:nvPicPr>
          <p:cNvPr id="77" name="Imagen 76">
            <a:extLst>
              <a:ext uri="{FF2B5EF4-FFF2-40B4-BE49-F238E27FC236}">
                <a16:creationId xmlns:a16="http://schemas.microsoft.com/office/drawing/2014/main" id="{E8A916FE-0909-48E4-AB28-CA43A4CFCCAE}"/>
              </a:ext>
            </a:extLst>
          </p:cNvPr>
          <p:cNvPicPr>
            <a:picLocks noChangeAspect="1"/>
          </p:cNvPicPr>
          <p:nvPr/>
        </p:nvPicPr>
        <p:blipFill>
          <a:blip r:embed="rId12" cstate="email">
            <a:duotone>
              <a:schemeClr val="accent6">
                <a:shade val="45000"/>
                <a:satMod val="135000"/>
              </a:schemeClr>
              <a:prstClr val="white"/>
            </a:duotone>
            <a:extLst>
              <a:ext uri="{BEBA8EAE-BF5A-486C-A8C5-ECC9F3942E4B}">
                <a14:imgProps xmlns:a14="http://schemas.microsoft.com/office/drawing/2010/main">
                  <a14:imgLayer r:embed="rId13">
                    <a14:imgEffect>
                      <a14:saturation sat="400000"/>
                    </a14:imgEffect>
                  </a14:imgLayer>
                </a14:imgProps>
              </a:ext>
              <a:ext uri="{28A0092B-C50C-407E-A947-70E740481C1C}">
                <a14:useLocalDpi xmlns:a14="http://schemas.microsoft.com/office/drawing/2010/main" val="0"/>
              </a:ext>
            </a:extLst>
          </a:blip>
          <a:stretch>
            <a:fillRect/>
          </a:stretch>
        </p:blipFill>
        <p:spPr>
          <a:xfrm>
            <a:off x="9704449" y="6324722"/>
            <a:ext cx="662150" cy="342376"/>
          </a:xfrm>
          <a:prstGeom prst="rect">
            <a:avLst/>
          </a:prstGeom>
        </p:spPr>
      </p:pic>
    </p:spTree>
    <p:extLst>
      <p:ext uri="{BB962C8B-B14F-4D97-AF65-F5344CB8AC3E}">
        <p14:creationId xmlns:p14="http://schemas.microsoft.com/office/powerpoint/2010/main" val="126028260"/>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Marcador de número de diapositiva 1">
            <a:extLst>
              <a:ext uri="{FF2B5EF4-FFF2-40B4-BE49-F238E27FC236}">
                <a16:creationId xmlns:a16="http://schemas.microsoft.com/office/drawing/2014/main" id="{E2A4B413-D46E-41EC-B97C-5F70DC9810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grpSp>
        <p:nvGrpSpPr>
          <p:cNvPr id="2" name="Grupo 1">
            <a:extLst>
              <a:ext uri="{FF2B5EF4-FFF2-40B4-BE49-F238E27FC236}">
                <a16:creationId xmlns:a16="http://schemas.microsoft.com/office/drawing/2014/main" id="{F8C146A9-C614-4EA0-8E49-F019F6BA08E7}"/>
              </a:ext>
            </a:extLst>
          </p:cNvPr>
          <p:cNvGrpSpPr/>
          <p:nvPr/>
        </p:nvGrpSpPr>
        <p:grpSpPr>
          <a:xfrm>
            <a:off x="4067561" y="1396375"/>
            <a:ext cx="6561250" cy="895964"/>
            <a:chOff x="4316842" y="1014782"/>
            <a:chExt cx="6561250" cy="895964"/>
          </a:xfrm>
        </p:grpSpPr>
        <p:graphicFrame>
          <p:nvGraphicFramePr>
            <p:cNvPr id="132" name="Gráfico 131">
              <a:extLst>
                <a:ext uri="{FF2B5EF4-FFF2-40B4-BE49-F238E27FC236}">
                  <a16:creationId xmlns:a16="http://schemas.microsoft.com/office/drawing/2014/main" id="{3C433D69-2FA3-43EE-8E56-95F6E2219D08}"/>
                </a:ext>
              </a:extLst>
            </p:cNvPr>
            <p:cNvGraphicFramePr/>
            <p:nvPr>
              <p:extLst>
                <p:ext uri="{D42A27DB-BD31-4B8C-83A1-F6EECF244321}">
                  <p14:modId xmlns:p14="http://schemas.microsoft.com/office/powerpoint/2010/main" val="3705527367"/>
                </p:ext>
              </p:extLst>
            </p:nvPr>
          </p:nvGraphicFramePr>
          <p:xfrm>
            <a:off x="4316842" y="1101477"/>
            <a:ext cx="5112907" cy="809269"/>
          </p:xfrm>
          <a:graphic>
            <a:graphicData uri="http://schemas.openxmlformats.org/drawingml/2006/chart">
              <c:chart xmlns:c="http://schemas.openxmlformats.org/drawingml/2006/chart" xmlns:r="http://schemas.openxmlformats.org/officeDocument/2006/relationships" r:id="rId2"/>
            </a:graphicData>
          </a:graphic>
        </p:graphicFrame>
        <p:sp>
          <p:nvSpPr>
            <p:cNvPr id="137" name="17 Rectángulo">
              <a:extLst>
                <a:ext uri="{FF2B5EF4-FFF2-40B4-BE49-F238E27FC236}">
                  <a16:creationId xmlns:a16="http://schemas.microsoft.com/office/drawing/2014/main" id="{DBE547BB-7E15-412B-A68B-2E6DB1202502}"/>
                </a:ext>
              </a:extLst>
            </p:cNvPr>
            <p:cNvSpPr>
              <a:spLocks noChangeArrowheads="1"/>
            </p:cNvSpPr>
            <p:nvPr/>
          </p:nvSpPr>
          <p:spPr bwMode="auto">
            <a:xfrm>
              <a:off x="9561184" y="1014782"/>
              <a:ext cx="1316908" cy="415498"/>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TOTAL NO LECTOR*</a:t>
              </a:r>
            </a:p>
          </p:txBody>
        </p:sp>
        <p:sp>
          <p:nvSpPr>
            <p:cNvPr id="130" name="Rectángulo 129">
              <a:extLst>
                <a:ext uri="{FF2B5EF4-FFF2-40B4-BE49-F238E27FC236}">
                  <a16:creationId xmlns:a16="http://schemas.microsoft.com/office/drawing/2014/main" id="{021E00F0-F65F-40FD-950B-EC76FEF3D2CB}"/>
                </a:ext>
              </a:extLst>
            </p:cNvPr>
            <p:cNvSpPr/>
            <p:nvPr/>
          </p:nvSpPr>
          <p:spPr>
            <a:xfrm>
              <a:off x="6990323" y="1370933"/>
              <a:ext cx="2846553" cy="415499"/>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131" name="Rectángulo 130">
              <a:extLst>
                <a:ext uri="{FF2B5EF4-FFF2-40B4-BE49-F238E27FC236}">
                  <a16:creationId xmlns:a16="http://schemas.microsoft.com/office/drawing/2014/main" id="{393B0677-81B7-415D-8EE3-387717346604}"/>
                </a:ext>
              </a:extLst>
            </p:cNvPr>
            <p:cNvSpPr/>
            <p:nvPr/>
          </p:nvSpPr>
          <p:spPr>
            <a:xfrm>
              <a:off x="9591896" y="1430280"/>
              <a:ext cx="1010503" cy="273280"/>
            </a:xfrm>
            <a:prstGeom prst="rect">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Verdana"/>
                  <a:ea typeface="+mn-ea"/>
                  <a:cs typeface="+mn-cs"/>
                </a:rPr>
                <a:t>47,3%</a:t>
              </a:r>
            </a:p>
          </p:txBody>
        </p:sp>
      </p:grpSp>
      <p:sp>
        <p:nvSpPr>
          <p:cNvPr id="138" name="17 Rectángulo">
            <a:extLst>
              <a:ext uri="{FF2B5EF4-FFF2-40B4-BE49-F238E27FC236}">
                <a16:creationId xmlns:a16="http://schemas.microsoft.com/office/drawing/2014/main" id="{F1DC2DF0-FE50-41A5-A7B6-C160A8F93B72}"/>
              </a:ext>
            </a:extLst>
          </p:cNvPr>
          <p:cNvSpPr>
            <a:spLocks noChangeArrowheads="1"/>
          </p:cNvSpPr>
          <p:nvPr/>
        </p:nvSpPr>
        <p:spPr bwMode="auto">
          <a:xfrm>
            <a:off x="878967" y="1763847"/>
            <a:ext cx="1131786" cy="369332"/>
          </a:xfrm>
          <a:prstGeom prst="rect">
            <a:avLst/>
          </a:prstGeom>
          <a:noFill/>
          <a:ln w="9525">
            <a:solidFill>
              <a:schemeClr val="accent4">
                <a:lumMod val="50000"/>
                <a:lumOff val="50000"/>
              </a:schemeClr>
            </a:solid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2A61">
                    <a:lumMod val="90000"/>
                    <a:lumOff val="10000"/>
                  </a:srgbClr>
                </a:solidFill>
                <a:effectLst/>
                <a:uLnTx/>
                <a:uFillTx/>
                <a:latin typeface="Verdana" panose="020B0604030504040204" pitchFamily="34" charset="0"/>
                <a:ea typeface="Verdana" panose="020B0604030504040204" pitchFamily="34" charset="0"/>
                <a:cs typeface="Verdana" panose="020B0604030504040204" pitchFamily="34" charset="0"/>
              </a:rPr>
              <a:t>TOTAL</a:t>
            </a:r>
            <a:endParaRPr kumimoji="0" lang="es-ES" sz="1400" b="0" i="0" u="none" strike="noStrike" kern="1200" cap="none" spc="0" normalizeH="0" baseline="0" noProof="0" dirty="0">
              <a:ln>
                <a:noFill/>
              </a:ln>
              <a:solidFill>
                <a:srgbClr val="002A61">
                  <a:lumMod val="90000"/>
                  <a:lumOff val="1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7" name="Rectángulo 146">
            <a:extLst>
              <a:ext uri="{FF2B5EF4-FFF2-40B4-BE49-F238E27FC236}">
                <a16:creationId xmlns:a16="http://schemas.microsoft.com/office/drawing/2014/main" id="{6D546BA9-4BCD-45E2-9E11-2C82CE2F4E37}"/>
              </a:ext>
            </a:extLst>
          </p:cNvPr>
          <p:cNvSpPr/>
          <p:nvPr/>
        </p:nvSpPr>
        <p:spPr>
          <a:xfrm>
            <a:off x="4315211" y="2182789"/>
            <a:ext cx="1724171"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Frecuente</a:t>
            </a:r>
            <a:r>
              <a:rPr kumimoji="0" lang="es-ES" sz="10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 </a:t>
            </a:r>
            <a:br>
              <a:rPr kumimoji="0" lang="es-ES" sz="10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s-ES" sz="8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(al menos semanalmente)</a:t>
            </a:r>
            <a:endParaRPr kumimoji="0" lang="es-ES" sz="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48" name="17 Rectángulo">
            <a:extLst>
              <a:ext uri="{FF2B5EF4-FFF2-40B4-BE49-F238E27FC236}">
                <a16:creationId xmlns:a16="http://schemas.microsoft.com/office/drawing/2014/main" id="{E9DD273D-B185-4E53-BBA8-42AED286DAB2}"/>
              </a:ext>
            </a:extLst>
          </p:cNvPr>
          <p:cNvSpPr>
            <a:spLocks noChangeArrowheads="1"/>
          </p:cNvSpPr>
          <p:nvPr/>
        </p:nvSpPr>
        <p:spPr bwMode="auto">
          <a:xfrm>
            <a:off x="7286180" y="2155086"/>
            <a:ext cx="1316908" cy="415498"/>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5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TOTAL NO LECTOR*</a:t>
            </a:r>
          </a:p>
        </p:txBody>
      </p:sp>
      <p:sp>
        <p:nvSpPr>
          <p:cNvPr id="149" name="Rectángulo 148">
            <a:extLst>
              <a:ext uri="{FF2B5EF4-FFF2-40B4-BE49-F238E27FC236}">
                <a16:creationId xmlns:a16="http://schemas.microsoft.com/office/drawing/2014/main" id="{F2656E1F-B36B-47BA-A687-1505ECFA6295}"/>
              </a:ext>
            </a:extLst>
          </p:cNvPr>
          <p:cNvSpPr/>
          <p:nvPr/>
        </p:nvSpPr>
        <p:spPr>
          <a:xfrm>
            <a:off x="8321149" y="2401065"/>
            <a:ext cx="1718638"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a:t>
            </a:r>
            <a:r>
              <a:rPr kumimoji="0" lang="es-ES" sz="10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Verdana" panose="020B0604030504040204" pitchFamily="34" charset="0"/>
              </a:rPr>
              <a:t>Ocasional + No lector</a:t>
            </a:r>
            <a:endParaRPr kumimoji="0" lang="es-ES" sz="1000" b="0" i="0" u="none" strike="noStrike" kern="1200" cap="none" spc="0" normalizeH="0" baseline="0" noProof="0" dirty="0">
              <a:ln>
                <a:noFill/>
              </a:ln>
              <a:solidFill>
                <a:prstClr val="black"/>
              </a:solidFill>
              <a:effectLst/>
              <a:uLnTx/>
              <a:uFillTx/>
              <a:latin typeface="Verdana"/>
              <a:ea typeface="+mn-ea"/>
              <a:cs typeface="+mn-cs"/>
            </a:endParaRPr>
          </a:p>
        </p:txBody>
      </p:sp>
      <p:sp>
        <p:nvSpPr>
          <p:cNvPr id="3" name="Flecha: hacia abajo 2">
            <a:extLst>
              <a:ext uri="{FF2B5EF4-FFF2-40B4-BE49-F238E27FC236}">
                <a16:creationId xmlns:a16="http://schemas.microsoft.com/office/drawing/2014/main" id="{EFE6B793-9AC9-4A2D-AEDC-C3CC0FE982DB}"/>
              </a:ext>
            </a:extLst>
          </p:cNvPr>
          <p:cNvSpPr/>
          <p:nvPr/>
        </p:nvSpPr>
        <p:spPr>
          <a:xfrm>
            <a:off x="4956812" y="2595016"/>
            <a:ext cx="425468" cy="260151"/>
          </a:xfrm>
          <a:prstGeom prst="downArrow">
            <a:avLst/>
          </a:prstGeom>
          <a:solidFill>
            <a:srgbClr val="B5D64A"/>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43" name="Flecha: hacia abajo 42">
            <a:extLst>
              <a:ext uri="{FF2B5EF4-FFF2-40B4-BE49-F238E27FC236}">
                <a16:creationId xmlns:a16="http://schemas.microsoft.com/office/drawing/2014/main" id="{03DAE9D9-4120-4E19-AB81-5880654B0E6F}"/>
              </a:ext>
            </a:extLst>
          </p:cNvPr>
          <p:cNvSpPr/>
          <p:nvPr/>
        </p:nvSpPr>
        <p:spPr>
          <a:xfrm>
            <a:off x="7731900" y="2595016"/>
            <a:ext cx="425468" cy="260151"/>
          </a:xfrm>
          <a:prstGeom prst="downArrow">
            <a:avLst/>
          </a:prstGeom>
          <a:solidFill>
            <a:srgbClr val="BFBFB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5" name="Rectángulo 4">
            <a:extLst>
              <a:ext uri="{FF2B5EF4-FFF2-40B4-BE49-F238E27FC236}">
                <a16:creationId xmlns:a16="http://schemas.microsoft.com/office/drawing/2014/main" id="{1D02AD0C-828D-45F9-B39B-01E8A9EB8AE1}"/>
              </a:ext>
            </a:extLst>
          </p:cNvPr>
          <p:cNvSpPr/>
          <p:nvPr/>
        </p:nvSpPr>
        <p:spPr>
          <a:xfrm>
            <a:off x="2142188" y="1720209"/>
            <a:ext cx="1859656" cy="480131"/>
          </a:xfrm>
          <a:prstGeom prst="rect">
            <a:avLst/>
          </a:prstGeom>
        </p:spPr>
        <p:txBody>
          <a:bodyPr wrap="square">
            <a:spAutoFit/>
          </a:bodyPr>
          <a:lstStyle/>
          <a:p>
            <a:pPr marL="0" marR="0" lvl="0" indent="0" algn="r" defTabSz="914400" rtl="0" eaLnBrk="1" fontAlgn="auto" latinLnBrk="0" hangingPunct="1">
              <a:lnSpc>
                <a:spcPct val="90000"/>
              </a:lnSpc>
              <a:spcBef>
                <a:spcPts val="600"/>
              </a:spcBef>
              <a:spcAft>
                <a:spcPts val="0"/>
              </a:spcAft>
              <a:buClrTx/>
              <a:buSzTx/>
              <a:buFontTx/>
              <a:buNone/>
              <a:tabLst/>
              <a:defRPr/>
            </a:pPr>
            <a:r>
              <a:rPr kumimoji="0" lang="es-ES" sz="12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a:t>
            </a:r>
            <a:r>
              <a:rPr kumimoji="0" lang="es-ES" sz="1600" b="1"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en tiempo libre</a:t>
            </a:r>
            <a:endParaRPr kumimoji="0" lang="es-ES" sz="1200" b="1"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 name="CuadroTexto 24">
            <a:extLst>
              <a:ext uri="{FF2B5EF4-FFF2-40B4-BE49-F238E27FC236}">
                <a16:creationId xmlns:a16="http://schemas.microsoft.com/office/drawing/2014/main" id="{D1A3BA87-CD55-41C3-9474-D35699726806}"/>
              </a:ext>
            </a:extLst>
          </p:cNvPr>
          <p:cNvSpPr txBox="1"/>
          <p:nvPr/>
        </p:nvSpPr>
        <p:spPr>
          <a:xfrm>
            <a:off x="5401826" y="2627122"/>
            <a:ext cx="98921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7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700" b="0" i="0" u="none" strike="noStrike" kern="1200" cap="none" spc="0" normalizeH="0" baseline="0" noProof="0" dirty="0">
                <a:ln>
                  <a:noFill/>
                </a:ln>
                <a:solidFill>
                  <a:srgbClr val="002060"/>
                </a:solidFill>
                <a:effectLst/>
                <a:uLnTx/>
                <a:uFillTx/>
                <a:latin typeface="Verdana"/>
                <a:ea typeface="Roboto" pitchFamily="2" charset="0"/>
                <a:cs typeface="+mn-cs"/>
              </a:rPr>
              <a:t>2.583</a:t>
            </a:r>
          </a:p>
        </p:txBody>
      </p:sp>
      <p:sp>
        <p:nvSpPr>
          <p:cNvPr id="26" name="CuadroTexto 25">
            <a:extLst>
              <a:ext uri="{FF2B5EF4-FFF2-40B4-BE49-F238E27FC236}">
                <a16:creationId xmlns:a16="http://schemas.microsoft.com/office/drawing/2014/main" id="{94D17B72-C9AB-4B76-8CEE-0A04E9802E90}"/>
              </a:ext>
            </a:extLst>
          </p:cNvPr>
          <p:cNvSpPr txBox="1"/>
          <p:nvPr/>
        </p:nvSpPr>
        <p:spPr>
          <a:xfrm>
            <a:off x="8203127" y="2627122"/>
            <a:ext cx="98921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7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700" b="0" i="0" u="none" strike="noStrike" kern="1200" cap="none" spc="0" normalizeH="0" baseline="0" noProof="0" dirty="0">
                <a:ln>
                  <a:noFill/>
                </a:ln>
                <a:solidFill>
                  <a:srgbClr val="002060"/>
                </a:solidFill>
                <a:effectLst/>
                <a:uLnTx/>
                <a:uFillTx/>
                <a:latin typeface="Verdana"/>
                <a:ea typeface="Roboto" pitchFamily="2" charset="0"/>
                <a:cs typeface="+mn-cs"/>
              </a:rPr>
              <a:t>2.228</a:t>
            </a:r>
          </a:p>
        </p:txBody>
      </p:sp>
      <p:sp>
        <p:nvSpPr>
          <p:cNvPr id="56" name="Rectángulo 55">
            <a:extLst>
              <a:ext uri="{FF2B5EF4-FFF2-40B4-BE49-F238E27FC236}">
                <a16:creationId xmlns:a16="http://schemas.microsoft.com/office/drawing/2014/main" id="{DFBA9711-975A-408D-81E7-96A46878DA37}"/>
              </a:ext>
            </a:extLst>
          </p:cNvPr>
          <p:cNvSpPr/>
          <p:nvPr/>
        </p:nvSpPr>
        <p:spPr>
          <a:xfrm>
            <a:off x="1633371" y="2935695"/>
            <a:ext cx="2448499" cy="43088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1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“Leer es una actividad </a:t>
            </a:r>
            <a:r>
              <a:rPr kumimoji="0" lang="es-ES" sz="11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emocionante y estimulante</a:t>
            </a:r>
            <a:r>
              <a:rPr kumimoji="0" lang="es-ES" sz="11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sp>
        <p:nvSpPr>
          <p:cNvPr id="57" name="Rectángulo 56">
            <a:extLst>
              <a:ext uri="{FF2B5EF4-FFF2-40B4-BE49-F238E27FC236}">
                <a16:creationId xmlns:a16="http://schemas.microsoft.com/office/drawing/2014/main" id="{00215093-0B4F-488D-8592-898C2B95DD9A}"/>
              </a:ext>
            </a:extLst>
          </p:cNvPr>
          <p:cNvSpPr/>
          <p:nvPr/>
        </p:nvSpPr>
        <p:spPr>
          <a:xfrm>
            <a:off x="1367371" y="3973029"/>
            <a:ext cx="2714499" cy="43088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1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“Leer </a:t>
            </a:r>
            <a:r>
              <a:rPr kumimoji="0" lang="es-ES" sz="11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ayuda a comprender el mundo </a:t>
            </a:r>
            <a:r>
              <a:rPr kumimoji="0" lang="es-ES" sz="11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que nos rodea”</a:t>
            </a:r>
          </a:p>
        </p:txBody>
      </p:sp>
      <p:sp>
        <p:nvSpPr>
          <p:cNvPr id="58" name="Rectángulo 57">
            <a:extLst>
              <a:ext uri="{FF2B5EF4-FFF2-40B4-BE49-F238E27FC236}">
                <a16:creationId xmlns:a16="http://schemas.microsoft.com/office/drawing/2014/main" id="{F9FC19C6-8FBA-4C2B-9C51-8983597CFA3E}"/>
              </a:ext>
            </a:extLst>
          </p:cNvPr>
          <p:cNvSpPr/>
          <p:nvPr/>
        </p:nvSpPr>
        <p:spPr>
          <a:xfrm>
            <a:off x="1293006" y="3454360"/>
            <a:ext cx="2788864" cy="43088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1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“Leer contribuye a tener una </a:t>
            </a:r>
            <a:r>
              <a:rPr kumimoji="0" lang="es-ES" sz="11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actitud más abierta y tolerante</a:t>
            </a:r>
            <a:r>
              <a:rPr kumimoji="0" lang="es-ES" sz="11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sp>
        <p:nvSpPr>
          <p:cNvPr id="59" name="Rectángulo 58">
            <a:extLst>
              <a:ext uri="{FF2B5EF4-FFF2-40B4-BE49-F238E27FC236}">
                <a16:creationId xmlns:a16="http://schemas.microsoft.com/office/drawing/2014/main" id="{BD418F87-9309-4CB7-AB21-0616DB7000C0}"/>
              </a:ext>
            </a:extLst>
          </p:cNvPr>
          <p:cNvSpPr/>
          <p:nvPr/>
        </p:nvSpPr>
        <p:spPr>
          <a:xfrm>
            <a:off x="1963983" y="4566338"/>
            <a:ext cx="2117887" cy="25391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“Leer nos hace más </a:t>
            </a:r>
            <a:r>
              <a:rPr kumimoji="0" lang="es-ES" sz="105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felices</a:t>
            </a:r>
            <a:r>
              <a:rPr kumimoji="0" lang="es-ES" sz="105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sp>
        <p:nvSpPr>
          <p:cNvPr id="60" name="Rectángulo 59">
            <a:extLst>
              <a:ext uri="{FF2B5EF4-FFF2-40B4-BE49-F238E27FC236}">
                <a16:creationId xmlns:a16="http://schemas.microsoft.com/office/drawing/2014/main" id="{8F669742-17D4-4043-8539-AABC4880EBB8}"/>
              </a:ext>
            </a:extLst>
          </p:cNvPr>
          <p:cNvSpPr/>
          <p:nvPr/>
        </p:nvSpPr>
        <p:spPr>
          <a:xfrm>
            <a:off x="1085242" y="5515586"/>
            <a:ext cx="2996628" cy="40011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0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“Hay muchas </a:t>
            </a:r>
            <a:r>
              <a:rPr kumimoji="0" lang="es-ES" sz="10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actividades</a:t>
            </a:r>
            <a:r>
              <a:rPr kumimoji="0" lang="es-ES" sz="10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 de </a:t>
            </a:r>
            <a:r>
              <a:rPr kumimoji="0" lang="es-ES" sz="10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ocio</a:t>
            </a:r>
            <a:r>
              <a:rPr kumimoji="0" lang="es-ES" sz="10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 </a:t>
            </a:r>
            <a:r>
              <a:rPr kumimoji="0" lang="es-ES" sz="10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más entretenidas que leer</a:t>
            </a:r>
            <a:r>
              <a:rPr kumimoji="0" lang="es-ES" sz="10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sp>
        <p:nvSpPr>
          <p:cNvPr id="61" name="Rectángulo 60">
            <a:extLst>
              <a:ext uri="{FF2B5EF4-FFF2-40B4-BE49-F238E27FC236}">
                <a16:creationId xmlns:a16="http://schemas.microsoft.com/office/drawing/2014/main" id="{508831AC-BB33-4097-A6C0-653A5AF92C79}"/>
              </a:ext>
            </a:extLst>
          </p:cNvPr>
          <p:cNvSpPr/>
          <p:nvPr/>
        </p:nvSpPr>
        <p:spPr>
          <a:xfrm>
            <a:off x="741213" y="5001342"/>
            <a:ext cx="3340657" cy="40780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r>
              <a:rPr kumimoji="0" lang="es-ES" sz="10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Leer requiere un </a:t>
            </a:r>
            <a:r>
              <a:rPr kumimoji="0" lang="es-ES" sz="10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esfuerzo y concentración </a:t>
            </a:r>
            <a:r>
              <a:rPr kumimoji="0" lang="es-ES" sz="10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que no tengo en el día a día”</a:t>
            </a:r>
            <a:endParaRPr kumimoji="0" lang="es-ES" sz="105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endParaRPr>
          </a:p>
        </p:txBody>
      </p:sp>
      <p:sp>
        <p:nvSpPr>
          <p:cNvPr id="62" name="Rectángulo 61">
            <a:extLst>
              <a:ext uri="{FF2B5EF4-FFF2-40B4-BE49-F238E27FC236}">
                <a16:creationId xmlns:a16="http://schemas.microsoft.com/office/drawing/2014/main" id="{BC85A2EF-304B-4681-B668-E5F88155C596}"/>
              </a:ext>
            </a:extLst>
          </p:cNvPr>
          <p:cNvSpPr/>
          <p:nvPr/>
        </p:nvSpPr>
        <p:spPr>
          <a:xfrm>
            <a:off x="774553" y="6115447"/>
            <a:ext cx="3307317" cy="246221"/>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0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“Para </a:t>
            </a:r>
            <a:r>
              <a:rPr kumimoji="0" lang="es-ES" sz="1000" b="1"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tener cultura no hace falta leer libros</a:t>
            </a:r>
            <a:r>
              <a:rPr kumimoji="0" lang="es-ES" sz="1000" b="0" i="1" u="none" strike="noStrike" kern="1200" cap="none" spc="0" normalizeH="0" baseline="0" noProof="0" dirty="0">
                <a:ln>
                  <a:noFill/>
                </a:ln>
                <a:solidFill>
                  <a:srgbClr val="002060"/>
                </a:solidFill>
                <a:effectLst/>
                <a:uLnTx/>
                <a:uFillTx/>
                <a:latin typeface="Verdana"/>
                <a:ea typeface="Verdana" panose="020B0604030504040204" pitchFamily="34" charset="0"/>
                <a:cs typeface="Verdana" panose="020B0604030504040204" pitchFamily="34" charset="0"/>
              </a:rPr>
              <a:t>”</a:t>
            </a:r>
          </a:p>
        </p:txBody>
      </p:sp>
      <p:graphicFrame>
        <p:nvGraphicFramePr>
          <p:cNvPr id="63" name="20 Gráfico">
            <a:extLst>
              <a:ext uri="{FF2B5EF4-FFF2-40B4-BE49-F238E27FC236}">
                <a16:creationId xmlns:a16="http://schemas.microsoft.com/office/drawing/2014/main" id="{D0E19E0D-FC57-4E0A-A2A3-9C2E4753A459}"/>
              </a:ext>
            </a:extLst>
          </p:cNvPr>
          <p:cNvGraphicFramePr/>
          <p:nvPr>
            <p:extLst>
              <p:ext uri="{D42A27DB-BD31-4B8C-83A1-F6EECF244321}">
                <p14:modId xmlns:p14="http://schemas.microsoft.com/office/powerpoint/2010/main" val="3990830041"/>
              </p:ext>
            </p:extLst>
          </p:nvPr>
        </p:nvGraphicFramePr>
        <p:xfrm>
          <a:off x="3934591" y="2785211"/>
          <a:ext cx="2886087" cy="3811529"/>
        </p:xfrm>
        <a:graphic>
          <a:graphicData uri="http://schemas.openxmlformats.org/drawingml/2006/chart">
            <c:chart xmlns:c="http://schemas.openxmlformats.org/drawingml/2006/chart" xmlns:r="http://schemas.openxmlformats.org/officeDocument/2006/relationships" r:id="rId3"/>
          </a:graphicData>
        </a:graphic>
      </p:graphicFrame>
      <p:grpSp>
        <p:nvGrpSpPr>
          <p:cNvPr id="64" name="Grupo 63">
            <a:extLst>
              <a:ext uri="{FF2B5EF4-FFF2-40B4-BE49-F238E27FC236}">
                <a16:creationId xmlns:a16="http://schemas.microsoft.com/office/drawing/2014/main" id="{4AAEE244-4220-41FF-B993-016553EBFE13}"/>
              </a:ext>
            </a:extLst>
          </p:cNvPr>
          <p:cNvGrpSpPr/>
          <p:nvPr/>
        </p:nvGrpSpPr>
        <p:grpSpPr>
          <a:xfrm>
            <a:off x="1114645" y="2644598"/>
            <a:ext cx="2305422" cy="338554"/>
            <a:chOff x="1417638" y="2378409"/>
            <a:chExt cx="2305422" cy="338554"/>
          </a:xfrm>
        </p:grpSpPr>
        <p:sp>
          <p:nvSpPr>
            <p:cNvPr id="65" name="Rectángulo 64">
              <a:extLst>
                <a:ext uri="{FF2B5EF4-FFF2-40B4-BE49-F238E27FC236}">
                  <a16:creationId xmlns:a16="http://schemas.microsoft.com/office/drawing/2014/main" id="{B05B7144-0504-4F22-AA1F-BC50E9EFE426}"/>
                </a:ext>
              </a:extLst>
            </p:cNvPr>
            <p:cNvSpPr/>
            <p:nvPr/>
          </p:nvSpPr>
          <p:spPr>
            <a:xfrm>
              <a:off x="1581127" y="2378409"/>
              <a:ext cx="2141933"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 Muy de acuerdo </a:t>
              </a:r>
              <a:endParaRPr kumimoji="0" lang="es-E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66" name="Rectángulo 65">
              <a:extLst>
                <a:ext uri="{FF2B5EF4-FFF2-40B4-BE49-F238E27FC236}">
                  <a16:creationId xmlns:a16="http://schemas.microsoft.com/office/drawing/2014/main" id="{829F10C0-D013-469B-AC5A-FC436F3A03DF}"/>
                </a:ext>
              </a:extLst>
            </p:cNvPr>
            <p:cNvSpPr/>
            <p:nvPr/>
          </p:nvSpPr>
          <p:spPr>
            <a:xfrm>
              <a:off x="1417638" y="2458142"/>
              <a:ext cx="188913" cy="18891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grpSp>
      <p:graphicFrame>
        <p:nvGraphicFramePr>
          <p:cNvPr id="68" name="20 Gráfico">
            <a:extLst>
              <a:ext uri="{FF2B5EF4-FFF2-40B4-BE49-F238E27FC236}">
                <a16:creationId xmlns:a16="http://schemas.microsoft.com/office/drawing/2014/main" id="{A62E6EAB-73D1-452A-AC08-F034D8AC4737}"/>
              </a:ext>
            </a:extLst>
          </p:cNvPr>
          <p:cNvGraphicFramePr/>
          <p:nvPr>
            <p:extLst>
              <p:ext uri="{D42A27DB-BD31-4B8C-83A1-F6EECF244321}">
                <p14:modId xmlns:p14="http://schemas.microsoft.com/office/powerpoint/2010/main" val="3458909652"/>
              </p:ext>
            </p:extLst>
          </p:nvPr>
        </p:nvGraphicFramePr>
        <p:xfrm>
          <a:off x="6850112" y="2785211"/>
          <a:ext cx="2886087" cy="3811529"/>
        </p:xfrm>
        <a:graphic>
          <a:graphicData uri="http://schemas.openxmlformats.org/drawingml/2006/chart">
            <c:chart xmlns:c="http://schemas.openxmlformats.org/drawingml/2006/chart" xmlns:r="http://schemas.openxmlformats.org/officeDocument/2006/relationships" r:id="rId4"/>
          </a:graphicData>
        </a:graphic>
      </p:graphicFrame>
      <p:grpSp>
        <p:nvGrpSpPr>
          <p:cNvPr id="70" name="Grupo 69">
            <a:extLst>
              <a:ext uri="{FF2B5EF4-FFF2-40B4-BE49-F238E27FC236}">
                <a16:creationId xmlns:a16="http://schemas.microsoft.com/office/drawing/2014/main" id="{72D5B268-880B-4337-B0E2-D99EF6BB18C6}"/>
              </a:ext>
            </a:extLst>
          </p:cNvPr>
          <p:cNvGrpSpPr/>
          <p:nvPr/>
        </p:nvGrpSpPr>
        <p:grpSpPr>
          <a:xfrm>
            <a:off x="9412119" y="2667372"/>
            <a:ext cx="1171587" cy="3694295"/>
            <a:chOff x="10242542" y="2490092"/>
            <a:chExt cx="1171587" cy="3694295"/>
          </a:xfrm>
        </p:grpSpPr>
        <p:sp>
          <p:nvSpPr>
            <p:cNvPr id="71" name="Rectángulo 70">
              <a:extLst>
                <a:ext uri="{FF2B5EF4-FFF2-40B4-BE49-F238E27FC236}">
                  <a16:creationId xmlns:a16="http://schemas.microsoft.com/office/drawing/2014/main" id="{7603B8B2-1C90-4DDC-BA59-7F859BD1A32A}"/>
                </a:ext>
              </a:extLst>
            </p:cNvPr>
            <p:cNvSpPr/>
            <p:nvPr/>
          </p:nvSpPr>
          <p:spPr>
            <a:xfrm>
              <a:off x="10242542" y="2490092"/>
              <a:ext cx="1171587"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4F5358">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Diferencia</a:t>
              </a:r>
              <a:endParaRPr kumimoji="0" lang="es-ES" sz="1000" b="0" i="0" u="none" strike="noStrike" kern="1200" cap="none" spc="0" normalizeH="0" baseline="0" noProof="0" dirty="0">
                <a:ln>
                  <a:noFill/>
                </a:ln>
                <a:solidFill>
                  <a:srgbClr val="4F5358">
                    <a:lumMod val="50000"/>
                  </a:srgbClr>
                </a:solidFill>
                <a:effectLst/>
                <a:uLnTx/>
                <a:uFillTx/>
                <a:latin typeface="Verdana"/>
                <a:ea typeface="+mn-ea"/>
                <a:cs typeface="+mn-cs"/>
              </a:endParaRPr>
            </a:p>
          </p:txBody>
        </p:sp>
        <p:sp>
          <p:nvSpPr>
            <p:cNvPr id="72" name="Rectángulo 71">
              <a:extLst>
                <a:ext uri="{FF2B5EF4-FFF2-40B4-BE49-F238E27FC236}">
                  <a16:creationId xmlns:a16="http://schemas.microsoft.com/office/drawing/2014/main" id="{D23AA533-8B33-441E-BC62-6DFF6D10B2FA}"/>
                </a:ext>
              </a:extLst>
            </p:cNvPr>
            <p:cNvSpPr/>
            <p:nvPr/>
          </p:nvSpPr>
          <p:spPr>
            <a:xfrm>
              <a:off x="10500450" y="2815647"/>
              <a:ext cx="65314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68A02C">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+37,3</a:t>
              </a:r>
              <a:endParaRPr kumimoji="0" lang="es-ES" sz="1000" b="0" i="0" u="none" strike="noStrike" kern="1200" cap="none" spc="0" normalizeH="0" baseline="0" noProof="0" dirty="0">
                <a:ln>
                  <a:noFill/>
                </a:ln>
                <a:solidFill>
                  <a:srgbClr val="68A02C">
                    <a:lumMod val="50000"/>
                  </a:srgbClr>
                </a:solidFill>
                <a:effectLst/>
                <a:uLnTx/>
                <a:uFillTx/>
                <a:latin typeface="Verdana"/>
                <a:ea typeface="+mn-ea"/>
                <a:cs typeface="+mn-cs"/>
              </a:endParaRPr>
            </a:p>
          </p:txBody>
        </p:sp>
        <p:sp>
          <p:nvSpPr>
            <p:cNvPr id="81" name="Rectángulo 80">
              <a:extLst>
                <a:ext uri="{FF2B5EF4-FFF2-40B4-BE49-F238E27FC236}">
                  <a16:creationId xmlns:a16="http://schemas.microsoft.com/office/drawing/2014/main" id="{1F897BB5-6462-4FBF-8A78-722BD1782A64}"/>
                </a:ext>
              </a:extLst>
            </p:cNvPr>
            <p:cNvSpPr/>
            <p:nvPr/>
          </p:nvSpPr>
          <p:spPr>
            <a:xfrm>
              <a:off x="10500450" y="3369412"/>
              <a:ext cx="65314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68A02C">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+21,5</a:t>
              </a:r>
              <a:endParaRPr kumimoji="0" lang="es-ES" sz="1000" b="0" i="0" u="none" strike="noStrike" kern="1200" cap="none" spc="0" normalizeH="0" baseline="0" noProof="0" dirty="0">
                <a:ln>
                  <a:noFill/>
                </a:ln>
                <a:solidFill>
                  <a:srgbClr val="68A02C">
                    <a:lumMod val="50000"/>
                  </a:srgbClr>
                </a:solidFill>
                <a:effectLst/>
                <a:uLnTx/>
                <a:uFillTx/>
                <a:latin typeface="Verdana"/>
                <a:ea typeface="+mn-ea"/>
                <a:cs typeface="+mn-cs"/>
              </a:endParaRPr>
            </a:p>
          </p:txBody>
        </p:sp>
        <p:sp>
          <p:nvSpPr>
            <p:cNvPr id="82" name="Rectángulo 81">
              <a:extLst>
                <a:ext uri="{FF2B5EF4-FFF2-40B4-BE49-F238E27FC236}">
                  <a16:creationId xmlns:a16="http://schemas.microsoft.com/office/drawing/2014/main" id="{7355326B-F20A-42B0-AA24-936B5ECADAE6}"/>
                </a:ext>
              </a:extLst>
            </p:cNvPr>
            <p:cNvSpPr/>
            <p:nvPr/>
          </p:nvSpPr>
          <p:spPr>
            <a:xfrm>
              <a:off x="10500450" y="3886723"/>
              <a:ext cx="65314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68A02C">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+17,5</a:t>
              </a:r>
              <a:endParaRPr kumimoji="0" lang="es-ES" sz="1000" b="0" i="0" u="none" strike="noStrike" kern="1200" cap="none" spc="0" normalizeH="0" baseline="0" noProof="0" dirty="0">
                <a:ln>
                  <a:noFill/>
                </a:ln>
                <a:solidFill>
                  <a:srgbClr val="68A02C">
                    <a:lumMod val="50000"/>
                  </a:srgbClr>
                </a:solidFill>
                <a:effectLst/>
                <a:uLnTx/>
                <a:uFillTx/>
                <a:latin typeface="Verdana"/>
                <a:ea typeface="+mn-ea"/>
                <a:cs typeface="+mn-cs"/>
              </a:endParaRPr>
            </a:p>
          </p:txBody>
        </p:sp>
        <p:sp>
          <p:nvSpPr>
            <p:cNvPr id="83" name="Rectángulo 82">
              <a:extLst>
                <a:ext uri="{FF2B5EF4-FFF2-40B4-BE49-F238E27FC236}">
                  <a16:creationId xmlns:a16="http://schemas.microsoft.com/office/drawing/2014/main" id="{538E5DD6-5512-4886-8BF5-62D501229BA9}"/>
                </a:ext>
              </a:extLst>
            </p:cNvPr>
            <p:cNvSpPr/>
            <p:nvPr/>
          </p:nvSpPr>
          <p:spPr>
            <a:xfrm>
              <a:off x="10500450" y="4389058"/>
              <a:ext cx="65314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68A02C">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+27,2</a:t>
              </a:r>
              <a:endParaRPr kumimoji="0" lang="es-ES" sz="1000" b="0" i="0" u="none" strike="noStrike" kern="1200" cap="none" spc="0" normalizeH="0" baseline="0" noProof="0" dirty="0">
                <a:ln>
                  <a:noFill/>
                </a:ln>
                <a:solidFill>
                  <a:srgbClr val="68A02C">
                    <a:lumMod val="50000"/>
                  </a:srgbClr>
                </a:solidFill>
                <a:effectLst/>
                <a:uLnTx/>
                <a:uFillTx/>
                <a:latin typeface="Verdana"/>
                <a:ea typeface="+mn-ea"/>
                <a:cs typeface="+mn-cs"/>
              </a:endParaRPr>
            </a:p>
          </p:txBody>
        </p:sp>
        <p:sp>
          <p:nvSpPr>
            <p:cNvPr id="84" name="Rectángulo 83">
              <a:extLst>
                <a:ext uri="{FF2B5EF4-FFF2-40B4-BE49-F238E27FC236}">
                  <a16:creationId xmlns:a16="http://schemas.microsoft.com/office/drawing/2014/main" id="{4AE26F31-09E9-4658-9628-ED85EE4AC95A}"/>
                </a:ext>
              </a:extLst>
            </p:cNvPr>
            <p:cNvSpPr/>
            <p:nvPr/>
          </p:nvSpPr>
          <p:spPr>
            <a:xfrm>
              <a:off x="10500450" y="4904853"/>
              <a:ext cx="65314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-37,9</a:t>
              </a:r>
              <a:endParaRPr kumimoji="0" lang="es-ES" sz="1000" b="0" i="0" u="none" strike="noStrike" kern="1200" cap="none" spc="0" normalizeH="0" baseline="0" noProof="0" dirty="0">
                <a:ln>
                  <a:noFill/>
                </a:ln>
                <a:solidFill>
                  <a:srgbClr val="C00000"/>
                </a:solidFill>
                <a:effectLst/>
                <a:uLnTx/>
                <a:uFillTx/>
                <a:latin typeface="Verdana"/>
                <a:ea typeface="+mn-ea"/>
                <a:cs typeface="+mn-cs"/>
              </a:endParaRPr>
            </a:p>
          </p:txBody>
        </p:sp>
        <p:sp>
          <p:nvSpPr>
            <p:cNvPr id="85" name="Rectángulo 84">
              <a:extLst>
                <a:ext uri="{FF2B5EF4-FFF2-40B4-BE49-F238E27FC236}">
                  <a16:creationId xmlns:a16="http://schemas.microsoft.com/office/drawing/2014/main" id="{B65D7FC4-E157-428D-B744-01FA25BDCD42}"/>
                </a:ext>
              </a:extLst>
            </p:cNvPr>
            <p:cNvSpPr/>
            <p:nvPr/>
          </p:nvSpPr>
          <p:spPr>
            <a:xfrm>
              <a:off x="10500450" y="5401267"/>
              <a:ext cx="65314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-32,9</a:t>
              </a:r>
              <a:endParaRPr kumimoji="0" lang="es-ES" sz="1000" b="0" i="0" u="none" strike="noStrike" kern="1200" cap="none" spc="0" normalizeH="0" baseline="0" noProof="0" dirty="0">
                <a:ln>
                  <a:noFill/>
                </a:ln>
                <a:solidFill>
                  <a:srgbClr val="C00000"/>
                </a:solidFill>
                <a:effectLst/>
                <a:uLnTx/>
                <a:uFillTx/>
                <a:latin typeface="Verdana"/>
                <a:ea typeface="+mn-ea"/>
                <a:cs typeface="+mn-cs"/>
              </a:endParaRPr>
            </a:p>
          </p:txBody>
        </p:sp>
        <p:sp>
          <p:nvSpPr>
            <p:cNvPr id="86" name="Rectángulo 85">
              <a:extLst>
                <a:ext uri="{FF2B5EF4-FFF2-40B4-BE49-F238E27FC236}">
                  <a16:creationId xmlns:a16="http://schemas.microsoft.com/office/drawing/2014/main" id="{A902F88F-1893-40F5-97D5-6CBAE061ECD1}"/>
                </a:ext>
              </a:extLst>
            </p:cNvPr>
            <p:cNvSpPr/>
            <p:nvPr/>
          </p:nvSpPr>
          <p:spPr>
            <a:xfrm>
              <a:off x="10500450" y="5938166"/>
              <a:ext cx="65314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-4,9</a:t>
              </a:r>
              <a:endParaRPr kumimoji="0" lang="es-ES" sz="1000" b="0" i="0" u="none" strike="noStrike" kern="1200" cap="none" spc="0" normalizeH="0" baseline="0" noProof="0" dirty="0">
                <a:ln>
                  <a:noFill/>
                </a:ln>
                <a:solidFill>
                  <a:srgbClr val="C00000"/>
                </a:solidFill>
                <a:effectLst/>
                <a:uLnTx/>
                <a:uFillTx/>
                <a:latin typeface="Verdana"/>
                <a:ea typeface="+mn-ea"/>
                <a:cs typeface="+mn-cs"/>
              </a:endParaRPr>
            </a:p>
          </p:txBody>
        </p:sp>
      </p:grpSp>
      <p:pic>
        <p:nvPicPr>
          <p:cNvPr id="79" name="Imagen 78">
            <a:extLst>
              <a:ext uri="{FF2B5EF4-FFF2-40B4-BE49-F238E27FC236}">
                <a16:creationId xmlns:a16="http://schemas.microsoft.com/office/drawing/2014/main" id="{FE6635A4-F423-4AE0-9B21-47740ED558CD}"/>
              </a:ext>
            </a:extLst>
          </p:cNvPr>
          <p:cNvPicPr>
            <a:picLocks noChangeAspect="1"/>
          </p:cNvPicPr>
          <p:nvPr/>
        </p:nvPicPr>
        <p:blipFill>
          <a:blip r:embed="rId5" cstate="email">
            <a:duotone>
              <a:schemeClr val="accent6">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9698611" y="2922601"/>
            <a:ext cx="662150" cy="342376"/>
          </a:xfrm>
          <a:prstGeom prst="rect">
            <a:avLst/>
          </a:prstGeom>
        </p:spPr>
      </p:pic>
      <p:pic>
        <p:nvPicPr>
          <p:cNvPr id="87" name="Imagen 86">
            <a:extLst>
              <a:ext uri="{FF2B5EF4-FFF2-40B4-BE49-F238E27FC236}">
                <a16:creationId xmlns:a16="http://schemas.microsoft.com/office/drawing/2014/main" id="{37606FF7-9CF3-4CA0-9B68-B2DED5F60F37}"/>
              </a:ext>
            </a:extLst>
          </p:cNvPr>
          <p:cNvPicPr>
            <a:picLocks noChangeAspect="1"/>
          </p:cNvPicPr>
          <p:nvPr/>
        </p:nvPicPr>
        <p:blipFill>
          <a:blip r:embed="rId5" cstate="email">
            <a:duotone>
              <a:schemeClr val="accent6">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9721537" y="3485074"/>
            <a:ext cx="662150" cy="342376"/>
          </a:xfrm>
          <a:prstGeom prst="rect">
            <a:avLst/>
          </a:prstGeom>
        </p:spPr>
      </p:pic>
      <p:pic>
        <p:nvPicPr>
          <p:cNvPr id="88" name="Imagen 87">
            <a:extLst>
              <a:ext uri="{FF2B5EF4-FFF2-40B4-BE49-F238E27FC236}">
                <a16:creationId xmlns:a16="http://schemas.microsoft.com/office/drawing/2014/main" id="{9593EC19-A55A-4215-A743-8833CC170D9F}"/>
              </a:ext>
            </a:extLst>
          </p:cNvPr>
          <p:cNvPicPr>
            <a:picLocks noChangeAspect="1"/>
          </p:cNvPicPr>
          <p:nvPr/>
        </p:nvPicPr>
        <p:blipFill>
          <a:blip r:embed="rId5" cstate="email">
            <a:duotone>
              <a:schemeClr val="accent6">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9748171" y="3996760"/>
            <a:ext cx="662150" cy="342376"/>
          </a:xfrm>
          <a:prstGeom prst="rect">
            <a:avLst/>
          </a:prstGeom>
        </p:spPr>
      </p:pic>
      <p:pic>
        <p:nvPicPr>
          <p:cNvPr id="89" name="Imagen 88">
            <a:extLst>
              <a:ext uri="{FF2B5EF4-FFF2-40B4-BE49-F238E27FC236}">
                <a16:creationId xmlns:a16="http://schemas.microsoft.com/office/drawing/2014/main" id="{F026E05F-DE44-4A73-A907-BF4EAB3E00C8}"/>
              </a:ext>
            </a:extLst>
          </p:cNvPr>
          <p:cNvPicPr>
            <a:picLocks noChangeAspect="1"/>
          </p:cNvPicPr>
          <p:nvPr/>
        </p:nvPicPr>
        <p:blipFill>
          <a:blip r:embed="rId5" cstate="email">
            <a:duotone>
              <a:schemeClr val="accent6">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9728868" y="4524079"/>
            <a:ext cx="662150" cy="342376"/>
          </a:xfrm>
          <a:prstGeom prst="rect">
            <a:avLst/>
          </a:prstGeom>
        </p:spPr>
      </p:pic>
      <p:cxnSp>
        <p:nvCxnSpPr>
          <p:cNvPr id="90" name="Conector recto 89">
            <a:extLst>
              <a:ext uri="{FF2B5EF4-FFF2-40B4-BE49-F238E27FC236}">
                <a16:creationId xmlns:a16="http://schemas.microsoft.com/office/drawing/2014/main" id="{A13AECA9-7C0A-4647-A22B-E79ECAD9CF2F}"/>
              </a:ext>
            </a:extLst>
          </p:cNvPr>
          <p:cNvCxnSpPr/>
          <p:nvPr/>
        </p:nvCxnSpPr>
        <p:spPr>
          <a:xfrm>
            <a:off x="99535" y="4954687"/>
            <a:ext cx="11593791" cy="0"/>
          </a:xfrm>
          <a:prstGeom prst="line">
            <a:avLst/>
          </a:prstGeom>
          <a:ln w="28575">
            <a:solidFill>
              <a:srgbClr val="660A0C"/>
            </a:solidFill>
            <a:prstDash val="dashDot"/>
          </a:ln>
        </p:spPr>
        <p:style>
          <a:lnRef idx="1">
            <a:schemeClr val="accent1"/>
          </a:lnRef>
          <a:fillRef idx="0">
            <a:schemeClr val="accent1"/>
          </a:fillRef>
          <a:effectRef idx="0">
            <a:schemeClr val="accent1"/>
          </a:effectRef>
          <a:fontRef idx="minor">
            <a:schemeClr val="tx1"/>
          </a:fontRef>
        </p:style>
      </p:cxnSp>
      <p:sp>
        <p:nvSpPr>
          <p:cNvPr id="8" name="Rectángulo: esquinas redondeadas 7">
            <a:extLst>
              <a:ext uri="{FF2B5EF4-FFF2-40B4-BE49-F238E27FC236}">
                <a16:creationId xmlns:a16="http://schemas.microsoft.com/office/drawing/2014/main" id="{E7AC71F3-3407-42C8-8D1C-A8E684FBBD0A}"/>
              </a:ext>
            </a:extLst>
          </p:cNvPr>
          <p:cNvSpPr/>
          <p:nvPr/>
        </p:nvSpPr>
        <p:spPr>
          <a:xfrm>
            <a:off x="9670027" y="5082133"/>
            <a:ext cx="752267" cy="1377033"/>
          </a:xfrm>
          <a:prstGeom prst="roundRect">
            <a:avLst/>
          </a:prstGeom>
          <a:noFill/>
          <a:ln w="19050">
            <a:solidFill>
              <a:srgbClr val="C0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Verdana"/>
              <a:ea typeface="+mn-ea"/>
              <a:cs typeface="+mn-cs"/>
            </a:endParaRPr>
          </a:p>
        </p:txBody>
      </p:sp>
      <p:sp>
        <p:nvSpPr>
          <p:cNvPr id="91" name="Rectangle 3">
            <a:extLst>
              <a:ext uri="{FF2B5EF4-FFF2-40B4-BE49-F238E27FC236}">
                <a16:creationId xmlns:a16="http://schemas.microsoft.com/office/drawing/2014/main" id="{C6ABFA68-0B6A-416E-8F8D-F43385608925}"/>
              </a:ext>
            </a:extLst>
          </p:cNvPr>
          <p:cNvSpPr>
            <a:spLocks noChangeArrowheads="1"/>
          </p:cNvSpPr>
          <p:nvPr/>
        </p:nvSpPr>
        <p:spPr bwMode="auto">
          <a:xfrm>
            <a:off x="668626" y="657772"/>
            <a:ext cx="4419229" cy="35305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24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Actitudes hacia la lectura</a:t>
            </a:r>
          </a:p>
        </p:txBody>
      </p:sp>
      <p:pic>
        <p:nvPicPr>
          <p:cNvPr id="92" name="Imagen 91">
            <a:extLst>
              <a:ext uri="{FF2B5EF4-FFF2-40B4-BE49-F238E27FC236}">
                <a16:creationId xmlns:a16="http://schemas.microsoft.com/office/drawing/2014/main" id="{385E67BE-A091-4639-93B9-AB23993CB81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1695" y="738309"/>
            <a:ext cx="226931" cy="226931"/>
          </a:xfrm>
          <a:prstGeom prst="rect">
            <a:avLst/>
          </a:prstGeom>
        </p:spPr>
      </p:pic>
      <p:grpSp>
        <p:nvGrpSpPr>
          <p:cNvPr id="55" name="Grupo 54">
            <a:extLst>
              <a:ext uri="{FF2B5EF4-FFF2-40B4-BE49-F238E27FC236}">
                <a16:creationId xmlns:a16="http://schemas.microsoft.com/office/drawing/2014/main" id="{1BA48B3B-358D-43D6-899A-B58C9F25518C}"/>
              </a:ext>
            </a:extLst>
          </p:cNvPr>
          <p:cNvGrpSpPr/>
          <p:nvPr/>
        </p:nvGrpSpPr>
        <p:grpSpPr>
          <a:xfrm>
            <a:off x="57553" y="75660"/>
            <a:ext cx="5119743" cy="600551"/>
            <a:chOff x="138375" y="33876"/>
            <a:chExt cx="5119743" cy="600551"/>
          </a:xfrm>
        </p:grpSpPr>
        <p:sp>
          <p:nvSpPr>
            <p:cNvPr id="67" name="Rectangle 3">
              <a:extLst>
                <a:ext uri="{FF2B5EF4-FFF2-40B4-BE49-F238E27FC236}">
                  <a16:creationId xmlns:a16="http://schemas.microsoft.com/office/drawing/2014/main" id="{7D68B9ED-FF81-45D6-9BA4-EF17ADABE5E0}"/>
                </a:ext>
              </a:extLst>
            </p:cNvPr>
            <p:cNvSpPr>
              <a:spLocks noChangeArrowheads="1"/>
            </p:cNvSpPr>
            <p:nvPr/>
          </p:nvSpPr>
          <p:spPr bwMode="auto">
            <a:xfrm>
              <a:off x="467615" y="42857"/>
              <a:ext cx="1398563" cy="290464"/>
            </a:xfrm>
            <a:prstGeom prst="rect">
              <a:avLst/>
            </a:prstGeom>
          </p:spPr>
          <p:txBody>
            <a:bodyPr vert="horz" lIns="91440" tIns="45720" rIns="91440" bIns="45720" rtlCol="0" anchor="ctr">
              <a:normAutofit fontScale="97500"/>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1000" b="0" i="0" u="none" strike="noStrike" kern="1200" cap="small"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Verdana" panose="020B0604030504040204" pitchFamily="34" charset="0"/>
                </a:rPr>
                <a:t>Lectura De Libros </a:t>
              </a:r>
            </a:p>
          </p:txBody>
        </p:sp>
        <p:sp>
          <p:nvSpPr>
            <p:cNvPr id="69" name="Rectangle 3">
              <a:extLst>
                <a:ext uri="{FF2B5EF4-FFF2-40B4-BE49-F238E27FC236}">
                  <a16:creationId xmlns:a16="http://schemas.microsoft.com/office/drawing/2014/main" id="{D9CA1024-1B4E-47E5-8B5B-88D53432E2D4}"/>
                </a:ext>
              </a:extLst>
            </p:cNvPr>
            <p:cNvSpPr>
              <a:spLocks noChangeArrowheads="1"/>
            </p:cNvSpPr>
            <p:nvPr/>
          </p:nvSpPr>
          <p:spPr bwMode="auto">
            <a:xfrm>
              <a:off x="476132" y="188151"/>
              <a:ext cx="4781986" cy="4462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ts val="600"/>
                </a:spcBef>
                <a:spcAft>
                  <a:spcPts val="0"/>
                </a:spcAft>
                <a:buClrTx/>
                <a:buSzTx/>
                <a:buFontTx/>
                <a:buNone/>
                <a:tabLst/>
                <a:defRPr/>
              </a:pPr>
              <a:r>
                <a:rPr kumimoji="0" lang="es-ES" sz="18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Lectores de libros </a:t>
              </a:r>
              <a:r>
                <a:rPr kumimoji="0" lang="es-ES" sz="24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rPr>
                <a:t>en tiempo libre</a:t>
              </a:r>
              <a:endParaRPr kumimoji="0" lang="es-ES" sz="18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73" name="Grupo 72">
              <a:extLst>
                <a:ext uri="{FF2B5EF4-FFF2-40B4-BE49-F238E27FC236}">
                  <a16:creationId xmlns:a16="http://schemas.microsoft.com/office/drawing/2014/main" id="{46244F7E-BD34-49A1-AB9B-354F475B2CF9}"/>
                </a:ext>
              </a:extLst>
            </p:cNvPr>
            <p:cNvGrpSpPr/>
            <p:nvPr/>
          </p:nvGrpSpPr>
          <p:grpSpPr>
            <a:xfrm>
              <a:off x="138375" y="33876"/>
              <a:ext cx="314326" cy="388554"/>
              <a:chOff x="5377766" y="2476500"/>
              <a:chExt cx="1541077" cy="1905000"/>
            </a:xfrm>
          </p:grpSpPr>
          <p:pic>
            <p:nvPicPr>
              <p:cNvPr id="74" name="Picture 4" descr="https://d30y9cdsu7xlg0.cloudfront.net/png/7677-200.png">
                <a:extLst>
                  <a:ext uri="{FF2B5EF4-FFF2-40B4-BE49-F238E27FC236}">
                    <a16:creationId xmlns:a16="http://schemas.microsoft.com/office/drawing/2014/main" id="{2EE098A8-D461-429E-86CF-A07C5893C0C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https://d30y9cdsu7xlg0.cloudfront.net/png/113878-200.png">
                <a:extLst>
                  <a:ext uri="{FF2B5EF4-FFF2-40B4-BE49-F238E27FC236}">
                    <a16:creationId xmlns:a16="http://schemas.microsoft.com/office/drawing/2014/main" id="{AE36BED8-C171-4C4D-9E48-81AAC236D40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53" name="Grupo 52">
            <a:extLst>
              <a:ext uri="{FF2B5EF4-FFF2-40B4-BE49-F238E27FC236}">
                <a16:creationId xmlns:a16="http://schemas.microsoft.com/office/drawing/2014/main" id="{27CEFCC9-1FC7-48ED-9C9D-BE32343C0F94}"/>
              </a:ext>
            </a:extLst>
          </p:cNvPr>
          <p:cNvGrpSpPr/>
          <p:nvPr/>
        </p:nvGrpSpPr>
        <p:grpSpPr>
          <a:xfrm>
            <a:off x="5131104" y="6423326"/>
            <a:ext cx="1530651" cy="346827"/>
            <a:chOff x="10382672" y="252477"/>
            <a:chExt cx="1530651" cy="346827"/>
          </a:xfrm>
        </p:grpSpPr>
        <p:sp>
          <p:nvSpPr>
            <p:cNvPr id="76" name="Rectángulo 75">
              <a:extLst>
                <a:ext uri="{FF2B5EF4-FFF2-40B4-BE49-F238E27FC236}">
                  <a16:creationId xmlns:a16="http://schemas.microsoft.com/office/drawing/2014/main" id="{8EBE9D72-68C1-420C-BFC7-89CE16382F49}"/>
                </a:ext>
              </a:extLst>
            </p:cNvPr>
            <p:cNvSpPr/>
            <p:nvPr/>
          </p:nvSpPr>
          <p:spPr>
            <a:xfrm>
              <a:off x="10382672" y="252477"/>
              <a:ext cx="429926"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srgbClr val="FFFF00"/>
                  </a:solidFill>
                  <a:effectLst/>
                  <a:highlight>
                    <a:srgbClr val="FFFF00"/>
                  </a:highlight>
                  <a:uLnTx/>
                  <a:uFillTx/>
                  <a:latin typeface="Verdana" panose="020B0604030504040204" pitchFamily="34" charset="0"/>
                  <a:ea typeface="Verdana" panose="020B0604030504040204" pitchFamily="34" charset="0"/>
                  <a:cs typeface="Verdana" panose="020B0604030504040204" pitchFamily="34" charset="0"/>
                </a:rPr>
                <a:t>___</a:t>
              </a:r>
              <a:endParaRPr kumimoji="0" lang="es-ES" sz="1000" b="0" i="0" u="none" strike="noStrike" kern="1200" cap="none" spc="0" normalizeH="0" baseline="0" noProof="0" dirty="0">
                <a:ln>
                  <a:noFill/>
                </a:ln>
                <a:solidFill>
                  <a:srgbClr val="FFFF00"/>
                </a:solidFill>
                <a:effectLst/>
                <a:uLnTx/>
                <a:uFillTx/>
                <a:latin typeface="Verdana"/>
                <a:ea typeface="+mn-ea"/>
                <a:cs typeface="+mn-cs"/>
              </a:endParaRPr>
            </a:p>
          </p:txBody>
        </p:sp>
        <p:sp>
          <p:nvSpPr>
            <p:cNvPr id="77" name="Rectangle 17">
              <a:extLst>
                <a:ext uri="{FF2B5EF4-FFF2-40B4-BE49-F238E27FC236}">
                  <a16:creationId xmlns:a16="http://schemas.microsoft.com/office/drawing/2014/main" id="{CFDB3A30-0A5F-4830-AE73-F8E243AD304B}"/>
                </a:ext>
              </a:extLst>
            </p:cNvPr>
            <p:cNvSpPr>
              <a:spLocks noChangeArrowheads="1"/>
            </p:cNvSpPr>
            <p:nvPr/>
          </p:nvSpPr>
          <p:spPr bwMode="auto">
            <a:xfrm>
              <a:off x="10636445" y="260750"/>
              <a:ext cx="1276878" cy="338554"/>
            </a:xfrm>
            <a:prstGeom prst="rect">
              <a:avLst/>
            </a:prstGeom>
            <a:noFill/>
            <a:ln w="28575">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_tradnl" sz="800" b="0" i="0" u="none" strike="noStrike" kern="1200" cap="none" spc="0" normalizeH="0" baseline="0" noProof="0" dirty="0">
                  <a:ln>
                    <a:noFill/>
                  </a:ln>
                  <a:solidFill>
                    <a:srgbClr val="002060"/>
                  </a:solidFill>
                  <a:effectLst/>
                  <a:highlight>
                    <a:srgbClr val="FFFF00"/>
                  </a:highlight>
                  <a:uLnTx/>
                  <a:uFillTx/>
                  <a:latin typeface="Verdana"/>
                  <a:ea typeface="+mn-ea"/>
                  <a:cs typeface="+mn-cs"/>
                </a:rPr>
                <a:t>*Significativamente superior a la media</a:t>
              </a:r>
              <a:endParaRPr kumimoji="0" lang="es-ES" sz="800" b="0" i="0" u="none" strike="noStrike" kern="1200" cap="none" spc="0" normalizeH="0" baseline="0" noProof="0" dirty="0">
                <a:ln>
                  <a:noFill/>
                </a:ln>
                <a:solidFill>
                  <a:srgbClr val="002060"/>
                </a:solidFill>
                <a:effectLst/>
                <a:highlight>
                  <a:srgbClr val="FFFF00"/>
                </a:highlight>
                <a:uLnTx/>
                <a:uFillTx/>
                <a:latin typeface="Verdana"/>
                <a:ea typeface="+mn-ea"/>
                <a:cs typeface="+mn-cs"/>
              </a:endParaRPr>
            </a:p>
          </p:txBody>
        </p:sp>
      </p:grpSp>
      <p:sp>
        <p:nvSpPr>
          <p:cNvPr id="78" name="CuadroTexto 77">
            <a:extLst>
              <a:ext uri="{FF2B5EF4-FFF2-40B4-BE49-F238E27FC236}">
                <a16:creationId xmlns:a16="http://schemas.microsoft.com/office/drawing/2014/main" id="{8FE7B873-79EC-4C36-91B1-B589B228C3CA}"/>
              </a:ext>
            </a:extLst>
          </p:cNvPr>
          <p:cNvSpPr txBox="1"/>
          <p:nvPr/>
        </p:nvSpPr>
        <p:spPr>
          <a:xfrm>
            <a:off x="8806617" y="1131406"/>
            <a:ext cx="316469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Población de 14 o más años (4.811)</a:t>
            </a:r>
          </a:p>
        </p:txBody>
      </p:sp>
    </p:spTree>
    <p:extLst>
      <p:ext uri="{BB962C8B-B14F-4D97-AF65-F5344CB8AC3E}">
        <p14:creationId xmlns:p14="http://schemas.microsoft.com/office/powerpoint/2010/main" val="4023388336"/>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 CuadroTexto"/>
          <p:cNvSpPr txBox="1"/>
          <p:nvPr/>
        </p:nvSpPr>
        <p:spPr>
          <a:xfrm>
            <a:off x="0" y="3082341"/>
            <a:ext cx="7458075" cy="1871282"/>
          </a:xfrm>
          <a:prstGeom prst="rect">
            <a:avLst/>
          </a:prstGeom>
          <a:solidFill>
            <a:schemeClr val="accent4">
              <a:alpha val="69804"/>
            </a:schemeClr>
          </a:solidFill>
        </p:spPr>
        <p:txBody>
          <a:bodyPr wrap="square">
            <a:spAutoFit/>
          </a:bodyPr>
          <a:lstStyle/>
          <a:p>
            <a:pPr lvl="0" algn="r" fontAlgn="base">
              <a:lnSpc>
                <a:spcPct val="120000"/>
              </a:lnSpc>
              <a:spcBef>
                <a:spcPct val="20000"/>
              </a:spcBef>
              <a:spcAft>
                <a:spcPct val="0"/>
              </a:spcAft>
              <a:defRPr/>
            </a:pPr>
            <a:r>
              <a:rPr lang="es-ES" sz="2400" kern="0" dirty="0">
                <a:solidFill>
                  <a:schemeClr val="bg1"/>
                </a:solidFill>
                <a:latin typeface="Verdana" panose="020B0604030504040204" pitchFamily="34" charset="0"/>
                <a:ea typeface="Verdana" panose="020B0604030504040204" pitchFamily="34" charset="0"/>
                <a:cs typeface="Verdana" panose="020B0604030504040204" pitchFamily="34" charset="0"/>
              </a:rPr>
              <a:t>Resultados 2021</a:t>
            </a:r>
            <a:endParaRPr lang="es-ES" sz="2400" kern="0" dirty="0">
              <a:solidFill>
                <a:schemeClr val="bg1"/>
              </a:solidFill>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kumimoji="0" lang="es-ES" sz="4400" b="1" i="0" u="none" strike="noStrike" kern="0" cap="none" spc="0" normalizeH="0" baseline="0" noProof="0" dirty="0">
                <a:ln>
                  <a:noFill/>
                </a:ln>
                <a:solidFill>
                  <a:schemeClr val="bg1"/>
                </a:solidFill>
                <a:effectLst/>
                <a:uLnTx/>
                <a:uFillTx/>
                <a:ea typeface="+mn-ea"/>
                <a:cs typeface="+mn-cs"/>
              </a:rPr>
              <a:t>Compra de libros</a:t>
            </a:r>
          </a:p>
          <a:p>
            <a:pPr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lang="es-ES" sz="2000" kern="0" dirty="0">
                <a:solidFill>
                  <a:schemeClr val="bg1"/>
                </a:solidFill>
                <a:ea typeface="Verdana" panose="020B0604030504040204" pitchFamily="34" charset="0"/>
                <a:cs typeface="Verdana" panose="020B0604030504040204" pitchFamily="34" charset="0"/>
              </a:rPr>
              <a:t>(población de 14 o más años)</a:t>
            </a:r>
          </a:p>
        </p:txBody>
      </p:sp>
    </p:spTree>
    <p:extLst>
      <p:ext uri="{BB962C8B-B14F-4D97-AF65-F5344CB8AC3E}">
        <p14:creationId xmlns:p14="http://schemas.microsoft.com/office/powerpoint/2010/main" val="24405709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ECDB0E88-8312-42F2-9788-0FCC2169C25F}"/>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Marcador de número de diapositiva 4">
            <a:extLst>
              <a:ext uri="{FF2B5EF4-FFF2-40B4-BE49-F238E27FC236}">
                <a16:creationId xmlns:a16="http://schemas.microsoft.com/office/drawing/2014/main" id="{1926D0DF-AC41-426A-9853-5891A44C95AC}"/>
              </a:ext>
            </a:extLst>
          </p:cNvPr>
          <p:cNvSpPr>
            <a:spLocks noGrp="1"/>
          </p:cNvSpPr>
          <p:nvPr>
            <p:ph type="sldNum" sz="quarter" idx="12"/>
          </p:nvPr>
        </p:nvSpPr>
        <p:spPr/>
        <p:txBody>
          <a:bodyPr/>
          <a:lstStyle/>
          <a:p>
            <a:fld id="{1A85DD5C-56C3-43D9-A91F-D75BD50A17B5}" type="slidenum">
              <a:rPr lang="es-ES_tradnl" smtClean="0"/>
              <a:pPr/>
              <a:t>84</a:t>
            </a:fld>
            <a:endParaRPr lang="es-ES_tradnl" dirty="0"/>
          </a:p>
        </p:txBody>
      </p:sp>
      <p:sp>
        <p:nvSpPr>
          <p:cNvPr id="19" name="Rectangle 9">
            <a:extLst>
              <a:ext uri="{FF2B5EF4-FFF2-40B4-BE49-F238E27FC236}">
                <a16:creationId xmlns:a16="http://schemas.microsoft.com/office/drawing/2014/main" id="{67C8EED6-8CB2-4BDE-9682-E6297E098020}"/>
              </a:ext>
            </a:extLst>
          </p:cNvPr>
          <p:cNvSpPr>
            <a:spLocks noChangeArrowheads="1"/>
          </p:cNvSpPr>
          <p:nvPr/>
        </p:nvSpPr>
        <p:spPr bwMode="auto">
          <a:xfrm>
            <a:off x="75134" y="19954"/>
            <a:ext cx="11884300" cy="1154162"/>
          </a:xfrm>
          <a:prstGeom prst="rect">
            <a:avLst/>
          </a:prstGeom>
          <a:noFill/>
          <a:ln w="9525">
            <a:noFill/>
            <a:miter lim="800000"/>
            <a:headEnd/>
            <a:tailEnd/>
          </a:ln>
        </p:spPr>
        <p:txBody>
          <a:bodyPr wrap="square">
            <a:spAutoFit/>
          </a:bodyPr>
          <a:lstStyle/>
          <a:p>
            <a:pPr>
              <a:spcAft>
                <a:spcPts val="300"/>
              </a:spcAft>
            </a:pPr>
            <a:r>
              <a:rPr lang="es-ES" sz="1600" dirty="0">
                <a:ea typeface="Verdana" panose="020B0604030504040204" pitchFamily="34" charset="0"/>
                <a:cs typeface="Verdana" panose="020B0604030504040204" pitchFamily="34" charset="0"/>
              </a:rPr>
              <a:t>El </a:t>
            </a:r>
            <a:r>
              <a:rPr lang="es-ES" sz="1600" b="1" dirty="0">
                <a:ea typeface="Verdana" panose="020B0604030504040204" pitchFamily="34" charset="0"/>
                <a:cs typeface="Verdana" panose="020B0604030504040204" pitchFamily="34" charset="0"/>
              </a:rPr>
              <a:t>63,1% de la población española de 14 o más años ha comprado algún libro </a:t>
            </a:r>
            <a:r>
              <a:rPr lang="es-ES" sz="1600" dirty="0">
                <a:ea typeface="Verdana" panose="020B0604030504040204" pitchFamily="34" charset="0"/>
                <a:cs typeface="Verdana" panose="020B0604030504040204" pitchFamily="34" charset="0"/>
              </a:rPr>
              <a:t>(de texto o no de texto) </a:t>
            </a:r>
            <a:r>
              <a:rPr lang="es-ES" sz="1600" b="1" dirty="0">
                <a:ea typeface="Verdana" panose="020B0604030504040204" pitchFamily="34" charset="0"/>
                <a:cs typeface="Verdana" panose="020B0604030504040204" pitchFamily="34" charset="0"/>
              </a:rPr>
              <a:t>en los últimos 12 meses, </a:t>
            </a:r>
            <a:r>
              <a:rPr lang="es-ES" sz="1600" dirty="0">
                <a:ea typeface="Verdana" panose="020B0604030504040204" pitchFamily="34" charset="0"/>
                <a:cs typeface="Verdana" panose="020B0604030504040204" pitchFamily="34" charset="0"/>
              </a:rPr>
              <a:t>cifra estabilizada en los últimos 5 años.</a:t>
            </a:r>
          </a:p>
          <a:p>
            <a:pPr>
              <a:spcAft>
                <a:spcPts val="300"/>
              </a:spcAft>
            </a:pPr>
            <a:r>
              <a:rPr lang="es-ES" sz="1600" b="1" dirty="0">
                <a:ea typeface="Verdana" panose="020B0604030504040204" pitchFamily="34" charset="0"/>
                <a:cs typeface="Verdana" panose="020B0604030504040204" pitchFamily="34" charset="0"/>
              </a:rPr>
              <a:t>Sigue en aumento el porcentaje que compraron algún libro no de texto (52,3%)</a:t>
            </a:r>
          </a:p>
          <a:p>
            <a:pPr>
              <a:spcAft>
                <a:spcPts val="300"/>
              </a:spcAft>
            </a:pPr>
            <a:r>
              <a:rPr lang="es-ES" sz="1200" dirty="0">
                <a:ea typeface="Verdana" panose="020B0604030504040204" pitchFamily="34" charset="0"/>
                <a:cs typeface="Verdana" panose="020B0604030504040204" pitchFamily="34" charset="0"/>
              </a:rPr>
              <a:t>Aunque el número de compradores ha descendido respecto del año anterior, la media de libros comprados comprado ha aumentado ligeramente</a:t>
            </a:r>
            <a:r>
              <a:rPr lang="es-ES" sz="1600" dirty="0">
                <a:ea typeface="Verdana" panose="020B0604030504040204" pitchFamily="34" charset="0"/>
                <a:cs typeface="Verdana" panose="020B0604030504040204" pitchFamily="34" charset="0"/>
              </a:rPr>
              <a:t>.</a:t>
            </a:r>
          </a:p>
        </p:txBody>
      </p:sp>
      <p:sp>
        <p:nvSpPr>
          <p:cNvPr id="20" name="Rectangle 37">
            <a:extLst>
              <a:ext uri="{FF2B5EF4-FFF2-40B4-BE49-F238E27FC236}">
                <a16:creationId xmlns:a16="http://schemas.microsoft.com/office/drawing/2014/main" id="{9537B37A-2D2A-43AD-AF37-8D385B5CAC1F}"/>
              </a:ext>
            </a:extLst>
          </p:cNvPr>
          <p:cNvSpPr>
            <a:spLocks noChangeArrowheads="1"/>
          </p:cNvSpPr>
          <p:nvPr/>
        </p:nvSpPr>
        <p:spPr bwMode="auto">
          <a:xfrm>
            <a:off x="4382073" y="2541330"/>
            <a:ext cx="3576388" cy="366712"/>
          </a:xfrm>
          <a:prstGeom prst="rect">
            <a:avLst/>
          </a:prstGeom>
          <a:noFill/>
          <a:ln w="9525">
            <a:noFill/>
            <a:miter lim="800000"/>
            <a:headEnd/>
            <a:tailEnd/>
          </a:ln>
          <a:effectLst/>
        </p:spPr>
        <p:txBody>
          <a:bodyPr anchor="ctr"/>
          <a:lstStyle/>
          <a:p>
            <a:pPr algn="ctr"/>
            <a:r>
              <a:rPr lang="es-ES_tradnl" sz="2400" b="1" dirty="0">
                <a:solidFill>
                  <a:schemeClr val="accent4"/>
                </a:solidFill>
                <a:ea typeface="Verdana" panose="020B0604030504040204" pitchFamily="34" charset="0"/>
                <a:cs typeface="Verdana" panose="020B0604030504040204" pitchFamily="34" charset="0"/>
              </a:rPr>
              <a:t>Compra de libros en el último año</a:t>
            </a:r>
            <a:endParaRPr lang="es-ES" sz="2400" b="1" dirty="0">
              <a:solidFill>
                <a:schemeClr val="accent4"/>
              </a:solidFill>
              <a:ea typeface="Verdana" panose="020B0604030504040204" pitchFamily="34" charset="0"/>
              <a:cs typeface="Verdana" panose="020B0604030504040204" pitchFamily="34" charset="0"/>
            </a:endParaRPr>
          </a:p>
        </p:txBody>
      </p:sp>
      <p:graphicFrame>
        <p:nvGraphicFramePr>
          <p:cNvPr id="21" name="11 Gráfico">
            <a:extLst>
              <a:ext uri="{FF2B5EF4-FFF2-40B4-BE49-F238E27FC236}">
                <a16:creationId xmlns:a16="http://schemas.microsoft.com/office/drawing/2014/main" id="{B9097EB6-E5FF-496F-B6D9-75AFE0991436}"/>
              </a:ext>
            </a:extLst>
          </p:cNvPr>
          <p:cNvGraphicFramePr/>
          <p:nvPr/>
        </p:nvGraphicFramePr>
        <p:xfrm>
          <a:off x="2043010" y="2541330"/>
          <a:ext cx="9221182" cy="4353707"/>
        </p:xfrm>
        <a:graphic>
          <a:graphicData uri="http://schemas.openxmlformats.org/drawingml/2006/chart">
            <c:chart xmlns:c="http://schemas.openxmlformats.org/drawingml/2006/chart" xmlns:r="http://schemas.openxmlformats.org/officeDocument/2006/relationships" r:id="rId2"/>
          </a:graphicData>
        </a:graphic>
      </p:graphicFrame>
      <p:pic>
        <p:nvPicPr>
          <p:cNvPr id="31" name="Picture 2" descr="https://d30y9cdsu7xlg0.cloudfront.net/png/207099-200.png">
            <a:extLst>
              <a:ext uri="{FF2B5EF4-FFF2-40B4-BE49-F238E27FC236}">
                <a16:creationId xmlns:a16="http://schemas.microsoft.com/office/drawing/2014/main" id="{DB611F03-E592-4F00-A2D8-FDAB61397EB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081" y="1346965"/>
            <a:ext cx="328474" cy="328474"/>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upo 31">
            <a:extLst>
              <a:ext uri="{FF2B5EF4-FFF2-40B4-BE49-F238E27FC236}">
                <a16:creationId xmlns:a16="http://schemas.microsoft.com/office/drawing/2014/main" id="{1D618DBF-6147-458B-9FB9-221776920085}"/>
              </a:ext>
            </a:extLst>
          </p:cNvPr>
          <p:cNvGrpSpPr/>
          <p:nvPr/>
        </p:nvGrpSpPr>
        <p:grpSpPr>
          <a:xfrm>
            <a:off x="7566814" y="1675439"/>
            <a:ext cx="4072818" cy="1072389"/>
            <a:chOff x="18195608" y="-262267"/>
            <a:chExt cx="4072818" cy="1072389"/>
          </a:xfrm>
        </p:grpSpPr>
        <p:sp>
          <p:nvSpPr>
            <p:cNvPr id="33" name="Rectangle 37">
              <a:extLst>
                <a:ext uri="{FF2B5EF4-FFF2-40B4-BE49-F238E27FC236}">
                  <a16:creationId xmlns:a16="http://schemas.microsoft.com/office/drawing/2014/main" id="{6A4E034C-90F0-421B-A25D-A21CA6CBBAB4}"/>
                </a:ext>
              </a:extLst>
            </p:cNvPr>
            <p:cNvSpPr>
              <a:spLocks noChangeArrowheads="1"/>
            </p:cNvSpPr>
            <p:nvPr/>
          </p:nvSpPr>
          <p:spPr bwMode="auto">
            <a:xfrm>
              <a:off x="18195608" y="-262267"/>
              <a:ext cx="4072818" cy="366712"/>
            </a:xfrm>
            <a:prstGeom prst="rect">
              <a:avLst/>
            </a:prstGeom>
            <a:noFill/>
            <a:ln w="9525">
              <a:noFill/>
              <a:miter lim="800000"/>
              <a:headEnd/>
              <a:tailEnd/>
            </a:ln>
            <a:effectLst/>
          </p:spPr>
          <p:txBody>
            <a:bodyPr anchor="ctr"/>
            <a:lstStyle/>
            <a:p>
              <a:pPr algn="ctr"/>
              <a:r>
                <a:rPr lang="es-ES_tradnl" sz="1400" b="1" dirty="0">
                  <a:solidFill>
                    <a:schemeClr val="accent4"/>
                  </a:solidFill>
                  <a:ea typeface="Verdana" panose="020B0604030504040204" pitchFamily="34" charset="0"/>
                  <a:cs typeface="Verdana" panose="020B0604030504040204" pitchFamily="34" charset="0"/>
                </a:rPr>
                <a:t>Media global </a:t>
              </a:r>
            </a:p>
            <a:p>
              <a:pPr algn="ctr"/>
              <a:r>
                <a:rPr lang="es-ES_tradnl" sz="1400" dirty="0">
                  <a:solidFill>
                    <a:schemeClr val="accent4"/>
                  </a:solidFill>
                  <a:ea typeface="Verdana" panose="020B0604030504040204" pitchFamily="34" charset="0"/>
                  <a:cs typeface="Verdana" panose="020B0604030504040204" pitchFamily="34" charset="0"/>
                </a:rPr>
                <a:t>(han comprado)</a:t>
              </a:r>
            </a:p>
          </p:txBody>
        </p:sp>
        <p:sp>
          <p:nvSpPr>
            <p:cNvPr id="34" name="8 CuadroTexto">
              <a:extLst>
                <a:ext uri="{FF2B5EF4-FFF2-40B4-BE49-F238E27FC236}">
                  <a16:creationId xmlns:a16="http://schemas.microsoft.com/office/drawing/2014/main" id="{8C3151DA-AD0E-48C9-9A11-3ED705DEB675}"/>
                </a:ext>
              </a:extLst>
            </p:cNvPr>
            <p:cNvSpPr txBox="1"/>
            <p:nvPr/>
          </p:nvSpPr>
          <p:spPr>
            <a:xfrm>
              <a:off x="19454527" y="163791"/>
              <a:ext cx="2146183" cy="646331"/>
            </a:xfrm>
            <a:prstGeom prst="rect">
              <a:avLst/>
            </a:prstGeom>
            <a:noFill/>
          </p:spPr>
          <p:txBody>
            <a:bodyPr wrap="square" rtlCol="0">
              <a:spAutoFit/>
            </a:bodyPr>
            <a:lstStyle/>
            <a:p>
              <a:r>
                <a:rPr lang="es-ES" sz="1400" b="1" dirty="0"/>
                <a:t>2021: 10,1libros</a:t>
              </a:r>
            </a:p>
            <a:p>
              <a:r>
                <a:rPr lang="es-ES" sz="1100" dirty="0">
                  <a:latin typeface="+mj-lt"/>
                </a:rPr>
                <a:t>2020: 9,7 libros</a:t>
              </a:r>
            </a:p>
            <a:p>
              <a:r>
                <a:rPr lang="es-ES" sz="1100" dirty="0">
                  <a:latin typeface="+mj-lt"/>
                </a:rPr>
                <a:t>2019: </a:t>
              </a:r>
              <a:r>
                <a:rPr lang="es-ES" sz="1050" dirty="0">
                  <a:latin typeface="+mj-lt"/>
                </a:rPr>
                <a:t>11,5 libros</a:t>
              </a:r>
              <a:endParaRPr lang="es-ES" sz="1100" dirty="0">
                <a:latin typeface="+mj-lt"/>
              </a:endParaRPr>
            </a:p>
          </p:txBody>
        </p:sp>
      </p:grpSp>
      <p:sp>
        <p:nvSpPr>
          <p:cNvPr id="35" name="Rectángulo 34">
            <a:extLst>
              <a:ext uri="{FF2B5EF4-FFF2-40B4-BE49-F238E27FC236}">
                <a16:creationId xmlns:a16="http://schemas.microsoft.com/office/drawing/2014/main" id="{214A9ED9-2F55-4825-B512-A5A9560C15BD}"/>
              </a:ext>
            </a:extLst>
          </p:cNvPr>
          <p:cNvSpPr/>
          <p:nvPr/>
        </p:nvSpPr>
        <p:spPr>
          <a:xfrm>
            <a:off x="8677674" y="1571977"/>
            <a:ext cx="2727252" cy="1275659"/>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36" name="Rectángulo 35">
            <a:extLst>
              <a:ext uri="{FF2B5EF4-FFF2-40B4-BE49-F238E27FC236}">
                <a16:creationId xmlns:a16="http://schemas.microsoft.com/office/drawing/2014/main" id="{80FB6EDB-C56C-4440-88F5-DF6AEBEB8112}"/>
              </a:ext>
            </a:extLst>
          </p:cNvPr>
          <p:cNvSpPr/>
          <p:nvPr/>
        </p:nvSpPr>
        <p:spPr>
          <a:xfrm>
            <a:off x="10522252" y="2088173"/>
            <a:ext cx="899328" cy="530915"/>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ES" sz="1050" i="1" kern="0" dirty="0">
                <a:solidFill>
                  <a:srgbClr val="C00000"/>
                </a:solidFill>
              </a:rPr>
              <a:t>+4,1</a:t>
            </a:r>
            <a:r>
              <a:rPr kumimoji="0" lang="es-ES" sz="1050" i="1" u="none" strike="noStrike" kern="0" cap="none" spc="0" normalizeH="0" baseline="0" noProof="0" dirty="0">
                <a:ln>
                  <a:noFill/>
                </a:ln>
                <a:solidFill>
                  <a:srgbClr val="C00000"/>
                </a:solidFill>
                <a:effectLst/>
                <a:uLnTx/>
                <a:uFillTx/>
              </a:rPr>
              <a:t>% </a:t>
            </a:r>
            <a:r>
              <a:rPr kumimoji="0" lang="es-ES" sz="900" i="1" u="none" strike="noStrike" kern="0" cap="none" spc="0" normalizeH="0" baseline="0" noProof="0" dirty="0">
                <a:ln>
                  <a:noFill/>
                </a:ln>
                <a:solidFill>
                  <a:srgbClr val="000000"/>
                </a:solidFill>
                <a:effectLst/>
                <a:uLnTx/>
                <a:uFillTx/>
              </a:rPr>
              <a:t>respecto a 2020</a:t>
            </a:r>
            <a:endParaRPr kumimoji="0" lang="es-ES" sz="900" i="1" u="none" strike="noStrike" kern="0" cap="none" spc="0" normalizeH="0" baseline="0" noProof="0" dirty="0">
              <a:ln>
                <a:noFill/>
              </a:ln>
              <a:solidFill>
                <a:prstClr val="black"/>
              </a:solidFill>
              <a:effectLst/>
              <a:uLnTx/>
              <a:uFillTx/>
            </a:endParaRPr>
          </a:p>
        </p:txBody>
      </p:sp>
      <p:sp>
        <p:nvSpPr>
          <p:cNvPr id="17" name="CuadroTexto 16">
            <a:extLst>
              <a:ext uri="{FF2B5EF4-FFF2-40B4-BE49-F238E27FC236}">
                <a16:creationId xmlns:a16="http://schemas.microsoft.com/office/drawing/2014/main" id="{1BB121C9-FEBD-4AA6-834B-B2EA20D053B0}"/>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
        <p:nvSpPr>
          <p:cNvPr id="26" name="Rectangle 3">
            <a:extLst>
              <a:ext uri="{FF2B5EF4-FFF2-40B4-BE49-F238E27FC236}">
                <a16:creationId xmlns:a16="http://schemas.microsoft.com/office/drawing/2014/main" id="{6FD210EF-A78C-4BFB-893C-F85CAC98BB86}"/>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p>
        </p:txBody>
      </p:sp>
      <p:sp>
        <p:nvSpPr>
          <p:cNvPr id="27" name="Rectangle 3">
            <a:extLst>
              <a:ext uri="{FF2B5EF4-FFF2-40B4-BE49-F238E27FC236}">
                <a16:creationId xmlns:a16="http://schemas.microsoft.com/office/drawing/2014/main" id="{10657893-0FAF-4B2A-806F-B02D9DE925C8}"/>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de libros en el último año</a:t>
            </a:r>
          </a:p>
        </p:txBody>
      </p:sp>
      <p:pic>
        <p:nvPicPr>
          <p:cNvPr id="29" name="Imagen 28">
            <a:extLst>
              <a:ext uri="{FF2B5EF4-FFF2-40B4-BE49-F238E27FC236}">
                <a16:creationId xmlns:a16="http://schemas.microsoft.com/office/drawing/2014/main" id="{A4E8B0B6-32BB-4ADC-AE9A-AD46BF2B10B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18472" b="18611"/>
          <a:stretch/>
        </p:blipFill>
        <p:spPr>
          <a:xfrm>
            <a:off x="2365252" y="3210976"/>
            <a:ext cx="519113" cy="326609"/>
          </a:xfrm>
          <a:prstGeom prst="rect">
            <a:avLst/>
          </a:prstGeom>
        </p:spPr>
      </p:pic>
      <p:sp>
        <p:nvSpPr>
          <p:cNvPr id="30" name="Rectángulo 29">
            <a:extLst>
              <a:ext uri="{FF2B5EF4-FFF2-40B4-BE49-F238E27FC236}">
                <a16:creationId xmlns:a16="http://schemas.microsoft.com/office/drawing/2014/main" id="{50002071-6731-4280-8B59-5ADDA237FA33}"/>
              </a:ext>
            </a:extLst>
          </p:cNvPr>
          <p:cNvSpPr/>
          <p:nvPr/>
        </p:nvSpPr>
        <p:spPr>
          <a:xfrm>
            <a:off x="2957341" y="3225579"/>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sp>
        <p:nvSpPr>
          <p:cNvPr id="23" name="Rectangle 37">
            <a:extLst>
              <a:ext uri="{FF2B5EF4-FFF2-40B4-BE49-F238E27FC236}">
                <a16:creationId xmlns:a16="http://schemas.microsoft.com/office/drawing/2014/main" id="{0A0CC73F-68FA-4FE3-9DDC-1588AB4E6F97}"/>
              </a:ext>
            </a:extLst>
          </p:cNvPr>
          <p:cNvSpPr>
            <a:spLocks noChangeArrowheads="1"/>
          </p:cNvSpPr>
          <p:nvPr/>
        </p:nvSpPr>
        <p:spPr bwMode="auto">
          <a:xfrm>
            <a:off x="416170" y="4022955"/>
            <a:ext cx="1949082" cy="366712"/>
          </a:xfrm>
          <a:prstGeom prst="rect">
            <a:avLst/>
          </a:prstGeom>
          <a:noFill/>
          <a:ln w="9525">
            <a:noFill/>
            <a:miter lim="800000"/>
            <a:headEnd/>
            <a:tailEnd/>
          </a:ln>
          <a:effectLst/>
        </p:spPr>
        <p:txBody>
          <a:bodyPr anchor="ctr"/>
          <a:lstStyle/>
          <a:p>
            <a:pPr algn="r"/>
            <a:r>
              <a:rPr lang="es-ES_tradnl" sz="1400" dirty="0">
                <a:solidFill>
                  <a:schemeClr val="accent4"/>
                </a:solidFill>
                <a:ea typeface="Verdana" panose="020B0604030504040204" pitchFamily="34" charset="0"/>
                <a:cs typeface="Verdana" panose="020B0604030504040204" pitchFamily="34" charset="0"/>
              </a:rPr>
              <a:t>% Total </a:t>
            </a:r>
            <a:br>
              <a:rPr lang="es-ES_tradnl" sz="1400" dirty="0">
                <a:solidFill>
                  <a:schemeClr val="accent4"/>
                </a:solidFill>
                <a:ea typeface="Verdana" panose="020B0604030504040204" pitchFamily="34" charset="0"/>
                <a:cs typeface="Verdana" panose="020B0604030504040204" pitchFamily="34" charset="0"/>
              </a:rPr>
            </a:br>
            <a:r>
              <a:rPr lang="es-ES_tradnl" sz="1400" dirty="0">
                <a:solidFill>
                  <a:schemeClr val="accent4"/>
                </a:solidFill>
                <a:ea typeface="Verdana" panose="020B0604030504040204" pitchFamily="34" charset="0"/>
                <a:cs typeface="Verdana" panose="020B0604030504040204" pitchFamily="34" charset="0"/>
              </a:rPr>
              <a:t>compraron libros</a:t>
            </a:r>
            <a:endParaRPr lang="es-ES" sz="1400" dirty="0">
              <a:solidFill>
                <a:schemeClr val="accent4"/>
              </a:solidFill>
              <a:ea typeface="Verdana" panose="020B0604030504040204" pitchFamily="34" charset="0"/>
              <a:cs typeface="Verdana" panose="020B0604030504040204" pitchFamily="34" charset="0"/>
            </a:endParaRPr>
          </a:p>
        </p:txBody>
      </p:sp>
      <p:sp>
        <p:nvSpPr>
          <p:cNvPr id="24" name="Rectangle 37">
            <a:extLst>
              <a:ext uri="{FF2B5EF4-FFF2-40B4-BE49-F238E27FC236}">
                <a16:creationId xmlns:a16="http://schemas.microsoft.com/office/drawing/2014/main" id="{B8A862F2-E90B-42D5-A7C5-15D3CCA38173}"/>
              </a:ext>
            </a:extLst>
          </p:cNvPr>
          <p:cNvSpPr>
            <a:spLocks noChangeArrowheads="1"/>
          </p:cNvSpPr>
          <p:nvPr/>
        </p:nvSpPr>
        <p:spPr bwMode="auto">
          <a:xfrm>
            <a:off x="416170" y="4854782"/>
            <a:ext cx="1949082" cy="366712"/>
          </a:xfrm>
          <a:prstGeom prst="rect">
            <a:avLst/>
          </a:prstGeom>
          <a:noFill/>
          <a:ln w="9525">
            <a:noFill/>
            <a:miter lim="800000"/>
            <a:headEnd/>
            <a:tailEnd/>
          </a:ln>
          <a:effectLst/>
        </p:spPr>
        <p:txBody>
          <a:bodyPr anchor="ctr"/>
          <a:lstStyle/>
          <a:p>
            <a:pPr algn="r"/>
            <a:r>
              <a:rPr lang="es-ES_tradnl" sz="1400" dirty="0">
                <a:solidFill>
                  <a:schemeClr val="accent4">
                    <a:lumMod val="75000"/>
                    <a:lumOff val="25000"/>
                  </a:schemeClr>
                </a:solidFill>
                <a:ea typeface="Verdana" panose="020B0604030504040204" pitchFamily="34" charset="0"/>
                <a:cs typeface="Verdana" panose="020B0604030504040204" pitchFamily="34" charset="0"/>
              </a:rPr>
              <a:t>% Compraron libros no de texto</a:t>
            </a:r>
            <a:endParaRPr lang="es-ES" sz="1400" dirty="0">
              <a:solidFill>
                <a:schemeClr val="accent4">
                  <a:lumMod val="75000"/>
                  <a:lumOff val="25000"/>
                </a:schemeClr>
              </a:solidFill>
              <a:ea typeface="Verdana" panose="020B0604030504040204" pitchFamily="34" charset="0"/>
              <a:cs typeface="Verdana" panose="020B0604030504040204" pitchFamily="34" charset="0"/>
            </a:endParaRPr>
          </a:p>
        </p:txBody>
      </p:sp>
      <p:sp>
        <p:nvSpPr>
          <p:cNvPr id="25" name="CuadroTexto 24">
            <a:extLst>
              <a:ext uri="{FF2B5EF4-FFF2-40B4-BE49-F238E27FC236}">
                <a16:creationId xmlns:a16="http://schemas.microsoft.com/office/drawing/2014/main" id="{77798336-FD2E-46D5-BEA8-3198115D64C5}"/>
              </a:ext>
            </a:extLst>
          </p:cNvPr>
          <p:cNvSpPr txBox="1"/>
          <p:nvPr/>
        </p:nvSpPr>
        <p:spPr>
          <a:xfrm>
            <a:off x="10648732" y="3839547"/>
            <a:ext cx="932636" cy="261610"/>
          </a:xfrm>
          <a:prstGeom prst="rect">
            <a:avLst/>
          </a:prstGeom>
          <a:noFill/>
        </p:spPr>
        <p:txBody>
          <a:bodyPr wrap="square" rtlCol="0">
            <a:spAutoFit/>
          </a:bodyPr>
          <a:lstStyle/>
          <a:p>
            <a:pPr algn="ctr"/>
            <a:r>
              <a:rPr lang="es-ES" sz="1100" dirty="0">
                <a:solidFill>
                  <a:srgbClr val="C00000"/>
                </a:solidFill>
                <a:latin typeface="+mj-lt"/>
                <a:ea typeface="Roboto" pitchFamily="2" charset="0"/>
              </a:rPr>
              <a:t>-1,1%</a:t>
            </a:r>
            <a:endParaRPr lang="es-ES" sz="1100" dirty="0">
              <a:solidFill>
                <a:srgbClr val="C00000"/>
              </a:solidFill>
              <a:ea typeface="Roboto" pitchFamily="2" charset="0"/>
            </a:endParaRPr>
          </a:p>
        </p:txBody>
      </p:sp>
      <p:sp>
        <p:nvSpPr>
          <p:cNvPr id="28" name="CuadroTexto 27">
            <a:extLst>
              <a:ext uri="{FF2B5EF4-FFF2-40B4-BE49-F238E27FC236}">
                <a16:creationId xmlns:a16="http://schemas.microsoft.com/office/drawing/2014/main" id="{89A7F1E8-DF46-42E4-AC61-2C4C4B5ADE22}"/>
              </a:ext>
            </a:extLst>
          </p:cNvPr>
          <p:cNvSpPr txBox="1"/>
          <p:nvPr/>
        </p:nvSpPr>
        <p:spPr>
          <a:xfrm>
            <a:off x="10661497" y="4663986"/>
            <a:ext cx="932636" cy="261610"/>
          </a:xfrm>
          <a:prstGeom prst="rect">
            <a:avLst/>
          </a:prstGeom>
          <a:noFill/>
        </p:spPr>
        <p:txBody>
          <a:bodyPr wrap="square" rtlCol="0">
            <a:spAutoFit/>
          </a:bodyPr>
          <a:lstStyle/>
          <a:p>
            <a:pPr algn="ctr"/>
            <a:r>
              <a:rPr lang="es-ES" sz="1100" dirty="0">
                <a:solidFill>
                  <a:srgbClr val="C00000"/>
                </a:solidFill>
                <a:ea typeface="Roboto" pitchFamily="2" charset="0"/>
              </a:rPr>
              <a:t>+0,6%</a:t>
            </a:r>
          </a:p>
        </p:txBody>
      </p:sp>
      <p:sp>
        <p:nvSpPr>
          <p:cNvPr id="2" name="Forma libre: forma 1">
            <a:extLst>
              <a:ext uri="{FF2B5EF4-FFF2-40B4-BE49-F238E27FC236}">
                <a16:creationId xmlns:a16="http://schemas.microsoft.com/office/drawing/2014/main" id="{AEB3A05B-D4B2-47FB-8C47-646166EF3179}"/>
              </a:ext>
            </a:extLst>
          </p:cNvPr>
          <p:cNvSpPr/>
          <p:nvPr/>
        </p:nvSpPr>
        <p:spPr>
          <a:xfrm>
            <a:off x="10249820" y="2382643"/>
            <a:ext cx="506895" cy="309111"/>
          </a:xfrm>
          <a:custGeom>
            <a:avLst/>
            <a:gdLst>
              <a:gd name="connsiteX0" fmla="*/ 0 w 506895"/>
              <a:gd name="connsiteY0" fmla="*/ 0 h 309111"/>
              <a:gd name="connsiteX1" fmla="*/ 228600 w 506895"/>
              <a:gd name="connsiteY1" fmla="*/ 308113 h 309111"/>
              <a:gd name="connsiteX2" fmla="*/ 506895 w 506895"/>
              <a:gd name="connsiteY2" fmla="*/ 79513 h 309111"/>
            </a:gdLst>
            <a:ahLst/>
            <a:cxnLst>
              <a:cxn ang="0">
                <a:pos x="connsiteX0" y="connsiteY0"/>
              </a:cxn>
              <a:cxn ang="0">
                <a:pos x="connsiteX1" y="connsiteY1"/>
              </a:cxn>
              <a:cxn ang="0">
                <a:pos x="connsiteX2" y="connsiteY2"/>
              </a:cxn>
            </a:cxnLst>
            <a:rect l="l" t="t" r="r" b="b"/>
            <a:pathLst>
              <a:path w="506895" h="309111">
                <a:moveTo>
                  <a:pt x="0" y="0"/>
                </a:moveTo>
                <a:cubicBezTo>
                  <a:pt x="72059" y="147430"/>
                  <a:pt x="144118" y="294861"/>
                  <a:pt x="228600" y="308113"/>
                </a:cubicBezTo>
                <a:cubicBezTo>
                  <a:pt x="313082" y="321365"/>
                  <a:pt x="409988" y="200439"/>
                  <a:pt x="506895" y="79513"/>
                </a:cubicBezTo>
              </a:path>
            </a:pathLst>
          </a:custGeom>
          <a:ln>
            <a:solidFill>
              <a:schemeClr val="accent4">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cxnSp>
        <p:nvCxnSpPr>
          <p:cNvPr id="37" name="32 Conector recto de flecha">
            <a:extLst>
              <a:ext uri="{FF2B5EF4-FFF2-40B4-BE49-F238E27FC236}">
                <a16:creationId xmlns:a16="http://schemas.microsoft.com/office/drawing/2014/main" id="{B26462A2-7BC8-43EE-98F8-91CA6B4AFAD8}"/>
              </a:ext>
            </a:extLst>
          </p:cNvPr>
          <p:cNvCxnSpPr>
            <a:cxnSpLocks/>
          </p:cNvCxnSpPr>
          <p:nvPr/>
        </p:nvCxnSpPr>
        <p:spPr bwMode="auto">
          <a:xfrm flipV="1">
            <a:off x="5504720" y="4994148"/>
            <a:ext cx="4745100" cy="291875"/>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spTree>
    <p:extLst>
      <p:ext uri="{BB962C8B-B14F-4D97-AF65-F5344CB8AC3E}">
        <p14:creationId xmlns:p14="http://schemas.microsoft.com/office/powerpoint/2010/main" val="28620619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80B7DF60-D0D7-4CBE-80D3-4EB140D06401}"/>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8BB5E285-315A-42F2-B6F2-11B357DBDA7D}"/>
              </a:ext>
            </a:extLst>
          </p:cNvPr>
          <p:cNvSpPr>
            <a:spLocks noGrp="1"/>
          </p:cNvSpPr>
          <p:nvPr>
            <p:ph type="sldNum" sz="quarter" idx="12"/>
          </p:nvPr>
        </p:nvSpPr>
        <p:spPr/>
        <p:txBody>
          <a:bodyPr/>
          <a:lstStyle/>
          <a:p>
            <a:fld id="{1A85DD5C-56C3-43D9-A91F-D75BD50A17B5}" type="slidenum">
              <a:rPr lang="es-ES_tradnl" smtClean="0"/>
              <a:pPr/>
              <a:t>85</a:t>
            </a:fld>
            <a:endParaRPr lang="es-ES_tradnl" dirty="0"/>
          </a:p>
        </p:txBody>
      </p:sp>
      <p:sp>
        <p:nvSpPr>
          <p:cNvPr id="15" name="Rectangle 37">
            <a:extLst>
              <a:ext uri="{FF2B5EF4-FFF2-40B4-BE49-F238E27FC236}">
                <a16:creationId xmlns:a16="http://schemas.microsoft.com/office/drawing/2014/main" id="{0B61D7BD-8F37-486F-AA49-2FE545B7BC3A}"/>
              </a:ext>
            </a:extLst>
          </p:cNvPr>
          <p:cNvSpPr>
            <a:spLocks noChangeArrowheads="1"/>
          </p:cNvSpPr>
          <p:nvPr/>
        </p:nvSpPr>
        <p:spPr bwMode="auto">
          <a:xfrm>
            <a:off x="3800160" y="1803770"/>
            <a:ext cx="4911496" cy="547512"/>
          </a:xfrm>
          <a:prstGeom prst="rect">
            <a:avLst/>
          </a:prstGeom>
          <a:noFill/>
          <a:ln w="9525">
            <a:noFill/>
            <a:miter lim="800000"/>
            <a:headEnd/>
            <a:tailEnd/>
          </a:ln>
          <a:effectLst/>
        </p:spPr>
        <p:txBody>
          <a:bodyPr anchor="ctr"/>
          <a:lstStyle/>
          <a:p>
            <a:pPr algn="ctr"/>
            <a:r>
              <a:rPr lang="es-ES" b="1" dirty="0">
                <a:solidFill>
                  <a:schemeClr val="accent4"/>
                </a:solidFill>
                <a:ea typeface="Verdana" panose="020B0604030504040204" pitchFamily="34" charset="0"/>
                <a:cs typeface="Verdana" panose="020B0604030504040204" pitchFamily="34" charset="0"/>
              </a:rPr>
              <a:t>Libros comprados en el último año </a:t>
            </a:r>
            <a:r>
              <a:rPr lang="es-ES" sz="1200" dirty="0">
                <a:solidFill>
                  <a:schemeClr val="accent4"/>
                </a:solidFill>
                <a:ea typeface="Verdana" panose="020B0604030504040204" pitchFamily="34" charset="0"/>
                <a:cs typeface="Verdana" panose="020B0604030504040204" pitchFamily="34" charset="0"/>
              </a:rPr>
              <a:t>(tanto de texto como no de texto)</a:t>
            </a:r>
            <a:endParaRPr lang="es-ES" dirty="0">
              <a:solidFill>
                <a:schemeClr val="accent4"/>
              </a:solidFill>
              <a:ea typeface="Verdana" panose="020B0604030504040204" pitchFamily="34" charset="0"/>
              <a:cs typeface="Verdana" panose="020B0604030504040204" pitchFamily="34" charset="0"/>
            </a:endParaRPr>
          </a:p>
        </p:txBody>
      </p:sp>
      <p:graphicFrame>
        <p:nvGraphicFramePr>
          <p:cNvPr id="20" name="Object 2">
            <a:extLst>
              <a:ext uri="{FF2B5EF4-FFF2-40B4-BE49-F238E27FC236}">
                <a16:creationId xmlns:a16="http://schemas.microsoft.com/office/drawing/2014/main" id="{DF0864EF-F17F-45BB-9F0C-EF962B414229}"/>
              </a:ext>
            </a:extLst>
          </p:cNvPr>
          <p:cNvGraphicFramePr>
            <a:graphicFrameLocks noChangeAspect="1"/>
          </p:cNvGraphicFramePr>
          <p:nvPr>
            <p:extLst>
              <p:ext uri="{D42A27DB-BD31-4B8C-83A1-F6EECF244321}">
                <p14:modId xmlns:p14="http://schemas.microsoft.com/office/powerpoint/2010/main" val="371173657"/>
              </p:ext>
            </p:extLst>
          </p:nvPr>
        </p:nvGraphicFramePr>
        <p:xfrm>
          <a:off x="128821" y="2459058"/>
          <a:ext cx="11934358" cy="26497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1" name="7 Tabla">
            <a:extLst>
              <a:ext uri="{FF2B5EF4-FFF2-40B4-BE49-F238E27FC236}">
                <a16:creationId xmlns:a16="http://schemas.microsoft.com/office/drawing/2014/main" id="{FC2A7AE8-C190-4529-8771-79450E61030C}"/>
              </a:ext>
            </a:extLst>
          </p:cNvPr>
          <p:cNvGraphicFramePr>
            <a:graphicFrameLocks noGrp="1"/>
          </p:cNvGraphicFramePr>
          <p:nvPr>
            <p:extLst>
              <p:ext uri="{D42A27DB-BD31-4B8C-83A1-F6EECF244321}">
                <p14:modId xmlns:p14="http://schemas.microsoft.com/office/powerpoint/2010/main" val="430944075"/>
              </p:ext>
            </p:extLst>
          </p:nvPr>
        </p:nvGraphicFramePr>
        <p:xfrm>
          <a:off x="1793529" y="5127014"/>
          <a:ext cx="8925973" cy="1461317"/>
        </p:xfrm>
        <a:graphic>
          <a:graphicData uri="http://schemas.openxmlformats.org/drawingml/2006/table">
            <a:tbl>
              <a:tblPr firstRow="1" bandRow="1">
                <a:tableStyleId>{5C22544A-7EE6-4342-B048-85BDC9FD1C3A}</a:tableStyleId>
              </a:tblPr>
              <a:tblGrid>
                <a:gridCol w="2445973">
                  <a:extLst>
                    <a:ext uri="{9D8B030D-6E8A-4147-A177-3AD203B41FA5}">
                      <a16:colId xmlns:a16="http://schemas.microsoft.com/office/drawing/2014/main" val="20000"/>
                    </a:ext>
                  </a:extLst>
                </a:gridCol>
                <a:gridCol w="1080000">
                  <a:extLst>
                    <a:ext uri="{9D8B030D-6E8A-4147-A177-3AD203B41FA5}">
                      <a16:colId xmlns:a16="http://schemas.microsoft.com/office/drawing/2014/main" val="20001"/>
                    </a:ext>
                  </a:extLst>
                </a:gridCol>
                <a:gridCol w="1080000">
                  <a:extLst>
                    <a:ext uri="{9D8B030D-6E8A-4147-A177-3AD203B41FA5}">
                      <a16:colId xmlns:a16="http://schemas.microsoft.com/office/drawing/2014/main" val="20002"/>
                    </a:ext>
                  </a:extLst>
                </a:gridCol>
                <a:gridCol w="1080000">
                  <a:extLst>
                    <a:ext uri="{9D8B030D-6E8A-4147-A177-3AD203B41FA5}">
                      <a16:colId xmlns:a16="http://schemas.microsoft.com/office/drawing/2014/main" val="20003"/>
                    </a:ext>
                  </a:extLst>
                </a:gridCol>
                <a:gridCol w="1080000">
                  <a:extLst>
                    <a:ext uri="{9D8B030D-6E8A-4147-A177-3AD203B41FA5}">
                      <a16:colId xmlns:a16="http://schemas.microsoft.com/office/drawing/2014/main" val="3770270216"/>
                    </a:ext>
                  </a:extLst>
                </a:gridCol>
                <a:gridCol w="1080000">
                  <a:extLst>
                    <a:ext uri="{9D8B030D-6E8A-4147-A177-3AD203B41FA5}">
                      <a16:colId xmlns:a16="http://schemas.microsoft.com/office/drawing/2014/main" val="1605342237"/>
                    </a:ext>
                  </a:extLst>
                </a:gridCol>
                <a:gridCol w="1080000">
                  <a:extLst>
                    <a:ext uri="{9D8B030D-6E8A-4147-A177-3AD203B41FA5}">
                      <a16:colId xmlns:a16="http://schemas.microsoft.com/office/drawing/2014/main" val="20004"/>
                    </a:ext>
                  </a:extLst>
                </a:gridCol>
              </a:tblGrid>
              <a:tr h="326696">
                <a:tc>
                  <a:txBody>
                    <a:bodyPr/>
                    <a:lstStyle/>
                    <a:p>
                      <a:pPr algn="l"/>
                      <a:r>
                        <a:rPr lang="es-ES" sz="1100" dirty="0">
                          <a:solidFill>
                            <a:schemeClr val="tx1"/>
                          </a:solidFill>
                          <a:latin typeface="+mj-lt"/>
                        </a:rPr>
                        <a:t>Número de libros comprados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100" b="0" kern="1200" dirty="0">
                          <a:solidFill>
                            <a:schemeClr val="tx1"/>
                          </a:solidFill>
                          <a:latin typeface="+mn-lt"/>
                          <a:ea typeface="+mn-ea"/>
                          <a:cs typeface="+mn-cs"/>
                        </a:rPr>
                        <a:t>% Verticales</a:t>
                      </a:r>
                    </a:p>
                  </a:txBody>
                  <a:tcPr marT="36000" marB="36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10000"/>
                        <a:lumOff val="90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200" b="0" kern="1200" dirty="0">
                          <a:solidFill>
                            <a:schemeClr val="tx1"/>
                          </a:solidFill>
                          <a:latin typeface="+mj-lt"/>
                          <a:ea typeface="+mn-ea"/>
                          <a:cs typeface="+mn-cs"/>
                        </a:rPr>
                        <a:t>2017</a:t>
                      </a:r>
                    </a:p>
                  </a:txBody>
                  <a:tcPr marT="36000" marB="3600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10000"/>
                        <a:lumOff val="90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200" b="0" kern="1200" dirty="0">
                          <a:solidFill>
                            <a:schemeClr val="tx1"/>
                          </a:solidFill>
                          <a:latin typeface="+mj-lt"/>
                          <a:ea typeface="+mn-ea"/>
                          <a:cs typeface="+mn-cs"/>
                        </a:rPr>
                        <a:t>2018</a:t>
                      </a:r>
                    </a:p>
                  </a:txBody>
                  <a:tcPr marT="36000" marB="3600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10000"/>
                        <a:lumOff val="90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200" b="0" kern="1200" dirty="0">
                          <a:solidFill>
                            <a:schemeClr val="tx1"/>
                          </a:solidFill>
                          <a:latin typeface="+mj-lt"/>
                          <a:ea typeface="+mn-ea"/>
                          <a:cs typeface="+mn-cs"/>
                        </a:rPr>
                        <a:t>2019</a:t>
                      </a:r>
                    </a:p>
                  </a:txBody>
                  <a:tcPr marT="36000" marB="3600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10000"/>
                        <a:lumOff val="90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200" b="0" kern="1200" dirty="0">
                          <a:solidFill>
                            <a:schemeClr val="tx1"/>
                          </a:solidFill>
                          <a:latin typeface="+mj-lt"/>
                          <a:ea typeface="+mn-ea"/>
                          <a:cs typeface="+mn-cs"/>
                        </a:rPr>
                        <a:t>2020</a:t>
                      </a:r>
                    </a:p>
                  </a:txBody>
                  <a:tcPr marT="36000" marB="3600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10000"/>
                        <a:lumOff val="90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200" b="1" kern="1200" dirty="0">
                          <a:solidFill>
                            <a:schemeClr val="tx1"/>
                          </a:solidFill>
                          <a:latin typeface="+mj-lt"/>
                          <a:ea typeface="+mn-ea"/>
                          <a:cs typeface="+mn-cs"/>
                        </a:rPr>
                        <a:t>2021</a:t>
                      </a:r>
                    </a:p>
                  </a:txBody>
                  <a:tcPr marT="36000" marB="3600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10000"/>
                        <a:lumOff val="90000"/>
                      </a:schemeClr>
                    </a:solidFill>
                  </a:tcPr>
                </a:tc>
                <a:tc>
                  <a:txBody>
                    <a:bodyPr/>
                    <a:lstStyle/>
                    <a:p>
                      <a:pPr marL="0" marR="0" lvl="0" indent="0" algn="ctr" defTabSz="914400" rtl="0" eaLnBrk="1" fontAlgn="base" latinLnBrk="0" hangingPunct="1">
                        <a:lnSpc>
                          <a:spcPct val="105000"/>
                        </a:lnSpc>
                        <a:spcBef>
                          <a:spcPct val="45000"/>
                        </a:spcBef>
                        <a:spcAft>
                          <a:spcPct val="0"/>
                        </a:spcAft>
                        <a:buClr>
                          <a:srgbClr val="FF6600"/>
                        </a:buClr>
                        <a:buSzTx/>
                        <a:buFont typeface="Wingdings 2" pitchFamily="18" charset="2"/>
                        <a:buNone/>
                        <a:tabLst/>
                      </a:pPr>
                      <a:r>
                        <a:rPr lang="es-ES" sz="1200" b="1" kern="1200" dirty="0" err="1">
                          <a:solidFill>
                            <a:schemeClr val="tx1"/>
                          </a:solidFill>
                          <a:latin typeface="+mj-lt"/>
                          <a:ea typeface="+mn-ea"/>
                          <a:cs typeface="+mn-cs"/>
                        </a:rPr>
                        <a:t>Dif</a:t>
                      </a:r>
                      <a:r>
                        <a:rPr lang="es-ES" sz="1200" b="1" kern="1200" dirty="0">
                          <a:solidFill>
                            <a:schemeClr val="tx1"/>
                          </a:solidFill>
                          <a:latin typeface="+mj-lt"/>
                          <a:ea typeface="+mn-ea"/>
                          <a:cs typeface="+mn-cs"/>
                        </a:rPr>
                        <a:t>.</a:t>
                      </a:r>
                      <a:br>
                        <a:rPr lang="es-ES" sz="1200" b="1" kern="1200" dirty="0">
                          <a:solidFill>
                            <a:schemeClr val="tx1"/>
                          </a:solidFill>
                          <a:latin typeface="+mj-lt"/>
                          <a:ea typeface="+mn-ea"/>
                          <a:cs typeface="+mn-cs"/>
                        </a:rPr>
                      </a:br>
                      <a:r>
                        <a:rPr lang="es-ES" sz="1100" b="1" kern="1200" dirty="0">
                          <a:solidFill>
                            <a:schemeClr val="tx1"/>
                          </a:solidFill>
                          <a:latin typeface="+mj-lt"/>
                          <a:ea typeface="+mn-ea"/>
                          <a:cs typeface="+mn-cs"/>
                        </a:rPr>
                        <a:t>2021-2020</a:t>
                      </a:r>
                      <a:endParaRPr lang="es-ES" sz="1200" b="1" kern="1200" dirty="0">
                        <a:solidFill>
                          <a:schemeClr val="tx1"/>
                        </a:solidFill>
                        <a:latin typeface="+mj-lt"/>
                        <a:ea typeface="+mn-ea"/>
                        <a:cs typeface="+mn-cs"/>
                      </a:endParaRPr>
                    </a:p>
                  </a:txBody>
                  <a:tcPr marT="36000" marB="3600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10000"/>
                        <a:lumOff val="90000"/>
                      </a:schemeClr>
                    </a:solidFill>
                  </a:tcPr>
                </a:tc>
                <a:extLst>
                  <a:ext uri="{0D108BD9-81ED-4DB2-BD59-A6C34878D82A}">
                    <a16:rowId xmlns:a16="http://schemas.microsoft.com/office/drawing/2014/main" val="10000"/>
                  </a:ext>
                </a:extLst>
              </a:tr>
              <a:tr h="198904">
                <a:tc>
                  <a:txBody>
                    <a:bodyPr/>
                    <a:lstStyle/>
                    <a:p>
                      <a:pPr algn="l"/>
                      <a:r>
                        <a:rPr lang="es-ES" sz="1100" b="1" kern="1200" dirty="0">
                          <a:solidFill>
                            <a:schemeClr val="tx1">
                              <a:lumMod val="95000"/>
                              <a:lumOff val="5000"/>
                            </a:schemeClr>
                          </a:solidFill>
                          <a:latin typeface="+mj-lt"/>
                        </a:rPr>
                        <a:t>Ninguno</a:t>
                      </a:r>
                      <a:endParaRPr lang="es-ES" sz="1100" b="1" kern="1200" dirty="0">
                        <a:solidFill>
                          <a:schemeClr val="tx1">
                            <a:lumMod val="95000"/>
                            <a:lumOff val="5000"/>
                          </a:schemeClr>
                        </a:solidFill>
                        <a:latin typeface="+mj-lt"/>
                        <a:ea typeface="+mn-ea"/>
                        <a:cs typeface="+mn-cs"/>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rgbClr val="0D0D0D"/>
                          </a:solidFill>
                          <a:latin typeface="+mj-lt"/>
                        </a:rPr>
                        <a:t>38,7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chemeClr val="tx1"/>
                          </a:solidFill>
                          <a:latin typeface="+mj-lt"/>
                        </a:rPr>
                        <a:t>37,6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chemeClr val="tx1"/>
                          </a:solidFill>
                          <a:latin typeface="+mj-lt"/>
                        </a:rPr>
                        <a:t>37,4</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kern="1200" dirty="0">
                          <a:solidFill>
                            <a:schemeClr val="tx1"/>
                          </a:solidFill>
                          <a:latin typeface="+mj-lt"/>
                          <a:ea typeface="+mn-ea"/>
                          <a:cs typeface="+mn-cs"/>
                        </a:rPr>
                        <a:t>35,8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1" i="0" u="none" strike="noStrike" dirty="0">
                          <a:solidFill>
                            <a:schemeClr val="tx1"/>
                          </a:solidFill>
                          <a:latin typeface="+mj-lt"/>
                        </a:rPr>
                        <a:t>36,9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rtl="0" fontAlgn="ctr"/>
                      <a:r>
                        <a:rPr lang="es-ES" sz="900" b="0" i="0" u="none" strike="noStrike" dirty="0">
                          <a:solidFill>
                            <a:schemeClr val="tx1"/>
                          </a:solidFill>
                          <a:latin typeface="+mj-lt"/>
                        </a:rPr>
                        <a:t>1,1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198904">
                <a:tc>
                  <a:txBody>
                    <a:bodyPr/>
                    <a:lstStyle/>
                    <a:p>
                      <a:pPr algn="l"/>
                      <a:r>
                        <a:rPr lang="es-ES" sz="1100" b="1" kern="1200" dirty="0">
                          <a:solidFill>
                            <a:schemeClr val="tx1">
                              <a:lumMod val="95000"/>
                              <a:lumOff val="5000"/>
                            </a:schemeClr>
                          </a:solidFill>
                          <a:latin typeface="+mj-lt"/>
                        </a:rPr>
                        <a:t>De 1 a 5</a:t>
                      </a:r>
                      <a:endParaRPr lang="es-ES" sz="1100" b="1" kern="1200" dirty="0">
                        <a:solidFill>
                          <a:schemeClr val="tx1">
                            <a:lumMod val="95000"/>
                            <a:lumOff val="5000"/>
                          </a:schemeClr>
                        </a:solidFill>
                        <a:latin typeface="+mj-lt"/>
                        <a:ea typeface="+mn-ea"/>
                        <a:cs typeface="+mn-cs"/>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rgbClr val="0D0D0D"/>
                          </a:solidFill>
                          <a:latin typeface="+mj-lt"/>
                        </a:rPr>
                        <a:t>23,3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chemeClr val="tx1"/>
                          </a:solidFill>
                          <a:latin typeface="+mj-lt"/>
                        </a:rPr>
                        <a:t>24,5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chemeClr val="tx1"/>
                          </a:solidFill>
                          <a:latin typeface="+mj-lt"/>
                        </a:rPr>
                        <a:t>21,8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kern="1200" dirty="0">
                          <a:solidFill>
                            <a:schemeClr val="tx1"/>
                          </a:solidFill>
                          <a:latin typeface="+mj-lt"/>
                          <a:ea typeface="+mn-ea"/>
                          <a:cs typeface="+mn-cs"/>
                        </a:rPr>
                        <a:t>24,1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Verdana"/>
                          <a:ea typeface="+mn-ea"/>
                          <a:cs typeface="+mn-cs"/>
                        </a:rPr>
                        <a:t>24,8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rtl="0" fontAlgn="ctr"/>
                      <a:r>
                        <a:rPr kumimoji="0" lang="es-ES" sz="900" b="0" i="0" u="none" strike="noStrike" kern="1200" cap="none" spc="0" normalizeH="0" baseline="0" noProof="0" dirty="0">
                          <a:ln>
                            <a:noFill/>
                          </a:ln>
                          <a:solidFill>
                            <a:prstClr val="black"/>
                          </a:solidFill>
                          <a:effectLst/>
                          <a:uLnTx/>
                          <a:uFillTx/>
                          <a:latin typeface="Verdana"/>
                          <a:ea typeface="+mn-ea"/>
                          <a:cs typeface="+mn-cs"/>
                        </a:rPr>
                        <a:t>0,7</a:t>
                      </a:r>
                      <a:endParaRPr lang="es-ES" sz="900" b="0" i="0" u="none" strike="noStrike" dirty="0">
                        <a:solidFill>
                          <a:schemeClr val="tx1"/>
                        </a:solidFill>
                        <a:latin typeface="+mj-lt"/>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198904">
                <a:tc>
                  <a:txBody>
                    <a:bodyPr/>
                    <a:lstStyle/>
                    <a:p>
                      <a:pPr algn="l"/>
                      <a:r>
                        <a:rPr lang="es-ES" sz="1100" b="1" kern="1200" dirty="0">
                          <a:solidFill>
                            <a:schemeClr val="tx1">
                              <a:lumMod val="95000"/>
                              <a:lumOff val="5000"/>
                            </a:schemeClr>
                          </a:solidFill>
                          <a:latin typeface="+mj-lt"/>
                        </a:rPr>
                        <a:t>De 6 a 20</a:t>
                      </a:r>
                      <a:endParaRPr lang="es-ES" sz="1100" b="1" kern="1200" dirty="0">
                        <a:solidFill>
                          <a:schemeClr val="tx1">
                            <a:lumMod val="95000"/>
                            <a:lumOff val="5000"/>
                          </a:schemeClr>
                        </a:solidFill>
                        <a:latin typeface="+mj-lt"/>
                        <a:ea typeface="+mn-ea"/>
                        <a:cs typeface="+mn-cs"/>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rgbClr val="0D0D0D"/>
                          </a:solidFill>
                          <a:latin typeface="+mj-lt"/>
                        </a:rPr>
                        <a:t>31,8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chemeClr val="tx1"/>
                          </a:solidFill>
                          <a:latin typeface="+mj-lt"/>
                        </a:rPr>
                        <a:t>29,6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chemeClr val="tx1"/>
                          </a:solidFill>
                          <a:latin typeface="+mj-lt"/>
                        </a:rPr>
                        <a:t>32,7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kern="1200" dirty="0">
                          <a:solidFill>
                            <a:schemeClr val="tx1"/>
                          </a:solidFill>
                          <a:latin typeface="+mj-lt"/>
                          <a:ea typeface="+mn-ea"/>
                          <a:cs typeface="+mn-cs"/>
                        </a:rPr>
                        <a:t>32,2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Verdana"/>
                          <a:ea typeface="+mn-ea"/>
                          <a:cs typeface="+mn-cs"/>
                        </a:rPr>
                        <a:t>31,2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rtl="0" fontAlgn="ctr"/>
                      <a:r>
                        <a:rPr kumimoji="0" lang="es-ES" sz="900" b="0" i="0" u="none" strike="noStrike" kern="1200" cap="none" spc="0" normalizeH="0" baseline="0" noProof="0" dirty="0">
                          <a:ln>
                            <a:noFill/>
                          </a:ln>
                          <a:solidFill>
                            <a:prstClr val="black"/>
                          </a:solidFill>
                          <a:effectLst/>
                          <a:uLnTx/>
                          <a:uFillTx/>
                          <a:latin typeface="Verdana"/>
                          <a:ea typeface="+mn-ea"/>
                          <a:cs typeface="+mn-cs"/>
                        </a:rPr>
                        <a:t>-1,0</a:t>
                      </a:r>
                      <a:endParaRPr lang="es-ES" sz="900" b="0" i="0" u="none" strike="noStrike" dirty="0">
                        <a:solidFill>
                          <a:schemeClr val="tx1"/>
                        </a:solidFill>
                        <a:latin typeface="+mj-lt"/>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198904">
                <a:tc>
                  <a:txBody>
                    <a:bodyPr/>
                    <a:lstStyle/>
                    <a:p>
                      <a:pPr algn="l"/>
                      <a:r>
                        <a:rPr lang="es-ES" sz="1100" b="1" kern="1200" dirty="0">
                          <a:solidFill>
                            <a:schemeClr val="tx1">
                              <a:lumMod val="95000"/>
                              <a:lumOff val="5000"/>
                            </a:schemeClr>
                          </a:solidFill>
                          <a:latin typeface="+mj-lt"/>
                        </a:rPr>
                        <a:t>Más de 20</a:t>
                      </a:r>
                      <a:endParaRPr lang="es-ES" sz="1100" b="1" kern="1200" dirty="0">
                        <a:solidFill>
                          <a:schemeClr val="tx1">
                            <a:lumMod val="95000"/>
                            <a:lumOff val="5000"/>
                          </a:schemeClr>
                        </a:solidFill>
                        <a:latin typeface="+mj-lt"/>
                        <a:ea typeface="+mn-ea"/>
                        <a:cs typeface="+mn-cs"/>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rgbClr val="0D0D0D"/>
                          </a:solidFill>
                          <a:latin typeface="+mj-lt"/>
                        </a:rPr>
                        <a:t>6,3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chemeClr val="tx1"/>
                          </a:solidFill>
                          <a:latin typeface="+mj-lt"/>
                        </a:rPr>
                        <a:t>8,3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i="0" u="none" strike="noStrike" dirty="0">
                          <a:solidFill>
                            <a:schemeClr val="tx1"/>
                          </a:solidFill>
                          <a:latin typeface="+mj-lt"/>
                        </a:rPr>
                        <a:t>8,1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s-ES" sz="1200" b="0" kern="1200" dirty="0">
                          <a:solidFill>
                            <a:schemeClr val="tx1"/>
                          </a:solidFill>
                          <a:latin typeface="+mj-lt"/>
                          <a:ea typeface="+mn-ea"/>
                          <a:cs typeface="+mn-cs"/>
                        </a:rPr>
                        <a:t>7,9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Verdana"/>
                          <a:ea typeface="+mn-ea"/>
                          <a:cs typeface="+mn-cs"/>
                        </a:rPr>
                        <a:t>7,1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rtl="0" fontAlgn="ctr"/>
                      <a:r>
                        <a:rPr kumimoji="0" lang="es-ES" sz="900" b="0" i="0" u="none" strike="noStrike" kern="1200" cap="none" spc="0" normalizeH="0" baseline="0" noProof="0" dirty="0">
                          <a:ln>
                            <a:noFill/>
                          </a:ln>
                          <a:solidFill>
                            <a:prstClr val="black"/>
                          </a:solidFill>
                          <a:effectLst/>
                          <a:uLnTx/>
                          <a:uFillTx/>
                          <a:latin typeface="Verdana"/>
                          <a:ea typeface="+mn-ea"/>
                          <a:cs typeface="+mn-cs"/>
                        </a:rPr>
                        <a:t>-0,8</a:t>
                      </a:r>
                      <a:endParaRPr lang="es-ES" sz="900" b="0" i="0" u="none" strike="noStrike" dirty="0">
                        <a:solidFill>
                          <a:schemeClr val="tx1"/>
                        </a:solidFill>
                        <a:latin typeface="+mj-lt"/>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bl>
          </a:graphicData>
        </a:graphic>
      </p:graphicFrame>
      <p:pic>
        <p:nvPicPr>
          <p:cNvPr id="17" name="Imagen 16">
            <a:extLst>
              <a:ext uri="{FF2B5EF4-FFF2-40B4-BE49-F238E27FC236}">
                <a16:creationId xmlns:a16="http://schemas.microsoft.com/office/drawing/2014/main" id="{CD0F8219-974E-41D2-84F1-33197F61516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8472" b="18611"/>
          <a:stretch/>
        </p:blipFill>
        <p:spPr>
          <a:xfrm>
            <a:off x="564431" y="1959190"/>
            <a:ext cx="519113" cy="326609"/>
          </a:xfrm>
          <a:prstGeom prst="rect">
            <a:avLst/>
          </a:prstGeom>
        </p:spPr>
      </p:pic>
      <p:sp>
        <p:nvSpPr>
          <p:cNvPr id="18" name="Rectángulo 17">
            <a:extLst>
              <a:ext uri="{FF2B5EF4-FFF2-40B4-BE49-F238E27FC236}">
                <a16:creationId xmlns:a16="http://schemas.microsoft.com/office/drawing/2014/main" id="{80F6411C-91AE-4E1C-A0C6-227ED1CE2E2B}"/>
              </a:ext>
            </a:extLst>
          </p:cNvPr>
          <p:cNvSpPr/>
          <p:nvPr/>
        </p:nvSpPr>
        <p:spPr>
          <a:xfrm>
            <a:off x="1156520" y="1973793"/>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pic>
        <p:nvPicPr>
          <p:cNvPr id="24" name="Picture 2" descr="https://d30y9cdsu7xlg0.cloudfront.net/png/207099-200.png">
            <a:extLst>
              <a:ext uri="{FF2B5EF4-FFF2-40B4-BE49-F238E27FC236}">
                <a16:creationId xmlns:a16="http://schemas.microsoft.com/office/drawing/2014/main" id="{6E4DC3D9-1EFB-495E-B438-8D031CD38D2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81" y="1346965"/>
            <a:ext cx="328474" cy="328474"/>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3">
            <a:extLst>
              <a:ext uri="{FF2B5EF4-FFF2-40B4-BE49-F238E27FC236}">
                <a16:creationId xmlns:a16="http://schemas.microsoft.com/office/drawing/2014/main" id="{AA61C838-55F0-40DF-B9AE-E37DC76815BC}"/>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p>
        </p:txBody>
      </p:sp>
      <p:sp>
        <p:nvSpPr>
          <p:cNvPr id="26" name="Rectangle 3">
            <a:extLst>
              <a:ext uri="{FF2B5EF4-FFF2-40B4-BE49-F238E27FC236}">
                <a16:creationId xmlns:a16="http://schemas.microsoft.com/office/drawing/2014/main" id="{E483829D-7677-4781-846D-70C58E2E3850}"/>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de libros en el último año</a:t>
            </a:r>
          </a:p>
        </p:txBody>
      </p:sp>
      <p:sp>
        <p:nvSpPr>
          <p:cNvPr id="16" name="Rectangle 9">
            <a:extLst>
              <a:ext uri="{FF2B5EF4-FFF2-40B4-BE49-F238E27FC236}">
                <a16:creationId xmlns:a16="http://schemas.microsoft.com/office/drawing/2014/main" id="{4748AF18-29CC-4561-A2EB-FD8C62E1F1A5}"/>
              </a:ext>
            </a:extLst>
          </p:cNvPr>
          <p:cNvSpPr>
            <a:spLocks noChangeArrowheads="1"/>
          </p:cNvSpPr>
          <p:nvPr/>
        </p:nvSpPr>
        <p:spPr bwMode="auto">
          <a:xfrm>
            <a:off x="128821" y="180280"/>
            <a:ext cx="11720279" cy="608885"/>
          </a:xfrm>
          <a:prstGeom prst="rect">
            <a:avLst/>
          </a:prstGeom>
          <a:noFill/>
          <a:ln w="9525">
            <a:noFill/>
            <a:miter lim="800000"/>
            <a:headEnd/>
            <a:tailEnd/>
          </a:ln>
        </p:spPr>
        <p:txBody>
          <a:bodyPr wrap="square">
            <a:spAutoFit/>
          </a:bodyPr>
          <a:lstStyle/>
          <a:p>
            <a:pPr>
              <a:lnSpc>
                <a:spcPct val="110000"/>
              </a:lnSpc>
              <a:spcBef>
                <a:spcPct val="20000"/>
              </a:spcBef>
              <a:spcAft>
                <a:spcPts val="300"/>
              </a:spcAft>
            </a:pPr>
            <a:r>
              <a:rPr lang="es-ES" sz="1600" dirty="0">
                <a:solidFill>
                  <a:schemeClr val="tx1"/>
                </a:solidFill>
                <a:cs typeface="Arial" panose="020B0604020202020204" pitchFamily="34" charset="0"/>
              </a:rPr>
              <a:t>El </a:t>
            </a:r>
            <a:r>
              <a:rPr lang="es-ES" sz="1600" b="1" dirty="0">
                <a:solidFill>
                  <a:schemeClr val="tx1"/>
                </a:solidFill>
                <a:cs typeface="Arial" panose="020B0604020202020204" pitchFamily="34" charset="0"/>
              </a:rPr>
              <a:t>63,1%</a:t>
            </a:r>
            <a:r>
              <a:rPr lang="es-ES" sz="1600" dirty="0">
                <a:solidFill>
                  <a:schemeClr val="tx1"/>
                </a:solidFill>
                <a:cs typeface="Arial" panose="020B0604020202020204" pitchFamily="34" charset="0"/>
              </a:rPr>
              <a:t> de los entrevistados mayores de 14 años afirma que </a:t>
            </a:r>
            <a:r>
              <a:rPr lang="es-ES" sz="1600" b="1" dirty="0">
                <a:solidFill>
                  <a:schemeClr val="tx1"/>
                </a:solidFill>
                <a:cs typeface="Arial" panose="020B0604020202020204" pitchFamily="34" charset="0"/>
              </a:rPr>
              <a:t>ha comprado algún libro en el último año, aumentando un año más los que han comprado entre 1 y 5 libros (</a:t>
            </a:r>
            <a:r>
              <a:rPr lang="es-ES" sz="1600" b="1" dirty="0">
                <a:cs typeface="Arial" panose="020B0604020202020204" pitchFamily="34" charset="0"/>
              </a:rPr>
              <a:t>24,8%) </a:t>
            </a:r>
            <a:r>
              <a:rPr lang="es-ES" sz="1600" b="1" dirty="0">
                <a:solidFill>
                  <a:schemeClr val="tx1"/>
                </a:solidFill>
                <a:cs typeface="Arial" panose="020B0604020202020204" pitchFamily="34" charset="0"/>
              </a:rPr>
              <a:t>.</a:t>
            </a:r>
            <a:endParaRPr lang="es-ES" sz="1600" dirty="0">
              <a:solidFill>
                <a:srgbClr val="FF0000"/>
              </a:solidFill>
              <a:ea typeface="Verdana" panose="020B0604030504040204" pitchFamily="34" charset="0"/>
              <a:cs typeface="Verdana" panose="020B0604030504040204" pitchFamily="34" charset="0"/>
            </a:endParaRPr>
          </a:p>
        </p:txBody>
      </p:sp>
      <p:sp>
        <p:nvSpPr>
          <p:cNvPr id="28" name="CuadroTexto 27">
            <a:extLst>
              <a:ext uri="{FF2B5EF4-FFF2-40B4-BE49-F238E27FC236}">
                <a16:creationId xmlns:a16="http://schemas.microsoft.com/office/drawing/2014/main" id="{6732851B-374F-41C4-90E8-46A554B72E8E}"/>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cxnSp>
        <p:nvCxnSpPr>
          <p:cNvPr id="29" name="32 Conector recto de flecha">
            <a:extLst>
              <a:ext uri="{FF2B5EF4-FFF2-40B4-BE49-F238E27FC236}">
                <a16:creationId xmlns:a16="http://schemas.microsoft.com/office/drawing/2014/main" id="{254C16E1-6633-403F-ACEF-FAF357D28098}"/>
              </a:ext>
            </a:extLst>
          </p:cNvPr>
          <p:cNvCxnSpPr>
            <a:cxnSpLocks/>
          </p:cNvCxnSpPr>
          <p:nvPr/>
        </p:nvCxnSpPr>
        <p:spPr bwMode="auto">
          <a:xfrm flipV="1">
            <a:off x="3800160" y="3531698"/>
            <a:ext cx="962850" cy="180140"/>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cxnSp>
        <p:nvCxnSpPr>
          <p:cNvPr id="32" name="32 Conector recto de flecha">
            <a:extLst>
              <a:ext uri="{FF2B5EF4-FFF2-40B4-BE49-F238E27FC236}">
                <a16:creationId xmlns:a16="http://schemas.microsoft.com/office/drawing/2014/main" id="{4F3B6F92-18FB-4F1B-B442-0BD95699DBA5}"/>
              </a:ext>
            </a:extLst>
          </p:cNvPr>
          <p:cNvCxnSpPr>
            <a:cxnSpLocks/>
          </p:cNvCxnSpPr>
          <p:nvPr/>
        </p:nvCxnSpPr>
        <p:spPr bwMode="auto">
          <a:xfrm>
            <a:off x="8462924" y="3802236"/>
            <a:ext cx="962850" cy="107776"/>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spTree>
    <p:extLst>
      <p:ext uri="{BB962C8B-B14F-4D97-AF65-F5344CB8AC3E}">
        <p14:creationId xmlns:p14="http://schemas.microsoft.com/office/powerpoint/2010/main" val="5608284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ángulo 45">
            <a:extLst>
              <a:ext uri="{FF2B5EF4-FFF2-40B4-BE49-F238E27FC236}">
                <a16:creationId xmlns:a16="http://schemas.microsoft.com/office/drawing/2014/main" id="{72496ACB-AC2C-4A65-9227-98B1E37616BA}"/>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Line 31"/>
          <p:cNvSpPr>
            <a:spLocks noChangeShapeType="1"/>
          </p:cNvSpPr>
          <p:nvPr/>
        </p:nvSpPr>
        <p:spPr bwMode="auto">
          <a:xfrm>
            <a:off x="18889963" y="8616497"/>
            <a:ext cx="241300" cy="0"/>
          </a:xfrm>
          <a:prstGeom prst="line">
            <a:avLst/>
          </a:prstGeom>
          <a:noFill/>
          <a:ln w="19050">
            <a:noFill/>
            <a:round/>
            <a:headEnd/>
            <a:tailEnd type="triangle" w="med" len="med"/>
          </a:ln>
          <a:effectLst/>
        </p:spPr>
        <p:txBody>
          <a:bodyPr>
            <a:spAutoFit/>
          </a:bodyPr>
          <a:lstStyle/>
          <a:p>
            <a:endParaRPr lang="es-ES" b="0"/>
          </a:p>
        </p:txBody>
      </p:sp>
      <p:sp>
        <p:nvSpPr>
          <p:cNvPr id="19" name="Line 33"/>
          <p:cNvSpPr>
            <a:spLocks noChangeShapeType="1"/>
          </p:cNvSpPr>
          <p:nvPr/>
        </p:nvSpPr>
        <p:spPr bwMode="auto">
          <a:xfrm>
            <a:off x="18864563" y="9238797"/>
            <a:ext cx="269875" cy="0"/>
          </a:xfrm>
          <a:prstGeom prst="line">
            <a:avLst/>
          </a:prstGeom>
          <a:noFill/>
          <a:ln w="19050">
            <a:noFill/>
            <a:round/>
            <a:headEnd/>
            <a:tailEnd type="triangle" w="med" len="med"/>
          </a:ln>
          <a:effectLst/>
        </p:spPr>
        <p:txBody>
          <a:bodyPr>
            <a:spAutoFit/>
          </a:bodyPr>
          <a:lstStyle/>
          <a:p>
            <a:endParaRPr lang="es-ES" b="0"/>
          </a:p>
        </p:txBody>
      </p:sp>
      <p:sp>
        <p:nvSpPr>
          <p:cNvPr id="7" name="Marcador de número de diapositiva 6">
            <a:extLst>
              <a:ext uri="{FF2B5EF4-FFF2-40B4-BE49-F238E27FC236}">
                <a16:creationId xmlns:a16="http://schemas.microsoft.com/office/drawing/2014/main" id="{4B50346F-9380-45B5-A216-8C16FBBA9C5E}"/>
              </a:ext>
            </a:extLst>
          </p:cNvPr>
          <p:cNvSpPr>
            <a:spLocks noGrp="1"/>
          </p:cNvSpPr>
          <p:nvPr>
            <p:ph type="sldNum" sz="quarter" idx="12"/>
          </p:nvPr>
        </p:nvSpPr>
        <p:spPr/>
        <p:txBody>
          <a:bodyPr/>
          <a:lstStyle/>
          <a:p>
            <a:fld id="{1A85DD5C-56C3-43D9-A91F-D75BD50A17B5}" type="slidenum">
              <a:rPr lang="es-ES_tradnl" smtClean="0"/>
              <a:pPr/>
              <a:t>86</a:t>
            </a:fld>
            <a:endParaRPr lang="es-ES_tradnl" dirty="0"/>
          </a:p>
        </p:txBody>
      </p:sp>
      <p:graphicFrame>
        <p:nvGraphicFramePr>
          <p:cNvPr id="48" name="Object 2">
            <a:extLst>
              <a:ext uri="{FF2B5EF4-FFF2-40B4-BE49-F238E27FC236}">
                <a16:creationId xmlns:a16="http://schemas.microsoft.com/office/drawing/2014/main" id="{79783D3B-2BCD-4896-95BF-9DE64CB76971}"/>
              </a:ext>
            </a:extLst>
          </p:cNvPr>
          <p:cNvGraphicFramePr>
            <a:graphicFrameLocks noChangeAspect="1"/>
          </p:cNvGraphicFramePr>
          <p:nvPr>
            <p:extLst>
              <p:ext uri="{D42A27DB-BD31-4B8C-83A1-F6EECF244321}">
                <p14:modId xmlns:p14="http://schemas.microsoft.com/office/powerpoint/2010/main" val="4114409731"/>
              </p:ext>
            </p:extLst>
          </p:nvPr>
        </p:nvGraphicFramePr>
        <p:xfrm>
          <a:off x="276225" y="3251110"/>
          <a:ext cx="11553825" cy="2546122"/>
        </p:xfrm>
        <a:graphic>
          <a:graphicData uri="http://schemas.openxmlformats.org/drawingml/2006/chart">
            <c:chart xmlns:c="http://schemas.openxmlformats.org/drawingml/2006/chart" xmlns:r="http://schemas.openxmlformats.org/officeDocument/2006/relationships" r:id="rId2"/>
          </a:graphicData>
        </a:graphic>
      </p:graphicFrame>
      <p:sp>
        <p:nvSpPr>
          <p:cNvPr id="51" name="Rectangle 4">
            <a:extLst>
              <a:ext uri="{FF2B5EF4-FFF2-40B4-BE49-F238E27FC236}">
                <a16:creationId xmlns:a16="http://schemas.microsoft.com/office/drawing/2014/main" id="{7F44004A-987B-4EB1-83CA-C3A7EBCF688A}"/>
              </a:ext>
            </a:extLst>
          </p:cNvPr>
          <p:cNvSpPr>
            <a:spLocks noChangeArrowheads="1"/>
          </p:cNvSpPr>
          <p:nvPr/>
        </p:nvSpPr>
        <p:spPr bwMode="auto">
          <a:xfrm>
            <a:off x="3232897" y="2005659"/>
            <a:ext cx="6064195" cy="607996"/>
          </a:xfrm>
          <a:prstGeom prst="rect">
            <a:avLst/>
          </a:prstGeom>
          <a:solidFill>
            <a:schemeClr val="bg1">
              <a:lumMod val="95000"/>
            </a:schemeClr>
          </a:solidFill>
          <a:ln w="9525">
            <a:solidFill>
              <a:schemeClr val="accent5">
                <a:lumMod val="50000"/>
              </a:schemeClr>
            </a:solidFill>
            <a:miter lim="800000"/>
            <a:headEnd/>
            <a:tailEnd/>
          </a:ln>
          <a:effectLst/>
        </p:spPr>
        <p:txBody>
          <a:bodyPr wrap="none" anchor="ctr"/>
          <a:lstStyle/>
          <a:p>
            <a:endParaRPr lang="es-ES"/>
          </a:p>
        </p:txBody>
      </p:sp>
      <p:sp>
        <p:nvSpPr>
          <p:cNvPr id="52" name="Rectangle 6">
            <a:extLst>
              <a:ext uri="{FF2B5EF4-FFF2-40B4-BE49-F238E27FC236}">
                <a16:creationId xmlns:a16="http://schemas.microsoft.com/office/drawing/2014/main" id="{DF5A1845-9396-4EBF-BB31-9DB9E6CE4AF7}"/>
              </a:ext>
            </a:extLst>
          </p:cNvPr>
          <p:cNvSpPr>
            <a:spLocks noChangeArrowheads="1"/>
          </p:cNvSpPr>
          <p:nvPr/>
        </p:nvSpPr>
        <p:spPr bwMode="auto">
          <a:xfrm>
            <a:off x="3080497" y="2042263"/>
            <a:ext cx="6418729" cy="523220"/>
          </a:xfrm>
          <a:prstGeom prst="rect">
            <a:avLst/>
          </a:prstGeom>
          <a:noFill/>
          <a:ln w="9525">
            <a:noFill/>
            <a:miter lim="800000"/>
            <a:headEnd/>
            <a:tailEnd/>
          </a:ln>
          <a:effectLst/>
        </p:spPr>
        <p:txBody>
          <a:bodyPr anchor="ctr"/>
          <a:lstStyle/>
          <a:p>
            <a:pPr algn="ctr"/>
            <a:r>
              <a:rPr lang="es-ES_tradnl" sz="2000" b="1" dirty="0">
                <a:latin typeface="Verdana" panose="020B0604030504040204" pitchFamily="34" charset="0"/>
                <a:ea typeface="Verdana" panose="020B0604030504040204" pitchFamily="34" charset="0"/>
                <a:cs typeface="Verdana" panose="020B0604030504040204" pitchFamily="34" charset="0"/>
              </a:rPr>
              <a:t>Total Compraron libros en 2021: 63,1%</a:t>
            </a:r>
          </a:p>
          <a:p>
            <a:pPr algn="ctr"/>
            <a:r>
              <a:rPr lang="es-ES_tradnl" sz="1400"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(64,2% en 2020</a:t>
            </a:r>
            <a:r>
              <a:rPr lang="es-ES_tradnl" sz="1400" dirty="0">
                <a:latin typeface="Verdana" panose="020B0604030504040204" pitchFamily="34" charset="0"/>
                <a:ea typeface="Verdana" panose="020B0604030504040204" pitchFamily="34" charset="0"/>
                <a:cs typeface="Verdana" panose="020B0604030504040204" pitchFamily="34" charset="0"/>
              </a:rPr>
              <a:t>)</a:t>
            </a:r>
            <a:endParaRPr lang="es-ES" sz="1400" dirty="0">
              <a:latin typeface="Verdana" panose="020B0604030504040204" pitchFamily="34" charset="0"/>
              <a:ea typeface="Verdana" panose="020B0604030504040204" pitchFamily="34" charset="0"/>
              <a:cs typeface="Verdana" panose="020B0604030504040204" pitchFamily="34" charset="0"/>
            </a:endParaRPr>
          </a:p>
        </p:txBody>
      </p:sp>
      <p:pic>
        <p:nvPicPr>
          <p:cNvPr id="16" name="Imagen 15">
            <a:extLst>
              <a:ext uri="{FF2B5EF4-FFF2-40B4-BE49-F238E27FC236}">
                <a16:creationId xmlns:a16="http://schemas.microsoft.com/office/drawing/2014/main" id="{CED3A674-F7D1-4E02-8F9B-A59F8BF9E91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8472" b="18611"/>
          <a:stretch/>
        </p:blipFill>
        <p:spPr>
          <a:xfrm>
            <a:off x="649802" y="2185599"/>
            <a:ext cx="519113" cy="326609"/>
          </a:xfrm>
          <a:prstGeom prst="rect">
            <a:avLst/>
          </a:prstGeom>
        </p:spPr>
      </p:pic>
      <p:sp>
        <p:nvSpPr>
          <p:cNvPr id="17" name="Rectángulo 16">
            <a:extLst>
              <a:ext uri="{FF2B5EF4-FFF2-40B4-BE49-F238E27FC236}">
                <a16:creationId xmlns:a16="http://schemas.microsoft.com/office/drawing/2014/main" id="{72B46D17-C3EC-4A75-A51E-D4AA76405E5B}"/>
              </a:ext>
            </a:extLst>
          </p:cNvPr>
          <p:cNvSpPr/>
          <p:nvPr/>
        </p:nvSpPr>
        <p:spPr>
          <a:xfrm>
            <a:off x="1241891" y="2200202"/>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pic>
        <p:nvPicPr>
          <p:cNvPr id="20" name="Picture 2" descr="https://d30y9cdsu7xlg0.cloudfront.net/png/207099-200.png">
            <a:extLst>
              <a:ext uri="{FF2B5EF4-FFF2-40B4-BE49-F238E27FC236}">
                <a16:creationId xmlns:a16="http://schemas.microsoft.com/office/drawing/2014/main" id="{19B611DA-F2A7-4923-AAB6-9FA65AF978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81" y="1346965"/>
            <a:ext cx="328474" cy="328474"/>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3">
            <a:extLst>
              <a:ext uri="{FF2B5EF4-FFF2-40B4-BE49-F238E27FC236}">
                <a16:creationId xmlns:a16="http://schemas.microsoft.com/office/drawing/2014/main" id="{F9B7C072-86CE-4654-9F75-86A492B43E28}"/>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p>
        </p:txBody>
      </p:sp>
      <p:sp>
        <p:nvSpPr>
          <p:cNvPr id="22" name="Rectangle 3">
            <a:extLst>
              <a:ext uri="{FF2B5EF4-FFF2-40B4-BE49-F238E27FC236}">
                <a16:creationId xmlns:a16="http://schemas.microsoft.com/office/drawing/2014/main" id="{EDCA08AB-8C0F-4D30-9503-5A73580D155D}"/>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de libros en el último año</a:t>
            </a:r>
          </a:p>
        </p:txBody>
      </p:sp>
      <p:sp>
        <p:nvSpPr>
          <p:cNvPr id="24" name="CuadroTexto 23">
            <a:extLst>
              <a:ext uri="{FF2B5EF4-FFF2-40B4-BE49-F238E27FC236}">
                <a16:creationId xmlns:a16="http://schemas.microsoft.com/office/drawing/2014/main" id="{02BFFB38-18DD-4A83-8F21-9170B71F6E10}"/>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
        <p:nvSpPr>
          <p:cNvPr id="26" name="Flecha: hacia abajo 25">
            <a:extLst>
              <a:ext uri="{FF2B5EF4-FFF2-40B4-BE49-F238E27FC236}">
                <a16:creationId xmlns:a16="http://schemas.microsoft.com/office/drawing/2014/main" id="{C502D78E-A81E-4234-BEA9-A833877B8B7F}"/>
              </a:ext>
            </a:extLst>
          </p:cNvPr>
          <p:cNvSpPr/>
          <p:nvPr/>
        </p:nvSpPr>
        <p:spPr>
          <a:xfrm rot="10800000">
            <a:off x="3123367" y="4248351"/>
            <a:ext cx="108000" cy="144000"/>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7" name="Flecha: hacia abajo 26">
            <a:extLst>
              <a:ext uri="{FF2B5EF4-FFF2-40B4-BE49-F238E27FC236}">
                <a16:creationId xmlns:a16="http://schemas.microsoft.com/office/drawing/2014/main" id="{7A97E0A7-C5F1-48E3-B0F0-8F7AA73B4329}"/>
              </a:ext>
            </a:extLst>
          </p:cNvPr>
          <p:cNvSpPr/>
          <p:nvPr/>
        </p:nvSpPr>
        <p:spPr>
          <a:xfrm>
            <a:off x="8746086" y="4977132"/>
            <a:ext cx="108000" cy="144000"/>
          </a:xfrm>
          <a:prstGeom prst="downArrow">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Rectángulo 27">
            <a:extLst>
              <a:ext uri="{FF2B5EF4-FFF2-40B4-BE49-F238E27FC236}">
                <a16:creationId xmlns:a16="http://schemas.microsoft.com/office/drawing/2014/main" id="{13EE432D-56C9-4805-AA7D-62B636315B08}"/>
              </a:ext>
            </a:extLst>
          </p:cNvPr>
          <p:cNvSpPr/>
          <p:nvPr/>
        </p:nvSpPr>
        <p:spPr>
          <a:xfrm>
            <a:off x="213810" y="-14694"/>
            <a:ext cx="11507536" cy="10866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300"/>
              </a:spcBef>
              <a:spcAft>
                <a:spcPts val="300"/>
              </a:spcAft>
              <a:buClrTx/>
              <a:buSzTx/>
              <a:buFontTx/>
              <a:buNone/>
              <a:tabLst/>
              <a:defRPr/>
            </a:pPr>
            <a:r>
              <a:rPr kumimoji="0" lang="es-ES" sz="1600" b="0" i="0" u="none" strike="noStrike" kern="1200" cap="none" spc="0" normalizeH="0" baseline="0" noProof="0" dirty="0">
                <a:ln>
                  <a:noFill/>
                </a:ln>
                <a:solidFill>
                  <a:schemeClr val="tx1"/>
                </a:solidFill>
                <a:effectLst/>
                <a:uLnTx/>
                <a:uFillTx/>
                <a:ea typeface="+mn-ea"/>
                <a:cs typeface="+mn-cs"/>
              </a:rPr>
              <a:t>Aumenta un año más el número de personas que afirman haber comprado solo libros no de texto (33,2%).</a:t>
            </a:r>
          </a:p>
          <a:p>
            <a:pPr marL="0" marR="0" lvl="0" indent="0" defTabSz="914400" rtl="0" eaLnBrk="1" fontAlgn="auto" latinLnBrk="0" hangingPunct="1">
              <a:lnSpc>
                <a:spcPct val="100000"/>
              </a:lnSpc>
              <a:spcBef>
                <a:spcPts val="300"/>
              </a:spcBef>
              <a:spcAft>
                <a:spcPts val="300"/>
              </a:spcAft>
              <a:buClrTx/>
              <a:buSzTx/>
              <a:buFontTx/>
              <a:buNone/>
              <a:tabLst/>
              <a:defRPr/>
            </a:pPr>
            <a:r>
              <a:rPr kumimoji="0" lang="es-ES" sz="1600" b="0" i="0" u="none" strike="noStrike" kern="1200" cap="none" spc="0" normalizeH="0" baseline="0" noProof="0" dirty="0">
                <a:ln>
                  <a:noFill/>
                </a:ln>
                <a:solidFill>
                  <a:schemeClr val="tx1"/>
                </a:solidFill>
                <a:effectLst/>
                <a:uLnTx/>
                <a:uFillTx/>
                <a:ea typeface="+mn-ea"/>
                <a:cs typeface="+mn-cs"/>
              </a:rPr>
              <a:t>Por el contrario, descienden los compradores de libros que solo han comprado libros de texto (10,8%).</a:t>
            </a:r>
          </a:p>
        </p:txBody>
      </p:sp>
      <p:cxnSp>
        <p:nvCxnSpPr>
          <p:cNvPr id="25" name="32 Conector recto de flecha">
            <a:extLst>
              <a:ext uri="{FF2B5EF4-FFF2-40B4-BE49-F238E27FC236}">
                <a16:creationId xmlns:a16="http://schemas.microsoft.com/office/drawing/2014/main" id="{A7473E78-CEBA-4DD6-AAED-506AC9446C92}"/>
              </a:ext>
            </a:extLst>
          </p:cNvPr>
          <p:cNvCxnSpPr>
            <a:cxnSpLocks/>
          </p:cNvCxnSpPr>
          <p:nvPr/>
        </p:nvCxnSpPr>
        <p:spPr bwMode="auto">
          <a:xfrm flipV="1">
            <a:off x="1837499" y="4086747"/>
            <a:ext cx="962850" cy="180140"/>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spTree>
    <p:extLst>
      <p:ext uri="{BB962C8B-B14F-4D97-AF65-F5344CB8AC3E}">
        <p14:creationId xmlns:p14="http://schemas.microsoft.com/office/powerpoint/2010/main" val="12690947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0" name="Object 5">
            <a:extLst>
              <a:ext uri="{FF2B5EF4-FFF2-40B4-BE49-F238E27FC236}">
                <a16:creationId xmlns:a16="http://schemas.microsoft.com/office/drawing/2014/main" id="{8A18262E-0353-4CB5-915C-5DFE215E7204}"/>
              </a:ext>
            </a:extLst>
          </p:cNvPr>
          <p:cNvGraphicFramePr>
            <a:graphicFrameLocks noChangeAspect="1"/>
          </p:cNvGraphicFramePr>
          <p:nvPr>
            <p:extLst>
              <p:ext uri="{D42A27DB-BD31-4B8C-83A1-F6EECF244321}">
                <p14:modId xmlns:p14="http://schemas.microsoft.com/office/powerpoint/2010/main" val="1471234607"/>
              </p:ext>
            </p:extLst>
          </p:nvPr>
        </p:nvGraphicFramePr>
        <p:xfrm>
          <a:off x="1736588" y="3948772"/>
          <a:ext cx="10703057" cy="2345464"/>
        </p:xfrm>
        <a:graphic>
          <a:graphicData uri="http://schemas.openxmlformats.org/drawingml/2006/chart">
            <c:chart xmlns:c="http://schemas.openxmlformats.org/drawingml/2006/chart" xmlns:r="http://schemas.openxmlformats.org/officeDocument/2006/relationships" r:id="rId2"/>
          </a:graphicData>
        </a:graphic>
      </p:graphicFrame>
      <p:sp>
        <p:nvSpPr>
          <p:cNvPr id="32" name="Rectángulo 31">
            <a:extLst>
              <a:ext uri="{FF2B5EF4-FFF2-40B4-BE49-F238E27FC236}">
                <a16:creationId xmlns:a16="http://schemas.microsoft.com/office/drawing/2014/main" id="{01E284BF-6211-4F12-AA2B-7C681D58EC03}"/>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Marcador de número de diapositiva 1">
            <a:extLst>
              <a:ext uri="{FF2B5EF4-FFF2-40B4-BE49-F238E27FC236}">
                <a16:creationId xmlns:a16="http://schemas.microsoft.com/office/drawing/2014/main" id="{133B79E5-1948-4D58-969E-E0A2B88FEE89}"/>
              </a:ext>
            </a:extLst>
          </p:cNvPr>
          <p:cNvSpPr>
            <a:spLocks noGrp="1"/>
          </p:cNvSpPr>
          <p:nvPr>
            <p:ph type="sldNum" sz="quarter" idx="12"/>
          </p:nvPr>
        </p:nvSpPr>
        <p:spPr/>
        <p:txBody>
          <a:bodyPr/>
          <a:lstStyle/>
          <a:p>
            <a:fld id="{1A85DD5C-56C3-43D9-A91F-D75BD50A17B5}" type="slidenum">
              <a:rPr lang="es-ES_tradnl" smtClean="0"/>
              <a:pPr/>
              <a:t>87</a:t>
            </a:fld>
            <a:endParaRPr lang="es-ES_tradnl" dirty="0"/>
          </a:p>
        </p:txBody>
      </p:sp>
      <p:sp>
        <p:nvSpPr>
          <p:cNvPr id="3" name="Rectángulo 2">
            <a:extLst>
              <a:ext uri="{FF2B5EF4-FFF2-40B4-BE49-F238E27FC236}">
                <a16:creationId xmlns:a16="http://schemas.microsoft.com/office/drawing/2014/main" id="{67EE4FAA-F583-4677-A783-14A767067DE7}"/>
              </a:ext>
            </a:extLst>
          </p:cNvPr>
          <p:cNvSpPr/>
          <p:nvPr/>
        </p:nvSpPr>
        <p:spPr>
          <a:xfrm>
            <a:off x="421588" y="288932"/>
            <a:ext cx="10516638" cy="338041"/>
          </a:xfrm>
          <a:prstGeom prst="rect">
            <a:avLst/>
          </a:prstGeom>
        </p:spPr>
        <p:txBody>
          <a:bodyPr wrap="square">
            <a:spAutoFit/>
          </a:bodyPr>
          <a:lstStyle/>
          <a:p>
            <a:pPr lvl="0" algn="just">
              <a:lnSpc>
                <a:spcPct val="110000"/>
              </a:lnSpc>
              <a:spcBef>
                <a:spcPct val="20000"/>
              </a:spcBef>
            </a:pPr>
            <a:r>
              <a:rPr lang="es-ES" sz="1600" dirty="0">
                <a:ea typeface="Verdana" panose="020B0604030504040204" pitchFamily="34" charset="0"/>
                <a:cs typeface="Verdana" panose="020B0604030504040204" pitchFamily="34" charset="0"/>
              </a:rPr>
              <a:t>En el 2021 disminuye el ratio de compradores hombres y entre los entrevistados de 45 a 54 años.</a:t>
            </a:r>
          </a:p>
        </p:txBody>
      </p:sp>
      <p:graphicFrame>
        <p:nvGraphicFramePr>
          <p:cNvPr id="33" name="Object 5">
            <a:extLst>
              <a:ext uri="{FF2B5EF4-FFF2-40B4-BE49-F238E27FC236}">
                <a16:creationId xmlns:a16="http://schemas.microsoft.com/office/drawing/2014/main" id="{421D5889-5AE3-42A9-A8FE-492A27601398}"/>
              </a:ext>
            </a:extLst>
          </p:cNvPr>
          <p:cNvGraphicFramePr>
            <a:graphicFrameLocks noChangeAspect="1"/>
          </p:cNvGraphicFramePr>
          <p:nvPr>
            <p:extLst>
              <p:ext uri="{D42A27DB-BD31-4B8C-83A1-F6EECF244321}">
                <p14:modId xmlns:p14="http://schemas.microsoft.com/office/powerpoint/2010/main" val="1186384344"/>
              </p:ext>
            </p:extLst>
          </p:nvPr>
        </p:nvGraphicFramePr>
        <p:xfrm>
          <a:off x="3291005" y="1713955"/>
          <a:ext cx="7053145" cy="2421895"/>
        </p:xfrm>
        <a:graphic>
          <a:graphicData uri="http://schemas.openxmlformats.org/drawingml/2006/chart">
            <c:chart xmlns:c="http://schemas.openxmlformats.org/drawingml/2006/chart" xmlns:r="http://schemas.openxmlformats.org/officeDocument/2006/relationships" r:id="rId3"/>
          </a:graphicData>
        </a:graphic>
      </p:graphicFrame>
      <p:grpSp>
        <p:nvGrpSpPr>
          <p:cNvPr id="36" name="Grupo 35">
            <a:extLst>
              <a:ext uri="{FF2B5EF4-FFF2-40B4-BE49-F238E27FC236}">
                <a16:creationId xmlns:a16="http://schemas.microsoft.com/office/drawing/2014/main" id="{3B8017B7-C2AE-4FC9-8AE1-7A190F756236}"/>
              </a:ext>
            </a:extLst>
          </p:cNvPr>
          <p:cNvGrpSpPr/>
          <p:nvPr/>
        </p:nvGrpSpPr>
        <p:grpSpPr>
          <a:xfrm>
            <a:off x="2056911" y="3276540"/>
            <a:ext cx="571271" cy="450002"/>
            <a:chOff x="2581503" y="1886236"/>
            <a:chExt cx="571271" cy="450002"/>
          </a:xfrm>
        </p:grpSpPr>
        <p:pic>
          <p:nvPicPr>
            <p:cNvPr id="38" name="Imagen 37">
              <a:extLst>
                <a:ext uri="{FF2B5EF4-FFF2-40B4-BE49-F238E27FC236}">
                  <a16:creationId xmlns:a16="http://schemas.microsoft.com/office/drawing/2014/main" id="{58FED4BF-E5F6-4671-BE20-43628EC96DF5}"/>
                </a:ext>
              </a:extLst>
            </p:cNvPr>
            <p:cNvPicPr>
              <a:picLocks noChangeAspect="1"/>
            </p:cNvPicPr>
            <p:nvPr/>
          </p:nvPicPr>
          <p:blipFill rotWithShape="1">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43" name="Picture 4" descr="https://d30y9cdsu7xlg0.cloudfront.net/png/2-200.png">
              <a:extLst>
                <a:ext uri="{FF2B5EF4-FFF2-40B4-BE49-F238E27FC236}">
                  <a16:creationId xmlns:a16="http://schemas.microsoft.com/office/drawing/2014/main" id="{F9625D68-2507-45C8-909E-90C7A68A1A6F}"/>
                </a:ext>
              </a:extLst>
            </p:cNvPr>
            <p:cNvPicPr>
              <a:picLocks noChangeAspect="1" noChangeArrowheads="1"/>
            </p:cNvPicPr>
            <p:nvPr/>
          </p:nvPicPr>
          <p:blipFill>
            <a:blip r:embed="rId5" cstate="email">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46" name="Conector recto 45">
            <a:extLst>
              <a:ext uri="{FF2B5EF4-FFF2-40B4-BE49-F238E27FC236}">
                <a16:creationId xmlns:a16="http://schemas.microsoft.com/office/drawing/2014/main" id="{384AEC5C-8445-4F5A-A479-6ED117674107}"/>
              </a:ext>
            </a:extLst>
          </p:cNvPr>
          <p:cNvCxnSpPr>
            <a:cxnSpLocks/>
          </p:cNvCxnSpPr>
          <p:nvPr/>
        </p:nvCxnSpPr>
        <p:spPr>
          <a:xfrm>
            <a:off x="5679907" y="2494945"/>
            <a:ext cx="0" cy="1512000"/>
          </a:xfrm>
          <a:prstGeom prst="line">
            <a:avLst/>
          </a:prstGeom>
          <a:noFill/>
          <a:ln w="19050" cap="flat" cmpd="sng" algn="ctr">
            <a:solidFill>
              <a:sysClr val="windowText" lastClr="000000">
                <a:lumMod val="75000"/>
                <a:lumOff val="25000"/>
              </a:sysClr>
            </a:solidFill>
            <a:prstDash val="dashDot"/>
            <a:miter lim="800000"/>
          </a:ln>
          <a:effectLst/>
        </p:spPr>
      </p:cxnSp>
      <p:sp>
        <p:nvSpPr>
          <p:cNvPr id="49" name="Rectangle 9">
            <a:extLst>
              <a:ext uri="{FF2B5EF4-FFF2-40B4-BE49-F238E27FC236}">
                <a16:creationId xmlns:a16="http://schemas.microsoft.com/office/drawing/2014/main" id="{23353AE1-BB8F-46FE-993B-0C782E214E0A}"/>
              </a:ext>
            </a:extLst>
          </p:cNvPr>
          <p:cNvSpPr>
            <a:spLocks noChangeArrowheads="1"/>
          </p:cNvSpPr>
          <p:nvPr/>
        </p:nvSpPr>
        <p:spPr bwMode="auto">
          <a:xfrm>
            <a:off x="1694145" y="2806876"/>
            <a:ext cx="1363344" cy="355600"/>
          </a:xfrm>
          <a:prstGeom prst="roundRect">
            <a:avLst/>
          </a:prstGeom>
          <a:solidFill>
            <a:schemeClr val="accent4"/>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_tradnl" sz="1600" b="1" dirty="0">
                <a:solidFill>
                  <a:schemeClr val="bg1"/>
                </a:solidFill>
                <a:latin typeface="Calibri" pitchFamily="34" charset="0"/>
              </a:rPr>
              <a:t>POR SEXO</a:t>
            </a:r>
          </a:p>
        </p:txBody>
      </p:sp>
      <p:pic>
        <p:nvPicPr>
          <p:cNvPr id="51" name="Picture 8" descr="https://d30y9cdsu7xlg0.cloudfront.net/png/848124-200.png">
            <a:extLst>
              <a:ext uri="{FF2B5EF4-FFF2-40B4-BE49-F238E27FC236}">
                <a16:creationId xmlns:a16="http://schemas.microsoft.com/office/drawing/2014/main" id="{CF485F24-1C76-415C-A9AE-A115EDDAF2FA}"/>
              </a:ext>
            </a:extLst>
          </p:cNvPr>
          <p:cNvPicPr>
            <a:picLocks noChangeAspect="1" noChangeArrowheads="1"/>
          </p:cNvPicPr>
          <p:nvPr/>
        </p:nvPicPr>
        <p:blipFill>
          <a:blip r:embed="rId6" cstate="email">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566789" y="5480879"/>
            <a:ext cx="625744" cy="625744"/>
          </a:xfrm>
          <a:prstGeom prst="rect">
            <a:avLst/>
          </a:prstGeom>
          <a:noFill/>
          <a:extLst>
            <a:ext uri="{909E8E84-426E-40DD-AFC4-6F175D3DCCD1}">
              <a14:hiddenFill xmlns:a14="http://schemas.microsoft.com/office/drawing/2010/main">
                <a:solidFill>
                  <a:srgbClr val="FFFFFF"/>
                </a:solidFill>
              </a14:hiddenFill>
            </a:ext>
          </a:extLst>
        </p:spPr>
      </p:pic>
      <p:sp>
        <p:nvSpPr>
          <p:cNvPr id="56" name="Rectangle 9">
            <a:extLst>
              <a:ext uri="{FF2B5EF4-FFF2-40B4-BE49-F238E27FC236}">
                <a16:creationId xmlns:a16="http://schemas.microsoft.com/office/drawing/2014/main" id="{D04900DB-AA92-4D2D-9E87-262612270EB4}"/>
              </a:ext>
            </a:extLst>
          </p:cNvPr>
          <p:cNvSpPr>
            <a:spLocks noChangeArrowheads="1"/>
          </p:cNvSpPr>
          <p:nvPr/>
        </p:nvSpPr>
        <p:spPr bwMode="auto">
          <a:xfrm>
            <a:off x="216898" y="5167750"/>
            <a:ext cx="1363344" cy="355600"/>
          </a:xfrm>
          <a:prstGeom prst="roundRect">
            <a:avLst/>
          </a:prstGeom>
          <a:solidFill>
            <a:schemeClr val="accent4"/>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_tradnl" sz="1600" b="1" dirty="0">
                <a:solidFill>
                  <a:schemeClr val="bg1"/>
                </a:solidFill>
                <a:latin typeface="Calibri" pitchFamily="34" charset="0"/>
              </a:rPr>
              <a:t>POR EDAD</a:t>
            </a:r>
          </a:p>
        </p:txBody>
      </p:sp>
      <p:pic>
        <p:nvPicPr>
          <p:cNvPr id="25" name="Imagen 24">
            <a:extLst>
              <a:ext uri="{FF2B5EF4-FFF2-40B4-BE49-F238E27FC236}">
                <a16:creationId xmlns:a16="http://schemas.microsoft.com/office/drawing/2014/main" id="{09C05468-B244-4F88-B70E-FCB047D0399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8472" b="18611"/>
          <a:stretch/>
        </p:blipFill>
        <p:spPr>
          <a:xfrm>
            <a:off x="318472" y="2004777"/>
            <a:ext cx="519113" cy="326609"/>
          </a:xfrm>
          <a:prstGeom prst="rect">
            <a:avLst/>
          </a:prstGeom>
        </p:spPr>
      </p:pic>
      <p:sp>
        <p:nvSpPr>
          <p:cNvPr id="26" name="Rectángulo 25">
            <a:extLst>
              <a:ext uri="{FF2B5EF4-FFF2-40B4-BE49-F238E27FC236}">
                <a16:creationId xmlns:a16="http://schemas.microsoft.com/office/drawing/2014/main" id="{B588480A-5E2A-444F-A2C3-957569E78FA3}"/>
              </a:ext>
            </a:extLst>
          </p:cNvPr>
          <p:cNvSpPr/>
          <p:nvPr/>
        </p:nvSpPr>
        <p:spPr>
          <a:xfrm>
            <a:off x="910561" y="2019380"/>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pic>
        <p:nvPicPr>
          <p:cNvPr id="27" name="Picture 2" descr="https://d30y9cdsu7xlg0.cloudfront.net/png/207099-200.png">
            <a:extLst>
              <a:ext uri="{FF2B5EF4-FFF2-40B4-BE49-F238E27FC236}">
                <a16:creationId xmlns:a16="http://schemas.microsoft.com/office/drawing/2014/main" id="{1EDA0EAE-5D7B-480E-B55A-DF5E8C8ADD1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081" y="1346965"/>
            <a:ext cx="328474" cy="328474"/>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3">
            <a:extLst>
              <a:ext uri="{FF2B5EF4-FFF2-40B4-BE49-F238E27FC236}">
                <a16:creationId xmlns:a16="http://schemas.microsoft.com/office/drawing/2014/main" id="{34BE3C2D-C2B1-40D4-BE67-C7BC8803C67E}"/>
              </a:ext>
            </a:extLst>
          </p:cNvPr>
          <p:cNvSpPr>
            <a:spLocks noChangeArrowheads="1"/>
          </p:cNvSpPr>
          <p:nvPr/>
        </p:nvSpPr>
        <p:spPr bwMode="auto">
          <a:xfrm>
            <a:off x="270008" y="1075228"/>
            <a:ext cx="2530341"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p>
        </p:txBody>
      </p:sp>
      <p:sp>
        <p:nvSpPr>
          <p:cNvPr id="34" name="Rectangle 3">
            <a:extLst>
              <a:ext uri="{FF2B5EF4-FFF2-40B4-BE49-F238E27FC236}">
                <a16:creationId xmlns:a16="http://schemas.microsoft.com/office/drawing/2014/main" id="{64201154-353D-45B9-AC9E-AC67D64C6542}"/>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de libros en el último año</a:t>
            </a:r>
          </a:p>
        </p:txBody>
      </p:sp>
      <p:sp>
        <p:nvSpPr>
          <p:cNvPr id="40" name="CuadroTexto 39">
            <a:extLst>
              <a:ext uri="{FF2B5EF4-FFF2-40B4-BE49-F238E27FC236}">
                <a16:creationId xmlns:a16="http://schemas.microsoft.com/office/drawing/2014/main" id="{751AECD9-3D51-4F88-846D-9CF325102269}"/>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Tree>
    <p:extLst>
      <p:ext uri="{BB962C8B-B14F-4D97-AF65-F5344CB8AC3E}">
        <p14:creationId xmlns:p14="http://schemas.microsoft.com/office/powerpoint/2010/main" val="13069880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88</a:t>
            </a:fld>
            <a:endParaRPr lang="es-ES_tradnl" dirty="0"/>
          </a:p>
        </p:txBody>
      </p:sp>
      <p:sp>
        <p:nvSpPr>
          <p:cNvPr id="19" name="Rectangle 37">
            <a:extLst>
              <a:ext uri="{FF2B5EF4-FFF2-40B4-BE49-F238E27FC236}">
                <a16:creationId xmlns:a16="http://schemas.microsoft.com/office/drawing/2014/main" id="{EBE77547-7C9D-4F1C-820C-24C5D3BE2C18}"/>
              </a:ext>
            </a:extLst>
          </p:cNvPr>
          <p:cNvSpPr>
            <a:spLocks noChangeArrowheads="1"/>
          </p:cNvSpPr>
          <p:nvPr/>
        </p:nvSpPr>
        <p:spPr bwMode="auto">
          <a:xfrm>
            <a:off x="937373" y="2229869"/>
            <a:ext cx="4221792" cy="366712"/>
          </a:xfrm>
          <a:prstGeom prst="rect">
            <a:avLst/>
          </a:prstGeom>
          <a:noFill/>
          <a:ln w="9525">
            <a:noFill/>
            <a:miter lim="800000"/>
            <a:headEnd/>
            <a:tailEnd/>
          </a:ln>
          <a:effectLst/>
        </p:spPr>
        <p:txBody>
          <a:bodyPr anchor="ctr"/>
          <a:lstStyle/>
          <a:p>
            <a:pPr algn="ctr"/>
            <a:r>
              <a:rPr lang="es-ES_tradnl" b="1" dirty="0">
                <a:solidFill>
                  <a:schemeClr val="accent4"/>
                </a:solidFill>
                <a:ea typeface="Verdana" panose="020B0604030504040204" pitchFamily="34" charset="0"/>
                <a:cs typeface="Verdana" panose="020B0604030504040204" pitchFamily="34" charset="0"/>
              </a:rPr>
              <a:t>Compra de libros de </a:t>
            </a:r>
            <a:r>
              <a:rPr lang="es-ES_tradnl" b="1" u="sng" dirty="0">
                <a:solidFill>
                  <a:schemeClr val="accent4"/>
                </a:solidFill>
                <a:ea typeface="Verdana" panose="020B0604030504040204" pitchFamily="34" charset="0"/>
                <a:cs typeface="Verdana" panose="020B0604030504040204" pitchFamily="34" charset="0"/>
              </a:rPr>
              <a:t>NO TEXTO</a:t>
            </a:r>
            <a:r>
              <a:rPr lang="es-ES_tradnl" b="1" dirty="0">
                <a:solidFill>
                  <a:schemeClr val="accent4"/>
                </a:solidFill>
                <a:ea typeface="Verdana" panose="020B0604030504040204" pitchFamily="34" charset="0"/>
                <a:cs typeface="Verdana" panose="020B0604030504040204" pitchFamily="34" charset="0"/>
              </a:rPr>
              <a:t> en el último año</a:t>
            </a:r>
            <a:endParaRPr lang="es-ES" b="1" dirty="0">
              <a:solidFill>
                <a:schemeClr val="accent4"/>
              </a:solidFill>
              <a:ea typeface="Verdana" panose="020B0604030504040204" pitchFamily="34" charset="0"/>
              <a:cs typeface="Verdana" panose="020B0604030504040204" pitchFamily="34" charset="0"/>
            </a:endParaRPr>
          </a:p>
        </p:txBody>
      </p:sp>
      <p:graphicFrame>
        <p:nvGraphicFramePr>
          <p:cNvPr id="22" name="11 Gráfico">
            <a:extLst>
              <a:ext uri="{FF2B5EF4-FFF2-40B4-BE49-F238E27FC236}">
                <a16:creationId xmlns:a16="http://schemas.microsoft.com/office/drawing/2014/main" id="{E0A4241C-AA52-4301-9231-27951FA9E017}"/>
              </a:ext>
            </a:extLst>
          </p:cNvPr>
          <p:cNvGraphicFramePr/>
          <p:nvPr>
            <p:extLst>
              <p:ext uri="{D42A27DB-BD31-4B8C-83A1-F6EECF244321}">
                <p14:modId xmlns:p14="http://schemas.microsoft.com/office/powerpoint/2010/main" val="3345592723"/>
              </p:ext>
            </p:extLst>
          </p:nvPr>
        </p:nvGraphicFramePr>
        <p:xfrm>
          <a:off x="231782" y="3132010"/>
          <a:ext cx="5711818" cy="2691695"/>
        </p:xfrm>
        <a:graphic>
          <a:graphicData uri="http://schemas.openxmlformats.org/drawingml/2006/chart">
            <c:chart xmlns:c="http://schemas.openxmlformats.org/drawingml/2006/chart" xmlns:r="http://schemas.openxmlformats.org/officeDocument/2006/relationships" r:id="rId2"/>
          </a:graphicData>
        </a:graphic>
      </p:graphicFrame>
      <p:sp>
        <p:nvSpPr>
          <p:cNvPr id="26" name="Abrir llave 25">
            <a:extLst>
              <a:ext uri="{FF2B5EF4-FFF2-40B4-BE49-F238E27FC236}">
                <a16:creationId xmlns:a16="http://schemas.microsoft.com/office/drawing/2014/main" id="{59D0BF13-B137-49A6-A731-190050D2B129}"/>
              </a:ext>
            </a:extLst>
          </p:cNvPr>
          <p:cNvSpPr/>
          <p:nvPr/>
        </p:nvSpPr>
        <p:spPr>
          <a:xfrm rot="5400000" flipH="1" flipV="1">
            <a:off x="5136305" y="4953335"/>
            <a:ext cx="45719" cy="908095"/>
          </a:xfrm>
          <a:prstGeom prst="leftBrace">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7" name="Rectángulo 26">
            <a:extLst>
              <a:ext uri="{FF2B5EF4-FFF2-40B4-BE49-F238E27FC236}">
                <a16:creationId xmlns:a16="http://schemas.microsoft.com/office/drawing/2014/main" id="{034B0136-5BB2-480F-AEE2-ABE0553AC298}"/>
              </a:ext>
            </a:extLst>
          </p:cNvPr>
          <p:cNvSpPr/>
          <p:nvPr/>
        </p:nvSpPr>
        <p:spPr>
          <a:xfrm>
            <a:off x="4795045" y="5430242"/>
            <a:ext cx="787395" cy="276999"/>
          </a:xfrm>
          <a:prstGeom prst="rect">
            <a:avLst/>
          </a:prstGeom>
        </p:spPr>
        <p:txBody>
          <a:bodyPr wrap="none">
            <a:spAutoFit/>
          </a:bodyPr>
          <a:lstStyle/>
          <a:p>
            <a:r>
              <a:rPr lang="es-ES" sz="1200" b="1" i="1" dirty="0">
                <a:solidFill>
                  <a:srgbClr val="00B050"/>
                </a:solidFill>
              </a:rPr>
              <a:t>+0,6%</a:t>
            </a:r>
          </a:p>
        </p:txBody>
      </p:sp>
      <p:pic>
        <p:nvPicPr>
          <p:cNvPr id="28" name="Picture 2" descr="https://d30y9cdsu7xlg0.cloudfront.net/png/805819-200.png">
            <a:extLst>
              <a:ext uri="{FF2B5EF4-FFF2-40B4-BE49-F238E27FC236}">
                <a16:creationId xmlns:a16="http://schemas.microsoft.com/office/drawing/2014/main" id="{D78D890D-45C5-431D-A518-2B95DB95A5EA}"/>
              </a:ext>
            </a:extLst>
          </p:cNvPr>
          <p:cNvPicPr>
            <a:picLocks noChangeAspect="1" noChangeArrowheads="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6322" y="2206612"/>
            <a:ext cx="457731" cy="45773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8" name="Object 18">
            <a:extLst>
              <a:ext uri="{FF2B5EF4-FFF2-40B4-BE49-F238E27FC236}">
                <a16:creationId xmlns:a16="http://schemas.microsoft.com/office/drawing/2014/main" id="{FFB1FD7F-EAED-458A-8546-42517692FB4A}"/>
              </a:ext>
            </a:extLst>
          </p:cNvPr>
          <p:cNvGraphicFramePr>
            <a:graphicFrameLocks noChangeAspect="1"/>
          </p:cNvGraphicFramePr>
          <p:nvPr>
            <p:extLst>
              <p:ext uri="{D42A27DB-BD31-4B8C-83A1-F6EECF244321}">
                <p14:modId xmlns:p14="http://schemas.microsoft.com/office/powerpoint/2010/main" val="3283101493"/>
              </p:ext>
            </p:extLst>
          </p:nvPr>
        </p:nvGraphicFramePr>
        <p:xfrm>
          <a:off x="6336078" y="2596581"/>
          <a:ext cx="5565924" cy="2487942"/>
        </p:xfrm>
        <a:graphic>
          <a:graphicData uri="http://schemas.openxmlformats.org/drawingml/2006/chart">
            <c:chart xmlns:c="http://schemas.openxmlformats.org/drawingml/2006/chart" xmlns:r="http://schemas.openxmlformats.org/officeDocument/2006/relationships" r:id="rId4"/>
          </a:graphicData>
        </a:graphic>
      </p:graphicFrame>
      <p:sp>
        <p:nvSpPr>
          <p:cNvPr id="49" name="Rectangle 8">
            <a:extLst>
              <a:ext uri="{FF2B5EF4-FFF2-40B4-BE49-F238E27FC236}">
                <a16:creationId xmlns:a16="http://schemas.microsoft.com/office/drawing/2014/main" id="{800552FC-09BA-4CD6-9DD1-AB7FC4B0EEA8}"/>
              </a:ext>
            </a:extLst>
          </p:cNvPr>
          <p:cNvSpPr>
            <a:spLocks noChangeArrowheads="1"/>
          </p:cNvSpPr>
          <p:nvPr/>
        </p:nvSpPr>
        <p:spPr bwMode="auto">
          <a:xfrm>
            <a:off x="8729738" y="2249485"/>
            <a:ext cx="1203325" cy="355600"/>
          </a:xfrm>
          <a:prstGeom prst="roundRect">
            <a:avLst/>
          </a:prstGeom>
          <a:solidFill>
            <a:schemeClr val="accent4"/>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b="1" dirty="0">
                <a:solidFill>
                  <a:schemeClr val="bg1"/>
                </a:solidFill>
                <a:latin typeface="Calibri" pitchFamily="34" charset="0"/>
              </a:rPr>
              <a:t>POR SEXO</a:t>
            </a:r>
          </a:p>
        </p:txBody>
      </p:sp>
      <p:sp>
        <p:nvSpPr>
          <p:cNvPr id="50" name="Rectangle 10">
            <a:extLst>
              <a:ext uri="{FF2B5EF4-FFF2-40B4-BE49-F238E27FC236}">
                <a16:creationId xmlns:a16="http://schemas.microsoft.com/office/drawing/2014/main" id="{639B5F7E-AB7E-4B12-8BB2-172635170C09}"/>
              </a:ext>
            </a:extLst>
          </p:cNvPr>
          <p:cNvSpPr>
            <a:spLocks noChangeArrowheads="1"/>
          </p:cNvSpPr>
          <p:nvPr/>
        </p:nvSpPr>
        <p:spPr bwMode="auto">
          <a:xfrm>
            <a:off x="7919063" y="5602036"/>
            <a:ext cx="2516304" cy="266700"/>
          </a:xfrm>
          <a:prstGeom prst="rect">
            <a:avLst/>
          </a:prstGeom>
          <a:noFill/>
          <a:ln w="9525">
            <a:noFill/>
            <a:miter lim="800000"/>
            <a:headEnd/>
            <a:tailEnd/>
          </a:ln>
          <a:effectLst/>
        </p:spPr>
        <p:txBody>
          <a:bodyPr anchor="ctr"/>
          <a:lstStyle/>
          <a:p>
            <a:pPr algn="ctr"/>
            <a:r>
              <a:rPr lang="es-ES" sz="1200" i="1" dirty="0">
                <a:solidFill>
                  <a:schemeClr val="tx1">
                    <a:lumMod val="75000"/>
                    <a:lumOff val="25000"/>
                  </a:schemeClr>
                </a:solidFill>
              </a:rPr>
              <a:t>Media de libros comprados</a:t>
            </a:r>
          </a:p>
        </p:txBody>
      </p:sp>
      <p:sp>
        <p:nvSpPr>
          <p:cNvPr id="51" name="Line 35">
            <a:extLst>
              <a:ext uri="{FF2B5EF4-FFF2-40B4-BE49-F238E27FC236}">
                <a16:creationId xmlns:a16="http://schemas.microsoft.com/office/drawing/2014/main" id="{EB34E0FE-402D-46B1-AE9E-93F3B3260190}"/>
              </a:ext>
            </a:extLst>
          </p:cNvPr>
          <p:cNvSpPr>
            <a:spLocks noChangeShapeType="1"/>
          </p:cNvSpPr>
          <p:nvPr/>
        </p:nvSpPr>
        <p:spPr bwMode="auto">
          <a:xfrm>
            <a:off x="6480083" y="3954852"/>
            <a:ext cx="5436000" cy="0"/>
          </a:xfrm>
          <a:prstGeom prst="line">
            <a:avLst/>
          </a:prstGeom>
          <a:noFill/>
          <a:ln w="19050">
            <a:solidFill>
              <a:schemeClr val="accent5">
                <a:lumMod val="50000"/>
              </a:schemeClr>
            </a:solidFill>
            <a:prstDash val="sysDot"/>
            <a:round/>
            <a:headEnd/>
            <a:tailEnd/>
          </a:ln>
          <a:effectLst/>
        </p:spPr>
        <p:txBody>
          <a:bodyPr/>
          <a:lstStyle/>
          <a:p>
            <a:endParaRPr lang="es-ES" dirty="0"/>
          </a:p>
        </p:txBody>
      </p:sp>
      <p:grpSp>
        <p:nvGrpSpPr>
          <p:cNvPr id="52" name="Grupo 51">
            <a:extLst>
              <a:ext uri="{FF2B5EF4-FFF2-40B4-BE49-F238E27FC236}">
                <a16:creationId xmlns:a16="http://schemas.microsoft.com/office/drawing/2014/main" id="{726D51FF-54DE-49D5-94B0-0C016F00EE60}"/>
              </a:ext>
            </a:extLst>
          </p:cNvPr>
          <p:cNvGrpSpPr/>
          <p:nvPr/>
        </p:nvGrpSpPr>
        <p:grpSpPr>
          <a:xfrm>
            <a:off x="8112281" y="2267611"/>
            <a:ext cx="433228" cy="341263"/>
            <a:chOff x="2581503" y="1886236"/>
            <a:chExt cx="571271" cy="450002"/>
          </a:xfrm>
        </p:grpSpPr>
        <p:pic>
          <p:nvPicPr>
            <p:cNvPr id="53" name="Imagen 52">
              <a:extLst>
                <a:ext uri="{FF2B5EF4-FFF2-40B4-BE49-F238E27FC236}">
                  <a16:creationId xmlns:a16="http://schemas.microsoft.com/office/drawing/2014/main" id="{9DB0AE0F-61AE-44CB-AA92-65CB7C4BB47C}"/>
                </a:ext>
              </a:extLst>
            </p:cNvPr>
            <p:cNvPicPr>
              <a:picLocks noChangeAspect="1"/>
            </p:cNvPicPr>
            <p:nvPr/>
          </p:nvPicPr>
          <p:blipFill rotWithShape="1">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54" name="Picture 4" descr="https://d30y9cdsu7xlg0.cloudfront.net/png/2-200.png">
              <a:extLst>
                <a:ext uri="{FF2B5EF4-FFF2-40B4-BE49-F238E27FC236}">
                  <a16:creationId xmlns:a16="http://schemas.microsoft.com/office/drawing/2014/main" id="{AA95343C-4342-4046-ACDC-2675F7DA00B5}"/>
                </a:ext>
              </a:extLst>
            </p:cNvPr>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55" name="Tabla 54">
            <a:extLst>
              <a:ext uri="{FF2B5EF4-FFF2-40B4-BE49-F238E27FC236}">
                <a16:creationId xmlns:a16="http://schemas.microsoft.com/office/drawing/2014/main" id="{6497445A-2CE7-4791-A342-9583E18A29B6}"/>
              </a:ext>
            </a:extLst>
          </p:cNvPr>
          <p:cNvGraphicFramePr>
            <a:graphicFrameLocks noGrp="1"/>
          </p:cNvGraphicFramePr>
          <p:nvPr>
            <p:extLst>
              <p:ext uri="{D42A27DB-BD31-4B8C-83A1-F6EECF244321}">
                <p14:modId xmlns:p14="http://schemas.microsoft.com/office/powerpoint/2010/main" val="1872915073"/>
              </p:ext>
            </p:extLst>
          </p:nvPr>
        </p:nvGraphicFramePr>
        <p:xfrm>
          <a:off x="6532142" y="5060729"/>
          <a:ext cx="5290146" cy="348635"/>
        </p:xfrm>
        <a:graphic>
          <a:graphicData uri="http://schemas.openxmlformats.org/drawingml/2006/table">
            <a:tbl>
              <a:tblPr firstRow="1" bandRow="1">
                <a:tableStyleId>{2D5ABB26-0587-4C30-8999-92F81FD0307C}</a:tableStyleId>
              </a:tblPr>
              <a:tblGrid>
                <a:gridCol w="311185">
                  <a:extLst>
                    <a:ext uri="{9D8B030D-6E8A-4147-A177-3AD203B41FA5}">
                      <a16:colId xmlns:a16="http://schemas.microsoft.com/office/drawing/2014/main" val="1546967256"/>
                    </a:ext>
                  </a:extLst>
                </a:gridCol>
                <a:gridCol w="348048">
                  <a:extLst>
                    <a:ext uri="{9D8B030D-6E8A-4147-A177-3AD203B41FA5}">
                      <a16:colId xmlns:a16="http://schemas.microsoft.com/office/drawing/2014/main" val="562174957"/>
                    </a:ext>
                  </a:extLst>
                </a:gridCol>
                <a:gridCol w="314325">
                  <a:extLst>
                    <a:ext uri="{9D8B030D-6E8A-4147-A177-3AD203B41FA5}">
                      <a16:colId xmlns:a16="http://schemas.microsoft.com/office/drawing/2014/main" val="2115147118"/>
                    </a:ext>
                  </a:extLst>
                </a:gridCol>
                <a:gridCol w="333375">
                  <a:extLst>
                    <a:ext uri="{9D8B030D-6E8A-4147-A177-3AD203B41FA5}">
                      <a16:colId xmlns:a16="http://schemas.microsoft.com/office/drawing/2014/main" val="2062164250"/>
                    </a:ext>
                  </a:extLst>
                </a:gridCol>
                <a:gridCol w="314325">
                  <a:extLst>
                    <a:ext uri="{9D8B030D-6E8A-4147-A177-3AD203B41FA5}">
                      <a16:colId xmlns:a16="http://schemas.microsoft.com/office/drawing/2014/main" val="3453267021"/>
                    </a:ext>
                  </a:extLst>
                </a:gridCol>
                <a:gridCol w="200025">
                  <a:extLst>
                    <a:ext uri="{9D8B030D-6E8A-4147-A177-3AD203B41FA5}">
                      <a16:colId xmlns:a16="http://schemas.microsoft.com/office/drawing/2014/main" val="184531571"/>
                    </a:ext>
                  </a:extLst>
                </a:gridCol>
                <a:gridCol w="304800">
                  <a:extLst>
                    <a:ext uri="{9D8B030D-6E8A-4147-A177-3AD203B41FA5}">
                      <a16:colId xmlns:a16="http://schemas.microsoft.com/office/drawing/2014/main" val="3231115257"/>
                    </a:ext>
                  </a:extLst>
                </a:gridCol>
                <a:gridCol w="342900">
                  <a:extLst>
                    <a:ext uri="{9D8B030D-6E8A-4147-A177-3AD203B41FA5}">
                      <a16:colId xmlns:a16="http://schemas.microsoft.com/office/drawing/2014/main" val="615663570"/>
                    </a:ext>
                  </a:extLst>
                </a:gridCol>
                <a:gridCol w="331682">
                  <a:extLst>
                    <a:ext uri="{9D8B030D-6E8A-4147-A177-3AD203B41FA5}">
                      <a16:colId xmlns:a16="http://schemas.microsoft.com/office/drawing/2014/main" val="797988520"/>
                    </a:ext>
                  </a:extLst>
                </a:gridCol>
                <a:gridCol w="306493">
                  <a:extLst>
                    <a:ext uri="{9D8B030D-6E8A-4147-A177-3AD203B41FA5}">
                      <a16:colId xmlns:a16="http://schemas.microsoft.com/office/drawing/2014/main" val="2954712051"/>
                    </a:ext>
                  </a:extLst>
                </a:gridCol>
                <a:gridCol w="315877">
                  <a:extLst>
                    <a:ext uri="{9D8B030D-6E8A-4147-A177-3AD203B41FA5}">
                      <a16:colId xmlns:a16="http://schemas.microsoft.com/office/drawing/2014/main" val="730666960"/>
                    </a:ext>
                  </a:extLst>
                </a:gridCol>
                <a:gridCol w="246098">
                  <a:extLst>
                    <a:ext uri="{9D8B030D-6E8A-4147-A177-3AD203B41FA5}">
                      <a16:colId xmlns:a16="http://schemas.microsoft.com/office/drawing/2014/main" val="787559546"/>
                    </a:ext>
                  </a:extLst>
                </a:gridCol>
                <a:gridCol w="295275">
                  <a:extLst>
                    <a:ext uri="{9D8B030D-6E8A-4147-A177-3AD203B41FA5}">
                      <a16:colId xmlns:a16="http://schemas.microsoft.com/office/drawing/2014/main" val="663414801"/>
                    </a:ext>
                  </a:extLst>
                </a:gridCol>
                <a:gridCol w="333375">
                  <a:extLst>
                    <a:ext uri="{9D8B030D-6E8A-4147-A177-3AD203B41FA5}">
                      <a16:colId xmlns:a16="http://schemas.microsoft.com/office/drawing/2014/main" val="642620054"/>
                    </a:ext>
                  </a:extLst>
                </a:gridCol>
                <a:gridCol w="342900">
                  <a:extLst>
                    <a:ext uri="{9D8B030D-6E8A-4147-A177-3AD203B41FA5}">
                      <a16:colId xmlns:a16="http://schemas.microsoft.com/office/drawing/2014/main" val="2556389915"/>
                    </a:ext>
                  </a:extLst>
                </a:gridCol>
                <a:gridCol w="333375">
                  <a:extLst>
                    <a:ext uri="{9D8B030D-6E8A-4147-A177-3AD203B41FA5}">
                      <a16:colId xmlns:a16="http://schemas.microsoft.com/office/drawing/2014/main" val="2961398222"/>
                    </a:ext>
                  </a:extLst>
                </a:gridCol>
                <a:gridCol w="316088">
                  <a:extLst>
                    <a:ext uri="{9D8B030D-6E8A-4147-A177-3AD203B41FA5}">
                      <a16:colId xmlns:a16="http://schemas.microsoft.com/office/drawing/2014/main" val="2830223466"/>
                    </a:ext>
                  </a:extLst>
                </a:gridCol>
              </a:tblGrid>
              <a:tr h="348635">
                <a:tc>
                  <a:txBody>
                    <a:bodyPr/>
                    <a:lstStyle/>
                    <a:p>
                      <a:pPr marL="0" indent="0" algn="ctr"/>
                      <a:r>
                        <a:rPr lang="es-ES" sz="1100" kern="1200" dirty="0"/>
                        <a:t>8,6</a:t>
                      </a:r>
                      <a:endParaRPr lang="es-ES" sz="1100" b="0" kern="1200" dirty="0">
                        <a:solidFill>
                          <a:schemeClr val="tx1">
                            <a:lumMod val="75000"/>
                            <a:lumOff val="25000"/>
                          </a:schemeClr>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kern="1200" dirty="0"/>
                        <a:t>8,0</a:t>
                      </a:r>
                      <a:endParaRPr lang="es-ES" sz="11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100" b="0" kern="1200" dirty="0">
                          <a:solidFill>
                            <a:schemeClr val="tx1"/>
                          </a:solidFill>
                        </a:rPr>
                        <a:t>8,4</a:t>
                      </a:r>
                      <a:endParaRPr lang="es-ES" sz="11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100" b="0" kern="1200" dirty="0">
                          <a:solidFill>
                            <a:schemeClr val="tx1"/>
                          </a:solidFill>
                          <a:latin typeface="+mn-lt"/>
                          <a:ea typeface="+mn-ea"/>
                          <a:cs typeface="+mn-cs"/>
                        </a:rPr>
                        <a:t>8,3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b="1" kern="1200" dirty="0">
                          <a:solidFill>
                            <a:schemeClr val="tx1"/>
                          </a:solidFill>
                          <a:latin typeface="+mn-lt"/>
                          <a:ea typeface="+mn-ea"/>
                          <a:cs typeface="+mn-cs"/>
                        </a:rPr>
                        <a:t>8,5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100" b="0" kern="1200" dirty="0">
                        <a:solidFill>
                          <a:schemeClr val="tx1">
                            <a:lumMod val="75000"/>
                            <a:lumOff val="25000"/>
                          </a:schemeClr>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r>
                        <a:rPr lang="es-ES" sz="1100" kern="1200" dirty="0"/>
                        <a:t>8,6</a:t>
                      </a:r>
                      <a:endParaRPr lang="es-ES" sz="1100" b="0" kern="1200" dirty="0">
                        <a:solidFill>
                          <a:schemeClr val="tx1">
                            <a:lumMod val="75000"/>
                            <a:lumOff val="25000"/>
                          </a:schemeClr>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kern="1200" dirty="0"/>
                        <a:t>8,0</a:t>
                      </a:r>
                      <a:endParaRPr lang="es-ES" sz="11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b="0" kern="1200" dirty="0"/>
                        <a:t>8,0</a:t>
                      </a:r>
                      <a:endParaRPr lang="es-ES" sz="1100" b="0" kern="1200" dirty="0">
                        <a:solidFill>
                          <a:schemeClr val="tx1">
                            <a:lumMod val="75000"/>
                            <a:lumOff val="25000"/>
                          </a:schemeClr>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b="0" kern="1200" dirty="0">
                          <a:solidFill>
                            <a:schemeClr val="tx1"/>
                          </a:solidFill>
                          <a:latin typeface="+mn-lt"/>
                          <a:ea typeface="+mn-ea"/>
                          <a:cs typeface="+mn-cs"/>
                        </a:rPr>
                        <a:t>8,5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b="1" kern="1200" dirty="0">
                          <a:solidFill>
                            <a:schemeClr val="tx1"/>
                          </a:solidFill>
                          <a:latin typeface="+mn-lt"/>
                          <a:ea typeface="+mn-ea"/>
                          <a:cs typeface="+mn-cs"/>
                        </a:rPr>
                        <a:t>8,8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endParaRPr lang="es-ES" sz="1100" b="0" kern="1200" dirty="0">
                        <a:solidFill>
                          <a:schemeClr val="tx1">
                            <a:lumMod val="75000"/>
                            <a:lumOff val="25000"/>
                          </a:schemeClr>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r>
                        <a:rPr lang="es-ES" sz="1100" kern="1200" dirty="0"/>
                        <a:t>8,5</a:t>
                      </a:r>
                      <a:endParaRPr lang="es-ES" sz="1100" b="0" kern="1200" dirty="0">
                        <a:solidFill>
                          <a:schemeClr val="tx1">
                            <a:lumMod val="75000"/>
                            <a:lumOff val="25000"/>
                          </a:schemeClr>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kern="1200" dirty="0"/>
                        <a:t>8,0</a:t>
                      </a:r>
                      <a:endParaRPr lang="es-ES" sz="11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b="0" kern="1200" dirty="0">
                          <a:solidFill>
                            <a:schemeClr val="tx1"/>
                          </a:solidFill>
                          <a:latin typeface="+mn-lt"/>
                          <a:ea typeface="+mn-ea"/>
                          <a:cs typeface="+mn-cs"/>
                        </a:rPr>
                        <a:t>8,8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b="0" kern="1200" dirty="0">
                          <a:solidFill>
                            <a:schemeClr val="tx1"/>
                          </a:solidFill>
                          <a:latin typeface="+mn-lt"/>
                          <a:ea typeface="+mn-ea"/>
                          <a:cs typeface="+mn-cs"/>
                        </a:rPr>
                        <a:t>8,1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r>
                        <a:rPr lang="es-ES" sz="1100" b="1" kern="1200" dirty="0">
                          <a:solidFill>
                            <a:schemeClr val="tx1"/>
                          </a:solidFill>
                          <a:latin typeface="+mn-lt"/>
                          <a:ea typeface="+mn-ea"/>
                          <a:cs typeface="+mn-cs"/>
                        </a:rPr>
                        <a:t>8,3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7455229"/>
                  </a:ext>
                </a:extLst>
              </a:tr>
            </a:tbl>
          </a:graphicData>
        </a:graphic>
      </p:graphicFrame>
      <p:cxnSp>
        <p:nvCxnSpPr>
          <p:cNvPr id="56" name="Conector recto 55">
            <a:extLst>
              <a:ext uri="{FF2B5EF4-FFF2-40B4-BE49-F238E27FC236}">
                <a16:creationId xmlns:a16="http://schemas.microsoft.com/office/drawing/2014/main" id="{92522C3F-D583-4F29-8952-D625D83A9CD4}"/>
              </a:ext>
            </a:extLst>
          </p:cNvPr>
          <p:cNvCxnSpPr>
            <a:cxnSpLocks/>
          </p:cNvCxnSpPr>
          <p:nvPr/>
        </p:nvCxnSpPr>
        <p:spPr>
          <a:xfrm>
            <a:off x="6115050" y="2320224"/>
            <a:ext cx="0" cy="3564950"/>
          </a:xfrm>
          <a:prstGeom prst="line">
            <a:avLst/>
          </a:prstGeom>
          <a:noFill/>
          <a:ln w="19050" cap="flat" cmpd="sng" algn="ctr">
            <a:solidFill>
              <a:srgbClr val="C8C6C6"/>
            </a:solidFill>
            <a:prstDash val="dashDot"/>
            <a:miter lim="800000"/>
          </a:ln>
          <a:effectLst/>
        </p:spPr>
      </p:cxnSp>
      <p:cxnSp>
        <p:nvCxnSpPr>
          <p:cNvPr id="57" name="Conector recto 56">
            <a:extLst>
              <a:ext uri="{FF2B5EF4-FFF2-40B4-BE49-F238E27FC236}">
                <a16:creationId xmlns:a16="http://schemas.microsoft.com/office/drawing/2014/main" id="{DA732F6D-DF2F-45BE-8ADF-15AB94148A2D}"/>
              </a:ext>
            </a:extLst>
          </p:cNvPr>
          <p:cNvCxnSpPr>
            <a:cxnSpLocks/>
          </p:cNvCxnSpPr>
          <p:nvPr/>
        </p:nvCxnSpPr>
        <p:spPr>
          <a:xfrm>
            <a:off x="8267700" y="3362325"/>
            <a:ext cx="0" cy="2147615"/>
          </a:xfrm>
          <a:prstGeom prst="line">
            <a:avLst/>
          </a:prstGeom>
          <a:noFill/>
          <a:ln w="19050" cap="flat" cmpd="sng" algn="ctr">
            <a:solidFill>
              <a:schemeClr val="tx1"/>
            </a:solidFill>
            <a:prstDash val="dashDot"/>
            <a:miter lim="800000"/>
          </a:ln>
          <a:effectLst/>
        </p:spPr>
      </p:cxnSp>
      <p:pic>
        <p:nvPicPr>
          <p:cNvPr id="29" name="Picture 2" descr="https://d30y9cdsu7xlg0.cloudfront.net/png/207099-200.png">
            <a:extLst>
              <a:ext uri="{FF2B5EF4-FFF2-40B4-BE49-F238E27FC236}">
                <a16:creationId xmlns:a16="http://schemas.microsoft.com/office/drawing/2014/main" id="{DCD876CD-F54A-4ED7-A78C-6E300B79C06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081" y="1346965"/>
            <a:ext cx="328474" cy="328474"/>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3">
            <a:extLst>
              <a:ext uri="{FF2B5EF4-FFF2-40B4-BE49-F238E27FC236}">
                <a16:creationId xmlns:a16="http://schemas.microsoft.com/office/drawing/2014/main" id="{BA27C1E3-437B-45F4-AE25-D19317D4B9A2}"/>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NO 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31" name="Rectangle 3">
            <a:extLst>
              <a:ext uri="{FF2B5EF4-FFF2-40B4-BE49-F238E27FC236}">
                <a16:creationId xmlns:a16="http://schemas.microsoft.com/office/drawing/2014/main" id="{4CEBF940-391A-4FF8-8433-A9FB8EB9A0AB}"/>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de libros en el último año</a:t>
            </a:r>
          </a:p>
        </p:txBody>
      </p:sp>
      <p:pic>
        <p:nvPicPr>
          <p:cNvPr id="33" name="Imagen 32">
            <a:extLst>
              <a:ext uri="{FF2B5EF4-FFF2-40B4-BE49-F238E27FC236}">
                <a16:creationId xmlns:a16="http://schemas.microsoft.com/office/drawing/2014/main" id="{8C9F853C-2DC5-4200-8B0D-9B50E0F16D9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8472" b="18611"/>
          <a:stretch/>
        </p:blipFill>
        <p:spPr>
          <a:xfrm>
            <a:off x="451877" y="2774947"/>
            <a:ext cx="519113" cy="326609"/>
          </a:xfrm>
          <a:prstGeom prst="rect">
            <a:avLst/>
          </a:prstGeom>
        </p:spPr>
      </p:pic>
      <p:sp>
        <p:nvSpPr>
          <p:cNvPr id="34" name="Rectángulo 33">
            <a:extLst>
              <a:ext uri="{FF2B5EF4-FFF2-40B4-BE49-F238E27FC236}">
                <a16:creationId xmlns:a16="http://schemas.microsoft.com/office/drawing/2014/main" id="{180E7F45-262F-4701-8174-0157648584FE}"/>
              </a:ext>
            </a:extLst>
          </p:cNvPr>
          <p:cNvSpPr/>
          <p:nvPr/>
        </p:nvSpPr>
        <p:spPr>
          <a:xfrm>
            <a:off x="1043966" y="2789550"/>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cxnSp>
        <p:nvCxnSpPr>
          <p:cNvPr id="36" name="32 Conector recto de flecha">
            <a:extLst>
              <a:ext uri="{FF2B5EF4-FFF2-40B4-BE49-F238E27FC236}">
                <a16:creationId xmlns:a16="http://schemas.microsoft.com/office/drawing/2014/main" id="{47ECCDE2-B553-4C3F-8C61-B1377E6FE119}"/>
              </a:ext>
            </a:extLst>
          </p:cNvPr>
          <p:cNvCxnSpPr>
            <a:cxnSpLocks/>
          </p:cNvCxnSpPr>
          <p:nvPr/>
        </p:nvCxnSpPr>
        <p:spPr bwMode="auto">
          <a:xfrm flipV="1">
            <a:off x="3019799" y="3535634"/>
            <a:ext cx="2582946" cy="378165"/>
          </a:xfrm>
          <a:prstGeom prst="straightConnector1">
            <a:avLst/>
          </a:prstGeom>
          <a:solidFill>
            <a:schemeClr val="accent1"/>
          </a:solidFill>
          <a:ln w="28575" cap="flat" cmpd="sng" algn="ctr">
            <a:solidFill>
              <a:schemeClr val="accent2">
                <a:lumMod val="50000"/>
              </a:schemeClr>
            </a:solidFill>
            <a:prstDash val="solid"/>
            <a:round/>
            <a:headEnd type="none" w="med" len="med"/>
            <a:tailEnd type="arrow"/>
          </a:ln>
          <a:effectLst/>
        </p:spPr>
      </p:cxnSp>
      <p:sp>
        <p:nvSpPr>
          <p:cNvPr id="37" name="Rectangle 34">
            <a:extLst>
              <a:ext uri="{FF2B5EF4-FFF2-40B4-BE49-F238E27FC236}">
                <a16:creationId xmlns:a16="http://schemas.microsoft.com/office/drawing/2014/main" id="{57F9BFBE-9686-4206-8587-606AF24FD07B}"/>
              </a:ext>
            </a:extLst>
          </p:cNvPr>
          <p:cNvSpPr>
            <a:spLocks noChangeArrowheads="1"/>
          </p:cNvSpPr>
          <p:nvPr/>
        </p:nvSpPr>
        <p:spPr bwMode="auto">
          <a:xfrm>
            <a:off x="18081" y="137200"/>
            <a:ext cx="11231797" cy="544316"/>
          </a:xfrm>
          <a:prstGeom prst="rect">
            <a:avLst/>
          </a:prstGeom>
          <a:noFill/>
          <a:ln w="9525">
            <a:noFill/>
            <a:miter lim="800000"/>
            <a:headEnd/>
            <a:tailEnd/>
          </a:ln>
        </p:spPr>
        <p:txBody>
          <a:bodyPr wrap="square">
            <a:spAutoFit/>
          </a:bodyPr>
          <a:lstStyle/>
          <a:p>
            <a:pPr marL="0" marR="0" lvl="0" indent="0" defTabSz="914400" rtl="0" eaLnBrk="1" fontAlgn="auto" latinLnBrk="0" hangingPunct="1">
              <a:lnSpc>
                <a:spcPct val="110000"/>
              </a:lnSpc>
              <a:spcBef>
                <a:spcPct val="20000"/>
              </a:spcBef>
              <a:spcAft>
                <a:spcPts val="0"/>
              </a:spcAft>
              <a:buClrTx/>
              <a:buSzTx/>
              <a:buFontTx/>
              <a:buNone/>
              <a:tabLst/>
              <a:defRPr/>
            </a:pPr>
            <a:r>
              <a:rPr kumimoji="0" lang="es-ES" sz="1400" b="0" i="0" u="none" strike="noStrike" kern="1200" cap="none" spc="0" normalizeH="0" baseline="0" noProof="0" dirty="0">
                <a:ln>
                  <a:noFill/>
                </a:ln>
                <a:effectLst/>
                <a:uLnTx/>
                <a:uFillTx/>
                <a:ea typeface="+mn-ea"/>
                <a:cs typeface="+mn-cs"/>
              </a:rPr>
              <a:t>La compra de libros de no texto </a:t>
            </a:r>
            <a:r>
              <a:rPr kumimoji="0" lang="es-ES" sz="1400" b="1" i="0" u="none" strike="noStrike" kern="1200" cap="none" spc="0" normalizeH="0" baseline="0" noProof="0" dirty="0">
                <a:ln>
                  <a:noFill/>
                </a:ln>
                <a:effectLst/>
                <a:uLnTx/>
                <a:uFillTx/>
                <a:ea typeface="+mn-ea"/>
                <a:cs typeface="+mn-cs"/>
              </a:rPr>
              <a:t>continúa con una tendencia ascendente hasta alcanzar un 52,3% en 2021</a:t>
            </a:r>
            <a:r>
              <a:rPr lang="es-ES" sz="1400" dirty="0"/>
              <a:t> y </a:t>
            </a:r>
            <a:r>
              <a:rPr kumimoji="0" lang="es-ES" sz="1400" b="0" i="0" u="none" strike="noStrike" kern="1200" cap="none" spc="0" normalizeH="0" baseline="0" noProof="0" dirty="0">
                <a:ln>
                  <a:noFill/>
                </a:ln>
                <a:effectLst/>
                <a:uLnTx/>
                <a:uFillTx/>
                <a:ea typeface="+mn-ea"/>
                <a:cs typeface="+mn-cs"/>
              </a:rPr>
              <a:t>con una </a:t>
            </a:r>
            <a:r>
              <a:rPr kumimoji="0" lang="es-ES" sz="1400" b="1" i="0" u="none" strike="noStrike" kern="1200" cap="none" spc="0" normalizeH="0" baseline="0" noProof="0" dirty="0">
                <a:ln>
                  <a:noFill/>
                </a:ln>
                <a:effectLst/>
                <a:uLnTx/>
                <a:uFillTx/>
                <a:ea typeface="+mn-ea"/>
                <a:cs typeface="+mn-cs"/>
              </a:rPr>
              <a:t>media</a:t>
            </a:r>
            <a:r>
              <a:rPr kumimoji="0" lang="es-ES" sz="1400" b="0" i="0" u="none" strike="noStrike" kern="1200" cap="none" spc="0" normalizeH="0" baseline="0" noProof="0" dirty="0">
                <a:ln>
                  <a:noFill/>
                </a:ln>
                <a:effectLst/>
                <a:uLnTx/>
                <a:uFillTx/>
                <a:ea typeface="+mn-ea"/>
                <a:cs typeface="+mn-cs"/>
              </a:rPr>
              <a:t> de </a:t>
            </a:r>
            <a:r>
              <a:rPr kumimoji="0" lang="es-ES" sz="1400" b="1" i="0" u="none" strike="noStrike" kern="1200" cap="none" spc="0" normalizeH="0" baseline="0" noProof="0" dirty="0">
                <a:ln>
                  <a:noFill/>
                </a:ln>
                <a:effectLst/>
                <a:uLnTx/>
                <a:uFillTx/>
                <a:ea typeface="+mn-ea"/>
                <a:cs typeface="+mn-cs"/>
              </a:rPr>
              <a:t>8,5 libros </a:t>
            </a:r>
            <a:r>
              <a:rPr kumimoji="0" lang="es-ES" sz="1400" b="0" i="0" u="none" strike="noStrike" kern="1200" cap="none" spc="0" normalizeH="0" baseline="0" noProof="0" dirty="0">
                <a:ln>
                  <a:noFill/>
                </a:ln>
                <a:effectLst/>
                <a:uLnTx/>
                <a:uFillTx/>
                <a:ea typeface="+mn-ea"/>
                <a:cs typeface="+mn-cs"/>
              </a:rPr>
              <a:t>comprados en el </a:t>
            </a:r>
            <a:r>
              <a:rPr lang="es-ES" sz="1400" dirty="0"/>
              <a:t>ú</a:t>
            </a:r>
            <a:r>
              <a:rPr kumimoji="0" lang="es-ES" sz="1400" b="0" i="0" u="none" strike="noStrike" kern="1200" cap="none" spc="0" normalizeH="0" baseline="0" noProof="0" dirty="0" err="1">
                <a:ln>
                  <a:noFill/>
                </a:ln>
                <a:effectLst/>
                <a:uLnTx/>
                <a:uFillTx/>
                <a:ea typeface="+mn-ea"/>
                <a:cs typeface="+mn-cs"/>
              </a:rPr>
              <a:t>ltimo</a:t>
            </a:r>
            <a:r>
              <a:rPr kumimoji="0" lang="es-ES" sz="1400" b="0" i="0" u="none" strike="noStrike" kern="1200" cap="none" spc="0" normalizeH="0" baseline="0" noProof="0" dirty="0">
                <a:ln>
                  <a:noFill/>
                </a:ln>
                <a:effectLst/>
                <a:uLnTx/>
                <a:uFillTx/>
                <a:ea typeface="+mn-ea"/>
                <a:cs typeface="+mn-cs"/>
              </a:rPr>
              <a:t> año (8,3 en 2020).</a:t>
            </a:r>
          </a:p>
        </p:txBody>
      </p:sp>
      <p:pic>
        <p:nvPicPr>
          <p:cNvPr id="38" name="Imagen 37">
            <a:extLst>
              <a:ext uri="{FF2B5EF4-FFF2-40B4-BE49-F238E27FC236}">
                <a16:creationId xmlns:a16="http://schemas.microsoft.com/office/drawing/2014/main" id="{DEE98595-DC78-4396-B0A7-C672628CBE64}"/>
              </a:ext>
            </a:extLst>
          </p:cNvPr>
          <p:cNvPicPr>
            <a:picLocks noChangeAspect="1"/>
          </p:cNvPicPr>
          <p:nvPr/>
        </p:nvPicPr>
        <p:blipFill>
          <a:blip r:embed="rId9"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5087393" y="3727947"/>
            <a:ext cx="908083" cy="436383"/>
          </a:xfrm>
          <a:prstGeom prst="rect">
            <a:avLst/>
          </a:prstGeom>
          <a:ln>
            <a:noFill/>
          </a:ln>
        </p:spPr>
      </p:pic>
      <p:sp>
        <p:nvSpPr>
          <p:cNvPr id="58" name="CuadroTexto 57">
            <a:extLst>
              <a:ext uri="{FF2B5EF4-FFF2-40B4-BE49-F238E27FC236}">
                <a16:creationId xmlns:a16="http://schemas.microsoft.com/office/drawing/2014/main" id="{38338883-CA19-435B-BDEE-5E811AB631A8}"/>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Tree>
    <p:extLst>
      <p:ext uri="{BB962C8B-B14F-4D97-AF65-F5344CB8AC3E}">
        <p14:creationId xmlns:p14="http://schemas.microsoft.com/office/powerpoint/2010/main" val="22582758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89</a:t>
            </a:fld>
            <a:endParaRPr lang="es-ES_tradnl" dirty="0"/>
          </a:p>
        </p:txBody>
      </p:sp>
      <p:sp>
        <p:nvSpPr>
          <p:cNvPr id="31" name="Rectangle 6">
            <a:extLst>
              <a:ext uri="{FF2B5EF4-FFF2-40B4-BE49-F238E27FC236}">
                <a16:creationId xmlns:a16="http://schemas.microsoft.com/office/drawing/2014/main" id="{8D0125D5-9359-4880-8169-25E1E7BE279B}"/>
              </a:ext>
            </a:extLst>
          </p:cNvPr>
          <p:cNvSpPr>
            <a:spLocks noChangeArrowheads="1"/>
          </p:cNvSpPr>
          <p:nvPr/>
        </p:nvSpPr>
        <p:spPr bwMode="auto">
          <a:xfrm>
            <a:off x="292346" y="12897"/>
            <a:ext cx="11161015" cy="963827"/>
          </a:xfrm>
          <a:prstGeom prst="rect">
            <a:avLst/>
          </a:prstGeom>
          <a:noFill/>
          <a:ln w="12700" cap="flat" cmpd="sng" algn="ctr">
            <a:noFill/>
            <a:prstDash val="solid"/>
            <a:miter lim="800000"/>
          </a:ln>
          <a:effectLst/>
        </p:spPr>
        <p:txBody>
          <a:bodyPr rtlCol="0" anchor="ctr"/>
          <a:lstStyle/>
          <a:p>
            <a:pPr marL="0" marR="0" lvl="0" indent="0" defTabSz="914400" rtl="0" eaLnBrk="1" fontAlgn="auto" latinLnBrk="0" hangingPunct="1">
              <a:lnSpc>
                <a:spcPct val="110000"/>
              </a:lnSpc>
              <a:spcBef>
                <a:spcPct val="20000"/>
              </a:spcBef>
              <a:spcAft>
                <a:spcPts val="0"/>
              </a:spcAft>
              <a:buClrTx/>
              <a:buSzTx/>
              <a:buFontTx/>
              <a:buNone/>
              <a:tabLst/>
              <a:defRPr/>
            </a:pPr>
            <a:r>
              <a:rPr kumimoji="0" lang="es-ES" sz="1400" b="0" i="0" u="none" strike="noStrike" kern="1200" cap="none" spc="0" normalizeH="0" baseline="0" noProof="0" dirty="0">
                <a:ln>
                  <a:noFill/>
                </a:ln>
                <a:effectLst/>
                <a:uLnTx/>
                <a:uFillTx/>
                <a:ea typeface="+mn-ea"/>
                <a:cs typeface="+mn-cs"/>
              </a:rPr>
              <a:t>Un </a:t>
            </a:r>
            <a:r>
              <a:rPr kumimoji="0" lang="es-ES" sz="1400" b="1" i="0" u="none" strike="noStrike" kern="1200" cap="none" spc="0" normalizeH="0" baseline="0" noProof="0" dirty="0">
                <a:ln>
                  <a:noFill/>
                </a:ln>
                <a:effectLst/>
                <a:uLnTx/>
                <a:uFillTx/>
                <a:ea typeface="+mn-ea"/>
                <a:cs typeface="+mn-cs"/>
              </a:rPr>
              <a:t>52,3%</a:t>
            </a:r>
            <a:r>
              <a:rPr kumimoji="0" lang="es-ES" sz="1400" b="0" i="0" u="none" strike="noStrike" kern="1200" cap="none" spc="0" normalizeH="0" baseline="0" noProof="0" dirty="0">
                <a:ln>
                  <a:noFill/>
                </a:ln>
                <a:effectLst/>
                <a:uLnTx/>
                <a:uFillTx/>
                <a:ea typeface="+mn-ea"/>
                <a:cs typeface="+mn-cs"/>
              </a:rPr>
              <a:t> de los entrevistados ha comprado libros que no fuesen de texto</a:t>
            </a:r>
          </a:p>
          <a:p>
            <a:pPr marL="628650" marR="0" lvl="1" indent="-171450" defTabSz="914400" rtl="0" eaLnBrk="1" fontAlgn="auto" latinLnBrk="0" hangingPunct="1">
              <a:lnSpc>
                <a:spcPct val="110000"/>
              </a:lnSpc>
              <a:spcBef>
                <a:spcPct val="20000"/>
              </a:spcBef>
              <a:spcAft>
                <a:spcPts val="0"/>
              </a:spcAft>
              <a:buClrTx/>
              <a:buSzTx/>
              <a:buFont typeface="Arial" panose="020B0604020202020204" pitchFamily="34" charset="0"/>
              <a:buChar char="•"/>
              <a:tabLst/>
              <a:defRPr/>
            </a:pPr>
            <a:r>
              <a:rPr kumimoji="0" lang="es-ES" sz="1100" b="0" i="0" u="none" strike="noStrike" kern="1200" cap="none" spc="0" normalizeH="0" baseline="0" noProof="0" dirty="0">
                <a:ln>
                  <a:noFill/>
                </a:ln>
                <a:effectLst/>
                <a:uLnTx/>
                <a:uFillTx/>
                <a:ea typeface="+mn-ea"/>
                <a:cs typeface="+mn-cs"/>
              </a:rPr>
              <a:t>Este porcentaje </a:t>
            </a:r>
            <a:r>
              <a:rPr kumimoji="0" lang="es-ES" sz="1100" b="1" i="0" u="none" strike="noStrike" kern="1200" cap="none" spc="0" normalizeH="0" baseline="0" noProof="0" dirty="0">
                <a:ln>
                  <a:noFill/>
                </a:ln>
                <a:effectLst/>
                <a:uLnTx/>
                <a:uFillTx/>
                <a:ea typeface="+mn-ea"/>
                <a:cs typeface="+mn-cs"/>
              </a:rPr>
              <a:t>mucho más alto entre la población </a:t>
            </a:r>
            <a:r>
              <a:rPr kumimoji="0" lang="es-ES" sz="1100" b="0" i="0" u="none" strike="noStrike" kern="1200" cap="none" spc="0" normalizeH="0" baseline="0" noProof="0" dirty="0">
                <a:ln>
                  <a:noFill/>
                </a:ln>
                <a:effectLst/>
                <a:uLnTx/>
                <a:uFillTx/>
                <a:ea typeface="+mn-ea"/>
                <a:cs typeface="+mn-cs"/>
              </a:rPr>
              <a:t>con estudios universitarios (71,4%), en cambio </a:t>
            </a:r>
            <a:r>
              <a:rPr lang="es-ES" sz="1100" dirty="0"/>
              <a:t>a</a:t>
            </a:r>
            <a:r>
              <a:rPr kumimoji="0" lang="es-ES" sz="1100" b="0" i="0" u="none" strike="noStrike" kern="1200" cap="none" spc="0" normalizeH="0" baseline="0" noProof="0" dirty="0">
                <a:ln>
                  <a:noFill/>
                </a:ln>
                <a:effectLst/>
                <a:uLnTx/>
                <a:uFillTx/>
                <a:ea typeface="+mn-ea"/>
                <a:cs typeface="+mn-cs"/>
              </a:rPr>
              <a:t> partir de los </a:t>
            </a:r>
            <a:r>
              <a:rPr kumimoji="0" lang="es-ES" sz="1100" b="1" i="0" u="none" strike="noStrike" kern="1200" cap="none" spc="0" normalizeH="0" baseline="0" noProof="0" dirty="0">
                <a:ln>
                  <a:noFill/>
                </a:ln>
                <a:effectLst/>
                <a:uLnTx/>
                <a:uFillTx/>
                <a:ea typeface="+mn-ea"/>
                <a:cs typeface="+mn-cs"/>
              </a:rPr>
              <a:t>65 años desciende notablemente </a:t>
            </a:r>
            <a:r>
              <a:rPr kumimoji="0" lang="es-ES" sz="1100" b="0" i="0" u="none" strike="noStrike" kern="1200" cap="none" spc="0" normalizeH="0" baseline="0" noProof="0" dirty="0">
                <a:ln>
                  <a:noFill/>
                </a:ln>
                <a:effectLst/>
                <a:uLnTx/>
                <a:uFillTx/>
                <a:ea typeface="+mn-ea"/>
                <a:cs typeface="+mn-cs"/>
              </a:rPr>
              <a:t>el número de compradores (32,9%).</a:t>
            </a:r>
          </a:p>
          <a:p>
            <a:pPr marL="628650" marR="0" lvl="1" indent="-171450" defTabSz="914400" rtl="0" eaLnBrk="1" fontAlgn="auto" latinLnBrk="0" hangingPunct="1">
              <a:lnSpc>
                <a:spcPct val="110000"/>
              </a:lnSpc>
              <a:spcBef>
                <a:spcPct val="20000"/>
              </a:spcBef>
              <a:spcAft>
                <a:spcPts val="0"/>
              </a:spcAft>
              <a:buClrTx/>
              <a:buSzTx/>
              <a:buFont typeface="Arial" panose="020B0604020202020204" pitchFamily="34" charset="0"/>
              <a:buChar char="•"/>
              <a:tabLst/>
              <a:defRPr/>
            </a:pPr>
            <a:r>
              <a:rPr lang="es-ES" sz="1100" dirty="0"/>
              <a:t>La población </a:t>
            </a:r>
            <a:r>
              <a:rPr kumimoji="0" lang="es-ES" sz="1100" b="0" i="0" u="none" strike="noStrike" kern="1200" cap="none" spc="0" normalizeH="0" baseline="0" noProof="0" dirty="0">
                <a:ln>
                  <a:noFill/>
                </a:ln>
                <a:effectLst/>
                <a:uLnTx/>
                <a:uFillTx/>
                <a:ea typeface="+mn-ea"/>
                <a:cs typeface="+mn-cs"/>
              </a:rPr>
              <a:t>con estudios </a:t>
            </a:r>
            <a:r>
              <a:rPr kumimoji="0" lang="es-ES" sz="1100" b="1" i="0" u="none" strike="noStrike" kern="1200" cap="none" spc="0" normalizeH="0" baseline="0" noProof="0" dirty="0">
                <a:ln>
                  <a:noFill/>
                </a:ln>
                <a:effectLst/>
                <a:uLnTx/>
                <a:uFillTx/>
                <a:ea typeface="+mn-ea"/>
                <a:cs typeface="+mn-cs"/>
              </a:rPr>
              <a:t>universitarios,</a:t>
            </a:r>
            <a:r>
              <a:rPr kumimoji="0" lang="es-ES" sz="1100" b="0" i="0" u="none" strike="noStrike" kern="1200" cap="none" spc="0" normalizeH="0" baseline="0" noProof="0" dirty="0">
                <a:ln>
                  <a:noFill/>
                </a:ln>
                <a:effectLst/>
                <a:uLnTx/>
                <a:uFillTx/>
                <a:ea typeface="+mn-ea"/>
                <a:cs typeface="+mn-cs"/>
              </a:rPr>
              <a:t> son los que </a:t>
            </a:r>
            <a:r>
              <a:rPr kumimoji="0" lang="es-ES" sz="1100" b="1" i="0" u="none" strike="noStrike" kern="1200" cap="none" spc="0" normalizeH="0" baseline="0" noProof="0" dirty="0">
                <a:ln>
                  <a:noFill/>
                </a:ln>
                <a:effectLst/>
                <a:uLnTx/>
                <a:uFillTx/>
                <a:ea typeface="+mn-ea"/>
                <a:cs typeface="+mn-cs"/>
              </a:rPr>
              <a:t>compran un mayor número de libros.</a:t>
            </a:r>
            <a:endParaRPr kumimoji="0" lang="es-ES" sz="1100" b="0" i="0" u="none" strike="noStrike" kern="1200" cap="none" spc="0" normalizeH="0" baseline="0" noProof="0" dirty="0">
              <a:ln>
                <a:noFill/>
              </a:ln>
              <a:effectLst/>
              <a:uLnTx/>
              <a:uFillTx/>
              <a:ea typeface="+mn-ea"/>
              <a:cs typeface="+mn-cs"/>
            </a:endParaRPr>
          </a:p>
        </p:txBody>
      </p:sp>
      <p:graphicFrame>
        <p:nvGraphicFramePr>
          <p:cNvPr id="32" name="Object 18">
            <a:extLst>
              <a:ext uri="{FF2B5EF4-FFF2-40B4-BE49-F238E27FC236}">
                <a16:creationId xmlns:a16="http://schemas.microsoft.com/office/drawing/2014/main" id="{B9D265DB-C679-46A9-B9EC-A68CE23058B7}"/>
              </a:ext>
            </a:extLst>
          </p:cNvPr>
          <p:cNvGraphicFramePr>
            <a:graphicFrameLocks noChangeAspect="1"/>
          </p:cNvGraphicFramePr>
          <p:nvPr>
            <p:extLst>
              <p:ext uri="{D42A27DB-BD31-4B8C-83A1-F6EECF244321}">
                <p14:modId xmlns:p14="http://schemas.microsoft.com/office/powerpoint/2010/main" val="2827253955"/>
              </p:ext>
            </p:extLst>
          </p:nvPr>
        </p:nvGraphicFramePr>
        <p:xfrm>
          <a:off x="1835761" y="1638533"/>
          <a:ext cx="10351677" cy="253219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3" name="Tabla 32">
            <a:extLst>
              <a:ext uri="{FF2B5EF4-FFF2-40B4-BE49-F238E27FC236}">
                <a16:creationId xmlns:a16="http://schemas.microsoft.com/office/drawing/2014/main" id="{9F57590F-80DF-4E7D-9758-A7A87E171A9A}"/>
              </a:ext>
            </a:extLst>
          </p:cNvPr>
          <p:cNvGraphicFramePr>
            <a:graphicFrameLocks noGrp="1"/>
          </p:cNvGraphicFramePr>
          <p:nvPr>
            <p:extLst>
              <p:ext uri="{D42A27DB-BD31-4B8C-83A1-F6EECF244321}">
                <p14:modId xmlns:p14="http://schemas.microsoft.com/office/powerpoint/2010/main" val="313160983"/>
              </p:ext>
            </p:extLst>
          </p:nvPr>
        </p:nvGraphicFramePr>
        <p:xfrm>
          <a:off x="2150954" y="3974624"/>
          <a:ext cx="9647732" cy="348635"/>
        </p:xfrm>
        <a:graphic>
          <a:graphicData uri="http://schemas.openxmlformats.org/drawingml/2006/table">
            <a:tbl>
              <a:tblPr firstRow="1" bandRow="1">
                <a:tableStyleId>{5C22544A-7EE6-4342-B048-85BDC9FD1C3A}</a:tableStyleId>
              </a:tblPr>
              <a:tblGrid>
                <a:gridCol w="233609">
                  <a:extLst>
                    <a:ext uri="{9D8B030D-6E8A-4147-A177-3AD203B41FA5}">
                      <a16:colId xmlns:a16="http://schemas.microsoft.com/office/drawing/2014/main" val="1546967256"/>
                    </a:ext>
                  </a:extLst>
                </a:gridCol>
                <a:gridCol w="233609">
                  <a:extLst>
                    <a:ext uri="{9D8B030D-6E8A-4147-A177-3AD203B41FA5}">
                      <a16:colId xmlns:a16="http://schemas.microsoft.com/office/drawing/2014/main" val="3453267021"/>
                    </a:ext>
                  </a:extLst>
                </a:gridCol>
                <a:gridCol w="233609">
                  <a:extLst>
                    <a:ext uri="{9D8B030D-6E8A-4147-A177-3AD203B41FA5}">
                      <a16:colId xmlns:a16="http://schemas.microsoft.com/office/drawing/2014/main" val="3231115257"/>
                    </a:ext>
                  </a:extLst>
                </a:gridCol>
                <a:gridCol w="233609">
                  <a:extLst>
                    <a:ext uri="{9D8B030D-6E8A-4147-A177-3AD203B41FA5}">
                      <a16:colId xmlns:a16="http://schemas.microsoft.com/office/drawing/2014/main" val="730666960"/>
                    </a:ext>
                  </a:extLst>
                </a:gridCol>
                <a:gridCol w="233609">
                  <a:extLst>
                    <a:ext uri="{9D8B030D-6E8A-4147-A177-3AD203B41FA5}">
                      <a16:colId xmlns:a16="http://schemas.microsoft.com/office/drawing/2014/main" val="2011743917"/>
                    </a:ext>
                  </a:extLst>
                </a:gridCol>
                <a:gridCol w="233609">
                  <a:extLst>
                    <a:ext uri="{9D8B030D-6E8A-4147-A177-3AD203B41FA5}">
                      <a16:colId xmlns:a16="http://schemas.microsoft.com/office/drawing/2014/main" val="787559546"/>
                    </a:ext>
                  </a:extLst>
                </a:gridCol>
                <a:gridCol w="233609">
                  <a:extLst>
                    <a:ext uri="{9D8B030D-6E8A-4147-A177-3AD203B41FA5}">
                      <a16:colId xmlns:a16="http://schemas.microsoft.com/office/drawing/2014/main" val="642620054"/>
                    </a:ext>
                  </a:extLst>
                </a:gridCol>
                <a:gridCol w="233609">
                  <a:extLst>
                    <a:ext uri="{9D8B030D-6E8A-4147-A177-3AD203B41FA5}">
                      <a16:colId xmlns:a16="http://schemas.microsoft.com/office/drawing/2014/main" val="4286210558"/>
                    </a:ext>
                  </a:extLst>
                </a:gridCol>
                <a:gridCol w="233609">
                  <a:extLst>
                    <a:ext uri="{9D8B030D-6E8A-4147-A177-3AD203B41FA5}">
                      <a16:colId xmlns:a16="http://schemas.microsoft.com/office/drawing/2014/main" val="2074940279"/>
                    </a:ext>
                  </a:extLst>
                </a:gridCol>
                <a:gridCol w="233609">
                  <a:extLst>
                    <a:ext uri="{9D8B030D-6E8A-4147-A177-3AD203B41FA5}">
                      <a16:colId xmlns:a16="http://schemas.microsoft.com/office/drawing/2014/main" val="3689174185"/>
                    </a:ext>
                  </a:extLst>
                </a:gridCol>
                <a:gridCol w="233609">
                  <a:extLst>
                    <a:ext uri="{9D8B030D-6E8A-4147-A177-3AD203B41FA5}">
                      <a16:colId xmlns:a16="http://schemas.microsoft.com/office/drawing/2014/main" val="980931055"/>
                    </a:ext>
                  </a:extLst>
                </a:gridCol>
                <a:gridCol w="303372">
                  <a:extLst>
                    <a:ext uri="{9D8B030D-6E8A-4147-A177-3AD203B41FA5}">
                      <a16:colId xmlns:a16="http://schemas.microsoft.com/office/drawing/2014/main" val="3215172607"/>
                    </a:ext>
                  </a:extLst>
                </a:gridCol>
                <a:gridCol w="233609">
                  <a:extLst>
                    <a:ext uri="{9D8B030D-6E8A-4147-A177-3AD203B41FA5}">
                      <a16:colId xmlns:a16="http://schemas.microsoft.com/office/drawing/2014/main" val="378782520"/>
                    </a:ext>
                  </a:extLst>
                </a:gridCol>
                <a:gridCol w="233609">
                  <a:extLst>
                    <a:ext uri="{9D8B030D-6E8A-4147-A177-3AD203B41FA5}">
                      <a16:colId xmlns:a16="http://schemas.microsoft.com/office/drawing/2014/main" val="1539953755"/>
                    </a:ext>
                  </a:extLst>
                </a:gridCol>
                <a:gridCol w="233609">
                  <a:extLst>
                    <a:ext uri="{9D8B030D-6E8A-4147-A177-3AD203B41FA5}">
                      <a16:colId xmlns:a16="http://schemas.microsoft.com/office/drawing/2014/main" val="1285649520"/>
                    </a:ext>
                  </a:extLst>
                </a:gridCol>
                <a:gridCol w="233609">
                  <a:extLst>
                    <a:ext uri="{9D8B030D-6E8A-4147-A177-3AD203B41FA5}">
                      <a16:colId xmlns:a16="http://schemas.microsoft.com/office/drawing/2014/main" val="2478904610"/>
                    </a:ext>
                  </a:extLst>
                </a:gridCol>
                <a:gridCol w="233609">
                  <a:extLst>
                    <a:ext uri="{9D8B030D-6E8A-4147-A177-3AD203B41FA5}">
                      <a16:colId xmlns:a16="http://schemas.microsoft.com/office/drawing/2014/main" val="2987203738"/>
                    </a:ext>
                  </a:extLst>
                </a:gridCol>
                <a:gridCol w="233609">
                  <a:extLst>
                    <a:ext uri="{9D8B030D-6E8A-4147-A177-3AD203B41FA5}">
                      <a16:colId xmlns:a16="http://schemas.microsoft.com/office/drawing/2014/main" val="3627423477"/>
                    </a:ext>
                  </a:extLst>
                </a:gridCol>
                <a:gridCol w="233609">
                  <a:extLst>
                    <a:ext uri="{9D8B030D-6E8A-4147-A177-3AD203B41FA5}">
                      <a16:colId xmlns:a16="http://schemas.microsoft.com/office/drawing/2014/main" val="3257536171"/>
                    </a:ext>
                  </a:extLst>
                </a:gridCol>
                <a:gridCol w="233609">
                  <a:extLst>
                    <a:ext uri="{9D8B030D-6E8A-4147-A177-3AD203B41FA5}">
                      <a16:colId xmlns:a16="http://schemas.microsoft.com/office/drawing/2014/main" val="1786578820"/>
                    </a:ext>
                  </a:extLst>
                </a:gridCol>
                <a:gridCol w="233609">
                  <a:extLst>
                    <a:ext uri="{9D8B030D-6E8A-4147-A177-3AD203B41FA5}">
                      <a16:colId xmlns:a16="http://schemas.microsoft.com/office/drawing/2014/main" val="926100766"/>
                    </a:ext>
                  </a:extLst>
                </a:gridCol>
                <a:gridCol w="233609">
                  <a:extLst>
                    <a:ext uri="{9D8B030D-6E8A-4147-A177-3AD203B41FA5}">
                      <a16:colId xmlns:a16="http://schemas.microsoft.com/office/drawing/2014/main" val="1717143101"/>
                    </a:ext>
                  </a:extLst>
                </a:gridCol>
                <a:gridCol w="233609">
                  <a:extLst>
                    <a:ext uri="{9D8B030D-6E8A-4147-A177-3AD203B41FA5}">
                      <a16:colId xmlns:a16="http://schemas.microsoft.com/office/drawing/2014/main" val="716505241"/>
                    </a:ext>
                  </a:extLst>
                </a:gridCol>
                <a:gridCol w="233609">
                  <a:extLst>
                    <a:ext uri="{9D8B030D-6E8A-4147-A177-3AD203B41FA5}">
                      <a16:colId xmlns:a16="http://schemas.microsoft.com/office/drawing/2014/main" val="1787505688"/>
                    </a:ext>
                  </a:extLst>
                </a:gridCol>
                <a:gridCol w="233609">
                  <a:extLst>
                    <a:ext uri="{9D8B030D-6E8A-4147-A177-3AD203B41FA5}">
                      <a16:colId xmlns:a16="http://schemas.microsoft.com/office/drawing/2014/main" val="1425769014"/>
                    </a:ext>
                  </a:extLst>
                </a:gridCol>
                <a:gridCol w="233609">
                  <a:extLst>
                    <a:ext uri="{9D8B030D-6E8A-4147-A177-3AD203B41FA5}">
                      <a16:colId xmlns:a16="http://schemas.microsoft.com/office/drawing/2014/main" val="2314768877"/>
                    </a:ext>
                  </a:extLst>
                </a:gridCol>
                <a:gridCol w="233609">
                  <a:extLst>
                    <a:ext uri="{9D8B030D-6E8A-4147-A177-3AD203B41FA5}">
                      <a16:colId xmlns:a16="http://schemas.microsoft.com/office/drawing/2014/main" val="4215847437"/>
                    </a:ext>
                  </a:extLst>
                </a:gridCol>
                <a:gridCol w="233609">
                  <a:extLst>
                    <a:ext uri="{9D8B030D-6E8A-4147-A177-3AD203B41FA5}">
                      <a16:colId xmlns:a16="http://schemas.microsoft.com/office/drawing/2014/main" val="2242149506"/>
                    </a:ext>
                  </a:extLst>
                </a:gridCol>
                <a:gridCol w="233609">
                  <a:extLst>
                    <a:ext uri="{9D8B030D-6E8A-4147-A177-3AD203B41FA5}">
                      <a16:colId xmlns:a16="http://schemas.microsoft.com/office/drawing/2014/main" val="2409183505"/>
                    </a:ext>
                  </a:extLst>
                </a:gridCol>
                <a:gridCol w="233609">
                  <a:extLst>
                    <a:ext uri="{9D8B030D-6E8A-4147-A177-3AD203B41FA5}">
                      <a16:colId xmlns:a16="http://schemas.microsoft.com/office/drawing/2014/main" val="3095289338"/>
                    </a:ext>
                  </a:extLst>
                </a:gridCol>
                <a:gridCol w="233609">
                  <a:extLst>
                    <a:ext uri="{9D8B030D-6E8A-4147-A177-3AD203B41FA5}">
                      <a16:colId xmlns:a16="http://schemas.microsoft.com/office/drawing/2014/main" val="1362648338"/>
                    </a:ext>
                  </a:extLst>
                </a:gridCol>
                <a:gridCol w="233609">
                  <a:extLst>
                    <a:ext uri="{9D8B030D-6E8A-4147-A177-3AD203B41FA5}">
                      <a16:colId xmlns:a16="http://schemas.microsoft.com/office/drawing/2014/main" val="1133185274"/>
                    </a:ext>
                  </a:extLst>
                </a:gridCol>
                <a:gridCol w="233609">
                  <a:extLst>
                    <a:ext uri="{9D8B030D-6E8A-4147-A177-3AD203B41FA5}">
                      <a16:colId xmlns:a16="http://schemas.microsoft.com/office/drawing/2014/main" val="2411129017"/>
                    </a:ext>
                  </a:extLst>
                </a:gridCol>
                <a:gridCol w="233609">
                  <a:extLst>
                    <a:ext uri="{9D8B030D-6E8A-4147-A177-3AD203B41FA5}">
                      <a16:colId xmlns:a16="http://schemas.microsoft.com/office/drawing/2014/main" val="3874348656"/>
                    </a:ext>
                  </a:extLst>
                </a:gridCol>
                <a:gridCol w="233609">
                  <a:extLst>
                    <a:ext uri="{9D8B030D-6E8A-4147-A177-3AD203B41FA5}">
                      <a16:colId xmlns:a16="http://schemas.microsoft.com/office/drawing/2014/main" val="2316352632"/>
                    </a:ext>
                  </a:extLst>
                </a:gridCol>
                <a:gridCol w="233609">
                  <a:extLst>
                    <a:ext uri="{9D8B030D-6E8A-4147-A177-3AD203B41FA5}">
                      <a16:colId xmlns:a16="http://schemas.microsoft.com/office/drawing/2014/main" val="1270472690"/>
                    </a:ext>
                  </a:extLst>
                </a:gridCol>
                <a:gridCol w="233609">
                  <a:extLst>
                    <a:ext uri="{9D8B030D-6E8A-4147-A177-3AD203B41FA5}">
                      <a16:colId xmlns:a16="http://schemas.microsoft.com/office/drawing/2014/main" val="3171666278"/>
                    </a:ext>
                  </a:extLst>
                </a:gridCol>
                <a:gridCol w="233609">
                  <a:extLst>
                    <a:ext uri="{9D8B030D-6E8A-4147-A177-3AD203B41FA5}">
                      <a16:colId xmlns:a16="http://schemas.microsoft.com/office/drawing/2014/main" val="853998819"/>
                    </a:ext>
                  </a:extLst>
                </a:gridCol>
                <a:gridCol w="233609">
                  <a:extLst>
                    <a:ext uri="{9D8B030D-6E8A-4147-A177-3AD203B41FA5}">
                      <a16:colId xmlns:a16="http://schemas.microsoft.com/office/drawing/2014/main" val="2459198176"/>
                    </a:ext>
                  </a:extLst>
                </a:gridCol>
                <a:gridCol w="233609">
                  <a:extLst>
                    <a:ext uri="{9D8B030D-6E8A-4147-A177-3AD203B41FA5}">
                      <a16:colId xmlns:a16="http://schemas.microsoft.com/office/drawing/2014/main" val="3582031010"/>
                    </a:ext>
                  </a:extLst>
                </a:gridCol>
                <a:gridCol w="233609">
                  <a:extLst>
                    <a:ext uri="{9D8B030D-6E8A-4147-A177-3AD203B41FA5}">
                      <a16:colId xmlns:a16="http://schemas.microsoft.com/office/drawing/2014/main" val="2840115094"/>
                    </a:ext>
                  </a:extLst>
                </a:gridCol>
              </a:tblGrid>
              <a:tr h="348635">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cs typeface="Calibri" pitchFamily="34" charset="0"/>
                        </a:rPr>
                        <a:t>8,6</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cs typeface="Calibri" pitchFamily="34" charset="0"/>
                        </a:rPr>
                        <a:t>8,0</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8,3</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1" i="0" u="none" strike="noStrike" kern="1200" cap="none" spc="0" normalizeH="0" baseline="0" dirty="0">
                          <a:ln>
                            <a:noFill/>
                          </a:ln>
                          <a:solidFill>
                            <a:schemeClr val="tx1"/>
                          </a:solidFill>
                          <a:effectLst/>
                          <a:uLnTx/>
                          <a:uFillTx/>
                          <a:latin typeface="Verdana"/>
                          <a:ea typeface="+mn-ea"/>
                        </a:rPr>
                        <a:t>8,5</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rPr>
                        <a:t>7,6</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6,9</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mn-cs"/>
                        </a:rPr>
                        <a:t>7,2</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mn-cs"/>
                        </a:rPr>
                        <a:t>7,3</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1" i="0" u="none" strike="noStrike" kern="1200" cap="none" spc="0" normalizeH="0" baseline="0" dirty="0">
                          <a:ln>
                            <a:noFill/>
                          </a:ln>
                          <a:solidFill>
                            <a:schemeClr val="tx1"/>
                          </a:solidFill>
                          <a:effectLst/>
                          <a:uLnTx/>
                          <a:uFillTx/>
                          <a:latin typeface="Verdana"/>
                          <a:ea typeface="+mn-ea"/>
                        </a:rPr>
                        <a:t>7,4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rPr>
                        <a:t>7,4</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mn-lt"/>
                          <a:ea typeface="+mn-ea"/>
                          <a:cs typeface="Calibri" pitchFamily="34" charset="0"/>
                        </a:rPr>
                        <a:t>7,3</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1" i="0" u="none" strike="noStrike" kern="1200" cap="none" spc="0" normalizeH="0" baseline="0" dirty="0">
                          <a:ln>
                            <a:noFill/>
                          </a:ln>
                          <a:solidFill>
                            <a:schemeClr val="tx1"/>
                          </a:solidFill>
                          <a:effectLst/>
                          <a:uLnTx/>
                          <a:uFillTx/>
                          <a:latin typeface="Verdana"/>
                          <a:ea typeface="+mn-ea"/>
                        </a:rPr>
                        <a:t>9,0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rPr>
                        <a:t>9,8</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mn-lt"/>
                          <a:ea typeface="+mn-ea"/>
                          <a:cs typeface="Calibri" pitchFamily="34" charset="0"/>
                        </a:rPr>
                        <a:t>8,9</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8,8</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1" i="0" u="none" strike="noStrike" kern="1200" cap="none" spc="0" normalizeH="0" baseline="0" dirty="0">
                          <a:ln>
                            <a:noFill/>
                          </a:ln>
                          <a:solidFill>
                            <a:schemeClr val="tx1"/>
                          </a:solidFill>
                          <a:effectLst/>
                          <a:uLnTx/>
                          <a:uFillTx/>
                          <a:latin typeface="Verdana"/>
                          <a:ea typeface="+mn-ea"/>
                        </a:rPr>
                        <a:t>8,8</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rPr>
                        <a:t>8,1</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mn-lt"/>
                          <a:ea typeface="+mn-ea"/>
                          <a:cs typeface="Calibri" pitchFamily="34" charset="0"/>
                        </a:rPr>
                        <a:t>8,6</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9,7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1" i="0" u="none" strike="noStrike" kern="1200" cap="none" spc="0" normalizeH="0" baseline="0" dirty="0">
                          <a:ln>
                            <a:noFill/>
                          </a:ln>
                          <a:solidFill>
                            <a:schemeClr val="tx1"/>
                          </a:solidFill>
                          <a:effectLst/>
                          <a:uLnTx/>
                          <a:uFillTx/>
                          <a:latin typeface="Verdana"/>
                          <a:ea typeface="+mn-ea"/>
                        </a:rPr>
                        <a:t>8,9</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kumimoji="0" lang="es-ES" sz="85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10,1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8,6</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8,2</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1" i="0" u="none" strike="noStrike" kern="1200" cap="none" spc="0" normalizeH="0" baseline="0" dirty="0">
                          <a:ln>
                            <a:noFill/>
                          </a:ln>
                          <a:solidFill>
                            <a:schemeClr val="tx1"/>
                          </a:solidFill>
                          <a:effectLst/>
                          <a:uLnTx/>
                          <a:uFillTx/>
                          <a:latin typeface="Verdana"/>
                          <a:ea typeface="+mn-ea"/>
                        </a:rPr>
                        <a:t>8,2</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lang="es-ES" sz="850" b="0" dirty="0">
                        <a:solidFill>
                          <a:schemeClr val="tx1"/>
                        </a:solidFill>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cs typeface="Calibri" pitchFamily="34" charset="0"/>
                        </a:rPr>
                        <a:t>8,8</a:t>
                      </a:r>
                      <a:endParaRPr lang="es-ES" sz="700" b="0" dirty="0">
                        <a:solidFill>
                          <a:schemeClr val="tx1"/>
                        </a:solidFill>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mn-lt"/>
                          <a:ea typeface="+mn-ea"/>
                          <a:cs typeface="Calibri" pitchFamily="34" charset="0"/>
                        </a:rPr>
                        <a:t>7,6</a:t>
                      </a:r>
                      <a:endParaRPr lang="es-ES" sz="700" b="0" dirty="0">
                        <a:solidFill>
                          <a:schemeClr val="tx1"/>
                        </a:solidFill>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8,9</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8,0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lang="es-ES" sz="700" b="1" dirty="0">
                          <a:solidFill>
                            <a:schemeClr val="tx1"/>
                          </a:solidFill>
                        </a:rPr>
                        <a:t>8,7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7455229"/>
                  </a:ext>
                </a:extLst>
              </a:tr>
            </a:tbl>
          </a:graphicData>
        </a:graphic>
      </p:graphicFrame>
      <p:sp>
        <p:nvSpPr>
          <p:cNvPr id="34" name="Rectangle 10">
            <a:extLst>
              <a:ext uri="{FF2B5EF4-FFF2-40B4-BE49-F238E27FC236}">
                <a16:creationId xmlns:a16="http://schemas.microsoft.com/office/drawing/2014/main" id="{EAF26953-B034-4F3C-8904-2A19D3355D27}"/>
              </a:ext>
            </a:extLst>
          </p:cNvPr>
          <p:cNvSpPr>
            <a:spLocks noChangeArrowheads="1"/>
          </p:cNvSpPr>
          <p:nvPr/>
        </p:nvSpPr>
        <p:spPr bwMode="auto">
          <a:xfrm>
            <a:off x="884868" y="3998797"/>
            <a:ext cx="1228071" cy="266700"/>
          </a:xfrm>
          <a:prstGeom prst="rect">
            <a:avLst/>
          </a:prstGeom>
          <a:noFill/>
          <a:ln w="9525">
            <a:noFill/>
            <a:miter lim="800000"/>
            <a:headEnd/>
            <a:tailEnd/>
          </a:ln>
          <a:effectLst/>
        </p:spPr>
        <p:txBody>
          <a:bodyPr anchor="ctr"/>
          <a:lstStyle/>
          <a:p>
            <a:pPr algn="r"/>
            <a:r>
              <a:rPr lang="es-ES" sz="1000" dirty="0">
                <a:solidFill>
                  <a:schemeClr val="tx1">
                    <a:lumMod val="75000"/>
                    <a:lumOff val="25000"/>
                  </a:schemeClr>
                </a:solidFill>
              </a:rPr>
              <a:t>Media de libros comprados</a:t>
            </a:r>
          </a:p>
        </p:txBody>
      </p:sp>
      <p:sp>
        <p:nvSpPr>
          <p:cNvPr id="35" name="Rectangle 8">
            <a:extLst>
              <a:ext uri="{FF2B5EF4-FFF2-40B4-BE49-F238E27FC236}">
                <a16:creationId xmlns:a16="http://schemas.microsoft.com/office/drawing/2014/main" id="{10D3EF73-316B-4183-94BF-CB8183071631}"/>
              </a:ext>
            </a:extLst>
          </p:cNvPr>
          <p:cNvSpPr>
            <a:spLocks noChangeArrowheads="1"/>
          </p:cNvSpPr>
          <p:nvPr/>
        </p:nvSpPr>
        <p:spPr bwMode="auto">
          <a:xfrm>
            <a:off x="292346" y="2643038"/>
            <a:ext cx="1459345" cy="355600"/>
          </a:xfrm>
          <a:prstGeom prst="roundRect">
            <a:avLst/>
          </a:prstGeom>
          <a:solidFill>
            <a:schemeClr val="accent4"/>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POR EDAD</a:t>
            </a:r>
          </a:p>
        </p:txBody>
      </p:sp>
      <p:pic>
        <p:nvPicPr>
          <p:cNvPr id="36" name="Picture 8" descr="https://d30y9cdsu7xlg0.cloudfront.net/png/848124-200.png">
            <a:extLst>
              <a:ext uri="{FF2B5EF4-FFF2-40B4-BE49-F238E27FC236}">
                <a16:creationId xmlns:a16="http://schemas.microsoft.com/office/drawing/2014/main" id="{AD159751-D0C2-440C-A831-E2FE132659AE}"/>
              </a:ext>
            </a:extLst>
          </p:cNvPr>
          <p:cNvPicPr>
            <a:picLocks noChangeAspect="1" noChangeArrowheads="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6552" y="2998638"/>
            <a:ext cx="619125" cy="619125"/>
          </a:xfrm>
          <a:prstGeom prst="rect">
            <a:avLst/>
          </a:prstGeom>
          <a:noFill/>
          <a:extLst>
            <a:ext uri="{909E8E84-426E-40DD-AFC4-6F175D3DCCD1}">
              <a14:hiddenFill xmlns:a14="http://schemas.microsoft.com/office/drawing/2010/main">
                <a:solidFill>
                  <a:srgbClr val="FFFFFF"/>
                </a:solidFill>
              </a14:hiddenFill>
            </a:ext>
          </a:extLst>
        </p:spPr>
      </p:pic>
      <p:cxnSp>
        <p:nvCxnSpPr>
          <p:cNvPr id="37" name="Conector recto 36">
            <a:extLst>
              <a:ext uri="{FF2B5EF4-FFF2-40B4-BE49-F238E27FC236}">
                <a16:creationId xmlns:a16="http://schemas.microsoft.com/office/drawing/2014/main" id="{480A95CE-ED49-48FF-88FA-9E259639F4BC}"/>
              </a:ext>
            </a:extLst>
          </p:cNvPr>
          <p:cNvCxnSpPr>
            <a:cxnSpLocks/>
          </p:cNvCxnSpPr>
          <p:nvPr/>
        </p:nvCxnSpPr>
        <p:spPr>
          <a:xfrm>
            <a:off x="3455055" y="2165500"/>
            <a:ext cx="0" cy="2209027"/>
          </a:xfrm>
          <a:prstGeom prst="line">
            <a:avLst/>
          </a:prstGeom>
          <a:noFill/>
          <a:ln w="19050" cap="flat" cmpd="sng" algn="ctr">
            <a:solidFill>
              <a:sysClr val="windowText" lastClr="000000">
                <a:lumMod val="75000"/>
                <a:lumOff val="25000"/>
              </a:sysClr>
            </a:solidFill>
            <a:prstDash val="dashDot"/>
            <a:miter lim="800000"/>
          </a:ln>
          <a:effectLst/>
        </p:spPr>
      </p:cxnSp>
      <p:sp>
        <p:nvSpPr>
          <p:cNvPr id="38" name="Rectangle 8">
            <a:extLst>
              <a:ext uri="{FF2B5EF4-FFF2-40B4-BE49-F238E27FC236}">
                <a16:creationId xmlns:a16="http://schemas.microsoft.com/office/drawing/2014/main" id="{68DAA12A-2A22-4082-BDC3-1786F7953D4D}"/>
              </a:ext>
            </a:extLst>
          </p:cNvPr>
          <p:cNvSpPr>
            <a:spLocks noChangeArrowheads="1"/>
          </p:cNvSpPr>
          <p:nvPr/>
        </p:nvSpPr>
        <p:spPr bwMode="auto">
          <a:xfrm>
            <a:off x="292346" y="4995529"/>
            <a:ext cx="1459345" cy="434275"/>
          </a:xfrm>
          <a:prstGeom prst="roundRect">
            <a:avLst/>
          </a:prstGeom>
          <a:solidFill>
            <a:schemeClr val="accent4"/>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POR NIVEL DE ESTUDIOS</a:t>
            </a:r>
          </a:p>
        </p:txBody>
      </p:sp>
      <p:pic>
        <p:nvPicPr>
          <p:cNvPr id="39" name="Picture 4" descr="https://d30y9cdsu7xlg0.cloudfront.net/png/816723-200.png">
            <a:extLst>
              <a:ext uri="{FF2B5EF4-FFF2-40B4-BE49-F238E27FC236}">
                <a16:creationId xmlns:a16="http://schemas.microsoft.com/office/drawing/2014/main" id="{C6DAE0E6-D52D-47B4-BC52-56CEF3746D3F}"/>
              </a:ext>
            </a:extLst>
          </p:cNvPr>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7592" y="5542802"/>
            <a:ext cx="434275" cy="4342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0" name="Object 2">
            <a:extLst>
              <a:ext uri="{FF2B5EF4-FFF2-40B4-BE49-F238E27FC236}">
                <a16:creationId xmlns:a16="http://schemas.microsoft.com/office/drawing/2014/main" id="{0AFEE109-275B-430F-B5D7-83910F150B97}"/>
              </a:ext>
            </a:extLst>
          </p:cNvPr>
          <p:cNvGraphicFramePr>
            <a:graphicFrameLocks noChangeAspect="1"/>
          </p:cNvGraphicFramePr>
          <p:nvPr>
            <p:extLst>
              <p:ext uri="{D42A27DB-BD31-4B8C-83A1-F6EECF244321}">
                <p14:modId xmlns:p14="http://schemas.microsoft.com/office/powerpoint/2010/main" val="2911961774"/>
              </p:ext>
            </p:extLst>
          </p:nvPr>
        </p:nvGraphicFramePr>
        <p:xfrm>
          <a:off x="3378855" y="4414439"/>
          <a:ext cx="6395670" cy="187706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1" name="Tabla 40">
            <a:extLst>
              <a:ext uri="{FF2B5EF4-FFF2-40B4-BE49-F238E27FC236}">
                <a16:creationId xmlns:a16="http://schemas.microsoft.com/office/drawing/2014/main" id="{D8CBFAF7-B04D-4D25-8EF0-FAFFF8B603AA}"/>
              </a:ext>
            </a:extLst>
          </p:cNvPr>
          <p:cNvGraphicFramePr>
            <a:graphicFrameLocks noGrp="1"/>
          </p:cNvGraphicFramePr>
          <p:nvPr>
            <p:extLst>
              <p:ext uri="{D42A27DB-BD31-4B8C-83A1-F6EECF244321}">
                <p14:modId xmlns:p14="http://schemas.microsoft.com/office/powerpoint/2010/main" val="2549860309"/>
              </p:ext>
            </p:extLst>
          </p:nvPr>
        </p:nvGraphicFramePr>
        <p:xfrm>
          <a:off x="3655978" y="6212400"/>
          <a:ext cx="5975991" cy="348635"/>
        </p:xfrm>
        <a:graphic>
          <a:graphicData uri="http://schemas.openxmlformats.org/drawingml/2006/table">
            <a:tbl>
              <a:tblPr firstRow="1" bandRow="1">
                <a:tableStyleId>{5C22544A-7EE6-4342-B048-85BDC9FD1C3A}</a:tableStyleId>
              </a:tblPr>
              <a:tblGrid>
                <a:gridCol w="266257">
                  <a:extLst>
                    <a:ext uri="{9D8B030D-6E8A-4147-A177-3AD203B41FA5}">
                      <a16:colId xmlns:a16="http://schemas.microsoft.com/office/drawing/2014/main" val="1546967256"/>
                    </a:ext>
                  </a:extLst>
                </a:gridCol>
                <a:gridCol w="266257">
                  <a:extLst>
                    <a:ext uri="{9D8B030D-6E8A-4147-A177-3AD203B41FA5}">
                      <a16:colId xmlns:a16="http://schemas.microsoft.com/office/drawing/2014/main" val="3453267021"/>
                    </a:ext>
                  </a:extLst>
                </a:gridCol>
                <a:gridCol w="266257">
                  <a:extLst>
                    <a:ext uri="{9D8B030D-6E8A-4147-A177-3AD203B41FA5}">
                      <a16:colId xmlns:a16="http://schemas.microsoft.com/office/drawing/2014/main" val="3231115257"/>
                    </a:ext>
                  </a:extLst>
                </a:gridCol>
                <a:gridCol w="266257">
                  <a:extLst>
                    <a:ext uri="{9D8B030D-6E8A-4147-A177-3AD203B41FA5}">
                      <a16:colId xmlns:a16="http://schemas.microsoft.com/office/drawing/2014/main" val="730666960"/>
                    </a:ext>
                  </a:extLst>
                </a:gridCol>
                <a:gridCol w="266257">
                  <a:extLst>
                    <a:ext uri="{9D8B030D-6E8A-4147-A177-3AD203B41FA5}">
                      <a16:colId xmlns:a16="http://schemas.microsoft.com/office/drawing/2014/main" val="2422215664"/>
                    </a:ext>
                  </a:extLst>
                </a:gridCol>
                <a:gridCol w="207089">
                  <a:extLst>
                    <a:ext uri="{9D8B030D-6E8A-4147-A177-3AD203B41FA5}">
                      <a16:colId xmlns:a16="http://schemas.microsoft.com/office/drawing/2014/main" val="787559546"/>
                    </a:ext>
                  </a:extLst>
                </a:gridCol>
                <a:gridCol w="266257">
                  <a:extLst>
                    <a:ext uri="{9D8B030D-6E8A-4147-A177-3AD203B41FA5}">
                      <a16:colId xmlns:a16="http://schemas.microsoft.com/office/drawing/2014/main" val="642620054"/>
                    </a:ext>
                  </a:extLst>
                </a:gridCol>
                <a:gridCol w="266257">
                  <a:extLst>
                    <a:ext uri="{9D8B030D-6E8A-4147-A177-3AD203B41FA5}">
                      <a16:colId xmlns:a16="http://schemas.microsoft.com/office/drawing/2014/main" val="4286210558"/>
                    </a:ext>
                  </a:extLst>
                </a:gridCol>
                <a:gridCol w="266257">
                  <a:extLst>
                    <a:ext uri="{9D8B030D-6E8A-4147-A177-3AD203B41FA5}">
                      <a16:colId xmlns:a16="http://schemas.microsoft.com/office/drawing/2014/main" val="2074940279"/>
                    </a:ext>
                  </a:extLst>
                </a:gridCol>
                <a:gridCol w="266257">
                  <a:extLst>
                    <a:ext uri="{9D8B030D-6E8A-4147-A177-3AD203B41FA5}">
                      <a16:colId xmlns:a16="http://schemas.microsoft.com/office/drawing/2014/main" val="3689174185"/>
                    </a:ext>
                  </a:extLst>
                </a:gridCol>
                <a:gridCol w="266257">
                  <a:extLst>
                    <a:ext uri="{9D8B030D-6E8A-4147-A177-3AD203B41FA5}">
                      <a16:colId xmlns:a16="http://schemas.microsoft.com/office/drawing/2014/main" val="2186830578"/>
                    </a:ext>
                  </a:extLst>
                </a:gridCol>
                <a:gridCol w="236673">
                  <a:extLst>
                    <a:ext uri="{9D8B030D-6E8A-4147-A177-3AD203B41FA5}">
                      <a16:colId xmlns:a16="http://schemas.microsoft.com/office/drawing/2014/main" val="3215172607"/>
                    </a:ext>
                  </a:extLst>
                </a:gridCol>
                <a:gridCol w="266257">
                  <a:extLst>
                    <a:ext uri="{9D8B030D-6E8A-4147-A177-3AD203B41FA5}">
                      <a16:colId xmlns:a16="http://schemas.microsoft.com/office/drawing/2014/main" val="378782520"/>
                    </a:ext>
                  </a:extLst>
                </a:gridCol>
                <a:gridCol w="266257">
                  <a:extLst>
                    <a:ext uri="{9D8B030D-6E8A-4147-A177-3AD203B41FA5}">
                      <a16:colId xmlns:a16="http://schemas.microsoft.com/office/drawing/2014/main" val="1539953755"/>
                    </a:ext>
                  </a:extLst>
                </a:gridCol>
                <a:gridCol w="266257">
                  <a:extLst>
                    <a:ext uri="{9D8B030D-6E8A-4147-A177-3AD203B41FA5}">
                      <a16:colId xmlns:a16="http://schemas.microsoft.com/office/drawing/2014/main" val="1285649520"/>
                    </a:ext>
                  </a:extLst>
                </a:gridCol>
                <a:gridCol w="266257">
                  <a:extLst>
                    <a:ext uri="{9D8B030D-6E8A-4147-A177-3AD203B41FA5}">
                      <a16:colId xmlns:a16="http://schemas.microsoft.com/office/drawing/2014/main" val="2478904610"/>
                    </a:ext>
                  </a:extLst>
                </a:gridCol>
                <a:gridCol w="266257">
                  <a:extLst>
                    <a:ext uri="{9D8B030D-6E8A-4147-A177-3AD203B41FA5}">
                      <a16:colId xmlns:a16="http://schemas.microsoft.com/office/drawing/2014/main" val="2705187712"/>
                    </a:ext>
                  </a:extLst>
                </a:gridCol>
                <a:gridCol w="207089">
                  <a:extLst>
                    <a:ext uri="{9D8B030D-6E8A-4147-A177-3AD203B41FA5}">
                      <a16:colId xmlns:a16="http://schemas.microsoft.com/office/drawing/2014/main" val="3627423477"/>
                    </a:ext>
                  </a:extLst>
                </a:gridCol>
                <a:gridCol w="266257">
                  <a:extLst>
                    <a:ext uri="{9D8B030D-6E8A-4147-A177-3AD203B41FA5}">
                      <a16:colId xmlns:a16="http://schemas.microsoft.com/office/drawing/2014/main" val="3257536171"/>
                    </a:ext>
                  </a:extLst>
                </a:gridCol>
                <a:gridCol w="266257">
                  <a:extLst>
                    <a:ext uri="{9D8B030D-6E8A-4147-A177-3AD203B41FA5}">
                      <a16:colId xmlns:a16="http://schemas.microsoft.com/office/drawing/2014/main" val="1786578820"/>
                    </a:ext>
                  </a:extLst>
                </a:gridCol>
                <a:gridCol w="266257">
                  <a:extLst>
                    <a:ext uri="{9D8B030D-6E8A-4147-A177-3AD203B41FA5}">
                      <a16:colId xmlns:a16="http://schemas.microsoft.com/office/drawing/2014/main" val="926100766"/>
                    </a:ext>
                  </a:extLst>
                </a:gridCol>
                <a:gridCol w="266257">
                  <a:extLst>
                    <a:ext uri="{9D8B030D-6E8A-4147-A177-3AD203B41FA5}">
                      <a16:colId xmlns:a16="http://schemas.microsoft.com/office/drawing/2014/main" val="1717143101"/>
                    </a:ext>
                  </a:extLst>
                </a:gridCol>
                <a:gridCol w="266257">
                  <a:extLst>
                    <a:ext uri="{9D8B030D-6E8A-4147-A177-3AD203B41FA5}">
                      <a16:colId xmlns:a16="http://schemas.microsoft.com/office/drawing/2014/main" val="840067151"/>
                    </a:ext>
                  </a:extLst>
                </a:gridCol>
              </a:tblGrid>
              <a:tr h="348635">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cs typeface="Calibri" pitchFamily="34" charset="0"/>
                        </a:rPr>
                        <a:t>8,6</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cs typeface="Calibri" pitchFamily="34" charset="0"/>
                        </a:rPr>
                        <a:t>8,0</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mn-cs"/>
                        </a:rPr>
                        <a:t>8,4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mn-cs"/>
                        </a:rPr>
                        <a:t>8,3</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1" i="0" u="none" strike="noStrike" kern="1200" cap="none" spc="0" normalizeH="0" baseline="0" dirty="0">
                          <a:ln>
                            <a:noFill/>
                          </a:ln>
                          <a:solidFill>
                            <a:schemeClr val="tx1"/>
                          </a:solidFill>
                          <a:effectLst/>
                          <a:uLnTx/>
                          <a:uFillTx/>
                          <a:latin typeface="Verdana"/>
                          <a:ea typeface="+mn-ea"/>
                        </a:rPr>
                        <a:t>8,5</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lang="es-ES" sz="700" b="0" dirty="0"/>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cs typeface="Calibri" pitchFamily="34" charset="0"/>
                        </a:rPr>
                        <a:t>6,4</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cs typeface="Calibri" pitchFamily="34" charset="0"/>
                        </a:rPr>
                        <a:t>6,4</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mn-cs"/>
                        </a:rPr>
                        <a:t>7,4</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mn-cs"/>
                        </a:rPr>
                        <a:t>6,7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700" b="1" i="0" u="none" strike="noStrike" kern="1200" cap="none" spc="0" normalizeH="0" baseline="0" dirty="0">
                          <a:ln>
                            <a:noFill/>
                          </a:ln>
                          <a:solidFill>
                            <a:schemeClr val="tx1"/>
                          </a:solidFill>
                          <a:effectLst/>
                          <a:uLnTx/>
                          <a:uFillTx/>
                          <a:latin typeface="+mn-lt"/>
                          <a:ea typeface="+mn-ea"/>
                        </a:rPr>
                        <a:t>7,2</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lang="es-ES" sz="700" b="0" dirty="0">
                        <a:solidFill>
                          <a:schemeClr val="tx1"/>
                        </a:solidFill>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rPr>
                        <a:t>7,8</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noProof="0" dirty="0">
                          <a:ln>
                            <a:noFill/>
                          </a:ln>
                          <a:solidFill>
                            <a:schemeClr val="tx1"/>
                          </a:solidFill>
                          <a:effectLst/>
                          <a:uLnTx/>
                          <a:uFillTx/>
                          <a:latin typeface="Verdana"/>
                          <a:ea typeface="+mn-ea"/>
                        </a:rPr>
                        <a:t>6,9</a:t>
                      </a:r>
                      <a:endParaRPr kumimoji="0" lang="es-ES" sz="700" b="0" i="0" u="none" strike="noStrike" kern="1200" cap="none" spc="0" normalizeH="0" baseline="0" dirty="0">
                        <a:ln>
                          <a:noFill/>
                        </a:ln>
                        <a:solidFill>
                          <a:schemeClr val="tx1"/>
                        </a:solidFill>
                        <a:effectLst/>
                        <a:uLnTx/>
                        <a:uFillTx/>
                        <a:latin typeface="Verdana"/>
                        <a:ea typeface="+mn-ea"/>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mn-cs"/>
                        </a:rPr>
                        <a:t>8,2</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mn-cs"/>
                        </a:rPr>
                        <a:t>7,6</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700" b="1" i="0" u="none" strike="noStrike" kern="1200" cap="none" spc="0" normalizeH="0" baseline="0" dirty="0">
                          <a:ln>
                            <a:noFill/>
                          </a:ln>
                          <a:solidFill>
                            <a:schemeClr val="tx1"/>
                          </a:solidFill>
                          <a:effectLst/>
                          <a:uLnTx/>
                          <a:uFillTx/>
                          <a:latin typeface="+mn-lt"/>
                          <a:ea typeface="+mn-ea"/>
                        </a:rPr>
                        <a:t>8,0</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endParaRPr lang="es-ES" sz="700" b="0" dirty="0">
                        <a:solidFill>
                          <a:schemeClr val="tx1"/>
                        </a:solidFill>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10,1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rPr>
                        <a:t>9,8</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mn-cs"/>
                        </a:rPr>
                        <a:t>9,7</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r>
                        <a:rPr kumimoji="0" lang="es-ES" sz="700" b="0" i="0" u="none" strike="noStrike" kern="1200" cap="none" spc="0" normalizeH="0" baseline="0" dirty="0">
                          <a:ln>
                            <a:noFill/>
                          </a:ln>
                          <a:solidFill>
                            <a:schemeClr val="tx1"/>
                          </a:solidFill>
                          <a:effectLst/>
                          <a:uLnTx/>
                          <a:uFillTx/>
                          <a:latin typeface="Verdana"/>
                          <a:ea typeface="+mn-ea"/>
                          <a:cs typeface="+mn-cs"/>
                        </a:rPr>
                        <a:t>9,6</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700" b="1" i="0" u="none" strike="noStrike" kern="1200" cap="none" spc="0" normalizeH="0" baseline="0" dirty="0">
                          <a:ln>
                            <a:noFill/>
                          </a:ln>
                          <a:solidFill>
                            <a:schemeClr val="tx1"/>
                          </a:solidFill>
                          <a:effectLst/>
                          <a:uLnTx/>
                          <a:uFillTx/>
                          <a:latin typeface="+mn-lt"/>
                          <a:ea typeface="+mn-ea"/>
                        </a:rPr>
                        <a:t>10,1</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7455229"/>
                  </a:ext>
                </a:extLst>
              </a:tr>
            </a:tbl>
          </a:graphicData>
        </a:graphic>
      </p:graphicFrame>
      <p:sp>
        <p:nvSpPr>
          <p:cNvPr id="42" name="Rectangle 10">
            <a:extLst>
              <a:ext uri="{FF2B5EF4-FFF2-40B4-BE49-F238E27FC236}">
                <a16:creationId xmlns:a16="http://schemas.microsoft.com/office/drawing/2014/main" id="{DCA88F49-36B8-4F4E-983E-14522CC686C4}"/>
              </a:ext>
            </a:extLst>
          </p:cNvPr>
          <p:cNvSpPr>
            <a:spLocks noChangeArrowheads="1"/>
          </p:cNvSpPr>
          <p:nvPr/>
        </p:nvSpPr>
        <p:spPr bwMode="auto">
          <a:xfrm>
            <a:off x="2024682" y="6251395"/>
            <a:ext cx="1571627" cy="266700"/>
          </a:xfrm>
          <a:prstGeom prst="rect">
            <a:avLst/>
          </a:prstGeom>
          <a:noFill/>
          <a:ln w="9525">
            <a:noFill/>
            <a:miter lim="800000"/>
            <a:headEnd/>
            <a:tailEnd/>
          </a:ln>
          <a:effectLst/>
        </p:spPr>
        <p:txBody>
          <a:bodyPr anchor="ctr"/>
          <a:lstStyle/>
          <a:p>
            <a:pPr algn="r"/>
            <a:r>
              <a:rPr lang="es-ES" sz="1000" dirty="0">
                <a:solidFill>
                  <a:schemeClr val="tx1">
                    <a:lumMod val="75000"/>
                    <a:lumOff val="25000"/>
                  </a:schemeClr>
                </a:solidFill>
              </a:rPr>
              <a:t>Media de libros comprados</a:t>
            </a:r>
          </a:p>
        </p:txBody>
      </p:sp>
      <p:cxnSp>
        <p:nvCxnSpPr>
          <p:cNvPr id="43" name="Conector recto 42">
            <a:extLst>
              <a:ext uri="{FF2B5EF4-FFF2-40B4-BE49-F238E27FC236}">
                <a16:creationId xmlns:a16="http://schemas.microsoft.com/office/drawing/2014/main" id="{A370BF13-77FB-42F1-AF0C-F75E784386A5}"/>
              </a:ext>
            </a:extLst>
          </p:cNvPr>
          <p:cNvCxnSpPr>
            <a:cxnSpLocks/>
          </p:cNvCxnSpPr>
          <p:nvPr/>
        </p:nvCxnSpPr>
        <p:spPr>
          <a:xfrm>
            <a:off x="5086399" y="4885513"/>
            <a:ext cx="0" cy="1675522"/>
          </a:xfrm>
          <a:prstGeom prst="line">
            <a:avLst/>
          </a:prstGeom>
          <a:noFill/>
          <a:ln w="19050" cap="flat" cmpd="sng" algn="ctr">
            <a:solidFill>
              <a:sysClr val="windowText" lastClr="000000">
                <a:lumMod val="75000"/>
                <a:lumOff val="25000"/>
              </a:sysClr>
            </a:solidFill>
            <a:prstDash val="dashDot"/>
            <a:miter lim="800000"/>
          </a:ln>
          <a:effectLst/>
        </p:spPr>
      </p:cxnSp>
      <p:pic>
        <p:nvPicPr>
          <p:cNvPr id="23" name="Picture 2" descr="https://d30y9cdsu7xlg0.cloudfront.net/png/207099-200.png">
            <a:extLst>
              <a:ext uri="{FF2B5EF4-FFF2-40B4-BE49-F238E27FC236}">
                <a16:creationId xmlns:a16="http://schemas.microsoft.com/office/drawing/2014/main" id="{A45A9CFA-A477-49ED-A12C-7B02D773767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081" y="1346965"/>
            <a:ext cx="328474" cy="328474"/>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3">
            <a:extLst>
              <a:ext uri="{FF2B5EF4-FFF2-40B4-BE49-F238E27FC236}">
                <a16:creationId xmlns:a16="http://schemas.microsoft.com/office/drawing/2014/main" id="{87802A17-B21F-4C04-9B10-174B7B2A4B27}"/>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NO 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26" name="Rectangle 3">
            <a:extLst>
              <a:ext uri="{FF2B5EF4-FFF2-40B4-BE49-F238E27FC236}">
                <a16:creationId xmlns:a16="http://schemas.microsoft.com/office/drawing/2014/main" id="{E9749D55-8F7E-40AE-BD77-019A7720E820}"/>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de libros en el último año</a:t>
            </a:r>
          </a:p>
        </p:txBody>
      </p:sp>
      <p:pic>
        <p:nvPicPr>
          <p:cNvPr id="27" name="Imagen 26">
            <a:extLst>
              <a:ext uri="{FF2B5EF4-FFF2-40B4-BE49-F238E27FC236}">
                <a16:creationId xmlns:a16="http://schemas.microsoft.com/office/drawing/2014/main" id="{FE9D74F3-AA58-4B15-A88E-68DC9E8E7CF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8472" b="18611"/>
          <a:stretch/>
        </p:blipFill>
        <p:spPr>
          <a:xfrm>
            <a:off x="318472" y="1762179"/>
            <a:ext cx="519113" cy="326609"/>
          </a:xfrm>
          <a:prstGeom prst="rect">
            <a:avLst/>
          </a:prstGeom>
        </p:spPr>
      </p:pic>
      <p:sp>
        <p:nvSpPr>
          <p:cNvPr id="28" name="Rectángulo 27">
            <a:extLst>
              <a:ext uri="{FF2B5EF4-FFF2-40B4-BE49-F238E27FC236}">
                <a16:creationId xmlns:a16="http://schemas.microsoft.com/office/drawing/2014/main" id="{D5983389-FF10-44C7-805A-4048F9F190BA}"/>
              </a:ext>
            </a:extLst>
          </p:cNvPr>
          <p:cNvSpPr/>
          <p:nvPr/>
        </p:nvSpPr>
        <p:spPr>
          <a:xfrm>
            <a:off x="910561" y="1776782"/>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cxnSp>
        <p:nvCxnSpPr>
          <p:cNvPr id="30" name="32 Conector recto de flecha">
            <a:extLst>
              <a:ext uri="{FF2B5EF4-FFF2-40B4-BE49-F238E27FC236}">
                <a16:creationId xmlns:a16="http://schemas.microsoft.com/office/drawing/2014/main" id="{C7AAA7FB-8EC3-4BF3-B89C-0E1121EC0FFF}"/>
              </a:ext>
            </a:extLst>
          </p:cNvPr>
          <p:cNvCxnSpPr>
            <a:cxnSpLocks/>
          </p:cNvCxnSpPr>
          <p:nvPr/>
        </p:nvCxnSpPr>
        <p:spPr bwMode="auto">
          <a:xfrm flipV="1">
            <a:off x="6885181" y="5202000"/>
            <a:ext cx="1090562" cy="216981"/>
          </a:xfrm>
          <a:prstGeom prst="straightConnector1">
            <a:avLst/>
          </a:prstGeom>
          <a:solidFill>
            <a:schemeClr val="accent1"/>
          </a:solidFill>
          <a:ln w="19050" cap="flat" cmpd="sng" algn="ctr">
            <a:solidFill>
              <a:schemeClr val="accent2">
                <a:lumMod val="50000"/>
              </a:schemeClr>
            </a:solidFill>
            <a:prstDash val="solid"/>
            <a:round/>
            <a:headEnd type="none" w="med" len="med"/>
            <a:tailEnd type="arrow"/>
          </a:ln>
          <a:effectLst/>
        </p:spPr>
      </p:cxnSp>
      <p:cxnSp>
        <p:nvCxnSpPr>
          <p:cNvPr id="44" name="32 Conector recto de flecha">
            <a:extLst>
              <a:ext uri="{FF2B5EF4-FFF2-40B4-BE49-F238E27FC236}">
                <a16:creationId xmlns:a16="http://schemas.microsoft.com/office/drawing/2014/main" id="{1EE08C7D-99D4-4789-87BB-C558BE9C84CF}"/>
              </a:ext>
            </a:extLst>
          </p:cNvPr>
          <p:cNvCxnSpPr>
            <a:cxnSpLocks/>
          </p:cNvCxnSpPr>
          <p:nvPr/>
        </p:nvCxnSpPr>
        <p:spPr bwMode="auto">
          <a:xfrm flipV="1">
            <a:off x="9020175" y="4864369"/>
            <a:ext cx="522264" cy="131160"/>
          </a:xfrm>
          <a:prstGeom prst="straightConnector1">
            <a:avLst/>
          </a:prstGeom>
          <a:solidFill>
            <a:schemeClr val="accent1"/>
          </a:solidFill>
          <a:ln w="19050" cap="flat" cmpd="sng" algn="ctr">
            <a:solidFill>
              <a:schemeClr val="accent2">
                <a:lumMod val="50000"/>
              </a:schemeClr>
            </a:solidFill>
            <a:prstDash val="solid"/>
            <a:round/>
            <a:headEnd type="none" w="med" len="med"/>
            <a:tailEnd type="arrow"/>
          </a:ln>
          <a:effectLst/>
        </p:spPr>
      </p:cxnSp>
      <p:pic>
        <p:nvPicPr>
          <p:cNvPr id="48" name="Imagen 47">
            <a:extLst>
              <a:ext uri="{FF2B5EF4-FFF2-40B4-BE49-F238E27FC236}">
                <a16:creationId xmlns:a16="http://schemas.microsoft.com/office/drawing/2014/main" id="{AA4B6389-7331-4855-ADC3-EABEE9B3C492}"/>
              </a:ext>
            </a:extLst>
          </p:cNvPr>
          <p:cNvPicPr>
            <a:picLocks noChangeAspect="1"/>
          </p:cNvPicPr>
          <p:nvPr/>
        </p:nvPicPr>
        <p:blipFill>
          <a:blip r:embed="rId8"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4443707" y="2155975"/>
            <a:ext cx="437200" cy="210098"/>
          </a:xfrm>
          <a:prstGeom prst="rect">
            <a:avLst/>
          </a:prstGeom>
          <a:ln>
            <a:noFill/>
          </a:ln>
        </p:spPr>
      </p:pic>
      <p:pic>
        <p:nvPicPr>
          <p:cNvPr id="49" name="Imagen 48">
            <a:extLst>
              <a:ext uri="{FF2B5EF4-FFF2-40B4-BE49-F238E27FC236}">
                <a16:creationId xmlns:a16="http://schemas.microsoft.com/office/drawing/2014/main" id="{23DA5534-3E49-438A-A91F-E30D3DC435BA}"/>
              </a:ext>
            </a:extLst>
          </p:cNvPr>
          <p:cNvPicPr>
            <a:picLocks noChangeAspect="1"/>
          </p:cNvPicPr>
          <p:nvPr/>
        </p:nvPicPr>
        <p:blipFill>
          <a:blip r:embed="rId8"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7241678" y="2092164"/>
            <a:ext cx="437200" cy="210098"/>
          </a:xfrm>
          <a:prstGeom prst="rect">
            <a:avLst/>
          </a:prstGeom>
          <a:ln>
            <a:noFill/>
          </a:ln>
        </p:spPr>
      </p:pic>
      <p:sp>
        <p:nvSpPr>
          <p:cNvPr id="50" name="CuadroTexto 49">
            <a:extLst>
              <a:ext uri="{FF2B5EF4-FFF2-40B4-BE49-F238E27FC236}">
                <a16:creationId xmlns:a16="http://schemas.microsoft.com/office/drawing/2014/main" id="{601B45E3-E324-457B-BC4C-D52363ADD20D}"/>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cxnSp>
        <p:nvCxnSpPr>
          <p:cNvPr id="29" name="32 Conector recto de flecha">
            <a:extLst>
              <a:ext uri="{FF2B5EF4-FFF2-40B4-BE49-F238E27FC236}">
                <a16:creationId xmlns:a16="http://schemas.microsoft.com/office/drawing/2014/main" id="{9C4C8845-8556-41DC-A355-05E355B441C5}"/>
              </a:ext>
            </a:extLst>
          </p:cNvPr>
          <p:cNvCxnSpPr>
            <a:cxnSpLocks/>
          </p:cNvCxnSpPr>
          <p:nvPr/>
        </p:nvCxnSpPr>
        <p:spPr bwMode="auto">
          <a:xfrm flipV="1">
            <a:off x="6974820" y="2511878"/>
            <a:ext cx="522264" cy="131160"/>
          </a:xfrm>
          <a:prstGeom prst="straightConnector1">
            <a:avLst/>
          </a:prstGeom>
          <a:solidFill>
            <a:schemeClr val="accent1"/>
          </a:solidFill>
          <a:ln w="19050" cap="flat" cmpd="sng" algn="ctr">
            <a:solidFill>
              <a:schemeClr val="accent2">
                <a:lumMod val="50000"/>
              </a:schemeClr>
            </a:solidFill>
            <a:prstDash val="solid"/>
            <a:round/>
            <a:headEnd type="none" w="med" len="med"/>
            <a:tailEnd type="arrow"/>
          </a:ln>
          <a:effectLst/>
        </p:spPr>
      </p:cxnSp>
      <p:cxnSp>
        <p:nvCxnSpPr>
          <p:cNvPr id="45" name="32 Conector recto de flecha">
            <a:extLst>
              <a:ext uri="{FF2B5EF4-FFF2-40B4-BE49-F238E27FC236}">
                <a16:creationId xmlns:a16="http://schemas.microsoft.com/office/drawing/2014/main" id="{B6217AF3-2B3D-4FAF-A0E6-9EF75E8F11BC}"/>
              </a:ext>
            </a:extLst>
          </p:cNvPr>
          <p:cNvCxnSpPr>
            <a:cxnSpLocks/>
          </p:cNvCxnSpPr>
          <p:nvPr/>
        </p:nvCxnSpPr>
        <p:spPr bwMode="auto">
          <a:xfrm flipV="1">
            <a:off x="11214316" y="3039189"/>
            <a:ext cx="522264" cy="131160"/>
          </a:xfrm>
          <a:prstGeom prst="straightConnector1">
            <a:avLst/>
          </a:prstGeom>
          <a:solidFill>
            <a:schemeClr val="accent1"/>
          </a:solidFill>
          <a:ln w="19050" cap="flat" cmpd="sng" algn="ctr">
            <a:solidFill>
              <a:schemeClr val="accent2">
                <a:lumMod val="50000"/>
              </a:schemeClr>
            </a:solidFill>
            <a:prstDash val="solid"/>
            <a:round/>
            <a:headEnd type="none" w="med" len="med"/>
            <a:tailEnd type="arrow"/>
          </a:ln>
          <a:effectLst/>
        </p:spPr>
      </p:cxnSp>
      <p:cxnSp>
        <p:nvCxnSpPr>
          <p:cNvPr id="46" name="32 Conector recto de flecha">
            <a:extLst>
              <a:ext uri="{FF2B5EF4-FFF2-40B4-BE49-F238E27FC236}">
                <a16:creationId xmlns:a16="http://schemas.microsoft.com/office/drawing/2014/main" id="{C89B0EE8-6F2C-46F6-A487-AF9FC9FE97F7}"/>
              </a:ext>
            </a:extLst>
          </p:cNvPr>
          <p:cNvCxnSpPr>
            <a:cxnSpLocks/>
          </p:cNvCxnSpPr>
          <p:nvPr/>
        </p:nvCxnSpPr>
        <p:spPr bwMode="auto">
          <a:xfrm flipV="1">
            <a:off x="9828761" y="2720268"/>
            <a:ext cx="522264" cy="131160"/>
          </a:xfrm>
          <a:prstGeom prst="straightConnector1">
            <a:avLst/>
          </a:prstGeom>
          <a:solidFill>
            <a:schemeClr val="accent1"/>
          </a:solidFill>
          <a:ln w="19050" cap="flat" cmpd="sng" algn="ctr">
            <a:solidFill>
              <a:schemeClr val="accent2">
                <a:lumMod val="50000"/>
              </a:schemeClr>
            </a:solidFill>
            <a:prstDash val="solid"/>
            <a:round/>
            <a:headEnd type="none" w="med" len="med"/>
            <a:tailEnd type="arrow"/>
          </a:ln>
          <a:effectLst/>
        </p:spPr>
      </p:cxnSp>
    </p:spTree>
    <p:extLst>
      <p:ext uri="{BB962C8B-B14F-4D97-AF65-F5344CB8AC3E}">
        <p14:creationId xmlns:p14="http://schemas.microsoft.com/office/powerpoint/2010/main" val="20874277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90</a:t>
            </a:fld>
            <a:endParaRPr lang="es-ES_tradnl" dirty="0"/>
          </a:p>
        </p:txBody>
      </p:sp>
      <p:sp>
        <p:nvSpPr>
          <p:cNvPr id="31" name="Rectangle 6">
            <a:extLst>
              <a:ext uri="{FF2B5EF4-FFF2-40B4-BE49-F238E27FC236}">
                <a16:creationId xmlns:a16="http://schemas.microsoft.com/office/drawing/2014/main" id="{8D0125D5-9359-4880-8169-25E1E7BE279B}"/>
              </a:ext>
            </a:extLst>
          </p:cNvPr>
          <p:cNvSpPr>
            <a:spLocks noChangeArrowheads="1"/>
          </p:cNvSpPr>
          <p:nvPr/>
        </p:nvSpPr>
        <p:spPr bwMode="auto">
          <a:xfrm>
            <a:off x="225933" y="87101"/>
            <a:ext cx="11161015" cy="963827"/>
          </a:xfrm>
          <a:prstGeom prst="rect">
            <a:avLst/>
          </a:prstGeom>
          <a:noFill/>
          <a:ln w="12700" cap="flat" cmpd="sng" algn="ctr">
            <a:noFill/>
            <a:prstDash val="solid"/>
            <a:miter lim="800000"/>
          </a:ln>
          <a:effectLst/>
        </p:spPr>
        <p:txBody>
          <a:bodyPr rtlCol="0" anchor="ctr"/>
          <a:lstStyle/>
          <a:p>
            <a:pPr marL="171450" lvl="0" indent="-171450" algn="just">
              <a:lnSpc>
                <a:spcPct val="110000"/>
              </a:lnSpc>
              <a:spcBef>
                <a:spcPct val="20000"/>
              </a:spcBef>
              <a:buFont typeface="Wingdings" panose="05000000000000000000" pitchFamily="2" charset="2"/>
              <a:buChar char="§"/>
            </a:pPr>
            <a:r>
              <a:rPr lang="es-ES" sz="1400" dirty="0">
                <a:ea typeface="Verdana" panose="020B0604030504040204" pitchFamily="34" charset="0"/>
                <a:cs typeface="Verdana" panose="020B0604030504040204" pitchFamily="34" charset="0"/>
              </a:rPr>
              <a:t>Madrid, País Vasco, La Rioja, Baleares, Castilla y León, Cantabria, Aragón, Castilla- La Mancha y Asturias, son las comunidades con un porcentaje de compradores de libros no de texto superior a la media. C. Valenciana, Navarra, Cataluña, Murcia, Andalucía, Galicia, Canarias y Extremadura están por debajo de la media. </a:t>
            </a:r>
          </a:p>
        </p:txBody>
      </p:sp>
      <p:graphicFrame>
        <p:nvGraphicFramePr>
          <p:cNvPr id="18" name="3 Gráfico">
            <a:extLst>
              <a:ext uri="{FF2B5EF4-FFF2-40B4-BE49-F238E27FC236}">
                <a16:creationId xmlns:a16="http://schemas.microsoft.com/office/drawing/2014/main" id="{10A4310B-805D-4028-8AA9-8C4DF7E8A46F}"/>
              </a:ext>
            </a:extLst>
          </p:cNvPr>
          <p:cNvGraphicFramePr/>
          <p:nvPr>
            <p:extLst>
              <p:ext uri="{D42A27DB-BD31-4B8C-83A1-F6EECF244321}">
                <p14:modId xmlns:p14="http://schemas.microsoft.com/office/powerpoint/2010/main" val="1462507691"/>
              </p:ext>
            </p:extLst>
          </p:nvPr>
        </p:nvGraphicFramePr>
        <p:xfrm>
          <a:off x="1045548" y="2303177"/>
          <a:ext cx="4384235" cy="44872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13 Tabla">
            <a:extLst>
              <a:ext uri="{FF2B5EF4-FFF2-40B4-BE49-F238E27FC236}">
                <a16:creationId xmlns:a16="http://schemas.microsoft.com/office/drawing/2014/main" id="{F1C08E74-7327-4DDF-8C01-42F6EFAE7657}"/>
              </a:ext>
            </a:extLst>
          </p:cNvPr>
          <p:cNvGraphicFramePr>
            <a:graphicFrameLocks noGrp="1"/>
          </p:cNvGraphicFramePr>
          <p:nvPr>
            <p:extLst>
              <p:ext uri="{D42A27DB-BD31-4B8C-83A1-F6EECF244321}">
                <p14:modId xmlns:p14="http://schemas.microsoft.com/office/powerpoint/2010/main" val="2584680307"/>
              </p:ext>
            </p:extLst>
          </p:nvPr>
        </p:nvGraphicFramePr>
        <p:xfrm>
          <a:off x="5477149" y="2377177"/>
          <a:ext cx="762000" cy="4270068"/>
        </p:xfrm>
        <a:graphic>
          <a:graphicData uri="http://schemas.openxmlformats.org/drawingml/2006/table">
            <a:tbl>
              <a:tblPr/>
              <a:tblGrid>
                <a:gridCol w="762000">
                  <a:extLst>
                    <a:ext uri="{9D8B030D-6E8A-4147-A177-3AD203B41FA5}">
                      <a16:colId xmlns:a16="http://schemas.microsoft.com/office/drawing/2014/main" val="20000"/>
                    </a:ext>
                  </a:extLst>
                </a:gridCol>
              </a:tblGrid>
              <a:tr h="237226">
                <a:tc>
                  <a:txBody>
                    <a:bodyPr/>
                    <a:lstStyle/>
                    <a:p>
                      <a:pPr algn="ctr" fontAlgn="b"/>
                      <a:r>
                        <a:rPr kumimoji="0" lang="es-ES" sz="1000" b="0" i="0" u="none" strike="noStrike" kern="1200" cap="none" spc="0" normalizeH="0" baseline="0" noProof="0" dirty="0">
                          <a:ln>
                            <a:noFill/>
                          </a:ln>
                          <a:solidFill>
                            <a:prstClr val="black"/>
                          </a:solidFill>
                          <a:effectLst/>
                          <a:uLnTx/>
                          <a:uFillTx/>
                          <a:latin typeface="Verdana"/>
                          <a:ea typeface="+mn-ea"/>
                          <a:cs typeface="+mn-cs"/>
                        </a:rPr>
                        <a:t>8,7</a:t>
                      </a:r>
                      <a:endParaRPr lang="es-ES" sz="1000" b="0"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0"/>
                  </a:ext>
                </a:extLst>
              </a:tr>
              <a:tr h="237226">
                <a:tc>
                  <a:txBody>
                    <a:bodyPr/>
                    <a:lstStyle/>
                    <a:p>
                      <a:pPr algn="ctr" fontAlgn="b"/>
                      <a:r>
                        <a:rPr kumimoji="0" lang="es-ES" sz="1000" b="0" i="0" u="none" strike="noStrike" kern="1200" cap="none" spc="0" normalizeH="0" baseline="0" noProof="0" dirty="0">
                          <a:ln>
                            <a:noFill/>
                          </a:ln>
                          <a:solidFill>
                            <a:prstClr val="black"/>
                          </a:solidFill>
                          <a:effectLst/>
                          <a:uLnTx/>
                          <a:uFillTx/>
                          <a:latin typeface="Verdana"/>
                          <a:ea typeface="+mn-ea"/>
                          <a:cs typeface="+mn-cs"/>
                        </a:rPr>
                        <a:t>9,0</a:t>
                      </a:r>
                      <a:endParaRPr lang="es-ES" sz="1000" b="0"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1"/>
                  </a:ext>
                </a:extLst>
              </a:tr>
              <a:tr h="237226">
                <a:tc>
                  <a:txBody>
                    <a:bodyPr/>
                    <a:lstStyle/>
                    <a:p>
                      <a:pPr algn="ctr" fontAlgn="b"/>
                      <a:r>
                        <a:rPr kumimoji="0" lang="es-ES" sz="1000" b="0" i="0" u="none" strike="noStrike" kern="1200" cap="none" spc="0" normalizeH="0" baseline="0" noProof="0" dirty="0">
                          <a:ln>
                            <a:noFill/>
                          </a:ln>
                          <a:solidFill>
                            <a:prstClr val="black"/>
                          </a:solidFill>
                          <a:effectLst/>
                          <a:uLnTx/>
                          <a:uFillTx/>
                          <a:latin typeface="Verdana"/>
                          <a:ea typeface="+mn-ea"/>
                          <a:cs typeface="+mn-cs"/>
                        </a:rPr>
                        <a:t>8,9</a:t>
                      </a:r>
                      <a:endParaRPr lang="es-ES" sz="1000" b="0"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237226">
                <a:tc>
                  <a:txBody>
                    <a:bodyPr/>
                    <a:lstStyle/>
                    <a:p>
                      <a:pPr algn="ctr" fontAlgn="b"/>
                      <a:r>
                        <a:rPr kumimoji="0" lang="es-ES" sz="1000" b="0" i="0" u="none" strike="noStrike" kern="1200" cap="none" spc="0" normalizeH="0" baseline="0" noProof="0" dirty="0">
                          <a:ln>
                            <a:noFill/>
                          </a:ln>
                          <a:solidFill>
                            <a:prstClr val="black"/>
                          </a:solidFill>
                          <a:effectLst/>
                          <a:uLnTx/>
                          <a:uFillTx/>
                          <a:latin typeface="Verdana"/>
                          <a:ea typeface="+mn-ea"/>
                          <a:cs typeface="+mn-cs"/>
                        </a:rPr>
                        <a:t>8,1</a:t>
                      </a:r>
                      <a:endParaRPr lang="es-ES" sz="1000" b="0"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3"/>
                  </a:ext>
                </a:extLst>
              </a:tr>
              <a:tr h="237226">
                <a:tc>
                  <a:txBody>
                    <a:bodyPr/>
                    <a:lstStyle/>
                    <a:p>
                      <a:pPr algn="ctr" fontAlgn="b"/>
                      <a:r>
                        <a:rPr kumimoji="0" lang="es-ES" sz="1000" b="0" i="0" u="none" strike="noStrike" kern="1200" cap="none" spc="0" normalizeH="0" baseline="0" noProof="0" dirty="0">
                          <a:ln>
                            <a:noFill/>
                          </a:ln>
                          <a:solidFill>
                            <a:prstClr val="black"/>
                          </a:solidFill>
                          <a:effectLst/>
                          <a:uLnTx/>
                          <a:uFillTx/>
                          <a:latin typeface="Verdana"/>
                          <a:ea typeface="+mn-ea"/>
                          <a:cs typeface="+mn-cs"/>
                        </a:rPr>
                        <a:t>7,8</a:t>
                      </a:r>
                      <a:endParaRPr lang="es-ES" sz="1000" b="0"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4"/>
                  </a:ext>
                </a:extLst>
              </a:tr>
              <a:tr h="237226">
                <a:tc>
                  <a:txBody>
                    <a:bodyPr/>
                    <a:lstStyle/>
                    <a:p>
                      <a:pPr algn="ctr" fontAlgn="b"/>
                      <a:r>
                        <a:rPr kumimoji="0" lang="es-ES" sz="1000" b="0" i="0" u="none" strike="noStrike" kern="1200" cap="none" spc="0" normalizeH="0" baseline="0" noProof="0" dirty="0">
                          <a:ln>
                            <a:noFill/>
                          </a:ln>
                          <a:solidFill>
                            <a:prstClr val="black"/>
                          </a:solidFill>
                          <a:effectLst/>
                          <a:uLnTx/>
                          <a:uFillTx/>
                          <a:latin typeface="Verdana"/>
                          <a:ea typeface="+mn-ea"/>
                          <a:cs typeface="+mn-cs"/>
                        </a:rPr>
                        <a:t>8,8</a:t>
                      </a:r>
                      <a:endParaRPr lang="es-ES" sz="1000" b="0"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5"/>
                  </a:ext>
                </a:extLst>
              </a:tr>
              <a:tr h="237226">
                <a:tc>
                  <a:txBody>
                    <a:bodyPr/>
                    <a:lstStyle/>
                    <a:p>
                      <a:pPr algn="ctr" fontAlgn="b"/>
                      <a:r>
                        <a:rPr kumimoji="0" lang="es-ES" sz="1000" b="0" i="0" u="none" strike="noStrike" kern="1200" cap="none" spc="0" normalizeH="0" baseline="0" noProof="0" dirty="0">
                          <a:ln>
                            <a:noFill/>
                          </a:ln>
                          <a:solidFill>
                            <a:prstClr val="black"/>
                          </a:solidFill>
                          <a:effectLst/>
                          <a:uLnTx/>
                          <a:uFillTx/>
                          <a:latin typeface="Verdana"/>
                          <a:ea typeface="+mn-ea"/>
                          <a:cs typeface="+mn-cs"/>
                        </a:rPr>
                        <a:t>8,2</a:t>
                      </a:r>
                      <a:endParaRPr lang="es-ES" sz="1000" b="0"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6"/>
                  </a:ext>
                </a:extLst>
              </a:tr>
              <a:tr h="237226">
                <a:tc>
                  <a:txBody>
                    <a:bodyPr/>
                    <a:lstStyle/>
                    <a:p>
                      <a:pPr algn="ctr" fontAlgn="b"/>
                      <a:r>
                        <a:rPr kumimoji="0" lang="es-ES" sz="1000" b="0" i="0" u="none" strike="noStrike" kern="1200" cap="none" spc="0" normalizeH="0" baseline="0" noProof="0" dirty="0">
                          <a:ln>
                            <a:noFill/>
                          </a:ln>
                          <a:solidFill>
                            <a:prstClr val="black"/>
                          </a:solidFill>
                          <a:effectLst/>
                          <a:uLnTx/>
                          <a:uFillTx/>
                          <a:latin typeface="Verdana"/>
                          <a:ea typeface="+mn-ea"/>
                          <a:cs typeface="+mn-cs"/>
                        </a:rPr>
                        <a:t>8,2</a:t>
                      </a:r>
                      <a:endParaRPr lang="es-ES" sz="1000" b="0"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7"/>
                  </a:ext>
                </a:extLst>
              </a:tr>
              <a:tr h="237226">
                <a:tc>
                  <a:txBody>
                    <a:bodyPr/>
                    <a:lstStyle/>
                    <a:p>
                      <a:pPr algn="ctr" fontAlgn="b"/>
                      <a:r>
                        <a:rPr kumimoji="0" lang="es-ES" sz="1000" b="0" i="0" u="none" strike="noStrike" kern="1200" cap="none" spc="0" normalizeH="0" baseline="0" noProof="0" dirty="0">
                          <a:ln>
                            <a:noFill/>
                          </a:ln>
                          <a:solidFill>
                            <a:prstClr val="black"/>
                          </a:solidFill>
                          <a:effectLst/>
                          <a:uLnTx/>
                          <a:uFillTx/>
                          <a:latin typeface="Verdana"/>
                          <a:ea typeface="+mn-ea"/>
                          <a:cs typeface="+mn-cs"/>
                        </a:rPr>
                        <a:t>7,6</a:t>
                      </a:r>
                      <a:endParaRPr lang="es-ES" sz="1000" b="0"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8"/>
                  </a:ext>
                </a:extLst>
              </a:tr>
              <a:tr h="237226">
                <a:tc>
                  <a:txBody>
                    <a:bodyPr/>
                    <a:lstStyle/>
                    <a:p>
                      <a:pPr algn="ctr" fontAlgn="b"/>
                      <a:r>
                        <a:rPr kumimoji="0" lang="es-ES" sz="1000" b="1" i="0" u="none" strike="noStrike" kern="1200" cap="none" spc="0" normalizeH="0" baseline="0" noProof="0" dirty="0">
                          <a:ln>
                            <a:noFill/>
                          </a:ln>
                          <a:solidFill>
                            <a:prstClr val="black"/>
                          </a:solidFill>
                          <a:effectLst/>
                          <a:uLnTx/>
                          <a:uFillTx/>
                          <a:latin typeface="Verdana"/>
                          <a:ea typeface="+mn-ea"/>
                          <a:cs typeface="+mn-cs"/>
                        </a:rPr>
                        <a:t>8,5</a:t>
                      </a:r>
                      <a:endParaRPr lang="es-ES" sz="1000" b="1"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9"/>
                  </a:ext>
                </a:extLst>
              </a:tr>
              <a:tr h="237226">
                <a:tc>
                  <a:txBody>
                    <a:bodyPr/>
                    <a:lstStyle/>
                    <a:p>
                      <a:pPr algn="ctr" fontAlgn="b"/>
                      <a:r>
                        <a:rPr kumimoji="0" lang="es-ES" sz="1000" b="0" i="0" u="none" strike="noStrike" kern="1200" cap="none" spc="0" normalizeH="0" baseline="0" noProof="0" dirty="0">
                          <a:ln>
                            <a:noFill/>
                          </a:ln>
                          <a:solidFill>
                            <a:prstClr val="black"/>
                          </a:solidFill>
                          <a:effectLst/>
                          <a:uLnTx/>
                          <a:uFillTx/>
                          <a:latin typeface="Verdana"/>
                          <a:ea typeface="+mn-ea"/>
                          <a:cs typeface="+mn-cs"/>
                        </a:rPr>
                        <a:t>9,0</a:t>
                      </a:r>
                      <a:endParaRPr lang="es-ES" sz="1000" b="0"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0"/>
                  </a:ext>
                </a:extLst>
              </a:tr>
              <a:tr h="237226">
                <a:tc>
                  <a:txBody>
                    <a:bodyPr/>
                    <a:lstStyle/>
                    <a:p>
                      <a:pPr algn="ctr" fontAlgn="b"/>
                      <a:r>
                        <a:rPr kumimoji="0" lang="es-ES" sz="1000" b="0" i="0" u="none" strike="noStrike" kern="1200" cap="none" spc="0" normalizeH="0" baseline="0" noProof="0" dirty="0">
                          <a:ln>
                            <a:noFill/>
                          </a:ln>
                          <a:solidFill>
                            <a:prstClr val="black"/>
                          </a:solidFill>
                          <a:effectLst/>
                          <a:uLnTx/>
                          <a:uFillTx/>
                          <a:latin typeface="Verdana"/>
                          <a:ea typeface="+mn-ea"/>
                          <a:cs typeface="+mn-cs"/>
                        </a:rPr>
                        <a:t>8,9</a:t>
                      </a:r>
                      <a:endParaRPr lang="es-ES" sz="1000" b="0"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1"/>
                  </a:ext>
                </a:extLst>
              </a:tr>
              <a:tr h="237226">
                <a:tc>
                  <a:txBody>
                    <a:bodyPr/>
                    <a:lstStyle/>
                    <a:p>
                      <a:pPr algn="ctr" fontAlgn="b"/>
                      <a:r>
                        <a:rPr kumimoji="0" lang="es-ES" sz="1000" b="0" i="0" u="none" strike="noStrike" kern="1200" cap="none" spc="0" normalizeH="0" baseline="0" noProof="0" dirty="0">
                          <a:ln>
                            <a:noFill/>
                          </a:ln>
                          <a:solidFill>
                            <a:prstClr val="black"/>
                          </a:solidFill>
                          <a:effectLst/>
                          <a:uLnTx/>
                          <a:uFillTx/>
                          <a:latin typeface="Verdana"/>
                          <a:ea typeface="+mn-ea"/>
                          <a:cs typeface="+mn-cs"/>
                        </a:rPr>
                        <a:t>8,0</a:t>
                      </a:r>
                      <a:endParaRPr lang="es-ES" sz="1000" b="0"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2"/>
                  </a:ext>
                </a:extLst>
              </a:tr>
              <a:tr h="237226">
                <a:tc>
                  <a:txBody>
                    <a:bodyPr/>
                    <a:lstStyle/>
                    <a:p>
                      <a:pPr algn="ctr" fontAlgn="b"/>
                      <a:r>
                        <a:rPr kumimoji="0" lang="es-ES" sz="1000" b="0" i="0" u="none" strike="noStrike" kern="1200" cap="none" spc="0" normalizeH="0" baseline="0" noProof="0" dirty="0">
                          <a:ln>
                            <a:noFill/>
                          </a:ln>
                          <a:solidFill>
                            <a:prstClr val="black"/>
                          </a:solidFill>
                          <a:effectLst/>
                          <a:uLnTx/>
                          <a:uFillTx/>
                          <a:latin typeface="Verdana"/>
                          <a:ea typeface="+mn-ea"/>
                          <a:cs typeface="+mn-cs"/>
                        </a:rPr>
                        <a:t>6,3</a:t>
                      </a:r>
                      <a:endParaRPr lang="es-ES" sz="1000" b="0"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3"/>
                  </a:ext>
                </a:extLst>
              </a:tr>
              <a:tr h="237226">
                <a:tc>
                  <a:txBody>
                    <a:bodyPr/>
                    <a:lstStyle/>
                    <a:p>
                      <a:pPr algn="ctr" fontAlgn="b"/>
                      <a:r>
                        <a:rPr kumimoji="0" lang="es-ES" sz="1000" b="0" i="0" u="none" strike="noStrike" kern="1200" cap="none" spc="0" normalizeH="0" baseline="0" noProof="0" dirty="0">
                          <a:ln>
                            <a:noFill/>
                          </a:ln>
                          <a:solidFill>
                            <a:prstClr val="black"/>
                          </a:solidFill>
                          <a:effectLst/>
                          <a:uLnTx/>
                          <a:uFillTx/>
                          <a:latin typeface="Verdana"/>
                          <a:ea typeface="+mn-ea"/>
                          <a:cs typeface="+mn-cs"/>
                        </a:rPr>
                        <a:t>9,0</a:t>
                      </a:r>
                      <a:endParaRPr lang="es-ES" sz="1000" b="0"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4"/>
                  </a:ext>
                </a:extLst>
              </a:tr>
              <a:tr h="237226">
                <a:tc>
                  <a:txBody>
                    <a:bodyPr/>
                    <a:lstStyle/>
                    <a:p>
                      <a:pPr algn="ctr" fontAlgn="b"/>
                      <a:r>
                        <a:rPr kumimoji="0" lang="es-ES" sz="1000" b="0" i="0" u="none" strike="noStrike" kern="1200" cap="none" spc="0" normalizeH="0" baseline="0" noProof="0" dirty="0">
                          <a:ln>
                            <a:noFill/>
                          </a:ln>
                          <a:solidFill>
                            <a:prstClr val="black"/>
                          </a:solidFill>
                          <a:effectLst/>
                          <a:uLnTx/>
                          <a:uFillTx/>
                          <a:latin typeface="Verdana"/>
                          <a:ea typeface="+mn-ea"/>
                          <a:cs typeface="+mn-cs"/>
                        </a:rPr>
                        <a:t>9,0</a:t>
                      </a:r>
                      <a:endParaRPr lang="es-ES" sz="1000" b="0"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5"/>
                  </a:ext>
                </a:extLst>
              </a:tr>
              <a:tr h="237226">
                <a:tc>
                  <a:txBody>
                    <a:bodyPr/>
                    <a:lstStyle/>
                    <a:p>
                      <a:pPr algn="ctr" fontAlgn="b"/>
                      <a:r>
                        <a:rPr kumimoji="0" lang="es-ES" sz="1000" b="0" i="0" u="none" strike="noStrike" kern="1200" cap="none" spc="0" normalizeH="0" baseline="0" noProof="0" dirty="0">
                          <a:ln>
                            <a:noFill/>
                          </a:ln>
                          <a:solidFill>
                            <a:prstClr val="black"/>
                          </a:solidFill>
                          <a:effectLst/>
                          <a:uLnTx/>
                          <a:uFillTx/>
                          <a:latin typeface="Verdana"/>
                          <a:ea typeface="+mn-ea"/>
                          <a:cs typeface="+mn-cs"/>
                        </a:rPr>
                        <a:t>8,4</a:t>
                      </a:r>
                      <a:endParaRPr lang="es-ES" sz="1000" b="0"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6"/>
                  </a:ext>
                </a:extLst>
              </a:tr>
              <a:tr h="237226">
                <a:tc>
                  <a:txBody>
                    <a:bodyPr/>
                    <a:lstStyle/>
                    <a:p>
                      <a:pPr algn="ctr" fontAlgn="b"/>
                      <a:r>
                        <a:rPr kumimoji="0" lang="es-ES" sz="1000" b="0" i="0" u="none" strike="noStrike" kern="1200" cap="none" spc="0" normalizeH="0" baseline="0" noProof="0" dirty="0">
                          <a:ln>
                            <a:noFill/>
                          </a:ln>
                          <a:solidFill>
                            <a:prstClr val="black"/>
                          </a:solidFill>
                          <a:effectLst/>
                          <a:uLnTx/>
                          <a:uFillTx/>
                          <a:latin typeface="Verdana"/>
                          <a:ea typeface="+mn-ea"/>
                          <a:cs typeface="+mn-cs"/>
                        </a:rPr>
                        <a:t>7,5</a:t>
                      </a:r>
                      <a:endParaRPr lang="es-ES" sz="1000" b="0" i="0" u="none" strike="noStrike" dirty="0">
                        <a:solidFill>
                          <a:schemeClr val="tx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17"/>
                  </a:ext>
                </a:extLst>
              </a:tr>
            </a:tbl>
          </a:graphicData>
        </a:graphic>
      </p:graphicFrame>
      <p:sp>
        <p:nvSpPr>
          <p:cNvPr id="22" name="15 Rectángulo">
            <a:extLst>
              <a:ext uri="{FF2B5EF4-FFF2-40B4-BE49-F238E27FC236}">
                <a16:creationId xmlns:a16="http://schemas.microsoft.com/office/drawing/2014/main" id="{390F5242-D1F2-4C8F-8C36-158A93DDCF1B}"/>
              </a:ext>
            </a:extLst>
          </p:cNvPr>
          <p:cNvSpPr/>
          <p:nvPr/>
        </p:nvSpPr>
        <p:spPr bwMode="auto">
          <a:xfrm>
            <a:off x="5392876" y="1863568"/>
            <a:ext cx="994934" cy="4904163"/>
          </a:xfrm>
          <a:prstGeom prst="rect">
            <a:avLst/>
          </a:prstGeom>
          <a:noFill/>
          <a:ln w="28575"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 sz="1400" b="1" i="0" u="none" strike="noStrike" cap="none" normalizeH="0" baseline="0">
              <a:ln>
                <a:noFill/>
              </a:ln>
              <a:solidFill>
                <a:schemeClr val="tx1"/>
              </a:solidFill>
              <a:effectLst/>
              <a:latin typeface="Arial" charset="0"/>
            </a:endParaRPr>
          </a:p>
        </p:txBody>
      </p:sp>
      <p:sp>
        <p:nvSpPr>
          <p:cNvPr id="32" name="Rectangle 10">
            <a:extLst>
              <a:ext uri="{FF2B5EF4-FFF2-40B4-BE49-F238E27FC236}">
                <a16:creationId xmlns:a16="http://schemas.microsoft.com/office/drawing/2014/main" id="{C19E560E-75C5-4B65-87E2-7B64D864BAB4}"/>
              </a:ext>
            </a:extLst>
          </p:cNvPr>
          <p:cNvSpPr>
            <a:spLocks noChangeArrowheads="1"/>
          </p:cNvSpPr>
          <p:nvPr/>
        </p:nvSpPr>
        <p:spPr bwMode="auto">
          <a:xfrm>
            <a:off x="5119647" y="1909118"/>
            <a:ext cx="1477005" cy="479474"/>
          </a:xfrm>
          <a:prstGeom prst="rect">
            <a:avLst/>
          </a:prstGeom>
          <a:noFill/>
          <a:ln w="9525">
            <a:noFill/>
            <a:miter lim="800000"/>
            <a:headEnd/>
            <a:tailEnd/>
          </a:ln>
          <a:effectLst/>
        </p:spPr>
        <p:txBody>
          <a:bodyPr anchor="ctr"/>
          <a:lstStyle/>
          <a:p>
            <a:pPr algn="ctr"/>
            <a:r>
              <a:rPr lang="es-ES" sz="900" dirty="0">
                <a:solidFill>
                  <a:srgbClr val="002A61"/>
                </a:solidFill>
                <a:latin typeface="+mj-lt"/>
              </a:rPr>
              <a:t>Media de libros comprados</a:t>
            </a:r>
          </a:p>
          <a:p>
            <a:pPr algn="ctr"/>
            <a:r>
              <a:rPr lang="es-ES" sz="1200" b="1" dirty="0">
                <a:solidFill>
                  <a:srgbClr val="002A61"/>
                </a:solidFill>
                <a:latin typeface="+mj-lt"/>
              </a:rPr>
              <a:t>2021</a:t>
            </a:r>
            <a:endParaRPr lang="es-ES" sz="900" b="1" dirty="0">
              <a:solidFill>
                <a:srgbClr val="002A61"/>
              </a:solidFill>
              <a:latin typeface="+mj-lt"/>
            </a:endParaRPr>
          </a:p>
        </p:txBody>
      </p:sp>
      <p:sp>
        <p:nvSpPr>
          <p:cNvPr id="33" name="Rectangle 8">
            <a:extLst>
              <a:ext uri="{FF2B5EF4-FFF2-40B4-BE49-F238E27FC236}">
                <a16:creationId xmlns:a16="http://schemas.microsoft.com/office/drawing/2014/main" id="{79AC162B-4E4A-4811-A98E-5540A83FB794}"/>
              </a:ext>
            </a:extLst>
          </p:cNvPr>
          <p:cNvSpPr>
            <a:spLocks noChangeArrowheads="1"/>
          </p:cNvSpPr>
          <p:nvPr/>
        </p:nvSpPr>
        <p:spPr bwMode="auto">
          <a:xfrm>
            <a:off x="2520013" y="1901797"/>
            <a:ext cx="2030528" cy="355600"/>
          </a:xfrm>
          <a:prstGeom prst="roundRect">
            <a:avLst/>
          </a:prstGeom>
          <a:solidFill>
            <a:schemeClr val="accent4"/>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POR CC.AA.</a:t>
            </a:r>
          </a:p>
        </p:txBody>
      </p:sp>
      <p:pic>
        <p:nvPicPr>
          <p:cNvPr id="34" name="Imagen 33">
            <a:extLst>
              <a:ext uri="{FF2B5EF4-FFF2-40B4-BE49-F238E27FC236}">
                <a16:creationId xmlns:a16="http://schemas.microsoft.com/office/drawing/2014/main" id="{096D9554-AE31-4CD6-8F17-8346CB153FAD}"/>
              </a:ext>
            </a:extLst>
          </p:cNvPr>
          <p:cNvPicPr>
            <a:picLocks noChangeAspect="1"/>
          </p:cNvPicPr>
          <p:nvPr/>
        </p:nvPicPr>
        <p:blipFill>
          <a:blip r:embed="rId3" cstate="email">
            <a:biLevel thresh="75000"/>
            <a:extLst>
              <a:ext uri="{28A0092B-C50C-407E-A947-70E740481C1C}">
                <a14:useLocalDpi xmlns:a14="http://schemas.microsoft.com/office/drawing/2010/main" val="0"/>
              </a:ext>
            </a:extLst>
          </a:blip>
          <a:stretch>
            <a:fillRect/>
          </a:stretch>
        </p:blipFill>
        <p:spPr>
          <a:xfrm>
            <a:off x="1940176" y="1879654"/>
            <a:ext cx="518298" cy="396822"/>
          </a:xfrm>
          <a:prstGeom prst="rect">
            <a:avLst/>
          </a:prstGeom>
        </p:spPr>
      </p:pic>
      <p:sp>
        <p:nvSpPr>
          <p:cNvPr id="35" name="11 Rectángulo">
            <a:extLst>
              <a:ext uri="{FF2B5EF4-FFF2-40B4-BE49-F238E27FC236}">
                <a16:creationId xmlns:a16="http://schemas.microsoft.com/office/drawing/2014/main" id="{96407D80-7950-45F6-9303-4AC97A15755D}"/>
              </a:ext>
            </a:extLst>
          </p:cNvPr>
          <p:cNvSpPr/>
          <p:nvPr/>
        </p:nvSpPr>
        <p:spPr bwMode="auto">
          <a:xfrm>
            <a:off x="1033521" y="4538007"/>
            <a:ext cx="5589362" cy="265872"/>
          </a:xfrm>
          <a:prstGeom prst="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 sz="1400" b="1" i="0" u="none" strike="noStrike" cap="none" normalizeH="0" baseline="0">
              <a:ln>
                <a:noFill/>
              </a:ln>
              <a:solidFill>
                <a:schemeClr val="tx1"/>
              </a:solidFill>
              <a:effectLst/>
              <a:latin typeface="Arial" charset="0"/>
            </a:endParaRPr>
          </a:p>
        </p:txBody>
      </p:sp>
      <p:grpSp>
        <p:nvGrpSpPr>
          <p:cNvPr id="7" name="Grupo 6">
            <a:extLst>
              <a:ext uri="{FF2B5EF4-FFF2-40B4-BE49-F238E27FC236}">
                <a16:creationId xmlns:a16="http://schemas.microsoft.com/office/drawing/2014/main" id="{0C1576A0-7C85-4B64-B9A3-35889CDB33A7}"/>
              </a:ext>
            </a:extLst>
          </p:cNvPr>
          <p:cNvGrpSpPr/>
          <p:nvPr/>
        </p:nvGrpSpPr>
        <p:grpSpPr>
          <a:xfrm>
            <a:off x="7398715" y="2828522"/>
            <a:ext cx="3768615" cy="2947647"/>
            <a:chOff x="7001545" y="1731977"/>
            <a:chExt cx="5016955" cy="3924044"/>
          </a:xfrm>
        </p:grpSpPr>
        <p:sp>
          <p:nvSpPr>
            <p:cNvPr id="37" name="Freeform 5">
              <a:extLst>
                <a:ext uri="{FF2B5EF4-FFF2-40B4-BE49-F238E27FC236}">
                  <a16:creationId xmlns:a16="http://schemas.microsoft.com/office/drawing/2014/main" id="{7B09A214-F35F-44E1-B761-93AB9B480376}"/>
                </a:ext>
              </a:extLst>
            </p:cNvPr>
            <p:cNvSpPr>
              <a:spLocks/>
            </p:cNvSpPr>
            <p:nvPr/>
          </p:nvSpPr>
          <p:spPr bwMode="auto">
            <a:xfrm>
              <a:off x="10721503" y="3872749"/>
              <a:ext cx="144971" cy="114005"/>
            </a:xfrm>
            <a:custGeom>
              <a:avLst/>
              <a:gdLst>
                <a:gd name="T0" fmla="*/ 0 w 184"/>
                <a:gd name="T1" fmla="*/ 104281 h 164"/>
                <a:gd name="T2" fmla="*/ 0 w 184"/>
                <a:gd name="T3" fmla="*/ 81543 h 164"/>
                <a:gd name="T4" fmla="*/ 18662 w 184"/>
                <a:gd name="T5" fmla="*/ 75270 h 164"/>
                <a:gd name="T6" fmla="*/ 31103 w 184"/>
                <a:gd name="T7" fmla="*/ 34499 h 164"/>
                <a:gd name="T8" fmla="*/ 67538 w 184"/>
                <a:gd name="T9" fmla="*/ 6273 h 164"/>
                <a:gd name="T10" fmla="*/ 108416 w 184"/>
                <a:gd name="T11" fmla="*/ 0 h 164"/>
                <a:gd name="T12" fmla="*/ 152849 w 184"/>
                <a:gd name="T13" fmla="*/ 6273 h 164"/>
                <a:gd name="T14" fmla="*/ 159070 w 184"/>
                <a:gd name="T15" fmla="*/ 11761 h 164"/>
                <a:gd name="T16" fmla="*/ 152849 w 184"/>
                <a:gd name="T17" fmla="*/ 29010 h 164"/>
                <a:gd name="T18" fmla="*/ 163513 w 184"/>
                <a:gd name="T19" fmla="*/ 40771 h 164"/>
                <a:gd name="T20" fmla="*/ 140408 w 184"/>
                <a:gd name="T21" fmla="*/ 65078 h 164"/>
                <a:gd name="T22" fmla="*/ 120857 w 184"/>
                <a:gd name="T23" fmla="*/ 93304 h 164"/>
                <a:gd name="T24" fmla="*/ 91532 w 184"/>
                <a:gd name="T25" fmla="*/ 104281 h 164"/>
                <a:gd name="T26" fmla="*/ 85311 w 184"/>
                <a:gd name="T27" fmla="*/ 128587 h 164"/>
                <a:gd name="T28" fmla="*/ 18662 w 184"/>
                <a:gd name="T29" fmla="*/ 122314 h 164"/>
                <a:gd name="T30" fmla="*/ 0 w 184"/>
                <a:gd name="T31" fmla="*/ 104281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4" h="164">
                  <a:moveTo>
                    <a:pt x="0" y="133"/>
                  </a:moveTo>
                  <a:lnTo>
                    <a:pt x="0" y="104"/>
                  </a:lnTo>
                  <a:lnTo>
                    <a:pt x="21" y="96"/>
                  </a:lnTo>
                  <a:lnTo>
                    <a:pt x="35" y="44"/>
                  </a:lnTo>
                  <a:lnTo>
                    <a:pt x="76" y="8"/>
                  </a:lnTo>
                  <a:lnTo>
                    <a:pt x="122" y="0"/>
                  </a:lnTo>
                  <a:lnTo>
                    <a:pt x="172" y="8"/>
                  </a:lnTo>
                  <a:lnTo>
                    <a:pt x="179" y="15"/>
                  </a:lnTo>
                  <a:lnTo>
                    <a:pt x="172" y="37"/>
                  </a:lnTo>
                  <a:lnTo>
                    <a:pt x="184" y="52"/>
                  </a:lnTo>
                  <a:lnTo>
                    <a:pt x="158" y="83"/>
                  </a:lnTo>
                  <a:lnTo>
                    <a:pt x="136" y="119"/>
                  </a:lnTo>
                  <a:lnTo>
                    <a:pt x="103" y="133"/>
                  </a:lnTo>
                  <a:lnTo>
                    <a:pt x="96" y="164"/>
                  </a:lnTo>
                  <a:lnTo>
                    <a:pt x="21" y="156"/>
                  </a:lnTo>
                  <a:lnTo>
                    <a:pt x="0" y="133"/>
                  </a:lnTo>
                  <a:close/>
                </a:path>
              </a:pathLst>
            </a:custGeom>
            <a:solidFill>
              <a:srgbClr val="BFC7D7"/>
            </a:solidFill>
            <a:ln w="1651">
              <a:solidFill>
                <a:schemeClr val="bg1">
                  <a:lumMod val="50000"/>
                </a:schemeClr>
              </a:solidFill>
              <a:prstDash val="solid"/>
              <a:round/>
              <a:headEnd/>
              <a:tailEnd/>
            </a:ln>
          </p:spPr>
          <p:txBody>
            <a:bodyPr/>
            <a:lstStyle/>
            <a:p>
              <a:pPr>
                <a:defRPr/>
              </a:pPr>
              <a:endParaRPr lang="es-ES_tradnl"/>
            </a:p>
          </p:txBody>
        </p:sp>
        <p:sp>
          <p:nvSpPr>
            <p:cNvPr id="38" name="Freeform 6">
              <a:extLst>
                <a:ext uri="{FF2B5EF4-FFF2-40B4-BE49-F238E27FC236}">
                  <a16:creationId xmlns:a16="http://schemas.microsoft.com/office/drawing/2014/main" id="{55B48AF1-5306-4711-A52F-DC19336E18F6}"/>
                </a:ext>
              </a:extLst>
            </p:cNvPr>
            <p:cNvSpPr>
              <a:spLocks/>
            </p:cNvSpPr>
            <p:nvPr/>
          </p:nvSpPr>
          <p:spPr bwMode="auto">
            <a:xfrm>
              <a:off x="10787655" y="4028978"/>
              <a:ext cx="90079" cy="56300"/>
            </a:xfrm>
            <a:custGeom>
              <a:avLst/>
              <a:gdLst>
                <a:gd name="T0" fmla="*/ 0 w 115"/>
                <a:gd name="T1" fmla="*/ 34494 h 81"/>
                <a:gd name="T2" fmla="*/ 11485 w 115"/>
                <a:gd name="T3" fmla="*/ 57228 h 81"/>
                <a:gd name="T4" fmla="*/ 42407 w 115"/>
                <a:gd name="T5" fmla="*/ 45469 h 81"/>
                <a:gd name="T6" fmla="*/ 72445 w 115"/>
                <a:gd name="T7" fmla="*/ 63500 h 81"/>
                <a:gd name="T8" fmla="*/ 101600 w 115"/>
                <a:gd name="T9" fmla="*/ 63500 h 81"/>
                <a:gd name="T10" fmla="*/ 84814 w 115"/>
                <a:gd name="T11" fmla="*/ 34494 h 81"/>
                <a:gd name="T12" fmla="*/ 17670 w 115"/>
                <a:gd name="T13" fmla="*/ 0 h 81"/>
                <a:gd name="T14" fmla="*/ 0 w 115"/>
                <a:gd name="T15" fmla="*/ 34494 h 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5" h="81">
                  <a:moveTo>
                    <a:pt x="0" y="44"/>
                  </a:moveTo>
                  <a:lnTo>
                    <a:pt x="13" y="73"/>
                  </a:lnTo>
                  <a:lnTo>
                    <a:pt x="48" y="58"/>
                  </a:lnTo>
                  <a:lnTo>
                    <a:pt x="82" y="81"/>
                  </a:lnTo>
                  <a:lnTo>
                    <a:pt x="115" y="81"/>
                  </a:lnTo>
                  <a:lnTo>
                    <a:pt x="96" y="44"/>
                  </a:lnTo>
                  <a:lnTo>
                    <a:pt x="20" y="0"/>
                  </a:lnTo>
                  <a:lnTo>
                    <a:pt x="0" y="44"/>
                  </a:lnTo>
                  <a:close/>
                </a:path>
              </a:pathLst>
            </a:custGeom>
            <a:solidFill>
              <a:srgbClr val="BFC7D7"/>
            </a:solidFill>
            <a:ln w="1651">
              <a:solidFill>
                <a:schemeClr val="bg1">
                  <a:lumMod val="50000"/>
                </a:schemeClr>
              </a:solidFill>
              <a:prstDash val="solid"/>
              <a:round/>
              <a:headEnd/>
              <a:tailEnd/>
            </a:ln>
          </p:spPr>
          <p:txBody>
            <a:bodyPr/>
            <a:lstStyle/>
            <a:p>
              <a:pPr>
                <a:defRPr/>
              </a:pPr>
              <a:endParaRPr lang="es-ES_tradnl"/>
            </a:p>
          </p:txBody>
        </p:sp>
        <p:sp>
          <p:nvSpPr>
            <p:cNvPr id="39" name="Freeform 7">
              <a:extLst>
                <a:ext uri="{FF2B5EF4-FFF2-40B4-BE49-F238E27FC236}">
                  <a16:creationId xmlns:a16="http://schemas.microsoft.com/office/drawing/2014/main" id="{096DB679-88BE-446F-87D6-6819C4D64F1D}"/>
                </a:ext>
              </a:extLst>
            </p:cNvPr>
            <p:cNvSpPr>
              <a:spLocks/>
            </p:cNvSpPr>
            <p:nvPr/>
          </p:nvSpPr>
          <p:spPr bwMode="auto">
            <a:xfrm>
              <a:off x="11122634" y="3433616"/>
              <a:ext cx="392685" cy="329350"/>
            </a:xfrm>
            <a:custGeom>
              <a:avLst/>
              <a:gdLst>
                <a:gd name="T0" fmla="*/ 0 w 499"/>
                <a:gd name="T1" fmla="*/ 212385 h 467"/>
                <a:gd name="T2" fmla="*/ 7988 w 499"/>
                <a:gd name="T3" fmla="*/ 253748 h 467"/>
                <a:gd name="T4" fmla="*/ 31066 w 499"/>
                <a:gd name="T5" fmla="*/ 253748 h 467"/>
                <a:gd name="T6" fmla="*/ 48818 w 499"/>
                <a:gd name="T7" fmla="*/ 288748 h 467"/>
                <a:gd name="T8" fmla="*/ 67458 w 499"/>
                <a:gd name="T9" fmla="*/ 283180 h 467"/>
                <a:gd name="T10" fmla="*/ 110062 w 499"/>
                <a:gd name="T11" fmla="*/ 237044 h 467"/>
                <a:gd name="T12" fmla="*/ 116275 w 499"/>
                <a:gd name="T13" fmla="*/ 237044 h 467"/>
                <a:gd name="T14" fmla="*/ 145566 w 499"/>
                <a:gd name="T15" fmla="*/ 253748 h 467"/>
                <a:gd name="T16" fmla="*/ 158880 w 499"/>
                <a:gd name="T17" fmla="*/ 288748 h 467"/>
                <a:gd name="T18" fmla="*/ 151779 w 499"/>
                <a:gd name="T19" fmla="*/ 324543 h 467"/>
                <a:gd name="T20" fmla="*/ 158880 w 499"/>
                <a:gd name="T21" fmla="*/ 330112 h 467"/>
                <a:gd name="T22" fmla="*/ 249415 w 499"/>
                <a:gd name="T23" fmla="*/ 324543 h 467"/>
                <a:gd name="T24" fmla="*/ 260954 w 499"/>
                <a:gd name="T25" fmla="*/ 353180 h 467"/>
                <a:gd name="T26" fmla="*/ 296458 w 499"/>
                <a:gd name="T27" fmla="*/ 371475 h 467"/>
                <a:gd name="T28" fmla="*/ 387881 w 499"/>
                <a:gd name="T29" fmla="*/ 247385 h 467"/>
                <a:gd name="T30" fmla="*/ 418059 w 499"/>
                <a:gd name="T31" fmla="*/ 175794 h 467"/>
                <a:gd name="T32" fmla="*/ 442912 w 499"/>
                <a:gd name="T33" fmla="*/ 147954 h 467"/>
                <a:gd name="T34" fmla="*/ 442912 w 499"/>
                <a:gd name="T35" fmla="*/ 124090 h 467"/>
                <a:gd name="T36" fmla="*/ 400307 w 499"/>
                <a:gd name="T37" fmla="*/ 107386 h 467"/>
                <a:gd name="T38" fmla="*/ 364803 w 499"/>
                <a:gd name="T39" fmla="*/ 124090 h 467"/>
                <a:gd name="T40" fmla="*/ 339063 w 499"/>
                <a:gd name="T41" fmla="*/ 124090 h 467"/>
                <a:gd name="T42" fmla="*/ 322199 w 499"/>
                <a:gd name="T43" fmla="*/ 107386 h 467"/>
                <a:gd name="T44" fmla="*/ 309772 w 499"/>
                <a:gd name="T45" fmla="*/ 76363 h 467"/>
                <a:gd name="T46" fmla="*/ 326637 w 499"/>
                <a:gd name="T47" fmla="*/ 59659 h 467"/>
                <a:gd name="T48" fmla="*/ 326637 w 499"/>
                <a:gd name="T49" fmla="*/ 46932 h 467"/>
                <a:gd name="T50" fmla="*/ 322199 w 499"/>
                <a:gd name="T51" fmla="*/ 35000 h 467"/>
                <a:gd name="T52" fmla="*/ 290245 w 499"/>
                <a:gd name="T53" fmla="*/ 59659 h 467"/>
                <a:gd name="T54" fmla="*/ 279594 w 499"/>
                <a:gd name="T55" fmla="*/ 51704 h 467"/>
                <a:gd name="T56" fmla="*/ 290245 w 499"/>
                <a:gd name="T57" fmla="*/ 35000 h 467"/>
                <a:gd name="T58" fmla="*/ 315985 w 499"/>
                <a:gd name="T59" fmla="*/ 28636 h 467"/>
                <a:gd name="T60" fmla="*/ 322199 w 499"/>
                <a:gd name="T61" fmla="*/ 0 h 467"/>
                <a:gd name="T62" fmla="*/ 194384 w 499"/>
                <a:gd name="T63" fmla="*/ 51704 h 467"/>
                <a:gd name="T64" fmla="*/ 139353 w 499"/>
                <a:gd name="T65" fmla="*/ 117727 h 467"/>
                <a:gd name="T66" fmla="*/ 96748 w 499"/>
                <a:gd name="T67" fmla="*/ 136022 h 467"/>
                <a:gd name="T68" fmla="*/ 73671 w 499"/>
                <a:gd name="T69" fmla="*/ 165454 h 467"/>
                <a:gd name="T70" fmla="*/ 0 w 499"/>
                <a:gd name="T71" fmla="*/ 212385 h 4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9" h="467">
                  <a:moveTo>
                    <a:pt x="0" y="267"/>
                  </a:moveTo>
                  <a:lnTo>
                    <a:pt x="9" y="319"/>
                  </a:lnTo>
                  <a:lnTo>
                    <a:pt x="35" y="319"/>
                  </a:lnTo>
                  <a:lnTo>
                    <a:pt x="55" y="363"/>
                  </a:lnTo>
                  <a:lnTo>
                    <a:pt x="76" y="356"/>
                  </a:lnTo>
                  <a:lnTo>
                    <a:pt x="124" y="298"/>
                  </a:lnTo>
                  <a:lnTo>
                    <a:pt x="131" y="298"/>
                  </a:lnTo>
                  <a:lnTo>
                    <a:pt x="164" y="319"/>
                  </a:lnTo>
                  <a:lnTo>
                    <a:pt x="179" y="363"/>
                  </a:lnTo>
                  <a:lnTo>
                    <a:pt x="171" y="408"/>
                  </a:lnTo>
                  <a:lnTo>
                    <a:pt x="179" y="415"/>
                  </a:lnTo>
                  <a:lnTo>
                    <a:pt x="281" y="408"/>
                  </a:lnTo>
                  <a:lnTo>
                    <a:pt x="294" y="444"/>
                  </a:lnTo>
                  <a:lnTo>
                    <a:pt x="334" y="467"/>
                  </a:lnTo>
                  <a:lnTo>
                    <a:pt x="437" y="311"/>
                  </a:lnTo>
                  <a:lnTo>
                    <a:pt x="471" y="221"/>
                  </a:lnTo>
                  <a:lnTo>
                    <a:pt x="499" y="186"/>
                  </a:lnTo>
                  <a:lnTo>
                    <a:pt x="499" y="156"/>
                  </a:lnTo>
                  <a:lnTo>
                    <a:pt x="451" y="135"/>
                  </a:lnTo>
                  <a:lnTo>
                    <a:pt x="411" y="156"/>
                  </a:lnTo>
                  <a:lnTo>
                    <a:pt x="382" y="156"/>
                  </a:lnTo>
                  <a:lnTo>
                    <a:pt x="363" y="135"/>
                  </a:lnTo>
                  <a:lnTo>
                    <a:pt x="349" y="96"/>
                  </a:lnTo>
                  <a:lnTo>
                    <a:pt x="368" y="75"/>
                  </a:lnTo>
                  <a:lnTo>
                    <a:pt x="368" y="59"/>
                  </a:lnTo>
                  <a:lnTo>
                    <a:pt x="363" y="44"/>
                  </a:lnTo>
                  <a:lnTo>
                    <a:pt x="327" y="75"/>
                  </a:lnTo>
                  <a:lnTo>
                    <a:pt x="315" y="65"/>
                  </a:lnTo>
                  <a:lnTo>
                    <a:pt x="327" y="44"/>
                  </a:lnTo>
                  <a:lnTo>
                    <a:pt x="356" y="36"/>
                  </a:lnTo>
                  <a:lnTo>
                    <a:pt x="363" y="0"/>
                  </a:lnTo>
                  <a:lnTo>
                    <a:pt x="219" y="65"/>
                  </a:lnTo>
                  <a:lnTo>
                    <a:pt x="157" y="148"/>
                  </a:lnTo>
                  <a:lnTo>
                    <a:pt x="109" y="171"/>
                  </a:lnTo>
                  <a:lnTo>
                    <a:pt x="83" y="208"/>
                  </a:lnTo>
                  <a:lnTo>
                    <a:pt x="0" y="267"/>
                  </a:lnTo>
                  <a:close/>
                </a:path>
              </a:pathLst>
            </a:custGeom>
            <a:solidFill>
              <a:srgbClr val="BFC7D7"/>
            </a:solidFill>
            <a:ln w="1651">
              <a:solidFill>
                <a:schemeClr val="bg1">
                  <a:lumMod val="50000"/>
                </a:schemeClr>
              </a:solidFill>
              <a:prstDash val="solid"/>
              <a:round/>
              <a:headEnd/>
              <a:tailEnd/>
            </a:ln>
          </p:spPr>
          <p:txBody>
            <a:bodyPr/>
            <a:lstStyle/>
            <a:p>
              <a:pPr>
                <a:defRPr/>
              </a:pPr>
              <a:endParaRPr lang="es-ES_tradnl"/>
            </a:p>
          </p:txBody>
        </p:sp>
        <p:sp>
          <p:nvSpPr>
            <p:cNvPr id="40" name="Freeform 8">
              <a:extLst>
                <a:ext uri="{FF2B5EF4-FFF2-40B4-BE49-F238E27FC236}">
                  <a16:creationId xmlns:a16="http://schemas.microsoft.com/office/drawing/2014/main" id="{1F326F72-AD9C-4598-B424-68259325B955}"/>
                </a:ext>
              </a:extLst>
            </p:cNvPr>
            <p:cNvSpPr>
              <a:spLocks/>
            </p:cNvSpPr>
            <p:nvPr/>
          </p:nvSpPr>
          <p:spPr bwMode="auto">
            <a:xfrm>
              <a:off x="11622288" y="3354797"/>
              <a:ext cx="192824" cy="130895"/>
            </a:xfrm>
            <a:custGeom>
              <a:avLst/>
              <a:gdLst>
                <a:gd name="T0" fmla="*/ 0 w 247"/>
                <a:gd name="T1" fmla="*/ 42633 h 187"/>
                <a:gd name="T2" fmla="*/ 0 w 247"/>
                <a:gd name="T3" fmla="*/ 59213 h 187"/>
                <a:gd name="T4" fmla="*/ 19371 w 247"/>
                <a:gd name="T5" fmla="*/ 88424 h 187"/>
                <a:gd name="T6" fmla="*/ 72202 w 247"/>
                <a:gd name="T7" fmla="*/ 82108 h 187"/>
                <a:gd name="T8" fmla="*/ 108304 w 247"/>
                <a:gd name="T9" fmla="*/ 94740 h 187"/>
                <a:gd name="T10" fmla="*/ 169059 w 247"/>
                <a:gd name="T11" fmla="*/ 139742 h 187"/>
                <a:gd name="T12" fmla="*/ 204280 w 247"/>
                <a:gd name="T13" fmla="*/ 147637 h 187"/>
                <a:gd name="T14" fmla="*/ 210444 w 247"/>
                <a:gd name="T15" fmla="*/ 139742 h 187"/>
                <a:gd name="T16" fmla="*/ 204280 w 247"/>
                <a:gd name="T17" fmla="*/ 116846 h 187"/>
                <a:gd name="T18" fmla="*/ 217488 w 247"/>
                <a:gd name="T19" fmla="*/ 100267 h 187"/>
                <a:gd name="T20" fmla="*/ 187550 w 247"/>
                <a:gd name="T21" fmla="*/ 52107 h 187"/>
                <a:gd name="T22" fmla="*/ 151449 w 247"/>
                <a:gd name="T23" fmla="*/ 42633 h 187"/>
                <a:gd name="T24" fmla="*/ 151449 w 247"/>
                <a:gd name="T25" fmla="*/ 0 h 187"/>
                <a:gd name="T26" fmla="*/ 132958 w 247"/>
                <a:gd name="T27" fmla="*/ 0 h 187"/>
                <a:gd name="T28" fmla="*/ 126795 w 247"/>
                <a:gd name="T29" fmla="*/ 24475 h 187"/>
                <a:gd name="T30" fmla="*/ 114467 w 247"/>
                <a:gd name="T31" fmla="*/ 24475 h 187"/>
                <a:gd name="T32" fmla="*/ 96857 w 247"/>
                <a:gd name="T33" fmla="*/ 0 h 187"/>
                <a:gd name="T34" fmla="*/ 84530 w 247"/>
                <a:gd name="T35" fmla="*/ 12632 h 187"/>
                <a:gd name="T36" fmla="*/ 60756 w 247"/>
                <a:gd name="T37" fmla="*/ 7895 h 187"/>
                <a:gd name="T38" fmla="*/ 36101 w 247"/>
                <a:gd name="T39" fmla="*/ 24475 h 187"/>
                <a:gd name="T40" fmla="*/ 6164 w 247"/>
                <a:gd name="T41" fmla="*/ 30791 h 187"/>
                <a:gd name="T42" fmla="*/ 0 w 247"/>
                <a:gd name="T43" fmla="*/ 42633 h 1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7" h="187">
                  <a:moveTo>
                    <a:pt x="0" y="54"/>
                  </a:moveTo>
                  <a:lnTo>
                    <a:pt x="0" y="75"/>
                  </a:lnTo>
                  <a:lnTo>
                    <a:pt x="22" y="112"/>
                  </a:lnTo>
                  <a:lnTo>
                    <a:pt x="82" y="104"/>
                  </a:lnTo>
                  <a:lnTo>
                    <a:pt x="123" y="120"/>
                  </a:lnTo>
                  <a:lnTo>
                    <a:pt x="192" y="177"/>
                  </a:lnTo>
                  <a:lnTo>
                    <a:pt x="232" y="187"/>
                  </a:lnTo>
                  <a:lnTo>
                    <a:pt x="239" y="177"/>
                  </a:lnTo>
                  <a:lnTo>
                    <a:pt x="232" y="148"/>
                  </a:lnTo>
                  <a:lnTo>
                    <a:pt x="247" y="127"/>
                  </a:lnTo>
                  <a:lnTo>
                    <a:pt x="213" y="66"/>
                  </a:lnTo>
                  <a:lnTo>
                    <a:pt x="172" y="54"/>
                  </a:lnTo>
                  <a:lnTo>
                    <a:pt x="172" y="0"/>
                  </a:lnTo>
                  <a:lnTo>
                    <a:pt x="151" y="0"/>
                  </a:lnTo>
                  <a:lnTo>
                    <a:pt x="144" y="31"/>
                  </a:lnTo>
                  <a:lnTo>
                    <a:pt x="130" y="31"/>
                  </a:lnTo>
                  <a:lnTo>
                    <a:pt x="110" y="0"/>
                  </a:lnTo>
                  <a:lnTo>
                    <a:pt x="96" y="16"/>
                  </a:lnTo>
                  <a:lnTo>
                    <a:pt x="69" y="10"/>
                  </a:lnTo>
                  <a:lnTo>
                    <a:pt x="41" y="31"/>
                  </a:lnTo>
                  <a:lnTo>
                    <a:pt x="7" y="39"/>
                  </a:lnTo>
                  <a:lnTo>
                    <a:pt x="0" y="54"/>
                  </a:lnTo>
                  <a:close/>
                </a:path>
              </a:pathLst>
            </a:custGeom>
            <a:solidFill>
              <a:srgbClr val="BFC7D7"/>
            </a:solidFill>
            <a:ln w="1651">
              <a:solidFill>
                <a:schemeClr val="bg1">
                  <a:lumMod val="50000"/>
                </a:schemeClr>
              </a:solidFill>
              <a:prstDash val="solid"/>
              <a:round/>
              <a:headEnd/>
              <a:tailEnd/>
            </a:ln>
          </p:spPr>
          <p:txBody>
            <a:bodyPr/>
            <a:lstStyle/>
            <a:p>
              <a:pPr>
                <a:defRPr/>
              </a:pPr>
              <a:endParaRPr lang="es-ES_tradnl"/>
            </a:p>
          </p:txBody>
        </p:sp>
        <p:sp>
          <p:nvSpPr>
            <p:cNvPr id="41" name="Freeform 14">
              <a:extLst>
                <a:ext uri="{FF2B5EF4-FFF2-40B4-BE49-F238E27FC236}">
                  <a16:creationId xmlns:a16="http://schemas.microsoft.com/office/drawing/2014/main" id="{84F6D89A-6EB5-438D-91B7-0F7D8D31075D}"/>
                </a:ext>
              </a:extLst>
            </p:cNvPr>
            <p:cNvSpPr>
              <a:spLocks/>
            </p:cNvSpPr>
            <p:nvPr/>
          </p:nvSpPr>
          <p:spPr bwMode="auto">
            <a:xfrm>
              <a:off x="9839728" y="4770718"/>
              <a:ext cx="2178772" cy="885303"/>
            </a:xfrm>
            <a:custGeom>
              <a:avLst/>
              <a:gdLst>
                <a:gd name="T0" fmla="*/ 0 w 2780"/>
                <a:gd name="T1" fmla="*/ 251216311 h 1260"/>
                <a:gd name="T2" fmla="*/ 160970931 w 2780"/>
                <a:gd name="T3" fmla="*/ 87926026 h 1260"/>
                <a:gd name="T4" fmla="*/ 1676127640 w 2780"/>
                <a:gd name="T5" fmla="*/ 87926026 h 1260"/>
                <a:gd name="T6" fmla="*/ 1676127640 w 2780"/>
                <a:gd name="T7" fmla="*/ 5024390 h 1260"/>
                <a:gd name="T8" fmla="*/ 2147483646 w 2780"/>
                <a:gd name="T9" fmla="*/ 0 h 1260"/>
                <a:gd name="T10" fmla="*/ 2147483646 w 2780"/>
                <a:gd name="T11" fmla="*/ 791331855 h 1260"/>
                <a:gd name="T12" fmla="*/ 0 w 2780"/>
                <a:gd name="T13" fmla="*/ 791331855 h 1260"/>
                <a:gd name="T14" fmla="*/ 0 w 2780"/>
                <a:gd name="T15" fmla="*/ 251216311 h 1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80" h="1260">
                  <a:moveTo>
                    <a:pt x="0" y="400"/>
                  </a:moveTo>
                  <a:lnTo>
                    <a:pt x="206" y="140"/>
                  </a:lnTo>
                  <a:lnTo>
                    <a:pt x="2145" y="140"/>
                  </a:lnTo>
                  <a:lnTo>
                    <a:pt x="2145" y="8"/>
                  </a:lnTo>
                  <a:lnTo>
                    <a:pt x="2780" y="0"/>
                  </a:lnTo>
                  <a:lnTo>
                    <a:pt x="2780" y="1260"/>
                  </a:lnTo>
                  <a:lnTo>
                    <a:pt x="0" y="1260"/>
                  </a:lnTo>
                  <a:lnTo>
                    <a:pt x="0" y="400"/>
                  </a:lnTo>
                  <a:close/>
                </a:path>
              </a:pathLst>
            </a:custGeom>
            <a:noFill/>
            <a:ln w="1588">
              <a:solidFill>
                <a:schemeClr val="bg1">
                  <a:lumMod val="50000"/>
                </a:schemeClr>
              </a:solidFill>
              <a:prstDash val="solid"/>
              <a:round/>
              <a:headEnd/>
              <a:tailEnd/>
            </a:ln>
          </p:spPr>
          <p:txBody>
            <a:bodyPr/>
            <a:lstStyle/>
            <a:p>
              <a:endParaRPr lang="es-ES"/>
            </a:p>
          </p:txBody>
        </p:sp>
        <p:sp>
          <p:nvSpPr>
            <p:cNvPr id="42" name="Freeform 15">
              <a:extLst>
                <a:ext uri="{FF2B5EF4-FFF2-40B4-BE49-F238E27FC236}">
                  <a16:creationId xmlns:a16="http://schemas.microsoft.com/office/drawing/2014/main" id="{C78D0AB8-FA17-49F7-963A-32E0AE455035}"/>
                </a:ext>
              </a:extLst>
            </p:cNvPr>
            <p:cNvSpPr>
              <a:spLocks/>
            </p:cNvSpPr>
            <p:nvPr/>
          </p:nvSpPr>
          <p:spPr bwMode="auto">
            <a:xfrm>
              <a:off x="10905187" y="5292893"/>
              <a:ext cx="188602" cy="201269"/>
            </a:xfrm>
            <a:custGeom>
              <a:avLst/>
              <a:gdLst>
                <a:gd name="T0" fmla="*/ 0 w 239"/>
                <a:gd name="T1" fmla="*/ 98873 h 287"/>
                <a:gd name="T2" fmla="*/ 6230 w 239"/>
                <a:gd name="T3" fmla="*/ 128139 h 287"/>
                <a:gd name="T4" fmla="*/ 60524 w 239"/>
                <a:gd name="T5" fmla="*/ 204074 h 287"/>
                <a:gd name="T6" fmla="*/ 122829 w 239"/>
                <a:gd name="T7" fmla="*/ 227012 h 287"/>
                <a:gd name="T8" fmla="*/ 146860 w 239"/>
                <a:gd name="T9" fmla="*/ 204074 h 287"/>
                <a:gd name="T10" fmla="*/ 189583 w 239"/>
                <a:gd name="T11" fmla="*/ 197746 h 287"/>
                <a:gd name="T12" fmla="*/ 212725 w 239"/>
                <a:gd name="T13" fmla="*/ 162942 h 287"/>
                <a:gd name="T14" fmla="*/ 200264 w 239"/>
                <a:gd name="T15" fmla="*/ 0 h 287"/>
                <a:gd name="T16" fmla="*/ 183353 w 239"/>
                <a:gd name="T17" fmla="*/ 0 h 287"/>
                <a:gd name="T18" fmla="*/ 169112 w 239"/>
                <a:gd name="T19" fmla="*/ 22938 h 287"/>
                <a:gd name="T20" fmla="*/ 104137 w 239"/>
                <a:gd name="T21" fmla="*/ 22938 h 287"/>
                <a:gd name="T22" fmla="*/ 72985 w 239"/>
                <a:gd name="T23" fmla="*/ 4746 h 287"/>
                <a:gd name="T24" fmla="*/ 48953 w 239"/>
                <a:gd name="T25" fmla="*/ 64070 h 287"/>
                <a:gd name="T26" fmla="*/ 0 w 239"/>
                <a:gd name="T27" fmla="*/ 98873 h 2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9" h="287">
                  <a:moveTo>
                    <a:pt x="0" y="125"/>
                  </a:moveTo>
                  <a:lnTo>
                    <a:pt x="7" y="162"/>
                  </a:lnTo>
                  <a:lnTo>
                    <a:pt x="68" y="258"/>
                  </a:lnTo>
                  <a:lnTo>
                    <a:pt x="138" y="287"/>
                  </a:lnTo>
                  <a:lnTo>
                    <a:pt x="165" y="258"/>
                  </a:lnTo>
                  <a:lnTo>
                    <a:pt x="213" y="250"/>
                  </a:lnTo>
                  <a:lnTo>
                    <a:pt x="239" y="206"/>
                  </a:lnTo>
                  <a:lnTo>
                    <a:pt x="225" y="0"/>
                  </a:lnTo>
                  <a:lnTo>
                    <a:pt x="206" y="0"/>
                  </a:lnTo>
                  <a:lnTo>
                    <a:pt x="190" y="29"/>
                  </a:lnTo>
                  <a:lnTo>
                    <a:pt x="117" y="29"/>
                  </a:lnTo>
                  <a:lnTo>
                    <a:pt x="82" y="6"/>
                  </a:lnTo>
                  <a:lnTo>
                    <a:pt x="55" y="81"/>
                  </a:lnTo>
                  <a:lnTo>
                    <a:pt x="0" y="125"/>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43" name="Freeform 16">
              <a:extLst>
                <a:ext uri="{FF2B5EF4-FFF2-40B4-BE49-F238E27FC236}">
                  <a16:creationId xmlns:a16="http://schemas.microsoft.com/office/drawing/2014/main" id="{0AAD929B-3F82-4414-9949-433C89AD9814}"/>
                </a:ext>
              </a:extLst>
            </p:cNvPr>
            <p:cNvSpPr>
              <a:spLocks/>
            </p:cNvSpPr>
            <p:nvPr/>
          </p:nvSpPr>
          <p:spPr bwMode="auto">
            <a:xfrm>
              <a:off x="11462548" y="5029694"/>
              <a:ext cx="274457" cy="329350"/>
            </a:xfrm>
            <a:custGeom>
              <a:avLst/>
              <a:gdLst>
                <a:gd name="T0" fmla="*/ 0 w 349"/>
                <a:gd name="T1" fmla="*/ 342106 h 468"/>
                <a:gd name="T2" fmla="*/ 11531 w 349"/>
                <a:gd name="T3" fmla="*/ 354806 h 468"/>
                <a:gd name="T4" fmla="*/ 48785 w 349"/>
                <a:gd name="T5" fmla="*/ 354806 h 468"/>
                <a:gd name="T6" fmla="*/ 78943 w 349"/>
                <a:gd name="T7" fmla="*/ 371475 h 468"/>
                <a:gd name="T8" fmla="*/ 108214 w 349"/>
                <a:gd name="T9" fmla="*/ 354806 h 468"/>
                <a:gd name="T10" fmla="*/ 138372 w 349"/>
                <a:gd name="T11" fmla="*/ 305594 h 468"/>
                <a:gd name="T12" fmla="*/ 242150 w 349"/>
                <a:gd name="T13" fmla="*/ 296069 h 468"/>
                <a:gd name="T14" fmla="*/ 260777 w 349"/>
                <a:gd name="T15" fmla="*/ 282575 h 468"/>
                <a:gd name="T16" fmla="*/ 290935 w 349"/>
                <a:gd name="T17" fmla="*/ 212725 h 468"/>
                <a:gd name="T18" fmla="*/ 309562 w 349"/>
                <a:gd name="T19" fmla="*/ 76200 h 468"/>
                <a:gd name="T20" fmla="*/ 309562 w 349"/>
                <a:gd name="T21" fmla="*/ 11113 h 468"/>
                <a:gd name="T22" fmla="*/ 303353 w 349"/>
                <a:gd name="T23" fmla="*/ 6350 h 468"/>
                <a:gd name="T24" fmla="*/ 260777 w 349"/>
                <a:gd name="T25" fmla="*/ 0 h 468"/>
                <a:gd name="T26" fmla="*/ 229732 w 349"/>
                <a:gd name="T27" fmla="*/ 24606 h 468"/>
                <a:gd name="T28" fmla="*/ 138372 w 349"/>
                <a:gd name="T29" fmla="*/ 212725 h 468"/>
                <a:gd name="T30" fmla="*/ 127728 w 349"/>
                <a:gd name="T31" fmla="*/ 276225 h 468"/>
                <a:gd name="T32" fmla="*/ 91361 w 349"/>
                <a:gd name="T33" fmla="*/ 311944 h 468"/>
                <a:gd name="T34" fmla="*/ 66525 w 349"/>
                <a:gd name="T35" fmla="*/ 323850 h 468"/>
                <a:gd name="T36" fmla="*/ 25723 w 349"/>
                <a:gd name="T37" fmla="*/ 323850 h 468"/>
                <a:gd name="T38" fmla="*/ 0 w 349"/>
                <a:gd name="T39" fmla="*/ 342106 h 4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9" h="468">
                  <a:moveTo>
                    <a:pt x="0" y="431"/>
                  </a:moveTo>
                  <a:lnTo>
                    <a:pt x="13" y="447"/>
                  </a:lnTo>
                  <a:lnTo>
                    <a:pt x="55" y="447"/>
                  </a:lnTo>
                  <a:lnTo>
                    <a:pt x="89" y="468"/>
                  </a:lnTo>
                  <a:lnTo>
                    <a:pt x="122" y="447"/>
                  </a:lnTo>
                  <a:lnTo>
                    <a:pt x="156" y="385"/>
                  </a:lnTo>
                  <a:lnTo>
                    <a:pt x="273" y="373"/>
                  </a:lnTo>
                  <a:lnTo>
                    <a:pt x="294" y="356"/>
                  </a:lnTo>
                  <a:lnTo>
                    <a:pt x="328" y="268"/>
                  </a:lnTo>
                  <a:lnTo>
                    <a:pt x="349" y="96"/>
                  </a:lnTo>
                  <a:lnTo>
                    <a:pt x="349" y="14"/>
                  </a:lnTo>
                  <a:lnTo>
                    <a:pt x="342" y="8"/>
                  </a:lnTo>
                  <a:lnTo>
                    <a:pt x="294" y="0"/>
                  </a:lnTo>
                  <a:lnTo>
                    <a:pt x="259" y="31"/>
                  </a:lnTo>
                  <a:lnTo>
                    <a:pt x="156" y="268"/>
                  </a:lnTo>
                  <a:lnTo>
                    <a:pt x="144" y="348"/>
                  </a:lnTo>
                  <a:lnTo>
                    <a:pt x="103" y="393"/>
                  </a:lnTo>
                  <a:lnTo>
                    <a:pt x="75" y="408"/>
                  </a:lnTo>
                  <a:lnTo>
                    <a:pt x="29" y="408"/>
                  </a:lnTo>
                  <a:lnTo>
                    <a:pt x="0" y="431"/>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47" name="Freeform 17">
              <a:extLst>
                <a:ext uri="{FF2B5EF4-FFF2-40B4-BE49-F238E27FC236}">
                  <a16:creationId xmlns:a16="http://schemas.microsoft.com/office/drawing/2014/main" id="{33F28890-46CC-482D-8DA1-9CD2AB08CD5B}"/>
                </a:ext>
              </a:extLst>
            </p:cNvPr>
            <p:cNvSpPr>
              <a:spLocks/>
            </p:cNvSpPr>
            <p:nvPr/>
          </p:nvSpPr>
          <p:spPr bwMode="auto">
            <a:xfrm>
              <a:off x="11718708" y="4805906"/>
              <a:ext cx="177342" cy="177342"/>
            </a:xfrm>
            <a:custGeom>
              <a:avLst/>
              <a:gdLst>
                <a:gd name="T0" fmla="*/ 0 w 227"/>
                <a:gd name="T1" fmla="*/ 193675 h 252"/>
                <a:gd name="T2" fmla="*/ 6168 w 227"/>
                <a:gd name="T3" fmla="*/ 200025 h 252"/>
                <a:gd name="T4" fmla="*/ 36128 w 227"/>
                <a:gd name="T5" fmla="*/ 200025 h 252"/>
                <a:gd name="T6" fmla="*/ 54632 w 227"/>
                <a:gd name="T7" fmla="*/ 181769 h 252"/>
                <a:gd name="T8" fmla="*/ 149798 w 227"/>
                <a:gd name="T9" fmla="*/ 134144 h 252"/>
                <a:gd name="T10" fmla="*/ 186807 w 227"/>
                <a:gd name="T11" fmla="*/ 111125 h 252"/>
                <a:gd name="T12" fmla="*/ 200025 w 227"/>
                <a:gd name="T13" fmla="*/ 28575 h 252"/>
                <a:gd name="T14" fmla="*/ 192094 w 227"/>
                <a:gd name="T15" fmla="*/ 6350 h 252"/>
                <a:gd name="T16" fmla="*/ 186807 w 227"/>
                <a:gd name="T17" fmla="*/ 0 h 252"/>
                <a:gd name="T18" fmla="*/ 172709 w 227"/>
                <a:gd name="T19" fmla="*/ 6350 h 252"/>
                <a:gd name="T20" fmla="*/ 149798 w 227"/>
                <a:gd name="T21" fmla="*/ 46038 h 252"/>
                <a:gd name="T22" fmla="*/ 138343 w 227"/>
                <a:gd name="T23" fmla="*/ 53181 h 252"/>
                <a:gd name="T24" fmla="*/ 83711 w 227"/>
                <a:gd name="T25" fmla="*/ 57944 h 252"/>
                <a:gd name="T26" fmla="*/ 42296 w 227"/>
                <a:gd name="T27" fmla="*/ 76200 h 252"/>
                <a:gd name="T28" fmla="*/ 6168 w 227"/>
                <a:gd name="T29" fmla="*/ 157163 h 252"/>
                <a:gd name="T30" fmla="*/ 0 w 227"/>
                <a:gd name="T31" fmla="*/ 193675 h 2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7" h="252">
                  <a:moveTo>
                    <a:pt x="0" y="244"/>
                  </a:moveTo>
                  <a:lnTo>
                    <a:pt x="7" y="252"/>
                  </a:lnTo>
                  <a:lnTo>
                    <a:pt x="41" y="252"/>
                  </a:lnTo>
                  <a:lnTo>
                    <a:pt x="62" y="229"/>
                  </a:lnTo>
                  <a:lnTo>
                    <a:pt x="170" y="169"/>
                  </a:lnTo>
                  <a:lnTo>
                    <a:pt x="212" y="140"/>
                  </a:lnTo>
                  <a:lnTo>
                    <a:pt x="227" y="36"/>
                  </a:lnTo>
                  <a:lnTo>
                    <a:pt x="218" y="8"/>
                  </a:lnTo>
                  <a:lnTo>
                    <a:pt x="212" y="0"/>
                  </a:lnTo>
                  <a:lnTo>
                    <a:pt x="196" y="8"/>
                  </a:lnTo>
                  <a:lnTo>
                    <a:pt x="170" y="58"/>
                  </a:lnTo>
                  <a:lnTo>
                    <a:pt x="157" y="67"/>
                  </a:lnTo>
                  <a:lnTo>
                    <a:pt x="95" y="73"/>
                  </a:lnTo>
                  <a:lnTo>
                    <a:pt x="48" y="96"/>
                  </a:lnTo>
                  <a:lnTo>
                    <a:pt x="7" y="198"/>
                  </a:lnTo>
                  <a:lnTo>
                    <a:pt x="0" y="244"/>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48" name="Freeform 18">
              <a:extLst>
                <a:ext uri="{FF2B5EF4-FFF2-40B4-BE49-F238E27FC236}">
                  <a16:creationId xmlns:a16="http://schemas.microsoft.com/office/drawing/2014/main" id="{CD46A692-2768-478B-91C6-A4B16C98D978}"/>
                </a:ext>
              </a:extLst>
            </p:cNvPr>
            <p:cNvSpPr>
              <a:spLocks/>
            </p:cNvSpPr>
            <p:nvPr/>
          </p:nvSpPr>
          <p:spPr bwMode="auto">
            <a:xfrm>
              <a:off x="9936844" y="5447715"/>
              <a:ext cx="123858" cy="77411"/>
            </a:xfrm>
            <a:custGeom>
              <a:avLst/>
              <a:gdLst>
                <a:gd name="T0" fmla="*/ 0 w 158"/>
                <a:gd name="T1" fmla="*/ 35245 h 109"/>
                <a:gd name="T2" fmla="*/ 19452 w 158"/>
                <a:gd name="T3" fmla="*/ 22429 h 109"/>
                <a:gd name="T4" fmla="*/ 48630 w 158"/>
                <a:gd name="T5" fmla="*/ 41653 h 109"/>
                <a:gd name="T6" fmla="*/ 72503 w 158"/>
                <a:gd name="T7" fmla="*/ 41653 h 109"/>
                <a:gd name="T8" fmla="*/ 125553 w 158"/>
                <a:gd name="T9" fmla="*/ 0 h 109"/>
                <a:gd name="T10" fmla="*/ 139700 w 158"/>
                <a:gd name="T11" fmla="*/ 0 h 109"/>
                <a:gd name="T12" fmla="*/ 84881 w 158"/>
                <a:gd name="T13" fmla="*/ 87312 h 109"/>
                <a:gd name="T14" fmla="*/ 54819 w 158"/>
                <a:gd name="T15" fmla="*/ 70490 h 109"/>
                <a:gd name="T16" fmla="*/ 23873 w 158"/>
                <a:gd name="T17" fmla="*/ 64082 h 109"/>
                <a:gd name="T18" fmla="*/ 0 w 158"/>
                <a:gd name="T19" fmla="*/ 35245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8" h="109">
                  <a:moveTo>
                    <a:pt x="0" y="44"/>
                  </a:moveTo>
                  <a:lnTo>
                    <a:pt x="22" y="28"/>
                  </a:lnTo>
                  <a:lnTo>
                    <a:pt x="55" y="52"/>
                  </a:lnTo>
                  <a:lnTo>
                    <a:pt x="82" y="52"/>
                  </a:lnTo>
                  <a:lnTo>
                    <a:pt x="142" y="0"/>
                  </a:lnTo>
                  <a:lnTo>
                    <a:pt x="158" y="0"/>
                  </a:lnTo>
                  <a:lnTo>
                    <a:pt x="96" y="109"/>
                  </a:lnTo>
                  <a:lnTo>
                    <a:pt x="62" y="88"/>
                  </a:lnTo>
                  <a:lnTo>
                    <a:pt x="27" y="80"/>
                  </a:lnTo>
                  <a:lnTo>
                    <a:pt x="0" y="44"/>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49" name="Freeform 19">
              <a:extLst>
                <a:ext uri="{FF2B5EF4-FFF2-40B4-BE49-F238E27FC236}">
                  <a16:creationId xmlns:a16="http://schemas.microsoft.com/office/drawing/2014/main" id="{92D46E84-F1BD-490E-A8B0-9083F70916D9}"/>
                </a:ext>
              </a:extLst>
            </p:cNvPr>
            <p:cNvSpPr>
              <a:spLocks/>
            </p:cNvSpPr>
            <p:nvPr/>
          </p:nvSpPr>
          <p:spPr bwMode="auto">
            <a:xfrm>
              <a:off x="10011439" y="4983248"/>
              <a:ext cx="112598" cy="173119"/>
            </a:xfrm>
            <a:custGeom>
              <a:avLst/>
              <a:gdLst>
                <a:gd name="T0" fmla="*/ 0 w 143"/>
                <a:gd name="T1" fmla="*/ 41613 h 244"/>
                <a:gd name="T2" fmla="*/ 30196 w 143"/>
                <a:gd name="T3" fmla="*/ 112036 h 244"/>
                <a:gd name="T4" fmla="*/ 55063 w 143"/>
                <a:gd name="T5" fmla="*/ 143245 h 244"/>
                <a:gd name="T6" fmla="*/ 65720 w 143"/>
                <a:gd name="T7" fmla="*/ 183258 h 244"/>
                <a:gd name="T8" fmla="*/ 78154 w 143"/>
                <a:gd name="T9" fmla="*/ 195262 h 244"/>
                <a:gd name="T10" fmla="*/ 103909 w 143"/>
                <a:gd name="T11" fmla="*/ 160051 h 244"/>
                <a:gd name="T12" fmla="*/ 127000 w 143"/>
                <a:gd name="T13" fmla="*/ 84827 h 244"/>
                <a:gd name="T14" fmla="*/ 120783 w 143"/>
                <a:gd name="T15" fmla="*/ 35211 h 244"/>
                <a:gd name="T16" fmla="*/ 103909 w 143"/>
                <a:gd name="T17" fmla="*/ 18406 h 244"/>
                <a:gd name="T18" fmla="*/ 48846 w 143"/>
                <a:gd name="T19" fmla="*/ 0 h 244"/>
                <a:gd name="T20" fmla="*/ 0 w 143"/>
                <a:gd name="T21" fmla="*/ 41613 h 2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3" h="244">
                  <a:moveTo>
                    <a:pt x="0" y="52"/>
                  </a:moveTo>
                  <a:lnTo>
                    <a:pt x="34" y="140"/>
                  </a:lnTo>
                  <a:lnTo>
                    <a:pt x="62" y="179"/>
                  </a:lnTo>
                  <a:lnTo>
                    <a:pt x="74" y="229"/>
                  </a:lnTo>
                  <a:lnTo>
                    <a:pt x="88" y="244"/>
                  </a:lnTo>
                  <a:lnTo>
                    <a:pt x="117" y="200"/>
                  </a:lnTo>
                  <a:lnTo>
                    <a:pt x="143" y="106"/>
                  </a:lnTo>
                  <a:lnTo>
                    <a:pt x="136" y="44"/>
                  </a:lnTo>
                  <a:lnTo>
                    <a:pt x="117" y="23"/>
                  </a:lnTo>
                  <a:lnTo>
                    <a:pt x="55" y="0"/>
                  </a:lnTo>
                  <a:lnTo>
                    <a:pt x="0" y="52"/>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50" name="Freeform 20">
              <a:extLst>
                <a:ext uri="{FF2B5EF4-FFF2-40B4-BE49-F238E27FC236}">
                  <a16:creationId xmlns:a16="http://schemas.microsoft.com/office/drawing/2014/main" id="{1DECF6A0-7F0D-4242-B38D-A997B66912B0}"/>
                </a:ext>
              </a:extLst>
            </p:cNvPr>
            <p:cNvSpPr>
              <a:spLocks/>
            </p:cNvSpPr>
            <p:nvPr/>
          </p:nvSpPr>
          <p:spPr bwMode="auto">
            <a:xfrm>
              <a:off x="10280268" y="5264743"/>
              <a:ext cx="99930" cy="94301"/>
            </a:xfrm>
            <a:custGeom>
              <a:avLst/>
              <a:gdLst>
                <a:gd name="T0" fmla="*/ 0 w 129"/>
                <a:gd name="T1" fmla="*/ 39986 h 133"/>
                <a:gd name="T2" fmla="*/ 6116 w 129"/>
                <a:gd name="T3" fmla="*/ 81571 h 133"/>
                <a:gd name="T4" fmla="*/ 28833 w 129"/>
                <a:gd name="T5" fmla="*/ 106362 h 133"/>
                <a:gd name="T6" fmla="*/ 58540 w 129"/>
                <a:gd name="T7" fmla="*/ 106362 h 133"/>
                <a:gd name="T8" fmla="*/ 102227 w 129"/>
                <a:gd name="T9" fmla="*/ 76773 h 133"/>
                <a:gd name="T10" fmla="*/ 112712 w 129"/>
                <a:gd name="T11" fmla="*/ 58379 h 133"/>
                <a:gd name="T12" fmla="*/ 54172 w 129"/>
                <a:gd name="T13" fmla="*/ 0 h 133"/>
                <a:gd name="T14" fmla="*/ 22717 w 129"/>
                <a:gd name="T15" fmla="*/ 10396 h 133"/>
                <a:gd name="T16" fmla="*/ 0 w 129"/>
                <a:gd name="T17" fmla="*/ 39986 h 1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9" h="133">
                  <a:moveTo>
                    <a:pt x="0" y="50"/>
                  </a:moveTo>
                  <a:lnTo>
                    <a:pt x="7" y="102"/>
                  </a:lnTo>
                  <a:lnTo>
                    <a:pt x="33" y="133"/>
                  </a:lnTo>
                  <a:lnTo>
                    <a:pt x="67" y="133"/>
                  </a:lnTo>
                  <a:lnTo>
                    <a:pt x="117" y="96"/>
                  </a:lnTo>
                  <a:lnTo>
                    <a:pt x="129" y="73"/>
                  </a:lnTo>
                  <a:lnTo>
                    <a:pt x="62" y="0"/>
                  </a:lnTo>
                  <a:lnTo>
                    <a:pt x="26" y="13"/>
                  </a:lnTo>
                  <a:lnTo>
                    <a:pt x="0" y="50"/>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51" name="Freeform 21">
              <a:extLst>
                <a:ext uri="{FF2B5EF4-FFF2-40B4-BE49-F238E27FC236}">
                  <a16:creationId xmlns:a16="http://schemas.microsoft.com/office/drawing/2014/main" id="{6C3202DD-E4D3-4F6E-9BD5-C47BD00BC307}"/>
                </a:ext>
              </a:extLst>
            </p:cNvPr>
            <p:cNvSpPr>
              <a:spLocks/>
            </p:cNvSpPr>
            <p:nvPr/>
          </p:nvSpPr>
          <p:spPr bwMode="auto">
            <a:xfrm>
              <a:off x="10461832" y="5109922"/>
              <a:ext cx="319497" cy="264606"/>
            </a:xfrm>
            <a:custGeom>
              <a:avLst/>
              <a:gdLst>
                <a:gd name="T0" fmla="*/ 0 w 409"/>
                <a:gd name="T1" fmla="*/ 127455 h 377"/>
                <a:gd name="T2" fmla="*/ 0 w 409"/>
                <a:gd name="T3" fmla="*/ 117163 h 377"/>
                <a:gd name="T4" fmla="*/ 30838 w 409"/>
                <a:gd name="T5" fmla="*/ 104497 h 377"/>
                <a:gd name="T6" fmla="*/ 119827 w 409"/>
                <a:gd name="T7" fmla="*/ 92622 h 377"/>
                <a:gd name="T8" fmla="*/ 174454 w 409"/>
                <a:gd name="T9" fmla="*/ 92622 h 377"/>
                <a:gd name="T10" fmla="*/ 204411 w 409"/>
                <a:gd name="T11" fmla="*/ 82331 h 377"/>
                <a:gd name="T12" fmla="*/ 233487 w 409"/>
                <a:gd name="T13" fmla="*/ 28499 h 377"/>
                <a:gd name="T14" fmla="*/ 265206 w 409"/>
                <a:gd name="T15" fmla="*/ 16625 h 377"/>
                <a:gd name="T16" fmla="*/ 347147 w 409"/>
                <a:gd name="T17" fmla="*/ 0 h 377"/>
                <a:gd name="T18" fmla="*/ 360363 w 409"/>
                <a:gd name="T19" fmla="*/ 8708 h 377"/>
                <a:gd name="T20" fmla="*/ 360363 w 409"/>
                <a:gd name="T21" fmla="*/ 39582 h 377"/>
                <a:gd name="T22" fmla="*/ 324239 w 409"/>
                <a:gd name="T23" fmla="*/ 51457 h 377"/>
                <a:gd name="T24" fmla="*/ 271374 w 409"/>
                <a:gd name="T25" fmla="*/ 92622 h 377"/>
                <a:gd name="T26" fmla="*/ 251990 w 409"/>
                <a:gd name="T27" fmla="*/ 156746 h 377"/>
                <a:gd name="T28" fmla="*/ 186790 w 409"/>
                <a:gd name="T29" fmla="*/ 280242 h 377"/>
                <a:gd name="T30" fmla="*/ 95157 w 409"/>
                <a:gd name="T31" fmla="*/ 298450 h 377"/>
                <a:gd name="T32" fmla="*/ 77535 w 409"/>
                <a:gd name="T33" fmla="*/ 244618 h 377"/>
                <a:gd name="T34" fmla="*/ 47578 w 409"/>
                <a:gd name="T35" fmla="*/ 214536 h 377"/>
                <a:gd name="T36" fmla="*/ 30838 w 409"/>
                <a:gd name="T37" fmla="*/ 163079 h 377"/>
                <a:gd name="T38" fmla="*/ 0 w 409"/>
                <a:gd name="T39" fmla="*/ 127455 h 3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9" h="377">
                  <a:moveTo>
                    <a:pt x="0" y="161"/>
                  </a:moveTo>
                  <a:lnTo>
                    <a:pt x="0" y="148"/>
                  </a:lnTo>
                  <a:lnTo>
                    <a:pt x="35" y="132"/>
                  </a:lnTo>
                  <a:lnTo>
                    <a:pt x="136" y="117"/>
                  </a:lnTo>
                  <a:lnTo>
                    <a:pt x="198" y="117"/>
                  </a:lnTo>
                  <a:lnTo>
                    <a:pt x="232" y="104"/>
                  </a:lnTo>
                  <a:lnTo>
                    <a:pt x="265" y="36"/>
                  </a:lnTo>
                  <a:lnTo>
                    <a:pt x="301" y="21"/>
                  </a:lnTo>
                  <a:lnTo>
                    <a:pt x="394" y="0"/>
                  </a:lnTo>
                  <a:lnTo>
                    <a:pt x="409" y="11"/>
                  </a:lnTo>
                  <a:lnTo>
                    <a:pt x="409" y="50"/>
                  </a:lnTo>
                  <a:lnTo>
                    <a:pt x="368" y="65"/>
                  </a:lnTo>
                  <a:lnTo>
                    <a:pt x="308" y="117"/>
                  </a:lnTo>
                  <a:lnTo>
                    <a:pt x="286" y="198"/>
                  </a:lnTo>
                  <a:lnTo>
                    <a:pt x="212" y="354"/>
                  </a:lnTo>
                  <a:lnTo>
                    <a:pt x="108" y="377"/>
                  </a:lnTo>
                  <a:lnTo>
                    <a:pt x="88" y="309"/>
                  </a:lnTo>
                  <a:lnTo>
                    <a:pt x="54" y="271"/>
                  </a:lnTo>
                  <a:lnTo>
                    <a:pt x="35" y="206"/>
                  </a:lnTo>
                  <a:lnTo>
                    <a:pt x="0" y="161"/>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52" name="Freeform 28">
              <a:extLst>
                <a:ext uri="{FF2B5EF4-FFF2-40B4-BE49-F238E27FC236}">
                  <a16:creationId xmlns:a16="http://schemas.microsoft.com/office/drawing/2014/main" id="{5341A10F-3EEA-4599-8463-92E89EEE9999}"/>
                </a:ext>
              </a:extLst>
            </p:cNvPr>
            <p:cNvSpPr>
              <a:spLocks/>
            </p:cNvSpPr>
            <p:nvPr/>
          </p:nvSpPr>
          <p:spPr bwMode="auto">
            <a:xfrm>
              <a:off x="9083201" y="2030362"/>
              <a:ext cx="337795" cy="327942"/>
            </a:xfrm>
            <a:custGeom>
              <a:avLst/>
              <a:gdLst>
                <a:gd name="T0" fmla="*/ 0 w 430"/>
                <a:gd name="T1" fmla="*/ 170718 h 468"/>
                <a:gd name="T2" fmla="*/ 0 w 430"/>
                <a:gd name="T3" fmla="*/ 141474 h 468"/>
                <a:gd name="T4" fmla="*/ 31012 w 430"/>
                <a:gd name="T5" fmla="*/ 135151 h 468"/>
                <a:gd name="T6" fmla="*/ 73542 w 430"/>
                <a:gd name="T7" fmla="*/ 146216 h 468"/>
                <a:gd name="T8" fmla="*/ 79744 w 430"/>
                <a:gd name="T9" fmla="*/ 141474 h 468"/>
                <a:gd name="T10" fmla="*/ 79744 w 430"/>
                <a:gd name="T11" fmla="*/ 123296 h 468"/>
                <a:gd name="T12" fmla="*/ 31012 w 430"/>
                <a:gd name="T13" fmla="*/ 59277 h 468"/>
                <a:gd name="T14" fmla="*/ 31012 w 430"/>
                <a:gd name="T15" fmla="*/ 22920 h 468"/>
                <a:gd name="T16" fmla="*/ 73542 w 430"/>
                <a:gd name="T17" fmla="*/ 36357 h 468"/>
                <a:gd name="T18" fmla="*/ 84174 w 430"/>
                <a:gd name="T19" fmla="*/ 0 h 468"/>
                <a:gd name="T20" fmla="*/ 108984 w 430"/>
                <a:gd name="T21" fmla="*/ 0 h 468"/>
                <a:gd name="T22" fmla="*/ 145312 w 430"/>
                <a:gd name="T23" fmla="*/ 70342 h 468"/>
                <a:gd name="T24" fmla="*/ 175437 w 430"/>
                <a:gd name="T25" fmla="*/ 70342 h 468"/>
                <a:gd name="T26" fmla="*/ 200247 w 430"/>
                <a:gd name="T27" fmla="*/ 88520 h 468"/>
                <a:gd name="T28" fmla="*/ 217967 w 430"/>
                <a:gd name="T29" fmla="*/ 88520 h 468"/>
                <a:gd name="T30" fmla="*/ 248979 w 430"/>
                <a:gd name="T31" fmla="*/ 47422 h 468"/>
                <a:gd name="T32" fmla="*/ 266700 w 430"/>
                <a:gd name="T33" fmla="*/ 53744 h 468"/>
                <a:gd name="T34" fmla="*/ 266700 w 430"/>
                <a:gd name="T35" fmla="*/ 82197 h 468"/>
                <a:gd name="T36" fmla="*/ 253409 w 430"/>
                <a:gd name="T37" fmla="*/ 105118 h 468"/>
                <a:gd name="T38" fmla="*/ 259612 w 430"/>
                <a:gd name="T39" fmla="*/ 116973 h 468"/>
                <a:gd name="T40" fmla="*/ 285307 w 430"/>
                <a:gd name="T41" fmla="*/ 129619 h 468"/>
                <a:gd name="T42" fmla="*/ 340242 w 430"/>
                <a:gd name="T43" fmla="*/ 129619 h 468"/>
                <a:gd name="T44" fmla="*/ 362393 w 430"/>
                <a:gd name="T45" fmla="*/ 141474 h 468"/>
                <a:gd name="T46" fmla="*/ 381000 w 430"/>
                <a:gd name="T47" fmla="*/ 205493 h 468"/>
                <a:gd name="T48" fmla="*/ 362393 w 430"/>
                <a:gd name="T49" fmla="*/ 275045 h 468"/>
                <a:gd name="T50" fmla="*/ 302142 w 430"/>
                <a:gd name="T51" fmla="*/ 294014 h 468"/>
                <a:gd name="T52" fmla="*/ 326065 w 430"/>
                <a:gd name="T53" fmla="*/ 322466 h 468"/>
                <a:gd name="T54" fmla="*/ 321635 w 430"/>
                <a:gd name="T55" fmla="*/ 339064 h 468"/>
                <a:gd name="T56" fmla="*/ 285307 w 430"/>
                <a:gd name="T57" fmla="*/ 369888 h 468"/>
                <a:gd name="T58" fmla="*/ 217967 w 430"/>
                <a:gd name="T59" fmla="*/ 357242 h 468"/>
                <a:gd name="T60" fmla="*/ 217967 w 430"/>
                <a:gd name="T61" fmla="*/ 316144 h 468"/>
                <a:gd name="T62" fmla="*/ 200247 w 430"/>
                <a:gd name="T63" fmla="*/ 304288 h 468"/>
                <a:gd name="T64" fmla="*/ 163919 w 430"/>
                <a:gd name="T65" fmla="*/ 316144 h 468"/>
                <a:gd name="T66" fmla="*/ 149742 w 430"/>
                <a:gd name="T67" fmla="*/ 310611 h 468"/>
                <a:gd name="T68" fmla="*/ 126705 w 430"/>
                <a:gd name="T69" fmla="*/ 264770 h 468"/>
                <a:gd name="T70" fmla="*/ 84174 w 430"/>
                <a:gd name="T71" fmla="*/ 252915 h 468"/>
                <a:gd name="T72" fmla="*/ 54049 w 430"/>
                <a:gd name="T73" fmla="*/ 222091 h 468"/>
                <a:gd name="T74" fmla="*/ 35442 w 430"/>
                <a:gd name="T75" fmla="*/ 222091 h 468"/>
                <a:gd name="T76" fmla="*/ 23037 w 430"/>
                <a:gd name="T77" fmla="*/ 211816 h 468"/>
                <a:gd name="T78" fmla="*/ 41644 w 430"/>
                <a:gd name="T79" fmla="*/ 170718 h 468"/>
                <a:gd name="T80" fmla="*/ 6202 w 430"/>
                <a:gd name="T81" fmla="*/ 176250 h 468"/>
                <a:gd name="T82" fmla="*/ 0 w 430"/>
                <a:gd name="T83" fmla="*/ 170718 h 4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0" h="468">
                  <a:moveTo>
                    <a:pt x="0" y="216"/>
                  </a:moveTo>
                  <a:lnTo>
                    <a:pt x="0" y="179"/>
                  </a:lnTo>
                  <a:lnTo>
                    <a:pt x="35" y="171"/>
                  </a:lnTo>
                  <a:lnTo>
                    <a:pt x="83" y="185"/>
                  </a:lnTo>
                  <a:lnTo>
                    <a:pt x="90" y="179"/>
                  </a:lnTo>
                  <a:lnTo>
                    <a:pt x="90" y="156"/>
                  </a:lnTo>
                  <a:lnTo>
                    <a:pt x="35" y="75"/>
                  </a:lnTo>
                  <a:lnTo>
                    <a:pt x="35" y="29"/>
                  </a:lnTo>
                  <a:lnTo>
                    <a:pt x="83" y="46"/>
                  </a:lnTo>
                  <a:lnTo>
                    <a:pt x="95" y="0"/>
                  </a:lnTo>
                  <a:lnTo>
                    <a:pt x="123" y="0"/>
                  </a:lnTo>
                  <a:lnTo>
                    <a:pt x="164" y="89"/>
                  </a:lnTo>
                  <a:lnTo>
                    <a:pt x="198" y="89"/>
                  </a:lnTo>
                  <a:lnTo>
                    <a:pt x="226" y="112"/>
                  </a:lnTo>
                  <a:lnTo>
                    <a:pt x="246" y="112"/>
                  </a:lnTo>
                  <a:lnTo>
                    <a:pt x="281" y="60"/>
                  </a:lnTo>
                  <a:lnTo>
                    <a:pt x="301" y="68"/>
                  </a:lnTo>
                  <a:lnTo>
                    <a:pt x="301" y="104"/>
                  </a:lnTo>
                  <a:lnTo>
                    <a:pt x="286" y="133"/>
                  </a:lnTo>
                  <a:lnTo>
                    <a:pt x="293" y="148"/>
                  </a:lnTo>
                  <a:lnTo>
                    <a:pt x="322" y="164"/>
                  </a:lnTo>
                  <a:lnTo>
                    <a:pt x="384" y="164"/>
                  </a:lnTo>
                  <a:lnTo>
                    <a:pt x="409" y="179"/>
                  </a:lnTo>
                  <a:lnTo>
                    <a:pt x="430" y="260"/>
                  </a:lnTo>
                  <a:lnTo>
                    <a:pt x="409" y="348"/>
                  </a:lnTo>
                  <a:lnTo>
                    <a:pt x="341" y="372"/>
                  </a:lnTo>
                  <a:lnTo>
                    <a:pt x="368" y="408"/>
                  </a:lnTo>
                  <a:lnTo>
                    <a:pt x="363" y="429"/>
                  </a:lnTo>
                  <a:lnTo>
                    <a:pt x="322" y="468"/>
                  </a:lnTo>
                  <a:lnTo>
                    <a:pt x="246" y="452"/>
                  </a:lnTo>
                  <a:lnTo>
                    <a:pt x="246" y="400"/>
                  </a:lnTo>
                  <a:lnTo>
                    <a:pt x="226" y="385"/>
                  </a:lnTo>
                  <a:lnTo>
                    <a:pt x="185" y="400"/>
                  </a:lnTo>
                  <a:lnTo>
                    <a:pt x="169" y="393"/>
                  </a:lnTo>
                  <a:lnTo>
                    <a:pt x="143" y="335"/>
                  </a:lnTo>
                  <a:lnTo>
                    <a:pt x="95" y="320"/>
                  </a:lnTo>
                  <a:lnTo>
                    <a:pt x="61" y="281"/>
                  </a:lnTo>
                  <a:lnTo>
                    <a:pt x="40" y="281"/>
                  </a:lnTo>
                  <a:lnTo>
                    <a:pt x="26" y="268"/>
                  </a:lnTo>
                  <a:lnTo>
                    <a:pt x="47" y="216"/>
                  </a:lnTo>
                  <a:lnTo>
                    <a:pt x="7" y="223"/>
                  </a:lnTo>
                  <a:lnTo>
                    <a:pt x="0" y="216"/>
                  </a:lnTo>
                  <a:close/>
                </a:path>
              </a:pathLst>
            </a:custGeom>
            <a:solidFill>
              <a:srgbClr val="8C9AB7"/>
            </a:solidFill>
            <a:ln>
              <a:solidFill>
                <a:schemeClr val="bg1">
                  <a:lumMod val="50000"/>
                </a:schemeClr>
              </a:solidFill>
            </a:ln>
          </p:spPr>
          <p:txBody>
            <a:bodyPr/>
            <a:lstStyle/>
            <a:p>
              <a:pPr>
                <a:defRPr/>
              </a:pPr>
              <a:endParaRPr lang="es-ES_tradnl"/>
            </a:p>
          </p:txBody>
        </p:sp>
        <p:sp>
          <p:nvSpPr>
            <p:cNvPr id="53" name="Freeform 29">
              <a:extLst>
                <a:ext uri="{FF2B5EF4-FFF2-40B4-BE49-F238E27FC236}">
                  <a16:creationId xmlns:a16="http://schemas.microsoft.com/office/drawing/2014/main" id="{2D935896-24F9-4690-8533-0647411CD205}"/>
                </a:ext>
              </a:extLst>
            </p:cNvPr>
            <p:cNvSpPr>
              <a:spLocks/>
            </p:cNvSpPr>
            <p:nvPr/>
          </p:nvSpPr>
          <p:spPr bwMode="auto">
            <a:xfrm>
              <a:off x="7747507" y="1800944"/>
              <a:ext cx="893747" cy="333572"/>
            </a:xfrm>
            <a:custGeom>
              <a:avLst/>
              <a:gdLst>
                <a:gd name="T0" fmla="*/ 17670 w 1141"/>
                <a:gd name="T1" fmla="*/ 140791 h 473"/>
                <a:gd name="T2" fmla="*/ 60077 w 1141"/>
                <a:gd name="T3" fmla="*/ 235446 h 473"/>
                <a:gd name="T4" fmla="*/ 90999 w 1141"/>
                <a:gd name="T5" fmla="*/ 258514 h 473"/>
                <a:gd name="T6" fmla="*/ 133407 w 1141"/>
                <a:gd name="T7" fmla="*/ 240219 h 473"/>
                <a:gd name="T8" fmla="*/ 133407 w 1141"/>
                <a:gd name="T9" fmla="*/ 276809 h 473"/>
                <a:gd name="T10" fmla="*/ 72446 w 1141"/>
                <a:gd name="T11" fmla="*/ 334875 h 473"/>
                <a:gd name="T12" fmla="*/ 114854 w 1141"/>
                <a:gd name="T13" fmla="*/ 376237 h 473"/>
                <a:gd name="T14" fmla="*/ 222639 w 1141"/>
                <a:gd name="T15" fmla="*/ 357942 h 473"/>
                <a:gd name="T16" fmla="*/ 259746 w 1141"/>
                <a:gd name="T17" fmla="*/ 329307 h 473"/>
                <a:gd name="T18" fmla="*/ 350745 w 1141"/>
                <a:gd name="T19" fmla="*/ 312603 h 473"/>
                <a:gd name="T20" fmla="*/ 409939 w 1141"/>
                <a:gd name="T21" fmla="*/ 318171 h 473"/>
                <a:gd name="T22" fmla="*/ 517725 w 1141"/>
                <a:gd name="T23" fmla="*/ 341238 h 473"/>
                <a:gd name="T24" fmla="*/ 566317 w 1141"/>
                <a:gd name="T25" fmla="*/ 306239 h 473"/>
                <a:gd name="T26" fmla="*/ 693540 w 1141"/>
                <a:gd name="T27" fmla="*/ 295103 h 473"/>
                <a:gd name="T28" fmla="*/ 790723 w 1141"/>
                <a:gd name="T29" fmla="*/ 287945 h 473"/>
                <a:gd name="T30" fmla="*/ 862286 w 1141"/>
                <a:gd name="T31" fmla="*/ 217152 h 473"/>
                <a:gd name="T32" fmla="*/ 898509 w 1141"/>
                <a:gd name="T33" fmla="*/ 246582 h 473"/>
                <a:gd name="T34" fmla="*/ 940917 w 1141"/>
                <a:gd name="T35" fmla="*/ 206811 h 473"/>
                <a:gd name="T36" fmla="*/ 1001878 w 1141"/>
                <a:gd name="T37" fmla="*/ 188516 h 473"/>
                <a:gd name="T38" fmla="*/ 970072 w 1141"/>
                <a:gd name="T39" fmla="*/ 147154 h 473"/>
                <a:gd name="T40" fmla="*/ 887024 w 1141"/>
                <a:gd name="T41" fmla="*/ 112155 h 473"/>
                <a:gd name="T42" fmla="*/ 716510 w 1141"/>
                <a:gd name="T43" fmla="*/ 69202 h 473"/>
                <a:gd name="T44" fmla="*/ 657317 w 1141"/>
                <a:gd name="T45" fmla="*/ 89088 h 473"/>
                <a:gd name="T46" fmla="*/ 566317 w 1141"/>
                <a:gd name="T47" fmla="*/ 39771 h 473"/>
                <a:gd name="T48" fmla="*/ 505356 w 1141"/>
                <a:gd name="T49" fmla="*/ 0 h 473"/>
                <a:gd name="T50" fmla="*/ 421425 w 1141"/>
                <a:gd name="T51" fmla="*/ 52498 h 473"/>
                <a:gd name="T52" fmla="*/ 397570 w 1141"/>
                <a:gd name="T53" fmla="*/ 52498 h 473"/>
                <a:gd name="T54" fmla="*/ 283600 w 1141"/>
                <a:gd name="T55" fmla="*/ 39771 h 473"/>
                <a:gd name="T56" fmla="*/ 210271 w 1141"/>
                <a:gd name="T57" fmla="*/ 39771 h 473"/>
                <a:gd name="T58" fmla="*/ 169630 w 1141"/>
                <a:gd name="T59" fmla="*/ 66020 h 473"/>
                <a:gd name="T60" fmla="*/ 127223 w 1141"/>
                <a:gd name="T61" fmla="*/ 34999 h 473"/>
                <a:gd name="T62" fmla="*/ 42408 w 1141"/>
                <a:gd name="T63" fmla="*/ 69202 h 473"/>
                <a:gd name="T64" fmla="*/ 0 w 1141"/>
                <a:gd name="T65" fmla="*/ 112155 h 47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41" h="473">
                  <a:moveTo>
                    <a:pt x="0" y="141"/>
                  </a:moveTo>
                  <a:lnTo>
                    <a:pt x="20" y="177"/>
                  </a:lnTo>
                  <a:lnTo>
                    <a:pt x="48" y="281"/>
                  </a:lnTo>
                  <a:lnTo>
                    <a:pt x="68" y="296"/>
                  </a:lnTo>
                  <a:lnTo>
                    <a:pt x="82" y="325"/>
                  </a:lnTo>
                  <a:lnTo>
                    <a:pt x="103" y="325"/>
                  </a:lnTo>
                  <a:lnTo>
                    <a:pt x="130" y="310"/>
                  </a:lnTo>
                  <a:lnTo>
                    <a:pt x="151" y="302"/>
                  </a:lnTo>
                  <a:lnTo>
                    <a:pt x="163" y="310"/>
                  </a:lnTo>
                  <a:lnTo>
                    <a:pt x="151" y="348"/>
                  </a:lnTo>
                  <a:lnTo>
                    <a:pt x="75" y="400"/>
                  </a:lnTo>
                  <a:lnTo>
                    <a:pt x="82" y="421"/>
                  </a:lnTo>
                  <a:lnTo>
                    <a:pt x="124" y="445"/>
                  </a:lnTo>
                  <a:lnTo>
                    <a:pt x="130" y="473"/>
                  </a:lnTo>
                  <a:lnTo>
                    <a:pt x="211" y="437"/>
                  </a:lnTo>
                  <a:lnTo>
                    <a:pt x="252" y="450"/>
                  </a:lnTo>
                  <a:lnTo>
                    <a:pt x="278" y="445"/>
                  </a:lnTo>
                  <a:lnTo>
                    <a:pt x="294" y="414"/>
                  </a:lnTo>
                  <a:lnTo>
                    <a:pt x="335" y="385"/>
                  </a:lnTo>
                  <a:lnTo>
                    <a:pt x="397" y="393"/>
                  </a:lnTo>
                  <a:lnTo>
                    <a:pt x="431" y="385"/>
                  </a:lnTo>
                  <a:lnTo>
                    <a:pt x="464" y="400"/>
                  </a:lnTo>
                  <a:lnTo>
                    <a:pt x="524" y="393"/>
                  </a:lnTo>
                  <a:lnTo>
                    <a:pt x="586" y="429"/>
                  </a:lnTo>
                  <a:lnTo>
                    <a:pt x="620" y="393"/>
                  </a:lnTo>
                  <a:lnTo>
                    <a:pt x="641" y="385"/>
                  </a:lnTo>
                  <a:lnTo>
                    <a:pt x="737" y="400"/>
                  </a:lnTo>
                  <a:lnTo>
                    <a:pt x="785" y="371"/>
                  </a:lnTo>
                  <a:lnTo>
                    <a:pt x="845" y="377"/>
                  </a:lnTo>
                  <a:lnTo>
                    <a:pt x="895" y="362"/>
                  </a:lnTo>
                  <a:lnTo>
                    <a:pt x="914" y="310"/>
                  </a:lnTo>
                  <a:lnTo>
                    <a:pt x="976" y="273"/>
                  </a:lnTo>
                  <a:lnTo>
                    <a:pt x="997" y="281"/>
                  </a:lnTo>
                  <a:lnTo>
                    <a:pt x="1017" y="310"/>
                  </a:lnTo>
                  <a:lnTo>
                    <a:pt x="1045" y="296"/>
                  </a:lnTo>
                  <a:lnTo>
                    <a:pt x="1065" y="260"/>
                  </a:lnTo>
                  <a:lnTo>
                    <a:pt x="1119" y="250"/>
                  </a:lnTo>
                  <a:lnTo>
                    <a:pt x="1134" y="237"/>
                  </a:lnTo>
                  <a:lnTo>
                    <a:pt x="1141" y="193"/>
                  </a:lnTo>
                  <a:lnTo>
                    <a:pt x="1098" y="185"/>
                  </a:lnTo>
                  <a:lnTo>
                    <a:pt x="1050" y="154"/>
                  </a:lnTo>
                  <a:lnTo>
                    <a:pt x="1004" y="141"/>
                  </a:lnTo>
                  <a:lnTo>
                    <a:pt x="866" y="125"/>
                  </a:lnTo>
                  <a:lnTo>
                    <a:pt x="811" y="87"/>
                  </a:lnTo>
                  <a:lnTo>
                    <a:pt x="778" y="87"/>
                  </a:lnTo>
                  <a:lnTo>
                    <a:pt x="744" y="112"/>
                  </a:lnTo>
                  <a:lnTo>
                    <a:pt x="730" y="73"/>
                  </a:lnTo>
                  <a:lnTo>
                    <a:pt x="641" y="50"/>
                  </a:lnTo>
                  <a:lnTo>
                    <a:pt x="593" y="0"/>
                  </a:lnTo>
                  <a:lnTo>
                    <a:pt x="572" y="0"/>
                  </a:lnTo>
                  <a:lnTo>
                    <a:pt x="553" y="37"/>
                  </a:lnTo>
                  <a:lnTo>
                    <a:pt x="477" y="66"/>
                  </a:lnTo>
                  <a:lnTo>
                    <a:pt x="450" y="94"/>
                  </a:lnTo>
                  <a:lnTo>
                    <a:pt x="450" y="66"/>
                  </a:lnTo>
                  <a:lnTo>
                    <a:pt x="438" y="58"/>
                  </a:lnTo>
                  <a:lnTo>
                    <a:pt x="321" y="50"/>
                  </a:lnTo>
                  <a:lnTo>
                    <a:pt x="287" y="66"/>
                  </a:lnTo>
                  <a:lnTo>
                    <a:pt x="238" y="50"/>
                  </a:lnTo>
                  <a:lnTo>
                    <a:pt x="202" y="58"/>
                  </a:lnTo>
                  <a:lnTo>
                    <a:pt x="192" y="83"/>
                  </a:lnTo>
                  <a:lnTo>
                    <a:pt x="177" y="50"/>
                  </a:lnTo>
                  <a:lnTo>
                    <a:pt x="144" y="44"/>
                  </a:lnTo>
                  <a:lnTo>
                    <a:pt x="82" y="44"/>
                  </a:lnTo>
                  <a:lnTo>
                    <a:pt x="48" y="87"/>
                  </a:lnTo>
                  <a:lnTo>
                    <a:pt x="41" y="125"/>
                  </a:lnTo>
                  <a:lnTo>
                    <a:pt x="0" y="141"/>
                  </a:lnTo>
                  <a:close/>
                </a:path>
              </a:pathLst>
            </a:custGeom>
            <a:solidFill>
              <a:srgbClr val="E2E6ED"/>
            </a:solidFill>
            <a:ln w="1651">
              <a:solidFill>
                <a:schemeClr val="bg1">
                  <a:lumMod val="50000"/>
                </a:schemeClr>
              </a:solidFill>
              <a:prstDash val="solid"/>
              <a:round/>
              <a:headEnd/>
              <a:tailEnd/>
            </a:ln>
          </p:spPr>
          <p:txBody>
            <a:bodyPr/>
            <a:lstStyle/>
            <a:p>
              <a:pPr>
                <a:defRPr/>
              </a:pPr>
              <a:endParaRPr lang="es-ES_tradnl"/>
            </a:p>
          </p:txBody>
        </p:sp>
        <p:sp>
          <p:nvSpPr>
            <p:cNvPr id="54" name="Freeform 30">
              <a:extLst>
                <a:ext uri="{FF2B5EF4-FFF2-40B4-BE49-F238E27FC236}">
                  <a16:creationId xmlns:a16="http://schemas.microsoft.com/office/drawing/2014/main" id="{DB3284C2-F5BE-4665-9948-D0E816B96EC0}"/>
                </a:ext>
              </a:extLst>
            </p:cNvPr>
            <p:cNvSpPr>
              <a:spLocks/>
            </p:cNvSpPr>
            <p:nvPr/>
          </p:nvSpPr>
          <p:spPr bwMode="auto">
            <a:xfrm>
              <a:off x="8207752" y="2953666"/>
              <a:ext cx="571435" cy="491210"/>
            </a:xfrm>
            <a:custGeom>
              <a:avLst/>
              <a:gdLst>
                <a:gd name="T0" fmla="*/ 0 w 732"/>
                <a:gd name="T1" fmla="*/ 447370 h 696"/>
                <a:gd name="T2" fmla="*/ 25534 w 732"/>
                <a:gd name="T3" fmla="*/ 378115 h 696"/>
                <a:gd name="T4" fmla="*/ 60754 w 732"/>
                <a:gd name="T5" fmla="*/ 353438 h 696"/>
                <a:gd name="T6" fmla="*/ 96855 w 732"/>
                <a:gd name="T7" fmla="*/ 359806 h 696"/>
                <a:gd name="T8" fmla="*/ 114465 w 732"/>
                <a:gd name="T9" fmla="*/ 341498 h 696"/>
                <a:gd name="T10" fmla="*/ 114465 w 732"/>
                <a:gd name="T11" fmla="*/ 323189 h 696"/>
                <a:gd name="T12" fmla="*/ 96855 w 732"/>
                <a:gd name="T13" fmla="*/ 300104 h 696"/>
                <a:gd name="T14" fmla="*/ 132955 w 732"/>
                <a:gd name="T15" fmla="*/ 283387 h 696"/>
                <a:gd name="T16" fmla="*/ 151446 w 732"/>
                <a:gd name="T17" fmla="*/ 240402 h 696"/>
                <a:gd name="T18" fmla="*/ 198112 w 732"/>
                <a:gd name="T19" fmla="*/ 217317 h 696"/>
                <a:gd name="T20" fmla="*/ 210439 w 732"/>
                <a:gd name="T21" fmla="*/ 182291 h 696"/>
                <a:gd name="T22" fmla="*/ 252703 w 732"/>
                <a:gd name="T23" fmla="*/ 134529 h 696"/>
                <a:gd name="T24" fmla="*/ 240376 w 732"/>
                <a:gd name="T25" fmla="*/ 51742 h 696"/>
                <a:gd name="T26" fmla="*/ 246540 w 732"/>
                <a:gd name="T27" fmla="*/ 10348 h 696"/>
                <a:gd name="T28" fmla="*/ 288804 w 732"/>
                <a:gd name="T29" fmla="*/ 0 h 696"/>
                <a:gd name="T30" fmla="*/ 331067 w 732"/>
                <a:gd name="T31" fmla="*/ 35025 h 696"/>
                <a:gd name="T32" fmla="*/ 391822 w 732"/>
                <a:gd name="T33" fmla="*/ 16717 h 696"/>
                <a:gd name="T34" fmla="*/ 397985 w 732"/>
                <a:gd name="T35" fmla="*/ 41394 h 696"/>
                <a:gd name="T36" fmla="*/ 438488 w 732"/>
                <a:gd name="T37" fmla="*/ 81195 h 696"/>
                <a:gd name="T38" fmla="*/ 438488 w 732"/>
                <a:gd name="T39" fmla="*/ 111444 h 696"/>
                <a:gd name="T40" fmla="*/ 456979 w 732"/>
                <a:gd name="T41" fmla="*/ 147266 h 696"/>
                <a:gd name="T42" fmla="*/ 456979 w 732"/>
                <a:gd name="T43" fmla="*/ 175923 h 696"/>
                <a:gd name="T44" fmla="*/ 488677 w 732"/>
                <a:gd name="T45" fmla="*/ 200600 h 696"/>
                <a:gd name="T46" fmla="*/ 494840 w 732"/>
                <a:gd name="T47" fmla="*/ 217317 h 696"/>
                <a:gd name="T48" fmla="*/ 517733 w 732"/>
                <a:gd name="T49" fmla="*/ 229257 h 696"/>
                <a:gd name="T50" fmla="*/ 499243 w 732"/>
                <a:gd name="T51" fmla="*/ 253934 h 696"/>
                <a:gd name="T52" fmla="*/ 505406 w 732"/>
                <a:gd name="T53" fmla="*/ 275427 h 696"/>
                <a:gd name="T54" fmla="*/ 535343 w 732"/>
                <a:gd name="T55" fmla="*/ 270651 h 696"/>
                <a:gd name="T56" fmla="*/ 558236 w 732"/>
                <a:gd name="T57" fmla="*/ 248362 h 696"/>
                <a:gd name="T58" fmla="*/ 577607 w 732"/>
                <a:gd name="T59" fmla="*/ 240402 h 696"/>
                <a:gd name="T60" fmla="*/ 644525 w 732"/>
                <a:gd name="T61" fmla="*/ 253934 h 696"/>
                <a:gd name="T62" fmla="*/ 614588 w 732"/>
                <a:gd name="T63" fmla="*/ 283387 h 696"/>
                <a:gd name="T64" fmla="*/ 596098 w 732"/>
                <a:gd name="T65" fmla="*/ 283387 h 696"/>
                <a:gd name="T66" fmla="*/ 570563 w 732"/>
                <a:gd name="T67" fmla="*/ 312044 h 696"/>
                <a:gd name="T68" fmla="*/ 564400 w 732"/>
                <a:gd name="T69" fmla="*/ 424285 h 696"/>
                <a:gd name="T70" fmla="*/ 529180 w 732"/>
                <a:gd name="T71" fmla="*/ 411548 h 696"/>
                <a:gd name="T72" fmla="*/ 511570 w 732"/>
                <a:gd name="T73" fmla="*/ 417917 h 696"/>
                <a:gd name="T74" fmla="*/ 499243 w 732"/>
                <a:gd name="T75" fmla="*/ 447370 h 696"/>
                <a:gd name="T76" fmla="*/ 450815 w 732"/>
                <a:gd name="T77" fmla="*/ 500704 h 696"/>
                <a:gd name="T78" fmla="*/ 427922 w 732"/>
                <a:gd name="T79" fmla="*/ 495928 h 696"/>
                <a:gd name="T80" fmla="*/ 414715 w 732"/>
                <a:gd name="T81" fmla="*/ 469659 h 696"/>
                <a:gd name="T82" fmla="*/ 391822 w 732"/>
                <a:gd name="T83" fmla="*/ 460902 h 696"/>
                <a:gd name="T84" fmla="*/ 379495 w 732"/>
                <a:gd name="T85" fmla="*/ 465678 h 696"/>
                <a:gd name="T86" fmla="*/ 353960 w 732"/>
                <a:gd name="T87" fmla="*/ 500704 h 696"/>
                <a:gd name="T88" fmla="*/ 331067 w 732"/>
                <a:gd name="T89" fmla="*/ 505480 h 696"/>
                <a:gd name="T90" fmla="*/ 301131 w 732"/>
                <a:gd name="T91" fmla="*/ 535729 h 696"/>
                <a:gd name="T92" fmla="*/ 278238 w 732"/>
                <a:gd name="T93" fmla="*/ 505480 h 696"/>
                <a:gd name="T94" fmla="*/ 258867 w 732"/>
                <a:gd name="T95" fmla="*/ 512644 h 696"/>
                <a:gd name="T96" fmla="*/ 246540 w 732"/>
                <a:gd name="T97" fmla="*/ 535729 h 696"/>
                <a:gd name="T98" fmla="*/ 228049 w 732"/>
                <a:gd name="T99" fmla="*/ 542098 h 696"/>
                <a:gd name="T100" fmla="*/ 193710 w 732"/>
                <a:gd name="T101" fmla="*/ 535729 h 696"/>
                <a:gd name="T102" fmla="*/ 151446 w 732"/>
                <a:gd name="T103" fmla="*/ 554038 h 696"/>
                <a:gd name="T104" fmla="*/ 139119 w 732"/>
                <a:gd name="T105" fmla="*/ 548466 h 696"/>
                <a:gd name="T106" fmla="*/ 126792 w 732"/>
                <a:gd name="T107" fmla="*/ 519013 h 696"/>
                <a:gd name="T108" fmla="*/ 126792 w 732"/>
                <a:gd name="T109" fmla="*/ 477619 h 696"/>
                <a:gd name="T110" fmla="*/ 114465 w 732"/>
                <a:gd name="T111" fmla="*/ 469659 h 696"/>
                <a:gd name="T112" fmla="*/ 78364 w 732"/>
                <a:gd name="T113" fmla="*/ 495928 h 696"/>
                <a:gd name="T114" fmla="*/ 44025 w 732"/>
                <a:gd name="T115" fmla="*/ 495928 h 696"/>
                <a:gd name="T116" fmla="*/ 0 w 732"/>
                <a:gd name="T117" fmla="*/ 447370 h 6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32" h="696">
                  <a:moveTo>
                    <a:pt x="0" y="562"/>
                  </a:moveTo>
                  <a:lnTo>
                    <a:pt x="29" y="475"/>
                  </a:lnTo>
                  <a:lnTo>
                    <a:pt x="69" y="444"/>
                  </a:lnTo>
                  <a:lnTo>
                    <a:pt x="110" y="452"/>
                  </a:lnTo>
                  <a:lnTo>
                    <a:pt x="130" y="429"/>
                  </a:lnTo>
                  <a:lnTo>
                    <a:pt x="130" y="406"/>
                  </a:lnTo>
                  <a:lnTo>
                    <a:pt x="110" y="377"/>
                  </a:lnTo>
                  <a:lnTo>
                    <a:pt x="151" y="356"/>
                  </a:lnTo>
                  <a:lnTo>
                    <a:pt x="172" y="302"/>
                  </a:lnTo>
                  <a:lnTo>
                    <a:pt x="225" y="273"/>
                  </a:lnTo>
                  <a:lnTo>
                    <a:pt x="239" y="229"/>
                  </a:lnTo>
                  <a:lnTo>
                    <a:pt x="287" y="169"/>
                  </a:lnTo>
                  <a:lnTo>
                    <a:pt x="273" y="65"/>
                  </a:lnTo>
                  <a:lnTo>
                    <a:pt x="280" y="13"/>
                  </a:lnTo>
                  <a:lnTo>
                    <a:pt x="328" y="0"/>
                  </a:lnTo>
                  <a:lnTo>
                    <a:pt x="376" y="44"/>
                  </a:lnTo>
                  <a:lnTo>
                    <a:pt x="445" y="21"/>
                  </a:lnTo>
                  <a:lnTo>
                    <a:pt x="452" y="52"/>
                  </a:lnTo>
                  <a:lnTo>
                    <a:pt x="498" y="102"/>
                  </a:lnTo>
                  <a:lnTo>
                    <a:pt x="498" y="140"/>
                  </a:lnTo>
                  <a:lnTo>
                    <a:pt x="519" y="185"/>
                  </a:lnTo>
                  <a:lnTo>
                    <a:pt x="519" y="221"/>
                  </a:lnTo>
                  <a:lnTo>
                    <a:pt x="555" y="252"/>
                  </a:lnTo>
                  <a:lnTo>
                    <a:pt x="562" y="273"/>
                  </a:lnTo>
                  <a:lnTo>
                    <a:pt x="588" y="288"/>
                  </a:lnTo>
                  <a:lnTo>
                    <a:pt x="567" y="319"/>
                  </a:lnTo>
                  <a:lnTo>
                    <a:pt x="574" y="346"/>
                  </a:lnTo>
                  <a:lnTo>
                    <a:pt x="608" y="340"/>
                  </a:lnTo>
                  <a:lnTo>
                    <a:pt x="634" y="312"/>
                  </a:lnTo>
                  <a:lnTo>
                    <a:pt x="656" y="302"/>
                  </a:lnTo>
                  <a:lnTo>
                    <a:pt x="732" y="319"/>
                  </a:lnTo>
                  <a:lnTo>
                    <a:pt x="698" y="356"/>
                  </a:lnTo>
                  <a:lnTo>
                    <a:pt x="677" y="356"/>
                  </a:lnTo>
                  <a:lnTo>
                    <a:pt x="648" y="392"/>
                  </a:lnTo>
                  <a:lnTo>
                    <a:pt x="641" y="533"/>
                  </a:lnTo>
                  <a:lnTo>
                    <a:pt x="601" y="517"/>
                  </a:lnTo>
                  <a:lnTo>
                    <a:pt x="581" y="525"/>
                  </a:lnTo>
                  <a:lnTo>
                    <a:pt x="567" y="562"/>
                  </a:lnTo>
                  <a:lnTo>
                    <a:pt x="512" y="629"/>
                  </a:lnTo>
                  <a:lnTo>
                    <a:pt x="486" y="623"/>
                  </a:lnTo>
                  <a:lnTo>
                    <a:pt x="471" y="590"/>
                  </a:lnTo>
                  <a:lnTo>
                    <a:pt x="445" y="579"/>
                  </a:lnTo>
                  <a:lnTo>
                    <a:pt x="431" y="585"/>
                  </a:lnTo>
                  <a:lnTo>
                    <a:pt x="402" y="629"/>
                  </a:lnTo>
                  <a:lnTo>
                    <a:pt x="376" y="635"/>
                  </a:lnTo>
                  <a:lnTo>
                    <a:pt x="342" y="673"/>
                  </a:lnTo>
                  <a:lnTo>
                    <a:pt x="316" y="635"/>
                  </a:lnTo>
                  <a:lnTo>
                    <a:pt x="294" y="644"/>
                  </a:lnTo>
                  <a:lnTo>
                    <a:pt x="280" y="673"/>
                  </a:lnTo>
                  <a:lnTo>
                    <a:pt x="259" y="681"/>
                  </a:lnTo>
                  <a:lnTo>
                    <a:pt x="220" y="673"/>
                  </a:lnTo>
                  <a:lnTo>
                    <a:pt x="172" y="696"/>
                  </a:lnTo>
                  <a:lnTo>
                    <a:pt x="158" y="689"/>
                  </a:lnTo>
                  <a:lnTo>
                    <a:pt x="144" y="652"/>
                  </a:lnTo>
                  <a:lnTo>
                    <a:pt x="144" y="600"/>
                  </a:lnTo>
                  <a:lnTo>
                    <a:pt x="130" y="590"/>
                  </a:lnTo>
                  <a:lnTo>
                    <a:pt x="89" y="623"/>
                  </a:lnTo>
                  <a:lnTo>
                    <a:pt x="50" y="623"/>
                  </a:lnTo>
                  <a:lnTo>
                    <a:pt x="0" y="562"/>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55" name="Freeform 31">
              <a:extLst>
                <a:ext uri="{FF2B5EF4-FFF2-40B4-BE49-F238E27FC236}">
                  <a16:creationId xmlns:a16="http://schemas.microsoft.com/office/drawing/2014/main" id="{1ED1E85C-7590-48B3-B709-8C5E8912C72F}"/>
                </a:ext>
              </a:extLst>
            </p:cNvPr>
            <p:cNvSpPr>
              <a:spLocks/>
            </p:cNvSpPr>
            <p:nvPr/>
          </p:nvSpPr>
          <p:spPr bwMode="auto">
            <a:xfrm>
              <a:off x="7585647" y="3726371"/>
              <a:ext cx="1000716" cy="684033"/>
            </a:xfrm>
            <a:custGeom>
              <a:avLst/>
              <a:gdLst>
                <a:gd name="T0" fmla="*/ 0 w 1279"/>
                <a:gd name="T1" fmla="*/ 476856 h 974"/>
                <a:gd name="T2" fmla="*/ 24710 w 1279"/>
                <a:gd name="T3" fmla="*/ 358038 h 974"/>
                <a:gd name="T4" fmla="*/ 121785 w 1279"/>
                <a:gd name="T5" fmla="*/ 265360 h 974"/>
                <a:gd name="T6" fmla="*/ 139434 w 1279"/>
                <a:gd name="T7" fmla="*/ 194069 h 974"/>
                <a:gd name="T8" fmla="*/ 121785 w 1279"/>
                <a:gd name="T9" fmla="*/ 123571 h 974"/>
                <a:gd name="T10" fmla="*/ 67070 w 1279"/>
                <a:gd name="T11" fmla="*/ 123571 h 974"/>
                <a:gd name="T12" fmla="*/ 67070 w 1279"/>
                <a:gd name="T13" fmla="*/ 82380 h 974"/>
                <a:gd name="T14" fmla="*/ 109430 w 1279"/>
                <a:gd name="T15" fmla="*/ 0 h 974"/>
                <a:gd name="T16" fmla="*/ 165909 w 1279"/>
                <a:gd name="T17" fmla="*/ 0 h 974"/>
                <a:gd name="T18" fmla="*/ 242687 w 1279"/>
                <a:gd name="T19" fmla="*/ 30893 h 974"/>
                <a:gd name="T20" fmla="*/ 235627 w 1279"/>
                <a:gd name="T21" fmla="*/ 95054 h 974"/>
                <a:gd name="T22" fmla="*/ 326524 w 1279"/>
                <a:gd name="T23" fmla="*/ 113273 h 974"/>
                <a:gd name="T24" fmla="*/ 423598 w 1279"/>
                <a:gd name="T25" fmla="*/ 123571 h 974"/>
                <a:gd name="T26" fmla="*/ 465958 w 1279"/>
                <a:gd name="T27" fmla="*/ 181396 h 974"/>
                <a:gd name="T28" fmla="*/ 533028 w 1279"/>
                <a:gd name="T29" fmla="*/ 181396 h 974"/>
                <a:gd name="T30" fmla="*/ 563033 w 1279"/>
                <a:gd name="T31" fmla="*/ 205951 h 974"/>
                <a:gd name="T32" fmla="*/ 609805 w 1279"/>
                <a:gd name="T33" fmla="*/ 199614 h 974"/>
                <a:gd name="T34" fmla="*/ 705997 w 1279"/>
                <a:gd name="T35" fmla="*/ 194069 h 974"/>
                <a:gd name="T36" fmla="*/ 719235 w 1279"/>
                <a:gd name="T37" fmla="*/ 171098 h 974"/>
                <a:gd name="T38" fmla="*/ 754534 w 1279"/>
                <a:gd name="T39" fmla="*/ 158424 h 974"/>
                <a:gd name="T40" fmla="*/ 796894 w 1279"/>
                <a:gd name="T41" fmla="*/ 164761 h 974"/>
                <a:gd name="T42" fmla="*/ 833077 w 1279"/>
                <a:gd name="T43" fmla="*/ 82380 h 974"/>
                <a:gd name="T44" fmla="*/ 917796 w 1279"/>
                <a:gd name="T45" fmla="*/ 76044 h 974"/>
                <a:gd name="T46" fmla="*/ 978689 w 1279"/>
                <a:gd name="T47" fmla="*/ 57825 h 974"/>
                <a:gd name="T48" fmla="*/ 1006046 w 1279"/>
                <a:gd name="T49" fmla="*/ 47527 h 974"/>
                <a:gd name="T50" fmla="*/ 1068703 w 1279"/>
                <a:gd name="T51" fmla="*/ 47527 h 974"/>
                <a:gd name="T52" fmla="*/ 1128713 w 1279"/>
                <a:gd name="T53" fmla="*/ 22971 h 974"/>
                <a:gd name="T54" fmla="*/ 1109298 w 1279"/>
                <a:gd name="T55" fmla="*/ 164761 h 974"/>
                <a:gd name="T56" fmla="*/ 1025461 w 1279"/>
                <a:gd name="T57" fmla="*/ 212288 h 974"/>
                <a:gd name="T58" fmla="*/ 995456 w 1279"/>
                <a:gd name="T59" fmla="*/ 230507 h 974"/>
                <a:gd name="T60" fmla="*/ 1019283 w 1279"/>
                <a:gd name="T61" fmla="*/ 294669 h 974"/>
                <a:gd name="T62" fmla="*/ 983101 w 1279"/>
                <a:gd name="T63" fmla="*/ 370712 h 974"/>
                <a:gd name="T64" fmla="*/ 989279 w 1279"/>
                <a:gd name="T65" fmla="*/ 417447 h 974"/>
                <a:gd name="T66" fmla="*/ 917796 w 1279"/>
                <a:gd name="T67" fmla="*/ 382594 h 974"/>
                <a:gd name="T68" fmla="*/ 904559 w 1279"/>
                <a:gd name="T69" fmla="*/ 411902 h 974"/>
                <a:gd name="T70" fmla="*/ 875437 w 1279"/>
                <a:gd name="T71" fmla="*/ 435666 h 974"/>
                <a:gd name="T72" fmla="*/ 796894 w 1279"/>
                <a:gd name="T73" fmla="*/ 510917 h 974"/>
                <a:gd name="T74" fmla="*/ 719235 w 1279"/>
                <a:gd name="T75" fmla="*/ 575871 h 974"/>
                <a:gd name="T76" fmla="*/ 725412 w 1279"/>
                <a:gd name="T77" fmla="*/ 670926 h 974"/>
                <a:gd name="T78" fmla="*/ 664520 w 1279"/>
                <a:gd name="T79" fmla="*/ 722414 h 974"/>
                <a:gd name="T80" fmla="*/ 634515 w 1279"/>
                <a:gd name="T81" fmla="*/ 705779 h 974"/>
                <a:gd name="T82" fmla="*/ 645105 w 1279"/>
                <a:gd name="T83" fmla="*/ 676471 h 974"/>
                <a:gd name="T84" fmla="*/ 563033 w 1279"/>
                <a:gd name="T85" fmla="*/ 751722 h 974"/>
                <a:gd name="T86" fmla="*/ 478313 w 1279"/>
                <a:gd name="T87" fmla="*/ 771525 h 974"/>
                <a:gd name="T88" fmla="*/ 385651 w 1279"/>
                <a:gd name="T89" fmla="*/ 705779 h 974"/>
                <a:gd name="T90" fmla="*/ 315934 w 1279"/>
                <a:gd name="T91" fmla="*/ 717661 h 974"/>
                <a:gd name="T92" fmla="*/ 210917 w 1279"/>
                <a:gd name="T93" fmla="*/ 670926 h 974"/>
                <a:gd name="T94" fmla="*/ 109430 w 1279"/>
                <a:gd name="T95" fmla="*/ 617062 h 974"/>
                <a:gd name="T96" fmla="*/ 56480 w 1279"/>
                <a:gd name="T97" fmla="*/ 582208 h 974"/>
                <a:gd name="T98" fmla="*/ 12355 w 1279"/>
                <a:gd name="T99" fmla="*/ 516462 h 97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79" h="974">
                  <a:moveTo>
                    <a:pt x="0" y="624"/>
                  </a:moveTo>
                  <a:lnTo>
                    <a:pt x="0" y="602"/>
                  </a:lnTo>
                  <a:lnTo>
                    <a:pt x="14" y="572"/>
                  </a:lnTo>
                  <a:lnTo>
                    <a:pt x="28" y="452"/>
                  </a:lnTo>
                  <a:lnTo>
                    <a:pt x="138" y="364"/>
                  </a:lnTo>
                  <a:lnTo>
                    <a:pt x="138" y="335"/>
                  </a:lnTo>
                  <a:lnTo>
                    <a:pt x="119" y="312"/>
                  </a:lnTo>
                  <a:lnTo>
                    <a:pt x="158" y="245"/>
                  </a:lnTo>
                  <a:lnTo>
                    <a:pt x="167" y="216"/>
                  </a:lnTo>
                  <a:lnTo>
                    <a:pt x="138" y="156"/>
                  </a:lnTo>
                  <a:lnTo>
                    <a:pt x="90" y="164"/>
                  </a:lnTo>
                  <a:lnTo>
                    <a:pt x="76" y="156"/>
                  </a:lnTo>
                  <a:lnTo>
                    <a:pt x="71" y="135"/>
                  </a:lnTo>
                  <a:lnTo>
                    <a:pt x="76" y="104"/>
                  </a:lnTo>
                  <a:lnTo>
                    <a:pt x="98" y="89"/>
                  </a:lnTo>
                  <a:lnTo>
                    <a:pt x="124" y="0"/>
                  </a:lnTo>
                  <a:lnTo>
                    <a:pt x="172" y="29"/>
                  </a:lnTo>
                  <a:lnTo>
                    <a:pt x="188" y="0"/>
                  </a:lnTo>
                  <a:lnTo>
                    <a:pt x="234" y="29"/>
                  </a:lnTo>
                  <a:lnTo>
                    <a:pt x="275" y="39"/>
                  </a:lnTo>
                  <a:lnTo>
                    <a:pt x="282" y="73"/>
                  </a:lnTo>
                  <a:lnTo>
                    <a:pt x="267" y="120"/>
                  </a:lnTo>
                  <a:lnTo>
                    <a:pt x="310" y="143"/>
                  </a:lnTo>
                  <a:lnTo>
                    <a:pt x="370" y="143"/>
                  </a:lnTo>
                  <a:lnTo>
                    <a:pt x="445" y="164"/>
                  </a:lnTo>
                  <a:lnTo>
                    <a:pt x="480" y="156"/>
                  </a:lnTo>
                  <a:lnTo>
                    <a:pt x="501" y="216"/>
                  </a:lnTo>
                  <a:lnTo>
                    <a:pt x="528" y="229"/>
                  </a:lnTo>
                  <a:lnTo>
                    <a:pt x="561" y="275"/>
                  </a:lnTo>
                  <a:lnTo>
                    <a:pt x="604" y="229"/>
                  </a:lnTo>
                  <a:lnTo>
                    <a:pt x="616" y="229"/>
                  </a:lnTo>
                  <a:lnTo>
                    <a:pt x="638" y="260"/>
                  </a:lnTo>
                  <a:lnTo>
                    <a:pt x="678" y="245"/>
                  </a:lnTo>
                  <a:lnTo>
                    <a:pt x="691" y="252"/>
                  </a:lnTo>
                  <a:lnTo>
                    <a:pt x="740" y="200"/>
                  </a:lnTo>
                  <a:lnTo>
                    <a:pt x="800" y="245"/>
                  </a:lnTo>
                  <a:lnTo>
                    <a:pt x="822" y="245"/>
                  </a:lnTo>
                  <a:lnTo>
                    <a:pt x="815" y="216"/>
                  </a:lnTo>
                  <a:lnTo>
                    <a:pt x="827" y="200"/>
                  </a:lnTo>
                  <a:lnTo>
                    <a:pt x="855" y="200"/>
                  </a:lnTo>
                  <a:lnTo>
                    <a:pt x="882" y="185"/>
                  </a:lnTo>
                  <a:lnTo>
                    <a:pt x="903" y="208"/>
                  </a:lnTo>
                  <a:lnTo>
                    <a:pt x="916" y="208"/>
                  </a:lnTo>
                  <a:lnTo>
                    <a:pt x="944" y="104"/>
                  </a:lnTo>
                  <a:lnTo>
                    <a:pt x="992" y="112"/>
                  </a:lnTo>
                  <a:lnTo>
                    <a:pt x="1040" y="96"/>
                  </a:lnTo>
                  <a:lnTo>
                    <a:pt x="1073" y="45"/>
                  </a:lnTo>
                  <a:lnTo>
                    <a:pt x="1109" y="73"/>
                  </a:lnTo>
                  <a:lnTo>
                    <a:pt x="1135" y="52"/>
                  </a:lnTo>
                  <a:lnTo>
                    <a:pt x="1140" y="60"/>
                  </a:lnTo>
                  <a:lnTo>
                    <a:pt x="1155" y="52"/>
                  </a:lnTo>
                  <a:lnTo>
                    <a:pt x="1211" y="60"/>
                  </a:lnTo>
                  <a:lnTo>
                    <a:pt x="1252" y="29"/>
                  </a:lnTo>
                  <a:lnTo>
                    <a:pt x="1279" y="29"/>
                  </a:lnTo>
                  <a:lnTo>
                    <a:pt x="1252" y="120"/>
                  </a:lnTo>
                  <a:lnTo>
                    <a:pt x="1257" y="208"/>
                  </a:lnTo>
                  <a:lnTo>
                    <a:pt x="1195" y="229"/>
                  </a:lnTo>
                  <a:lnTo>
                    <a:pt x="1162" y="268"/>
                  </a:lnTo>
                  <a:lnTo>
                    <a:pt x="1155" y="291"/>
                  </a:lnTo>
                  <a:lnTo>
                    <a:pt x="1128" y="291"/>
                  </a:lnTo>
                  <a:lnTo>
                    <a:pt x="1155" y="364"/>
                  </a:lnTo>
                  <a:lnTo>
                    <a:pt x="1155" y="372"/>
                  </a:lnTo>
                  <a:lnTo>
                    <a:pt x="1121" y="416"/>
                  </a:lnTo>
                  <a:lnTo>
                    <a:pt x="1114" y="468"/>
                  </a:lnTo>
                  <a:lnTo>
                    <a:pt x="1135" y="520"/>
                  </a:lnTo>
                  <a:lnTo>
                    <a:pt x="1121" y="527"/>
                  </a:lnTo>
                  <a:lnTo>
                    <a:pt x="1094" y="520"/>
                  </a:lnTo>
                  <a:lnTo>
                    <a:pt x="1040" y="483"/>
                  </a:lnTo>
                  <a:lnTo>
                    <a:pt x="1018" y="483"/>
                  </a:lnTo>
                  <a:lnTo>
                    <a:pt x="1025" y="520"/>
                  </a:lnTo>
                  <a:lnTo>
                    <a:pt x="1018" y="533"/>
                  </a:lnTo>
                  <a:lnTo>
                    <a:pt x="992" y="550"/>
                  </a:lnTo>
                  <a:lnTo>
                    <a:pt x="970" y="587"/>
                  </a:lnTo>
                  <a:lnTo>
                    <a:pt x="903" y="645"/>
                  </a:lnTo>
                  <a:lnTo>
                    <a:pt x="848" y="660"/>
                  </a:lnTo>
                  <a:lnTo>
                    <a:pt x="815" y="727"/>
                  </a:lnTo>
                  <a:lnTo>
                    <a:pt x="834" y="808"/>
                  </a:lnTo>
                  <a:lnTo>
                    <a:pt x="822" y="847"/>
                  </a:lnTo>
                  <a:lnTo>
                    <a:pt x="786" y="891"/>
                  </a:lnTo>
                  <a:lnTo>
                    <a:pt x="753" y="912"/>
                  </a:lnTo>
                  <a:lnTo>
                    <a:pt x="731" y="906"/>
                  </a:lnTo>
                  <a:lnTo>
                    <a:pt x="719" y="891"/>
                  </a:lnTo>
                  <a:lnTo>
                    <a:pt x="746" y="868"/>
                  </a:lnTo>
                  <a:lnTo>
                    <a:pt x="731" y="854"/>
                  </a:lnTo>
                  <a:lnTo>
                    <a:pt x="691" y="854"/>
                  </a:lnTo>
                  <a:lnTo>
                    <a:pt x="638" y="949"/>
                  </a:lnTo>
                  <a:lnTo>
                    <a:pt x="577" y="941"/>
                  </a:lnTo>
                  <a:lnTo>
                    <a:pt x="542" y="974"/>
                  </a:lnTo>
                  <a:lnTo>
                    <a:pt x="473" y="941"/>
                  </a:lnTo>
                  <a:lnTo>
                    <a:pt x="437" y="891"/>
                  </a:lnTo>
                  <a:lnTo>
                    <a:pt x="370" y="912"/>
                  </a:lnTo>
                  <a:lnTo>
                    <a:pt x="358" y="906"/>
                  </a:lnTo>
                  <a:lnTo>
                    <a:pt x="322" y="831"/>
                  </a:lnTo>
                  <a:lnTo>
                    <a:pt x="239" y="847"/>
                  </a:lnTo>
                  <a:lnTo>
                    <a:pt x="227" y="795"/>
                  </a:lnTo>
                  <a:lnTo>
                    <a:pt x="124" y="779"/>
                  </a:lnTo>
                  <a:lnTo>
                    <a:pt x="90" y="779"/>
                  </a:lnTo>
                  <a:lnTo>
                    <a:pt x="64" y="735"/>
                  </a:lnTo>
                  <a:lnTo>
                    <a:pt x="48" y="675"/>
                  </a:lnTo>
                  <a:lnTo>
                    <a:pt x="14" y="652"/>
                  </a:lnTo>
                  <a:lnTo>
                    <a:pt x="0" y="624"/>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56" name="Freeform 32">
              <a:extLst>
                <a:ext uri="{FF2B5EF4-FFF2-40B4-BE49-F238E27FC236}">
                  <a16:creationId xmlns:a16="http://schemas.microsoft.com/office/drawing/2014/main" id="{A49A501F-6823-4981-889E-7EEC1EB4DCF9}"/>
                </a:ext>
              </a:extLst>
            </p:cNvPr>
            <p:cNvSpPr>
              <a:spLocks/>
            </p:cNvSpPr>
            <p:nvPr/>
          </p:nvSpPr>
          <p:spPr bwMode="auto">
            <a:xfrm>
              <a:off x="10690539" y="2389269"/>
              <a:ext cx="501061" cy="527803"/>
            </a:xfrm>
            <a:custGeom>
              <a:avLst/>
              <a:gdLst>
                <a:gd name="T0" fmla="*/ 0 w 641"/>
                <a:gd name="T1" fmla="*/ 291369410 h 748"/>
                <a:gd name="T2" fmla="*/ 10882444 w 641"/>
                <a:gd name="T3" fmla="*/ 273000692 h 748"/>
                <a:gd name="T4" fmla="*/ 0 w 641"/>
                <a:gd name="T5" fmla="*/ 234995433 h 748"/>
                <a:gd name="T6" fmla="*/ 5441663 w 641"/>
                <a:gd name="T7" fmla="*/ 226761344 h 748"/>
                <a:gd name="T8" fmla="*/ 53636350 w 641"/>
                <a:gd name="T9" fmla="*/ 229928118 h 748"/>
                <a:gd name="T10" fmla="*/ 59078013 w 641"/>
                <a:gd name="T11" fmla="*/ 202058284 h 748"/>
                <a:gd name="T12" fmla="*/ 85507812 w 641"/>
                <a:gd name="T13" fmla="*/ 192557168 h 748"/>
                <a:gd name="T14" fmla="*/ 90948593 w 641"/>
                <a:gd name="T15" fmla="*/ 182422539 h 748"/>
                <a:gd name="T16" fmla="*/ 74624487 w 641"/>
                <a:gd name="T17" fmla="*/ 169121136 h 748"/>
                <a:gd name="T18" fmla="*/ 90948593 w 641"/>
                <a:gd name="T19" fmla="*/ 141250506 h 748"/>
                <a:gd name="T20" fmla="*/ 74624487 w 641"/>
                <a:gd name="T21" fmla="*/ 131749390 h 748"/>
                <a:gd name="T22" fmla="*/ 90948593 w 641"/>
                <a:gd name="T23" fmla="*/ 107046330 h 748"/>
                <a:gd name="T24" fmla="*/ 70738089 w 641"/>
                <a:gd name="T25" fmla="*/ 88677612 h 748"/>
                <a:gd name="T26" fmla="*/ 90948593 w 641"/>
                <a:gd name="T27" fmla="*/ 52572894 h 748"/>
                <a:gd name="T28" fmla="*/ 80066149 w 641"/>
                <a:gd name="T29" fmla="*/ 18368718 h 748"/>
                <a:gd name="T30" fmla="*/ 126706454 w 641"/>
                <a:gd name="T31" fmla="*/ 5067315 h 748"/>
                <a:gd name="T32" fmla="*/ 206772603 w 641"/>
                <a:gd name="T33" fmla="*/ 0 h 748"/>
                <a:gd name="T34" fmla="*/ 217655047 w 641"/>
                <a:gd name="T35" fmla="*/ 5067315 h 748"/>
                <a:gd name="T36" fmla="*/ 223096710 w 641"/>
                <a:gd name="T37" fmla="*/ 13301403 h 748"/>
                <a:gd name="T38" fmla="*/ 213768649 w 641"/>
                <a:gd name="T39" fmla="*/ 22802519 h 748"/>
                <a:gd name="T40" fmla="*/ 206772603 w 641"/>
                <a:gd name="T41" fmla="*/ 47505579 h 748"/>
                <a:gd name="T42" fmla="*/ 191226129 w 641"/>
                <a:gd name="T43" fmla="*/ 52572894 h 748"/>
                <a:gd name="T44" fmla="*/ 191226129 w 641"/>
                <a:gd name="T45" fmla="*/ 60807778 h 748"/>
                <a:gd name="T46" fmla="*/ 201330940 w 641"/>
                <a:gd name="T47" fmla="*/ 65875093 h 748"/>
                <a:gd name="T48" fmla="*/ 228538372 w 641"/>
                <a:gd name="T49" fmla="*/ 60807778 h 748"/>
                <a:gd name="T50" fmla="*/ 260408953 w 641"/>
                <a:gd name="T51" fmla="*/ 75376209 h 748"/>
                <a:gd name="T52" fmla="*/ 286838753 w 641"/>
                <a:gd name="T53" fmla="*/ 70308894 h 748"/>
                <a:gd name="T54" fmla="*/ 360686489 w 641"/>
                <a:gd name="T55" fmla="*/ 84243811 h 748"/>
                <a:gd name="T56" fmla="*/ 371568932 w 641"/>
                <a:gd name="T57" fmla="*/ 93744927 h 748"/>
                <a:gd name="T58" fmla="*/ 356799209 w 641"/>
                <a:gd name="T59" fmla="*/ 131749390 h 748"/>
                <a:gd name="T60" fmla="*/ 351358428 w 641"/>
                <a:gd name="T61" fmla="*/ 169121136 h 748"/>
                <a:gd name="T62" fmla="*/ 317932583 w 641"/>
                <a:gd name="T63" fmla="*/ 177988738 h 748"/>
                <a:gd name="T64" fmla="*/ 328815026 w 641"/>
                <a:gd name="T65" fmla="*/ 197624483 h 748"/>
                <a:gd name="T66" fmla="*/ 377010595 w 641"/>
                <a:gd name="T67" fmla="*/ 220427002 h 748"/>
                <a:gd name="T68" fmla="*/ 412767574 w 641"/>
                <a:gd name="T69" fmla="*/ 226761344 h 748"/>
                <a:gd name="T70" fmla="*/ 483505663 w 641"/>
                <a:gd name="T71" fmla="*/ 215359687 h 748"/>
                <a:gd name="T72" fmla="*/ 498275386 w 641"/>
                <a:gd name="T73" fmla="*/ 258432261 h 748"/>
                <a:gd name="T74" fmla="*/ 472623219 w 641"/>
                <a:gd name="T75" fmla="*/ 276800979 h 748"/>
                <a:gd name="T76" fmla="*/ 383229009 w 641"/>
                <a:gd name="T77" fmla="*/ 315438956 h 748"/>
                <a:gd name="T78" fmla="*/ 312490920 w 641"/>
                <a:gd name="T79" fmla="*/ 366745619 h 748"/>
                <a:gd name="T80" fmla="*/ 276733059 w 641"/>
                <a:gd name="T81" fmla="*/ 432619916 h 748"/>
                <a:gd name="T82" fmla="*/ 260408953 w 641"/>
                <a:gd name="T83" fmla="*/ 432619916 h 748"/>
                <a:gd name="T84" fmla="*/ 90948593 w 641"/>
                <a:gd name="T85" fmla="*/ 473791948 h 748"/>
                <a:gd name="T86" fmla="*/ 63742043 w 641"/>
                <a:gd name="T87" fmla="*/ 404116568 h 748"/>
                <a:gd name="T88" fmla="*/ 38866626 w 641"/>
                <a:gd name="T89" fmla="*/ 389548137 h 748"/>
                <a:gd name="T90" fmla="*/ 26429800 w 641"/>
                <a:gd name="T91" fmla="*/ 328740359 h 748"/>
                <a:gd name="T92" fmla="*/ 5441663 w 641"/>
                <a:gd name="T93" fmla="*/ 319239243 h 748"/>
                <a:gd name="T94" fmla="*/ 16324106 w 641"/>
                <a:gd name="T95" fmla="*/ 299603498 h 748"/>
                <a:gd name="T96" fmla="*/ 0 w 641"/>
                <a:gd name="T97" fmla="*/ 291369410 h 7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41" h="748">
                  <a:moveTo>
                    <a:pt x="0" y="460"/>
                  </a:moveTo>
                  <a:lnTo>
                    <a:pt x="14" y="431"/>
                  </a:lnTo>
                  <a:lnTo>
                    <a:pt x="0" y="371"/>
                  </a:lnTo>
                  <a:lnTo>
                    <a:pt x="7" y="358"/>
                  </a:lnTo>
                  <a:lnTo>
                    <a:pt x="69" y="363"/>
                  </a:lnTo>
                  <a:lnTo>
                    <a:pt x="76" y="319"/>
                  </a:lnTo>
                  <a:lnTo>
                    <a:pt x="110" y="304"/>
                  </a:lnTo>
                  <a:lnTo>
                    <a:pt x="117" y="288"/>
                  </a:lnTo>
                  <a:lnTo>
                    <a:pt x="96" y="267"/>
                  </a:lnTo>
                  <a:lnTo>
                    <a:pt x="117" y="223"/>
                  </a:lnTo>
                  <a:lnTo>
                    <a:pt x="96" y="208"/>
                  </a:lnTo>
                  <a:lnTo>
                    <a:pt x="117" y="169"/>
                  </a:lnTo>
                  <a:lnTo>
                    <a:pt x="91" y="140"/>
                  </a:lnTo>
                  <a:lnTo>
                    <a:pt x="117" y="83"/>
                  </a:lnTo>
                  <a:lnTo>
                    <a:pt x="103" y="29"/>
                  </a:lnTo>
                  <a:lnTo>
                    <a:pt x="163" y="8"/>
                  </a:lnTo>
                  <a:lnTo>
                    <a:pt x="266" y="0"/>
                  </a:lnTo>
                  <a:lnTo>
                    <a:pt x="280" y="8"/>
                  </a:lnTo>
                  <a:lnTo>
                    <a:pt x="287" y="21"/>
                  </a:lnTo>
                  <a:lnTo>
                    <a:pt x="275" y="36"/>
                  </a:lnTo>
                  <a:lnTo>
                    <a:pt x="266" y="75"/>
                  </a:lnTo>
                  <a:lnTo>
                    <a:pt x="246" y="83"/>
                  </a:lnTo>
                  <a:lnTo>
                    <a:pt x="246" y="96"/>
                  </a:lnTo>
                  <a:lnTo>
                    <a:pt x="259" y="104"/>
                  </a:lnTo>
                  <a:lnTo>
                    <a:pt x="294" y="96"/>
                  </a:lnTo>
                  <a:lnTo>
                    <a:pt x="335" y="119"/>
                  </a:lnTo>
                  <a:lnTo>
                    <a:pt x="369" y="111"/>
                  </a:lnTo>
                  <a:lnTo>
                    <a:pt x="464" y="133"/>
                  </a:lnTo>
                  <a:lnTo>
                    <a:pt x="478" y="148"/>
                  </a:lnTo>
                  <a:lnTo>
                    <a:pt x="459" y="208"/>
                  </a:lnTo>
                  <a:lnTo>
                    <a:pt x="452" y="267"/>
                  </a:lnTo>
                  <a:lnTo>
                    <a:pt x="409" y="281"/>
                  </a:lnTo>
                  <a:lnTo>
                    <a:pt x="423" y="312"/>
                  </a:lnTo>
                  <a:lnTo>
                    <a:pt x="485" y="348"/>
                  </a:lnTo>
                  <a:lnTo>
                    <a:pt x="531" y="358"/>
                  </a:lnTo>
                  <a:lnTo>
                    <a:pt x="622" y="340"/>
                  </a:lnTo>
                  <a:lnTo>
                    <a:pt x="641" y="408"/>
                  </a:lnTo>
                  <a:lnTo>
                    <a:pt x="608" y="437"/>
                  </a:lnTo>
                  <a:lnTo>
                    <a:pt x="493" y="498"/>
                  </a:lnTo>
                  <a:lnTo>
                    <a:pt x="402" y="579"/>
                  </a:lnTo>
                  <a:lnTo>
                    <a:pt x="356" y="683"/>
                  </a:lnTo>
                  <a:lnTo>
                    <a:pt x="335" y="683"/>
                  </a:lnTo>
                  <a:lnTo>
                    <a:pt x="117" y="748"/>
                  </a:lnTo>
                  <a:lnTo>
                    <a:pt x="82" y="638"/>
                  </a:lnTo>
                  <a:lnTo>
                    <a:pt x="50" y="615"/>
                  </a:lnTo>
                  <a:lnTo>
                    <a:pt x="34" y="519"/>
                  </a:lnTo>
                  <a:lnTo>
                    <a:pt x="7" y="504"/>
                  </a:lnTo>
                  <a:lnTo>
                    <a:pt x="21" y="473"/>
                  </a:lnTo>
                  <a:lnTo>
                    <a:pt x="0" y="460"/>
                  </a:lnTo>
                  <a:close/>
                </a:path>
              </a:pathLst>
            </a:custGeom>
            <a:solidFill>
              <a:srgbClr val="BCBCBC"/>
            </a:solidFill>
            <a:ln w="1651">
              <a:solidFill>
                <a:schemeClr val="bg1">
                  <a:lumMod val="50000"/>
                </a:schemeClr>
              </a:solidFill>
              <a:prstDash val="solid"/>
              <a:round/>
              <a:headEnd/>
              <a:tailEnd/>
            </a:ln>
          </p:spPr>
          <p:txBody>
            <a:bodyPr/>
            <a:lstStyle/>
            <a:p>
              <a:endParaRPr lang="es-ES"/>
            </a:p>
          </p:txBody>
        </p:sp>
        <p:sp>
          <p:nvSpPr>
            <p:cNvPr id="57" name="Freeform 33">
              <a:extLst>
                <a:ext uri="{FF2B5EF4-FFF2-40B4-BE49-F238E27FC236}">
                  <a16:creationId xmlns:a16="http://schemas.microsoft.com/office/drawing/2014/main" id="{6496AABF-118A-49A9-9D8D-F78AA1039F19}"/>
                </a:ext>
              </a:extLst>
            </p:cNvPr>
            <p:cNvSpPr>
              <a:spLocks/>
            </p:cNvSpPr>
            <p:nvPr/>
          </p:nvSpPr>
          <p:spPr bwMode="auto">
            <a:xfrm>
              <a:off x="8725703" y="2040214"/>
              <a:ext cx="465874" cy="772704"/>
            </a:xfrm>
            <a:custGeom>
              <a:avLst/>
              <a:gdLst>
                <a:gd name="T0" fmla="*/ 12364 w 595"/>
                <a:gd name="T1" fmla="*/ 253668 h 1096"/>
                <a:gd name="T2" fmla="*/ 65352 w 595"/>
                <a:gd name="T3" fmla="*/ 204366 h 1096"/>
                <a:gd name="T4" fmla="*/ 168678 w 595"/>
                <a:gd name="T5" fmla="*/ 194028 h 1096"/>
                <a:gd name="T6" fmla="*/ 151015 w 595"/>
                <a:gd name="T7" fmla="*/ 164606 h 1096"/>
                <a:gd name="T8" fmla="*/ 168678 w 595"/>
                <a:gd name="T9" fmla="*/ 129617 h 1096"/>
                <a:gd name="T10" fmla="*/ 138652 w 595"/>
                <a:gd name="T11" fmla="*/ 104966 h 1096"/>
                <a:gd name="T12" fmla="*/ 223432 w 595"/>
                <a:gd name="T13" fmla="*/ 28627 h 1096"/>
                <a:gd name="T14" fmla="*/ 276420 w 595"/>
                <a:gd name="T15" fmla="*/ 5566 h 1096"/>
                <a:gd name="T16" fmla="*/ 331174 w 595"/>
                <a:gd name="T17" fmla="*/ 23856 h 1096"/>
                <a:gd name="T18" fmla="*/ 403591 w 595"/>
                <a:gd name="T19" fmla="*/ 0 h 1096"/>
                <a:gd name="T20" fmla="*/ 434500 w 595"/>
                <a:gd name="T21" fmla="*/ 46917 h 1096"/>
                <a:gd name="T22" fmla="*/ 483073 w 595"/>
                <a:gd name="T23" fmla="*/ 129617 h 1096"/>
                <a:gd name="T24" fmla="*/ 434500 w 595"/>
                <a:gd name="T25" fmla="*/ 123256 h 1096"/>
                <a:gd name="T26" fmla="*/ 403591 w 595"/>
                <a:gd name="T27" fmla="*/ 159040 h 1096"/>
                <a:gd name="T28" fmla="*/ 445098 w 595"/>
                <a:gd name="T29" fmla="*/ 159040 h 1096"/>
                <a:gd name="T30" fmla="*/ 438916 w 595"/>
                <a:gd name="T31" fmla="*/ 210727 h 1096"/>
                <a:gd name="T32" fmla="*/ 487488 w 595"/>
                <a:gd name="T33" fmla="*/ 241740 h 1096"/>
                <a:gd name="T34" fmla="*/ 525463 w 595"/>
                <a:gd name="T35" fmla="*/ 293428 h 1096"/>
                <a:gd name="T36" fmla="*/ 476891 w 595"/>
                <a:gd name="T37" fmla="*/ 311718 h 1096"/>
                <a:gd name="T38" fmla="*/ 451280 w 595"/>
                <a:gd name="T39" fmla="*/ 470757 h 1096"/>
                <a:gd name="T40" fmla="*/ 470709 w 595"/>
                <a:gd name="T41" fmla="*/ 565386 h 1096"/>
                <a:gd name="T42" fmla="*/ 512216 w 595"/>
                <a:gd name="T43" fmla="*/ 606736 h 1096"/>
                <a:gd name="T44" fmla="*/ 445098 w 595"/>
                <a:gd name="T45" fmla="*/ 702160 h 1096"/>
                <a:gd name="T46" fmla="*/ 415955 w 595"/>
                <a:gd name="T47" fmla="*/ 671147 h 1096"/>
                <a:gd name="T48" fmla="*/ 403591 w 595"/>
                <a:gd name="T49" fmla="*/ 718859 h 1096"/>
                <a:gd name="T50" fmla="*/ 307330 w 595"/>
                <a:gd name="T51" fmla="*/ 830187 h 1096"/>
                <a:gd name="T52" fmla="*/ 235796 w 595"/>
                <a:gd name="T53" fmla="*/ 836548 h 1096"/>
                <a:gd name="T54" fmla="*/ 198704 w 595"/>
                <a:gd name="T55" fmla="*/ 854838 h 1096"/>
                <a:gd name="T56" fmla="*/ 168678 w 595"/>
                <a:gd name="T57" fmla="*/ 854838 h 1096"/>
                <a:gd name="T58" fmla="*/ 132470 w 595"/>
                <a:gd name="T59" fmla="*/ 830187 h 1096"/>
                <a:gd name="T60" fmla="*/ 77716 w 595"/>
                <a:gd name="T61" fmla="*/ 702160 h 1096"/>
                <a:gd name="T62" fmla="*/ 126288 w 595"/>
                <a:gd name="T63" fmla="*/ 636158 h 1096"/>
                <a:gd name="T64" fmla="*/ 95378 w 595"/>
                <a:gd name="T65" fmla="*/ 623435 h 1096"/>
                <a:gd name="T66" fmla="*/ 107742 w 595"/>
                <a:gd name="T67" fmla="*/ 578109 h 1096"/>
                <a:gd name="T68" fmla="*/ 83897 w 595"/>
                <a:gd name="T69" fmla="*/ 512108 h 1096"/>
                <a:gd name="T70" fmla="*/ 35325 w 595"/>
                <a:gd name="T71" fmla="*/ 505746 h 1096"/>
                <a:gd name="T72" fmla="*/ 18546 w 595"/>
                <a:gd name="T73" fmla="*/ 429407 h 1096"/>
                <a:gd name="T74" fmla="*/ 0 w 595"/>
                <a:gd name="T75" fmla="*/ 276729 h 109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95" h="1096">
                  <a:moveTo>
                    <a:pt x="0" y="348"/>
                  </a:moveTo>
                  <a:lnTo>
                    <a:pt x="14" y="319"/>
                  </a:lnTo>
                  <a:lnTo>
                    <a:pt x="55" y="288"/>
                  </a:lnTo>
                  <a:lnTo>
                    <a:pt x="74" y="257"/>
                  </a:lnTo>
                  <a:lnTo>
                    <a:pt x="122" y="265"/>
                  </a:lnTo>
                  <a:lnTo>
                    <a:pt x="191" y="244"/>
                  </a:lnTo>
                  <a:lnTo>
                    <a:pt x="191" y="229"/>
                  </a:lnTo>
                  <a:lnTo>
                    <a:pt x="171" y="207"/>
                  </a:lnTo>
                  <a:lnTo>
                    <a:pt x="171" y="169"/>
                  </a:lnTo>
                  <a:lnTo>
                    <a:pt x="191" y="163"/>
                  </a:lnTo>
                  <a:lnTo>
                    <a:pt x="184" y="148"/>
                  </a:lnTo>
                  <a:lnTo>
                    <a:pt x="157" y="132"/>
                  </a:lnTo>
                  <a:lnTo>
                    <a:pt x="164" y="80"/>
                  </a:lnTo>
                  <a:lnTo>
                    <a:pt x="253" y="36"/>
                  </a:lnTo>
                  <a:lnTo>
                    <a:pt x="279" y="7"/>
                  </a:lnTo>
                  <a:lnTo>
                    <a:pt x="313" y="7"/>
                  </a:lnTo>
                  <a:lnTo>
                    <a:pt x="348" y="44"/>
                  </a:lnTo>
                  <a:lnTo>
                    <a:pt x="375" y="30"/>
                  </a:lnTo>
                  <a:lnTo>
                    <a:pt x="389" y="36"/>
                  </a:lnTo>
                  <a:lnTo>
                    <a:pt x="457" y="0"/>
                  </a:lnTo>
                  <a:lnTo>
                    <a:pt x="492" y="13"/>
                  </a:lnTo>
                  <a:lnTo>
                    <a:pt x="492" y="59"/>
                  </a:lnTo>
                  <a:lnTo>
                    <a:pt x="547" y="140"/>
                  </a:lnTo>
                  <a:lnTo>
                    <a:pt x="547" y="163"/>
                  </a:lnTo>
                  <a:lnTo>
                    <a:pt x="540" y="169"/>
                  </a:lnTo>
                  <a:lnTo>
                    <a:pt x="492" y="155"/>
                  </a:lnTo>
                  <a:lnTo>
                    <a:pt x="457" y="163"/>
                  </a:lnTo>
                  <a:lnTo>
                    <a:pt x="457" y="200"/>
                  </a:lnTo>
                  <a:lnTo>
                    <a:pt x="464" y="207"/>
                  </a:lnTo>
                  <a:lnTo>
                    <a:pt x="504" y="200"/>
                  </a:lnTo>
                  <a:lnTo>
                    <a:pt x="483" y="252"/>
                  </a:lnTo>
                  <a:lnTo>
                    <a:pt x="497" y="265"/>
                  </a:lnTo>
                  <a:lnTo>
                    <a:pt x="518" y="265"/>
                  </a:lnTo>
                  <a:lnTo>
                    <a:pt x="552" y="304"/>
                  </a:lnTo>
                  <a:lnTo>
                    <a:pt x="595" y="356"/>
                  </a:lnTo>
                  <a:lnTo>
                    <a:pt x="595" y="369"/>
                  </a:lnTo>
                  <a:lnTo>
                    <a:pt x="552" y="377"/>
                  </a:lnTo>
                  <a:lnTo>
                    <a:pt x="540" y="392"/>
                  </a:lnTo>
                  <a:lnTo>
                    <a:pt x="547" y="459"/>
                  </a:lnTo>
                  <a:lnTo>
                    <a:pt x="511" y="592"/>
                  </a:lnTo>
                  <a:lnTo>
                    <a:pt x="511" y="659"/>
                  </a:lnTo>
                  <a:lnTo>
                    <a:pt x="533" y="711"/>
                  </a:lnTo>
                  <a:lnTo>
                    <a:pt x="566" y="727"/>
                  </a:lnTo>
                  <a:lnTo>
                    <a:pt x="580" y="763"/>
                  </a:lnTo>
                  <a:lnTo>
                    <a:pt x="511" y="854"/>
                  </a:lnTo>
                  <a:lnTo>
                    <a:pt x="504" y="883"/>
                  </a:lnTo>
                  <a:lnTo>
                    <a:pt x="492" y="883"/>
                  </a:lnTo>
                  <a:lnTo>
                    <a:pt x="471" y="844"/>
                  </a:lnTo>
                  <a:lnTo>
                    <a:pt x="457" y="854"/>
                  </a:lnTo>
                  <a:lnTo>
                    <a:pt x="457" y="904"/>
                  </a:lnTo>
                  <a:lnTo>
                    <a:pt x="375" y="1023"/>
                  </a:lnTo>
                  <a:lnTo>
                    <a:pt x="348" y="1044"/>
                  </a:lnTo>
                  <a:lnTo>
                    <a:pt x="287" y="1038"/>
                  </a:lnTo>
                  <a:lnTo>
                    <a:pt x="267" y="1052"/>
                  </a:lnTo>
                  <a:lnTo>
                    <a:pt x="246" y="1096"/>
                  </a:lnTo>
                  <a:lnTo>
                    <a:pt x="225" y="1075"/>
                  </a:lnTo>
                  <a:lnTo>
                    <a:pt x="198" y="1067"/>
                  </a:lnTo>
                  <a:lnTo>
                    <a:pt x="191" y="1075"/>
                  </a:lnTo>
                  <a:lnTo>
                    <a:pt x="171" y="1044"/>
                  </a:lnTo>
                  <a:lnTo>
                    <a:pt x="150" y="1044"/>
                  </a:lnTo>
                  <a:lnTo>
                    <a:pt x="108" y="956"/>
                  </a:lnTo>
                  <a:lnTo>
                    <a:pt x="88" y="883"/>
                  </a:lnTo>
                  <a:lnTo>
                    <a:pt x="95" y="836"/>
                  </a:lnTo>
                  <a:lnTo>
                    <a:pt x="143" y="800"/>
                  </a:lnTo>
                  <a:lnTo>
                    <a:pt x="143" y="784"/>
                  </a:lnTo>
                  <a:lnTo>
                    <a:pt x="108" y="784"/>
                  </a:lnTo>
                  <a:lnTo>
                    <a:pt x="129" y="748"/>
                  </a:lnTo>
                  <a:lnTo>
                    <a:pt x="122" y="727"/>
                  </a:lnTo>
                  <a:lnTo>
                    <a:pt x="88" y="727"/>
                  </a:lnTo>
                  <a:lnTo>
                    <a:pt x="95" y="644"/>
                  </a:lnTo>
                  <a:lnTo>
                    <a:pt x="55" y="665"/>
                  </a:lnTo>
                  <a:lnTo>
                    <a:pt x="40" y="636"/>
                  </a:lnTo>
                  <a:lnTo>
                    <a:pt x="40" y="579"/>
                  </a:lnTo>
                  <a:lnTo>
                    <a:pt x="21" y="540"/>
                  </a:lnTo>
                  <a:lnTo>
                    <a:pt x="35" y="517"/>
                  </a:lnTo>
                  <a:lnTo>
                    <a:pt x="0" y="348"/>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58" name="Freeform 35">
              <a:extLst>
                <a:ext uri="{FF2B5EF4-FFF2-40B4-BE49-F238E27FC236}">
                  <a16:creationId xmlns:a16="http://schemas.microsoft.com/office/drawing/2014/main" id="{5B8BB4A7-79A2-425C-B657-FADA688F1145}"/>
                </a:ext>
              </a:extLst>
            </p:cNvPr>
            <p:cNvSpPr>
              <a:spLocks/>
            </p:cNvSpPr>
            <p:nvPr/>
          </p:nvSpPr>
          <p:spPr bwMode="auto">
            <a:xfrm>
              <a:off x="7511051" y="3267534"/>
              <a:ext cx="964120" cy="651661"/>
            </a:xfrm>
            <a:custGeom>
              <a:avLst/>
              <a:gdLst>
                <a:gd name="T0" fmla="*/ 5309 w 1229"/>
                <a:gd name="T1" fmla="*/ 387725 h 927"/>
                <a:gd name="T2" fmla="*/ 162806 w 1229"/>
                <a:gd name="T3" fmla="*/ 371074 h 927"/>
                <a:gd name="T4" fmla="*/ 217664 w 1229"/>
                <a:gd name="T5" fmla="*/ 298921 h 927"/>
                <a:gd name="T6" fmla="*/ 260135 w 1229"/>
                <a:gd name="T7" fmla="*/ 216460 h 927"/>
                <a:gd name="T8" fmla="*/ 241554 w 1229"/>
                <a:gd name="T9" fmla="*/ 141928 h 927"/>
                <a:gd name="T10" fmla="*/ 217664 w 1229"/>
                <a:gd name="T11" fmla="*/ 130034 h 927"/>
                <a:gd name="T12" fmla="*/ 235361 w 1229"/>
                <a:gd name="T13" fmla="*/ 76118 h 927"/>
                <a:gd name="T14" fmla="*/ 393742 w 1229"/>
                <a:gd name="T15" fmla="*/ 99112 h 927"/>
                <a:gd name="T16" fmla="*/ 436214 w 1229"/>
                <a:gd name="T17" fmla="*/ 64224 h 927"/>
                <a:gd name="T18" fmla="*/ 573360 w 1229"/>
                <a:gd name="T19" fmla="*/ 0 h 927"/>
                <a:gd name="T20" fmla="*/ 628218 w 1229"/>
                <a:gd name="T21" fmla="*/ 41230 h 927"/>
                <a:gd name="T22" fmla="*/ 683077 w 1229"/>
                <a:gd name="T23" fmla="*/ 107041 h 927"/>
                <a:gd name="T24" fmla="*/ 729972 w 1229"/>
                <a:gd name="T25" fmla="*/ 76118 h 927"/>
                <a:gd name="T26" fmla="*/ 784830 w 1229"/>
                <a:gd name="T27" fmla="*/ 93561 h 927"/>
                <a:gd name="T28" fmla="*/ 863579 w 1229"/>
                <a:gd name="T29" fmla="*/ 141928 h 927"/>
                <a:gd name="T30" fmla="*/ 912244 w 1229"/>
                <a:gd name="T31" fmla="*/ 123691 h 927"/>
                <a:gd name="T32" fmla="*/ 924631 w 1229"/>
                <a:gd name="T33" fmla="*/ 194259 h 927"/>
                <a:gd name="T34" fmla="*/ 924631 w 1229"/>
                <a:gd name="T35" fmla="*/ 234696 h 927"/>
                <a:gd name="T36" fmla="*/ 937019 w 1229"/>
                <a:gd name="T37" fmla="*/ 323500 h 927"/>
                <a:gd name="T38" fmla="*/ 979490 w 1229"/>
                <a:gd name="T39" fmla="*/ 387725 h 927"/>
                <a:gd name="T40" fmla="*/ 990107 w 1229"/>
                <a:gd name="T41" fmla="*/ 465428 h 927"/>
                <a:gd name="T42" fmla="*/ 1058238 w 1229"/>
                <a:gd name="T43" fmla="*/ 539960 h 927"/>
                <a:gd name="T44" fmla="*/ 1064432 w 1229"/>
                <a:gd name="T45" fmla="*/ 574848 h 927"/>
                <a:gd name="T46" fmla="*/ 1003380 w 1229"/>
                <a:gd name="T47" fmla="*/ 593084 h 927"/>
                <a:gd name="T48" fmla="*/ 918437 w 1229"/>
                <a:gd name="T49" fmla="*/ 599427 h 927"/>
                <a:gd name="T50" fmla="*/ 882160 w 1229"/>
                <a:gd name="T51" fmla="*/ 681888 h 927"/>
                <a:gd name="T52" fmla="*/ 839689 w 1229"/>
                <a:gd name="T53" fmla="*/ 675545 h 927"/>
                <a:gd name="T54" fmla="*/ 804296 w 1229"/>
                <a:gd name="T55" fmla="*/ 688231 h 927"/>
                <a:gd name="T56" fmla="*/ 791024 w 1229"/>
                <a:gd name="T57" fmla="*/ 711225 h 927"/>
                <a:gd name="T58" fmla="*/ 694579 w 1229"/>
                <a:gd name="T59" fmla="*/ 716775 h 927"/>
                <a:gd name="T60" fmla="*/ 647684 w 1229"/>
                <a:gd name="T61" fmla="*/ 723119 h 927"/>
                <a:gd name="T62" fmla="*/ 617601 w 1229"/>
                <a:gd name="T63" fmla="*/ 698539 h 927"/>
                <a:gd name="T64" fmla="*/ 550355 w 1229"/>
                <a:gd name="T65" fmla="*/ 698539 h 927"/>
                <a:gd name="T66" fmla="*/ 507884 w 1229"/>
                <a:gd name="T67" fmla="*/ 640658 h 927"/>
                <a:gd name="T68" fmla="*/ 410554 w 1229"/>
                <a:gd name="T69" fmla="*/ 630350 h 927"/>
                <a:gd name="T70" fmla="*/ 319418 w 1229"/>
                <a:gd name="T71" fmla="*/ 612114 h 927"/>
                <a:gd name="T72" fmla="*/ 326497 w 1229"/>
                <a:gd name="T73" fmla="*/ 547889 h 927"/>
                <a:gd name="T74" fmla="*/ 249518 w 1229"/>
                <a:gd name="T75" fmla="*/ 516966 h 927"/>
                <a:gd name="T76" fmla="*/ 192890 w 1229"/>
                <a:gd name="T77" fmla="*/ 516966 h 927"/>
                <a:gd name="T78" fmla="*/ 150418 w 1229"/>
                <a:gd name="T79" fmla="*/ 599427 h 927"/>
                <a:gd name="T80" fmla="*/ 95560 w 1229"/>
                <a:gd name="T81" fmla="*/ 564540 h 927"/>
                <a:gd name="T82" fmla="*/ 66361 w 1229"/>
                <a:gd name="T83" fmla="*/ 493972 h 927"/>
                <a:gd name="T84" fmla="*/ 0 w 1229"/>
                <a:gd name="T85" fmla="*/ 399618 h 9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29" h="927">
                  <a:moveTo>
                    <a:pt x="0" y="504"/>
                  </a:moveTo>
                  <a:lnTo>
                    <a:pt x="6" y="489"/>
                  </a:lnTo>
                  <a:lnTo>
                    <a:pt x="130" y="468"/>
                  </a:lnTo>
                  <a:lnTo>
                    <a:pt x="184" y="468"/>
                  </a:lnTo>
                  <a:lnTo>
                    <a:pt x="225" y="445"/>
                  </a:lnTo>
                  <a:lnTo>
                    <a:pt x="246" y="377"/>
                  </a:lnTo>
                  <a:lnTo>
                    <a:pt x="282" y="333"/>
                  </a:lnTo>
                  <a:lnTo>
                    <a:pt x="294" y="273"/>
                  </a:lnTo>
                  <a:lnTo>
                    <a:pt x="294" y="208"/>
                  </a:lnTo>
                  <a:lnTo>
                    <a:pt x="273" y="179"/>
                  </a:lnTo>
                  <a:lnTo>
                    <a:pt x="252" y="179"/>
                  </a:lnTo>
                  <a:lnTo>
                    <a:pt x="246" y="164"/>
                  </a:lnTo>
                  <a:lnTo>
                    <a:pt x="246" y="125"/>
                  </a:lnTo>
                  <a:lnTo>
                    <a:pt x="266" y="96"/>
                  </a:lnTo>
                  <a:lnTo>
                    <a:pt x="409" y="112"/>
                  </a:lnTo>
                  <a:lnTo>
                    <a:pt x="445" y="125"/>
                  </a:lnTo>
                  <a:lnTo>
                    <a:pt x="478" y="112"/>
                  </a:lnTo>
                  <a:lnTo>
                    <a:pt x="493" y="81"/>
                  </a:lnTo>
                  <a:lnTo>
                    <a:pt x="539" y="52"/>
                  </a:lnTo>
                  <a:lnTo>
                    <a:pt x="648" y="0"/>
                  </a:lnTo>
                  <a:lnTo>
                    <a:pt x="671" y="8"/>
                  </a:lnTo>
                  <a:lnTo>
                    <a:pt x="710" y="52"/>
                  </a:lnTo>
                  <a:lnTo>
                    <a:pt x="723" y="89"/>
                  </a:lnTo>
                  <a:lnTo>
                    <a:pt x="772" y="135"/>
                  </a:lnTo>
                  <a:lnTo>
                    <a:pt x="806" y="96"/>
                  </a:lnTo>
                  <a:lnTo>
                    <a:pt x="825" y="96"/>
                  </a:lnTo>
                  <a:lnTo>
                    <a:pt x="854" y="96"/>
                  </a:lnTo>
                  <a:lnTo>
                    <a:pt x="887" y="118"/>
                  </a:lnTo>
                  <a:lnTo>
                    <a:pt x="937" y="179"/>
                  </a:lnTo>
                  <a:lnTo>
                    <a:pt x="976" y="179"/>
                  </a:lnTo>
                  <a:lnTo>
                    <a:pt x="1017" y="146"/>
                  </a:lnTo>
                  <a:lnTo>
                    <a:pt x="1031" y="156"/>
                  </a:lnTo>
                  <a:lnTo>
                    <a:pt x="1031" y="208"/>
                  </a:lnTo>
                  <a:lnTo>
                    <a:pt x="1045" y="245"/>
                  </a:lnTo>
                  <a:lnTo>
                    <a:pt x="1038" y="260"/>
                  </a:lnTo>
                  <a:lnTo>
                    <a:pt x="1045" y="296"/>
                  </a:lnTo>
                  <a:lnTo>
                    <a:pt x="1079" y="341"/>
                  </a:lnTo>
                  <a:lnTo>
                    <a:pt x="1059" y="408"/>
                  </a:lnTo>
                  <a:lnTo>
                    <a:pt x="1100" y="423"/>
                  </a:lnTo>
                  <a:lnTo>
                    <a:pt x="1107" y="489"/>
                  </a:lnTo>
                  <a:lnTo>
                    <a:pt x="1126" y="512"/>
                  </a:lnTo>
                  <a:lnTo>
                    <a:pt x="1119" y="587"/>
                  </a:lnTo>
                  <a:lnTo>
                    <a:pt x="1146" y="608"/>
                  </a:lnTo>
                  <a:lnTo>
                    <a:pt x="1196" y="681"/>
                  </a:lnTo>
                  <a:lnTo>
                    <a:pt x="1229" y="704"/>
                  </a:lnTo>
                  <a:lnTo>
                    <a:pt x="1203" y="725"/>
                  </a:lnTo>
                  <a:lnTo>
                    <a:pt x="1167" y="697"/>
                  </a:lnTo>
                  <a:lnTo>
                    <a:pt x="1134" y="748"/>
                  </a:lnTo>
                  <a:lnTo>
                    <a:pt x="1086" y="764"/>
                  </a:lnTo>
                  <a:lnTo>
                    <a:pt x="1038" y="756"/>
                  </a:lnTo>
                  <a:lnTo>
                    <a:pt x="1010" y="860"/>
                  </a:lnTo>
                  <a:lnTo>
                    <a:pt x="997" y="860"/>
                  </a:lnTo>
                  <a:lnTo>
                    <a:pt x="976" y="837"/>
                  </a:lnTo>
                  <a:lnTo>
                    <a:pt x="949" y="852"/>
                  </a:lnTo>
                  <a:lnTo>
                    <a:pt x="921" y="852"/>
                  </a:lnTo>
                  <a:lnTo>
                    <a:pt x="909" y="868"/>
                  </a:lnTo>
                  <a:lnTo>
                    <a:pt x="916" y="897"/>
                  </a:lnTo>
                  <a:lnTo>
                    <a:pt x="894" y="897"/>
                  </a:lnTo>
                  <a:lnTo>
                    <a:pt x="834" y="852"/>
                  </a:lnTo>
                  <a:lnTo>
                    <a:pt x="785" y="904"/>
                  </a:lnTo>
                  <a:lnTo>
                    <a:pt x="772" y="897"/>
                  </a:lnTo>
                  <a:lnTo>
                    <a:pt x="732" y="912"/>
                  </a:lnTo>
                  <a:lnTo>
                    <a:pt x="710" y="881"/>
                  </a:lnTo>
                  <a:lnTo>
                    <a:pt x="698" y="881"/>
                  </a:lnTo>
                  <a:lnTo>
                    <a:pt x="655" y="927"/>
                  </a:lnTo>
                  <a:lnTo>
                    <a:pt x="622" y="881"/>
                  </a:lnTo>
                  <a:lnTo>
                    <a:pt x="595" y="868"/>
                  </a:lnTo>
                  <a:lnTo>
                    <a:pt x="574" y="808"/>
                  </a:lnTo>
                  <a:lnTo>
                    <a:pt x="539" y="816"/>
                  </a:lnTo>
                  <a:lnTo>
                    <a:pt x="464" y="795"/>
                  </a:lnTo>
                  <a:lnTo>
                    <a:pt x="404" y="795"/>
                  </a:lnTo>
                  <a:lnTo>
                    <a:pt x="361" y="772"/>
                  </a:lnTo>
                  <a:lnTo>
                    <a:pt x="376" y="725"/>
                  </a:lnTo>
                  <a:lnTo>
                    <a:pt x="369" y="691"/>
                  </a:lnTo>
                  <a:lnTo>
                    <a:pt x="328" y="681"/>
                  </a:lnTo>
                  <a:lnTo>
                    <a:pt x="282" y="652"/>
                  </a:lnTo>
                  <a:lnTo>
                    <a:pt x="266" y="681"/>
                  </a:lnTo>
                  <a:lnTo>
                    <a:pt x="218" y="652"/>
                  </a:lnTo>
                  <a:lnTo>
                    <a:pt x="192" y="741"/>
                  </a:lnTo>
                  <a:lnTo>
                    <a:pt x="170" y="756"/>
                  </a:lnTo>
                  <a:lnTo>
                    <a:pt x="165" y="787"/>
                  </a:lnTo>
                  <a:lnTo>
                    <a:pt x="108" y="712"/>
                  </a:lnTo>
                  <a:lnTo>
                    <a:pt x="75" y="645"/>
                  </a:lnTo>
                  <a:lnTo>
                    <a:pt x="75" y="623"/>
                  </a:lnTo>
                  <a:lnTo>
                    <a:pt x="36" y="570"/>
                  </a:lnTo>
                  <a:lnTo>
                    <a:pt x="0" y="504"/>
                  </a:lnTo>
                  <a:close/>
                </a:path>
              </a:pathLst>
            </a:custGeom>
            <a:solidFill>
              <a:srgbClr val="626262"/>
            </a:solidFill>
            <a:ln w="1651">
              <a:solidFill>
                <a:schemeClr val="bg1">
                  <a:lumMod val="50000"/>
                </a:schemeClr>
              </a:solidFill>
              <a:prstDash val="solid"/>
              <a:round/>
              <a:headEnd/>
              <a:tailEnd/>
            </a:ln>
          </p:spPr>
          <p:txBody>
            <a:bodyPr/>
            <a:lstStyle/>
            <a:p>
              <a:pPr>
                <a:defRPr/>
              </a:pPr>
              <a:endParaRPr lang="es-ES_tradnl"/>
            </a:p>
          </p:txBody>
        </p:sp>
        <p:sp>
          <p:nvSpPr>
            <p:cNvPr id="59" name="Freeform 36">
              <a:extLst>
                <a:ext uri="{FF2B5EF4-FFF2-40B4-BE49-F238E27FC236}">
                  <a16:creationId xmlns:a16="http://schemas.microsoft.com/office/drawing/2014/main" id="{85B6FF2C-2E8F-4CCC-96F2-5DC0135C4230}"/>
                </a:ext>
              </a:extLst>
            </p:cNvPr>
            <p:cNvSpPr>
              <a:spLocks/>
            </p:cNvSpPr>
            <p:nvPr/>
          </p:nvSpPr>
          <p:spPr bwMode="auto">
            <a:xfrm>
              <a:off x="8544139" y="1883985"/>
              <a:ext cx="567212" cy="343424"/>
            </a:xfrm>
            <a:custGeom>
              <a:avLst/>
              <a:gdLst>
                <a:gd name="T0" fmla="*/ 0 w 724"/>
                <a:gd name="T1" fmla="*/ 152400 h 488"/>
                <a:gd name="T2" fmla="*/ 0 w 724"/>
                <a:gd name="T3" fmla="*/ 205581 h 488"/>
                <a:gd name="T4" fmla="*/ 29160 w 724"/>
                <a:gd name="T5" fmla="*/ 228600 h 488"/>
                <a:gd name="T6" fmla="*/ 35346 w 724"/>
                <a:gd name="T7" fmla="*/ 246856 h 488"/>
                <a:gd name="T8" fmla="*/ 168777 w 724"/>
                <a:gd name="T9" fmla="*/ 228600 h 488"/>
                <a:gd name="T10" fmla="*/ 191752 w 724"/>
                <a:gd name="T11" fmla="*/ 263525 h 488"/>
                <a:gd name="T12" fmla="*/ 217378 w 724"/>
                <a:gd name="T13" fmla="*/ 276225 h 488"/>
                <a:gd name="T14" fmla="*/ 205007 w 724"/>
                <a:gd name="T15" fmla="*/ 329406 h 488"/>
                <a:gd name="T16" fmla="*/ 229749 w 724"/>
                <a:gd name="T17" fmla="*/ 341313 h 488"/>
                <a:gd name="T18" fmla="*/ 235934 w 724"/>
                <a:gd name="T19" fmla="*/ 364331 h 488"/>
                <a:gd name="T20" fmla="*/ 265978 w 724"/>
                <a:gd name="T21" fmla="*/ 352425 h 488"/>
                <a:gd name="T22" fmla="*/ 270397 w 724"/>
                <a:gd name="T23" fmla="*/ 381000 h 488"/>
                <a:gd name="T24" fmla="*/ 312812 w 724"/>
                <a:gd name="T25" fmla="*/ 387350 h 488"/>
                <a:gd name="T26" fmla="*/ 373784 w 724"/>
                <a:gd name="T27" fmla="*/ 370681 h 488"/>
                <a:gd name="T28" fmla="*/ 373784 w 724"/>
                <a:gd name="T29" fmla="*/ 358775 h 488"/>
                <a:gd name="T30" fmla="*/ 356111 w 724"/>
                <a:gd name="T31" fmla="*/ 341313 h 488"/>
                <a:gd name="T32" fmla="*/ 356111 w 724"/>
                <a:gd name="T33" fmla="*/ 311150 h 488"/>
                <a:gd name="T34" fmla="*/ 373784 w 724"/>
                <a:gd name="T35" fmla="*/ 306388 h 488"/>
                <a:gd name="T36" fmla="*/ 367598 w 724"/>
                <a:gd name="T37" fmla="*/ 294481 h 488"/>
                <a:gd name="T38" fmla="*/ 343740 w 724"/>
                <a:gd name="T39" fmla="*/ 281781 h 488"/>
                <a:gd name="T40" fmla="*/ 349925 w 724"/>
                <a:gd name="T41" fmla="*/ 240506 h 488"/>
                <a:gd name="T42" fmla="*/ 428570 w 724"/>
                <a:gd name="T43" fmla="*/ 205581 h 488"/>
                <a:gd name="T44" fmla="*/ 451545 w 724"/>
                <a:gd name="T45" fmla="*/ 182563 h 488"/>
                <a:gd name="T46" fmla="*/ 481589 w 724"/>
                <a:gd name="T47" fmla="*/ 182563 h 488"/>
                <a:gd name="T48" fmla="*/ 512517 w 724"/>
                <a:gd name="T49" fmla="*/ 211931 h 488"/>
                <a:gd name="T50" fmla="*/ 536375 w 724"/>
                <a:gd name="T51" fmla="*/ 200819 h 488"/>
                <a:gd name="T52" fmla="*/ 548746 w 724"/>
                <a:gd name="T53" fmla="*/ 164306 h 488"/>
                <a:gd name="T54" fmla="*/ 542561 w 724"/>
                <a:gd name="T55" fmla="*/ 129381 h 488"/>
                <a:gd name="T56" fmla="*/ 603532 w 724"/>
                <a:gd name="T57" fmla="*/ 112713 h 488"/>
                <a:gd name="T58" fmla="*/ 639762 w 724"/>
                <a:gd name="T59" fmla="*/ 88106 h 488"/>
                <a:gd name="T60" fmla="*/ 603532 w 724"/>
                <a:gd name="T61" fmla="*/ 81756 h 488"/>
                <a:gd name="T62" fmla="*/ 578790 w 724"/>
                <a:gd name="T63" fmla="*/ 59531 h 488"/>
                <a:gd name="T64" fmla="*/ 506331 w 724"/>
                <a:gd name="T65" fmla="*/ 53181 h 488"/>
                <a:gd name="T66" fmla="*/ 500145 w 724"/>
                <a:gd name="T67" fmla="*/ 77788 h 488"/>
                <a:gd name="T68" fmla="*/ 487774 w 724"/>
                <a:gd name="T69" fmla="*/ 46831 h 488"/>
                <a:gd name="T70" fmla="*/ 506331 w 724"/>
                <a:gd name="T71" fmla="*/ 28575 h 488"/>
                <a:gd name="T72" fmla="*/ 500145 w 724"/>
                <a:gd name="T73" fmla="*/ 18256 h 488"/>
                <a:gd name="T74" fmla="*/ 458614 w 724"/>
                <a:gd name="T75" fmla="*/ 0 h 488"/>
                <a:gd name="T76" fmla="*/ 403828 w 724"/>
                <a:gd name="T77" fmla="*/ 28575 h 488"/>
                <a:gd name="T78" fmla="*/ 392340 w 724"/>
                <a:gd name="T79" fmla="*/ 53181 h 488"/>
                <a:gd name="T80" fmla="*/ 373784 w 724"/>
                <a:gd name="T81" fmla="*/ 46831 h 488"/>
                <a:gd name="T82" fmla="*/ 361413 w 724"/>
                <a:gd name="T83" fmla="*/ 59531 h 488"/>
                <a:gd name="T84" fmla="*/ 373784 w 724"/>
                <a:gd name="T85" fmla="*/ 18256 h 488"/>
                <a:gd name="T86" fmla="*/ 356111 w 724"/>
                <a:gd name="T87" fmla="*/ 11906 h 488"/>
                <a:gd name="T88" fmla="*/ 300441 w 724"/>
                <a:gd name="T89" fmla="*/ 53181 h 488"/>
                <a:gd name="T90" fmla="*/ 270397 w 724"/>
                <a:gd name="T91" fmla="*/ 46831 h 488"/>
                <a:gd name="T92" fmla="*/ 205007 w 724"/>
                <a:gd name="T93" fmla="*/ 63500 h 488"/>
                <a:gd name="T94" fmla="*/ 185566 w 724"/>
                <a:gd name="T95" fmla="*/ 63500 h 488"/>
                <a:gd name="T96" fmla="*/ 168777 w 724"/>
                <a:gd name="T97" fmla="*/ 53181 h 488"/>
                <a:gd name="T98" fmla="*/ 156406 w 724"/>
                <a:gd name="T99" fmla="*/ 53181 h 488"/>
                <a:gd name="T100" fmla="*/ 150220 w 724"/>
                <a:gd name="T101" fmla="*/ 63500 h 488"/>
                <a:gd name="T102" fmla="*/ 120176 w 724"/>
                <a:gd name="T103" fmla="*/ 53181 h 488"/>
                <a:gd name="T104" fmla="*/ 109572 w 724"/>
                <a:gd name="T105" fmla="*/ 59531 h 488"/>
                <a:gd name="T106" fmla="*/ 103387 w 724"/>
                <a:gd name="T107" fmla="*/ 94456 h 488"/>
                <a:gd name="T108" fmla="*/ 90132 w 724"/>
                <a:gd name="T109" fmla="*/ 104775 h 488"/>
                <a:gd name="T110" fmla="*/ 42415 w 724"/>
                <a:gd name="T111" fmla="*/ 112713 h 488"/>
                <a:gd name="T112" fmla="*/ 24742 w 724"/>
                <a:gd name="T113" fmla="*/ 141288 h 488"/>
                <a:gd name="T114" fmla="*/ 0 w 724"/>
                <a:gd name="T115" fmla="*/ 152400 h 4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24" h="488">
                  <a:moveTo>
                    <a:pt x="0" y="192"/>
                  </a:moveTo>
                  <a:lnTo>
                    <a:pt x="0" y="259"/>
                  </a:lnTo>
                  <a:lnTo>
                    <a:pt x="33" y="288"/>
                  </a:lnTo>
                  <a:lnTo>
                    <a:pt x="40" y="311"/>
                  </a:lnTo>
                  <a:lnTo>
                    <a:pt x="191" y="288"/>
                  </a:lnTo>
                  <a:lnTo>
                    <a:pt x="217" y="332"/>
                  </a:lnTo>
                  <a:lnTo>
                    <a:pt x="246" y="348"/>
                  </a:lnTo>
                  <a:lnTo>
                    <a:pt x="232" y="415"/>
                  </a:lnTo>
                  <a:lnTo>
                    <a:pt x="260" y="430"/>
                  </a:lnTo>
                  <a:lnTo>
                    <a:pt x="267" y="459"/>
                  </a:lnTo>
                  <a:lnTo>
                    <a:pt x="301" y="444"/>
                  </a:lnTo>
                  <a:lnTo>
                    <a:pt x="306" y="480"/>
                  </a:lnTo>
                  <a:lnTo>
                    <a:pt x="354" y="488"/>
                  </a:lnTo>
                  <a:lnTo>
                    <a:pt x="423" y="467"/>
                  </a:lnTo>
                  <a:lnTo>
                    <a:pt x="423" y="452"/>
                  </a:lnTo>
                  <a:lnTo>
                    <a:pt x="403" y="430"/>
                  </a:lnTo>
                  <a:lnTo>
                    <a:pt x="403" y="392"/>
                  </a:lnTo>
                  <a:lnTo>
                    <a:pt x="423" y="386"/>
                  </a:lnTo>
                  <a:lnTo>
                    <a:pt x="416" y="371"/>
                  </a:lnTo>
                  <a:lnTo>
                    <a:pt x="389" y="355"/>
                  </a:lnTo>
                  <a:lnTo>
                    <a:pt x="396" y="303"/>
                  </a:lnTo>
                  <a:lnTo>
                    <a:pt x="485" y="259"/>
                  </a:lnTo>
                  <a:lnTo>
                    <a:pt x="511" y="230"/>
                  </a:lnTo>
                  <a:lnTo>
                    <a:pt x="545" y="230"/>
                  </a:lnTo>
                  <a:lnTo>
                    <a:pt x="580" y="267"/>
                  </a:lnTo>
                  <a:lnTo>
                    <a:pt x="607" y="253"/>
                  </a:lnTo>
                  <a:lnTo>
                    <a:pt x="621" y="207"/>
                  </a:lnTo>
                  <a:lnTo>
                    <a:pt x="614" y="163"/>
                  </a:lnTo>
                  <a:lnTo>
                    <a:pt x="683" y="142"/>
                  </a:lnTo>
                  <a:lnTo>
                    <a:pt x="724" y="111"/>
                  </a:lnTo>
                  <a:lnTo>
                    <a:pt x="683" y="103"/>
                  </a:lnTo>
                  <a:lnTo>
                    <a:pt x="655" y="75"/>
                  </a:lnTo>
                  <a:lnTo>
                    <a:pt x="573" y="67"/>
                  </a:lnTo>
                  <a:lnTo>
                    <a:pt x="566" y="98"/>
                  </a:lnTo>
                  <a:lnTo>
                    <a:pt x="552" y="59"/>
                  </a:lnTo>
                  <a:lnTo>
                    <a:pt x="573" y="36"/>
                  </a:lnTo>
                  <a:lnTo>
                    <a:pt x="566" y="23"/>
                  </a:lnTo>
                  <a:lnTo>
                    <a:pt x="519" y="0"/>
                  </a:lnTo>
                  <a:lnTo>
                    <a:pt x="457" y="36"/>
                  </a:lnTo>
                  <a:lnTo>
                    <a:pt x="444" y="67"/>
                  </a:lnTo>
                  <a:lnTo>
                    <a:pt x="423" y="59"/>
                  </a:lnTo>
                  <a:lnTo>
                    <a:pt x="409" y="75"/>
                  </a:lnTo>
                  <a:lnTo>
                    <a:pt x="423" y="23"/>
                  </a:lnTo>
                  <a:lnTo>
                    <a:pt x="403" y="15"/>
                  </a:lnTo>
                  <a:lnTo>
                    <a:pt x="340" y="67"/>
                  </a:lnTo>
                  <a:lnTo>
                    <a:pt x="306" y="59"/>
                  </a:lnTo>
                  <a:lnTo>
                    <a:pt x="232" y="80"/>
                  </a:lnTo>
                  <a:lnTo>
                    <a:pt x="210" y="80"/>
                  </a:lnTo>
                  <a:lnTo>
                    <a:pt x="191" y="67"/>
                  </a:lnTo>
                  <a:lnTo>
                    <a:pt x="177" y="67"/>
                  </a:lnTo>
                  <a:lnTo>
                    <a:pt x="170" y="80"/>
                  </a:lnTo>
                  <a:lnTo>
                    <a:pt x="136" y="67"/>
                  </a:lnTo>
                  <a:lnTo>
                    <a:pt x="124" y="75"/>
                  </a:lnTo>
                  <a:lnTo>
                    <a:pt x="117" y="119"/>
                  </a:lnTo>
                  <a:lnTo>
                    <a:pt x="102" y="132"/>
                  </a:lnTo>
                  <a:lnTo>
                    <a:pt x="48" y="142"/>
                  </a:lnTo>
                  <a:lnTo>
                    <a:pt x="28" y="178"/>
                  </a:lnTo>
                  <a:lnTo>
                    <a:pt x="0" y="192"/>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60" name="Freeform 37">
              <a:extLst>
                <a:ext uri="{FF2B5EF4-FFF2-40B4-BE49-F238E27FC236}">
                  <a16:creationId xmlns:a16="http://schemas.microsoft.com/office/drawing/2014/main" id="{61695BEA-FDED-42FB-A560-98714E84EC3A}"/>
                </a:ext>
              </a:extLst>
            </p:cNvPr>
            <p:cNvSpPr>
              <a:spLocks/>
            </p:cNvSpPr>
            <p:nvPr/>
          </p:nvSpPr>
          <p:spPr bwMode="auto">
            <a:xfrm>
              <a:off x="7001545" y="1731977"/>
              <a:ext cx="574250" cy="539064"/>
            </a:xfrm>
            <a:custGeom>
              <a:avLst/>
              <a:gdLst>
                <a:gd name="T0" fmla="*/ 6194 w 732"/>
                <a:gd name="T1" fmla="*/ 348457 h 766"/>
                <a:gd name="T2" fmla="*/ 6194 w 732"/>
                <a:gd name="T3" fmla="*/ 400050 h 766"/>
                <a:gd name="T4" fmla="*/ 38048 w 732"/>
                <a:gd name="T5" fmla="*/ 395288 h 766"/>
                <a:gd name="T6" fmla="*/ 50436 w 732"/>
                <a:gd name="T7" fmla="*/ 383382 h 766"/>
                <a:gd name="T8" fmla="*/ 68132 w 732"/>
                <a:gd name="T9" fmla="*/ 465932 h 766"/>
                <a:gd name="T10" fmla="*/ 127416 w 732"/>
                <a:gd name="T11" fmla="*/ 471488 h 766"/>
                <a:gd name="T12" fmla="*/ 158386 w 732"/>
                <a:gd name="T13" fmla="*/ 453232 h 766"/>
                <a:gd name="T14" fmla="*/ 158386 w 732"/>
                <a:gd name="T15" fmla="*/ 482600 h 766"/>
                <a:gd name="T16" fmla="*/ 97332 w 732"/>
                <a:gd name="T17" fmla="*/ 571500 h 766"/>
                <a:gd name="T18" fmla="*/ 127416 w 732"/>
                <a:gd name="T19" fmla="*/ 583407 h 766"/>
                <a:gd name="T20" fmla="*/ 152192 w 732"/>
                <a:gd name="T21" fmla="*/ 552450 h 766"/>
                <a:gd name="T22" fmla="*/ 176082 w 732"/>
                <a:gd name="T23" fmla="*/ 571500 h 766"/>
                <a:gd name="T24" fmla="*/ 230942 w 732"/>
                <a:gd name="T25" fmla="*/ 542132 h 766"/>
                <a:gd name="T26" fmla="*/ 279608 w 732"/>
                <a:gd name="T27" fmla="*/ 530225 h 766"/>
                <a:gd name="T28" fmla="*/ 315002 w 732"/>
                <a:gd name="T29" fmla="*/ 500857 h 766"/>
                <a:gd name="T30" fmla="*/ 338892 w 732"/>
                <a:gd name="T31" fmla="*/ 482600 h 766"/>
                <a:gd name="T32" fmla="*/ 382249 w 732"/>
                <a:gd name="T33" fmla="*/ 500857 h 766"/>
                <a:gd name="T34" fmla="*/ 423836 w 732"/>
                <a:gd name="T35" fmla="*/ 482600 h 766"/>
                <a:gd name="T36" fmla="*/ 507896 w 732"/>
                <a:gd name="T37" fmla="*/ 482600 h 766"/>
                <a:gd name="T38" fmla="*/ 550368 w 732"/>
                <a:gd name="T39" fmla="*/ 411957 h 766"/>
                <a:gd name="T40" fmla="*/ 550368 w 732"/>
                <a:gd name="T41" fmla="*/ 335757 h 766"/>
                <a:gd name="T42" fmla="*/ 556562 w 732"/>
                <a:gd name="T43" fmla="*/ 265906 h 766"/>
                <a:gd name="T44" fmla="*/ 606998 w 732"/>
                <a:gd name="T45" fmla="*/ 183356 h 766"/>
                <a:gd name="T46" fmla="*/ 630003 w 732"/>
                <a:gd name="T47" fmla="*/ 72231 h 766"/>
                <a:gd name="T48" fmla="*/ 647700 w 732"/>
                <a:gd name="T49" fmla="*/ 18256 h 766"/>
                <a:gd name="T50" fmla="*/ 586646 w 732"/>
                <a:gd name="T51" fmla="*/ 64294 h 766"/>
                <a:gd name="T52" fmla="*/ 592840 w 732"/>
                <a:gd name="T53" fmla="*/ 29369 h 766"/>
                <a:gd name="T54" fmla="*/ 550368 w 732"/>
                <a:gd name="T55" fmla="*/ 36513 h 766"/>
                <a:gd name="T56" fmla="*/ 507896 w 732"/>
                <a:gd name="T57" fmla="*/ 53181 h 766"/>
                <a:gd name="T58" fmla="*/ 479581 w 732"/>
                <a:gd name="T59" fmla="*/ 59531 h 766"/>
                <a:gd name="T60" fmla="*/ 436224 w 732"/>
                <a:gd name="T61" fmla="*/ 84138 h 766"/>
                <a:gd name="T62" fmla="*/ 399946 w 732"/>
                <a:gd name="T63" fmla="*/ 130175 h 766"/>
                <a:gd name="T64" fmla="*/ 412334 w 732"/>
                <a:gd name="T65" fmla="*/ 146844 h 766"/>
                <a:gd name="T66" fmla="*/ 453036 w 732"/>
                <a:gd name="T67" fmla="*/ 171450 h 766"/>
                <a:gd name="T68" fmla="*/ 399946 w 732"/>
                <a:gd name="T69" fmla="*/ 177006 h 766"/>
                <a:gd name="T70" fmla="*/ 393752 w 732"/>
                <a:gd name="T71" fmla="*/ 200025 h 766"/>
                <a:gd name="T72" fmla="*/ 382249 w 732"/>
                <a:gd name="T73" fmla="*/ 183356 h 766"/>
                <a:gd name="T74" fmla="*/ 345086 w 732"/>
                <a:gd name="T75" fmla="*/ 189706 h 766"/>
                <a:gd name="T76" fmla="*/ 332698 w 732"/>
                <a:gd name="T77" fmla="*/ 200025 h 766"/>
                <a:gd name="T78" fmla="*/ 253948 w 732"/>
                <a:gd name="T79" fmla="*/ 218281 h 766"/>
                <a:gd name="T80" fmla="*/ 176082 w 732"/>
                <a:gd name="T81" fmla="*/ 218281 h 766"/>
                <a:gd name="T82" fmla="*/ 158386 w 732"/>
                <a:gd name="T83" fmla="*/ 249238 h 766"/>
                <a:gd name="T84" fmla="*/ 127416 w 732"/>
                <a:gd name="T85" fmla="*/ 249238 h 766"/>
                <a:gd name="T86" fmla="*/ 31854 w 732"/>
                <a:gd name="T87" fmla="*/ 276225 h 766"/>
                <a:gd name="T88" fmla="*/ 50436 w 732"/>
                <a:gd name="T89" fmla="*/ 307182 h 766"/>
                <a:gd name="T90" fmla="*/ 31854 w 732"/>
                <a:gd name="T91" fmla="*/ 317500 h 7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32" h="766">
                  <a:moveTo>
                    <a:pt x="0" y="416"/>
                  </a:moveTo>
                  <a:lnTo>
                    <a:pt x="7" y="439"/>
                  </a:lnTo>
                  <a:lnTo>
                    <a:pt x="27" y="452"/>
                  </a:lnTo>
                  <a:lnTo>
                    <a:pt x="7" y="504"/>
                  </a:lnTo>
                  <a:lnTo>
                    <a:pt x="16" y="527"/>
                  </a:lnTo>
                  <a:lnTo>
                    <a:pt x="43" y="498"/>
                  </a:lnTo>
                  <a:lnTo>
                    <a:pt x="57" y="504"/>
                  </a:lnTo>
                  <a:lnTo>
                    <a:pt x="57" y="483"/>
                  </a:lnTo>
                  <a:lnTo>
                    <a:pt x="89" y="519"/>
                  </a:lnTo>
                  <a:lnTo>
                    <a:pt x="77" y="587"/>
                  </a:lnTo>
                  <a:lnTo>
                    <a:pt x="103" y="608"/>
                  </a:lnTo>
                  <a:lnTo>
                    <a:pt x="144" y="594"/>
                  </a:lnTo>
                  <a:lnTo>
                    <a:pt x="158" y="602"/>
                  </a:lnTo>
                  <a:lnTo>
                    <a:pt x="179" y="571"/>
                  </a:lnTo>
                  <a:lnTo>
                    <a:pt x="186" y="579"/>
                  </a:lnTo>
                  <a:lnTo>
                    <a:pt x="179" y="608"/>
                  </a:lnTo>
                  <a:lnTo>
                    <a:pt x="124" y="660"/>
                  </a:lnTo>
                  <a:lnTo>
                    <a:pt x="110" y="720"/>
                  </a:lnTo>
                  <a:lnTo>
                    <a:pt x="117" y="766"/>
                  </a:lnTo>
                  <a:lnTo>
                    <a:pt x="144" y="735"/>
                  </a:lnTo>
                  <a:lnTo>
                    <a:pt x="158" y="735"/>
                  </a:lnTo>
                  <a:lnTo>
                    <a:pt x="172" y="696"/>
                  </a:lnTo>
                  <a:lnTo>
                    <a:pt x="186" y="696"/>
                  </a:lnTo>
                  <a:lnTo>
                    <a:pt x="199" y="720"/>
                  </a:lnTo>
                  <a:lnTo>
                    <a:pt x="206" y="696"/>
                  </a:lnTo>
                  <a:lnTo>
                    <a:pt x="261" y="683"/>
                  </a:lnTo>
                  <a:lnTo>
                    <a:pt x="294" y="660"/>
                  </a:lnTo>
                  <a:lnTo>
                    <a:pt x="316" y="668"/>
                  </a:lnTo>
                  <a:lnTo>
                    <a:pt x="335" y="660"/>
                  </a:lnTo>
                  <a:lnTo>
                    <a:pt x="356" y="631"/>
                  </a:lnTo>
                  <a:lnTo>
                    <a:pt x="376" y="631"/>
                  </a:lnTo>
                  <a:lnTo>
                    <a:pt x="383" y="608"/>
                  </a:lnTo>
                  <a:lnTo>
                    <a:pt x="409" y="639"/>
                  </a:lnTo>
                  <a:lnTo>
                    <a:pt x="432" y="631"/>
                  </a:lnTo>
                  <a:lnTo>
                    <a:pt x="452" y="602"/>
                  </a:lnTo>
                  <a:lnTo>
                    <a:pt x="479" y="608"/>
                  </a:lnTo>
                  <a:lnTo>
                    <a:pt x="512" y="594"/>
                  </a:lnTo>
                  <a:lnTo>
                    <a:pt x="574" y="608"/>
                  </a:lnTo>
                  <a:lnTo>
                    <a:pt x="602" y="587"/>
                  </a:lnTo>
                  <a:lnTo>
                    <a:pt x="622" y="519"/>
                  </a:lnTo>
                  <a:lnTo>
                    <a:pt x="617" y="469"/>
                  </a:lnTo>
                  <a:lnTo>
                    <a:pt x="622" y="423"/>
                  </a:lnTo>
                  <a:lnTo>
                    <a:pt x="610" y="371"/>
                  </a:lnTo>
                  <a:lnTo>
                    <a:pt x="629" y="335"/>
                  </a:lnTo>
                  <a:lnTo>
                    <a:pt x="643" y="239"/>
                  </a:lnTo>
                  <a:lnTo>
                    <a:pt x="686" y="231"/>
                  </a:lnTo>
                  <a:lnTo>
                    <a:pt x="725" y="164"/>
                  </a:lnTo>
                  <a:lnTo>
                    <a:pt x="712" y="91"/>
                  </a:lnTo>
                  <a:lnTo>
                    <a:pt x="718" y="54"/>
                  </a:lnTo>
                  <a:lnTo>
                    <a:pt x="732" y="23"/>
                  </a:lnTo>
                  <a:lnTo>
                    <a:pt x="725" y="8"/>
                  </a:lnTo>
                  <a:lnTo>
                    <a:pt x="663" y="81"/>
                  </a:lnTo>
                  <a:lnTo>
                    <a:pt x="650" y="75"/>
                  </a:lnTo>
                  <a:lnTo>
                    <a:pt x="670" y="37"/>
                  </a:lnTo>
                  <a:lnTo>
                    <a:pt x="663" y="0"/>
                  </a:lnTo>
                  <a:lnTo>
                    <a:pt x="622" y="46"/>
                  </a:lnTo>
                  <a:lnTo>
                    <a:pt x="581" y="46"/>
                  </a:lnTo>
                  <a:lnTo>
                    <a:pt x="574" y="67"/>
                  </a:lnTo>
                  <a:lnTo>
                    <a:pt x="555" y="54"/>
                  </a:lnTo>
                  <a:lnTo>
                    <a:pt x="542" y="75"/>
                  </a:lnTo>
                  <a:lnTo>
                    <a:pt x="512" y="75"/>
                  </a:lnTo>
                  <a:lnTo>
                    <a:pt x="493" y="106"/>
                  </a:lnTo>
                  <a:lnTo>
                    <a:pt x="445" y="119"/>
                  </a:lnTo>
                  <a:lnTo>
                    <a:pt x="452" y="164"/>
                  </a:lnTo>
                  <a:lnTo>
                    <a:pt x="500" y="181"/>
                  </a:lnTo>
                  <a:lnTo>
                    <a:pt x="466" y="185"/>
                  </a:lnTo>
                  <a:lnTo>
                    <a:pt x="452" y="202"/>
                  </a:lnTo>
                  <a:lnTo>
                    <a:pt x="512" y="216"/>
                  </a:lnTo>
                  <a:lnTo>
                    <a:pt x="507" y="283"/>
                  </a:lnTo>
                  <a:lnTo>
                    <a:pt x="452" y="223"/>
                  </a:lnTo>
                  <a:lnTo>
                    <a:pt x="445" y="223"/>
                  </a:lnTo>
                  <a:lnTo>
                    <a:pt x="445" y="252"/>
                  </a:lnTo>
                  <a:lnTo>
                    <a:pt x="432" y="252"/>
                  </a:lnTo>
                  <a:lnTo>
                    <a:pt x="432" y="231"/>
                  </a:lnTo>
                  <a:lnTo>
                    <a:pt x="409" y="223"/>
                  </a:lnTo>
                  <a:lnTo>
                    <a:pt x="390" y="239"/>
                  </a:lnTo>
                  <a:lnTo>
                    <a:pt x="390" y="260"/>
                  </a:lnTo>
                  <a:lnTo>
                    <a:pt x="376" y="252"/>
                  </a:lnTo>
                  <a:lnTo>
                    <a:pt x="356" y="275"/>
                  </a:lnTo>
                  <a:lnTo>
                    <a:pt x="287" y="275"/>
                  </a:lnTo>
                  <a:lnTo>
                    <a:pt x="213" y="231"/>
                  </a:lnTo>
                  <a:lnTo>
                    <a:pt x="199" y="275"/>
                  </a:lnTo>
                  <a:lnTo>
                    <a:pt x="151" y="296"/>
                  </a:lnTo>
                  <a:lnTo>
                    <a:pt x="179" y="314"/>
                  </a:lnTo>
                  <a:lnTo>
                    <a:pt x="179" y="327"/>
                  </a:lnTo>
                  <a:lnTo>
                    <a:pt x="144" y="314"/>
                  </a:lnTo>
                  <a:lnTo>
                    <a:pt x="69" y="319"/>
                  </a:lnTo>
                  <a:lnTo>
                    <a:pt x="36" y="348"/>
                  </a:lnTo>
                  <a:lnTo>
                    <a:pt x="62" y="379"/>
                  </a:lnTo>
                  <a:lnTo>
                    <a:pt x="57" y="387"/>
                  </a:lnTo>
                  <a:lnTo>
                    <a:pt x="43" y="379"/>
                  </a:lnTo>
                  <a:lnTo>
                    <a:pt x="36" y="400"/>
                  </a:lnTo>
                  <a:lnTo>
                    <a:pt x="0" y="416"/>
                  </a:lnTo>
                  <a:close/>
                </a:path>
              </a:pathLst>
            </a:custGeom>
            <a:solidFill>
              <a:srgbClr val="909090"/>
            </a:solidFill>
            <a:ln w="1651">
              <a:solidFill>
                <a:schemeClr val="bg1">
                  <a:lumMod val="50000"/>
                </a:schemeClr>
              </a:solidFill>
              <a:prstDash val="solid"/>
              <a:round/>
              <a:headEnd/>
              <a:tailEnd/>
            </a:ln>
          </p:spPr>
          <p:txBody>
            <a:bodyPr/>
            <a:lstStyle/>
            <a:p>
              <a:pPr>
                <a:defRPr/>
              </a:pPr>
              <a:endParaRPr lang="es-ES_tradnl"/>
            </a:p>
          </p:txBody>
        </p:sp>
        <p:sp>
          <p:nvSpPr>
            <p:cNvPr id="61" name="Freeform 38">
              <a:extLst>
                <a:ext uri="{FF2B5EF4-FFF2-40B4-BE49-F238E27FC236}">
                  <a16:creationId xmlns:a16="http://schemas.microsoft.com/office/drawing/2014/main" id="{AC44E167-FD03-401D-91E5-8DAB9024C73C}"/>
                </a:ext>
              </a:extLst>
            </p:cNvPr>
            <p:cNvSpPr>
              <a:spLocks/>
            </p:cNvSpPr>
            <p:nvPr/>
          </p:nvSpPr>
          <p:spPr bwMode="auto">
            <a:xfrm>
              <a:off x="10770766" y="2290746"/>
              <a:ext cx="574250" cy="385648"/>
            </a:xfrm>
            <a:custGeom>
              <a:avLst/>
              <a:gdLst>
                <a:gd name="T0" fmla="*/ 0 w 731"/>
                <a:gd name="T1" fmla="*/ 34925 h 548"/>
                <a:gd name="T2" fmla="*/ 23923 w 731"/>
                <a:gd name="T3" fmla="*/ 10319 h 548"/>
                <a:gd name="T4" fmla="*/ 42530 w 731"/>
                <a:gd name="T5" fmla="*/ 28575 h 548"/>
                <a:gd name="T6" fmla="*/ 97465 w 731"/>
                <a:gd name="T7" fmla="*/ 39688 h 548"/>
                <a:gd name="T8" fmla="*/ 126705 w 731"/>
                <a:gd name="T9" fmla="*/ 76200 h 548"/>
                <a:gd name="T10" fmla="*/ 156830 w 731"/>
                <a:gd name="T11" fmla="*/ 81756 h 548"/>
                <a:gd name="T12" fmla="*/ 211765 w 731"/>
                <a:gd name="T13" fmla="*/ 63500 h 548"/>
                <a:gd name="T14" fmla="*/ 248093 w 731"/>
                <a:gd name="T15" fmla="*/ 63500 h 548"/>
                <a:gd name="T16" fmla="*/ 296826 w 731"/>
                <a:gd name="T17" fmla="*/ 69850 h 548"/>
                <a:gd name="T18" fmla="*/ 345558 w 731"/>
                <a:gd name="T19" fmla="*/ 88106 h 548"/>
                <a:gd name="T20" fmla="*/ 374798 w 731"/>
                <a:gd name="T21" fmla="*/ 69850 h 548"/>
                <a:gd name="T22" fmla="*/ 392519 w 731"/>
                <a:gd name="T23" fmla="*/ 88106 h 548"/>
                <a:gd name="T24" fmla="*/ 411126 w 731"/>
                <a:gd name="T25" fmla="*/ 39688 h 548"/>
                <a:gd name="T26" fmla="*/ 489098 w 731"/>
                <a:gd name="T27" fmla="*/ 0 h 548"/>
                <a:gd name="T28" fmla="*/ 580360 w 731"/>
                <a:gd name="T29" fmla="*/ 22225 h 548"/>
                <a:gd name="T30" fmla="*/ 598081 w 731"/>
                <a:gd name="T31" fmla="*/ 51594 h 548"/>
                <a:gd name="T32" fmla="*/ 624663 w 731"/>
                <a:gd name="T33" fmla="*/ 59531 h 548"/>
                <a:gd name="T34" fmla="*/ 641498 w 731"/>
                <a:gd name="T35" fmla="*/ 51594 h 548"/>
                <a:gd name="T36" fmla="*/ 647700 w 731"/>
                <a:gd name="T37" fmla="*/ 59531 h 548"/>
                <a:gd name="T38" fmla="*/ 641498 w 731"/>
                <a:gd name="T39" fmla="*/ 81756 h 548"/>
                <a:gd name="T40" fmla="*/ 610486 w 731"/>
                <a:gd name="T41" fmla="*/ 99219 h 548"/>
                <a:gd name="T42" fmla="*/ 598081 w 731"/>
                <a:gd name="T43" fmla="*/ 88106 h 548"/>
                <a:gd name="T44" fmla="*/ 586563 w 731"/>
                <a:gd name="T45" fmla="*/ 94456 h 548"/>
                <a:gd name="T46" fmla="*/ 574158 w 731"/>
                <a:gd name="T47" fmla="*/ 139700 h 548"/>
                <a:gd name="T48" fmla="*/ 592765 w 731"/>
                <a:gd name="T49" fmla="*/ 187325 h 548"/>
                <a:gd name="T50" fmla="*/ 629093 w 731"/>
                <a:gd name="T51" fmla="*/ 211931 h 548"/>
                <a:gd name="T52" fmla="*/ 629093 w 731"/>
                <a:gd name="T53" fmla="*/ 234950 h 548"/>
                <a:gd name="T54" fmla="*/ 641498 w 731"/>
                <a:gd name="T55" fmla="*/ 251619 h 548"/>
                <a:gd name="T56" fmla="*/ 641498 w 731"/>
                <a:gd name="T57" fmla="*/ 304800 h 548"/>
                <a:gd name="T58" fmla="*/ 624663 w 731"/>
                <a:gd name="T59" fmla="*/ 329406 h 548"/>
                <a:gd name="T60" fmla="*/ 598081 w 731"/>
                <a:gd name="T61" fmla="*/ 334169 h 548"/>
                <a:gd name="T62" fmla="*/ 550235 w 731"/>
                <a:gd name="T63" fmla="*/ 381000 h 548"/>
                <a:gd name="T64" fmla="*/ 482895 w 731"/>
                <a:gd name="T65" fmla="*/ 422275 h 548"/>
                <a:gd name="T66" fmla="*/ 476693 w 731"/>
                <a:gd name="T67" fmla="*/ 434975 h 548"/>
                <a:gd name="T68" fmla="*/ 459858 w 731"/>
                <a:gd name="T69" fmla="*/ 381000 h 548"/>
                <a:gd name="T70" fmla="*/ 379228 w 731"/>
                <a:gd name="T71" fmla="*/ 395288 h 548"/>
                <a:gd name="T72" fmla="*/ 338470 w 731"/>
                <a:gd name="T73" fmla="*/ 387350 h 548"/>
                <a:gd name="T74" fmla="*/ 283535 w 731"/>
                <a:gd name="T75" fmla="*/ 358775 h 548"/>
                <a:gd name="T76" fmla="*/ 271130 w 731"/>
                <a:gd name="T77" fmla="*/ 334169 h 548"/>
                <a:gd name="T78" fmla="*/ 309230 w 731"/>
                <a:gd name="T79" fmla="*/ 323056 h 548"/>
                <a:gd name="T80" fmla="*/ 315433 w 731"/>
                <a:gd name="T81" fmla="*/ 276225 h 548"/>
                <a:gd name="T82" fmla="*/ 332267 w 731"/>
                <a:gd name="T83" fmla="*/ 228600 h 548"/>
                <a:gd name="T84" fmla="*/ 319863 w 731"/>
                <a:gd name="T85" fmla="*/ 216694 h 548"/>
                <a:gd name="T86" fmla="*/ 235688 w 731"/>
                <a:gd name="T87" fmla="*/ 199231 h 548"/>
                <a:gd name="T88" fmla="*/ 205563 w 731"/>
                <a:gd name="T89" fmla="*/ 205581 h 548"/>
                <a:gd name="T90" fmla="*/ 169235 w 731"/>
                <a:gd name="T91" fmla="*/ 187325 h 548"/>
                <a:gd name="T92" fmla="*/ 138223 w 731"/>
                <a:gd name="T93" fmla="*/ 193675 h 548"/>
                <a:gd name="T94" fmla="*/ 126705 w 731"/>
                <a:gd name="T95" fmla="*/ 187325 h 548"/>
                <a:gd name="T96" fmla="*/ 126705 w 731"/>
                <a:gd name="T97" fmla="*/ 177006 h 548"/>
                <a:gd name="T98" fmla="*/ 144426 w 731"/>
                <a:gd name="T99" fmla="*/ 170656 h 548"/>
                <a:gd name="T100" fmla="*/ 152400 w 731"/>
                <a:gd name="T101" fmla="*/ 139700 h 548"/>
                <a:gd name="T102" fmla="*/ 163033 w 731"/>
                <a:gd name="T103" fmla="*/ 127794 h 548"/>
                <a:gd name="T104" fmla="*/ 156830 w 731"/>
                <a:gd name="T105" fmla="*/ 117475 h 548"/>
                <a:gd name="T106" fmla="*/ 144426 w 731"/>
                <a:gd name="T107" fmla="*/ 111125 h 548"/>
                <a:gd name="T108" fmla="*/ 53163 w 731"/>
                <a:gd name="T109" fmla="*/ 117475 h 548"/>
                <a:gd name="T110" fmla="*/ 36328 w 731"/>
                <a:gd name="T111" fmla="*/ 94456 h 548"/>
                <a:gd name="T112" fmla="*/ 36328 w 731"/>
                <a:gd name="T113" fmla="*/ 69850 h 548"/>
                <a:gd name="T114" fmla="*/ 0 w 731"/>
                <a:gd name="T115" fmla="*/ 34925 h 54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31" h="548">
                  <a:moveTo>
                    <a:pt x="0" y="44"/>
                  </a:moveTo>
                  <a:lnTo>
                    <a:pt x="27" y="13"/>
                  </a:lnTo>
                  <a:lnTo>
                    <a:pt x="48" y="36"/>
                  </a:lnTo>
                  <a:lnTo>
                    <a:pt x="110" y="50"/>
                  </a:lnTo>
                  <a:lnTo>
                    <a:pt x="143" y="96"/>
                  </a:lnTo>
                  <a:lnTo>
                    <a:pt x="177" y="103"/>
                  </a:lnTo>
                  <a:lnTo>
                    <a:pt x="239" y="80"/>
                  </a:lnTo>
                  <a:lnTo>
                    <a:pt x="280" y="80"/>
                  </a:lnTo>
                  <a:lnTo>
                    <a:pt x="335" y="88"/>
                  </a:lnTo>
                  <a:lnTo>
                    <a:pt x="390" y="111"/>
                  </a:lnTo>
                  <a:lnTo>
                    <a:pt x="423" y="88"/>
                  </a:lnTo>
                  <a:lnTo>
                    <a:pt x="443" y="111"/>
                  </a:lnTo>
                  <a:lnTo>
                    <a:pt x="464" y="50"/>
                  </a:lnTo>
                  <a:lnTo>
                    <a:pt x="552" y="0"/>
                  </a:lnTo>
                  <a:lnTo>
                    <a:pt x="655" y="28"/>
                  </a:lnTo>
                  <a:lnTo>
                    <a:pt x="675" y="65"/>
                  </a:lnTo>
                  <a:lnTo>
                    <a:pt x="705" y="75"/>
                  </a:lnTo>
                  <a:lnTo>
                    <a:pt x="724" y="65"/>
                  </a:lnTo>
                  <a:lnTo>
                    <a:pt x="731" y="75"/>
                  </a:lnTo>
                  <a:lnTo>
                    <a:pt x="724" y="103"/>
                  </a:lnTo>
                  <a:lnTo>
                    <a:pt x="689" y="125"/>
                  </a:lnTo>
                  <a:lnTo>
                    <a:pt x="675" y="111"/>
                  </a:lnTo>
                  <a:lnTo>
                    <a:pt x="662" y="119"/>
                  </a:lnTo>
                  <a:lnTo>
                    <a:pt x="648" y="176"/>
                  </a:lnTo>
                  <a:lnTo>
                    <a:pt x="669" y="236"/>
                  </a:lnTo>
                  <a:lnTo>
                    <a:pt x="710" y="267"/>
                  </a:lnTo>
                  <a:lnTo>
                    <a:pt x="710" y="296"/>
                  </a:lnTo>
                  <a:lnTo>
                    <a:pt x="724" y="317"/>
                  </a:lnTo>
                  <a:lnTo>
                    <a:pt x="724" y="384"/>
                  </a:lnTo>
                  <a:lnTo>
                    <a:pt x="705" y="415"/>
                  </a:lnTo>
                  <a:lnTo>
                    <a:pt x="675" y="421"/>
                  </a:lnTo>
                  <a:lnTo>
                    <a:pt x="621" y="480"/>
                  </a:lnTo>
                  <a:lnTo>
                    <a:pt x="545" y="532"/>
                  </a:lnTo>
                  <a:lnTo>
                    <a:pt x="538" y="548"/>
                  </a:lnTo>
                  <a:lnTo>
                    <a:pt x="519" y="480"/>
                  </a:lnTo>
                  <a:lnTo>
                    <a:pt x="428" y="498"/>
                  </a:lnTo>
                  <a:lnTo>
                    <a:pt x="382" y="488"/>
                  </a:lnTo>
                  <a:lnTo>
                    <a:pt x="320" y="452"/>
                  </a:lnTo>
                  <a:lnTo>
                    <a:pt x="306" y="421"/>
                  </a:lnTo>
                  <a:lnTo>
                    <a:pt x="349" y="407"/>
                  </a:lnTo>
                  <a:lnTo>
                    <a:pt x="356" y="348"/>
                  </a:lnTo>
                  <a:lnTo>
                    <a:pt x="375" y="288"/>
                  </a:lnTo>
                  <a:lnTo>
                    <a:pt x="361" y="273"/>
                  </a:lnTo>
                  <a:lnTo>
                    <a:pt x="266" y="251"/>
                  </a:lnTo>
                  <a:lnTo>
                    <a:pt x="232" y="259"/>
                  </a:lnTo>
                  <a:lnTo>
                    <a:pt x="191" y="236"/>
                  </a:lnTo>
                  <a:lnTo>
                    <a:pt x="156" y="244"/>
                  </a:lnTo>
                  <a:lnTo>
                    <a:pt x="143" y="236"/>
                  </a:lnTo>
                  <a:lnTo>
                    <a:pt x="143" y="223"/>
                  </a:lnTo>
                  <a:lnTo>
                    <a:pt x="163" y="215"/>
                  </a:lnTo>
                  <a:lnTo>
                    <a:pt x="172" y="176"/>
                  </a:lnTo>
                  <a:lnTo>
                    <a:pt x="184" y="161"/>
                  </a:lnTo>
                  <a:lnTo>
                    <a:pt x="177" y="148"/>
                  </a:lnTo>
                  <a:lnTo>
                    <a:pt x="163" y="140"/>
                  </a:lnTo>
                  <a:lnTo>
                    <a:pt x="60" y="148"/>
                  </a:lnTo>
                  <a:lnTo>
                    <a:pt x="41" y="119"/>
                  </a:lnTo>
                  <a:lnTo>
                    <a:pt x="41" y="88"/>
                  </a:lnTo>
                  <a:lnTo>
                    <a:pt x="0" y="44"/>
                  </a:lnTo>
                  <a:close/>
                </a:path>
              </a:pathLst>
            </a:custGeom>
            <a:solidFill>
              <a:srgbClr val="BCBCBC"/>
            </a:solidFill>
            <a:ln w="1651">
              <a:solidFill>
                <a:schemeClr val="bg1">
                  <a:lumMod val="50000"/>
                </a:schemeClr>
              </a:solidFill>
              <a:prstDash val="solid"/>
              <a:round/>
              <a:headEnd/>
              <a:tailEnd/>
            </a:ln>
          </p:spPr>
          <p:txBody>
            <a:bodyPr/>
            <a:lstStyle/>
            <a:p>
              <a:pPr>
                <a:defRPr/>
              </a:pPr>
              <a:endParaRPr lang="es-ES_tradnl"/>
            </a:p>
          </p:txBody>
        </p:sp>
        <p:sp>
          <p:nvSpPr>
            <p:cNvPr id="62" name="Freeform 39">
              <a:extLst>
                <a:ext uri="{FF2B5EF4-FFF2-40B4-BE49-F238E27FC236}">
                  <a16:creationId xmlns:a16="http://schemas.microsoft.com/office/drawing/2014/main" id="{3298F1C6-63C6-4C81-AB92-73938FEAA84F}"/>
                </a:ext>
              </a:extLst>
            </p:cNvPr>
            <p:cNvSpPr>
              <a:spLocks/>
            </p:cNvSpPr>
            <p:nvPr/>
          </p:nvSpPr>
          <p:spPr bwMode="auto">
            <a:xfrm>
              <a:off x="9309806" y="1940283"/>
              <a:ext cx="304014" cy="215344"/>
            </a:xfrm>
            <a:custGeom>
              <a:avLst/>
              <a:gdLst>
                <a:gd name="T0" fmla="*/ 0 w 390"/>
                <a:gd name="T1" fmla="*/ 206375 h 306"/>
                <a:gd name="T2" fmla="*/ 6155 w 390"/>
                <a:gd name="T3" fmla="*/ 218282 h 306"/>
                <a:gd name="T4" fmla="*/ 31652 w 390"/>
                <a:gd name="T5" fmla="*/ 230982 h 306"/>
                <a:gd name="T6" fmla="*/ 86165 w 390"/>
                <a:gd name="T7" fmla="*/ 230982 h 306"/>
                <a:gd name="T8" fmla="*/ 108145 w 390"/>
                <a:gd name="T9" fmla="*/ 242888 h 306"/>
                <a:gd name="T10" fmla="*/ 162658 w 390"/>
                <a:gd name="T11" fmla="*/ 224632 h 306"/>
                <a:gd name="T12" fmla="*/ 197827 w 390"/>
                <a:gd name="T13" fmla="*/ 200025 h 306"/>
                <a:gd name="T14" fmla="*/ 229479 w 390"/>
                <a:gd name="T15" fmla="*/ 160338 h 306"/>
                <a:gd name="T16" fmla="*/ 247943 w 390"/>
                <a:gd name="T17" fmla="*/ 160338 h 306"/>
                <a:gd name="T18" fmla="*/ 264648 w 390"/>
                <a:gd name="T19" fmla="*/ 148432 h 306"/>
                <a:gd name="T20" fmla="*/ 270803 w 390"/>
                <a:gd name="T21" fmla="*/ 88900 h 306"/>
                <a:gd name="T22" fmla="*/ 300697 w 390"/>
                <a:gd name="T23" fmla="*/ 88900 h 306"/>
                <a:gd name="T24" fmla="*/ 342900 w 390"/>
                <a:gd name="T25" fmla="*/ 49213 h 306"/>
                <a:gd name="T26" fmla="*/ 270803 w 390"/>
                <a:gd name="T27" fmla="*/ 0 h 306"/>
                <a:gd name="T28" fmla="*/ 247943 w 390"/>
                <a:gd name="T29" fmla="*/ 14288 h 306"/>
                <a:gd name="T30" fmla="*/ 240030 w 390"/>
                <a:gd name="T31" fmla="*/ 37306 h 306"/>
                <a:gd name="T32" fmla="*/ 162658 w 390"/>
                <a:gd name="T33" fmla="*/ 53975 h 306"/>
                <a:gd name="T34" fmla="*/ 114300 w 390"/>
                <a:gd name="T35" fmla="*/ 49213 h 306"/>
                <a:gd name="T36" fmla="*/ 90561 w 390"/>
                <a:gd name="T37" fmla="*/ 59531 h 306"/>
                <a:gd name="T38" fmla="*/ 60667 w 390"/>
                <a:gd name="T39" fmla="*/ 53975 h 306"/>
                <a:gd name="T40" fmla="*/ 54512 w 390"/>
                <a:gd name="T41" fmla="*/ 82550 h 306"/>
                <a:gd name="T42" fmla="*/ 42203 w 390"/>
                <a:gd name="T43" fmla="*/ 95250 h 306"/>
                <a:gd name="T44" fmla="*/ 48358 w 390"/>
                <a:gd name="T45" fmla="*/ 142082 h 306"/>
                <a:gd name="T46" fmla="*/ 31652 w 390"/>
                <a:gd name="T47" fmla="*/ 154782 h 306"/>
                <a:gd name="T48" fmla="*/ 13188 w 390"/>
                <a:gd name="T49" fmla="*/ 154782 h 306"/>
                <a:gd name="T50" fmla="*/ 13188 w 390"/>
                <a:gd name="T51" fmla="*/ 183357 h 306"/>
                <a:gd name="T52" fmla="*/ 0 w 390"/>
                <a:gd name="T53" fmla="*/ 206375 h 30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90" h="306">
                  <a:moveTo>
                    <a:pt x="0" y="260"/>
                  </a:moveTo>
                  <a:lnTo>
                    <a:pt x="7" y="275"/>
                  </a:lnTo>
                  <a:lnTo>
                    <a:pt x="36" y="291"/>
                  </a:lnTo>
                  <a:lnTo>
                    <a:pt x="98" y="291"/>
                  </a:lnTo>
                  <a:lnTo>
                    <a:pt x="123" y="306"/>
                  </a:lnTo>
                  <a:lnTo>
                    <a:pt x="185" y="283"/>
                  </a:lnTo>
                  <a:lnTo>
                    <a:pt x="225" y="252"/>
                  </a:lnTo>
                  <a:lnTo>
                    <a:pt x="261" y="202"/>
                  </a:lnTo>
                  <a:lnTo>
                    <a:pt x="282" y="202"/>
                  </a:lnTo>
                  <a:lnTo>
                    <a:pt x="301" y="187"/>
                  </a:lnTo>
                  <a:lnTo>
                    <a:pt x="308" y="112"/>
                  </a:lnTo>
                  <a:lnTo>
                    <a:pt x="342" y="112"/>
                  </a:lnTo>
                  <a:lnTo>
                    <a:pt x="390" y="62"/>
                  </a:lnTo>
                  <a:lnTo>
                    <a:pt x="308" y="0"/>
                  </a:lnTo>
                  <a:lnTo>
                    <a:pt x="282" y="18"/>
                  </a:lnTo>
                  <a:lnTo>
                    <a:pt x="273" y="47"/>
                  </a:lnTo>
                  <a:lnTo>
                    <a:pt x="185" y="68"/>
                  </a:lnTo>
                  <a:lnTo>
                    <a:pt x="130" y="62"/>
                  </a:lnTo>
                  <a:lnTo>
                    <a:pt x="103" y="75"/>
                  </a:lnTo>
                  <a:lnTo>
                    <a:pt x="69" y="68"/>
                  </a:lnTo>
                  <a:lnTo>
                    <a:pt x="62" y="104"/>
                  </a:lnTo>
                  <a:lnTo>
                    <a:pt x="48" y="120"/>
                  </a:lnTo>
                  <a:lnTo>
                    <a:pt x="55" y="179"/>
                  </a:lnTo>
                  <a:lnTo>
                    <a:pt x="36" y="195"/>
                  </a:lnTo>
                  <a:lnTo>
                    <a:pt x="15" y="195"/>
                  </a:lnTo>
                  <a:lnTo>
                    <a:pt x="15" y="231"/>
                  </a:lnTo>
                  <a:lnTo>
                    <a:pt x="0" y="260"/>
                  </a:lnTo>
                  <a:close/>
                </a:path>
              </a:pathLst>
            </a:custGeom>
            <a:solidFill>
              <a:srgbClr val="8C9AB7"/>
            </a:solidFill>
            <a:ln w="1651">
              <a:solidFill>
                <a:schemeClr val="bg1">
                  <a:lumMod val="50000"/>
                </a:schemeClr>
              </a:solidFill>
              <a:prstDash val="solid"/>
              <a:round/>
              <a:headEnd/>
              <a:tailEnd/>
            </a:ln>
          </p:spPr>
          <p:txBody>
            <a:bodyPr/>
            <a:lstStyle/>
            <a:p>
              <a:pPr>
                <a:defRPr/>
              </a:pPr>
              <a:endParaRPr lang="es-ES_tradnl"/>
            </a:p>
          </p:txBody>
        </p:sp>
        <p:sp>
          <p:nvSpPr>
            <p:cNvPr id="63" name="Freeform 40">
              <a:extLst>
                <a:ext uri="{FF2B5EF4-FFF2-40B4-BE49-F238E27FC236}">
                  <a16:creationId xmlns:a16="http://schemas.microsoft.com/office/drawing/2014/main" id="{47764FED-5A58-47F7-9C89-155956A2264F}"/>
                </a:ext>
              </a:extLst>
            </p:cNvPr>
            <p:cNvSpPr>
              <a:spLocks/>
            </p:cNvSpPr>
            <p:nvPr/>
          </p:nvSpPr>
          <p:spPr bwMode="auto">
            <a:xfrm>
              <a:off x="9888278" y="2149998"/>
              <a:ext cx="582695" cy="714998"/>
            </a:xfrm>
            <a:custGeom>
              <a:avLst/>
              <a:gdLst>
                <a:gd name="T0" fmla="*/ 0 w 743"/>
                <a:gd name="T1" fmla="*/ 146844 h 1016"/>
                <a:gd name="T2" fmla="*/ 12384 w 743"/>
                <a:gd name="T3" fmla="*/ 111919 h 1016"/>
                <a:gd name="T4" fmla="*/ 4423 w 743"/>
                <a:gd name="T5" fmla="*/ 87313 h 1016"/>
                <a:gd name="T6" fmla="*/ 22998 w 743"/>
                <a:gd name="T7" fmla="*/ 80963 h 1016"/>
                <a:gd name="T8" fmla="*/ 40690 w 743"/>
                <a:gd name="T9" fmla="*/ 11113 h 1016"/>
                <a:gd name="T10" fmla="*/ 65457 w 743"/>
                <a:gd name="T11" fmla="*/ 0 h 1016"/>
                <a:gd name="T12" fmla="*/ 84033 w 743"/>
                <a:gd name="T13" fmla="*/ 35719 h 1016"/>
                <a:gd name="T14" fmla="*/ 130914 w 743"/>
                <a:gd name="T15" fmla="*/ 64294 h 1016"/>
                <a:gd name="T16" fmla="*/ 234407 w 743"/>
                <a:gd name="T17" fmla="*/ 47625 h 1016"/>
                <a:gd name="T18" fmla="*/ 308710 w 743"/>
                <a:gd name="T19" fmla="*/ 70644 h 1016"/>
                <a:gd name="T20" fmla="*/ 325517 w 743"/>
                <a:gd name="T21" fmla="*/ 100013 h 1016"/>
                <a:gd name="T22" fmla="*/ 344092 w 743"/>
                <a:gd name="T23" fmla="*/ 105569 h 1016"/>
                <a:gd name="T24" fmla="*/ 374167 w 743"/>
                <a:gd name="T25" fmla="*/ 95250 h 1016"/>
                <a:gd name="T26" fmla="*/ 392743 w 743"/>
                <a:gd name="T27" fmla="*/ 100013 h 1016"/>
                <a:gd name="T28" fmla="*/ 416626 w 743"/>
                <a:gd name="T29" fmla="*/ 95250 h 1016"/>
                <a:gd name="T30" fmla="*/ 435201 w 743"/>
                <a:gd name="T31" fmla="*/ 80963 h 1016"/>
                <a:gd name="T32" fmla="*/ 459084 w 743"/>
                <a:gd name="T33" fmla="*/ 80963 h 1016"/>
                <a:gd name="T34" fmla="*/ 469699 w 743"/>
                <a:gd name="T35" fmla="*/ 100013 h 1016"/>
                <a:gd name="T36" fmla="*/ 505966 w 743"/>
                <a:gd name="T37" fmla="*/ 87313 h 1016"/>
                <a:gd name="T38" fmla="*/ 520119 w 743"/>
                <a:gd name="T39" fmla="*/ 111919 h 1016"/>
                <a:gd name="T40" fmla="*/ 573192 w 743"/>
                <a:gd name="T41" fmla="*/ 95250 h 1016"/>
                <a:gd name="T42" fmla="*/ 610344 w 743"/>
                <a:gd name="T43" fmla="*/ 100013 h 1016"/>
                <a:gd name="T44" fmla="*/ 646610 w 743"/>
                <a:gd name="T45" fmla="*/ 169863 h 1016"/>
                <a:gd name="T46" fmla="*/ 640418 w 743"/>
                <a:gd name="T47" fmla="*/ 211138 h 1016"/>
                <a:gd name="T48" fmla="*/ 657225 w 743"/>
                <a:gd name="T49" fmla="*/ 342106 h 1016"/>
                <a:gd name="T50" fmla="*/ 646610 w 743"/>
                <a:gd name="T51" fmla="*/ 371475 h 1016"/>
                <a:gd name="T52" fmla="*/ 628035 w 743"/>
                <a:gd name="T53" fmla="*/ 488950 h 1016"/>
                <a:gd name="T54" fmla="*/ 596191 w 743"/>
                <a:gd name="T55" fmla="*/ 523875 h 1016"/>
                <a:gd name="T56" fmla="*/ 536925 w 743"/>
                <a:gd name="T57" fmla="*/ 554831 h 1016"/>
                <a:gd name="T58" fmla="*/ 520119 w 743"/>
                <a:gd name="T59" fmla="*/ 581819 h 1016"/>
                <a:gd name="T60" fmla="*/ 488275 w 743"/>
                <a:gd name="T61" fmla="*/ 600075 h 1016"/>
                <a:gd name="T62" fmla="*/ 500659 w 743"/>
                <a:gd name="T63" fmla="*/ 659606 h 1016"/>
                <a:gd name="T64" fmla="*/ 543117 w 743"/>
                <a:gd name="T65" fmla="*/ 677069 h 1016"/>
                <a:gd name="T66" fmla="*/ 536925 w 743"/>
                <a:gd name="T67" fmla="*/ 717550 h 1016"/>
                <a:gd name="T68" fmla="*/ 513927 w 743"/>
                <a:gd name="T69" fmla="*/ 758825 h 1016"/>
                <a:gd name="T70" fmla="*/ 505966 w 743"/>
                <a:gd name="T71" fmla="*/ 794544 h 1016"/>
                <a:gd name="T72" fmla="*/ 459084 w 743"/>
                <a:gd name="T73" fmla="*/ 777081 h 1016"/>
                <a:gd name="T74" fmla="*/ 445816 w 743"/>
                <a:gd name="T75" fmla="*/ 783431 h 1016"/>
                <a:gd name="T76" fmla="*/ 422818 w 743"/>
                <a:gd name="T77" fmla="*/ 806450 h 1016"/>
                <a:gd name="T78" fmla="*/ 398050 w 743"/>
                <a:gd name="T79" fmla="*/ 806450 h 1016"/>
                <a:gd name="T80" fmla="*/ 337900 w 743"/>
                <a:gd name="T81" fmla="*/ 730250 h 1016"/>
                <a:gd name="T82" fmla="*/ 325517 w 743"/>
                <a:gd name="T83" fmla="*/ 677069 h 1016"/>
                <a:gd name="T84" fmla="*/ 295442 w 743"/>
                <a:gd name="T85" fmla="*/ 682625 h 1016"/>
                <a:gd name="T86" fmla="*/ 240599 w 743"/>
                <a:gd name="T87" fmla="*/ 623094 h 1016"/>
                <a:gd name="T88" fmla="*/ 234407 w 743"/>
                <a:gd name="T89" fmla="*/ 600075 h 1016"/>
                <a:gd name="T90" fmla="*/ 187526 w 743"/>
                <a:gd name="T91" fmla="*/ 600075 h 1016"/>
                <a:gd name="T92" fmla="*/ 144183 w 743"/>
                <a:gd name="T93" fmla="*/ 528638 h 1016"/>
                <a:gd name="T94" fmla="*/ 114108 w 743"/>
                <a:gd name="T95" fmla="*/ 523875 h 1016"/>
                <a:gd name="T96" fmla="*/ 77841 w 743"/>
                <a:gd name="T97" fmla="*/ 499269 h 1016"/>
                <a:gd name="T98" fmla="*/ 22998 w 743"/>
                <a:gd name="T99" fmla="*/ 493713 h 1016"/>
                <a:gd name="T100" fmla="*/ 22998 w 743"/>
                <a:gd name="T101" fmla="*/ 470694 h 1016"/>
                <a:gd name="T102" fmla="*/ 40690 w 743"/>
                <a:gd name="T103" fmla="*/ 454025 h 1016"/>
                <a:gd name="T104" fmla="*/ 65457 w 743"/>
                <a:gd name="T105" fmla="*/ 381794 h 1016"/>
                <a:gd name="T106" fmla="*/ 71649 w 743"/>
                <a:gd name="T107" fmla="*/ 299244 h 1016"/>
                <a:gd name="T108" fmla="*/ 65457 w 743"/>
                <a:gd name="T109" fmla="*/ 293688 h 1016"/>
                <a:gd name="T110" fmla="*/ 40690 w 743"/>
                <a:gd name="T111" fmla="*/ 316706 h 1016"/>
                <a:gd name="T112" fmla="*/ 34498 w 743"/>
                <a:gd name="T113" fmla="*/ 219075 h 1016"/>
                <a:gd name="T114" fmla="*/ 22998 w 743"/>
                <a:gd name="T115" fmla="*/ 204788 h 1016"/>
                <a:gd name="T116" fmla="*/ 29190 w 743"/>
                <a:gd name="T117" fmla="*/ 176213 h 1016"/>
                <a:gd name="T118" fmla="*/ 0 w 743"/>
                <a:gd name="T119" fmla="*/ 146844 h 10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43" h="1016">
                  <a:moveTo>
                    <a:pt x="0" y="185"/>
                  </a:moveTo>
                  <a:lnTo>
                    <a:pt x="14" y="141"/>
                  </a:lnTo>
                  <a:lnTo>
                    <a:pt x="5" y="110"/>
                  </a:lnTo>
                  <a:lnTo>
                    <a:pt x="26" y="102"/>
                  </a:lnTo>
                  <a:lnTo>
                    <a:pt x="46" y="14"/>
                  </a:lnTo>
                  <a:lnTo>
                    <a:pt x="74" y="0"/>
                  </a:lnTo>
                  <a:lnTo>
                    <a:pt x="95" y="45"/>
                  </a:lnTo>
                  <a:lnTo>
                    <a:pt x="148" y="81"/>
                  </a:lnTo>
                  <a:lnTo>
                    <a:pt x="265" y="60"/>
                  </a:lnTo>
                  <a:lnTo>
                    <a:pt x="349" y="89"/>
                  </a:lnTo>
                  <a:lnTo>
                    <a:pt x="368" y="126"/>
                  </a:lnTo>
                  <a:lnTo>
                    <a:pt x="389" y="133"/>
                  </a:lnTo>
                  <a:lnTo>
                    <a:pt x="423" y="120"/>
                  </a:lnTo>
                  <a:lnTo>
                    <a:pt x="444" y="126"/>
                  </a:lnTo>
                  <a:lnTo>
                    <a:pt x="471" y="120"/>
                  </a:lnTo>
                  <a:lnTo>
                    <a:pt x="492" y="102"/>
                  </a:lnTo>
                  <a:lnTo>
                    <a:pt x="519" y="102"/>
                  </a:lnTo>
                  <a:lnTo>
                    <a:pt x="531" y="126"/>
                  </a:lnTo>
                  <a:lnTo>
                    <a:pt x="572" y="110"/>
                  </a:lnTo>
                  <a:lnTo>
                    <a:pt x="588" y="141"/>
                  </a:lnTo>
                  <a:lnTo>
                    <a:pt x="648" y="120"/>
                  </a:lnTo>
                  <a:lnTo>
                    <a:pt x="690" y="126"/>
                  </a:lnTo>
                  <a:lnTo>
                    <a:pt x="731" y="214"/>
                  </a:lnTo>
                  <a:lnTo>
                    <a:pt x="724" y="266"/>
                  </a:lnTo>
                  <a:lnTo>
                    <a:pt x="743" y="431"/>
                  </a:lnTo>
                  <a:lnTo>
                    <a:pt x="731" y="468"/>
                  </a:lnTo>
                  <a:lnTo>
                    <a:pt x="710" y="616"/>
                  </a:lnTo>
                  <a:lnTo>
                    <a:pt x="674" y="660"/>
                  </a:lnTo>
                  <a:lnTo>
                    <a:pt x="607" y="699"/>
                  </a:lnTo>
                  <a:lnTo>
                    <a:pt x="588" y="733"/>
                  </a:lnTo>
                  <a:lnTo>
                    <a:pt x="552" y="756"/>
                  </a:lnTo>
                  <a:lnTo>
                    <a:pt x="566" y="831"/>
                  </a:lnTo>
                  <a:lnTo>
                    <a:pt x="614" y="853"/>
                  </a:lnTo>
                  <a:lnTo>
                    <a:pt x="607" y="904"/>
                  </a:lnTo>
                  <a:lnTo>
                    <a:pt x="581" y="956"/>
                  </a:lnTo>
                  <a:lnTo>
                    <a:pt x="572" y="1001"/>
                  </a:lnTo>
                  <a:lnTo>
                    <a:pt x="519" y="979"/>
                  </a:lnTo>
                  <a:lnTo>
                    <a:pt x="504" y="987"/>
                  </a:lnTo>
                  <a:lnTo>
                    <a:pt x="478" y="1016"/>
                  </a:lnTo>
                  <a:lnTo>
                    <a:pt x="450" y="1016"/>
                  </a:lnTo>
                  <a:lnTo>
                    <a:pt x="382" y="920"/>
                  </a:lnTo>
                  <a:lnTo>
                    <a:pt x="368" y="853"/>
                  </a:lnTo>
                  <a:lnTo>
                    <a:pt x="334" y="860"/>
                  </a:lnTo>
                  <a:lnTo>
                    <a:pt x="272" y="785"/>
                  </a:lnTo>
                  <a:lnTo>
                    <a:pt x="265" y="756"/>
                  </a:lnTo>
                  <a:lnTo>
                    <a:pt x="212" y="756"/>
                  </a:lnTo>
                  <a:lnTo>
                    <a:pt x="163" y="666"/>
                  </a:lnTo>
                  <a:lnTo>
                    <a:pt x="129" y="660"/>
                  </a:lnTo>
                  <a:lnTo>
                    <a:pt x="88" y="629"/>
                  </a:lnTo>
                  <a:lnTo>
                    <a:pt x="26" y="622"/>
                  </a:lnTo>
                  <a:lnTo>
                    <a:pt x="26" y="593"/>
                  </a:lnTo>
                  <a:lnTo>
                    <a:pt x="46" y="572"/>
                  </a:lnTo>
                  <a:lnTo>
                    <a:pt x="74" y="481"/>
                  </a:lnTo>
                  <a:lnTo>
                    <a:pt x="81" y="377"/>
                  </a:lnTo>
                  <a:lnTo>
                    <a:pt x="74" y="370"/>
                  </a:lnTo>
                  <a:lnTo>
                    <a:pt x="46" y="399"/>
                  </a:lnTo>
                  <a:lnTo>
                    <a:pt x="39" y="276"/>
                  </a:lnTo>
                  <a:lnTo>
                    <a:pt x="26" y="258"/>
                  </a:lnTo>
                  <a:lnTo>
                    <a:pt x="33" y="222"/>
                  </a:lnTo>
                  <a:lnTo>
                    <a:pt x="0" y="185"/>
                  </a:lnTo>
                  <a:close/>
                </a:path>
              </a:pathLst>
            </a:custGeom>
            <a:solidFill>
              <a:srgbClr val="D8DDE7"/>
            </a:solidFill>
            <a:ln w="1651">
              <a:solidFill>
                <a:schemeClr val="bg1">
                  <a:lumMod val="50000"/>
                </a:schemeClr>
              </a:solidFill>
              <a:prstDash val="solid"/>
              <a:round/>
              <a:headEnd/>
              <a:tailEnd/>
            </a:ln>
          </p:spPr>
          <p:txBody>
            <a:bodyPr/>
            <a:lstStyle/>
            <a:p>
              <a:pPr>
                <a:defRPr/>
              </a:pPr>
              <a:endParaRPr lang="es-ES_tradnl"/>
            </a:p>
          </p:txBody>
        </p:sp>
        <p:sp>
          <p:nvSpPr>
            <p:cNvPr id="64" name="Freeform 41">
              <a:extLst>
                <a:ext uri="{FF2B5EF4-FFF2-40B4-BE49-F238E27FC236}">
                  <a16:creationId xmlns:a16="http://schemas.microsoft.com/office/drawing/2014/main" id="{7E03B293-2E82-4030-AB30-3755CEA21C74}"/>
                </a:ext>
              </a:extLst>
            </p:cNvPr>
            <p:cNvSpPr>
              <a:spLocks/>
            </p:cNvSpPr>
            <p:nvPr/>
          </p:nvSpPr>
          <p:spPr bwMode="auto">
            <a:xfrm>
              <a:off x="7747507" y="1993767"/>
              <a:ext cx="827596" cy="572843"/>
            </a:xfrm>
            <a:custGeom>
              <a:avLst/>
              <a:gdLst>
                <a:gd name="T0" fmla="*/ 0 w 1057"/>
                <a:gd name="T1" fmla="*/ 357896 h 816"/>
                <a:gd name="T2" fmla="*/ 11480 w 1057"/>
                <a:gd name="T3" fmla="*/ 380858 h 816"/>
                <a:gd name="T4" fmla="*/ 83013 w 1057"/>
                <a:gd name="T5" fmla="*/ 375316 h 816"/>
                <a:gd name="T6" fmla="*/ 114805 w 1057"/>
                <a:gd name="T7" fmla="*/ 387193 h 816"/>
                <a:gd name="T8" fmla="*/ 119220 w 1057"/>
                <a:gd name="T9" fmla="*/ 434701 h 816"/>
                <a:gd name="T10" fmla="*/ 143947 w 1057"/>
                <a:gd name="T11" fmla="*/ 463206 h 816"/>
                <a:gd name="T12" fmla="*/ 143947 w 1057"/>
                <a:gd name="T13" fmla="*/ 475083 h 816"/>
                <a:gd name="T14" fmla="*/ 127168 w 1057"/>
                <a:gd name="T15" fmla="*/ 481418 h 816"/>
                <a:gd name="T16" fmla="*/ 228726 w 1057"/>
                <a:gd name="T17" fmla="*/ 522591 h 816"/>
                <a:gd name="T18" fmla="*/ 295843 w 1057"/>
                <a:gd name="T19" fmla="*/ 517841 h 816"/>
                <a:gd name="T20" fmla="*/ 361193 w 1057"/>
                <a:gd name="T21" fmla="*/ 557431 h 816"/>
                <a:gd name="T22" fmla="*/ 505140 w 1057"/>
                <a:gd name="T23" fmla="*/ 575642 h 816"/>
                <a:gd name="T24" fmla="*/ 523686 w 1057"/>
                <a:gd name="T25" fmla="*/ 570100 h 816"/>
                <a:gd name="T26" fmla="*/ 543114 w 1057"/>
                <a:gd name="T27" fmla="*/ 575642 h 816"/>
                <a:gd name="T28" fmla="*/ 572257 w 1057"/>
                <a:gd name="T29" fmla="*/ 604939 h 816"/>
                <a:gd name="T30" fmla="*/ 620828 w 1057"/>
                <a:gd name="T31" fmla="*/ 611274 h 816"/>
                <a:gd name="T32" fmla="*/ 650854 w 1057"/>
                <a:gd name="T33" fmla="*/ 646113 h 816"/>
                <a:gd name="T34" fmla="*/ 663218 w 1057"/>
                <a:gd name="T35" fmla="*/ 629485 h 816"/>
                <a:gd name="T36" fmla="*/ 669399 w 1057"/>
                <a:gd name="T37" fmla="*/ 563765 h 816"/>
                <a:gd name="T38" fmla="*/ 680880 w 1057"/>
                <a:gd name="T39" fmla="*/ 551888 h 816"/>
                <a:gd name="T40" fmla="*/ 770957 w 1057"/>
                <a:gd name="T41" fmla="*/ 528926 h 816"/>
                <a:gd name="T42" fmla="*/ 819528 w 1057"/>
                <a:gd name="T43" fmla="*/ 551888 h 816"/>
                <a:gd name="T44" fmla="*/ 843373 w 1057"/>
                <a:gd name="T45" fmla="*/ 512298 h 816"/>
                <a:gd name="T46" fmla="*/ 823944 w 1057"/>
                <a:gd name="T47" fmla="*/ 481418 h 816"/>
                <a:gd name="T48" fmla="*/ 866333 w 1057"/>
                <a:gd name="T49" fmla="*/ 399070 h 816"/>
                <a:gd name="T50" fmla="*/ 872515 w 1057"/>
                <a:gd name="T51" fmla="*/ 212204 h 816"/>
                <a:gd name="T52" fmla="*/ 886645 w 1057"/>
                <a:gd name="T53" fmla="*/ 176573 h 816"/>
                <a:gd name="T54" fmla="*/ 898125 w 1057"/>
                <a:gd name="T55" fmla="*/ 171030 h 816"/>
                <a:gd name="T56" fmla="*/ 910489 w 1057"/>
                <a:gd name="T57" fmla="*/ 140150 h 816"/>
                <a:gd name="T58" fmla="*/ 933450 w 1057"/>
                <a:gd name="T59" fmla="*/ 123522 h 816"/>
                <a:gd name="T60" fmla="*/ 927268 w 1057"/>
                <a:gd name="T61" fmla="*/ 105310 h 816"/>
                <a:gd name="T62" fmla="*/ 898125 w 1057"/>
                <a:gd name="T63" fmla="*/ 82348 h 816"/>
                <a:gd name="T64" fmla="*/ 898125 w 1057"/>
                <a:gd name="T65" fmla="*/ 29297 h 816"/>
                <a:gd name="T66" fmla="*/ 880463 w 1057"/>
                <a:gd name="T67" fmla="*/ 6334 h 816"/>
                <a:gd name="T68" fmla="*/ 861918 w 1057"/>
                <a:gd name="T69" fmla="*/ 0 h 816"/>
                <a:gd name="T70" fmla="*/ 807165 w 1057"/>
                <a:gd name="T71" fmla="*/ 29297 h 816"/>
                <a:gd name="T72" fmla="*/ 790386 w 1057"/>
                <a:gd name="T73" fmla="*/ 70471 h 816"/>
                <a:gd name="T74" fmla="*/ 746230 w 1057"/>
                <a:gd name="T75" fmla="*/ 82348 h 816"/>
                <a:gd name="T76" fmla="*/ 693243 w 1057"/>
                <a:gd name="T77" fmla="*/ 77597 h 816"/>
                <a:gd name="T78" fmla="*/ 650854 w 1057"/>
                <a:gd name="T79" fmla="*/ 100559 h 816"/>
                <a:gd name="T80" fmla="*/ 566075 w 1057"/>
                <a:gd name="T81" fmla="*/ 88682 h 816"/>
                <a:gd name="T82" fmla="*/ 547530 w 1057"/>
                <a:gd name="T83" fmla="*/ 95017 h 816"/>
                <a:gd name="T84" fmla="*/ 517504 w 1057"/>
                <a:gd name="T85" fmla="*/ 123522 h 816"/>
                <a:gd name="T86" fmla="*/ 462751 w 1057"/>
                <a:gd name="T87" fmla="*/ 95017 h 816"/>
                <a:gd name="T88" fmla="*/ 409764 w 1057"/>
                <a:gd name="T89" fmla="*/ 100559 h 816"/>
                <a:gd name="T90" fmla="*/ 380622 w 1057"/>
                <a:gd name="T91" fmla="*/ 88682 h 816"/>
                <a:gd name="T92" fmla="*/ 350596 w 1057"/>
                <a:gd name="T93" fmla="*/ 95017 h 816"/>
                <a:gd name="T94" fmla="*/ 295843 w 1057"/>
                <a:gd name="T95" fmla="*/ 88682 h 816"/>
                <a:gd name="T96" fmla="*/ 259635 w 1057"/>
                <a:gd name="T97" fmla="*/ 111645 h 816"/>
                <a:gd name="T98" fmla="*/ 245505 w 1057"/>
                <a:gd name="T99" fmla="*/ 136190 h 816"/>
                <a:gd name="T100" fmla="*/ 222544 w 1057"/>
                <a:gd name="T101" fmla="*/ 140150 h 816"/>
                <a:gd name="T102" fmla="*/ 186337 w 1057"/>
                <a:gd name="T103" fmla="*/ 129856 h 816"/>
                <a:gd name="T104" fmla="*/ 114805 w 1057"/>
                <a:gd name="T105" fmla="*/ 158361 h 816"/>
                <a:gd name="T106" fmla="*/ 66233 w 1057"/>
                <a:gd name="T107" fmla="*/ 257337 h 816"/>
                <a:gd name="T108" fmla="*/ 28260 w 1057"/>
                <a:gd name="T109" fmla="*/ 281883 h 816"/>
                <a:gd name="T110" fmla="*/ 28260 w 1057"/>
                <a:gd name="T111" fmla="*/ 300094 h 816"/>
                <a:gd name="T112" fmla="*/ 0 w 1057"/>
                <a:gd name="T113" fmla="*/ 357896 h 8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57" h="816">
                  <a:moveTo>
                    <a:pt x="0" y="452"/>
                  </a:moveTo>
                  <a:lnTo>
                    <a:pt x="13" y="481"/>
                  </a:lnTo>
                  <a:lnTo>
                    <a:pt x="94" y="474"/>
                  </a:lnTo>
                  <a:lnTo>
                    <a:pt x="130" y="489"/>
                  </a:lnTo>
                  <a:lnTo>
                    <a:pt x="135" y="549"/>
                  </a:lnTo>
                  <a:lnTo>
                    <a:pt x="163" y="585"/>
                  </a:lnTo>
                  <a:lnTo>
                    <a:pt x="163" y="600"/>
                  </a:lnTo>
                  <a:lnTo>
                    <a:pt x="144" y="608"/>
                  </a:lnTo>
                  <a:lnTo>
                    <a:pt x="259" y="660"/>
                  </a:lnTo>
                  <a:lnTo>
                    <a:pt x="335" y="654"/>
                  </a:lnTo>
                  <a:lnTo>
                    <a:pt x="409" y="704"/>
                  </a:lnTo>
                  <a:lnTo>
                    <a:pt x="572" y="727"/>
                  </a:lnTo>
                  <a:lnTo>
                    <a:pt x="593" y="720"/>
                  </a:lnTo>
                  <a:lnTo>
                    <a:pt x="615" y="727"/>
                  </a:lnTo>
                  <a:lnTo>
                    <a:pt x="648" y="764"/>
                  </a:lnTo>
                  <a:lnTo>
                    <a:pt x="703" y="772"/>
                  </a:lnTo>
                  <a:lnTo>
                    <a:pt x="737" y="816"/>
                  </a:lnTo>
                  <a:lnTo>
                    <a:pt x="751" y="795"/>
                  </a:lnTo>
                  <a:lnTo>
                    <a:pt x="758" y="712"/>
                  </a:lnTo>
                  <a:lnTo>
                    <a:pt x="771" y="697"/>
                  </a:lnTo>
                  <a:lnTo>
                    <a:pt x="873" y="668"/>
                  </a:lnTo>
                  <a:lnTo>
                    <a:pt x="928" y="697"/>
                  </a:lnTo>
                  <a:lnTo>
                    <a:pt x="955" y="647"/>
                  </a:lnTo>
                  <a:lnTo>
                    <a:pt x="933" y="608"/>
                  </a:lnTo>
                  <a:lnTo>
                    <a:pt x="981" y="504"/>
                  </a:lnTo>
                  <a:lnTo>
                    <a:pt x="988" y="268"/>
                  </a:lnTo>
                  <a:lnTo>
                    <a:pt x="1004" y="223"/>
                  </a:lnTo>
                  <a:lnTo>
                    <a:pt x="1017" y="216"/>
                  </a:lnTo>
                  <a:lnTo>
                    <a:pt x="1031" y="177"/>
                  </a:lnTo>
                  <a:lnTo>
                    <a:pt x="1057" y="156"/>
                  </a:lnTo>
                  <a:lnTo>
                    <a:pt x="1050" y="133"/>
                  </a:lnTo>
                  <a:lnTo>
                    <a:pt x="1017" y="104"/>
                  </a:lnTo>
                  <a:lnTo>
                    <a:pt x="1017" y="37"/>
                  </a:lnTo>
                  <a:lnTo>
                    <a:pt x="997" y="8"/>
                  </a:lnTo>
                  <a:lnTo>
                    <a:pt x="976" y="0"/>
                  </a:lnTo>
                  <a:lnTo>
                    <a:pt x="914" y="37"/>
                  </a:lnTo>
                  <a:lnTo>
                    <a:pt x="895" y="89"/>
                  </a:lnTo>
                  <a:lnTo>
                    <a:pt x="845" y="104"/>
                  </a:lnTo>
                  <a:lnTo>
                    <a:pt x="785" y="98"/>
                  </a:lnTo>
                  <a:lnTo>
                    <a:pt x="737" y="127"/>
                  </a:lnTo>
                  <a:lnTo>
                    <a:pt x="641" y="112"/>
                  </a:lnTo>
                  <a:lnTo>
                    <a:pt x="620" y="120"/>
                  </a:lnTo>
                  <a:lnTo>
                    <a:pt x="586" y="156"/>
                  </a:lnTo>
                  <a:lnTo>
                    <a:pt x="524" y="120"/>
                  </a:lnTo>
                  <a:lnTo>
                    <a:pt x="464" y="127"/>
                  </a:lnTo>
                  <a:lnTo>
                    <a:pt x="431" y="112"/>
                  </a:lnTo>
                  <a:lnTo>
                    <a:pt x="397" y="120"/>
                  </a:lnTo>
                  <a:lnTo>
                    <a:pt x="335" y="112"/>
                  </a:lnTo>
                  <a:lnTo>
                    <a:pt x="294" y="141"/>
                  </a:lnTo>
                  <a:lnTo>
                    <a:pt x="278" y="172"/>
                  </a:lnTo>
                  <a:lnTo>
                    <a:pt x="252" y="177"/>
                  </a:lnTo>
                  <a:lnTo>
                    <a:pt x="211" y="164"/>
                  </a:lnTo>
                  <a:lnTo>
                    <a:pt x="130" y="200"/>
                  </a:lnTo>
                  <a:lnTo>
                    <a:pt x="75" y="325"/>
                  </a:lnTo>
                  <a:lnTo>
                    <a:pt x="32" y="356"/>
                  </a:lnTo>
                  <a:lnTo>
                    <a:pt x="32" y="379"/>
                  </a:lnTo>
                  <a:lnTo>
                    <a:pt x="0" y="452"/>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65" name="Freeform 42">
              <a:extLst>
                <a:ext uri="{FF2B5EF4-FFF2-40B4-BE49-F238E27FC236}">
                  <a16:creationId xmlns:a16="http://schemas.microsoft.com/office/drawing/2014/main" id="{CAB503C6-FA7D-4049-8683-2EFC3BACAB64}"/>
                </a:ext>
              </a:extLst>
            </p:cNvPr>
            <p:cNvSpPr>
              <a:spLocks/>
            </p:cNvSpPr>
            <p:nvPr/>
          </p:nvSpPr>
          <p:spPr bwMode="auto">
            <a:xfrm>
              <a:off x="10320373" y="2159849"/>
              <a:ext cx="496838" cy="730480"/>
            </a:xfrm>
            <a:custGeom>
              <a:avLst/>
              <a:gdLst>
                <a:gd name="T0" fmla="*/ 0 w 634"/>
                <a:gd name="T1" fmla="*/ 588396 h 1039"/>
                <a:gd name="T2" fmla="*/ 12374 w 634"/>
                <a:gd name="T3" fmla="*/ 647870 h 1039"/>
                <a:gd name="T4" fmla="*/ 54801 w 634"/>
                <a:gd name="T5" fmla="*/ 665316 h 1039"/>
                <a:gd name="T6" fmla="*/ 48614 w 634"/>
                <a:gd name="T7" fmla="*/ 705758 h 1039"/>
                <a:gd name="T8" fmla="*/ 25633 w 634"/>
                <a:gd name="T9" fmla="*/ 746993 h 1039"/>
                <a:gd name="T10" fmla="*/ 17678 w 634"/>
                <a:gd name="T11" fmla="*/ 782678 h 1039"/>
                <a:gd name="T12" fmla="*/ 38007 w 634"/>
                <a:gd name="T13" fmla="*/ 823913 h 1039"/>
                <a:gd name="T14" fmla="*/ 67176 w 634"/>
                <a:gd name="T15" fmla="*/ 817569 h 1039"/>
                <a:gd name="T16" fmla="*/ 97228 w 634"/>
                <a:gd name="T17" fmla="*/ 800916 h 1039"/>
                <a:gd name="T18" fmla="*/ 121977 w 634"/>
                <a:gd name="T19" fmla="*/ 800916 h 1039"/>
                <a:gd name="T20" fmla="*/ 139655 w 634"/>
                <a:gd name="T21" fmla="*/ 782678 h 1039"/>
                <a:gd name="T22" fmla="*/ 217437 w 634"/>
                <a:gd name="T23" fmla="*/ 771576 h 1039"/>
                <a:gd name="T24" fmla="*/ 266051 w 634"/>
                <a:gd name="T25" fmla="*/ 746993 h 1039"/>
                <a:gd name="T26" fmla="*/ 289916 w 634"/>
                <a:gd name="T27" fmla="*/ 718446 h 1039"/>
                <a:gd name="T28" fmla="*/ 319085 w 634"/>
                <a:gd name="T29" fmla="*/ 712102 h 1039"/>
                <a:gd name="T30" fmla="*/ 332343 w 634"/>
                <a:gd name="T31" fmla="*/ 683554 h 1039"/>
                <a:gd name="T32" fmla="*/ 357092 w 634"/>
                <a:gd name="T33" fmla="*/ 665316 h 1039"/>
                <a:gd name="T34" fmla="*/ 422500 w 634"/>
                <a:gd name="T35" fmla="*/ 658972 h 1039"/>
                <a:gd name="T36" fmla="*/ 434874 w 634"/>
                <a:gd name="T37" fmla="*/ 634389 h 1039"/>
                <a:gd name="T38" fmla="*/ 416313 w 634"/>
                <a:gd name="T39" fmla="*/ 624080 h 1039"/>
                <a:gd name="T40" fmla="*/ 428687 w 634"/>
                <a:gd name="T41" fmla="*/ 601084 h 1039"/>
                <a:gd name="T42" fmla="*/ 416313 w 634"/>
                <a:gd name="T43" fmla="*/ 553505 h 1039"/>
                <a:gd name="T44" fmla="*/ 422500 w 634"/>
                <a:gd name="T45" fmla="*/ 543196 h 1039"/>
                <a:gd name="T46" fmla="*/ 477301 w 634"/>
                <a:gd name="T47" fmla="*/ 547161 h 1039"/>
                <a:gd name="T48" fmla="*/ 483488 w 634"/>
                <a:gd name="T49" fmla="*/ 512269 h 1039"/>
                <a:gd name="T50" fmla="*/ 513541 w 634"/>
                <a:gd name="T51" fmla="*/ 500374 h 1039"/>
                <a:gd name="T52" fmla="*/ 519728 w 634"/>
                <a:gd name="T53" fmla="*/ 487687 h 1039"/>
                <a:gd name="T54" fmla="*/ 501166 w 634"/>
                <a:gd name="T55" fmla="*/ 471034 h 1039"/>
                <a:gd name="T56" fmla="*/ 519728 w 634"/>
                <a:gd name="T57" fmla="*/ 436143 h 1039"/>
                <a:gd name="T58" fmla="*/ 501166 w 634"/>
                <a:gd name="T59" fmla="*/ 424248 h 1039"/>
                <a:gd name="T60" fmla="*/ 519728 w 634"/>
                <a:gd name="T61" fmla="*/ 393321 h 1039"/>
                <a:gd name="T62" fmla="*/ 496747 w 634"/>
                <a:gd name="T63" fmla="*/ 370325 h 1039"/>
                <a:gd name="T64" fmla="*/ 519728 w 634"/>
                <a:gd name="T65" fmla="*/ 325124 h 1039"/>
                <a:gd name="T66" fmla="*/ 507354 w 634"/>
                <a:gd name="T67" fmla="*/ 282303 h 1039"/>
                <a:gd name="T68" fmla="*/ 560387 w 634"/>
                <a:gd name="T69" fmla="*/ 265650 h 1039"/>
                <a:gd name="T70" fmla="*/ 543593 w 634"/>
                <a:gd name="T71" fmla="*/ 242654 h 1039"/>
                <a:gd name="T72" fmla="*/ 543593 w 634"/>
                <a:gd name="T73" fmla="*/ 218071 h 1039"/>
                <a:gd name="T74" fmla="*/ 507354 w 634"/>
                <a:gd name="T75" fmla="*/ 183180 h 1039"/>
                <a:gd name="T76" fmla="*/ 452552 w 634"/>
                <a:gd name="T77" fmla="*/ 193489 h 1039"/>
                <a:gd name="T78" fmla="*/ 428687 w 634"/>
                <a:gd name="T79" fmla="*/ 170492 h 1039"/>
                <a:gd name="T80" fmla="*/ 434874 w 634"/>
                <a:gd name="T81" fmla="*/ 125292 h 1039"/>
                <a:gd name="T82" fmla="*/ 416313 w 634"/>
                <a:gd name="T83" fmla="*/ 118948 h 1039"/>
                <a:gd name="T84" fmla="*/ 399519 w 634"/>
                <a:gd name="T85" fmla="*/ 69783 h 1039"/>
                <a:gd name="T86" fmla="*/ 369467 w 634"/>
                <a:gd name="T87" fmla="*/ 53130 h 1039"/>
                <a:gd name="T88" fmla="*/ 326156 w 634"/>
                <a:gd name="T89" fmla="*/ 59474 h 1039"/>
                <a:gd name="T90" fmla="*/ 235115 w 634"/>
                <a:gd name="T91" fmla="*/ 30133 h 1039"/>
                <a:gd name="T92" fmla="*/ 182082 w 634"/>
                <a:gd name="T93" fmla="*/ 24583 h 1039"/>
                <a:gd name="T94" fmla="*/ 139655 w 634"/>
                <a:gd name="T95" fmla="*/ 0 h 1039"/>
                <a:gd name="T96" fmla="*/ 121977 w 634"/>
                <a:gd name="T97" fmla="*/ 0 h 1039"/>
                <a:gd name="T98" fmla="*/ 115790 w 634"/>
                <a:gd name="T99" fmla="*/ 24583 h 1039"/>
                <a:gd name="T100" fmla="*/ 135235 w 634"/>
                <a:gd name="T101" fmla="*/ 65818 h 1039"/>
                <a:gd name="T102" fmla="*/ 121977 w 634"/>
                <a:gd name="T103" fmla="*/ 88814 h 1039"/>
                <a:gd name="T104" fmla="*/ 158217 w 634"/>
                <a:gd name="T105" fmla="*/ 158597 h 1039"/>
                <a:gd name="T106" fmla="*/ 152029 w 634"/>
                <a:gd name="T107" fmla="*/ 199833 h 1039"/>
                <a:gd name="T108" fmla="*/ 168823 w 634"/>
                <a:gd name="T109" fmla="*/ 330675 h 1039"/>
                <a:gd name="T110" fmla="*/ 158217 w 634"/>
                <a:gd name="T111" fmla="*/ 360016 h 1039"/>
                <a:gd name="T112" fmla="*/ 139655 w 634"/>
                <a:gd name="T113" fmla="*/ 477378 h 1039"/>
                <a:gd name="T114" fmla="*/ 107835 w 634"/>
                <a:gd name="T115" fmla="*/ 512269 h 1039"/>
                <a:gd name="T116" fmla="*/ 48614 w 634"/>
                <a:gd name="T117" fmla="*/ 543196 h 1039"/>
                <a:gd name="T118" fmla="*/ 31820 w 634"/>
                <a:gd name="T119" fmla="*/ 570157 h 1039"/>
                <a:gd name="T120" fmla="*/ 0 w 634"/>
                <a:gd name="T121" fmla="*/ 588396 h 103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4" h="1039">
                  <a:moveTo>
                    <a:pt x="0" y="742"/>
                  </a:moveTo>
                  <a:lnTo>
                    <a:pt x="14" y="817"/>
                  </a:lnTo>
                  <a:lnTo>
                    <a:pt x="62" y="839"/>
                  </a:lnTo>
                  <a:lnTo>
                    <a:pt x="55" y="890"/>
                  </a:lnTo>
                  <a:lnTo>
                    <a:pt x="29" y="942"/>
                  </a:lnTo>
                  <a:lnTo>
                    <a:pt x="20" y="987"/>
                  </a:lnTo>
                  <a:lnTo>
                    <a:pt x="43" y="1039"/>
                  </a:lnTo>
                  <a:lnTo>
                    <a:pt x="76" y="1031"/>
                  </a:lnTo>
                  <a:lnTo>
                    <a:pt x="110" y="1010"/>
                  </a:lnTo>
                  <a:lnTo>
                    <a:pt x="138" y="1010"/>
                  </a:lnTo>
                  <a:lnTo>
                    <a:pt x="158" y="987"/>
                  </a:lnTo>
                  <a:lnTo>
                    <a:pt x="246" y="973"/>
                  </a:lnTo>
                  <a:lnTo>
                    <a:pt x="301" y="942"/>
                  </a:lnTo>
                  <a:lnTo>
                    <a:pt x="328" y="906"/>
                  </a:lnTo>
                  <a:lnTo>
                    <a:pt x="361" y="898"/>
                  </a:lnTo>
                  <a:lnTo>
                    <a:pt x="376" y="862"/>
                  </a:lnTo>
                  <a:lnTo>
                    <a:pt x="404" y="839"/>
                  </a:lnTo>
                  <a:lnTo>
                    <a:pt x="478" y="831"/>
                  </a:lnTo>
                  <a:lnTo>
                    <a:pt x="492" y="800"/>
                  </a:lnTo>
                  <a:lnTo>
                    <a:pt x="471" y="787"/>
                  </a:lnTo>
                  <a:lnTo>
                    <a:pt x="485" y="758"/>
                  </a:lnTo>
                  <a:lnTo>
                    <a:pt x="471" y="698"/>
                  </a:lnTo>
                  <a:lnTo>
                    <a:pt x="478" y="685"/>
                  </a:lnTo>
                  <a:lnTo>
                    <a:pt x="540" y="690"/>
                  </a:lnTo>
                  <a:lnTo>
                    <a:pt x="547" y="646"/>
                  </a:lnTo>
                  <a:lnTo>
                    <a:pt x="581" y="631"/>
                  </a:lnTo>
                  <a:lnTo>
                    <a:pt x="588" y="615"/>
                  </a:lnTo>
                  <a:lnTo>
                    <a:pt x="567" y="594"/>
                  </a:lnTo>
                  <a:lnTo>
                    <a:pt x="588" y="550"/>
                  </a:lnTo>
                  <a:lnTo>
                    <a:pt x="567" y="535"/>
                  </a:lnTo>
                  <a:lnTo>
                    <a:pt x="588" y="496"/>
                  </a:lnTo>
                  <a:lnTo>
                    <a:pt x="562" y="467"/>
                  </a:lnTo>
                  <a:lnTo>
                    <a:pt x="588" y="410"/>
                  </a:lnTo>
                  <a:lnTo>
                    <a:pt x="574" y="356"/>
                  </a:lnTo>
                  <a:lnTo>
                    <a:pt x="634" y="335"/>
                  </a:lnTo>
                  <a:lnTo>
                    <a:pt x="615" y="306"/>
                  </a:lnTo>
                  <a:lnTo>
                    <a:pt x="615" y="275"/>
                  </a:lnTo>
                  <a:lnTo>
                    <a:pt x="574" y="231"/>
                  </a:lnTo>
                  <a:lnTo>
                    <a:pt x="512" y="244"/>
                  </a:lnTo>
                  <a:lnTo>
                    <a:pt x="485" y="215"/>
                  </a:lnTo>
                  <a:lnTo>
                    <a:pt x="492" y="158"/>
                  </a:lnTo>
                  <a:lnTo>
                    <a:pt x="471" y="150"/>
                  </a:lnTo>
                  <a:lnTo>
                    <a:pt x="452" y="88"/>
                  </a:lnTo>
                  <a:lnTo>
                    <a:pt x="418" y="67"/>
                  </a:lnTo>
                  <a:lnTo>
                    <a:pt x="369" y="75"/>
                  </a:lnTo>
                  <a:lnTo>
                    <a:pt x="266" y="38"/>
                  </a:lnTo>
                  <a:lnTo>
                    <a:pt x="206" y="31"/>
                  </a:lnTo>
                  <a:lnTo>
                    <a:pt x="158" y="0"/>
                  </a:lnTo>
                  <a:lnTo>
                    <a:pt x="138" y="0"/>
                  </a:lnTo>
                  <a:lnTo>
                    <a:pt x="131" y="31"/>
                  </a:lnTo>
                  <a:lnTo>
                    <a:pt x="153" y="83"/>
                  </a:lnTo>
                  <a:lnTo>
                    <a:pt x="138" y="112"/>
                  </a:lnTo>
                  <a:lnTo>
                    <a:pt x="179" y="200"/>
                  </a:lnTo>
                  <a:lnTo>
                    <a:pt x="172" y="252"/>
                  </a:lnTo>
                  <a:lnTo>
                    <a:pt x="191" y="417"/>
                  </a:lnTo>
                  <a:lnTo>
                    <a:pt x="179" y="454"/>
                  </a:lnTo>
                  <a:lnTo>
                    <a:pt x="158" y="602"/>
                  </a:lnTo>
                  <a:lnTo>
                    <a:pt x="122" y="646"/>
                  </a:lnTo>
                  <a:lnTo>
                    <a:pt x="55" y="685"/>
                  </a:lnTo>
                  <a:lnTo>
                    <a:pt x="36" y="719"/>
                  </a:lnTo>
                  <a:lnTo>
                    <a:pt x="0" y="742"/>
                  </a:lnTo>
                  <a:close/>
                </a:path>
              </a:pathLst>
            </a:custGeom>
            <a:solidFill>
              <a:srgbClr val="BCBCBC"/>
            </a:solidFill>
            <a:ln w="1651">
              <a:solidFill>
                <a:schemeClr val="bg1">
                  <a:lumMod val="50000"/>
                </a:schemeClr>
              </a:solidFill>
              <a:prstDash val="solid"/>
              <a:round/>
              <a:headEnd/>
              <a:tailEnd/>
            </a:ln>
          </p:spPr>
          <p:txBody>
            <a:bodyPr/>
            <a:lstStyle/>
            <a:p>
              <a:pPr>
                <a:defRPr/>
              </a:pPr>
              <a:endParaRPr lang="es-ES_tradnl"/>
            </a:p>
          </p:txBody>
        </p:sp>
        <p:sp>
          <p:nvSpPr>
            <p:cNvPr id="66" name="Freeform 43">
              <a:extLst>
                <a:ext uri="{FF2B5EF4-FFF2-40B4-BE49-F238E27FC236}">
                  <a16:creationId xmlns:a16="http://schemas.microsoft.com/office/drawing/2014/main" id="{76A31451-F88D-48B0-A9E4-F7DED998C183}"/>
                </a:ext>
              </a:extLst>
            </p:cNvPr>
            <p:cNvSpPr>
              <a:spLocks/>
            </p:cNvSpPr>
            <p:nvPr/>
          </p:nvSpPr>
          <p:spPr bwMode="auto">
            <a:xfrm>
              <a:off x="7463198" y="1748867"/>
              <a:ext cx="412390" cy="630549"/>
            </a:xfrm>
            <a:custGeom>
              <a:avLst/>
              <a:gdLst>
                <a:gd name="T0" fmla="*/ 0 w 526"/>
                <a:gd name="T1" fmla="*/ 582756 h 897"/>
                <a:gd name="T2" fmla="*/ 12380 w 526"/>
                <a:gd name="T3" fmla="*/ 589099 h 897"/>
                <a:gd name="T4" fmla="*/ 12380 w 526"/>
                <a:gd name="T5" fmla="*/ 622399 h 897"/>
                <a:gd name="T6" fmla="*/ 30066 w 526"/>
                <a:gd name="T7" fmla="*/ 640635 h 897"/>
                <a:gd name="T8" fmla="*/ 60132 w 526"/>
                <a:gd name="T9" fmla="*/ 646978 h 897"/>
                <a:gd name="T10" fmla="*/ 78702 w 526"/>
                <a:gd name="T11" fmla="*/ 663628 h 897"/>
                <a:gd name="T12" fmla="*/ 137949 w 526"/>
                <a:gd name="T13" fmla="*/ 688207 h 897"/>
                <a:gd name="T14" fmla="*/ 247601 w 526"/>
                <a:gd name="T15" fmla="*/ 700100 h 897"/>
                <a:gd name="T16" fmla="*/ 285626 w 526"/>
                <a:gd name="T17" fmla="*/ 711200 h 897"/>
                <a:gd name="T18" fmla="*/ 332493 w 526"/>
                <a:gd name="T19" fmla="*/ 657285 h 897"/>
                <a:gd name="T20" fmla="*/ 320998 w 526"/>
                <a:gd name="T21" fmla="*/ 634292 h 897"/>
                <a:gd name="T22" fmla="*/ 349295 w 526"/>
                <a:gd name="T23" fmla="*/ 576413 h 897"/>
                <a:gd name="T24" fmla="*/ 349295 w 526"/>
                <a:gd name="T25" fmla="*/ 558177 h 897"/>
                <a:gd name="T26" fmla="*/ 387319 w 526"/>
                <a:gd name="T27" fmla="*/ 533598 h 897"/>
                <a:gd name="T28" fmla="*/ 435955 w 526"/>
                <a:gd name="T29" fmla="*/ 434490 h 897"/>
                <a:gd name="T30" fmla="*/ 430650 w 526"/>
                <a:gd name="T31" fmla="*/ 412290 h 897"/>
                <a:gd name="T32" fmla="*/ 393509 w 526"/>
                <a:gd name="T33" fmla="*/ 393261 h 897"/>
                <a:gd name="T34" fmla="*/ 387319 w 526"/>
                <a:gd name="T35" fmla="*/ 376611 h 897"/>
                <a:gd name="T36" fmla="*/ 454526 w 526"/>
                <a:gd name="T37" fmla="*/ 335382 h 897"/>
                <a:gd name="T38" fmla="*/ 465137 w 526"/>
                <a:gd name="T39" fmla="*/ 305253 h 897"/>
                <a:gd name="T40" fmla="*/ 454526 w 526"/>
                <a:gd name="T41" fmla="*/ 298910 h 897"/>
                <a:gd name="T42" fmla="*/ 435955 w 526"/>
                <a:gd name="T43" fmla="*/ 305253 h 897"/>
                <a:gd name="T44" fmla="*/ 412080 w 526"/>
                <a:gd name="T45" fmla="*/ 317146 h 897"/>
                <a:gd name="T46" fmla="*/ 393509 w 526"/>
                <a:gd name="T47" fmla="*/ 317146 h 897"/>
                <a:gd name="T48" fmla="*/ 381129 w 526"/>
                <a:gd name="T49" fmla="*/ 294153 h 897"/>
                <a:gd name="T50" fmla="*/ 363444 w 526"/>
                <a:gd name="T51" fmla="*/ 282260 h 897"/>
                <a:gd name="T52" fmla="*/ 338683 w 526"/>
                <a:gd name="T53" fmla="*/ 199802 h 897"/>
                <a:gd name="T54" fmla="*/ 320998 w 526"/>
                <a:gd name="T55" fmla="*/ 171259 h 897"/>
                <a:gd name="T56" fmla="*/ 357254 w 526"/>
                <a:gd name="T57" fmla="*/ 158573 h 897"/>
                <a:gd name="T58" fmla="*/ 363444 w 526"/>
                <a:gd name="T59" fmla="*/ 128444 h 897"/>
                <a:gd name="T60" fmla="*/ 357254 w 526"/>
                <a:gd name="T61" fmla="*/ 128444 h 897"/>
                <a:gd name="T62" fmla="*/ 367865 w 526"/>
                <a:gd name="T63" fmla="*/ 88801 h 897"/>
                <a:gd name="T64" fmla="*/ 285626 w 526"/>
                <a:gd name="T65" fmla="*/ 99108 h 897"/>
                <a:gd name="T66" fmla="*/ 285626 w 526"/>
                <a:gd name="T67" fmla="*/ 70565 h 897"/>
                <a:gd name="T68" fmla="*/ 243180 w 526"/>
                <a:gd name="T69" fmla="*/ 24579 h 897"/>
                <a:gd name="T70" fmla="*/ 205155 w 526"/>
                <a:gd name="T71" fmla="*/ 24579 h 897"/>
                <a:gd name="T72" fmla="*/ 186585 w 526"/>
                <a:gd name="T73" fmla="*/ 0 h 897"/>
                <a:gd name="T74" fmla="*/ 175974 w 526"/>
                <a:gd name="T75" fmla="*/ 4757 h 897"/>
                <a:gd name="T76" fmla="*/ 169784 w 526"/>
                <a:gd name="T77" fmla="*/ 24579 h 897"/>
                <a:gd name="T78" fmla="*/ 162710 w 526"/>
                <a:gd name="T79" fmla="*/ 34886 h 897"/>
                <a:gd name="T80" fmla="*/ 150329 w 526"/>
                <a:gd name="T81" fmla="*/ 4757 h 897"/>
                <a:gd name="T82" fmla="*/ 137949 w 526"/>
                <a:gd name="T83" fmla="*/ 4757 h 897"/>
                <a:gd name="T84" fmla="*/ 133528 w 526"/>
                <a:gd name="T85" fmla="*/ 24579 h 897"/>
                <a:gd name="T86" fmla="*/ 114958 w 526"/>
                <a:gd name="T87" fmla="*/ 24579 h 897"/>
                <a:gd name="T88" fmla="*/ 109652 w 526"/>
                <a:gd name="T89" fmla="*/ 53915 h 897"/>
                <a:gd name="T90" fmla="*/ 121148 w 526"/>
                <a:gd name="T91" fmla="*/ 111794 h 897"/>
                <a:gd name="T92" fmla="*/ 86661 w 526"/>
                <a:gd name="T93" fmla="*/ 164916 h 897"/>
                <a:gd name="T94" fmla="*/ 48636 w 526"/>
                <a:gd name="T95" fmla="*/ 171259 h 897"/>
                <a:gd name="T96" fmla="*/ 36256 w 526"/>
                <a:gd name="T97" fmla="*/ 247374 h 897"/>
                <a:gd name="T98" fmla="*/ 19454 w 526"/>
                <a:gd name="T99" fmla="*/ 275917 h 897"/>
                <a:gd name="T100" fmla="*/ 30066 w 526"/>
                <a:gd name="T101" fmla="*/ 317146 h 897"/>
                <a:gd name="T102" fmla="*/ 25644 w 526"/>
                <a:gd name="T103" fmla="*/ 353618 h 897"/>
                <a:gd name="T104" fmla="*/ 30066 w 526"/>
                <a:gd name="T105" fmla="*/ 393261 h 897"/>
                <a:gd name="T106" fmla="*/ 12380 w 526"/>
                <a:gd name="T107" fmla="*/ 447176 h 897"/>
                <a:gd name="T108" fmla="*/ 30066 w 526"/>
                <a:gd name="T109" fmla="*/ 516948 h 897"/>
                <a:gd name="T110" fmla="*/ 0 w 526"/>
                <a:gd name="T111" fmla="*/ 582756 h 89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26" h="897">
                  <a:moveTo>
                    <a:pt x="0" y="735"/>
                  </a:moveTo>
                  <a:lnTo>
                    <a:pt x="14" y="743"/>
                  </a:lnTo>
                  <a:lnTo>
                    <a:pt x="14" y="785"/>
                  </a:lnTo>
                  <a:lnTo>
                    <a:pt x="34" y="808"/>
                  </a:lnTo>
                  <a:lnTo>
                    <a:pt x="68" y="816"/>
                  </a:lnTo>
                  <a:lnTo>
                    <a:pt x="89" y="837"/>
                  </a:lnTo>
                  <a:lnTo>
                    <a:pt x="156" y="868"/>
                  </a:lnTo>
                  <a:lnTo>
                    <a:pt x="280" y="883"/>
                  </a:lnTo>
                  <a:lnTo>
                    <a:pt x="323" y="897"/>
                  </a:lnTo>
                  <a:lnTo>
                    <a:pt x="376" y="829"/>
                  </a:lnTo>
                  <a:lnTo>
                    <a:pt x="363" y="800"/>
                  </a:lnTo>
                  <a:lnTo>
                    <a:pt x="395" y="727"/>
                  </a:lnTo>
                  <a:lnTo>
                    <a:pt x="395" y="704"/>
                  </a:lnTo>
                  <a:lnTo>
                    <a:pt x="438" y="673"/>
                  </a:lnTo>
                  <a:lnTo>
                    <a:pt x="493" y="548"/>
                  </a:lnTo>
                  <a:lnTo>
                    <a:pt x="487" y="520"/>
                  </a:lnTo>
                  <a:lnTo>
                    <a:pt x="445" y="496"/>
                  </a:lnTo>
                  <a:lnTo>
                    <a:pt x="438" y="475"/>
                  </a:lnTo>
                  <a:lnTo>
                    <a:pt x="514" y="423"/>
                  </a:lnTo>
                  <a:lnTo>
                    <a:pt x="526" y="385"/>
                  </a:lnTo>
                  <a:lnTo>
                    <a:pt x="514" y="377"/>
                  </a:lnTo>
                  <a:lnTo>
                    <a:pt x="493" y="385"/>
                  </a:lnTo>
                  <a:lnTo>
                    <a:pt x="466" y="400"/>
                  </a:lnTo>
                  <a:lnTo>
                    <a:pt x="445" y="400"/>
                  </a:lnTo>
                  <a:lnTo>
                    <a:pt x="431" y="371"/>
                  </a:lnTo>
                  <a:lnTo>
                    <a:pt x="411" y="356"/>
                  </a:lnTo>
                  <a:lnTo>
                    <a:pt x="383" y="252"/>
                  </a:lnTo>
                  <a:lnTo>
                    <a:pt x="363" y="216"/>
                  </a:lnTo>
                  <a:lnTo>
                    <a:pt x="404" y="200"/>
                  </a:lnTo>
                  <a:lnTo>
                    <a:pt x="411" y="162"/>
                  </a:lnTo>
                  <a:lnTo>
                    <a:pt x="404" y="162"/>
                  </a:lnTo>
                  <a:lnTo>
                    <a:pt x="416" y="112"/>
                  </a:lnTo>
                  <a:lnTo>
                    <a:pt x="323" y="125"/>
                  </a:lnTo>
                  <a:lnTo>
                    <a:pt x="323" y="89"/>
                  </a:lnTo>
                  <a:lnTo>
                    <a:pt x="275" y="31"/>
                  </a:lnTo>
                  <a:lnTo>
                    <a:pt x="232" y="31"/>
                  </a:lnTo>
                  <a:lnTo>
                    <a:pt x="211" y="0"/>
                  </a:lnTo>
                  <a:lnTo>
                    <a:pt x="199" y="6"/>
                  </a:lnTo>
                  <a:lnTo>
                    <a:pt x="192" y="31"/>
                  </a:lnTo>
                  <a:lnTo>
                    <a:pt x="184" y="44"/>
                  </a:lnTo>
                  <a:lnTo>
                    <a:pt x="170" y="6"/>
                  </a:lnTo>
                  <a:lnTo>
                    <a:pt x="156" y="6"/>
                  </a:lnTo>
                  <a:lnTo>
                    <a:pt x="151" y="31"/>
                  </a:lnTo>
                  <a:lnTo>
                    <a:pt x="130" y="31"/>
                  </a:lnTo>
                  <a:lnTo>
                    <a:pt x="124" y="68"/>
                  </a:lnTo>
                  <a:lnTo>
                    <a:pt x="137" y="141"/>
                  </a:lnTo>
                  <a:lnTo>
                    <a:pt x="98" y="208"/>
                  </a:lnTo>
                  <a:lnTo>
                    <a:pt x="55" y="216"/>
                  </a:lnTo>
                  <a:lnTo>
                    <a:pt x="41" y="312"/>
                  </a:lnTo>
                  <a:lnTo>
                    <a:pt x="22" y="348"/>
                  </a:lnTo>
                  <a:lnTo>
                    <a:pt x="34" y="400"/>
                  </a:lnTo>
                  <a:lnTo>
                    <a:pt x="29" y="446"/>
                  </a:lnTo>
                  <a:lnTo>
                    <a:pt x="34" y="496"/>
                  </a:lnTo>
                  <a:lnTo>
                    <a:pt x="14" y="564"/>
                  </a:lnTo>
                  <a:lnTo>
                    <a:pt x="34" y="652"/>
                  </a:lnTo>
                  <a:lnTo>
                    <a:pt x="0" y="735"/>
                  </a:lnTo>
                  <a:close/>
                </a:path>
              </a:pathLst>
            </a:custGeom>
            <a:solidFill>
              <a:srgbClr val="909090"/>
            </a:solidFill>
            <a:ln w="1651">
              <a:solidFill>
                <a:schemeClr val="bg1">
                  <a:lumMod val="50000"/>
                </a:schemeClr>
              </a:solidFill>
              <a:prstDash val="solid"/>
              <a:round/>
              <a:headEnd/>
              <a:tailEnd/>
            </a:ln>
          </p:spPr>
          <p:txBody>
            <a:bodyPr/>
            <a:lstStyle/>
            <a:p>
              <a:pPr>
                <a:defRPr/>
              </a:pPr>
              <a:endParaRPr lang="es-ES_tradnl"/>
            </a:p>
          </p:txBody>
        </p:sp>
        <p:sp>
          <p:nvSpPr>
            <p:cNvPr id="67" name="Freeform 44">
              <a:extLst>
                <a:ext uri="{FF2B5EF4-FFF2-40B4-BE49-F238E27FC236}">
                  <a16:creationId xmlns:a16="http://schemas.microsoft.com/office/drawing/2014/main" id="{11443020-8A8F-48FF-933F-C32AFEE006CA}"/>
                </a:ext>
              </a:extLst>
            </p:cNvPr>
            <p:cNvSpPr>
              <a:spLocks/>
            </p:cNvSpPr>
            <p:nvPr/>
          </p:nvSpPr>
          <p:spPr bwMode="auto">
            <a:xfrm>
              <a:off x="8608882" y="2969149"/>
              <a:ext cx="546101" cy="581288"/>
            </a:xfrm>
            <a:custGeom>
              <a:avLst/>
              <a:gdLst>
                <a:gd name="T0" fmla="*/ 0 w 698"/>
                <a:gd name="T1" fmla="*/ 383992683 h 825"/>
                <a:gd name="T2" fmla="*/ 38935453 w 698"/>
                <a:gd name="T3" fmla="*/ 380202704 h 825"/>
                <a:gd name="T4" fmla="*/ 74756740 w 698"/>
                <a:gd name="T5" fmla="*/ 359361395 h 825"/>
                <a:gd name="T6" fmla="*/ 85658525 w 698"/>
                <a:gd name="T7" fmla="*/ 359361395 h 825"/>
                <a:gd name="T8" fmla="*/ 100454562 w 698"/>
                <a:gd name="T9" fmla="*/ 383992683 h 825"/>
                <a:gd name="T10" fmla="*/ 133939122 w 698"/>
                <a:gd name="T11" fmla="*/ 359361395 h 825"/>
                <a:gd name="T12" fmla="*/ 175211302 w 698"/>
                <a:gd name="T13" fmla="*/ 365676967 h 825"/>
                <a:gd name="T14" fmla="*/ 277223387 w 698"/>
                <a:gd name="T15" fmla="*/ 411781361 h 825"/>
                <a:gd name="T16" fmla="*/ 334848245 w 698"/>
                <a:gd name="T17" fmla="*/ 421886118 h 825"/>
                <a:gd name="T18" fmla="*/ 341078341 w 698"/>
                <a:gd name="T19" fmla="*/ 431359874 h 825"/>
                <a:gd name="T20" fmla="*/ 303699530 w 698"/>
                <a:gd name="T21" fmla="*/ 464201327 h 825"/>
                <a:gd name="T22" fmla="*/ 292797745 w 698"/>
                <a:gd name="T23" fmla="*/ 491990005 h 825"/>
                <a:gd name="T24" fmla="*/ 271772495 w 698"/>
                <a:gd name="T25" fmla="*/ 502095556 h 825"/>
                <a:gd name="T26" fmla="*/ 266321602 w 698"/>
                <a:gd name="T27" fmla="*/ 515358497 h 825"/>
                <a:gd name="T28" fmla="*/ 282674280 w 698"/>
                <a:gd name="T29" fmla="*/ 521042274 h 825"/>
                <a:gd name="T30" fmla="*/ 309151306 w 698"/>
                <a:gd name="T31" fmla="*/ 510305721 h 825"/>
                <a:gd name="T32" fmla="*/ 366776164 w 698"/>
                <a:gd name="T33" fmla="*/ 472411492 h 825"/>
                <a:gd name="T34" fmla="*/ 420507653 w 698"/>
                <a:gd name="T35" fmla="*/ 454096570 h 825"/>
                <a:gd name="T36" fmla="*/ 446983796 w 698"/>
                <a:gd name="T37" fmla="*/ 431359874 h 825"/>
                <a:gd name="T38" fmla="*/ 500715285 w 698"/>
                <a:gd name="T39" fmla="*/ 439570039 h 825"/>
                <a:gd name="T40" fmla="*/ 532643204 w 698"/>
                <a:gd name="T41" fmla="*/ 436412650 h 825"/>
                <a:gd name="T42" fmla="*/ 543544989 w 698"/>
                <a:gd name="T43" fmla="*/ 416834137 h 825"/>
                <a:gd name="T44" fmla="*/ 543544989 w 698"/>
                <a:gd name="T45" fmla="*/ 393465645 h 825"/>
                <a:gd name="T46" fmla="*/ 527192311 w 698"/>
                <a:gd name="T47" fmla="*/ 370729743 h 825"/>
                <a:gd name="T48" fmla="*/ 493706869 w 698"/>
                <a:gd name="T49" fmla="*/ 374518927 h 825"/>
                <a:gd name="T50" fmla="*/ 489813500 w 698"/>
                <a:gd name="T51" fmla="*/ 356203211 h 825"/>
                <a:gd name="T52" fmla="*/ 493706869 w 698"/>
                <a:gd name="T53" fmla="*/ 323361758 h 825"/>
                <a:gd name="T54" fmla="*/ 478911714 w 698"/>
                <a:gd name="T55" fmla="*/ 272205383 h 825"/>
                <a:gd name="T56" fmla="*/ 457886464 w 698"/>
                <a:gd name="T57" fmla="*/ 234311154 h 825"/>
                <a:gd name="T58" fmla="*/ 457886464 w 698"/>
                <a:gd name="T59" fmla="*/ 211574457 h 825"/>
                <a:gd name="T60" fmla="*/ 404154092 w 698"/>
                <a:gd name="T61" fmla="*/ 177470207 h 825"/>
                <a:gd name="T62" fmla="*/ 398703200 w 698"/>
                <a:gd name="T63" fmla="*/ 159154491 h 825"/>
                <a:gd name="T64" fmla="*/ 415056760 w 698"/>
                <a:gd name="T65" fmla="*/ 136418589 h 825"/>
                <a:gd name="T66" fmla="*/ 415056760 w 698"/>
                <a:gd name="T67" fmla="*/ 65682907 h 825"/>
                <a:gd name="T68" fmla="*/ 383128842 w 698"/>
                <a:gd name="T69" fmla="*/ 27788678 h 825"/>
                <a:gd name="T70" fmla="*/ 372227057 w 698"/>
                <a:gd name="T71" fmla="*/ 0 h 825"/>
                <a:gd name="T72" fmla="*/ 341078341 w 698"/>
                <a:gd name="T73" fmla="*/ 14525737 h 825"/>
                <a:gd name="T74" fmla="*/ 282674280 w 698"/>
                <a:gd name="T75" fmla="*/ 65682907 h 825"/>
                <a:gd name="T76" fmla="*/ 271772495 w 698"/>
                <a:gd name="T77" fmla="*/ 85261420 h 825"/>
                <a:gd name="T78" fmla="*/ 239845459 w 698"/>
                <a:gd name="T79" fmla="*/ 103577136 h 825"/>
                <a:gd name="T80" fmla="*/ 228942791 w 698"/>
                <a:gd name="T81" fmla="*/ 145891551 h 825"/>
                <a:gd name="T82" fmla="*/ 207139220 w 698"/>
                <a:gd name="T83" fmla="*/ 149681530 h 825"/>
                <a:gd name="T84" fmla="*/ 171317933 w 698"/>
                <a:gd name="T85" fmla="*/ 188206760 h 825"/>
                <a:gd name="T86" fmla="*/ 144841790 w 698"/>
                <a:gd name="T87" fmla="*/ 211574457 h 825"/>
                <a:gd name="T88" fmla="*/ 128488229 w 698"/>
                <a:gd name="T89" fmla="*/ 211574457 h 825"/>
                <a:gd name="T90" fmla="*/ 105905455 w 698"/>
                <a:gd name="T91" fmla="*/ 234311154 h 825"/>
                <a:gd name="T92" fmla="*/ 100454562 w 698"/>
                <a:gd name="T93" fmla="*/ 323361758 h 825"/>
                <a:gd name="T94" fmla="*/ 69305847 w 698"/>
                <a:gd name="T95" fmla="*/ 313257001 h 825"/>
                <a:gd name="T96" fmla="*/ 53731489 w 698"/>
                <a:gd name="T97" fmla="*/ 318309777 h 825"/>
                <a:gd name="T98" fmla="*/ 42829704 w 698"/>
                <a:gd name="T99" fmla="*/ 341677474 h 825"/>
                <a:gd name="T100" fmla="*/ 0 w 698"/>
                <a:gd name="T101" fmla="*/ 383992683 h 82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98" h="825">
                  <a:moveTo>
                    <a:pt x="0" y="608"/>
                  </a:moveTo>
                  <a:lnTo>
                    <a:pt x="50" y="602"/>
                  </a:lnTo>
                  <a:lnTo>
                    <a:pt x="96" y="569"/>
                  </a:lnTo>
                  <a:lnTo>
                    <a:pt x="110" y="569"/>
                  </a:lnTo>
                  <a:lnTo>
                    <a:pt x="129" y="608"/>
                  </a:lnTo>
                  <a:lnTo>
                    <a:pt x="172" y="569"/>
                  </a:lnTo>
                  <a:lnTo>
                    <a:pt x="225" y="579"/>
                  </a:lnTo>
                  <a:lnTo>
                    <a:pt x="356" y="652"/>
                  </a:lnTo>
                  <a:lnTo>
                    <a:pt x="430" y="668"/>
                  </a:lnTo>
                  <a:lnTo>
                    <a:pt x="438" y="683"/>
                  </a:lnTo>
                  <a:lnTo>
                    <a:pt x="390" y="735"/>
                  </a:lnTo>
                  <a:lnTo>
                    <a:pt x="376" y="779"/>
                  </a:lnTo>
                  <a:lnTo>
                    <a:pt x="349" y="795"/>
                  </a:lnTo>
                  <a:lnTo>
                    <a:pt x="342" y="816"/>
                  </a:lnTo>
                  <a:lnTo>
                    <a:pt x="363" y="825"/>
                  </a:lnTo>
                  <a:lnTo>
                    <a:pt x="397" y="808"/>
                  </a:lnTo>
                  <a:lnTo>
                    <a:pt x="471" y="748"/>
                  </a:lnTo>
                  <a:lnTo>
                    <a:pt x="540" y="719"/>
                  </a:lnTo>
                  <a:lnTo>
                    <a:pt x="574" y="683"/>
                  </a:lnTo>
                  <a:lnTo>
                    <a:pt x="643" y="696"/>
                  </a:lnTo>
                  <a:lnTo>
                    <a:pt x="684" y="691"/>
                  </a:lnTo>
                  <a:lnTo>
                    <a:pt x="698" y="660"/>
                  </a:lnTo>
                  <a:lnTo>
                    <a:pt x="698" y="623"/>
                  </a:lnTo>
                  <a:lnTo>
                    <a:pt x="677" y="587"/>
                  </a:lnTo>
                  <a:lnTo>
                    <a:pt x="634" y="593"/>
                  </a:lnTo>
                  <a:lnTo>
                    <a:pt x="629" y="564"/>
                  </a:lnTo>
                  <a:lnTo>
                    <a:pt x="634" y="512"/>
                  </a:lnTo>
                  <a:lnTo>
                    <a:pt x="615" y="431"/>
                  </a:lnTo>
                  <a:lnTo>
                    <a:pt x="588" y="371"/>
                  </a:lnTo>
                  <a:lnTo>
                    <a:pt x="588" y="335"/>
                  </a:lnTo>
                  <a:lnTo>
                    <a:pt x="519" y="281"/>
                  </a:lnTo>
                  <a:lnTo>
                    <a:pt x="512" y="252"/>
                  </a:lnTo>
                  <a:lnTo>
                    <a:pt x="533" y="216"/>
                  </a:lnTo>
                  <a:lnTo>
                    <a:pt x="533" y="104"/>
                  </a:lnTo>
                  <a:lnTo>
                    <a:pt x="492" y="44"/>
                  </a:lnTo>
                  <a:lnTo>
                    <a:pt x="478" y="0"/>
                  </a:lnTo>
                  <a:lnTo>
                    <a:pt x="438" y="23"/>
                  </a:lnTo>
                  <a:lnTo>
                    <a:pt x="363" y="104"/>
                  </a:lnTo>
                  <a:lnTo>
                    <a:pt x="349" y="135"/>
                  </a:lnTo>
                  <a:lnTo>
                    <a:pt x="308" y="164"/>
                  </a:lnTo>
                  <a:lnTo>
                    <a:pt x="294" y="231"/>
                  </a:lnTo>
                  <a:lnTo>
                    <a:pt x="266" y="237"/>
                  </a:lnTo>
                  <a:lnTo>
                    <a:pt x="220" y="298"/>
                  </a:lnTo>
                  <a:lnTo>
                    <a:pt x="186" y="335"/>
                  </a:lnTo>
                  <a:lnTo>
                    <a:pt x="165" y="335"/>
                  </a:lnTo>
                  <a:lnTo>
                    <a:pt x="136" y="371"/>
                  </a:lnTo>
                  <a:lnTo>
                    <a:pt x="129" y="512"/>
                  </a:lnTo>
                  <a:lnTo>
                    <a:pt x="89" y="496"/>
                  </a:lnTo>
                  <a:lnTo>
                    <a:pt x="69" y="504"/>
                  </a:lnTo>
                  <a:lnTo>
                    <a:pt x="55" y="541"/>
                  </a:lnTo>
                  <a:lnTo>
                    <a:pt x="0" y="608"/>
                  </a:lnTo>
                  <a:close/>
                </a:path>
              </a:pathLst>
            </a:custGeom>
            <a:solidFill>
              <a:srgbClr val="002060"/>
            </a:solidFill>
            <a:ln w="1651">
              <a:solidFill>
                <a:schemeClr val="bg1">
                  <a:lumMod val="50000"/>
                </a:schemeClr>
              </a:solidFill>
              <a:prstDash val="solid"/>
              <a:round/>
              <a:headEnd/>
              <a:tailEnd/>
            </a:ln>
          </p:spPr>
          <p:txBody>
            <a:bodyPr/>
            <a:lstStyle/>
            <a:p>
              <a:endParaRPr lang="es-ES"/>
            </a:p>
          </p:txBody>
        </p:sp>
        <p:sp>
          <p:nvSpPr>
            <p:cNvPr id="68" name="Freeform 45">
              <a:extLst>
                <a:ext uri="{FF2B5EF4-FFF2-40B4-BE49-F238E27FC236}">
                  <a16:creationId xmlns:a16="http://schemas.microsoft.com/office/drawing/2014/main" id="{F4100D33-CB6E-450D-B636-B09EC52941AE}"/>
                </a:ext>
              </a:extLst>
            </p:cNvPr>
            <p:cNvSpPr>
              <a:spLocks/>
            </p:cNvSpPr>
            <p:nvPr/>
          </p:nvSpPr>
          <p:spPr bwMode="auto">
            <a:xfrm>
              <a:off x="9336547" y="1983916"/>
              <a:ext cx="609437" cy="634772"/>
            </a:xfrm>
            <a:custGeom>
              <a:avLst/>
              <a:gdLst>
                <a:gd name="T0" fmla="*/ 0 w 777"/>
                <a:gd name="T1" fmla="*/ 423068 h 902"/>
                <a:gd name="T2" fmla="*/ 16809 w 777"/>
                <a:gd name="T3" fmla="*/ 434975 h 902"/>
                <a:gd name="T4" fmla="*/ 59273 w 777"/>
                <a:gd name="T5" fmla="*/ 441325 h 902"/>
                <a:gd name="T6" fmla="*/ 90236 w 777"/>
                <a:gd name="T7" fmla="*/ 434975 h 902"/>
                <a:gd name="T8" fmla="*/ 162779 w 777"/>
                <a:gd name="T9" fmla="*/ 451643 h 902"/>
                <a:gd name="T10" fmla="*/ 209667 w 777"/>
                <a:gd name="T11" fmla="*/ 511175 h 902"/>
                <a:gd name="T12" fmla="*/ 313173 w 777"/>
                <a:gd name="T13" fmla="*/ 569118 h 902"/>
                <a:gd name="T14" fmla="*/ 331751 w 777"/>
                <a:gd name="T15" fmla="*/ 592137 h 902"/>
                <a:gd name="T16" fmla="*/ 325558 w 777"/>
                <a:gd name="T17" fmla="*/ 604837 h 902"/>
                <a:gd name="T18" fmla="*/ 270709 w 777"/>
                <a:gd name="T19" fmla="*/ 598487 h 902"/>
                <a:gd name="T20" fmla="*/ 258323 w 777"/>
                <a:gd name="T21" fmla="*/ 604837 h 902"/>
                <a:gd name="T22" fmla="*/ 248592 w 777"/>
                <a:gd name="T23" fmla="*/ 641350 h 902"/>
                <a:gd name="T24" fmla="*/ 252131 w 777"/>
                <a:gd name="T25" fmla="*/ 669925 h 902"/>
                <a:gd name="T26" fmla="*/ 372446 w 777"/>
                <a:gd name="T27" fmla="*/ 715962 h 902"/>
                <a:gd name="T28" fmla="*/ 439681 w 777"/>
                <a:gd name="T29" fmla="*/ 699293 h 902"/>
                <a:gd name="T30" fmla="*/ 452951 w 777"/>
                <a:gd name="T31" fmla="*/ 686593 h 902"/>
                <a:gd name="T32" fmla="*/ 463567 w 777"/>
                <a:gd name="T33" fmla="*/ 641350 h 902"/>
                <a:gd name="T34" fmla="*/ 435257 w 777"/>
                <a:gd name="T35" fmla="*/ 623093 h 902"/>
                <a:gd name="T36" fmla="*/ 427295 w 777"/>
                <a:gd name="T37" fmla="*/ 552450 h 902"/>
                <a:gd name="T38" fmla="*/ 463567 w 777"/>
                <a:gd name="T39" fmla="*/ 504031 h 902"/>
                <a:gd name="T40" fmla="*/ 463567 w 777"/>
                <a:gd name="T41" fmla="*/ 441325 h 902"/>
                <a:gd name="T42" fmla="*/ 524609 w 777"/>
                <a:gd name="T43" fmla="*/ 357187 h 902"/>
                <a:gd name="T44" fmla="*/ 603344 w 777"/>
                <a:gd name="T45" fmla="*/ 282575 h 902"/>
                <a:gd name="T46" fmla="*/ 626346 w 777"/>
                <a:gd name="T47" fmla="*/ 274637 h 902"/>
                <a:gd name="T48" fmla="*/ 644924 w 777"/>
                <a:gd name="T49" fmla="*/ 268287 h 902"/>
                <a:gd name="T50" fmla="*/ 662617 w 777"/>
                <a:gd name="T51" fmla="*/ 198437 h 902"/>
                <a:gd name="T52" fmla="*/ 687388 w 777"/>
                <a:gd name="T53" fmla="*/ 187325 h 902"/>
                <a:gd name="T54" fmla="*/ 682965 w 777"/>
                <a:gd name="T55" fmla="*/ 175419 h 902"/>
                <a:gd name="T56" fmla="*/ 626346 w 777"/>
                <a:gd name="T57" fmla="*/ 175419 h 902"/>
                <a:gd name="T58" fmla="*/ 543187 w 777"/>
                <a:gd name="T59" fmla="*/ 150812 h 902"/>
                <a:gd name="T60" fmla="*/ 469759 w 777"/>
                <a:gd name="T61" fmla="*/ 105569 h 902"/>
                <a:gd name="T62" fmla="*/ 445873 w 777"/>
                <a:gd name="T63" fmla="*/ 127794 h 902"/>
                <a:gd name="T64" fmla="*/ 404294 w 777"/>
                <a:gd name="T65" fmla="*/ 127794 h 902"/>
                <a:gd name="T66" fmla="*/ 404294 w 777"/>
                <a:gd name="T67" fmla="*/ 88106 h 902"/>
                <a:gd name="T68" fmla="*/ 427295 w 777"/>
                <a:gd name="T69" fmla="*/ 16669 h 902"/>
                <a:gd name="T70" fmla="*/ 404294 w 777"/>
                <a:gd name="T71" fmla="*/ 4762 h 902"/>
                <a:gd name="T72" fmla="*/ 378638 w 777"/>
                <a:gd name="T73" fmla="*/ 4762 h 902"/>
                <a:gd name="T74" fmla="*/ 355637 w 777"/>
                <a:gd name="T75" fmla="*/ 16669 h 902"/>
                <a:gd name="T76" fmla="*/ 343252 w 777"/>
                <a:gd name="T77" fmla="*/ 4762 h 902"/>
                <a:gd name="T78" fmla="*/ 313173 w 777"/>
                <a:gd name="T79" fmla="*/ 0 h 902"/>
                <a:gd name="T80" fmla="*/ 270709 w 777"/>
                <a:gd name="T81" fmla="*/ 39687 h 902"/>
                <a:gd name="T82" fmla="*/ 240630 w 777"/>
                <a:gd name="T83" fmla="*/ 39687 h 902"/>
                <a:gd name="T84" fmla="*/ 234437 w 777"/>
                <a:gd name="T85" fmla="*/ 99219 h 902"/>
                <a:gd name="T86" fmla="*/ 217629 w 777"/>
                <a:gd name="T87" fmla="*/ 111125 h 902"/>
                <a:gd name="T88" fmla="*/ 199051 w 777"/>
                <a:gd name="T89" fmla="*/ 111125 h 902"/>
                <a:gd name="T90" fmla="*/ 167202 w 777"/>
                <a:gd name="T91" fmla="*/ 150812 h 902"/>
                <a:gd name="T92" fmla="*/ 131816 w 777"/>
                <a:gd name="T93" fmla="*/ 175419 h 902"/>
                <a:gd name="T94" fmla="*/ 76966 w 777"/>
                <a:gd name="T95" fmla="*/ 193675 h 902"/>
                <a:gd name="T96" fmla="*/ 95544 w 777"/>
                <a:gd name="T97" fmla="*/ 257969 h 902"/>
                <a:gd name="T98" fmla="*/ 76966 w 777"/>
                <a:gd name="T99" fmla="*/ 327819 h 902"/>
                <a:gd name="T100" fmla="*/ 16809 w 777"/>
                <a:gd name="T101" fmla="*/ 346869 h 902"/>
                <a:gd name="T102" fmla="*/ 40695 w 777"/>
                <a:gd name="T103" fmla="*/ 375443 h 902"/>
                <a:gd name="T104" fmla="*/ 36271 w 777"/>
                <a:gd name="T105" fmla="*/ 392112 h 902"/>
                <a:gd name="T106" fmla="*/ 0 w 777"/>
                <a:gd name="T107" fmla="*/ 423068 h 9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77" h="902">
                  <a:moveTo>
                    <a:pt x="0" y="533"/>
                  </a:moveTo>
                  <a:lnTo>
                    <a:pt x="19" y="548"/>
                  </a:lnTo>
                  <a:lnTo>
                    <a:pt x="67" y="556"/>
                  </a:lnTo>
                  <a:lnTo>
                    <a:pt x="102" y="548"/>
                  </a:lnTo>
                  <a:lnTo>
                    <a:pt x="184" y="569"/>
                  </a:lnTo>
                  <a:lnTo>
                    <a:pt x="237" y="644"/>
                  </a:lnTo>
                  <a:lnTo>
                    <a:pt x="354" y="717"/>
                  </a:lnTo>
                  <a:lnTo>
                    <a:pt x="375" y="746"/>
                  </a:lnTo>
                  <a:lnTo>
                    <a:pt x="368" y="762"/>
                  </a:lnTo>
                  <a:lnTo>
                    <a:pt x="306" y="754"/>
                  </a:lnTo>
                  <a:lnTo>
                    <a:pt x="292" y="762"/>
                  </a:lnTo>
                  <a:lnTo>
                    <a:pt x="281" y="808"/>
                  </a:lnTo>
                  <a:lnTo>
                    <a:pt x="285" y="844"/>
                  </a:lnTo>
                  <a:lnTo>
                    <a:pt x="421" y="902"/>
                  </a:lnTo>
                  <a:lnTo>
                    <a:pt x="497" y="881"/>
                  </a:lnTo>
                  <a:lnTo>
                    <a:pt x="512" y="865"/>
                  </a:lnTo>
                  <a:lnTo>
                    <a:pt x="524" y="808"/>
                  </a:lnTo>
                  <a:lnTo>
                    <a:pt x="492" y="785"/>
                  </a:lnTo>
                  <a:lnTo>
                    <a:pt x="483" y="696"/>
                  </a:lnTo>
                  <a:lnTo>
                    <a:pt x="524" y="635"/>
                  </a:lnTo>
                  <a:lnTo>
                    <a:pt x="524" y="556"/>
                  </a:lnTo>
                  <a:lnTo>
                    <a:pt x="593" y="450"/>
                  </a:lnTo>
                  <a:lnTo>
                    <a:pt x="682" y="356"/>
                  </a:lnTo>
                  <a:lnTo>
                    <a:pt x="708" y="346"/>
                  </a:lnTo>
                  <a:lnTo>
                    <a:pt x="729" y="338"/>
                  </a:lnTo>
                  <a:lnTo>
                    <a:pt x="749" y="250"/>
                  </a:lnTo>
                  <a:lnTo>
                    <a:pt x="777" y="236"/>
                  </a:lnTo>
                  <a:lnTo>
                    <a:pt x="772" y="221"/>
                  </a:lnTo>
                  <a:lnTo>
                    <a:pt x="708" y="221"/>
                  </a:lnTo>
                  <a:lnTo>
                    <a:pt x="614" y="190"/>
                  </a:lnTo>
                  <a:lnTo>
                    <a:pt x="531" y="133"/>
                  </a:lnTo>
                  <a:lnTo>
                    <a:pt x="504" y="161"/>
                  </a:lnTo>
                  <a:lnTo>
                    <a:pt x="457" y="161"/>
                  </a:lnTo>
                  <a:lnTo>
                    <a:pt x="457" y="111"/>
                  </a:lnTo>
                  <a:lnTo>
                    <a:pt x="483" y="21"/>
                  </a:lnTo>
                  <a:lnTo>
                    <a:pt x="457" y="6"/>
                  </a:lnTo>
                  <a:lnTo>
                    <a:pt x="428" y="6"/>
                  </a:lnTo>
                  <a:lnTo>
                    <a:pt x="402" y="21"/>
                  </a:lnTo>
                  <a:lnTo>
                    <a:pt x="388" y="6"/>
                  </a:lnTo>
                  <a:lnTo>
                    <a:pt x="354" y="0"/>
                  </a:lnTo>
                  <a:lnTo>
                    <a:pt x="306" y="50"/>
                  </a:lnTo>
                  <a:lnTo>
                    <a:pt x="272" y="50"/>
                  </a:lnTo>
                  <a:lnTo>
                    <a:pt x="265" y="125"/>
                  </a:lnTo>
                  <a:lnTo>
                    <a:pt x="246" y="140"/>
                  </a:lnTo>
                  <a:lnTo>
                    <a:pt x="225" y="140"/>
                  </a:lnTo>
                  <a:lnTo>
                    <a:pt x="189" y="190"/>
                  </a:lnTo>
                  <a:lnTo>
                    <a:pt x="149" y="221"/>
                  </a:lnTo>
                  <a:lnTo>
                    <a:pt x="87" y="244"/>
                  </a:lnTo>
                  <a:lnTo>
                    <a:pt x="108" y="325"/>
                  </a:lnTo>
                  <a:lnTo>
                    <a:pt x="87" y="413"/>
                  </a:lnTo>
                  <a:lnTo>
                    <a:pt x="19" y="437"/>
                  </a:lnTo>
                  <a:lnTo>
                    <a:pt x="46" y="473"/>
                  </a:lnTo>
                  <a:lnTo>
                    <a:pt x="41" y="494"/>
                  </a:lnTo>
                  <a:lnTo>
                    <a:pt x="0" y="533"/>
                  </a:lnTo>
                  <a:close/>
                </a:path>
              </a:pathLst>
            </a:custGeom>
            <a:solidFill>
              <a:srgbClr val="FDFEFE"/>
            </a:solidFill>
            <a:ln w="1651">
              <a:solidFill>
                <a:schemeClr val="bg1">
                  <a:lumMod val="50000"/>
                </a:schemeClr>
              </a:solidFill>
              <a:prstDash val="solid"/>
              <a:round/>
              <a:headEnd/>
              <a:tailEnd/>
            </a:ln>
          </p:spPr>
          <p:txBody>
            <a:bodyPr/>
            <a:lstStyle/>
            <a:p>
              <a:pPr>
                <a:defRPr/>
              </a:pPr>
              <a:endParaRPr lang="es-ES_tradnl"/>
            </a:p>
          </p:txBody>
        </p:sp>
        <p:sp>
          <p:nvSpPr>
            <p:cNvPr id="69" name="Freeform 46">
              <a:extLst>
                <a:ext uri="{FF2B5EF4-FFF2-40B4-BE49-F238E27FC236}">
                  <a16:creationId xmlns:a16="http://schemas.microsoft.com/office/drawing/2014/main" id="{828A5E0E-5E15-4BEA-A63F-3D7E6715FFBC}"/>
                </a:ext>
              </a:extLst>
            </p:cNvPr>
            <p:cNvSpPr>
              <a:spLocks/>
            </p:cNvSpPr>
            <p:nvPr/>
          </p:nvSpPr>
          <p:spPr bwMode="auto">
            <a:xfrm>
              <a:off x="7323856" y="2271041"/>
              <a:ext cx="551730" cy="358906"/>
            </a:xfrm>
            <a:custGeom>
              <a:avLst/>
              <a:gdLst>
                <a:gd name="T0" fmla="*/ 0 w 705"/>
                <a:gd name="T1" fmla="*/ 318123 h 509"/>
                <a:gd name="T2" fmla="*/ 7944 w 705"/>
                <a:gd name="T3" fmla="*/ 305398 h 509"/>
                <a:gd name="T4" fmla="*/ 44135 w 705"/>
                <a:gd name="T5" fmla="*/ 281539 h 509"/>
                <a:gd name="T6" fmla="*/ 31777 w 705"/>
                <a:gd name="T7" fmla="*/ 252113 h 509"/>
                <a:gd name="T8" fmla="*/ 20302 w 705"/>
                <a:gd name="T9" fmla="*/ 245750 h 509"/>
                <a:gd name="T10" fmla="*/ 0 w 705"/>
                <a:gd name="T11" fmla="*/ 210757 h 509"/>
                <a:gd name="T12" fmla="*/ 56492 w 705"/>
                <a:gd name="T13" fmla="*/ 217119 h 509"/>
                <a:gd name="T14" fmla="*/ 86504 w 705"/>
                <a:gd name="T15" fmla="*/ 180535 h 509"/>
                <a:gd name="T16" fmla="*/ 90918 w 705"/>
                <a:gd name="T17" fmla="*/ 151109 h 509"/>
                <a:gd name="T18" fmla="*/ 44135 w 705"/>
                <a:gd name="T19" fmla="*/ 74759 h 509"/>
                <a:gd name="T20" fmla="*/ 56492 w 705"/>
                <a:gd name="T21" fmla="*/ 39765 h 509"/>
                <a:gd name="T22" fmla="*/ 86504 w 705"/>
                <a:gd name="T23" fmla="*/ 23064 h 509"/>
                <a:gd name="T24" fmla="*/ 97096 w 705"/>
                <a:gd name="T25" fmla="*/ 3977 h 509"/>
                <a:gd name="T26" fmla="*/ 135052 w 705"/>
                <a:gd name="T27" fmla="*/ 10339 h 509"/>
                <a:gd name="T28" fmla="*/ 170360 w 705"/>
                <a:gd name="T29" fmla="*/ 0 h 509"/>
                <a:gd name="T30" fmla="*/ 170360 w 705"/>
                <a:gd name="T31" fmla="*/ 33403 h 509"/>
                <a:gd name="T32" fmla="*/ 188014 w 705"/>
                <a:gd name="T33" fmla="*/ 51695 h 509"/>
                <a:gd name="T34" fmla="*/ 218026 w 705"/>
                <a:gd name="T35" fmla="*/ 58058 h 509"/>
                <a:gd name="T36" fmla="*/ 236562 w 705"/>
                <a:gd name="T37" fmla="*/ 74759 h 509"/>
                <a:gd name="T38" fmla="*/ 295703 w 705"/>
                <a:gd name="T39" fmla="*/ 99414 h 509"/>
                <a:gd name="T40" fmla="*/ 405157 w 705"/>
                <a:gd name="T41" fmla="*/ 111343 h 509"/>
                <a:gd name="T42" fmla="*/ 443113 w 705"/>
                <a:gd name="T43" fmla="*/ 122478 h 509"/>
                <a:gd name="T44" fmla="*/ 489896 w 705"/>
                <a:gd name="T45" fmla="*/ 68397 h 509"/>
                <a:gd name="T46" fmla="*/ 561394 w 705"/>
                <a:gd name="T47" fmla="*/ 62829 h 509"/>
                <a:gd name="T48" fmla="*/ 593171 w 705"/>
                <a:gd name="T49" fmla="*/ 74759 h 509"/>
                <a:gd name="T50" fmla="*/ 597585 w 705"/>
                <a:gd name="T51" fmla="*/ 122478 h 509"/>
                <a:gd name="T52" fmla="*/ 622300 w 705"/>
                <a:gd name="T53" fmla="*/ 151109 h 509"/>
                <a:gd name="T54" fmla="*/ 622300 w 705"/>
                <a:gd name="T55" fmla="*/ 163038 h 509"/>
                <a:gd name="T56" fmla="*/ 605529 w 705"/>
                <a:gd name="T57" fmla="*/ 169401 h 509"/>
                <a:gd name="T58" fmla="*/ 538444 w 705"/>
                <a:gd name="T59" fmla="*/ 210757 h 509"/>
                <a:gd name="T60" fmla="*/ 520790 w 705"/>
                <a:gd name="T61" fmla="*/ 235411 h 509"/>
                <a:gd name="T62" fmla="*/ 496075 w 705"/>
                <a:gd name="T63" fmla="*/ 245750 h 509"/>
                <a:gd name="T64" fmla="*/ 496075 w 705"/>
                <a:gd name="T65" fmla="*/ 268814 h 509"/>
                <a:gd name="T66" fmla="*/ 514611 w 705"/>
                <a:gd name="T67" fmla="*/ 275177 h 509"/>
                <a:gd name="T68" fmla="*/ 489896 w 705"/>
                <a:gd name="T69" fmla="*/ 311761 h 509"/>
                <a:gd name="T70" fmla="*/ 411336 w 705"/>
                <a:gd name="T71" fmla="*/ 305398 h 509"/>
                <a:gd name="T72" fmla="*/ 382207 w 705"/>
                <a:gd name="T73" fmla="*/ 369818 h 509"/>
                <a:gd name="T74" fmla="*/ 344251 w 705"/>
                <a:gd name="T75" fmla="*/ 376181 h 509"/>
                <a:gd name="T76" fmla="*/ 308061 w 705"/>
                <a:gd name="T77" fmla="*/ 404812 h 509"/>
                <a:gd name="T78" fmla="*/ 255099 w 705"/>
                <a:gd name="T79" fmla="*/ 376181 h 509"/>
                <a:gd name="T80" fmla="*/ 230383 w 705"/>
                <a:gd name="T81" fmla="*/ 388111 h 509"/>
                <a:gd name="T82" fmla="*/ 224205 w 705"/>
                <a:gd name="T83" fmla="*/ 382543 h 509"/>
                <a:gd name="T84" fmla="*/ 230383 w 705"/>
                <a:gd name="T85" fmla="*/ 357889 h 509"/>
                <a:gd name="T86" fmla="*/ 218026 w 705"/>
                <a:gd name="T87" fmla="*/ 353117 h 509"/>
                <a:gd name="T88" fmla="*/ 183601 w 705"/>
                <a:gd name="T89" fmla="*/ 363456 h 509"/>
                <a:gd name="T90" fmla="*/ 170360 w 705"/>
                <a:gd name="T91" fmla="*/ 382543 h 509"/>
                <a:gd name="T92" fmla="*/ 158002 w 705"/>
                <a:gd name="T93" fmla="*/ 382543 h 509"/>
                <a:gd name="T94" fmla="*/ 141231 w 705"/>
                <a:gd name="T95" fmla="*/ 353117 h 509"/>
                <a:gd name="T96" fmla="*/ 117398 w 705"/>
                <a:gd name="T97" fmla="*/ 376181 h 509"/>
                <a:gd name="T98" fmla="*/ 44135 w 705"/>
                <a:gd name="T99" fmla="*/ 382543 h 509"/>
                <a:gd name="T100" fmla="*/ 31777 w 705"/>
                <a:gd name="T101" fmla="*/ 369818 h 509"/>
                <a:gd name="T102" fmla="*/ 20302 w 705"/>
                <a:gd name="T103" fmla="*/ 376181 h 509"/>
                <a:gd name="T104" fmla="*/ 0 w 705"/>
                <a:gd name="T105" fmla="*/ 318123 h 5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05" h="509">
                  <a:moveTo>
                    <a:pt x="0" y="400"/>
                  </a:moveTo>
                  <a:lnTo>
                    <a:pt x="9" y="384"/>
                  </a:lnTo>
                  <a:lnTo>
                    <a:pt x="50" y="354"/>
                  </a:lnTo>
                  <a:lnTo>
                    <a:pt x="36" y="317"/>
                  </a:lnTo>
                  <a:lnTo>
                    <a:pt x="23" y="309"/>
                  </a:lnTo>
                  <a:lnTo>
                    <a:pt x="0" y="265"/>
                  </a:lnTo>
                  <a:lnTo>
                    <a:pt x="64" y="273"/>
                  </a:lnTo>
                  <a:lnTo>
                    <a:pt x="98" y="227"/>
                  </a:lnTo>
                  <a:lnTo>
                    <a:pt x="103" y="190"/>
                  </a:lnTo>
                  <a:lnTo>
                    <a:pt x="50" y="94"/>
                  </a:lnTo>
                  <a:lnTo>
                    <a:pt x="64" y="50"/>
                  </a:lnTo>
                  <a:lnTo>
                    <a:pt x="98" y="29"/>
                  </a:lnTo>
                  <a:lnTo>
                    <a:pt x="110" y="5"/>
                  </a:lnTo>
                  <a:lnTo>
                    <a:pt x="153" y="13"/>
                  </a:lnTo>
                  <a:lnTo>
                    <a:pt x="193" y="0"/>
                  </a:lnTo>
                  <a:lnTo>
                    <a:pt x="193" y="42"/>
                  </a:lnTo>
                  <a:lnTo>
                    <a:pt x="213" y="65"/>
                  </a:lnTo>
                  <a:lnTo>
                    <a:pt x="247" y="73"/>
                  </a:lnTo>
                  <a:lnTo>
                    <a:pt x="268" y="94"/>
                  </a:lnTo>
                  <a:lnTo>
                    <a:pt x="335" y="125"/>
                  </a:lnTo>
                  <a:lnTo>
                    <a:pt x="459" y="140"/>
                  </a:lnTo>
                  <a:lnTo>
                    <a:pt x="502" y="154"/>
                  </a:lnTo>
                  <a:lnTo>
                    <a:pt x="555" y="86"/>
                  </a:lnTo>
                  <a:lnTo>
                    <a:pt x="636" y="79"/>
                  </a:lnTo>
                  <a:lnTo>
                    <a:pt x="672" y="94"/>
                  </a:lnTo>
                  <a:lnTo>
                    <a:pt x="677" y="154"/>
                  </a:lnTo>
                  <a:lnTo>
                    <a:pt x="705" y="190"/>
                  </a:lnTo>
                  <a:lnTo>
                    <a:pt x="705" y="205"/>
                  </a:lnTo>
                  <a:lnTo>
                    <a:pt x="686" y="213"/>
                  </a:lnTo>
                  <a:lnTo>
                    <a:pt x="610" y="265"/>
                  </a:lnTo>
                  <a:lnTo>
                    <a:pt x="590" y="296"/>
                  </a:lnTo>
                  <a:lnTo>
                    <a:pt x="562" y="309"/>
                  </a:lnTo>
                  <a:lnTo>
                    <a:pt x="562" y="338"/>
                  </a:lnTo>
                  <a:lnTo>
                    <a:pt x="583" y="346"/>
                  </a:lnTo>
                  <a:lnTo>
                    <a:pt x="555" y="392"/>
                  </a:lnTo>
                  <a:lnTo>
                    <a:pt x="466" y="384"/>
                  </a:lnTo>
                  <a:lnTo>
                    <a:pt x="433" y="465"/>
                  </a:lnTo>
                  <a:lnTo>
                    <a:pt x="390" y="473"/>
                  </a:lnTo>
                  <a:lnTo>
                    <a:pt x="349" y="509"/>
                  </a:lnTo>
                  <a:lnTo>
                    <a:pt x="289" y="473"/>
                  </a:lnTo>
                  <a:lnTo>
                    <a:pt x="261" y="488"/>
                  </a:lnTo>
                  <a:lnTo>
                    <a:pt x="254" y="481"/>
                  </a:lnTo>
                  <a:lnTo>
                    <a:pt x="261" y="450"/>
                  </a:lnTo>
                  <a:lnTo>
                    <a:pt x="247" y="444"/>
                  </a:lnTo>
                  <a:lnTo>
                    <a:pt x="208" y="457"/>
                  </a:lnTo>
                  <a:lnTo>
                    <a:pt x="193" y="481"/>
                  </a:lnTo>
                  <a:lnTo>
                    <a:pt x="179" y="481"/>
                  </a:lnTo>
                  <a:lnTo>
                    <a:pt x="160" y="444"/>
                  </a:lnTo>
                  <a:lnTo>
                    <a:pt x="133" y="473"/>
                  </a:lnTo>
                  <a:lnTo>
                    <a:pt x="50" y="481"/>
                  </a:lnTo>
                  <a:lnTo>
                    <a:pt x="36" y="465"/>
                  </a:lnTo>
                  <a:lnTo>
                    <a:pt x="23" y="473"/>
                  </a:lnTo>
                  <a:lnTo>
                    <a:pt x="0" y="400"/>
                  </a:lnTo>
                  <a:close/>
                </a:path>
              </a:pathLst>
            </a:custGeom>
            <a:solidFill>
              <a:srgbClr val="909090"/>
            </a:solidFill>
            <a:ln w="1651">
              <a:solidFill>
                <a:schemeClr val="bg1">
                  <a:lumMod val="50000"/>
                </a:schemeClr>
              </a:solidFill>
              <a:prstDash val="solid"/>
              <a:round/>
              <a:headEnd/>
              <a:tailEnd/>
            </a:ln>
          </p:spPr>
          <p:txBody>
            <a:bodyPr/>
            <a:lstStyle/>
            <a:p>
              <a:pPr>
                <a:defRPr/>
              </a:pPr>
              <a:endParaRPr lang="es-ES_tradnl"/>
            </a:p>
          </p:txBody>
        </p:sp>
        <p:sp>
          <p:nvSpPr>
            <p:cNvPr id="70" name="Freeform 47">
              <a:extLst>
                <a:ext uri="{FF2B5EF4-FFF2-40B4-BE49-F238E27FC236}">
                  <a16:creationId xmlns:a16="http://schemas.microsoft.com/office/drawing/2014/main" id="{DBEA8A0E-67A3-442F-949D-DD480CC308D4}"/>
                </a:ext>
              </a:extLst>
            </p:cNvPr>
            <p:cNvSpPr>
              <a:spLocks/>
            </p:cNvSpPr>
            <p:nvPr/>
          </p:nvSpPr>
          <p:spPr bwMode="auto">
            <a:xfrm>
              <a:off x="8462505" y="2086661"/>
              <a:ext cx="377203" cy="584103"/>
            </a:xfrm>
            <a:custGeom>
              <a:avLst/>
              <a:gdLst>
                <a:gd name="T0" fmla="*/ 0 w 478"/>
                <a:gd name="T1" fmla="*/ 570020 h 831"/>
                <a:gd name="T2" fmla="*/ 6230 w 478"/>
                <a:gd name="T3" fmla="*/ 582705 h 831"/>
                <a:gd name="T4" fmla="*/ 16911 w 478"/>
                <a:gd name="T5" fmla="*/ 589047 h 831"/>
                <a:gd name="T6" fmla="*/ 55184 w 478"/>
                <a:gd name="T7" fmla="*/ 576362 h 831"/>
                <a:gd name="T8" fmla="*/ 73875 w 478"/>
                <a:gd name="T9" fmla="*/ 617588 h 831"/>
                <a:gd name="T10" fmla="*/ 116598 w 478"/>
                <a:gd name="T11" fmla="*/ 599353 h 831"/>
                <a:gd name="T12" fmla="*/ 170002 w 478"/>
                <a:gd name="T13" fmla="*/ 629480 h 831"/>
                <a:gd name="T14" fmla="*/ 208275 w 478"/>
                <a:gd name="T15" fmla="*/ 629480 h 831"/>
                <a:gd name="T16" fmla="*/ 225186 w 478"/>
                <a:gd name="T17" fmla="*/ 658813 h 831"/>
                <a:gd name="T18" fmla="*/ 261678 w 478"/>
                <a:gd name="T19" fmla="*/ 642164 h 831"/>
                <a:gd name="T20" fmla="*/ 304401 w 478"/>
                <a:gd name="T21" fmla="*/ 652471 h 831"/>
                <a:gd name="T22" fmla="*/ 316862 w 478"/>
                <a:gd name="T23" fmla="*/ 635822 h 831"/>
                <a:gd name="T24" fmla="*/ 376497 w 478"/>
                <a:gd name="T25" fmla="*/ 648507 h 831"/>
                <a:gd name="T26" fmla="*/ 382727 w 478"/>
                <a:gd name="T27" fmla="*/ 611245 h 831"/>
                <a:gd name="T28" fmla="*/ 425450 w 478"/>
                <a:gd name="T29" fmla="*/ 582705 h 831"/>
                <a:gd name="T30" fmla="*/ 425450 w 478"/>
                <a:gd name="T31" fmla="*/ 570020 h 831"/>
                <a:gd name="T32" fmla="*/ 394298 w 478"/>
                <a:gd name="T33" fmla="*/ 570020 h 831"/>
                <a:gd name="T34" fmla="*/ 412989 w 478"/>
                <a:gd name="T35" fmla="*/ 541479 h 831"/>
                <a:gd name="T36" fmla="*/ 406759 w 478"/>
                <a:gd name="T37" fmla="*/ 524831 h 831"/>
                <a:gd name="T38" fmla="*/ 376497 w 478"/>
                <a:gd name="T39" fmla="*/ 524831 h 831"/>
                <a:gd name="T40" fmla="*/ 382727 w 478"/>
                <a:gd name="T41" fmla="*/ 459029 h 831"/>
                <a:gd name="T42" fmla="*/ 347124 w 478"/>
                <a:gd name="T43" fmla="*/ 475677 h 831"/>
                <a:gd name="T44" fmla="*/ 333774 w 478"/>
                <a:gd name="T45" fmla="*/ 452686 h 831"/>
                <a:gd name="T46" fmla="*/ 333774 w 478"/>
                <a:gd name="T47" fmla="*/ 407497 h 831"/>
                <a:gd name="T48" fmla="*/ 316862 w 478"/>
                <a:gd name="T49" fmla="*/ 376578 h 831"/>
                <a:gd name="T50" fmla="*/ 329323 w 478"/>
                <a:gd name="T51" fmla="*/ 358344 h 831"/>
                <a:gd name="T52" fmla="*/ 298171 w 478"/>
                <a:gd name="T53" fmla="*/ 224361 h 831"/>
                <a:gd name="T54" fmla="*/ 310632 w 478"/>
                <a:gd name="T55" fmla="*/ 201370 h 831"/>
                <a:gd name="T56" fmla="*/ 347124 w 478"/>
                <a:gd name="T57" fmla="*/ 176793 h 831"/>
                <a:gd name="T58" fmla="*/ 364036 w 478"/>
                <a:gd name="T59" fmla="*/ 152217 h 831"/>
                <a:gd name="T60" fmla="*/ 359585 w 478"/>
                <a:gd name="T61" fmla="*/ 123676 h 831"/>
                <a:gd name="T62" fmla="*/ 329323 w 478"/>
                <a:gd name="T63" fmla="*/ 135568 h 831"/>
                <a:gd name="T64" fmla="*/ 323093 w 478"/>
                <a:gd name="T65" fmla="*/ 112577 h 831"/>
                <a:gd name="T66" fmla="*/ 298171 w 478"/>
                <a:gd name="T67" fmla="*/ 100685 h 831"/>
                <a:gd name="T68" fmla="*/ 310632 w 478"/>
                <a:gd name="T69" fmla="*/ 47568 h 831"/>
                <a:gd name="T70" fmla="*/ 284820 w 478"/>
                <a:gd name="T71" fmla="*/ 34883 h 831"/>
                <a:gd name="T72" fmla="*/ 261678 w 478"/>
                <a:gd name="T73" fmla="*/ 0 h 831"/>
                <a:gd name="T74" fmla="*/ 127279 w 478"/>
                <a:gd name="T75" fmla="*/ 18234 h 831"/>
                <a:gd name="T76" fmla="*/ 104137 w 478"/>
                <a:gd name="T77" fmla="*/ 34883 h 831"/>
                <a:gd name="T78" fmla="*/ 91676 w 478"/>
                <a:gd name="T79" fmla="*/ 65802 h 831"/>
                <a:gd name="T80" fmla="*/ 80106 w 478"/>
                <a:gd name="T81" fmla="*/ 71352 h 831"/>
                <a:gd name="T82" fmla="*/ 65865 w 478"/>
                <a:gd name="T83" fmla="*/ 107027 h 831"/>
                <a:gd name="T84" fmla="*/ 59634 w 478"/>
                <a:gd name="T85" fmla="*/ 294127 h 831"/>
                <a:gd name="T86" fmla="*/ 16911 w 478"/>
                <a:gd name="T87" fmla="*/ 376578 h 831"/>
                <a:gd name="T88" fmla="*/ 36493 w 478"/>
                <a:gd name="T89" fmla="*/ 407497 h 831"/>
                <a:gd name="T90" fmla="*/ 12461 w 478"/>
                <a:gd name="T91" fmla="*/ 447137 h 831"/>
                <a:gd name="T92" fmla="*/ 16911 w 478"/>
                <a:gd name="T93" fmla="*/ 482020 h 831"/>
                <a:gd name="T94" fmla="*/ 30262 w 478"/>
                <a:gd name="T95" fmla="*/ 493912 h 831"/>
                <a:gd name="T96" fmla="*/ 0 w 478"/>
                <a:gd name="T97" fmla="*/ 570020 h 83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78" h="831">
                  <a:moveTo>
                    <a:pt x="0" y="719"/>
                  </a:moveTo>
                  <a:lnTo>
                    <a:pt x="7" y="735"/>
                  </a:lnTo>
                  <a:lnTo>
                    <a:pt x="19" y="743"/>
                  </a:lnTo>
                  <a:lnTo>
                    <a:pt x="62" y="727"/>
                  </a:lnTo>
                  <a:lnTo>
                    <a:pt x="83" y="779"/>
                  </a:lnTo>
                  <a:lnTo>
                    <a:pt x="131" y="756"/>
                  </a:lnTo>
                  <a:lnTo>
                    <a:pt x="191" y="794"/>
                  </a:lnTo>
                  <a:lnTo>
                    <a:pt x="234" y="794"/>
                  </a:lnTo>
                  <a:lnTo>
                    <a:pt x="253" y="831"/>
                  </a:lnTo>
                  <a:lnTo>
                    <a:pt x="294" y="810"/>
                  </a:lnTo>
                  <a:lnTo>
                    <a:pt x="342" y="823"/>
                  </a:lnTo>
                  <a:lnTo>
                    <a:pt x="356" y="802"/>
                  </a:lnTo>
                  <a:lnTo>
                    <a:pt x="423" y="818"/>
                  </a:lnTo>
                  <a:lnTo>
                    <a:pt x="430" y="771"/>
                  </a:lnTo>
                  <a:lnTo>
                    <a:pt x="478" y="735"/>
                  </a:lnTo>
                  <a:lnTo>
                    <a:pt x="478" y="719"/>
                  </a:lnTo>
                  <a:lnTo>
                    <a:pt x="443" y="719"/>
                  </a:lnTo>
                  <a:lnTo>
                    <a:pt x="464" y="683"/>
                  </a:lnTo>
                  <a:lnTo>
                    <a:pt x="457" y="662"/>
                  </a:lnTo>
                  <a:lnTo>
                    <a:pt x="423" y="662"/>
                  </a:lnTo>
                  <a:lnTo>
                    <a:pt x="430" y="579"/>
                  </a:lnTo>
                  <a:lnTo>
                    <a:pt x="390" y="600"/>
                  </a:lnTo>
                  <a:lnTo>
                    <a:pt x="375" y="571"/>
                  </a:lnTo>
                  <a:lnTo>
                    <a:pt x="375" y="514"/>
                  </a:lnTo>
                  <a:lnTo>
                    <a:pt x="356" y="475"/>
                  </a:lnTo>
                  <a:lnTo>
                    <a:pt x="370" y="452"/>
                  </a:lnTo>
                  <a:lnTo>
                    <a:pt x="335" y="283"/>
                  </a:lnTo>
                  <a:lnTo>
                    <a:pt x="349" y="254"/>
                  </a:lnTo>
                  <a:lnTo>
                    <a:pt x="390" y="223"/>
                  </a:lnTo>
                  <a:lnTo>
                    <a:pt x="409" y="192"/>
                  </a:lnTo>
                  <a:lnTo>
                    <a:pt x="404" y="156"/>
                  </a:lnTo>
                  <a:lnTo>
                    <a:pt x="370" y="171"/>
                  </a:lnTo>
                  <a:lnTo>
                    <a:pt x="363" y="142"/>
                  </a:lnTo>
                  <a:lnTo>
                    <a:pt x="335" y="127"/>
                  </a:lnTo>
                  <a:lnTo>
                    <a:pt x="349" y="60"/>
                  </a:lnTo>
                  <a:lnTo>
                    <a:pt x="320" y="44"/>
                  </a:lnTo>
                  <a:lnTo>
                    <a:pt x="294" y="0"/>
                  </a:lnTo>
                  <a:lnTo>
                    <a:pt x="143" y="23"/>
                  </a:lnTo>
                  <a:lnTo>
                    <a:pt x="117" y="44"/>
                  </a:lnTo>
                  <a:lnTo>
                    <a:pt x="103" y="83"/>
                  </a:lnTo>
                  <a:lnTo>
                    <a:pt x="90" y="90"/>
                  </a:lnTo>
                  <a:lnTo>
                    <a:pt x="74" y="135"/>
                  </a:lnTo>
                  <a:lnTo>
                    <a:pt x="67" y="371"/>
                  </a:lnTo>
                  <a:lnTo>
                    <a:pt x="19" y="475"/>
                  </a:lnTo>
                  <a:lnTo>
                    <a:pt x="41" y="514"/>
                  </a:lnTo>
                  <a:lnTo>
                    <a:pt x="14" y="564"/>
                  </a:lnTo>
                  <a:lnTo>
                    <a:pt x="19" y="608"/>
                  </a:lnTo>
                  <a:lnTo>
                    <a:pt x="34" y="623"/>
                  </a:lnTo>
                  <a:lnTo>
                    <a:pt x="0" y="719"/>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71" name="Freeform 48">
              <a:extLst>
                <a:ext uri="{FF2B5EF4-FFF2-40B4-BE49-F238E27FC236}">
                  <a16:creationId xmlns:a16="http://schemas.microsoft.com/office/drawing/2014/main" id="{30FDA87C-E4D3-4495-9D72-4916AFED51EF}"/>
                </a:ext>
              </a:extLst>
            </p:cNvPr>
            <p:cNvSpPr>
              <a:spLocks/>
            </p:cNvSpPr>
            <p:nvPr/>
          </p:nvSpPr>
          <p:spPr bwMode="auto">
            <a:xfrm>
              <a:off x="7104290" y="2144369"/>
              <a:ext cx="385648" cy="402538"/>
            </a:xfrm>
            <a:custGeom>
              <a:avLst/>
              <a:gdLst>
                <a:gd name="T0" fmla="*/ 0 w 492"/>
                <a:gd name="T1" fmla="*/ 175726 h 571"/>
                <a:gd name="T2" fmla="*/ 12377 w 492"/>
                <a:gd name="T3" fmla="*/ 187653 h 571"/>
                <a:gd name="T4" fmla="*/ 43321 w 492"/>
                <a:gd name="T5" fmla="*/ 187653 h 571"/>
                <a:gd name="T6" fmla="*/ 54814 w 492"/>
                <a:gd name="T7" fmla="*/ 210712 h 571"/>
                <a:gd name="T8" fmla="*/ 73380 w 492"/>
                <a:gd name="T9" fmla="*/ 210712 h 571"/>
                <a:gd name="T10" fmla="*/ 115817 w 492"/>
                <a:gd name="T11" fmla="*/ 194014 h 571"/>
                <a:gd name="T12" fmla="*/ 126426 w 492"/>
                <a:gd name="T13" fmla="*/ 200375 h 571"/>
                <a:gd name="T14" fmla="*/ 126426 w 492"/>
                <a:gd name="T15" fmla="*/ 210712 h 571"/>
                <a:gd name="T16" fmla="*/ 90178 w 492"/>
                <a:gd name="T17" fmla="*/ 247289 h 571"/>
                <a:gd name="T18" fmla="*/ 73380 w 492"/>
                <a:gd name="T19" fmla="*/ 247289 h 571"/>
                <a:gd name="T20" fmla="*/ 73380 w 492"/>
                <a:gd name="T21" fmla="*/ 264782 h 571"/>
                <a:gd name="T22" fmla="*/ 54814 w 492"/>
                <a:gd name="T23" fmla="*/ 270348 h 571"/>
                <a:gd name="T24" fmla="*/ 61003 w 492"/>
                <a:gd name="T25" fmla="*/ 288636 h 571"/>
                <a:gd name="T26" fmla="*/ 79569 w 492"/>
                <a:gd name="T27" fmla="*/ 293407 h 571"/>
                <a:gd name="T28" fmla="*/ 126426 w 492"/>
                <a:gd name="T29" fmla="*/ 270348 h 571"/>
                <a:gd name="T30" fmla="*/ 134383 w 492"/>
                <a:gd name="T31" fmla="*/ 253650 h 571"/>
                <a:gd name="T32" fmla="*/ 151180 w 492"/>
                <a:gd name="T33" fmla="*/ 260011 h 571"/>
                <a:gd name="T34" fmla="*/ 120237 w 492"/>
                <a:gd name="T35" fmla="*/ 299768 h 571"/>
                <a:gd name="T36" fmla="*/ 96366 w 492"/>
                <a:gd name="T37" fmla="*/ 305334 h 571"/>
                <a:gd name="T38" fmla="*/ 79569 w 492"/>
                <a:gd name="T39" fmla="*/ 329983 h 571"/>
                <a:gd name="T40" fmla="*/ 61003 w 492"/>
                <a:gd name="T41" fmla="*/ 336344 h 571"/>
                <a:gd name="T42" fmla="*/ 61003 w 492"/>
                <a:gd name="T43" fmla="*/ 364969 h 571"/>
                <a:gd name="T44" fmla="*/ 37132 w 492"/>
                <a:gd name="T45" fmla="*/ 359403 h 571"/>
                <a:gd name="T46" fmla="*/ 24755 w 492"/>
                <a:gd name="T47" fmla="*/ 371330 h 571"/>
                <a:gd name="T48" fmla="*/ 18566 w 492"/>
                <a:gd name="T49" fmla="*/ 454025 h 571"/>
                <a:gd name="T50" fmla="*/ 37132 w 492"/>
                <a:gd name="T51" fmla="*/ 454025 h 571"/>
                <a:gd name="T52" fmla="*/ 144992 w 492"/>
                <a:gd name="T53" fmla="*/ 371330 h 571"/>
                <a:gd name="T54" fmla="*/ 211299 w 492"/>
                <a:gd name="T55" fmla="*/ 364969 h 571"/>
                <a:gd name="T56" fmla="*/ 246663 w 492"/>
                <a:gd name="T57" fmla="*/ 353042 h 571"/>
                <a:gd name="T58" fmla="*/ 303245 w 492"/>
                <a:gd name="T59" fmla="*/ 359403 h 571"/>
                <a:gd name="T60" fmla="*/ 333304 w 492"/>
                <a:gd name="T61" fmla="*/ 322827 h 571"/>
                <a:gd name="T62" fmla="*/ 337724 w 492"/>
                <a:gd name="T63" fmla="*/ 293407 h 571"/>
                <a:gd name="T64" fmla="*/ 290867 w 492"/>
                <a:gd name="T65" fmla="*/ 217073 h 571"/>
                <a:gd name="T66" fmla="*/ 303245 w 492"/>
                <a:gd name="T67" fmla="*/ 182087 h 571"/>
                <a:gd name="T68" fmla="*/ 333304 w 492"/>
                <a:gd name="T69" fmla="*/ 165389 h 571"/>
                <a:gd name="T70" fmla="*/ 343913 w 492"/>
                <a:gd name="T71" fmla="*/ 146306 h 571"/>
                <a:gd name="T72" fmla="*/ 381929 w 492"/>
                <a:gd name="T73" fmla="*/ 152667 h 571"/>
                <a:gd name="T74" fmla="*/ 417293 w 492"/>
                <a:gd name="T75" fmla="*/ 142330 h 571"/>
                <a:gd name="T76" fmla="*/ 404916 w 492"/>
                <a:gd name="T77" fmla="*/ 135969 h 571"/>
                <a:gd name="T78" fmla="*/ 434975 w 492"/>
                <a:gd name="T79" fmla="*/ 69972 h 571"/>
                <a:gd name="T80" fmla="*/ 417293 w 492"/>
                <a:gd name="T81" fmla="*/ 0 h 571"/>
                <a:gd name="T82" fmla="*/ 392538 w 492"/>
                <a:gd name="T83" fmla="*/ 16698 h 571"/>
                <a:gd name="T84" fmla="*/ 337724 w 492"/>
                <a:gd name="T85" fmla="*/ 5566 h 571"/>
                <a:gd name="T86" fmla="*/ 308549 w 492"/>
                <a:gd name="T87" fmla="*/ 16698 h 571"/>
                <a:gd name="T88" fmla="*/ 284679 w 492"/>
                <a:gd name="T89" fmla="*/ 11927 h 571"/>
                <a:gd name="T90" fmla="*/ 266997 w 492"/>
                <a:gd name="T91" fmla="*/ 34986 h 571"/>
                <a:gd name="T92" fmla="*/ 246663 w 492"/>
                <a:gd name="T93" fmla="*/ 41347 h 571"/>
                <a:gd name="T94" fmla="*/ 223676 w 492"/>
                <a:gd name="T95" fmla="*/ 16698 h 571"/>
                <a:gd name="T96" fmla="*/ 217488 w 492"/>
                <a:gd name="T97" fmla="*/ 34986 h 571"/>
                <a:gd name="T98" fmla="*/ 199806 w 492"/>
                <a:gd name="T99" fmla="*/ 34986 h 571"/>
                <a:gd name="T100" fmla="*/ 181240 w 492"/>
                <a:gd name="T101" fmla="*/ 58045 h 571"/>
                <a:gd name="T102" fmla="*/ 164442 w 492"/>
                <a:gd name="T103" fmla="*/ 64406 h 571"/>
                <a:gd name="T104" fmla="*/ 144992 w 492"/>
                <a:gd name="T105" fmla="*/ 58045 h 571"/>
                <a:gd name="T106" fmla="*/ 115817 w 492"/>
                <a:gd name="T107" fmla="*/ 76333 h 571"/>
                <a:gd name="T108" fmla="*/ 79569 w 492"/>
                <a:gd name="T109" fmla="*/ 135969 h 571"/>
                <a:gd name="T110" fmla="*/ 79569 w 492"/>
                <a:gd name="T111" fmla="*/ 182087 h 571"/>
                <a:gd name="T112" fmla="*/ 49509 w 492"/>
                <a:gd name="T113" fmla="*/ 159028 h 571"/>
                <a:gd name="T114" fmla="*/ 12377 w 492"/>
                <a:gd name="T115" fmla="*/ 165389 h 571"/>
                <a:gd name="T116" fmla="*/ 0 w 492"/>
                <a:gd name="T117" fmla="*/ 175726 h 57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2" h="571">
                  <a:moveTo>
                    <a:pt x="0" y="221"/>
                  </a:moveTo>
                  <a:lnTo>
                    <a:pt x="14" y="236"/>
                  </a:lnTo>
                  <a:lnTo>
                    <a:pt x="49" y="236"/>
                  </a:lnTo>
                  <a:lnTo>
                    <a:pt x="62" y="265"/>
                  </a:lnTo>
                  <a:lnTo>
                    <a:pt x="83" y="265"/>
                  </a:lnTo>
                  <a:lnTo>
                    <a:pt x="131" y="244"/>
                  </a:lnTo>
                  <a:lnTo>
                    <a:pt x="143" y="252"/>
                  </a:lnTo>
                  <a:lnTo>
                    <a:pt x="143" y="265"/>
                  </a:lnTo>
                  <a:lnTo>
                    <a:pt x="102" y="311"/>
                  </a:lnTo>
                  <a:lnTo>
                    <a:pt x="83" y="311"/>
                  </a:lnTo>
                  <a:lnTo>
                    <a:pt x="83" y="333"/>
                  </a:lnTo>
                  <a:lnTo>
                    <a:pt x="62" y="340"/>
                  </a:lnTo>
                  <a:lnTo>
                    <a:pt x="69" y="363"/>
                  </a:lnTo>
                  <a:lnTo>
                    <a:pt x="90" y="369"/>
                  </a:lnTo>
                  <a:lnTo>
                    <a:pt x="143" y="340"/>
                  </a:lnTo>
                  <a:lnTo>
                    <a:pt x="152" y="319"/>
                  </a:lnTo>
                  <a:lnTo>
                    <a:pt x="171" y="327"/>
                  </a:lnTo>
                  <a:lnTo>
                    <a:pt x="136" y="377"/>
                  </a:lnTo>
                  <a:lnTo>
                    <a:pt x="109" y="384"/>
                  </a:lnTo>
                  <a:lnTo>
                    <a:pt x="90" y="415"/>
                  </a:lnTo>
                  <a:lnTo>
                    <a:pt x="69" y="423"/>
                  </a:lnTo>
                  <a:lnTo>
                    <a:pt x="69" y="459"/>
                  </a:lnTo>
                  <a:lnTo>
                    <a:pt x="42" y="452"/>
                  </a:lnTo>
                  <a:lnTo>
                    <a:pt x="28" y="467"/>
                  </a:lnTo>
                  <a:lnTo>
                    <a:pt x="21" y="571"/>
                  </a:lnTo>
                  <a:lnTo>
                    <a:pt x="42" y="571"/>
                  </a:lnTo>
                  <a:lnTo>
                    <a:pt x="164" y="467"/>
                  </a:lnTo>
                  <a:lnTo>
                    <a:pt x="239" y="459"/>
                  </a:lnTo>
                  <a:lnTo>
                    <a:pt x="279" y="444"/>
                  </a:lnTo>
                  <a:lnTo>
                    <a:pt x="343" y="452"/>
                  </a:lnTo>
                  <a:lnTo>
                    <a:pt x="377" y="406"/>
                  </a:lnTo>
                  <a:lnTo>
                    <a:pt x="382" y="369"/>
                  </a:lnTo>
                  <a:lnTo>
                    <a:pt x="329" y="273"/>
                  </a:lnTo>
                  <a:lnTo>
                    <a:pt x="343" y="229"/>
                  </a:lnTo>
                  <a:lnTo>
                    <a:pt x="377" y="208"/>
                  </a:lnTo>
                  <a:lnTo>
                    <a:pt x="389" y="184"/>
                  </a:lnTo>
                  <a:lnTo>
                    <a:pt x="432" y="192"/>
                  </a:lnTo>
                  <a:lnTo>
                    <a:pt x="472" y="179"/>
                  </a:lnTo>
                  <a:lnTo>
                    <a:pt x="458" y="171"/>
                  </a:lnTo>
                  <a:lnTo>
                    <a:pt x="492" y="88"/>
                  </a:lnTo>
                  <a:lnTo>
                    <a:pt x="472" y="0"/>
                  </a:lnTo>
                  <a:lnTo>
                    <a:pt x="444" y="21"/>
                  </a:lnTo>
                  <a:lnTo>
                    <a:pt x="382" y="7"/>
                  </a:lnTo>
                  <a:lnTo>
                    <a:pt x="349" y="21"/>
                  </a:lnTo>
                  <a:lnTo>
                    <a:pt x="322" y="15"/>
                  </a:lnTo>
                  <a:lnTo>
                    <a:pt x="302" y="44"/>
                  </a:lnTo>
                  <a:lnTo>
                    <a:pt x="279" y="52"/>
                  </a:lnTo>
                  <a:lnTo>
                    <a:pt x="253" y="21"/>
                  </a:lnTo>
                  <a:lnTo>
                    <a:pt x="246" y="44"/>
                  </a:lnTo>
                  <a:lnTo>
                    <a:pt x="226" y="44"/>
                  </a:lnTo>
                  <a:lnTo>
                    <a:pt x="205" y="73"/>
                  </a:lnTo>
                  <a:lnTo>
                    <a:pt x="186" y="81"/>
                  </a:lnTo>
                  <a:lnTo>
                    <a:pt x="164" y="73"/>
                  </a:lnTo>
                  <a:lnTo>
                    <a:pt x="131" y="96"/>
                  </a:lnTo>
                  <a:lnTo>
                    <a:pt x="90" y="171"/>
                  </a:lnTo>
                  <a:lnTo>
                    <a:pt x="90" y="229"/>
                  </a:lnTo>
                  <a:lnTo>
                    <a:pt x="56" y="200"/>
                  </a:lnTo>
                  <a:lnTo>
                    <a:pt x="14" y="208"/>
                  </a:lnTo>
                  <a:lnTo>
                    <a:pt x="0" y="221"/>
                  </a:lnTo>
                  <a:close/>
                </a:path>
              </a:pathLst>
            </a:custGeom>
            <a:solidFill>
              <a:srgbClr val="909090"/>
            </a:solidFill>
            <a:ln w="1651">
              <a:solidFill>
                <a:schemeClr val="bg1">
                  <a:lumMod val="50000"/>
                </a:schemeClr>
              </a:solidFill>
              <a:prstDash val="solid"/>
              <a:round/>
              <a:headEnd/>
              <a:tailEnd/>
            </a:ln>
          </p:spPr>
          <p:txBody>
            <a:bodyPr/>
            <a:lstStyle/>
            <a:p>
              <a:pPr>
                <a:defRPr/>
              </a:pPr>
              <a:endParaRPr lang="es-ES_tradnl"/>
            </a:p>
          </p:txBody>
        </p:sp>
        <p:sp>
          <p:nvSpPr>
            <p:cNvPr id="72" name="Freeform 49">
              <a:extLst>
                <a:ext uri="{FF2B5EF4-FFF2-40B4-BE49-F238E27FC236}">
                  <a16:creationId xmlns:a16="http://schemas.microsoft.com/office/drawing/2014/main" id="{81D3B3A5-7201-49AC-A9C5-846924EF6C12}"/>
                </a:ext>
              </a:extLst>
            </p:cNvPr>
            <p:cNvSpPr>
              <a:spLocks/>
            </p:cNvSpPr>
            <p:nvPr/>
          </p:nvSpPr>
          <p:spPr bwMode="auto">
            <a:xfrm>
              <a:off x="9128241" y="2254151"/>
              <a:ext cx="502469" cy="364536"/>
            </a:xfrm>
            <a:custGeom>
              <a:avLst/>
              <a:gdLst>
                <a:gd name="T0" fmla="*/ 0 w 643"/>
                <a:gd name="T1" fmla="*/ 282326 h 517"/>
                <a:gd name="T2" fmla="*/ 0 w 643"/>
                <a:gd name="T3" fmla="*/ 229042 h 517"/>
                <a:gd name="T4" fmla="*/ 31730 w 643"/>
                <a:gd name="T5" fmla="*/ 123269 h 517"/>
                <a:gd name="T6" fmla="*/ 25561 w 643"/>
                <a:gd name="T7" fmla="*/ 69985 h 517"/>
                <a:gd name="T8" fmla="*/ 36137 w 643"/>
                <a:gd name="T9" fmla="*/ 58056 h 517"/>
                <a:gd name="T10" fmla="*/ 74037 w 643"/>
                <a:gd name="T11" fmla="*/ 51693 h 517"/>
                <a:gd name="T12" fmla="*/ 74037 w 643"/>
                <a:gd name="T13" fmla="*/ 41355 h 517"/>
                <a:gd name="T14" fmla="*/ 36137 w 643"/>
                <a:gd name="T15" fmla="*/ 0 h 517"/>
                <a:gd name="T16" fmla="*/ 78444 w 643"/>
                <a:gd name="T17" fmla="*/ 11929 h 517"/>
                <a:gd name="T18" fmla="*/ 101361 w 643"/>
                <a:gd name="T19" fmla="*/ 58056 h 517"/>
                <a:gd name="T20" fmla="*/ 115463 w 643"/>
                <a:gd name="T21" fmla="*/ 63623 h 517"/>
                <a:gd name="T22" fmla="*/ 151600 w 643"/>
                <a:gd name="T23" fmla="*/ 51693 h 517"/>
                <a:gd name="T24" fmla="*/ 169228 w 643"/>
                <a:gd name="T25" fmla="*/ 63623 h 517"/>
                <a:gd name="T26" fmla="*/ 169228 w 643"/>
                <a:gd name="T27" fmla="*/ 104978 h 517"/>
                <a:gd name="T28" fmla="*/ 236214 w 643"/>
                <a:gd name="T29" fmla="*/ 117702 h 517"/>
                <a:gd name="T30" fmla="*/ 252961 w 643"/>
                <a:gd name="T31" fmla="*/ 129631 h 517"/>
                <a:gd name="T32" fmla="*/ 295268 w 643"/>
                <a:gd name="T33" fmla="*/ 135994 h 517"/>
                <a:gd name="T34" fmla="*/ 326117 w 643"/>
                <a:gd name="T35" fmla="*/ 129631 h 517"/>
                <a:gd name="T36" fmla="*/ 398391 w 643"/>
                <a:gd name="T37" fmla="*/ 146332 h 517"/>
                <a:gd name="T38" fmla="*/ 445105 w 643"/>
                <a:gd name="T39" fmla="*/ 205979 h 517"/>
                <a:gd name="T40" fmla="*/ 548229 w 643"/>
                <a:gd name="T41" fmla="*/ 264034 h 517"/>
                <a:gd name="T42" fmla="*/ 566738 w 643"/>
                <a:gd name="T43" fmla="*/ 287098 h 517"/>
                <a:gd name="T44" fmla="*/ 560568 w 643"/>
                <a:gd name="T45" fmla="*/ 299822 h 517"/>
                <a:gd name="T46" fmla="*/ 505922 w 643"/>
                <a:gd name="T47" fmla="*/ 293460 h 517"/>
                <a:gd name="T48" fmla="*/ 493582 w 643"/>
                <a:gd name="T49" fmla="*/ 299822 h 517"/>
                <a:gd name="T50" fmla="*/ 483887 w 643"/>
                <a:gd name="T51" fmla="*/ 336405 h 517"/>
                <a:gd name="T52" fmla="*/ 487412 w 643"/>
                <a:gd name="T53" fmla="*/ 365036 h 517"/>
                <a:gd name="T54" fmla="*/ 487412 w 643"/>
                <a:gd name="T55" fmla="*/ 406390 h 517"/>
                <a:gd name="T56" fmla="*/ 445105 w 643"/>
                <a:gd name="T57" fmla="*/ 411162 h 517"/>
                <a:gd name="T58" fmla="*/ 398391 w 643"/>
                <a:gd name="T59" fmla="*/ 388099 h 517"/>
                <a:gd name="T60" fmla="*/ 379882 w 643"/>
                <a:gd name="T61" fmla="*/ 323681 h 517"/>
                <a:gd name="T62" fmla="*/ 356084 w 643"/>
                <a:gd name="T63" fmla="*/ 305389 h 517"/>
                <a:gd name="T64" fmla="*/ 319066 w 643"/>
                <a:gd name="T65" fmla="*/ 299822 h 517"/>
                <a:gd name="T66" fmla="*/ 290861 w 643"/>
                <a:gd name="T67" fmla="*/ 282326 h 517"/>
                <a:gd name="T68" fmla="*/ 259131 w 643"/>
                <a:gd name="T69" fmla="*/ 287098 h 517"/>
                <a:gd name="T70" fmla="*/ 230045 w 643"/>
                <a:gd name="T71" fmla="*/ 318114 h 517"/>
                <a:gd name="T72" fmla="*/ 223875 w 643"/>
                <a:gd name="T73" fmla="*/ 336405 h 517"/>
                <a:gd name="T74" fmla="*/ 185975 w 643"/>
                <a:gd name="T75" fmla="*/ 365036 h 517"/>
                <a:gd name="T76" fmla="*/ 151600 w 643"/>
                <a:gd name="T77" fmla="*/ 359469 h 517"/>
                <a:gd name="T78" fmla="*/ 145430 w 643"/>
                <a:gd name="T79" fmla="*/ 299822 h 517"/>
                <a:gd name="T80" fmla="*/ 109293 w 643"/>
                <a:gd name="T81" fmla="*/ 318114 h 517"/>
                <a:gd name="T82" fmla="*/ 101361 w 643"/>
                <a:gd name="T83" fmla="*/ 353106 h 517"/>
                <a:gd name="T84" fmla="*/ 84614 w 643"/>
                <a:gd name="T85" fmla="*/ 365036 h 517"/>
                <a:gd name="T86" fmla="*/ 60816 w 643"/>
                <a:gd name="T87" fmla="*/ 365036 h 517"/>
                <a:gd name="T88" fmla="*/ 48477 w 643"/>
                <a:gd name="T89" fmla="*/ 336405 h 517"/>
                <a:gd name="T90" fmla="*/ 19391 w 643"/>
                <a:gd name="T91" fmla="*/ 323681 h 517"/>
                <a:gd name="T92" fmla="*/ 0 w 643"/>
                <a:gd name="T93" fmla="*/ 282326 h 5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43" h="517">
                  <a:moveTo>
                    <a:pt x="0" y="355"/>
                  </a:moveTo>
                  <a:lnTo>
                    <a:pt x="0" y="288"/>
                  </a:lnTo>
                  <a:lnTo>
                    <a:pt x="36" y="155"/>
                  </a:lnTo>
                  <a:lnTo>
                    <a:pt x="29" y="88"/>
                  </a:lnTo>
                  <a:lnTo>
                    <a:pt x="41" y="73"/>
                  </a:lnTo>
                  <a:lnTo>
                    <a:pt x="84" y="65"/>
                  </a:lnTo>
                  <a:lnTo>
                    <a:pt x="84" y="52"/>
                  </a:lnTo>
                  <a:lnTo>
                    <a:pt x="41" y="0"/>
                  </a:lnTo>
                  <a:lnTo>
                    <a:pt x="89" y="15"/>
                  </a:lnTo>
                  <a:lnTo>
                    <a:pt x="115" y="73"/>
                  </a:lnTo>
                  <a:lnTo>
                    <a:pt x="131" y="80"/>
                  </a:lnTo>
                  <a:lnTo>
                    <a:pt x="172" y="65"/>
                  </a:lnTo>
                  <a:lnTo>
                    <a:pt x="192" y="80"/>
                  </a:lnTo>
                  <a:lnTo>
                    <a:pt x="192" y="132"/>
                  </a:lnTo>
                  <a:lnTo>
                    <a:pt x="268" y="148"/>
                  </a:lnTo>
                  <a:lnTo>
                    <a:pt x="287" y="163"/>
                  </a:lnTo>
                  <a:lnTo>
                    <a:pt x="335" y="171"/>
                  </a:lnTo>
                  <a:lnTo>
                    <a:pt x="370" y="163"/>
                  </a:lnTo>
                  <a:lnTo>
                    <a:pt x="452" y="184"/>
                  </a:lnTo>
                  <a:lnTo>
                    <a:pt x="505" y="259"/>
                  </a:lnTo>
                  <a:lnTo>
                    <a:pt x="622" y="332"/>
                  </a:lnTo>
                  <a:lnTo>
                    <a:pt x="643" y="361"/>
                  </a:lnTo>
                  <a:lnTo>
                    <a:pt x="636" y="377"/>
                  </a:lnTo>
                  <a:lnTo>
                    <a:pt x="574" y="369"/>
                  </a:lnTo>
                  <a:lnTo>
                    <a:pt x="560" y="377"/>
                  </a:lnTo>
                  <a:lnTo>
                    <a:pt x="549" y="423"/>
                  </a:lnTo>
                  <a:lnTo>
                    <a:pt x="553" y="459"/>
                  </a:lnTo>
                  <a:lnTo>
                    <a:pt x="553" y="511"/>
                  </a:lnTo>
                  <a:lnTo>
                    <a:pt x="505" y="517"/>
                  </a:lnTo>
                  <a:lnTo>
                    <a:pt x="452" y="488"/>
                  </a:lnTo>
                  <a:lnTo>
                    <a:pt x="431" y="407"/>
                  </a:lnTo>
                  <a:lnTo>
                    <a:pt x="404" y="384"/>
                  </a:lnTo>
                  <a:lnTo>
                    <a:pt x="362" y="377"/>
                  </a:lnTo>
                  <a:lnTo>
                    <a:pt x="330" y="355"/>
                  </a:lnTo>
                  <a:lnTo>
                    <a:pt x="294" y="361"/>
                  </a:lnTo>
                  <a:lnTo>
                    <a:pt x="261" y="400"/>
                  </a:lnTo>
                  <a:lnTo>
                    <a:pt x="254" y="423"/>
                  </a:lnTo>
                  <a:lnTo>
                    <a:pt x="211" y="459"/>
                  </a:lnTo>
                  <a:lnTo>
                    <a:pt x="172" y="452"/>
                  </a:lnTo>
                  <a:lnTo>
                    <a:pt x="165" y="377"/>
                  </a:lnTo>
                  <a:lnTo>
                    <a:pt x="124" y="400"/>
                  </a:lnTo>
                  <a:lnTo>
                    <a:pt x="115" y="444"/>
                  </a:lnTo>
                  <a:lnTo>
                    <a:pt x="96" y="459"/>
                  </a:lnTo>
                  <a:lnTo>
                    <a:pt x="69" y="459"/>
                  </a:lnTo>
                  <a:lnTo>
                    <a:pt x="55" y="423"/>
                  </a:lnTo>
                  <a:lnTo>
                    <a:pt x="22" y="407"/>
                  </a:lnTo>
                  <a:lnTo>
                    <a:pt x="0" y="355"/>
                  </a:lnTo>
                  <a:close/>
                </a:path>
              </a:pathLst>
            </a:custGeom>
            <a:solidFill>
              <a:srgbClr val="A5B0C7"/>
            </a:solidFill>
            <a:ln w="1651">
              <a:solidFill>
                <a:schemeClr val="bg1">
                  <a:lumMod val="50000"/>
                </a:schemeClr>
              </a:solidFill>
              <a:prstDash val="solid"/>
              <a:round/>
              <a:headEnd/>
              <a:tailEnd/>
            </a:ln>
          </p:spPr>
          <p:txBody>
            <a:bodyPr/>
            <a:lstStyle/>
            <a:p>
              <a:pPr>
                <a:defRPr/>
              </a:pPr>
              <a:endParaRPr lang="es-ES_tradnl"/>
            </a:p>
          </p:txBody>
        </p:sp>
        <p:sp>
          <p:nvSpPr>
            <p:cNvPr id="73" name="Freeform 50">
              <a:extLst>
                <a:ext uri="{FF2B5EF4-FFF2-40B4-BE49-F238E27FC236}">
                  <a16:creationId xmlns:a16="http://schemas.microsoft.com/office/drawing/2014/main" id="{91A66CFD-D075-4EBF-A53D-DF0477A5F6B9}"/>
                </a:ext>
              </a:extLst>
            </p:cNvPr>
            <p:cNvSpPr>
              <a:spLocks/>
            </p:cNvSpPr>
            <p:nvPr/>
          </p:nvSpPr>
          <p:spPr bwMode="auto">
            <a:xfrm>
              <a:off x="7719357" y="2864996"/>
              <a:ext cx="712183" cy="496838"/>
            </a:xfrm>
            <a:custGeom>
              <a:avLst/>
              <a:gdLst>
                <a:gd name="T0" fmla="*/ 0 w 908"/>
                <a:gd name="T1" fmla="*/ 529431 h 706"/>
                <a:gd name="T2" fmla="*/ 59272 w 908"/>
                <a:gd name="T3" fmla="*/ 507206 h 706"/>
                <a:gd name="T4" fmla="*/ 77850 w 908"/>
                <a:gd name="T5" fmla="*/ 488950 h 706"/>
                <a:gd name="T6" fmla="*/ 42464 w 908"/>
                <a:gd name="T7" fmla="*/ 441325 h 706"/>
                <a:gd name="T8" fmla="*/ 67234 w 908"/>
                <a:gd name="T9" fmla="*/ 400050 h 706"/>
                <a:gd name="T10" fmla="*/ 48657 w 908"/>
                <a:gd name="T11" fmla="*/ 358775 h 706"/>
                <a:gd name="T12" fmla="*/ 67234 w 908"/>
                <a:gd name="T13" fmla="*/ 282575 h 706"/>
                <a:gd name="T14" fmla="*/ 54849 w 908"/>
                <a:gd name="T15" fmla="*/ 251619 h 706"/>
                <a:gd name="T16" fmla="*/ 59272 w 908"/>
                <a:gd name="T17" fmla="*/ 200025 h 706"/>
                <a:gd name="T18" fmla="*/ 54849 w 908"/>
                <a:gd name="T19" fmla="*/ 170656 h 706"/>
                <a:gd name="T20" fmla="*/ 24771 w 908"/>
                <a:gd name="T21" fmla="*/ 146844 h 706"/>
                <a:gd name="T22" fmla="*/ 37156 w 908"/>
                <a:gd name="T23" fmla="*/ 135731 h 706"/>
                <a:gd name="T24" fmla="*/ 77850 w 908"/>
                <a:gd name="T25" fmla="*/ 128587 h 706"/>
                <a:gd name="T26" fmla="*/ 97313 w 908"/>
                <a:gd name="T27" fmla="*/ 111125 h 706"/>
                <a:gd name="T28" fmla="*/ 97313 w 908"/>
                <a:gd name="T29" fmla="*/ 82550 h 706"/>
                <a:gd name="T30" fmla="*/ 107929 w 908"/>
                <a:gd name="T31" fmla="*/ 64294 h 706"/>
                <a:gd name="T32" fmla="*/ 234436 w 908"/>
                <a:gd name="T33" fmla="*/ 0 h 706"/>
                <a:gd name="T34" fmla="*/ 241513 w 908"/>
                <a:gd name="T35" fmla="*/ 23019 h 706"/>
                <a:gd name="T36" fmla="*/ 266284 w 908"/>
                <a:gd name="T37" fmla="*/ 23019 h 706"/>
                <a:gd name="T38" fmla="*/ 272477 w 908"/>
                <a:gd name="T39" fmla="*/ 34925 h 706"/>
                <a:gd name="T40" fmla="*/ 392791 w 908"/>
                <a:gd name="T41" fmla="*/ 76200 h 706"/>
                <a:gd name="T42" fmla="*/ 435255 w 908"/>
                <a:gd name="T43" fmla="*/ 57944 h 706"/>
                <a:gd name="T44" fmla="*/ 459141 w 908"/>
                <a:gd name="T45" fmla="*/ 82550 h 706"/>
                <a:gd name="T46" fmla="*/ 477719 w 908"/>
                <a:gd name="T47" fmla="*/ 82550 h 706"/>
                <a:gd name="T48" fmla="*/ 483911 w 908"/>
                <a:gd name="T49" fmla="*/ 57944 h 706"/>
                <a:gd name="T50" fmla="*/ 502489 w 908"/>
                <a:gd name="T51" fmla="*/ 51594 h 706"/>
                <a:gd name="T52" fmla="*/ 536991 w 908"/>
                <a:gd name="T53" fmla="*/ 64294 h 706"/>
                <a:gd name="T54" fmla="*/ 610418 w 908"/>
                <a:gd name="T55" fmla="*/ 70644 h 706"/>
                <a:gd name="T56" fmla="*/ 658190 w 908"/>
                <a:gd name="T57" fmla="*/ 88900 h 706"/>
                <a:gd name="T58" fmla="*/ 695346 w 908"/>
                <a:gd name="T59" fmla="*/ 117475 h 706"/>
                <a:gd name="T60" fmla="*/ 713039 w 908"/>
                <a:gd name="T61" fmla="*/ 111125 h 706"/>
                <a:gd name="T62" fmla="*/ 725425 w 908"/>
                <a:gd name="T63" fmla="*/ 88900 h 706"/>
                <a:gd name="T64" fmla="*/ 744003 w 908"/>
                <a:gd name="T65" fmla="*/ 88900 h 706"/>
                <a:gd name="T66" fmla="*/ 748426 w 908"/>
                <a:gd name="T67" fmla="*/ 105569 h 706"/>
                <a:gd name="T68" fmla="*/ 797082 w 908"/>
                <a:gd name="T69" fmla="*/ 111125 h 706"/>
                <a:gd name="T70" fmla="*/ 790890 w 908"/>
                <a:gd name="T71" fmla="*/ 152400 h 706"/>
                <a:gd name="T72" fmla="*/ 803275 w 908"/>
                <a:gd name="T73" fmla="*/ 234950 h 706"/>
                <a:gd name="T74" fmla="*/ 760811 w 908"/>
                <a:gd name="T75" fmla="*/ 282575 h 706"/>
                <a:gd name="T76" fmla="*/ 748426 w 908"/>
                <a:gd name="T77" fmla="*/ 317500 h 706"/>
                <a:gd name="T78" fmla="*/ 701539 w 908"/>
                <a:gd name="T79" fmla="*/ 340518 h 706"/>
                <a:gd name="T80" fmla="*/ 682961 w 908"/>
                <a:gd name="T81" fmla="*/ 383381 h 706"/>
                <a:gd name="T82" fmla="*/ 646689 w 908"/>
                <a:gd name="T83" fmla="*/ 400050 h 706"/>
                <a:gd name="T84" fmla="*/ 664383 w 908"/>
                <a:gd name="T85" fmla="*/ 423068 h 706"/>
                <a:gd name="T86" fmla="*/ 664383 w 908"/>
                <a:gd name="T87" fmla="*/ 441325 h 706"/>
                <a:gd name="T88" fmla="*/ 646689 w 908"/>
                <a:gd name="T89" fmla="*/ 459581 h 706"/>
                <a:gd name="T90" fmla="*/ 610418 w 908"/>
                <a:gd name="T91" fmla="*/ 453231 h 706"/>
                <a:gd name="T92" fmla="*/ 575032 w 908"/>
                <a:gd name="T93" fmla="*/ 477837 h 706"/>
                <a:gd name="T94" fmla="*/ 549376 w 908"/>
                <a:gd name="T95" fmla="*/ 546893 h 706"/>
                <a:gd name="T96" fmla="*/ 520182 w 908"/>
                <a:gd name="T97" fmla="*/ 529431 h 706"/>
                <a:gd name="T98" fmla="*/ 494527 w 908"/>
                <a:gd name="T99" fmla="*/ 529431 h 706"/>
                <a:gd name="T100" fmla="*/ 477719 w 908"/>
                <a:gd name="T101" fmla="*/ 529431 h 706"/>
                <a:gd name="T102" fmla="*/ 447640 w 908"/>
                <a:gd name="T103" fmla="*/ 560387 h 706"/>
                <a:gd name="T104" fmla="*/ 404291 w 908"/>
                <a:gd name="T105" fmla="*/ 523875 h 706"/>
                <a:gd name="T106" fmla="*/ 392791 w 908"/>
                <a:gd name="T107" fmla="*/ 494506 h 706"/>
                <a:gd name="T108" fmla="*/ 358289 w 908"/>
                <a:gd name="T109" fmla="*/ 459581 h 706"/>
                <a:gd name="T110" fmla="*/ 337942 w 908"/>
                <a:gd name="T111" fmla="*/ 453231 h 706"/>
                <a:gd name="T112" fmla="*/ 241513 w 908"/>
                <a:gd name="T113" fmla="*/ 494506 h 706"/>
                <a:gd name="T114" fmla="*/ 200819 w 908"/>
                <a:gd name="T115" fmla="*/ 517525 h 706"/>
                <a:gd name="T116" fmla="*/ 187549 w 908"/>
                <a:gd name="T117" fmla="*/ 542131 h 706"/>
                <a:gd name="T118" fmla="*/ 158355 w 908"/>
                <a:gd name="T119" fmla="*/ 552450 h 706"/>
                <a:gd name="T120" fmla="*/ 126507 w 908"/>
                <a:gd name="T121" fmla="*/ 542131 h 706"/>
                <a:gd name="T122" fmla="*/ 0 w 908"/>
                <a:gd name="T123" fmla="*/ 529431 h 7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08" h="706">
                  <a:moveTo>
                    <a:pt x="0" y="667"/>
                  </a:moveTo>
                  <a:lnTo>
                    <a:pt x="67" y="639"/>
                  </a:lnTo>
                  <a:lnTo>
                    <a:pt x="88" y="616"/>
                  </a:lnTo>
                  <a:lnTo>
                    <a:pt x="48" y="556"/>
                  </a:lnTo>
                  <a:lnTo>
                    <a:pt x="76" y="504"/>
                  </a:lnTo>
                  <a:lnTo>
                    <a:pt x="55" y="452"/>
                  </a:lnTo>
                  <a:lnTo>
                    <a:pt x="76" y="356"/>
                  </a:lnTo>
                  <a:lnTo>
                    <a:pt x="62" y="317"/>
                  </a:lnTo>
                  <a:lnTo>
                    <a:pt x="67" y="252"/>
                  </a:lnTo>
                  <a:lnTo>
                    <a:pt x="62" y="215"/>
                  </a:lnTo>
                  <a:lnTo>
                    <a:pt x="28" y="185"/>
                  </a:lnTo>
                  <a:lnTo>
                    <a:pt x="42" y="171"/>
                  </a:lnTo>
                  <a:lnTo>
                    <a:pt x="88" y="162"/>
                  </a:lnTo>
                  <a:lnTo>
                    <a:pt x="110" y="140"/>
                  </a:lnTo>
                  <a:lnTo>
                    <a:pt x="110" y="104"/>
                  </a:lnTo>
                  <a:lnTo>
                    <a:pt x="122" y="81"/>
                  </a:lnTo>
                  <a:lnTo>
                    <a:pt x="265" y="0"/>
                  </a:lnTo>
                  <a:lnTo>
                    <a:pt x="273" y="29"/>
                  </a:lnTo>
                  <a:lnTo>
                    <a:pt x="301" y="29"/>
                  </a:lnTo>
                  <a:lnTo>
                    <a:pt x="308" y="44"/>
                  </a:lnTo>
                  <a:lnTo>
                    <a:pt x="444" y="96"/>
                  </a:lnTo>
                  <a:lnTo>
                    <a:pt x="492" y="73"/>
                  </a:lnTo>
                  <a:lnTo>
                    <a:pt x="519" y="104"/>
                  </a:lnTo>
                  <a:lnTo>
                    <a:pt x="540" y="104"/>
                  </a:lnTo>
                  <a:lnTo>
                    <a:pt x="547" y="73"/>
                  </a:lnTo>
                  <a:lnTo>
                    <a:pt x="568" y="65"/>
                  </a:lnTo>
                  <a:lnTo>
                    <a:pt x="607" y="81"/>
                  </a:lnTo>
                  <a:lnTo>
                    <a:pt x="690" y="89"/>
                  </a:lnTo>
                  <a:lnTo>
                    <a:pt x="744" y="112"/>
                  </a:lnTo>
                  <a:lnTo>
                    <a:pt x="786" y="148"/>
                  </a:lnTo>
                  <a:lnTo>
                    <a:pt x="806" y="140"/>
                  </a:lnTo>
                  <a:lnTo>
                    <a:pt x="820" y="112"/>
                  </a:lnTo>
                  <a:lnTo>
                    <a:pt x="841" y="112"/>
                  </a:lnTo>
                  <a:lnTo>
                    <a:pt x="846" y="133"/>
                  </a:lnTo>
                  <a:lnTo>
                    <a:pt x="901" y="140"/>
                  </a:lnTo>
                  <a:lnTo>
                    <a:pt x="894" y="192"/>
                  </a:lnTo>
                  <a:lnTo>
                    <a:pt x="908" y="296"/>
                  </a:lnTo>
                  <a:lnTo>
                    <a:pt x="860" y="356"/>
                  </a:lnTo>
                  <a:lnTo>
                    <a:pt x="846" y="400"/>
                  </a:lnTo>
                  <a:lnTo>
                    <a:pt x="793" y="429"/>
                  </a:lnTo>
                  <a:lnTo>
                    <a:pt x="772" y="483"/>
                  </a:lnTo>
                  <a:lnTo>
                    <a:pt x="731" y="504"/>
                  </a:lnTo>
                  <a:lnTo>
                    <a:pt x="751" y="533"/>
                  </a:lnTo>
                  <a:lnTo>
                    <a:pt x="751" y="556"/>
                  </a:lnTo>
                  <a:lnTo>
                    <a:pt x="731" y="579"/>
                  </a:lnTo>
                  <a:lnTo>
                    <a:pt x="690" y="571"/>
                  </a:lnTo>
                  <a:lnTo>
                    <a:pt x="650" y="602"/>
                  </a:lnTo>
                  <a:lnTo>
                    <a:pt x="621" y="689"/>
                  </a:lnTo>
                  <a:lnTo>
                    <a:pt x="588" y="667"/>
                  </a:lnTo>
                  <a:lnTo>
                    <a:pt x="559" y="667"/>
                  </a:lnTo>
                  <a:lnTo>
                    <a:pt x="540" y="667"/>
                  </a:lnTo>
                  <a:lnTo>
                    <a:pt x="506" y="706"/>
                  </a:lnTo>
                  <a:lnTo>
                    <a:pt x="457" y="660"/>
                  </a:lnTo>
                  <a:lnTo>
                    <a:pt x="444" y="623"/>
                  </a:lnTo>
                  <a:lnTo>
                    <a:pt x="405" y="579"/>
                  </a:lnTo>
                  <a:lnTo>
                    <a:pt x="382" y="571"/>
                  </a:lnTo>
                  <a:lnTo>
                    <a:pt x="273" y="623"/>
                  </a:lnTo>
                  <a:lnTo>
                    <a:pt x="227" y="652"/>
                  </a:lnTo>
                  <a:lnTo>
                    <a:pt x="212" y="683"/>
                  </a:lnTo>
                  <a:lnTo>
                    <a:pt x="179" y="696"/>
                  </a:lnTo>
                  <a:lnTo>
                    <a:pt x="143" y="683"/>
                  </a:lnTo>
                  <a:lnTo>
                    <a:pt x="0" y="667"/>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74" name="Freeform 51">
              <a:extLst>
                <a:ext uri="{FF2B5EF4-FFF2-40B4-BE49-F238E27FC236}">
                  <a16:creationId xmlns:a16="http://schemas.microsoft.com/office/drawing/2014/main" id="{55840162-16D8-4303-9F58-BEEB40604539}"/>
                </a:ext>
              </a:extLst>
            </p:cNvPr>
            <p:cNvSpPr>
              <a:spLocks/>
            </p:cNvSpPr>
            <p:nvPr/>
          </p:nvSpPr>
          <p:spPr bwMode="auto">
            <a:xfrm>
              <a:off x="8555398" y="2772102"/>
              <a:ext cx="534841" cy="426465"/>
            </a:xfrm>
            <a:custGeom>
              <a:avLst/>
              <a:gdLst>
                <a:gd name="T0" fmla="*/ 0 w 682"/>
                <a:gd name="T1" fmla="*/ 223044 h 606"/>
                <a:gd name="T2" fmla="*/ 6192 w 682"/>
                <a:gd name="T3" fmla="*/ 247650 h 606"/>
                <a:gd name="T4" fmla="*/ 46880 w 682"/>
                <a:gd name="T5" fmla="*/ 287337 h 606"/>
                <a:gd name="T6" fmla="*/ 46880 w 682"/>
                <a:gd name="T7" fmla="*/ 317500 h 606"/>
                <a:gd name="T8" fmla="*/ 65455 w 682"/>
                <a:gd name="T9" fmla="*/ 353218 h 606"/>
                <a:gd name="T10" fmla="*/ 65455 w 682"/>
                <a:gd name="T11" fmla="*/ 381793 h 606"/>
                <a:gd name="T12" fmla="*/ 97298 w 682"/>
                <a:gd name="T13" fmla="*/ 406400 h 606"/>
                <a:gd name="T14" fmla="*/ 103490 w 682"/>
                <a:gd name="T15" fmla="*/ 423068 h 606"/>
                <a:gd name="T16" fmla="*/ 126488 w 682"/>
                <a:gd name="T17" fmla="*/ 434975 h 606"/>
                <a:gd name="T18" fmla="*/ 107913 w 682"/>
                <a:gd name="T19" fmla="*/ 459581 h 606"/>
                <a:gd name="T20" fmla="*/ 114104 w 682"/>
                <a:gd name="T21" fmla="*/ 481012 h 606"/>
                <a:gd name="T22" fmla="*/ 144179 w 682"/>
                <a:gd name="T23" fmla="*/ 476250 h 606"/>
                <a:gd name="T24" fmla="*/ 167176 w 682"/>
                <a:gd name="T25" fmla="*/ 454025 h 606"/>
                <a:gd name="T26" fmla="*/ 186636 w 682"/>
                <a:gd name="T27" fmla="*/ 446087 h 606"/>
                <a:gd name="T28" fmla="*/ 253860 w 682"/>
                <a:gd name="T29" fmla="*/ 459581 h 606"/>
                <a:gd name="T30" fmla="*/ 294549 w 682"/>
                <a:gd name="T31" fmla="*/ 411162 h 606"/>
                <a:gd name="T32" fmla="*/ 319316 w 682"/>
                <a:gd name="T33" fmla="*/ 406400 h 606"/>
                <a:gd name="T34" fmla="*/ 331699 w 682"/>
                <a:gd name="T35" fmla="*/ 353218 h 606"/>
                <a:gd name="T36" fmla="*/ 367965 w 682"/>
                <a:gd name="T37" fmla="*/ 330200 h 606"/>
                <a:gd name="T38" fmla="*/ 380348 w 682"/>
                <a:gd name="T39" fmla="*/ 305593 h 606"/>
                <a:gd name="T40" fmla="*/ 446688 w 682"/>
                <a:gd name="T41" fmla="*/ 241300 h 606"/>
                <a:gd name="T42" fmla="*/ 482069 w 682"/>
                <a:gd name="T43" fmla="*/ 223044 h 606"/>
                <a:gd name="T44" fmla="*/ 549294 w 682"/>
                <a:gd name="T45" fmla="*/ 145256 h 606"/>
                <a:gd name="T46" fmla="*/ 603250 w 682"/>
                <a:gd name="T47" fmla="*/ 123825 h 606"/>
                <a:gd name="T48" fmla="*/ 573176 w 682"/>
                <a:gd name="T49" fmla="*/ 99219 h 606"/>
                <a:gd name="T50" fmla="*/ 560793 w 682"/>
                <a:gd name="T51" fmla="*/ 46037 h 606"/>
                <a:gd name="T52" fmla="*/ 507721 w 682"/>
                <a:gd name="T53" fmla="*/ 23019 h 606"/>
                <a:gd name="T54" fmla="*/ 500644 w 682"/>
                <a:gd name="T55" fmla="*/ 4762 h 606"/>
                <a:gd name="T56" fmla="*/ 446688 w 682"/>
                <a:gd name="T57" fmla="*/ 0 h 606"/>
                <a:gd name="T58" fmla="*/ 428997 w 682"/>
                <a:gd name="T59" fmla="*/ 11112 h 606"/>
                <a:gd name="T60" fmla="*/ 410422 w 682"/>
                <a:gd name="T61" fmla="*/ 46037 h 606"/>
                <a:gd name="T62" fmla="*/ 391847 w 682"/>
                <a:gd name="T63" fmla="*/ 29369 h 606"/>
                <a:gd name="T64" fmla="*/ 367965 w 682"/>
                <a:gd name="T65" fmla="*/ 23019 h 606"/>
                <a:gd name="T66" fmla="*/ 361773 w 682"/>
                <a:gd name="T67" fmla="*/ 29369 h 606"/>
                <a:gd name="T68" fmla="*/ 344082 w 682"/>
                <a:gd name="T69" fmla="*/ 4762 h 606"/>
                <a:gd name="T70" fmla="*/ 325507 w 682"/>
                <a:gd name="T71" fmla="*/ 4762 h 606"/>
                <a:gd name="T72" fmla="*/ 306932 w 682"/>
                <a:gd name="T73" fmla="*/ 39687 h 606"/>
                <a:gd name="T74" fmla="*/ 228209 w 682"/>
                <a:gd name="T75" fmla="*/ 57944 h 606"/>
                <a:gd name="T76" fmla="*/ 173368 w 682"/>
                <a:gd name="T77" fmla="*/ 64294 h 606"/>
                <a:gd name="T78" fmla="*/ 150370 w 682"/>
                <a:gd name="T79" fmla="*/ 57944 h 606"/>
                <a:gd name="T80" fmla="*/ 114104 w 682"/>
                <a:gd name="T81" fmla="*/ 76200 h 606"/>
                <a:gd name="T82" fmla="*/ 107913 w 682"/>
                <a:gd name="T83" fmla="*/ 82550 h 606"/>
                <a:gd name="T84" fmla="*/ 114104 w 682"/>
                <a:gd name="T85" fmla="*/ 123825 h 606"/>
                <a:gd name="T86" fmla="*/ 103490 w 682"/>
                <a:gd name="T87" fmla="*/ 134937 h 606"/>
                <a:gd name="T88" fmla="*/ 71647 w 682"/>
                <a:gd name="T89" fmla="*/ 128587 h 606"/>
                <a:gd name="T90" fmla="*/ 65455 w 682"/>
                <a:gd name="T91" fmla="*/ 134937 h 606"/>
                <a:gd name="T92" fmla="*/ 65455 w 682"/>
                <a:gd name="T93" fmla="*/ 176212 h 606"/>
                <a:gd name="T94" fmla="*/ 53072 w 682"/>
                <a:gd name="T95" fmla="*/ 194469 h 606"/>
                <a:gd name="T96" fmla="*/ 65455 w 682"/>
                <a:gd name="T97" fmla="*/ 216694 h 606"/>
                <a:gd name="T98" fmla="*/ 46880 w 682"/>
                <a:gd name="T99" fmla="*/ 229394 h 606"/>
                <a:gd name="T100" fmla="*/ 22998 w 682"/>
                <a:gd name="T101" fmla="*/ 216694 h 606"/>
                <a:gd name="T102" fmla="*/ 0 w 682"/>
                <a:gd name="T103" fmla="*/ 223044 h 6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82" h="606">
                  <a:moveTo>
                    <a:pt x="0" y="281"/>
                  </a:moveTo>
                  <a:lnTo>
                    <a:pt x="7" y="312"/>
                  </a:lnTo>
                  <a:lnTo>
                    <a:pt x="53" y="362"/>
                  </a:lnTo>
                  <a:lnTo>
                    <a:pt x="53" y="400"/>
                  </a:lnTo>
                  <a:lnTo>
                    <a:pt x="74" y="445"/>
                  </a:lnTo>
                  <a:lnTo>
                    <a:pt x="74" y="481"/>
                  </a:lnTo>
                  <a:lnTo>
                    <a:pt x="110" y="512"/>
                  </a:lnTo>
                  <a:lnTo>
                    <a:pt x="117" y="533"/>
                  </a:lnTo>
                  <a:lnTo>
                    <a:pt x="143" y="548"/>
                  </a:lnTo>
                  <a:lnTo>
                    <a:pt x="122" y="579"/>
                  </a:lnTo>
                  <a:lnTo>
                    <a:pt x="129" y="606"/>
                  </a:lnTo>
                  <a:lnTo>
                    <a:pt x="163" y="600"/>
                  </a:lnTo>
                  <a:lnTo>
                    <a:pt x="189" y="572"/>
                  </a:lnTo>
                  <a:lnTo>
                    <a:pt x="211" y="562"/>
                  </a:lnTo>
                  <a:lnTo>
                    <a:pt x="287" y="579"/>
                  </a:lnTo>
                  <a:lnTo>
                    <a:pt x="333" y="518"/>
                  </a:lnTo>
                  <a:lnTo>
                    <a:pt x="361" y="512"/>
                  </a:lnTo>
                  <a:lnTo>
                    <a:pt x="375" y="445"/>
                  </a:lnTo>
                  <a:lnTo>
                    <a:pt x="416" y="416"/>
                  </a:lnTo>
                  <a:lnTo>
                    <a:pt x="430" y="385"/>
                  </a:lnTo>
                  <a:lnTo>
                    <a:pt x="505" y="304"/>
                  </a:lnTo>
                  <a:lnTo>
                    <a:pt x="545" y="281"/>
                  </a:lnTo>
                  <a:lnTo>
                    <a:pt x="621" y="183"/>
                  </a:lnTo>
                  <a:lnTo>
                    <a:pt x="682" y="156"/>
                  </a:lnTo>
                  <a:lnTo>
                    <a:pt x="648" y="125"/>
                  </a:lnTo>
                  <a:lnTo>
                    <a:pt x="634" y="58"/>
                  </a:lnTo>
                  <a:lnTo>
                    <a:pt x="574" y="29"/>
                  </a:lnTo>
                  <a:lnTo>
                    <a:pt x="566" y="6"/>
                  </a:lnTo>
                  <a:lnTo>
                    <a:pt x="505" y="0"/>
                  </a:lnTo>
                  <a:lnTo>
                    <a:pt x="485" y="14"/>
                  </a:lnTo>
                  <a:lnTo>
                    <a:pt x="464" y="58"/>
                  </a:lnTo>
                  <a:lnTo>
                    <a:pt x="443" y="37"/>
                  </a:lnTo>
                  <a:lnTo>
                    <a:pt x="416" y="29"/>
                  </a:lnTo>
                  <a:lnTo>
                    <a:pt x="409" y="37"/>
                  </a:lnTo>
                  <a:lnTo>
                    <a:pt x="389" y="6"/>
                  </a:lnTo>
                  <a:lnTo>
                    <a:pt x="368" y="6"/>
                  </a:lnTo>
                  <a:lnTo>
                    <a:pt x="347" y="50"/>
                  </a:lnTo>
                  <a:lnTo>
                    <a:pt x="258" y="73"/>
                  </a:lnTo>
                  <a:lnTo>
                    <a:pt x="196" y="81"/>
                  </a:lnTo>
                  <a:lnTo>
                    <a:pt x="170" y="73"/>
                  </a:lnTo>
                  <a:lnTo>
                    <a:pt x="129" y="96"/>
                  </a:lnTo>
                  <a:lnTo>
                    <a:pt x="122" y="104"/>
                  </a:lnTo>
                  <a:lnTo>
                    <a:pt x="129" y="156"/>
                  </a:lnTo>
                  <a:lnTo>
                    <a:pt x="117" y="170"/>
                  </a:lnTo>
                  <a:lnTo>
                    <a:pt x="81" y="162"/>
                  </a:lnTo>
                  <a:lnTo>
                    <a:pt x="74" y="170"/>
                  </a:lnTo>
                  <a:lnTo>
                    <a:pt x="74" y="222"/>
                  </a:lnTo>
                  <a:lnTo>
                    <a:pt x="60" y="245"/>
                  </a:lnTo>
                  <a:lnTo>
                    <a:pt x="74" y="273"/>
                  </a:lnTo>
                  <a:lnTo>
                    <a:pt x="53" y="289"/>
                  </a:lnTo>
                  <a:lnTo>
                    <a:pt x="26" y="273"/>
                  </a:lnTo>
                  <a:lnTo>
                    <a:pt x="0" y="281"/>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75" name="Freeform 52">
              <a:extLst>
                <a:ext uri="{FF2B5EF4-FFF2-40B4-BE49-F238E27FC236}">
                  <a16:creationId xmlns:a16="http://schemas.microsoft.com/office/drawing/2014/main" id="{251F5E7E-EED8-4F71-A99D-2AE360715ED8}"/>
                </a:ext>
              </a:extLst>
            </p:cNvPr>
            <p:cNvSpPr>
              <a:spLocks/>
            </p:cNvSpPr>
            <p:nvPr/>
          </p:nvSpPr>
          <p:spPr bwMode="auto">
            <a:xfrm>
              <a:off x="8998753" y="2504682"/>
              <a:ext cx="584103" cy="495432"/>
            </a:xfrm>
            <a:custGeom>
              <a:avLst/>
              <a:gdLst>
                <a:gd name="T0" fmla="*/ 0 w 744"/>
                <a:gd name="T1" fmla="*/ 305594 h 704"/>
                <a:gd name="T2" fmla="*/ 7084 w 744"/>
                <a:gd name="T3" fmla="*/ 323850 h 704"/>
                <a:gd name="T4" fmla="*/ 60214 w 744"/>
                <a:gd name="T5" fmla="*/ 346869 h 704"/>
                <a:gd name="T6" fmla="*/ 72611 w 744"/>
                <a:gd name="T7" fmla="*/ 400050 h 704"/>
                <a:gd name="T8" fmla="*/ 102718 w 744"/>
                <a:gd name="T9" fmla="*/ 424656 h 704"/>
                <a:gd name="T10" fmla="*/ 229345 w 744"/>
                <a:gd name="T11" fmla="*/ 418306 h 704"/>
                <a:gd name="T12" fmla="*/ 260337 w 744"/>
                <a:gd name="T13" fmla="*/ 435769 h 704"/>
                <a:gd name="T14" fmla="*/ 284246 w 744"/>
                <a:gd name="T15" fmla="*/ 429419 h 704"/>
                <a:gd name="T16" fmla="*/ 320551 w 744"/>
                <a:gd name="T17" fmla="*/ 441325 h 704"/>
                <a:gd name="T18" fmla="*/ 345346 w 744"/>
                <a:gd name="T19" fmla="*/ 454025 h 704"/>
                <a:gd name="T20" fmla="*/ 331178 w 744"/>
                <a:gd name="T21" fmla="*/ 482600 h 704"/>
                <a:gd name="T22" fmla="*/ 375453 w 744"/>
                <a:gd name="T23" fmla="*/ 495300 h 704"/>
                <a:gd name="T24" fmla="*/ 398476 w 744"/>
                <a:gd name="T25" fmla="*/ 530225 h 704"/>
                <a:gd name="T26" fmla="*/ 458690 w 744"/>
                <a:gd name="T27" fmla="*/ 558800 h 704"/>
                <a:gd name="T28" fmla="*/ 532186 w 744"/>
                <a:gd name="T29" fmla="*/ 534988 h 704"/>
                <a:gd name="T30" fmla="*/ 572919 w 744"/>
                <a:gd name="T31" fmla="*/ 534988 h 704"/>
                <a:gd name="T32" fmla="*/ 580889 w 744"/>
                <a:gd name="T33" fmla="*/ 511969 h 704"/>
                <a:gd name="T34" fmla="*/ 532186 w 744"/>
                <a:gd name="T35" fmla="*/ 477044 h 704"/>
                <a:gd name="T36" fmla="*/ 544583 w 744"/>
                <a:gd name="T37" fmla="*/ 446088 h 704"/>
                <a:gd name="T38" fmla="*/ 525988 w 744"/>
                <a:gd name="T39" fmla="*/ 424656 h 704"/>
                <a:gd name="T40" fmla="*/ 544583 w 744"/>
                <a:gd name="T41" fmla="*/ 358775 h 704"/>
                <a:gd name="T42" fmla="*/ 555209 w 744"/>
                <a:gd name="T43" fmla="*/ 358775 h 704"/>
                <a:gd name="T44" fmla="*/ 567606 w 744"/>
                <a:gd name="T45" fmla="*/ 383381 h 704"/>
                <a:gd name="T46" fmla="*/ 599484 w 744"/>
                <a:gd name="T47" fmla="*/ 383381 h 704"/>
                <a:gd name="T48" fmla="*/ 610110 w 744"/>
                <a:gd name="T49" fmla="*/ 371475 h 704"/>
                <a:gd name="T50" fmla="*/ 603912 w 744"/>
                <a:gd name="T51" fmla="*/ 282575 h 704"/>
                <a:gd name="T52" fmla="*/ 634019 w 744"/>
                <a:gd name="T53" fmla="*/ 282575 h 704"/>
                <a:gd name="T54" fmla="*/ 652614 w 744"/>
                <a:gd name="T55" fmla="*/ 235744 h 704"/>
                <a:gd name="T56" fmla="*/ 658813 w 744"/>
                <a:gd name="T57" fmla="*/ 181769 h 704"/>
                <a:gd name="T58" fmla="*/ 634019 w 744"/>
                <a:gd name="T59" fmla="*/ 123825 h 704"/>
                <a:gd name="T60" fmla="*/ 591515 w 744"/>
                <a:gd name="T61" fmla="*/ 128588 h 704"/>
                <a:gd name="T62" fmla="*/ 544583 w 744"/>
                <a:gd name="T63" fmla="*/ 105569 h 704"/>
                <a:gd name="T64" fmla="*/ 525988 w 744"/>
                <a:gd name="T65" fmla="*/ 41275 h 704"/>
                <a:gd name="T66" fmla="*/ 502079 w 744"/>
                <a:gd name="T67" fmla="*/ 23019 h 704"/>
                <a:gd name="T68" fmla="*/ 464888 w 744"/>
                <a:gd name="T69" fmla="*/ 17463 h 704"/>
                <a:gd name="T70" fmla="*/ 436552 w 744"/>
                <a:gd name="T71" fmla="*/ 0 h 704"/>
                <a:gd name="T72" fmla="*/ 404674 w 744"/>
                <a:gd name="T73" fmla="*/ 4763 h 704"/>
                <a:gd name="T74" fmla="*/ 375453 w 744"/>
                <a:gd name="T75" fmla="*/ 35719 h 704"/>
                <a:gd name="T76" fmla="*/ 369254 w 744"/>
                <a:gd name="T77" fmla="*/ 53975 h 704"/>
                <a:gd name="T78" fmla="*/ 331178 w 744"/>
                <a:gd name="T79" fmla="*/ 82550 h 704"/>
                <a:gd name="T80" fmla="*/ 296643 w 744"/>
                <a:gd name="T81" fmla="*/ 76994 h 704"/>
                <a:gd name="T82" fmla="*/ 290444 w 744"/>
                <a:gd name="T83" fmla="*/ 17463 h 704"/>
                <a:gd name="T84" fmla="*/ 254139 w 744"/>
                <a:gd name="T85" fmla="*/ 35719 h 704"/>
                <a:gd name="T86" fmla="*/ 246169 w 744"/>
                <a:gd name="T87" fmla="*/ 70644 h 704"/>
                <a:gd name="T88" fmla="*/ 229345 w 744"/>
                <a:gd name="T89" fmla="*/ 82550 h 704"/>
                <a:gd name="T90" fmla="*/ 205436 w 744"/>
                <a:gd name="T91" fmla="*/ 82550 h 704"/>
                <a:gd name="T92" fmla="*/ 144337 w 744"/>
                <a:gd name="T93" fmla="*/ 154781 h 704"/>
                <a:gd name="T94" fmla="*/ 138138 w 744"/>
                <a:gd name="T95" fmla="*/ 177800 h 704"/>
                <a:gd name="T96" fmla="*/ 127512 w 744"/>
                <a:gd name="T97" fmla="*/ 177800 h 704"/>
                <a:gd name="T98" fmla="*/ 108917 w 744"/>
                <a:gd name="T99" fmla="*/ 146844 h 704"/>
                <a:gd name="T100" fmla="*/ 96520 w 744"/>
                <a:gd name="T101" fmla="*/ 154781 h 704"/>
                <a:gd name="T102" fmla="*/ 96520 w 744"/>
                <a:gd name="T103" fmla="*/ 194469 h 704"/>
                <a:gd name="T104" fmla="*/ 23909 w 744"/>
                <a:gd name="T105" fmla="*/ 288925 h 704"/>
                <a:gd name="T106" fmla="*/ 0 w 744"/>
                <a:gd name="T107" fmla="*/ 305594 h 70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44" h="704">
                  <a:moveTo>
                    <a:pt x="0" y="385"/>
                  </a:moveTo>
                  <a:lnTo>
                    <a:pt x="8" y="408"/>
                  </a:lnTo>
                  <a:lnTo>
                    <a:pt x="68" y="437"/>
                  </a:lnTo>
                  <a:lnTo>
                    <a:pt x="82" y="504"/>
                  </a:lnTo>
                  <a:lnTo>
                    <a:pt x="116" y="535"/>
                  </a:lnTo>
                  <a:lnTo>
                    <a:pt x="259" y="527"/>
                  </a:lnTo>
                  <a:lnTo>
                    <a:pt x="294" y="549"/>
                  </a:lnTo>
                  <a:lnTo>
                    <a:pt x="321" y="541"/>
                  </a:lnTo>
                  <a:lnTo>
                    <a:pt x="362" y="556"/>
                  </a:lnTo>
                  <a:lnTo>
                    <a:pt x="390" y="572"/>
                  </a:lnTo>
                  <a:lnTo>
                    <a:pt x="374" y="608"/>
                  </a:lnTo>
                  <a:lnTo>
                    <a:pt x="424" y="624"/>
                  </a:lnTo>
                  <a:lnTo>
                    <a:pt x="450" y="668"/>
                  </a:lnTo>
                  <a:lnTo>
                    <a:pt x="518" y="704"/>
                  </a:lnTo>
                  <a:lnTo>
                    <a:pt x="601" y="674"/>
                  </a:lnTo>
                  <a:lnTo>
                    <a:pt x="647" y="674"/>
                  </a:lnTo>
                  <a:lnTo>
                    <a:pt x="656" y="645"/>
                  </a:lnTo>
                  <a:lnTo>
                    <a:pt x="601" y="601"/>
                  </a:lnTo>
                  <a:lnTo>
                    <a:pt x="615" y="562"/>
                  </a:lnTo>
                  <a:lnTo>
                    <a:pt x="594" y="535"/>
                  </a:lnTo>
                  <a:lnTo>
                    <a:pt x="615" y="452"/>
                  </a:lnTo>
                  <a:lnTo>
                    <a:pt x="627" y="452"/>
                  </a:lnTo>
                  <a:lnTo>
                    <a:pt x="641" y="483"/>
                  </a:lnTo>
                  <a:lnTo>
                    <a:pt x="677" y="483"/>
                  </a:lnTo>
                  <a:lnTo>
                    <a:pt x="689" y="468"/>
                  </a:lnTo>
                  <a:lnTo>
                    <a:pt x="682" y="356"/>
                  </a:lnTo>
                  <a:lnTo>
                    <a:pt x="716" y="356"/>
                  </a:lnTo>
                  <a:lnTo>
                    <a:pt x="737" y="297"/>
                  </a:lnTo>
                  <a:lnTo>
                    <a:pt x="744" y="229"/>
                  </a:lnTo>
                  <a:lnTo>
                    <a:pt x="716" y="156"/>
                  </a:lnTo>
                  <a:lnTo>
                    <a:pt x="668" y="162"/>
                  </a:lnTo>
                  <a:lnTo>
                    <a:pt x="615" y="133"/>
                  </a:lnTo>
                  <a:lnTo>
                    <a:pt x="594" y="52"/>
                  </a:lnTo>
                  <a:lnTo>
                    <a:pt x="567" y="29"/>
                  </a:lnTo>
                  <a:lnTo>
                    <a:pt x="525" y="22"/>
                  </a:lnTo>
                  <a:lnTo>
                    <a:pt x="493" y="0"/>
                  </a:lnTo>
                  <a:lnTo>
                    <a:pt x="457" y="6"/>
                  </a:lnTo>
                  <a:lnTo>
                    <a:pt x="424" y="45"/>
                  </a:lnTo>
                  <a:lnTo>
                    <a:pt x="417" y="68"/>
                  </a:lnTo>
                  <a:lnTo>
                    <a:pt x="374" y="104"/>
                  </a:lnTo>
                  <a:lnTo>
                    <a:pt x="335" y="97"/>
                  </a:lnTo>
                  <a:lnTo>
                    <a:pt x="328" y="22"/>
                  </a:lnTo>
                  <a:lnTo>
                    <a:pt x="287" y="45"/>
                  </a:lnTo>
                  <a:lnTo>
                    <a:pt x="278" y="89"/>
                  </a:lnTo>
                  <a:lnTo>
                    <a:pt x="259" y="104"/>
                  </a:lnTo>
                  <a:lnTo>
                    <a:pt x="232" y="104"/>
                  </a:lnTo>
                  <a:lnTo>
                    <a:pt x="163" y="195"/>
                  </a:lnTo>
                  <a:lnTo>
                    <a:pt x="156" y="224"/>
                  </a:lnTo>
                  <a:lnTo>
                    <a:pt x="144" y="224"/>
                  </a:lnTo>
                  <a:lnTo>
                    <a:pt x="123" y="185"/>
                  </a:lnTo>
                  <a:lnTo>
                    <a:pt x="109" y="195"/>
                  </a:lnTo>
                  <a:lnTo>
                    <a:pt x="109" y="245"/>
                  </a:lnTo>
                  <a:lnTo>
                    <a:pt x="27" y="364"/>
                  </a:lnTo>
                  <a:lnTo>
                    <a:pt x="0" y="385"/>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76" name="Freeform 53">
              <a:extLst>
                <a:ext uri="{FF2B5EF4-FFF2-40B4-BE49-F238E27FC236}">
                  <a16:creationId xmlns:a16="http://schemas.microsoft.com/office/drawing/2014/main" id="{147785DE-B19E-432C-A81F-DE6A94316151}"/>
                </a:ext>
              </a:extLst>
            </p:cNvPr>
            <p:cNvSpPr>
              <a:spLocks/>
            </p:cNvSpPr>
            <p:nvPr/>
          </p:nvSpPr>
          <p:spPr bwMode="auto">
            <a:xfrm>
              <a:off x="10282371" y="2743953"/>
              <a:ext cx="499655" cy="508098"/>
            </a:xfrm>
            <a:custGeom>
              <a:avLst/>
              <a:gdLst>
                <a:gd name="T0" fmla="*/ 0 w 636"/>
                <a:gd name="T1" fmla="*/ 460218 h 721"/>
                <a:gd name="T2" fmla="*/ 23925 w 636"/>
                <a:gd name="T3" fmla="*/ 425245 h 721"/>
                <a:gd name="T4" fmla="*/ 19494 w 636"/>
                <a:gd name="T5" fmla="*/ 395835 h 721"/>
                <a:gd name="T6" fmla="*/ 36330 w 636"/>
                <a:gd name="T7" fmla="*/ 348144 h 721"/>
                <a:gd name="T8" fmla="*/ 30128 w 636"/>
                <a:gd name="T9" fmla="*/ 294889 h 721"/>
                <a:gd name="T10" fmla="*/ 23925 w 636"/>
                <a:gd name="T11" fmla="*/ 264685 h 721"/>
                <a:gd name="T12" fmla="*/ 54939 w 636"/>
                <a:gd name="T13" fmla="*/ 193943 h 721"/>
                <a:gd name="T14" fmla="*/ 80636 w 636"/>
                <a:gd name="T15" fmla="*/ 165329 h 721"/>
                <a:gd name="T16" fmla="*/ 109877 w 636"/>
                <a:gd name="T17" fmla="*/ 158970 h 721"/>
                <a:gd name="T18" fmla="*/ 140005 w 636"/>
                <a:gd name="T19" fmla="*/ 142278 h 721"/>
                <a:gd name="T20" fmla="*/ 164816 w 636"/>
                <a:gd name="T21" fmla="*/ 142278 h 721"/>
                <a:gd name="T22" fmla="*/ 182538 w 636"/>
                <a:gd name="T23" fmla="*/ 123997 h 721"/>
                <a:gd name="T24" fmla="*/ 260515 w 636"/>
                <a:gd name="T25" fmla="*/ 112869 h 721"/>
                <a:gd name="T26" fmla="*/ 309251 w 636"/>
                <a:gd name="T27" fmla="*/ 88228 h 721"/>
                <a:gd name="T28" fmla="*/ 333176 w 636"/>
                <a:gd name="T29" fmla="*/ 59614 h 721"/>
                <a:gd name="T30" fmla="*/ 362417 w 636"/>
                <a:gd name="T31" fmla="*/ 53255 h 721"/>
                <a:gd name="T32" fmla="*/ 375709 w 636"/>
                <a:gd name="T33" fmla="*/ 24640 h 721"/>
                <a:gd name="T34" fmla="*/ 400520 w 636"/>
                <a:gd name="T35" fmla="*/ 6359 h 721"/>
                <a:gd name="T36" fmla="*/ 466091 w 636"/>
                <a:gd name="T37" fmla="*/ 0 h 721"/>
                <a:gd name="T38" fmla="*/ 490016 w 636"/>
                <a:gd name="T39" fmla="*/ 11923 h 721"/>
                <a:gd name="T40" fmla="*/ 504194 w 636"/>
                <a:gd name="T41" fmla="*/ 88228 h 721"/>
                <a:gd name="T42" fmla="*/ 532549 w 636"/>
                <a:gd name="T43" fmla="*/ 106510 h 721"/>
                <a:gd name="T44" fmla="*/ 563563 w 636"/>
                <a:gd name="T45" fmla="*/ 193943 h 721"/>
                <a:gd name="T46" fmla="*/ 496219 w 636"/>
                <a:gd name="T47" fmla="*/ 224943 h 721"/>
                <a:gd name="T48" fmla="*/ 453686 w 636"/>
                <a:gd name="T49" fmla="*/ 224943 h 721"/>
                <a:gd name="T50" fmla="*/ 436850 w 636"/>
                <a:gd name="T51" fmla="*/ 236865 h 721"/>
                <a:gd name="T52" fmla="*/ 412925 w 636"/>
                <a:gd name="T53" fmla="*/ 278198 h 721"/>
                <a:gd name="T54" fmla="*/ 369506 w 636"/>
                <a:gd name="T55" fmla="*/ 271839 h 721"/>
                <a:gd name="T56" fmla="*/ 309251 w 636"/>
                <a:gd name="T57" fmla="*/ 306812 h 721"/>
                <a:gd name="T58" fmla="*/ 218868 w 636"/>
                <a:gd name="T59" fmla="*/ 406168 h 721"/>
                <a:gd name="T60" fmla="*/ 231273 w 636"/>
                <a:gd name="T61" fmla="*/ 425245 h 721"/>
                <a:gd name="T62" fmla="*/ 248109 w 636"/>
                <a:gd name="T63" fmla="*/ 412527 h 721"/>
                <a:gd name="T64" fmla="*/ 266718 w 636"/>
                <a:gd name="T65" fmla="*/ 418886 h 721"/>
                <a:gd name="T66" fmla="*/ 292415 w 636"/>
                <a:gd name="T67" fmla="*/ 465782 h 721"/>
                <a:gd name="T68" fmla="*/ 231273 w 636"/>
                <a:gd name="T69" fmla="*/ 536524 h 721"/>
                <a:gd name="T70" fmla="*/ 211779 w 636"/>
                <a:gd name="T71" fmla="*/ 542883 h 721"/>
                <a:gd name="T72" fmla="*/ 207349 w 636"/>
                <a:gd name="T73" fmla="*/ 536524 h 721"/>
                <a:gd name="T74" fmla="*/ 207349 w 636"/>
                <a:gd name="T75" fmla="*/ 519832 h 721"/>
                <a:gd name="T76" fmla="*/ 231273 w 636"/>
                <a:gd name="T77" fmla="*/ 501550 h 721"/>
                <a:gd name="T78" fmla="*/ 225071 w 636"/>
                <a:gd name="T79" fmla="*/ 495192 h 721"/>
                <a:gd name="T80" fmla="*/ 186968 w 636"/>
                <a:gd name="T81" fmla="*/ 511884 h 721"/>
                <a:gd name="T82" fmla="*/ 150638 w 636"/>
                <a:gd name="T83" fmla="*/ 573087 h 721"/>
                <a:gd name="T84" fmla="*/ 116080 w 636"/>
                <a:gd name="T85" fmla="*/ 536524 h 721"/>
                <a:gd name="T86" fmla="*/ 74433 w 636"/>
                <a:gd name="T87" fmla="*/ 542883 h 721"/>
                <a:gd name="T88" fmla="*/ 54939 w 636"/>
                <a:gd name="T89" fmla="*/ 536524 h 721"/>
                <a:gd name="T90" fmla="*/ 48736 w 636"/>
                <a:gd name="T91" fmla="*/ 495192 h 721"/>
                <a:gd name="T92" fmla="*/ 36330 w 636"/>
                <a:gd name="T93" fmla="*/ 476910 h 721"/>
                <a:gd name="T94" fmla="*/ 0 w 636"/>
                <a:gd name="T95" fmla="*/ 460218 h 7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6" h="721">
                  <a:moveTo>
                    <a:pt x="0" y="579"/>
                  </a:moveTo>
                  <a:lnTo>
                    <a:pt x="27" y="535"/>
                  </a:lnTo>
                  <a:lnTo>
                    <a:pt x="22" y="498"/>
                  </a:lnTo>
                  <a:lnTo>
                    <a:pt x="41" y="438"/>
                  </a:lnTo>
                  <a:lnTo>
                    <a:pt x="34" y="371"/>
                  </a:lnTo>
                  <a:lnTo>
                    <a:pt x="27" y="333"/>
                  </a:lnTo>
                  <a:lnTo>
                    <a:pt x="62" y="244"/>
                  </a:lnTo>
                  <a:lnTo>
                    <a:pt x="91" y="208"/>
                  </a:lnTo>
                  <a:lnTo>
                    <a:pt x="124" y="200"/>
                  </a:lnTo>
                  <a:lnTo>
                    <a:pt x="158" y="179"/>
                  </a:lnTo>
                  <a:lnTo>
                    <a:pt x="186" y="179"/>
                  </a:lnTo>
                  <a:lnTo>
                    <a:pt x="206" y="156"/>
                  </a:lnTo>
                  <a:lnTo>
                    <a:pt x="294" y="142"/>
                  </a:lnTo>
                  <a:lnTo>
                    <a:pt x="349" y="111"/>
                  </a:lnTo>
                  <a:lnTo>
                    <a:pt x="376" y="75"/>
                  </a:lnTo>
                  <a:lnTo>
                    <a:pt x="409" y="67"/>
                  </a:lnTo>
                  <a:lnTo>
                    <a:pt x="424" y="31"/>
                  </a:lnTo>
                  <a:lnTo>
                    <a:pt x="452" y="8"/>
                  </a:lnTo>
                  <a:lnTo>
                    <a:pt x="526" y="0"/>
                  </a:lnTo>
                  <a:lnTo>
                    <a:pt x="553" y="15"/>
                  </a:lnTo>
                  <a:lnTo>
                    <a:pt x="569" y="111"/>
                  </a:lnTo>
                  <a:lnTo>
                    <a:pt x="601" y="134"/>
                  </a:lnTo>
                  <a:lnTo>
                    <a:pt x="636" y="244"/>
                  </a:lnTo>
                  <a:lnTo>
                    <a:pt x="560" y="283"/>
                  </a:lnTo>
                  <a:lnTo>
                    <a:pt x="512" y="283"/>
                  </a:lnTo>
                  <a:lnTo>
                    <a:pt x="493" y="298"/>
                  </a:lnTo>
                  <a:lnTo>
                    <a:pt x="466" y="350"/>
                  </a:lnTo>
                  <a:lnTo>
                    <a:pt x="417" y="342"/>
                  </a:lnTo>
                  <a:lnTo>
                    <a:pt x="349" y="386"/>
                  </a:lnTo>
                  <a:lnTo>
                    <a:pt x="247" y="511"/>
                  </a:lnTo>
                  <a:lnTo>
                    <a:pt x="261" y="535"/>
                  </a:lnTo>
                  <a:lnTo>
                    <a:pt x="280" y="519"/>
                  </a:lnTo>
                  <a:lnTo>
                    <a:pt x="301" y="527"/>
                  </a:lnTo>
                  <a:lnTo>
                    <a:pt x="330" y="586"/>
                  </a:lnTo>
                  <a:lnTo>
                    <a:pt x="261" y="675"/>
                  </a:lnTo>
                  <a:lnTo>
                    <a:pt x="239" y="683"/>
                  </a:lnTo>
                  <a:lnTo>
                    <a:pt x="234" y="675"/>
                  </a:lnTo>
                  <a:lnTo>
                    <a:pt x="234" y="654"/>
                  </a:lnTo>
                  <a:lnTo>
                    <a:pt x="261" y="631"/>
                  </a:lnTo>
                  <a:lnTo>
                    <a:pt x="254" y="623"/>
                  </a:lnTo>
                  <a:lnTo>
                    <a:pt x="211" y="644"/>
                  </a:lnTo>
                  <a:lnTo>
                    <a:pt x="170" y="721"/>
                  </a:lnTo>
                  <a:lnTo>
                    <a:pt x="131" y="675"/>
                  </a:lnTo>
                  <a:lnTo>
                    <a:pt x="84" y="683"/>
                  </a:lnTo>
                  <a:lnTo>
                    <a:pt x="62" y="675"/>
                  </a:lnTo>
                  <a:lnTo>
                    <a:pt x="55" y="623"/>
                  </a:lnTo>
                  <a:lnTo>
                    <a:pt x="41" y="600"/>
                  </a:lnTo>
                  <a:lnTo>
                    <a:pt x="0" y="579"/>
                  </a:lnTo>
                  <a:close/>
                </a:path>
              </a:pathLst>
            </a:custGeom>
            <a:solidFill>
              <a:srgbClr val="BCBCBC"/>
            </a:solidFill>
            <a:ln w="1651">
              <a:solidFill>
                <a:schemeClr val="bg1">
                  <a:lumMod val="50000"/>
                </a:schemeClr>
              </a:solidFill>
              <a:prstDash val="solid"/>
              <a:round/>
              <a:headEnd/>
              <a:tailEnd/>
            </a:ln>
          </p:spPr>
          <p:txBody>
            <a:bodyPr/>
            <a:lstStyle/>
            <a:p>
              <a:pPr>
                <a:defRPr/>
              </a:pPr>
              <a:endParaRPr lang="es-ES_tradnl"/>
            </a:p>
          </p:txBody>
        </p:sp>
        <p:sp>
          <p:nvSpPr>
            <p:cNvPr id="77" name="Freeform 54">
              <a:extLst>
                <a:ext uri="{FF2B5EF4-FFF2-40B4-BE49-F238E27FC236}">
                  <a16:creationId xmlns:a16="http://schemas.microsoft.com/office/drawing/2014/main" id="{31DB457C-15A9-44FA-B79E-26E22269E60A}"/>
                </a:ext>
              </a:extLst>
            </p:cNvPr>
            <p:cNvSpPr>
              <a:spLocks/>
            </p:cNvSpPr>
            <p:nvPr/>
          </p:nvSpPr>
          <p:spPr bwMode="auto">
            <a:xfrm>
              <a:off x="9592707" y="2870626"/>
              <a:ext cx="723443" cy="679811"/>
            </a:xfrm>
            <a:custGeom>
              <a:avLst/>
              <a:gdLst>
                <a:gd name="T0" fmla="*/ 5316 w 921"/>
                <a:gd name="T1" fmla="*/ 501375 h 965"/>
                <a:gd name="T2" fmla="*/ 186939 w 921"/>
                <a:gd name="T3" fmla="*/ 629301 h 965"/>
                <a:gd name="T4" fmla="*/ 235667 w 921"/>
                <a:gd name="T5" fmla="*/ 599107 h 965"/>
                <a:gd name="T6" fmla="*/ 265790 w 921"/>
                <a:gd name="T7" fmla="*/ 629301 h 965"/>
                <a:gd name="T8" fmla="*/ 326922 w 921"/>
                <a:gd name="T9" fmla="*/ 647576 h 965"/>
                <a:gd name="T10" fmla="*/ 290597 w 921"/>
                <a:gd name="T11" fmla="*/ 670619 h 965"/>
                <a:gd name="T12" fmla="*/ 301229 w 921"/>
                <a:gd name="T13" fmla="*/ 723855 h 965"/>
                <a:gd name="T14" fmla="*/ 356158 w 921"/>
                <a:gd name="T15" fmla="*/ 718293 h 965"/>
                <a:gd name="T16" fmla="*/ 417290 w 921"/>
                <a:gd name="T17" fmla="*/ 753254 h 965"/>
                <a:gd name="T18" fmla="*/ 398685 w 921"/>
                <a:gd name="T19" fmla="*/ 701607 h 965"/>
                <a:gd name="T20" fmla="*/ 447413 w 921"/>
                <a:gd name="T21" fmla="*/ 670619 h 965"/>
                <a:gd name="T22" fmla="*/ 477536 w 921"/>
                <a:gd name="T23" fmla="*/ 571297 h 965"/>
                <a:gd name="T24" fmla="*/ 612203 w 921"/>
                <a:gd name="T25" fmla="*/ 518061 h 965"/>
                <a:gd name="T26" fmla="*/ 629036 w 921"/>
                <a:gd name="T27" fmla="*/ 417150 h 965"/>
                <a:gd name="T28" fmla="*/ 636124 w 921"/>
                <a:gd name="T29" fmla="*/ 377422 h 965"/>
                <a:gd name="T30" fmla="*/ 599799 w 921"/>
                <a:gd name="T31" fmla="*/ 377422 h 965"/>
                <a:gd name="T32" fmla="*/ 652957 w 921"/>
                <a:gd name="T33" fmla="*/ 348023 h 965"/>
                <a:gd name="T34" fmla="*/ 712317 w 921"/>
                <a:gd name="T35" fmla="*/ 311472 h 965"/>
                <a:gd name="T36" fmla="*/ 779650 w 921"/>
                <a:gd name="T37" fmla="*/ 317829 h 965"/>
                <a:gd name="T38" fmla="*/ 799142 w 921"/>
                <a:gd name="T39" fmla="*/ 253468 h 965"/>
                <a:gd name="T40" fmla="*/ 809773 w 921"/>
                <a:gd name="T41" fmla="*/ 152558 h 965"/>
                <a:gd name="T42" fmla="*/ 731808 w 921"/>
                <a:gd name="T43" fmla="*/ 129515 h 965"/>
                <a:gd name="T44" fmla="*/ 561703 w 921"/>
                <a:gd name="T45" fmla="*/ 41318 h 965"/>
                <a:gd name="T46" fmla="*/ 514746 w 921"/>
                <a:gd name="T47" fmla="*/ 0 h 965"/>
                <a:gd name="T48" fmla="*/ 520948 w 921"/>
                <a:gd name="T49" fmla="*/ 33372 h 965"/>
                <a:gd name="T50" fmla="*/ 477536 w 921"/>
                <a:gd name="T51" fmla="*/ 33372 h 965"/>
                <a:gd name="T52" fmla="*/ 458045 w 921"/>
                <a:gd name="T53" fmla="*/ 99322 h 965"/>
                <a:gd name="T54" fmla="*/ 417290 w 921"/>
                <a:gd name="T55" fmla="*/ 104884 h 965"/>
                <a:gd name="T56" fmla="*/ 356158 w 921"/>
                <a:gd name="T57" fmla="*/ 94554 h 965"/>
                <a:gd name="T58" fmla="*/ 296799 w 921"/>
                <a:gd name="T59" fmla="*/ 76279 h 965"/>
                <a:gd name="T60" fmla="*/ 235667 w 921"/>
                <a:gd name="T61" fmla="*/ 99322 h 965"/>
                <a:gd name="T62" fmla="*/ 199342 w 921"/>
                <a:gd name="T63" fmla="*/ 135872 h 965"/>
                <a:gd name="T64" fmla="*/ 150614 w 921"/>
                <a:gd name="T65" fmla="*/ 164476 h 965"/>
                <a:gd name="T66" fmla="*/ 150614 w 921"/>
                <a:gd name="T67" fmla="*/ 205794 h 965"/>
                <a:gd name="T68" fmla="*/ 83281 w 921"/>
                <a:gd name="T69" fmla="*/ 253468 h 965"/>
                <a:gd name="T70" fmla="*/ 109860 w 921"/>
                <a:gd name="T71" fmla="*/ 328158 h 965"/>
                <a:gd name="T72" fmla="*/ 115176 w 921"/>
                <a:gd name="T73" fmla="*/ 387751 h 965"/>
                <a:gd name="T74" fmla="*/ 48728 w 921"/>
                <a:gd name="T75" fmla="*/ 394108 h 965"/>
                <a:gd name="T76" fmla="*/ 28351 w 921"/>
                <a:gd name="T77" fmla="*/ 453701 h 965"/>
                <a:gd name="T78" fmla="*/ 0 w 921"/>
                <a:gd name="T79" fmla="*/ 435425 h 9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21" h="965">
                  <a:moveTo>
                    <a:pt x="0" y="548"/>
                  </a:moveTo>
                  <a:lnTo>
                    <a:pt x="6" y="631"/>
                  </a:lnTo>
                  <a:lnTo>
                    <a:pt x="27" y="681"/>
                  </a:lnTo>
                  <a:lnTo>
                    <a:pt x="211" y="792"/>
                  </a:lnTo>
                  <a:lnTo>
                    <a:pt x="252" y="792"/>
                  </a:lnTo>
                  <a:lnTo>
                    <a:pt x="266" y="754"/>
                  </a:lnTo>
                  <a:lnTo>
                    <a:pt x="287" y="763"/>
                  </a:lnTo>
                  <a:lnTo>
                    <a:pt x="300" y="792"/>
                  </a:lnTo>
                  <a:lnTo>
                    <a:pt x="340" y="800"/>
                  </a:lnTo>
                  <a:lnTo>
                    <a:pt x="369" y="815"/>
                  </a:lnTo>
                  <a:lnTo>
                    <a:pt x="347" y="844"/>
                  </a:lnTo>
                  <a:lnTo>
                    <a:pt x="328" y="844"/>
                  </a:lnTo>
                  <a:lnTo>
                    <a:pt x="328" y="883"/>
                  </a:lnTo>
                  <a:lnTo>
                    <a:pt x="340" y="911"/>
                  </a:lnTo>
                  <a:lnTo>
                    <a:pt x="369" y="896"/>
                  </a:lnTo>
                  <a:lnTo>
                    <a:pt x="402" y="904"/>
                  </a:lnTo>
                  <a:lnTo>
                    <a:pt x="438" y="965"/>
                  </a:lnTo>
                  <a:lnTo>
                    <a:pt x="471" y="948"/>
                  </a:lnTo>
                  <a:lnTo>
                    <a:pt x="450" y="919"/>
                  </a:lnTo>
                  <a:lnTo>
                    <a:pt x="450" y="883"/>
                  </a:lnTo>
                  <a:lnTo>
                    <a:pt x="471" y="844"/>
                  </a:lnTo>
                  <a:lnTo>
                    <a:pt x="505" y="844"/>
                  </a:lnTo>
                  <a:lnTo>
                    <a:pt x="539" y="771"/>
                  </a:lnTo>
                  <a:lnTo>
                    <a:pt x="539" y="719"/>
                  </a:lnTo>
                  <a:lnTo>
                    <a:pt x="588" y="727"/>
                  </a:lnTo>
                  <a:lnTo>
                    <a:pt x="691" y="652"/>
                  </a:lnTo>
                  <a:lnTo>
                    <a:pt x="677" y="598"/>
                  </a:lnTo>
                  <a:lnTo>
                    <a:pt x="710" y="525"/>
                  </a:lnTo>
                  <a:lnTo>
                    <a:pt x="737" y="496"/>
                  </a:lnTo>
                  <a:lnTo>
                    <a:pt x="718" y="475"/>
                  </a:lnTo>
                  <a:lnTo>
                    <a:pt x="696" y="488"/>
                  </a:lnTo>
                  <a:lnTo>
                    <a:pt x="677" y="475"/>
                  </a:lnTo>
                  <a:lnTo>
                    <a:pt x="677" y="444"/>
                  </a:lnTo>
                  <a:lnTo>
                    <a:pt x="737" y="438"/>
                  </a:lnTo>
                  <a:lnTo>
                    <a:pt x="758" y="386"/>
                  </a:lnTo>
                  <a:lnTo>
                    <a:pt x="804" y="392"/>
                  </a:lnTo>
                  <a:lnTo>
                    <a:pt x="826" y="407"/>
                  </a:lnTo>
                  <a:lnTo>
                    <a:pt x="880" y="400"/>
                  </a:lnTo>
                  <a:lnTo>
                    <a:pt x="907" y="356"/>
                  </a:lnTo>
                  <a:lnTo>
                    <a:pt x="902" y="319"/>
                  </a:lnTo>
                  <a:lnTo>
                    <a:pt x="921" y="259"/>
                  </a:lnTo>
                  <a:lnTo>
                    <a:pt x="914" y="192"/>
                  </a:lnTo>
                  <a:lnTo>
                    <a:pt x="854" y="154"/>
                  </a:lnTo>
                  <a:lnTo>
                    <a:pt x="826" y="163"/>
                  </a:lnTo>
                  <a:lnTo>
                    <a:pt x="691" y="73"/>
                  </a:lnTo>
                  <a:lnTo>
                    <a:pt x="634" y="52"/>
                  </a:lnTo>
                  <a:lnTo>
                    <a:pt x="622" y="29"/>
                  </a:lnTo>
                  <a:lnTo>
                    <a:pt x="581" y="0"/>
                  </a:lnTo>
                  <a:lnTo>
                    <a:pt x="574" y="15"/>
                  </a:lnTo>
                  <a:lnTo>
                    <a:pt x="588" y="42"/>
                  </a:lnTo>
                  <a:lnTo>
                    <a:pt x="581" y="65"/>
                  </a:lnTo>
                  <a:lnTo>
                    <a:pt x="539" y="42"/>
                  </a:lnTo>
                  <a:lnTo>
                    <a:pt x="524" y="52"/>
                  </a:lnTo>
                  <a:lnTo>
                    <a:pt x="517" y="125"/>
                  </a:lnTo>
                  <a:lnTo>
                    <a:pt x="498" y="104"/>
                  </a:lnTo>
                  <a:lnTo>
                    <a:pt x="471" y="132"/>
                  </a:lnTo>
                  <a:lnTo>
                    <a:pt x="431" y="132"/>
                  </a:lnTo>
                  <a:lnTo>
                    <a:pt x="402" y="119"/>
                  </a:lnTo>
                  <a:lnTo>
                    <a:pt x="369" y="125"/>
                  </a:lnTo>
                  <a:lnTo>
                    <a:pt x="335" y="96"/>
                  </a:lnTo>
                  <a:lnTo>
                    <a:pt x="271" y="119"/>
                  </a:lnTo>
                  <a:lnTo>
                    <a:pt x="266" y="125"/>
                  </a:lnTo>
                  <a:lnTo>
                    <a:pt x="271" y="171"/>
                  </a:lnTo>
                  <a:lnTo>
                    <a:pt x="225" y="171"/>
                  </a:lnTo>
                  <a:lnTo>
                    <a:pt x="185" y="192"/>
                  </a:lnTo>
                  <a:lnTo>
                    <a:pt x="170" y="207"/>
                  </a:lnTo>
                  <a:lnTo>
                    <a:pt x="177" y="236"/>
                  </a:lnTo>
                  <a:lnTo>
                    <a:pt x="170" y="259"/>
                  </a:lnTo>
                  <a:lnTo>
                    <a:pt x="101" y="281"/>
                  </a:lnTo>
                  <a:lnTo>
                    <a:pt x="94" y="319"/>
                  </a:lnTo>
                  <a:lnTo>
                    <a:pt x="115" y="356"/>
                  </a:lnTo>
                  <a:lnTo>
                    <a:pt x="124" y="413"/>
                  </a:lnTo>
                  <a:lnTo>
                    <a:pt x="115" y="444"/>
                  </a:lnTo>
                  <a:lnTo>
                    <a:pt x="130" y="488"/>
                  </a:lnTo>
                  <a:lnTo>
                    <a:pt x="115" y="525"/>
                  </a:lnTo>
                  <a:lnTo>
                    <a:pt x="55" y="496"/>
                  </a:lnTo>
                  <a:lnTo>
                    <a:pt x="48" y="571"/>
                  </a:lnTo>
                  <a:lnTo>
                    <a:pt x="32" y="571"/>
                  </a:lnTo>
                  <a:lnTo>
                    <a:pt x="6" y="542"/>
                  </a:lnTo>
                  <a:lnTo>
                    <a:pt x="0" y="548"/>
                  </a:lnTo>
                  <a:close/>
                </a:path>
              </a:pathLst>
            </a:custGeom>
            <a:solidFill>
              <a:srgbClr val="D8DDE7"/>
            </a:solidFill>
            <a:ln w="1651">
              <a:solidFill>
                <a:schemeClr val="bg1">
                  <a:lumMod val="50000"/>
                </a:schemeClr>
              </a:solidFill>
              <a:prstDash val="solid"/>
              <a:round/>
              <a:headEnd/>
              <a:tailEnd/>
            </a:ln>
          </p:spPr>
          <p:txBody>
            <a:bodyPr/>
            <a:lstStyle/>
            <a:p>
              <a:pPr>
                <a:defRPr/>
              </a:pPr>
              <a:endParaRPr lang="es-ES_tradnl"/>
            </a:p>
          </p:txBody>
        </p:sp>
        <p:sp>
          <p:nvSpPr>
            <p:cNvPr id="78" name="Freeform 55">
              <a:extLst>
                <a:ext uri="{FF2B5EF4-FFF2-40B4-BE49-F238E27FC236}">
                  <a16:creationId xmlns:a16="http://schemas.microsoft.com/office/drawing/2014/main" id="{DAB1CB35-0429-4DD0-AFC1-6FDD8C0770C2}"/>
                </a:ext>
              </a:extLst>
            </p:cNvPr>
            <p:cNvSpPr>
              <a:spLocks/>
            </p:cNvSpPr>
            <p:nvPr/>
          </p:nvSpPr>
          <p:spPr bwMode="auto">
            <a:xfrm>
              <a:off x="8335832" y="2462457"/>
              <a:ext cx="508098" cy="523582"/>
            </a:xfrm>
            <a:custGeom>
              <a:avLst/>
              <a:gdLst>
                <a:gd name="T0" fmla="*/ 0 w 648"/>
                <a:gd name="T1" fmla="*/ 530858 h 742"/>
                <a:gd name="T2" fmla="*/ 6191 w 648"/>
                <a:gd name="T3" fmla="*/ 436147 h 742"/>
                <a:gd name="T4" fmla="*/ 0 w 648"/>
                <a:gd name="T5" fmla="*/ 394761 h 742"/>
                <a:gd name="T6" fmla="*/ 30069 w 648"/>
                <a:gd name="T7" fmla="*/ 353375 h 742"/>
                <a:gd name="T8" fmla="*/ 10613 w 648"/>
                <a:gd name="T9" fmla="*/ 324723 h 742"/>
                <a:gd name="T10" fmla="*/ 10613 w 648"/>
                <a:gd name="T11" fmla="*/ 293683 h 742"/>
                <a:gd name="T12" fmla="*/ 0 w 648"/>
                <a:gd name="T13" fmla="*/ 265031 h 742"/>
                <a:gd name="T14" fmla="*/ 10613 w 648"/>
                <a:gd name="T15" fmla="*/ 241950 h 742"/>
                <a:gd name="T16" fmla="*/ 42451 w 648"/>
                <a:gd name="T17" fmla="*/ 225237 h 742"/>
                <a:gd name="T18" fmla="*/ 42451 w 648"/>
                <a:gd name="T19" fmla="*/ 212502 h 742"/>
                <a:gd name="T20" fmla="*/ 23879 w 648"/>
                <a:gd name="T21" fmla="*/ 171116 h 742"/>
                <a:gd name="T22" fmla="*/ 30069 w 648"/>
                <a:gd name="T23" fmla="*/ 124159 h 742"/>
                <a:gd name="T24" fmla="*/ 23879 w 648"/>
                <a:gd name="T25" fmla="*/ 111425 h 742"/>
                <a:gd name="T26" fmla="*/ 0 w 648"/>
                <a:gd name="T27" fmla="*/ 101078 h 742"/>
                <a:gd name="T28" fmla="*/ 6191 w 648"/>
                <a:gd name="T29" fmla="*/ 35019 h 742"/>
                <a:gd name="T30" fmla="*/ 17688 w 648"/>
                <a:gd name="T31" fmla="*/ 23081 h 742"/>
                <a:gd name="T32" fmla="*/ 107896 w 648"/>
                <a:gd name="T33" fmla="*/ 0 h 742"/>
                <a:gd name="T34" fmla="*/ 156538 w 648"/>
                <a:gd name="T35" fmla="*/ 23081 h 742"/>
                <a:gd name="T36" fmla="*/ 160960 w 648"/>
                <a:gd name="T37" fmla="*/ 58100 h 742"/>
                <a:gd name="T38" fmla="*/ 174226 w 648"/>
                <a:gd name="T39" fmla="*/ 70038 h 742"/>
                <a:gd name="T40" fmla="*/ 144156 w 648"/>
                <a:gd name="T41" fmla="*/ 146444 h 742"/>
                <a:gd name="T42" fmla="*/ 150347 w 648"/>
                <a:gd name="T43" fmla="*/ 159178 h 742"/>
                <a:gd name="T44" fmla="*/ 160960 w 648"/>
                <a:gd name="T45" fmla="*/ 165545 h 742"/>
                <a:gd name="T46" fmla="*/ 198989 w 648"/>
                <a:gd name="T47" fmla="*/ 152811 h 742"/>
                <a:gd name="T48" fmla="*/ 217561 w 648"/>
                <a:gd name="T49" fmla="*/ 194197 h 742"/>
                <a:gd name="T50" fmla="*/ 260012 w 648"/>
                <a:gd name="T51" fmla="*/ 175892 h 742"/>
                <a:gd name="T52" fmla="*/ 313075 w 648"/>
                <a:gd name="T53" fmla="*/ 206135 h 742"/>
                <a:gd name="T54" fmla="*/ 351104 w 648"/>
                <a:gd name="T55" fmla="*/ 206135 h 742"/>
                <a:gd name="T56" fmla="*/ 367908 w 648"/>
                <a:gd name="T57" fmla="*/ 235583 h 742"/>
                <a:gd name="T58" fmla="*/ 404168 w 648"/>
                <a:gd name="T59" fmla="*/ 218870 h 742"/>
                <a:gd name="T60" fmla="*/ 446619 w 648"/>
                <a:gd name="T61" fmla="*/ 229216 h 742"/>
                <a:gd name="T62" fmla="*/ 459000 w 648"/>
                <a:gd name="T63" fmla="*/ 212502 h 742"/>
                <a:gd name="T64" fmla="*/ 518255 w 648"/>
                <a:gd name="T65" fmla="*/ 225237 h 742"/>
                <a:gd name="T66" fmla="*/ 535942 w 648"/>
                <a:gd name="T67" fmla="*/ 283337 h 742"/>
                <a:gd name="T68" fmla="*/ 573087 w 648"/>
                <a:gd name="T69" fmla="*/ 353375 h 742"/>
                <a:gd name="T70" fmla="*/ 554515 w 648"/>
                <a:gd name="T71" fmla="*/ 388394 h 742"/>
                <a:gd name="T72" fmla="*/ 475804 w 648"/>
                <a:gd name="T73" fmla="*/ 406700 h 742"/>
                <a:gd name="T74" fmla="*/ 420971 w 648"/>
                <a:gd name="T75" fmla="*/ 413067 h 742"/>
                <a:gd name="T76" fmla="*/ 397977 w 648"/>
                <a:gd name="T77" fmla="*/ 406700 h 742"/>
                <a:gd name="T78" fmla="*/ 361717 w 648"/>
                <a:gd name="T79" fmla="*/ 425005 h 742"/>
                <a:gd name="T80" fmla="*/ 355526 w 648"/>
                <a:gd name="T81" fmla="*/ 431372 h 742"/>
                <a:gd name="T82" fmla="*/ 361717 w 648"/>
                <a:gd name="T83" fmla="*/ 472758 h 742"/>
                <a:gd name="T84" fmla="*/ 351104 w 648"/>
                <a:gd name="T85" fmla="*/ 483901 h 742"/>
                <a:gd name="T86" fmla="*/ 319266 w 648"/>
                <a:gd name="T87" fmla="*/ 477534 h 742"/>
                <a:gd name="T88" fmla="*/ 313075 w 648"/>
                <a:gd name="T89" fmla="*/ 483901 h 742"/>
                <a:gd name="T90" fmla="*/ 313075 w 648"/>
                <a:gd name="T91" fmla="*/ 525287 h 742"/>
                <a:gd name="T92" fmla="*/ 300694 w 648"/>
                <a:gd name="T93" fmla="*/ 543593 h 742"/>
                <a:gd name="T94" fmla="*/ 313075 w 648"/>
                <a:gd name="T95" fmla="*/ 565877 h 742"/>
                <a:gd name="T96" fmla="*/ 294503 w 648"/>
                <a:gd name="T97" fmla="*/ 578612 h 742"/>
                <a:gd name="T98" fmla="*/ 270624 w 648"/>
                <a:gd name="T99" fmla="*/ 565877 h 742"/>
                <a:gd name="T100" fmla="*/ 247630 w 648"/>
                <a:gd name="T101" fmla="*/ 572245 h 742"/>
                <a:gd name="T102" fmla="*/ 186607 w 648"/>
                <a:gd name="T103" fmla="*/ 590550 h 742"/>
                <a:gd name="T104" fmla="*/ 144156 w 648"/>
                <a:gd name="T105" fmla="*/ 555531 h 742"/>
                <a:gd name="T106" fmla="*/ 101705 w 648"/>
                <a:gd name="T107" fmla="*/ 565877 h 742"/>
                <a:gd name="T108" fmla="*/ 53064 w 648"/>
                <a:gd name="T109" fmla="*/ 560306 h 742"/>
                <a:gd name="T110" fmla="*/ 48642 w 648"/>
                <a:gd name="T111" fmla="*/ 543593 h 742"/>
                <a:gd name="T112" fmla="*/ 30069 w 648"/>
                <a:gd name="T113" fmla="*/ 543593 h 742"/>
                <a:gd name="T114" fmla="*/ 0 w 648"/>
                <a:gd name="T115" fmla="*/ 530858 h 74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48" h="742">
                  <a:moveTo>
                    <a:pt x="0" y="667"/>
                  </a:moveTo>
                  <a:lnTo>
                    <a:pt x="7" y="548"/>
                  </a:lnTo>
                  <a:lnTo>
                    <a:pt x="0" y="496"/>
                  </a:lnTo>
                  <a:lnTo>
                    <a:pt x="34" y="444"/>
                  </a:lnTo>
                  <a:lnTo>
                    <a:pt x="12" y="408"/>
                  </a:lnTo>
                  <a:lnTo>
                    <a:pt x="12" y="369"/>
                  </a:lnTo>
                  <a:lnTo>
                    <a:pt x="0" y="333"/>
                  </a:lnTo>
                  <a:lnTo>
                    <a:pt x="12" y="304"/>
                  </a:lnTo>
                  <a:lnTo>
                    <a:pt x="48" y="283"/>
                  </a:lnTo>
                  <a:lnTo>
                    <a:pt x="48" y="267"/>
                  </a:lnTo>
                  <a:lnTo>
                    <a:pt x="27" y="215"/>
                  </a:lnTo>
                  <a:lnTo>
                    <a:pt x="34" y="156"/>
                  </a:lnTo>
                  <a:lnTo>
                    <a:pt x="27" y="140"/>
                  </a:lnTo>
                  <a:lnTo>
                    <a:pt x="0" y="127"/>
                  </a:lnTo>
                  <a:lnTo>
                    <a:pt x="7" y="44"/>
                  </a:lnTo>
                  <a:lnTo>
                    <a:pt x="20" y="29"/>
                  </a:lnTo>
                  <a:lnTo>
                    <a:pt x="122" y="0"/>
                  </a:lnTo>
                  <a:lnTo>
                    <a:pt x="177" y="29"/>
                  </a:lnTo>
                  <a:lnTo>
                    <a:pt x="182" y="73"/>
                  </a:lnTo>
                  <a:lnTo>
                    <a:pt x="197" y="88"/>
                  </a:lnTo>
                  <a:lnTo>
                    <a:pt x="163" y="184"/>
                  </a:lnTo>
                  <a:lnTo>
                    <a:pt x="170" y="200"/>
                  </a:lnTo>
                  <a:lnTo>
                    <a:pt x="182" y="208"/>
                  </a:lnTo>
                  <a:lnTo>
                    <a:pt x="225" y="192"/>
                  </a:lnTo>
                  <a:lnTo>
                    <a:pt x="246" y="244"/>
                  </a:lnTo>
                  <a:lnTo>
                    <a:pt x="294" y="221"/>
                  </a:lnTo>
                  <a:lnTo>
                    <a:pt x="354" y="259"/>
                  </a:lnTo>
                  <a:lnTo>
                    <a:pt x="397" y="259"/>
                  </a:lnTo>
                  <a:lnTo>
                    <a:pt x="416" y="296"/>
                  </a:lnTo>
                  <a:lnTo>
                    <a:pt x="457" y="275"/>
                  </a:lnTo>
                  <a:lnTo>
                    <a:pt x="505" y="288"/>
                  </a:lnTo>
                  <a:lnTo>
                    <a:pt x="519" y="267"/>
                  </a:lnTo>
                  <a:lnTo>
                    <a:pt x="586" y="283"/>
                  </a:lnTo>
                  <a:lnTo>
                    <a:pt x="606" y="356"/>
                  </a:lnTo>
                  <a:lnTo>
                    <a:pt x="648" y="444"/>
                  </a:lnTo>
                  <a:lnTo>
                    <a:pt x="627" y="488"/>
                  </a:lnTo>
                  <a:lnTo>
                    <a:pt x="538" y="511"/>
                  </a:lnTo>
                  <a:lnTo>
                    <a:pt x="476" y="519"/>
                  </a:lnTo>
                  <a:lnTo>
                    <a:pt x="450" y="511"/>
                  </a:lnTo>
                  <a:lnTo>
                    <a:pt x="409" y="534"/>
                  </a:lnTo>
                  <a:lnTo>
                    <a:pt x="402" y="542"/>
                  </a:lnTo>
                  <a:lnTo>
                    <a:pt x="409" y="594"/>
                  </a:lnTo>
                  <a:lnTo>
                    <a:pt x="397" y="608"/>
                  </a:lnTo>
                  <a:lnTo>
                    <a:pt x="361" y="600"/>
                  </a:lnTo>
                  <a:lnTo>
                    <a:pt x="354" y="608"/>
                  </a:lnTo>
                  <a:lnTo>
                    <a:pt x="354" y="660"/>
                  </a:lnTo>
                  <a:lnTo>
                    <a:pt x="340" y="683"/>
                  </a:lnTo>
                  <a:lnTo>
                    <a:pt x="354" y="711"/>
                  </a:lnTo>
                  <a:lnTo>
                    <a:pt x="333" y="727"/>
                  </a:lnTo>
                  <a:lnTo>
                    <a:pt x="306" y="711"/>
                  </a:lnTo>
                  <a:lnTo>
                    <a:pt x="280" y="719"/>
                  </a:lnTo>
                  <a:lnTo>
                    <a:pt x="211" y="742"/>
                  </a:lnTo>
                  <a:lnTo>
                    <a:pt x="163" y="698"/>
                  </a:lnTo>
                  <a:lnTo>
                    <a:pt x="115" y="711"/>
                  </a:lnTo>
                  <a:lnTo>
                    <a:pt x="60" y="704"/>
                  </a:lnTo>
                  <a:lnTo>
                    <a:pt x="55" y="683"/>
                  </a:lnTo>
                  <a:lnTo>
                    <a:pt x="34" y="683"/>
                  </a:lnTo>
                  <a:lnTo>
                    <a:pt x="0" y="667"/>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79" name="Freeform 56">
              <a:extLst>
                <a:ext uri="{FF2B5EF4-FFF2-40B4-BE49-F238E27FC236}">
                  <a16:creationId xmlns:a16="http://schemas.microsoft.com/office/drawing/2014/main" id="{8E56E1BB-E02E-4400-BE90-D75B0C4ECAF4}"/>
                </a:ext>
              </a:extLst>
            </p:cNvPr>
            <p:cNvSpPr>
              <a:spLocks/>
            </p:cNvSpPr>
            <p:nvPr/>
          </p:nvSpPr>
          <p:spPr bwMode="auto">
            <a:xfrm>
              <a:off x="9021272" y="1909319"/>
              <a:ext cx="342018" cy="198455"/>
            </a:xfrm>
            <a:custGeom>
              <a:avLst/>
              <a:gdLst>
                <a:gd name="T0" fmla="*/ 0 w 437"/>
                <a:gd name="T1" fmla="*/ 171635 h 283"/>
                <a:gd name="T2" fmla="*/ 12359 w 437"/>
                <a:gd name="T3" fmla="*/ 176381 h 283"/>
                <a:gd name="T4" fmla="*/ 72386 w 437"/>
                <a:gd name="T5" fmla="*/ 147907 h 283"/>
                <a:gd name="T6" fmla="*/ 103282 w 437"/>
                <a:gd name="T7" fmla="*/ 158189 h 283"/>
                <a:gd name="T8" fmla="*/ 145654 w 437"/>
                <a:gd name="T9" fmla="*/ 171635 h 283"/>
                <a:gd name="T10" fmla="*/ 156247 w 437"/>
                <a:gd name="T11" fmla="*/ 135252 h 283"/>
                <a:gd name="T12" fmla="*/ 180964 w 437"/>
                <a:gd name="T13" fmla="*/ 135252 h 283"/>
                <a:gd name="T14" fmla="*/ 217157 w 437"/>
                <a:gd name="T15" fmla="*/ 205646 h 283"/>
                <a:gd name="T16" fmla="*/ 247171 w 437"/>
                <a:gd name="T17" fmla="*/ 205646 h 283"/>
                <a:gd name="T18" fmla="*/ 271888 w 437"/>
                <a:gd name="T19" fmla="*/ 223838 h 283"/>
                <a:gd name="T20" fmla="*/ 289543 w 437"/>
                <a:gd name="T21" fmla="*/ 223838 h 283"/>
                <a:gd name="T22" fmla="*/ 320439 w 437"/>
                <a:gd name="T23" fmla="*/ 182709 h 283"/>
                <a:gd name="T24" fmla="*/ 338094 w 437"/>
                <a:gd name="T25" fmla="*/ 189036 h 283"/>
                <a:gd name="T26" fmla="*/ 356632 w 437"/>
                <a:gd name="T27" fmla="*/ 189036 h 283"/>
                <a:gd name="T28" fmla="*/ 373404 w 437"/>
                <a:gd name="T29" fmla="*/ 176381 h 283"/>
                <a:gd name="T30" fmla="*/ 367225 w 437"/>
                <a:gd name="T31" fmla="*/ 129715 h 283"/>
                <a:gd name="T32" fmla="*/ 379584 w 437"/>
                <a:gd name="T33" fmla="*/ 117060 h 283"/>
                <a:gd name="T34" fmla="*/ 385763 w 437"/>
                <a:gd name="T35" fmla="*/ 88586 h 283"/>
                <a:gd name="T36" fmla="*/ 271888 w 437"/>
                <a:gd name="T37" fmla="*/ 30847 h 283"/>
                <a:gd name="T38" fmla="*/ 259529 w 437"/>
                <a:gd name="T39" fmla="*/ 30847 h 283"/>
                <a:gd name="T40" fmla="*/ 259529 w 437"/>
                <a:gd name="T41" fmla="*/ 41129 h 283"/>
                <a:gd name="T42" fmla="*/ 229516 w 437"/>
                <a:gd name="T43" fmla="*/ 18192 h 283"/>
                <a:gd name="T44" fmla="*/ 221571 w 437"/>
                <a:gd name="T45" fmla="*/ 0 h 283"/>
                <a:gd name="T46" fmla="*/ 174785 w 437"/>
                <a:gd name="T47" fmla="*/ 12655 h 283"/>
                <a:gd name="T48" fmla="*/ 168606 w 437"/>
                <a:gd name="T49" fmla="*/ 30847 h 283"/>
                <a:gd name="T50" fmla="*/ 139475 w 437"/>
                <a:gd name="T51" fmla="*/ 49039 h 283"/>
                <a:gd name="T52" fmla="*/ 133296 w 437"/>
                <a:gd name="T53" fmla="*/ 75931 h 283"/>
                <a:gd name="T54" fmla="*/ 103282 w 437"/>
                <a:gd name="T55" fmla="*/ 59321 h 283"/>
                <a:gd name="T56" fmla="*/ 67089 w 437"/>
                <a:gd name="T57" fmla="*/ 83840 h 283"/>
                <a:gd name="T58" fmla="*/ 6179 w 437"/>
                <a:gd name="T59" fmla="*/ 100450 h 283"/>
                <a:gd name="T60" fmla="*/ 12359 w 437"/>
                <a:gd name="T61" fmla="*/ 135252 h 283"/>
                <a:gd name="T62" fmla="*/ 0 w 437"/>
                <a:gd name="T63" fmla="*/ 171635 h 2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37" h="283">
                  <a:moveTo>
                    <a:pt x="0" y="217"/>
                  </a:moveTo>
                  <a:lnTo>
                    <a:pt x="14" y="223"/>
                  </a:lnTo>
                  <a:lnTo>
                    <a:pt x="82" y="187"/>
                  </a:lnTo>
                  <a:lnTo>
                    <a:pt x="117" y="200"/>
                  </a:lnTo>
                  <a:lnTo>
                    <a:pt x="165" y="217"/>
                  </a:lnTo>
                  <a:lnTo>
                    <a:pt x="177" y="171"/>
                  </a:lnTo>
                  <a:lnTo>
                    <a:pt x="205" y="171"/>
                  </a:lnTo>
                  <a:lnTo>
                    <a:pt x="246" y="260"/>
                  </a:lnTo>
                  <a:lnTo>
                    <a:pt x="280" y="260"/>
                  </a:lnTo>
                  <a:lnTo>
                    <a:pt x="308" y="283"/>
                  </a:lnTo>
                  <a:lnTo>
                    <a:pt x="328" y="283"/>
                  </a:lnTo>
                  <a:lnTo>
                    <a:pt x="363" y="231"/>
                  </a:lnTo>
                  <a:lnTo>
                    <a:pt x="383" y="239"/>
                  </a:lnTo>
                  <a:lnTo>
                    <a:pt x="404" y="239"/>
                  </a:lnTo>
                  <a:lnTo>
                    <a:pt x="423" y="223"/>
                  </a:lnTo>
                  <a:lnTo>
                    <a:pt x="416" y="164"/>
                  </a:lnTo>
                  <a:lnTo>
                    <a:pt x="430" y="148"/>
                  </a:lnTo>
                  <a:lnTo>
                    <a:pt x="437" y="112"/>
                  </a:lnTo>
                  <a:lnTo>
                    <a:pt x="308" y="39"/>
                  </a:lnTo>
                  <a:lnTo>
                    <a:pt x="294" y="39"/>
                  </a:lnTo>
                  <a:lnTo>
                    <a:pt x="294" y="52"/>
                  </a:lnTo>
                  <a:lnTo>
                    <a:pt x="260" y="23"/>
                  </a:lnTo>
                  <a:lnTo>
                    <a:pt x="251" y="0"/>
                  </a:lnTo>
                  <a:lnTo>
                    <a:pt x="198" y="16"/>
                  </a:lnTo>
                  <a:lnTo>
                    <a:pt x="191" y="39"/>
                  </a:lnTo>
                  <a:lnTo>
                    <a:pt x="158" y="62"/>
                  </a:lnTo>
                  <a:lnTo>
                    <a:pt x="151" y="96"/>
                  </a:lnTo>
                  <a:lnTo>
                    <a:pt x="117" y="75"/>
                  </a:lnTo>
                  <a:lnTo>
                    <a:pt x="76" y="106"/>
                  </a:lnTo>
                  <a:lnTo>
                    <a:pt x="7" y="127"/>
                  </a:lnTo>
                  <a:lnTo>
                    <a:pt x="14" y="171"/>
                  </a:lnTo>
                  <a:lnTo>
                    <a:pt x="0" y="217"/>
                  </a:lnTo>
                  <a:close/>
                </a:path>
              </a:pathLst>
            </a:custGeom>
            <a:solidFill>
              <a:srgbClr val="8C9AB7"/>
            </a:solidFill>
            <a:ln w="1651">
              <a:solidFill>
                <a:schemeClr val="bg1">
                  <a:lumMod val="50000"/>
                </a:schemeClr>
              </a:solidFill>
              <a:prstDash val="solid"/>
              <a:round/>
              <a:headEnd/>
              <a:tailEnd/>
            </a:ln>
          </p:spPr>
          <p:txBody>
            <a:bodyPr/>
            <a:lstStyle/>
            <a:p>
              <a:pPr>
                <a:defRPr/>
              </a:pPr>
              <a:endParaRPr lang="es-ES_tradnl"/>
            </a:p>
          </p:txBody>
        </p:sp>
        <p:sp>
          <p:nvSpPr>
            <p:cNvPr id="80" name="Freeform 57">
              <a:extLst>
                <a:ext uri="{FF2B5EF4-FFF2-40B4-BE49-F238E27FC236}">
                  <a16:creationId xmlns:a16="http://schemas.microsoft.com/office/drawing/2014/main" id="{5C67739B-ED70-46A2-9DB6-2B54F4E4B4C5}"/>
                </a:ext>
              </a:extLst>
            </p:cNvPr>
            <p:cNvSpPr>
              <a:spLocks/>
            </p:cNvSpPr>
            <p:nvPr/>
          </p:nvSpPr>
          <p:spPr bwMode="auto">
            <a:xfrm>
              <a:off x="7757359" y="2421641"/>
              <a:ext cx="616474" cy="547508"/>
            </a:xfrm>
            <a:custGeom>
              <a:avLst/>
              <a:gdLst>
                <a:gd name="T0" fmla="*/ 16808 w 786"/>
                <a:gd name="T1" fmla="*/ 148241 h 779"/>
                <a:gd name="T2" fmla="*/ 103503 w 786"/>
                <a:gd name="T3" fmla="*/ 148241 h 779"/>
                <a:gd name="T4" fmla="*/ 145081 w 786"/>
                <a:gd name="T5" fmla="*/ 158546 h 779"/>
                <a:gd name="T6" fmla="*/ 151273 w 786"/>
                <a:gd name="T7" fmla="*/ 206110 h 779"/>
                <a:gd name="T8" fmla="*/ 145081 w 786"/>
                <a:gd name="T9" fmla="*/ 282212 h 779"/>
                <a:gd name="T10" fmla="*/ 167196 w 786"/>
                <a:gd name="T11" fmla="*/ 323435 h 779"/>
                <a:gd name="T12" fmla="*/ 295469 w 786"/>
                <a:gd name="T13" fmla="*/ 346424 h 779"/>
                <a:gd name="T14" fmla="*/ 272468 w 786"/>
                <a:gd name="T15" fmla="*/ 389231 h 779"/>
                <a:gd name="T16" fmla="*/ 230006 w 786"/>
                <a:gd name="T17" fmla="*/ 458992 h 779"/>
                <a:gd name="T18" fmla="*/ 191966 w 786"/>
                <a:gd name="T19" fmla="*/ 500214 h 779"/>
                <a:gd name="T20" fmla="*/ 223813 w 786"/>
                <a:gd name="T21" fmla="*/ 523203 h 779"/>
                <a:gd name="T22" fmla="*/ 350316 w 786"/>
                <a:gd name="T23" fmla="*/ 576316 h 779"/>
                <a:gd name="T24" fmla="*/ 416664 w 786"/>
                <a:gd name="T25" fmla="*/ 582658 h 779"/>
                <a:gd name="T26" fmla="*/ 441434 w 786"/>
                <a:gd name="T27" fmla="*/ 558083 h 779"/>
                <a:gd name="T28" fmla="*/ 494512 w 786"/>
                <a:gd name="T29" fmla="*/ 564425 h 779"/>
                <a:gd name="T30" fmla="*/ 615708 w 786"/>
                <a:gd name="T31" fmla="*/ 589000 h 779"/>
                <a:gd name="T32" fmla="*/ 670555 w 786"/>
                <a:gd name="T33" fmla="*/ 611196 h 779"/>
                <a:gd name="T34" fmla="*/ 652862 w 786"/>
                <a:gd name="T35" fmla="*/ 576316 h 779"/>
                <a:gd name="T36" fmla="*/ 652862 w 786"/>
                <a:gd name="T37" fmla="*/ 440759 h 779"/>
                <a:gd name="T38" fmla="*/ 663478 w 786"/>
                <a:gd name="T39" fmla="*/ 370998 h 779"/>
                <a:gd name="T40" fmla="*/ 652862 w 786"/>
                <a:gd name="T41" fmla="*/ 311544 h 779"/>
                <a:gd name="T42" fmla="*/ 695325 w 786"/>
                <a:gd name="T43" fmla="*/ 271907 h 779"/>
                <a:gd name="T44" fmla="*/ 676748 w 786"/>
                <a:gd name="T45" fmla="*/ 218001 h 779"/>
                <a:gd name="T46" fmla="*/ 676748 w 786"/>
                <a:gd name="T47" fmla="*/ 158546 h 779"/>
                <a:gd name="T48" fmla="*/ 640477 w 786"/>
                <a:gd name="T49" fmla="*/ 164888 h 779"/>
                <a:gd name="T50" fmla="*/ 561745 w 786"/>
                <a:gd name="T51" fmla="*/ 123666 h 779"/>
                <a:gd name="T52" fmla="*/ 513090 w 786"/>
                <a:gd name="T53" fmla="*/ 88786 h 779"/>
                <a:gd name="T54" fmla="*/ 350316 w 786"/>
                <a:gd name="T55" fmla="*/ 76102 h 779"/>
                <a:gd name="T56" fmla="*/ 217621 w 786"/>
                <a:gd name="T57" fmla="*/ 41222 h 779"/>
                <a:gd name="T58" fmla="*/ 48655 w 786"/>
                <a:gd name="T59" fmla="*/ 41222 h 779"/>
                <a:gd name="T60" fmla="*/ 6192 w 786"/>
                <a:gd name="T61" fmla="*/ 76102 h 779"/>
                <a:gd name="T62" fmla="*/ 24770 w 786"/>
                <a:gd name="T63" fmla="*/ 105433 h 77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86" h="779">
                  <a:moveTo>
                    <a:pt x="0" y="179"/>
                  </a:moveTo>
                  <a:lnTo>
                    <a:pt x="19" y="187"/>
                  </a:lnTo>
                  <a:lnTo>
                    <a:pt x="62" y="179"/>
                  </a:lnTo>
                  <a:lnTo>
                    <a:pt x="117" y="187"/>
                  </a:lnTo>
                  <a:lnTo>
                    <a:pt x="150" y="187"/>
                  </a:lnTo>
                  <a:lnTo>
                    <a:pt x="164" y="200"/>
                  </a:lnTo>
                  <a:lnTo>
                    <a:pt x="157" y="252"/>
                  </a:lnTo>
                  <a:lnTo>
                    <a:pt x="171" y="260"/>
                  </a:lnTo>
                  <a:lnTo>
                    <a:pt x="179" y="289"/>
                  </a:lnTo>
                  <a:lnTo>
                    <a:pt x="164" y="356"/>
                  </a:lnTo>
                  <a:lnTo>
                    <a:pt x="171" y="400"/>
                  </a:lnTo>
                  <a:lnTo>
                    <a:pt x="189" y="408"/>
                  </a:lnTo>
                  <a:lnTo>
                    <a:pt x="274" y="400"/>
                  </a:lnTo>
                  <a:lnTo>
                    <a:pt x="334" y="437"/>
                  </a:lnTo>
                  <a:lnTo>
                    <a:pt x="341" y="454"/>
                  </a:lnTo>
                  <a:lnTo>
                    <a:pt x="308" y="491"/>
                  </a:lnTo>
                  <a:lnTo>
                    <a:pt x="294" y="543"/>
                  </a:lnTo>
                  <a:lnTo>
                    <a:pt x="260" y="579"/>
                  </a:lnTo>
                  <a:lnTo>
                    <a:pt x="225" y="587"/>
                  </a:lnTo>
                  <a:lnTo>
                    <a:pt x="217" y="631"/>
                  </a:lnTo>
                  <a:lnTo>
                    <a:pt x="225" y="660"/>
                  </a:lnTo>
                  <a:lnTo>
                    <a:pt x="253" y="660"/>
                  </a:lnTo>
                  <a:lnTo>
                    <a:pt x="260" y="675"/>
                  </a:lnTo>
                  <a:lnTo>
                    <a:pt x="396" y="727"/>
                  </a:lnTo>
                  <a:lnTo>
                    <a:pt x="444" y="704"/>
                  </a:lnTo>
                  <a:lnTo>
                    <a:pt x="471" y="735"/>
                  </a:lnTo>
                  <a:lnTo>
                    <a:pt x="492" y="735"/>
                  </a:lnTo>
                  <a:lnTo>
                    <a:pt x="499" y="704"/>
                  </a:lnTo>
                  <a:lnTo>
                    <a:pt x="520" y="696"/>
                  </a:lnTo>
                  <a:lnTo>
                    <a:pt x="559" y="712"/>
                  </a:lnTo>
                  <a:lnTo>
                    <a:pt x="642" y="720"/>
                  </a:lnTo>
                  <a:lnTo>
                    <a:pt x="696" y="743"/>
                  </a:lnTo>
                  <a:lnTo>
                    <a:pt x="738" y="779"/>
                  </a:lnTo>
                  <a:lnTo>
                    <a:pt x="758" y="771"/>
                  </a:lnTo>
                  <a:lnTo>
                    <a:pt x="772" y="743"/>
                  </a:lnTo>
                  <a:lnTo>
                    <a:pt x="738" y="727"/>
                  </a:lnTo>
                  <a:lnTo>
                    <a:pt x="745" y="608"/>
                  </a:lnTo>
                  <a:lnTo>
                    <a:pt x="738" y="556"/>
                  </a:lnTo>
                  <a:lnTo>
                    <a:pt x="772" y="504"/>
                  </a:lnTo>
                  <a:lnTo>
                    <a:pt x="750" y="468"/>
                  </a:lnTo>
                  <a:lnTo>
                    <a:pt x="750" y="429"/>
                  </a:lnTo>
                  <a:lnTo>
                    <a:pt x="738" y="393"/>
                  </a:lnTo>
                  <a:lnTo>
                    <a:pt x="750" y="364"/>
                  </a:lnTo>
                  <a:lnTo>
                    <a:pt x="786" y="343"/>
                  </a:lnTo>
                  <a:lnTo>
                    <a:pt x="786" y="327"/>
                  </a:lnTo>
                  <a:lnTo>
                    <a:pt x="765" y="275"/>
                  </a:lnTo>
                  <a:lnTo>
                    <a:pt x="772" y="216"/>
                  </a:lnTo>
                  <a:lnTo>
                    <a:pt x="765" y="200"/>
                  </a:lnTo>
                  <a:lnTo>
                    <a:pt x="738" y="187"/>
                  </a:lnTo>
                  <a:lnTo>
                    <a:pt x="724" y="208"/>
                  </a:lnTo>
                  <a:lnTo>
                    <a:pt x="690" y="164"/>
                  </a:lnTo>
                  <a:lnTo>
                    <a:pt x="635" y="156"/>
                  </a:lnTo>
                  <a:lnTo>
                    <a:pt x="602" y="119"/>
                  </a:lnTo>
                  <a:lnTo>
                    <a:pt x="580" y="112"/>
                  </a:lnTo>
                  <a:lnTo>
                    <a:pt x="559" y="119"/>
                  </a:lnTo>
                  <a:lnTo>
                    <a:pt x="396" y="96"/>
                  </a:lnTo>
                  <a:lnTo>
                    <a:pt x="322" y="46"/>
                  </a:lnTo>
                  <a:lnTo>
                    <a:pt x="246" y="52"/>
                  </a:lnTo>
                  <a:lnTo>
                    <a:pt x="131" y="0"/>
                  </a:lnTo>
                  <a:lnTo>
                    <a:pt x="55" y="52"/>
                  </a:lnTo>
                  <a:lnTo>
                    <a:pt x="35" y="83"/>
                  </a:lnTo>
                  <a:lnTo>
                    <a:pt x="7" y="96"/>
                  </a:lnTo>
                  <a:lnTo>
                    <a:pt x="7" y="125"/>
                  </a:lnTo>
                  <a:lnTo>
                    <a:pt x="28" y="133"/>
                  </a:lnTo>
                  <a:lnTo>
                    <a:pt x="0" y="179"/>
                  </a:lnTo>
                  <a:close/>
                </a:path>
              </a:pathLst>
            </a:custGeom>
            <a:solidFill>
              <a:srgbClr val="C8CFDD"/>
            </a:solidFill>
            <a:ln w="1651">
              <a:solidFill>
                <a:schemeClr val="bg1">
                  <a:lumMod val="50000"/>
                </a:schemeClr>
              </a:solidFill>
              <a:prstDash val="solid"/>
              <a:round/>
              <a:headEnd/>
              <a:tailEnd/>
            </a:ln>
          </p:spPr>
          <p:txBody>
            <a:bodyPr/>
            <a:lstStyle/>
            <a:p>
              <a:pPr>
                <a:defRPr/>
              </a:pPr>
              <a:endParaRPr lang="es-ES_tradnl"/>
            </a:p>
          </p:txBody>
        </p:sp>
        <p:sp>
          <p:nvSpPr>
            <p:cNvPr id="81" name="Freeform 58">
              <a:extLst>
                <a:ext uri="{FF2B5EF4-FFF2-40B4-BE49-F238E27FC236}">
                  <a16:creationId xmlns:a16="http://schemas.microsoft.com/office/drawing/2014/main" id="{3E38F432-5BB5-44E7-AE40-CEFD280FF3BE}"/>
                </a:ext>
              </a:extLst>
            </p:cNvPr>
            <p:cNvSpPr>
              <a:spLocks/>
            </p:cNvSpPr>
            <p:nvPr/>
          </p:nvSpPr>
          <p:spPr bwMode="auto">
            <a:xfrm>
              <a:off x="9464627" y="2227409"/>
              <a:ext cx="889525" cy="840264"/>
            </a:xfrm>
            <a:custGeom>
              <a:avLst/>
              <a:gdLst>
                <a:gd name="T0" fmla="*/ 18563 w 1135"/>
                <a:gd name="T1" fmla="*/ 758190 h 1195"/>
                <a:gd name="T2" fmla="*/ 54806 w 1135"/>
                <a:gd name="T3" fmla="*/ 824017 h 1195"/>
                <a:gd name="T4" fmla="*/ 104308 w 1135"/>
                <a:gd name="T5" fmla="*/ 819258 h 1195"/>
                <a:gd name="T6" fmla="*/ 234251 w 1135"/>
                <a:gd name="T7" fmla="*/ 947738 h 1195"/>
                <a:gd name="T8" fmla="*/ 301432 w 1135"/>
                <a:gd name="T9" fmla="*/ 912049 h 1195"/>
                <a:gd name="T10" fmla="*/ 308504 w 1135"/>
                <a:gd name="T11" fmla="*/ 877153 h 1195"/>
                <a:gd name="T12" fmla="*/ 384525 w 1135"/>
                <a:gd name="T13" fmla="*/ 860499 h 1195"/>
                <a:gd name="T14" fmla="*/ 384525 w 1135"/>
                <a:gd name="T15" fmla="*/ 819258 h 1195"/>
                <a:gd name="T16" fmla="*/ 471153 w 1135"/>
                <a:gd name="T17" fmla="*/ 824017 h 1195"/>
                <a:gd name="T18" fmla="*/ 525959 w 1135"/>
                <a:gd name="T19" fmla="*/ 829568 h 1195"/>
                <a:gd name="T20" fmla="*/ 585185 w 1135"/>
                <a:gd name="T21" fmla="*/ 807362 h 1195"/>
                <a:gd name="T22" fmla="*/ 608168 w 1135"/>
                <a:gd name="T23" fmla="*/ 766121 h 1195"/>
                <a:gd name="T24" fmla="*/ 658554 w 1135"/>
                <a:gd name="T25" fmla="*/ 776431 h 1195"/>
                <a:gd name="T26" fmla="*/ 652366 w 1135"/>
                <a:gd name="T27" fmla="*/ 736777 h 1195"/>
                <a:gd name="T28" fmla="*/ 694796 w 1135"/>
                <a:gd name="T29" fmla="*/ 747880 h 1195"/>
                <a:gd name="T30" fmla="*/ 755790 w 1135"/>
                <a:gd name="T31" fmla="*/ 782776 h 1195"/>
                <a:gd name="T32" fmla="*/ 899876 w 1135"/>
                <a:gd name="T33" fmla="*/ 847016 h 1195"/>
                <a:gd name="T34" fmla="*/ 946726 w 1135"/>
                <a:gd name="T35" fmla="*/ 847016 h 1195"/>
                <a:gd name="T36" fmla="*/ 1003300 w 1135"/>
                <a:gd name="T37" fmla="*/ 747880 h 1195"/>
                <a:gd name="T38" fmla="*/ 936119 w 1135"/>
                <a:gd name="T39" fmla="*/ 689192 h 1195"/>
                <a:gd name="T40" fmla="*/ 899876 w 1135"/>
                <a:gd name="T41" fmla="*/ 718536 h 1195"/>
                <a:gd name="T42" fmla="*/ 815016 w 1135"/>
                <a:gd name="T43" fmla="*/ 642400 h 1195"/>
                <a:gd name="T44" fmla="*/ 772585 w 1135"/>
                <a:gd name="T45" fmla="*/ 594815 h 1195"/>
                <a:gd name="T46" fmla="*/ 711592 w 1135"/>
                <a:gd name="T47" fmla="*/ 512334 h 1195"/>
                <a:gd name="T48" fmla="*/ 621427 w 1135"/>
                <a:gd name="T49" fmla="*/ 440956 h 1195"/>
                <a:gd name="T50" fmla="*/ 555130 w 1135"/>
                <a:gd name="T51" fmla="*/ 411612 h 1195"/>
                <a:gd name="T52" fmla="*/ 500324 w 1135"/>
                <a:gd name="T53" fmla="*/ 383061 h 1195"/>
                <a:gd name="T54" fmla="*/ 542754 w 1135"/>
                <a:gd name="T55" fmla="*/ 294235 h 1195"/>
                <a:gd name="T56" fmla="*/ 542754 w 1135"/>
                <a:gd name="T57" fmla="*/ 206202 h 1195"/>
                <a:gd name="T58" fmla="*/ 511816 w 1135"/>
                <a:gd name="T59" fmla="*/ 131652 h 1195"/>
                <a:gd name="T60" fmla="*/ 506512 w 1135"/>
                <a:gd name="T61" fmla="*/ 88826 h 1195"/>
                <a:gd name="T62" fmla="*/ 489716 w 1135"/>
                <a:gd name="T63" fmla="*/ 24586 h 1195"/>
                <a:gd name="T64" fmla="*/ 458778 w 1135"/>
                <a:gd name="T65" fmla="*/ 7931 h 1195"/>
                <a:gd name="T66" fmla="*/ 319111 w 1135"/>
                <a:gd name="T67" fmla="*/ 166548 h 1195"/>
                <a:gd name="T68" fmla="*/ 282869 w 1135"/>
                <a:gd name="T69" fmla="*/ 277580 h 1195"/>
                <a:gd name="T70" fmla="*/ 319111 w 1135"/>
                <a:gd name="T71" fmla="*/ 366406 h 1195"/>
                <a:gd name="T72" fmla="*/ 295244 w 1135"/>
                <a:gd name="T73" fmla="*/ 424301 h 1195"/>
                <a:gd name="T74" fmla="*/ 107844 w 1135"/>
                <a:gd name="T75" fmla="*/ 394957 h 1195"/>
                <a:gd name="T76" fmla="*/ 132595 w 1135"/>
                <a:gd name="T77" fmla="*/ 494093 h 1195"/>
                <a:gd name="T78" fmla="*/ 107844 w 1135"/>
                <a:gd name="T79" fmla="*/ 594815 h 1195"/>
                <a:gd name="T80" fmla="*/ 83977 w 1135"/>
                <a:gd name="T81" fmla="*/ 683640 h 1195"/>
                <a:gd name="T82" fmla="*/ 41546 w 1135"/>
                <a:gd name="T83" fmla="*/ 695537 h 1195"/>
                <a:gd name="T84" fmla="*/ 18563 w 1135"/>
                <a:gd name="T85" fmla="*/ 670951 h 11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135" h="1195">
                  <a:moveTo>
                    <a:pt x="0" y="929"/>
                  </a:moveTo>
                  <a:lnTo>
                    <a:pt x="21" y="956"/>
                  </a:lnTo>
                  <a:lnTo>
                    <a:pt x="7" y="995"/>
                  </a:lnTo>
                  <a:lnTo>
                    <a:pt x="62" y="1039"/>
                  </a:lnTo>
                  <a:lnTo>
                    <a:pt x="95" y="1018"/>
                  </a:lnTo>
                  <a:lnTo>
                    <a:pt x="118" y="1033"/>
                  </a:lnTo>
                  <a:lnTo>
                    <a:pt x="212" y="1158"/>
                  </a:lnTo>
                  <a:lnTo>
                    <a:pt x="265" y="1195"/>
                  </a:lnTo>
                  <a:lnTo>
                    <a:pt x="334" y="1173"/>
                  </a:lnTo>
                  <a:lnTo>
                    <a:pt x="341" y="1150"/>
                  </a:lnTo>
                  <a:lnTo>
                    <a:pt x="334" y="1121"/>
                  </a:lnTo>
                  <a:lnTo>
                    <a:pt x="349" y="1106"/>
                  </a:lnTo>
                  <a:lnTo>
                    <a:pt x="389" y="1085"/>
                  </a:lnTo>
                  <a:lnTo>
                    <a:pt x="435" y="1085"/>
                  </a:lnTo>
                  <a:lnTo>
                    <a:pt x="430" y="1039"/>
                  </a:lnTo>
                  <a:lnTo>
                    <a:pt x="435" y="1033"/>
                  </a:lnTo>
                  <a:lnTo>
                    <a:pt x="499" y="1010"/>
                  </a:lnTo>
                  <a:lnTo>
                    <a:pt x="533" y="1039"/>
                  </a:lnTo>
                  <a:lnTo>
                    <a:pt x="566" y="1033"/>
                  </a:lnTo>
                  <a:lnTo>
                    <a:pt x="595" y="1046"/>
                  </a:lnTo>
                  <a:lnTo>
                    <a:pt x="635" y="1046"/>
                  </a:lnTo>
                  <a:lnTo>
                    <a:pt x="662" y="1018"/>
                  </a:lnTo>
                  <a:lnTo>
                    <a:pt x="681" y="1039"/>
                  </a:lnTo>
                  <a:lnTo>
                    <a:pt x="688" y="966"/>
                  </a:lnTo>
                  <a:lnTo>
                    <a:pt x="703" y="956"/>
                  </a:lnTo>
                  <a:lnTo>
                    <a:pt x="745" y="979"/>
                  </a:lnTo>
                  <a:lnTo>
                    <a:pt x="752" y="956"/>
                  </a:lnTo>
                  <a:lnTo>
                    <a:pt x="738" y="929"/>
                  </a:lnTo>
                  <a:lnTo>
                    <a:pt x="745" y="914"/>
                  </a:lnTo>
                  <a:lnTo>
                    <a:pt x="786" y="943"/>
                  </a:lnTo>
                  <a:lnTo>
                    <a:pt x="798" y="966"/>
                  </a:lnTo>
                  <a:lnTo>
                    <a:pt x="855" y="987"/>
                  </a:lnTo>
                  <a:lnTo>
                    <a:pt x="990" y="1077"/>
                  </a:lnTo>
                  <a:lnTo>
                    <a:pt x="1018" y="1068"/>
                  </a:lnTo>
                  <a:lnTo>
                    <a:pt x="1078" y="1106"/>
                  </a:lnTo>
                  <a:lnTo>
                    <a:pt x="1071" y="1068"/>
                  </a:lnTo>
                  <a:lnTo>
                    <a:pt x="1106" y="979"/>
                  </a:lnTo>
                  <a:lnTo>
                    <a:pt x="1135" y="943"/>
                  </a:lnTo>
                  <a:lnTo>
                    <a:pt x="1112" y="891"/>
                  </a:lnTo>
                  <a:lnTo>
                    <a:pt x="1059" y="869"/>
                  </a:lnTo>
                  <a:lnTo>
                    <a:pt x="1044" y="877"/>
                  </a:lnTo>
                  <a:lnTo>
                    <a:pt x="1018" y="906"/>
                  </a:lnTo>
                  <a:lnTo>
                    <a:pt x="990" y="906"/>
                  </a:lnTo>
                  <a:lnTo>
                    <a:pt x="922" y="810"/>
                  </a:lnTo>
                  <a:lnTo>
                    <a:pt x="908" y="743"/>
                  </a:lnTo>
                  <a:lnTo>
                    <a:pt x="874" y="750"/>
                  </a:lnTo>
                  <a:lnTo>
                    <a:pt x="812" y="675"/>
                  </a:lnTo>
                  <a:lnTo>
                    <a:pt x="805" y="646"/>
                  </a:lnTo>
                  <a:lnTo>
                    <a:pt x="752" y="646"/>
                  </a:lnTo>
                  <a:lnTo>
                    <a:pt x="703" y="556"/>
                  </a:lnTo>
                  <a:lnTo>
                    <a:pt x="669" y="550"/>
                  </a:lnTo>
                  <a:lnTo>
                    <a:pt x="628" y="519"/>
                  </a:lnTo>
                  <a:lnTo>
                    <a:pt x="566" y="512"/>
                  </a:lnTo>
                  <a:lnTo>
                    <a:pt x="566" y="483"/>
                  </a:lnTo>
                  <a:lnTo>
                    <a:pt x="586" y="462"/>
                  </a:lnTo>
                  <a:lnTo>
                    <a:pt x="614" y="371"/>
                  </a:lnTo>
                  <a:lnTo>
                    <a:pt x="621" y="267"/>
                  </a:lnTo>
                  <a:lnTo>
                    <a:pt x="614" y="260"/>
                  </a:lnTo>
                  <a:lnTo>
                    <a:pt x="586" y="289"/>
                  </a:lnTo>
                  <a:lnTo>
                    <a:pt x="579" y="166"/>
                  </a:lnTo>
                  <a:lnTo>
                    <a:pt x="566" y="148"/>
                  </a:lnTo>
                  <a:lnTo>
                    <a:pt x="573" y="112"/>
                  </a:lnTo>
                  <a:lnTo>
                    <a:pt x="540" y="75"/>
                  </a:lnTo>
                  <a:lnTo>
                    <a:pt x="554" y="31"/>
                  </a:lnTo>
                  <a:lnTo>
                    <a:pt x="545" y="0"/>
                  </a:lnTo>
                  <a:lnTo>
                    <a:pt x="519" y="10"/>
                  </a:lnTo>
                  <a:lnTo>
                    <a:pt x="430" y="104"/>
                  </a:lnTo>
                  <a:lnTo>
                    <a:pt x="361" y="210"/>
                  </a:lnTo>
                  <a:lnTo>
                    <a:pt x="361" y="289"/>
                  </a:lnTo>
                  <a:lnTo>
                    <a:pt x="320" y="350"/>
                  </a:lnTo>
                  <a:lnTo>
                    <a:pt x="329" y="439"/>
                  </a:lnTo>
                  <a:lnTo>
                    <a:pt x="361" y="462"/>
                  </a:lnTo>
                  <a:lnTo>
                    <a:pt x="349" y="519"/>
                  </a:lnTo>
                  <a:lnTo>
                    <a:pt x="334" y="535"/>
                  </a:lnTo>
                  <a:lnTo>
                    <a:pt x="258" y="556"/>
                  </a:lnTo>
                  <a:lnTo>
                    <a:pt x="122" y="498"/>
                  </a:lnTo>
                  <a:lnTo>
                    <a:pt x="122" y="550"/>
                  </a:lnTo>
                  <a:lnTo>
                    <a:pt x="150" y="623"/>
                  </a:lnTo>
                  <a:lnTo>
                    <a:pt x="143" y="691"/>
                  </a:lnTo>
                  <a:lnTo>
                    <a:pt x="122" y="750"/>
                  </a:lnTo>
                  <a:lnTo>
                    <a:pt x="88" y="750"/>
                  </a:lnTo>
                  <a:lnTo>
                    <a:pt x="95" y="862"/>
                  </a:lnTo>
                  <a:lnTo>
                    <a:pt x="83" y="877"/>
                  </a:lnTo>
                  <a:lnTo>
                    <a:pt x="47" y="877"/>
                  </a:lnTo>
                  <a:lnTo>
                    <a:pt x="33" y="846"/>
                  </a:lnTo>
                  <a:lnTo>
                    <a:pt x="21" y="846"/>
                  </a:lnTo>
                  <a:lnTo>
                    <a:pt x="0" y="929"/>
                  </a:lnTo>
                  <a:close/>
                </a:path>
              </a:pathLst>
            </a:custGeom>
            <a:solidFill>
              <a:srgbClr val="D8DDE7"/>
            </a:solidFill>
            <a:ln w="1651">
              <a:solidFill>
                <a:schemeClr val="bg1">
                  <a:lumMod val="50000"/>
                </a:schemeClr>
              </a:solidFill>
              <a:prstDash val="solid"/>
              <a:round/>
              <a:headEnd/>
              <a:tailEnd/>
            </a:ln>
          </p:spPr>
          <p:txBody>
            <a:bodyPr/>
            <a:lstStyle/>
            <a:p>
              <a:pPr>
                <a:defRPr/>
              </a:pPr>
              <a:endParaRPr lang="es-ES_tradnl"/>
            </a:p>
          </p:txBody>
        </p:sp>
        <p:sp>
          <p:nvSpPr>
            <p:cNvPr id="82" name="Line 85">
              <a:extLst>
                <a:ext uri="{FF2B5EF4-FFF2-40B4-BE49-F238E27FC236}">
                  <a16:creationId xmlns:a16="http://schemas.microsoft.com/office/drawing/2014/main" id="{C0CCAB93-18D9-4B03-B5A0-085A1ABD0582}"/>
                </a:ext>
              </a:extLst>
            </p:cNvPr>
            <p:cNvSpPr>
              <a:spLocks noChangeShapeType="1"/>
            </p:cNvSpPr>
            <p:nvPr/>
          </p:nvSpPr>
          <p:spPr bwMode="auto">
            <a:xfrm>
              <a:off x="7097253" y="2327340"/>
              <a:ext cx="140748" cy="1406"/>
            </a:xfrm>
            <a:prstGeom prst="line">
              <a:avLst/>
            </a:prstGeom>
            <a:noFill/>
            <a:ln w="1588">
              <a:solidFill>
                <a:schemeClr val="bg1">
                  <a:lumMod val="50000"/>
                </a:schemeClr>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83" name="Freeform 86">
              <a:extLst>
                <a:ext uri="{FF2B5EF4-FFF2-40B4-BE49-F238E27FC236}">
                  <a16:creationId xmlns:a16="http://schemas.microsoft.com/office/drawing/2014/main" id="{7513DD84-73E0-49D9-92E5-30006C4AF26E}"/>
                </a:ext>
              </a:extLst>
            </p:cNvPr>
            <p:cNvSpPr>
              <a:spLocks/>
            </p:cNvSpPr>
            <p:nvPr/>
          </p:nvSpPr>
          <p:spPr bwMode="auto">
            <a:xfrm>
              <a:off x="9128241" y="4473741"/>
              <a:ext cx="582695" cy="540471"/>
            </a:xfrm>
            <a:custGeom>
              <a:avLst/>
              <a:gdLst>
                <a:gd name="T0" fmla="*/ 0 w 744"/>
                <a:gd name="T1" fmla="*/ 587404 h 769"/>
                <a:gd name="T2" fmla="*/ 6184 w 744"/>
                <a:gd name="T3" fmla="*/ 568379 h 769"/>
                <a:gd name="T4" fmla="*/ 25618 w 744"/>
                <a:gd name="T5" fmla="*/ 550146 h 769"/>
                <a:gd name="T6" fmla="*/ 42402 w 744"/>
                <a:gd name="T7" fmla="*/ 550146 h 769"/>
                <a:gd name="T8" fmla="*/ 54769 w 744"/>
                <a:gd name="T9" fmla="*/ 533499 h 769"/>
                <a:gd name="T10" fmla="*/ 36218 w 744"/>
                <a:gd name="T11" fmla="*/ 481972 h 769"/>
                <a:gd name="T12" fmla="*/ 60952 w 744"/>
                <a:gd name="T13" fmla="*/ 463740 h 769"/>
                <a:gd name="T14" fmla="*/ 60952 w 744"/>
                <a:gd name="T15" fmla="*/ 451056 h 769"/>
                <a:gd name="T16" fmla="*/ 42402 w 744"/>
                <a:gd name="T17" fmla="*/ 416177 h 769"/>
                <a:gd name="T18" fmla="*/ 54769 w 744"/>
                <a:gd name="T19" fmla="*/ 397944 h 769"/>
                <a:gd name="T20" fmla="*/ 78620 w 744"/>
                <a:gd name="T21" fmla="*/ 393188 h 769"/>
                <a:gd name="T22" fmla="*/ 97170 w 744"/>
                <a:gd name="T23" fmla="*/ 317087 h 769"/>
                <a:gd name="T24" fmla="*/ 115721 w 744"/>
                <a:gd name="T25" fmla="*/ 317087 h 769"/>
                <a:gd name="T26" fmla="*/ 133388 w 744"/>
                <a:gd name="T27" fmla="*/ 335320 h 769"/>
                <a:gd name="T28" fmla="*/ 139572 w 744"/>
                <a:gd name="T29" fmla="*/ 328185 h 769"/>
                <a:gd name="T30" fmla="*/ 175790 w 744"/>
                <a:gd name="T31" fmla="*/ 335320 h 769"/>
                <a:gd name="T32" fmla="*/ 186390 w 744"/>
                <a:gd name="T33" fmla="*/ 321843 h 769"/>
                <a:gd name="T34" fmla="*/ 204941 w 744"/>
                <a:gd name="T35" fmla="*/ 245743 h 769"/>
                <a:gd name="T36" fmla="*/ 272960 w 744"/>
                <a:gd name="T37" fmla="*/ 204521 h 769"/>
                <a:gd name="T38" fmla="*/ 283561 w 744"/>
                <a:gd name="T39" fmla="*/ 181532 h 769"/>
                <a:gd name="T40" fmla="*/ 338330 w 744"/>
                <a:gd name="T41" fmla="*/ 163300 h 769"/>
                <a:gd name="T42" fmla="*/ 332146 w 744"/>
                <a:gd name="T43" fmla="*/ 115737 h 769"/>
                <a:gd name="T44" fmla="*/ 350697 w 744"/>
                <a:gd name="T45" fmla="*/ 110188 h 769"/>
                <a:gd name="T46" fmla="*/ 350697 w 744"/>
                <a:gd name="T47" fmla="*/ 74515 h 769"/>
                <a:gd name="T48" fmla="*/ 363064 w 744"/>
                <a:gd name="T49" fmla="*/ 51527 h 769"/>
                <a:gd name="T50" fmla="*/ 356880 w 744"/>
                <a:gd name="T51" fmla="*/ 11098 h 769"/>
                <a:gd name="T52" fmla="*/ 374548 w 744"/>
                <a:gd name="T53" fmla="*/ 0 h 769"/>
                <a:gd name="T54" fmla="*/ 477018 w 744"/>
                <a:gd name="T55" fmla="*/ 4756 h 769"/>
                <a:gd name="T56" fmla="*/ 494685 w 744"/>
                <a:gd name="T57" fmla="*/ 29331 h 769"/>
                <a:gd name="T58" fmla="*/ 477018 w 744"/>
                <a:gd name="T59" fmla="*/ 105431 h 769"/>
                <a:gd name="T60" fmla="*/ 488502 w 744"/>
                <a:gd name="T61" fmla="*/ 133969 h 769"/>
                <a:gd name="T62" fmla="*/ 530904 w 744"/>
                <a:gd name="T63" fmla="*/ 187874 h 769"/>
                <a:gd name="T64" fmla="*/ 635141 w 744"/>
                <a:gd name="T65" fmla="*/ 216412 h 769"/>
                <a:gd name="T66" fmla="*/ 657225 w 744"/>
                <a:gd name="T67" fmla="*/ 257633 h 769"/>
                <a:gd name="T68" fmla="*/ 621007 w 744"/>
                <a:gd name="T69" fmla="*/ 280622 h 769"/>
                <a:gd name="T70" fmla="*/ 614823 w 744"/>
                <a:gd name="T71" fmla="*/ 309160 h 769"/>
                <a:gd name="T72" fmla="*/ 585672 w 744"/>
                <a:gd name="T73" fmla="*/ 335320 h 769"/>
                <a:gd name="T74" fmla="*/ 549454 w 744"/>
                <a:gd name="T75" fmla="*/ 475631 h 769"/>
                <a:gd name="T76" fmla="*/ 525603 w 744"/>
                <a:gd name="T77" fmla="*/ 504961 h 769"/>
                <a:gd name="T78" fmla="*/ 477018 w 744"/>
                <a:gd name="T79" fmla="*/ 539841 h 769"/>
                <a:gd name="T80" fmla="*/ 454051 w 744"/>
                <a:gd name="T81" fmla="*/ 587404 h 769"/>
                <a:gd name="T82" fmla="*/ 427550 w 744"/>
                <a:gd name="T83" fmla="*/ 599295 h 769"/>
                <a:gd name="T84" fmla="*/ 399282 w 744"/>
                <a:gd name="T85" fmla="*/ 592953 h 769"/>
                <a:gd name="T86" fmla="*/ 386915 w 744"/>
                <a:gd name="T87" fmla="*/ 556488 h 769"/>
                <a:gd name="T88" fmla="*/ 350697 w 744"/>
                <a:gd name="T89" fmla="*/ 533499 h 769"/>
                <a:gd name="T90" fmla="*/ 332146 w 744"/>
                <a:gd name="T91" fmla="*/ 539841 h 769"/>
                <a:gd name="T92" fmla="*/ 291511 w 744"/>
                <a:gd name="T93" fmla="*/ 533499 h 769"/>
                <a:gd name="T94" fmla="*/ 272960 w 744"/>
                <a:gd name="T95" fmla="*/ 550146 h 769"/>
                <a:gd name="T96" fmla="*/ 247343 w 744"/>
                <a:gd name="T97" fmla="*/ 556488 h 769"/>
                <a:gd name="T98" fmla="*/ 211125 w 744"/>
                <a:gd name="T99" fmla="*/ 605636 h 769"/>
                <a:gd name="T100" fmla="*/ 186390 w 744"/>
                <a:gd name="T101" fmla="*/ 609600 h 769"/>
                <a:gd name="T102" fmla="*/ 151939 w 744"/>
                <a:gd name="T103" fmla="*/ 609600 h 769"/>
                <a:gd name="T104" fmla="*/ 109538 w 744"/>
                <a:gd name="T105" fmla="*/ 581062 h 769"/>
                <a:gd name="T106" fmla="*/ 54769 w 744"/>
                <a:gd name="T107" fmla="*/ 581062 h 769"/>
                <a:gd name="T108" fmla="*/ 13251 w 744"/>
                <a:gd name="T109" fmla="*/ 592953 h 769"/>
                <a:gd name="T110" fmla="*/ 0 w 744"/>
                <a:gd name="T111" fmla="*/ 587404 h 7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44" h="769">
                  <a:moveTo>
                    <a:pt x="0" y="741"/>
                  </a:moveTo>
                  <a:lnTo>
                    <a:pt x="7" y="717"/>
                  </a:lnTo>
                  <a:lnTo>
                    <a:pt x="29" y="694"/>
                  </a:lnTo>
                  <a:lnTo>
                    <a:pt x="48" y="694"/>
                  </a:lnTo>
                  <a:lnTo>
                    <a:pt x="62" y="673"/>
                  </a:lnTo>
                  <a:lnTo>
                    <a:pt x="41" y="608"/>
                  </a:lnTo>
                  <a:lnTo>
                    <a:pt x="69" y="585"/>
                  </a:lnTo>
                  <a:lnTo>
                    <a:pt x="69" y="569"/>
                  </a:lnTo>
                  <a:lnTo>
                    <a:pt x="48" y="525"/>
                  </a:lnTo>
                  <a:lnTo>
                    <a:pt x="62" y="502"/>
                  </a:lnTo>
                  <a:lnTo>
                    <a:pt x="89" y="496"/>
                  </a:lnTo>
                  <a:lnTo>
                    <a:pt x="110" y="400"/>
                  </a:lnTo>
                  <a:lnTo>
                    <a:pt x="131" y="400"/>
                  </a:lnTo>
                  <a:lnTo>
                    <a:pt x="151" y="423"/>
                  </a:lnTo>
                  <a:lnTo>
                    <a:pt x="158" y="414"/>
                  </a:lnTo>
                  <a:lnTo>
                    <a:pt x="199" y="423"/>
                  </a:lnTo>
                  <a:lnTo>
                    <a:pt x="211" y="406"/>
                  </a:lnTo>
                  <a:lnTo>
                    <a:pt x="232" y="310"/>
                  </a:lnTo>
                  <a:lnTo>
                    <a:pt x="309" y="258"/>
                  </a:lnTo>
                  <a:lnTo>
                    <a:pt x="321" y="229"/>
                  </a:lnTo>
                  <a:lnTo>
                    <a:pt x="383" y="206"/>
                  </a:lnTo>
                  <a:lnTo>
                    <a:pt x="376" y="146"/>
                  </a:lnTo>
                  <a:lnTo>
                    <a:pt x="397" y="139"/>
                  </a:lnTo>
                  <a:lnTo>
                    <a:pt x="397" y="94"/>
                  </a:lnTo>
                  <a:lnTo>
                    <a:pt x="411" y="65"/>
                  </a:lnTo>
                  <a:lnTo>
                    <a:pt x="404" y="14"/>
                  </a:lnTo>
                  <a:lnTo>
                    <a:pt x="424" y="0"/>
                  </a:lnTo>
                  <a:lnTo>
                    <a:pt x="540" y="6"/>
                  </a:lnTo>
                  <a:lnTo>
                    <a:pt x="560" y="37"/>
                  </a:lnTo>
                  <a:lnTo>
                    <a:pt x="540" y="133"/>
                  </a:lnTo>
                  <a:lnTo>
                    <a:pt x="553" y="169"/>
                  </a:lnTo>
                  <a:lnTo>
                    <a:pt x="601" y="237"/>
                  </a:lnTo>
                  <a:lnTo>
                    <a:pt x="719" y="273"/>
                  </a:lnTo>
                  <a:lnTo>
                    <a:pt x="744" y="325"/>
                  </a:lnTo>
                  <a:lnTo>
                    <a:pt x="703" y="354"/>
                  </a:lnTo>
                  <a:lnTo>
                    <a:pt x="696" y="390"/>
                  </a:lnTo>
                  <a:lnTo>
                    <a:pt x="663" y="423"/>
                  </a:lnTo>
                  <a:lnTo>
                    <a:pt x="622" y="600"/>
                  </a:lnTo>
                  <a:lnTo>
                    <a:pt x="595" y="637"/>
                  </a:lnTo>
                  <a:lnTo>
                    <a:pt x="540" y="681"/>
                  </a:lnTo>
                  <a:lnTo>
                    <a:pt x="514" y="741"/>
                  </a:lnTo>
                  <a:lnTo>
                    <a:pt x="484" y="756"/>
                  </a:lnTo>
                  <a:lnTo>
                    <a:pt x="452" y="748"/>
                  </a:lnTo>
                  <a:lnTo>
                    <a:pt x="438" y="702"/>
                  </a:lnTo>
                  <a:lnTo>
                    <a:pt x="397" y="673"/>
                  </a:lnTo>
                  <a:lnTo>
                    <a:pt x="376" y="681"/>
                  </a:lnTo>
                  <a:lnTo>
                    <a:pt x="330" y="673"/>
                  </a:lnTo>
                  <a:lnTo>
                    <a:pt x="309" y="694"/>
                  </a:lnTo>
                  <a:lnTo>
                    <a:pt x="280" y="702"/>
                  </a:lnTo>
                  <a:lnTo>
                    <a:pt x="239" y="764"/>
                  </a:lnTo>
                  <a:lnTo>
                    <a:pt x="211" y="769"/>
                  </a:lnTo>
                  <a:lnTo>
                    <a:pt x="172" y="769"/>
                  </a:lnTo>
                  <a:lnTo>
                    <a:pt x="124" y="733"/>
                  </a:lnTo>
                  <a:lnTo>
                    <a:pt x="62" y="733"/>
                  </a:lnTo>
                  <a:lnTo>
                    <a:pt x="15" y="748"/>
                  </a:lnTo>
                  <a:lnTo>
                    <a:pt x="0" y="741"/>
                  </a:lnTo>
                  <a:close/>
                </a:path>
              </a:pathLst>
            </a:custGeom>
            <a:solidFill>
              <a:srgbClr val="BFBFBF"/>
            </a:solidFill>
            <a:ln w="1651">
              <a:solidFill>
                <a:schemeClr val="bg1">
                  <a:lumMod val="50000"/>
                </a:schemeClr>
              </a:solidFill>
              <a:prstDash val="solid"/>
              <a:round/>
              <a:headEnd/>
              <a:tailEnd/>
            </a:ln>
          </p:spPr>
          <p:txBody>
            <a:bodyPr/>
            <a:lstStyle/>
            <a:p>
              <a:pPr>
                <a:defRPr/>
              </a:pPr>
              <a:endParaRPr lang="es-ES_tradnl"/>
            </a:p>
          </p:txBody>
        </p:sp>
        <p:sp>
          <p:nvSpPr>
            <p:cNvPr id="84" name="Freeform 87">
              <a:extLst>
                <a:ext uri="{FF2B5EF4-FFF2-40B4-BE49-F238E27FC236}">
                  <a16:creationId xmlns:a16="http://schemas.microsoft.com/office/drawing/2014/main" id="{996D872E-5E2E-4418-B378-44458F5BFB9B}"/>
                </a:ext>
              </a:extLst>
            </p:cNvPr>
            <p:cNvSpPr>
              <a:spLocks/>
            </p:cNvSpPr>
            <p:nvPr/>
          </p:nvSpPr>
          <p:spPr bwMode="auto">
            <a:xfrm>
              <a:off x="7885440" y="4857983"/>
              <a:ext cx="523582" cy="450393"/>
            </a:xfrm>
            <a:custGeom>
              <a:avLst/>
              <a:gdLst>
                <a:gd name="T0" fmla="*/ 0 w 668"/>
                <a:gd name="T1" fmla="*/ 166427 h 641"/>
                <a:gd name="T2" fmla="*/ 0 w 668"/>
                <a:gd name="T3" fmla="*/ 141860 h 641"/>
                <a:gd name="T4" fmla="*/ 46855 w 668"/>
                <a:gd name="T5" fmla="*/ 106989 h 641"/>
                <a:gd name="T6" fmla="*/ 53927 w 668"/>
                <a:gd name="T7" fmla="*/ 65778 h 641"/>
                <a:gd name="T8" fmla="*/ 84869 w 668"/>
                <a:gd name="T9" fmla="*/ 42796 h 641"/>
                <a:gd name="T10" fmla="*/ 216594 w 668"/>
                <a:gd name="T11" fmla="*/ 49136 h 641"/>
                <a:gd name="T12" fmla="*/ 306768 w 668"/>
                <a:gd name="T13" fmla="*/ 7925 h 641"/>
                <a:gd name="T14" fmla="*/ 361579 w 668"/>
                <a:gd name="T15" fmla="*/ 12680 h 641"/>
                <a:gd name="T16" fmla="*/ 397826 w 668"/>
                <a:gd name="T17" fmla="*/ 35663 h 641"/>
                <a:gd name="T18" fmla="*/ 446449 w 668"/>
                <a:gd name="T19" fmla="*/ 35663 h 641"/>
                <a:gd name="T20" fmla="*/ 482695 w 668"/>
                <a:gd name="T21" fmla="*/ 0 h 641"/>
                <a:gd name="T22" fmla="*/ 525130 w 668"/>
                <a:gd name="T23" fmla="*/ 35663 h 641"/>
                <a:gd name="T24" fmla="*/ 543695 w 668"/>
                <a:gd name="T25" fmla="*/ 18228 h 641"/>
                <a:gd name="T26" fmla="*/ 590550 w 668"/>
                <a:gd name="T27" fmla="*/ 7925 h 641"/>
                <a:gd name="T28" fmla="*/ 579941 w 668"/>
                <a:gd name="T29" fmla="*/ 72119 h 641"/>
                <a:gd name="T30" fmla="*/ 513637 w 668"/>
                <a:gd name="T31" fmla="*/ 77666 h 641"/>
                <a:gd name="T32" fmla="*/ 501260 w 668"/>
                <a:gd name="T33" fmla="*/ 95101 h 641"/>
                <a:gd name="T34" fmla="*/ 507449 w 668"/>
                <a:gd name="T35" fmla="*/ 135520 h 641"/>
                <a:gd name="T36" fmla="*/ 501260 w 668"/>
                <a:gd name="T37" fmla="*/ 148200 h 641"/>
                <a:gd name="T38" fmla="*/ 422579 w 668"/>
                <a:gd name="T39" fmla="*/ 189410 h 641"/>
                <a:gd name="T40" fmla="*/ 381029 w 668"/>
                <a:gd name="T41" fmla="*/ 260736 h 641"/>
                <a:gd name="T42" fmla="*/ 387217 w 668"/>
                <a:gd name="T43" fmla="*/ 271832 h 641"/>
                <a:gd name="T44" fmla="*/ 440260 w 668"/>
                <a:gd name="T45" fmla="*/ 247264 h 641"/>
                <a:gd name="T46" fmla="*/ 458826 w 668"/>
                <a:gd name="T47" fmla="*/ 260736 h 641"/>
                <a:gd name="T48" fmla="*/ 482695 w 668"/>
                <a:gd name="T49" fmla="*/ 318590 h 641"/>
                <a:gd name="T50" fmla="*/ 513637 w 668"/>
                <a:gd name="T51" fmla="*/ 358215 h 641"/>
                <a:gd name="T52" fmla="*/ 458826 w 668"/>
                <a:gd name="T53" fmla="*/ 448562 h 641"/>
                <a:gd name="T54" fmla="*/ 440260 w 668"/>
                <a:gd name="T55" fmla="*/ 430334 h 641"/>
                <a:gd name="T56" fmla="*/ 429652 w 668"/>
                <a:gd name="T57" fmla="*/ 430334 h 641"/>
                <a:gd name="T58" fmla="*/ 440260 w 668"/>
                <a:gd name="T59" fmla="*/ 471544 h 641"/>
                <a:gd name="T60" fmla="*/ 381029 w 668"/>
                <a:gd name="T61" fmla="*/ 508000 h 641"/>
                <a:gd name="T62" fmla="*/ 367768 w 668"/>
                <a:gd name="T63" fmla="*/ 508000 h 641"/>
                <a:gd name="T64" fmla="*/ 320029 w 668"/>
                <a:gd name="T65" fmla="*/ 471544 h 641"/>
                <a:gd name="T66" fmla="*/ 247536 w 668"/>
                <a:gd name="T67" fmla="*/ 435881 h 641"/>
                <a:gd name="T68" fmla="*/ 235159 w 668"/>
                <a:gd name="T69" fmla="*/ 413691 h 641"/>
                <a:gd name="T70" fmla="*/ 194493 w 668"/>
                <a:gd name="T71" fmla="*/ 413691 h 641"/>
                <a:gd name="T72" fmla="*/ 170623 w 668"/>
                <a:gd name="T73" fmla="*/ 401011 h 641"/>
                <a:gd name="T74" fmla="*/ 103435 w 668"/>
                <a:gd name="T75" fmla="*/ 323345 h 641"/>
                <a:gd name="T76" fmla="*/ 84869 w 668"/>
                <a:gd name="T77" fmla="*/ 290059 h 641"/>
                <a:gd name="T78" fmla="*/ 66304 w 668"/>
                <a:gd name="T79" fmla="*/ 277379 h 641"/>
                <a:gd name="T80" fmla="*/ 42435 w 668"/>
                <a:gd name="T81" fmla="*/ 230621 h 641"/>
                <a:gd name="T82" fmla="*/ 42435 w 668"/>
                <a:gd name="T83" fmla="*/ 219526 h 641"/>
                <a:gd name="T84" fmla="*/ 66304 w 668"/>
                <a:gd name="T85" fmla="*/ 224281 h 641"/>
                <a:gd name="T86" fmla="*/ 89290 w 668"/>
                <a:gd name="T87" fmla="*/ 254396 h 641"/>
                <a:gd name="T88" fmla="*/ 114927 w 668"/>
                <a:gd name="T89" fmla="*/ 254396 h 641"/>
                <a:gd name="T90" fmla="*/ 121116 w 668"/>
                <a:gd name="T91" fmla="*/ 236168 h 641"/>
                <a:gd name="T92" fmla="*/ 97246 w 668"/>
                <a:gd name="T93" fmla="*/ 230621 h 641"/>
                <a:gd name="T94" fmla="*/ 89290 w 668"/>
                <a:gd name="T95" fmla="*/ 194958 h 641"/>
                <a:gd name="T96" fmla="*/ 61000 w 668"/>
                <a:gd name="T97" fmla="*/ 183070 h 641"/>
                <a:gd name="T98" fmla="*/ 30058 w 668"/>
                <a:gd name="T99" fmla="*/ 189410 h 641"/>
                <a:gd name="T100" fmla="*/ 0 w 668"/>
                <a:gd name="T101" fmla="*/ 166427 h 6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68" h="641">
                  <a:moveTo>
                    <a:pt x="0" y="210"/>
                  </a:moveTo>
                  <a:lnTo>
                    <a:pt x="0" y="179"/>
                  </a:lnTo>
                  <a:lnTo>
                    <a:pt x="53" y="135"/>
                  </a:lnTo>
                  <a:lnTo>
                    <a:pt x="61" y="83"/>
                  </a:lnTo>
                  <a:lnTo>
                    <a:pt x="96" y="54"/>
                  </a:lnTo>
                  <a:lnTo>
                    <a:pt x="245" y="62"/>
                  </a:lnTo>
                  <a:lnTo>
                    <a:pt x="347" y="10"/>
                  </a:lnTo>
                  <a:lnTo>
                    <a:pt x="409" y="16"/>
                  </a:lnTo>
                  <a:lnTo>
                    <a:pt x="450" y="45"/>
                  </a:lnTo>
                  <a:lnTo>
                    <a:pt x="505" y="45"/>
                  </a:lnTo>
                  <a:lnTo>
                    <a:pt x="546" y="0"/>
                  </a:lnTo>
                  <a:lnTo>
                    <a:pt x="594" y="45"/>
                  </a:lnTo>
                  <a:lnTo>
                    <a:pt x="615" y="23"/>
                  </a:lnTo>
                  <a:lnTo>
                    <a:pt x="668" y="10"/>
                  </a:lnTo>
                  <a:lnTo>
                    <a:pt x="656" y="91"/>
                  </a:lnTo>
                  <a:lnTo>
                    <a:pt x="581" y="98"/>
                  </a:lnTo>
                  <a:lnTo>
                    <a:pt x="567" y="120"/>
                  </a:lnTo>
                  <a:lnTo>
                    <a:pt x="574" y="171"/>
                  </a:lnTo>
                  <a:lnTo>
                    <a:pt x="567" y="187"/>
                  </a:lnTo>
                  <a:lnTo>
                    <a:pt x="478" y="239"/>
                  </a:lnTo>
                  <a:lnTo>
                    <a:pt x="431" y="329"/>
                  </a:lnTo>
                  <a:lnTo>
                    <a:pt x="438" y="343"/>
                  </a:lnTo>
                  <a:lnTo>
                    <a:pt x="498" y="312"/>
                  </a:lnTo>
                  <a:lnTo>
                    <a:pt x="519" y="329"/>
                  </a:lnTo>
                  <a:lnTo>
                    <a:pt x="546" y="402"/>
                  </a:lnTo>
                  <a:lnTo>
                    <a:pt x="581" y="452"/>
                  </a:lnTo>
                  <a:lnTo>
                    <a:pt x="519" y="566"/>
                  </a:lnTo>
                  <a:lnTo>
                    <a:pt x="498" y="543"/>
                  </a:lnTo>
                  <a:lnTo>
                    <a:pt x="486" y="543"/>
                  </a:lnTo>
                  <a:lnTo>
                    <a:pt x="498" y="595"/>
                  </a:lnTo>
                  <a:lnTo>
                    <a:pt x="431" y="641"/>
                  </a:lnTo>
                  <a:lnTo>
                    <a:pt x="416" y="641"/>
                  </a:lnTo>
                  <a:lnTo>
                    <a:pt x="362" y="595"/>
                  </a:lnTo>
                  <a:lnTo>
                    <a:pt x="280" y="550"/>
                  </a:lnTo>
                  <a:lnTo>
                    <a:pt x="266" y="522"/>
                  </a:lnTo>
                  <a:lnTo>
                    <a:pt x="220" y="522"/>
                  </a:lnTo>
                  <a:lnTo>
                    <a:pt x="193" y="506"/>
                  </a:lnTo>
                  <a:lnTo>
                    <a:pt x="117" y="408"/>
                  </a:lnTo>
                  <a:lnTo>
                    <a:pt x="96" y="366"/>
                  </a:lnTo>
                  <a:lnTo>
                    <a:pt x="75" y="350"/>
                  </a:lnTo>
                  <a:lnTo>
                    <a:pt x="48" y="291"/>
                  </a:lnTo>
                  <a:lnTo>
                    <a:pt x="48" y="277"/>
                  </a:lnTo>
                  <a:lnTo>
                    <a:pt x="75" y="283"/>
                  </a:lnTo>
                  <a:lnTo>
                    <a:pt x="101" y="321"/>
                  </a:lnTo>
                  <a:lnTo>
                    <a:pt x="130" y="321"/>
                  </a:lnTo>
                  <a:lnTo>
                    <a:pt x="137" y="298"/>
                  </a:lnTo>
                  <a:lnTo>
                    <a:pt x="110" y="291"/>
                  </a:lnTo>
                  <a:lnTo>
                    <a:pt x="101" y="246"/>
                  </a:lnTo>
                  <a:lnTo>
                    <a:pt x="69" y="231"/>
                  </a:lnTo>
                  <a:lnTo>
                    <a:pt x="34" y="239"/>
                  </a:lnTo>
                  <a:lnTo>
                    <a:pt x="0" y="210"/>
                  </a:lnTo>
                  <a:close/>
                </a:path>
              </a:pathLst>
            </a:custGeom>
            <a:solidFill>
              <a:srgbClr val="BFBFBF"/>
            </a:solidFill>
            <a:ln w="1651">
              <a:solidFill>
                <a:schemeClr val="bg1">
                  <a:lumMod val="50000"/>
                </a:schemeClr>
              </a:solidFill>
              <a:prstDash val="solid"/>
              <a:round/>
              <a:headEnd/>
              <a:tailEnd/>
            </a:ln>
          </p:spPr>
          <p:txBody>
            <a:bodyPr/>
            <a:lstStyle/>
            <a:p>
              <a:pPr>
                <a:defRPr/>
              </a:pPr>
              <a:endParaRPr lang="es-ES_tradnl"/>
            </a:p>
          </p:txBody>
        </p:sp>
        <p:sp>
          <p:nvSpPr>
            <p:cNvPr id="85" name="Freeform 88">
              <a:extLst>
                <a:ext uri="{FF2B5EF4-FFF2-40B4-BE49-F238E27FC236}">
                  <a16:creationId xmlns:a16="http://schemas.microsoft.com/office/drawing/2014/main" id="{F2BA13D4-20EB-4013-8DF0-C41477056EAE}"/>
                </a:ext>
              </a:extLst>
            </p:cNvPr>
            <p:cNvSpPr>
              <a:spLocks/>
            </p:cNvSpPr>
            <p:nvPr/>
          </p:nvSpPr>
          <p:spPr bwMode="auto">
            <a:xfrm>
              <a:off x="8200715" y="4065572"/>
              <a:ext cx="593955" cy="705146"/>
            </a:xfrm>
            <a:custGeom>
              <a:avLst/>
              <a:gdLst>
                <a:gd name="T0" fmla="*/ 31817 w 758"/>
                <a:gd name="T1" fmla="*/ 288925 h 1002"/>
                <a:gd name="T2" fmla="*/ 25630 w 758"/>
                <a:gd name="T3" fmla="*/ 193675 h 1002"/>
                <a:gd name="T4" fmla="*/ 103405 w 758"/>
                <a:gd name="T5" fmla="*/ 128588 h 1002"/>
                <a:gd name="T6" fmla="*/ 182064 w 758"/>
                <a:gd name="T7" fmla="*/ 53181 h 1002"/>
                <a:gd name="T8" fmla="*/ 211230 w 758"/>
                <a:gd name="T9" fmla="*/ 29369 h 1002"/>
                <a:gd name="T10" fmla="*/ 224487 w 758"/>
                <a:gd name="T11" fmla="*/ 0 h 1002"/>
                <a:gd name="T12" fmla="*/ 296075 w 758"/>
                <a:gd name="T13" fmla="*/ 34925 h 1002"/>
                <a:gd name="T14" fmla="*/ 399480 w 758"/>
                <a:gd name="T15" fmla="*/ 88900 h 1002"/>
                <a:gd name="T16" fmla="*/ 477255 w 758"/>
                <a:gd name="T17" fmla="*/ 140494 h 1002"/>
                <a:gd name="T18" fmla="*/ 543541 w 758"/>
                <a:gd name="T19" fmla="*/ 193675 h 1002"/>
                <a:gd name="T20" fmla="*/ 616897 w 758"/>
                <a:gd name="T21" fmla="*/ 270669 h 1002"/>
                <a:gd name="T22" fmla="*/ 555914 w 758"/>
                <a:gd name="T23" fmla="*/ 346869 h 1002"/>
                <a:gd name="T24" fmla="*/ 566520 w 758"/>
                <a:gd name="T25" fmla="*/ 418307 h 1002"/>
                <a:gd name="T26" fmla="*/ 592150 w 758"/>
                <a:gd name="T27" fmla="*/ 482600 h 1002"/>
                <a:gd name="T28" fmla="*/ 592150 w 758"/>
                <a:gd name="T29" fmla="*/ 500857 h 1002"/>
                <a:gd name="T30" fmla="*/ 585963 w 758"/>
                <a:gd name="T31" fmla="*/ 565150 h 1002"/>
                <a:gd name="T32" fmla="*/ 640759 w 758"/>
                <a:gd name="T33" fmla="*/ 635000 h 1002"/>
                <a:gd name="T34" fmla="*/ 669925 w 758"/>
                <a:gd name="T35" fmla="*/ 658019 h 1002"/>
                <a:gd name="T36" fmla="*/ 640759 w 758"/>
                <a:gd name="T37" fmla="*/ 699294 h 1002"/>
                <a:gd name="T38" fmla="*/ 585963 w 758"/>
                <a:gd name="T39" fmla="*/ 717550 h 1002"/>
                <a:gd name="T40" fmla="*/ 555914 w 758"/>
                <a:gd name="T41" fmla="*/ 795338 h 1002"/>
                <a:gd name="T42" fmla="*/ 507305 w 758"/>
                <a:gd name="T43" fmla="*/ 769144 h 1002"/>
                <a:gd name="T44" fmla="*/ 416273 w 758"/>
                <a:gd name="T45" fmla="*/ 758825 h 1002"/>
                <a:gd name="T46" fmla="*/ 344684 w 758"/>
                <a:gd name="T47" fmla="*/ 717550 h 1002"/>
                <a:gd name="T48" fmla="*/ 296075 w 758"/>
                <a:gd name="T49" fmla="*/ 611982 h 1002"/>
                <a:gd name="T50" fmla="*/ 279283 w 758"/>
                <a:gd name="T51" fmla="*/ 534194 h 1002"/>
                <a:gd name="T52" fmla="*/ 247466 w 758"/>
                <a:gd name="T53" fmla="*/ 534194 h 1002"/>
                <a:gd name="T54" fmla="*/ 253652 w 758"/>
                <a:gd name="T55" fmla="*/ 583407 h 1002"/>
                <a:gd name="T56" fmla="*/ 235092 w 758"/>
                <a:gd name="T57" fmla="*/ 583407 h 1002"/>
                <a:gd name="T58" fmla="*/ 200624 w 758"/>
                <a:gd name="T59" fmla="*/ 540544 h 1002"/>
                <a:gd name="T60" fmla="*/ 139641 w 758"/>
                <a:gd name="T61" fmla="*/ 588169 h 1002"/>
                <a:gd name="T62" fmla="*/ 103405 w 758"/>
                <a:gd name="T63" fmla="*/ 588169 h 1002"/>
                <a:gd name="T64" fmla="*/ 95451 w 758"/>
                <a:gd name="T65" fmla="*/ 540544 h 1002"/>
                <a:gd name="T66" fmla="*/ 95451 w 758"/>
                <a:gd name="T67" fmla="*/ 429419 h 1002"/>
                <a:gd name="T68" fmla="*/ 0 w 758"/>
                <a:gd name="T69" fmla="*/ 323850 h 10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58" h="1002">
                  <a:moveTo>
                    <a:pt x="0" y="408"/>
                  </a:moveTo>
                  <a:lnTo>
                    <a:pt x="36" y="364"/>
                  </a:lnTo>
                  <a:lnTo>
                    <a:pt x="48" y="325"/>
                  </a:lnTo>
                  <a:lnTo>
                    <a:pt x="29" y="244"/>
                  </a:lnTo>
                  <a:lnTo>
                    <a:pt x="62" y="177"/>
                  </a:lnTo>
                  <a:lnTo>
                    <a:pt x="117" y="162"/>
                  </a:lnTo>
                  <a:lnTo>
                    <a:pt x="184" y="104"/>
                  </a:lnTo>
                  <a:lnTo>
                    <a:pt x="206" y="67"/>
                  </a:lnTo>
                  <a:lnTo>
                    <a:pt x="232" y="50"/>
                  </a:lnTo>
                  <a:lnTo>
                    <a:pt x="239" y="37"/>
                  </a:lnTo>
                  <a:lnTo>
                    <a:pt x="232" y="0"/>
                  </a:lnTo>
                  <a:lnTo>
                    <a:pt x="254" y="0"/>
                  </a:lnTo>
                  <a:lnTo>
                    <a:pt x="308" y="37"/>
                  </a:lnTo>
                  <a:lnTo>
                    <a:pt x="335" y="44"/>
                  </a:lnTo>
                  <a:lnTo>
                    <a:pt x="349" y="37"/>
                  </a:lnTo>
                  <a:lnTo>
                    <a:pt x="452" y="112"/>
                  </a:lnTo>
                  <a:lnTo>
                    <a:pt x="493" y="162"/>
                  </a:lnTo>
                  <a:lnTo>
                    <a:pt x="540" y="177"/>
                  </a:lnTo>
                  <a:lnTo>
                    <a:pt x="555" y="208"/>
                  </a:lnTo>
                  <a:lnTo>
                    <a:pt x="615" y="244"/>
                  </a:lnTo>
                  <a:lnTo>
                    <a:pt x="663" y="252"/>
                  </a:lnTo>
                  <a:lnTo>
                    <a:pt x="698" y="341"/>
                  </a:lnTo>
                  <a:lnTo>
                    <a:pt x="670" y="408"/>
                  </a:lnTo>
                  <a:lnTo>
                    <a:pt x="629" y="437"/>
                  </a:lnTo>
                  <a:lnTo>
                    <a:pt x="622" y="473"/>
                  </a:lnTo>
                  <a:lnTo>
                    <a:pt x="641" y="527"/>
                  </a:lnTo>
                  <a:lnTo>
                    <a:pt x="648" y="593"/>
                  </a:lnTo>
                  <a:lnTo>
                    <a:pt x="670" y="608"/>
                  </a:lnTo>
                  <a:lnTo>
                    <a:pt x="677" y="631"/>
                  </a:lnTo>
                  <a:lnTo>
                    <a:pt x="670" y="631"/>
                  </a:lnTo>
                  <a:lnTo>
                    <a:pt x="691" y="681"/>
                  </a:lnTo>
                  <a:lnTo>
                    <a:pt x="663" y="712"/>
                  </a:lnTo>
                  <a:lnTo>
                    <a:pt x="698" y="748"/>
                  </a:lnTo>
                  <a:lnTo>
                    <a:pt x="725" y="800"/>
                  </a:lnTo>
                  <a:lnTo>
                    <a:pt x="744" y="808"/>
                  </a:lnTo>
                  <a:lnTo>
                    <a:pt x="758" y="829"/>
                  </a:lnTo>
                  <a:lnTo>
                    <a:pt x="758" y="889"/>
                  </a:lnTo>
                  <a:lnTo>
                    <a:pt x="725" y="881"/>
                  </a:lnTo>
                  <a:lnTo>
                    <a:pt x="677" y="889"/>
                  </a:lnTo>
                  <a:lnTo>
                    <a:pt x="663" y="904"/>
                  </a:lnTo>
                  <a:lnTo>
                    <a:pt x="648" y="979"/>
                  </a:lnTo>
                  <a:lnTo>
                    <a:pt x="629" y="1002"/>
                  </a:lnTo>
                  <a:lnTo>
                    <a:pt x="588" y="993"/>
                  </a:lnTo>
                  <a:lnTo>
                    <a:pt x="574" y="969"/>
                  </a:lnTo>
                  <a:lnTo>
                    <a:pt x="519" y="979"/>
                  </a:lnTo>
                  <a:lnTo>
                    <a:pt x="471" y="956"/>
                  </a:lnTo>
                  <a:lnTo>
                    <a:pt x="418" y="904"/>
                  </a:lnTo>
                  <a:lnTo>
                    <a:pt x="390" y="904"/>
                  </a:lnTo>
                  <a:lnTo>
                    <a:pt x="376" y="889"/>
                  </a:lnTo>
                  <a:lnTo>
                    <a:pt x="335" y="771"/>
                  </a:lnTo>
                  <a:lnTo>
                    <a:pt x="328" y="696"/>
                  </a:lnTo>
                  <a:lnTo>
                    <a:pt x="316" y="673"/>
                  </a:lnTo>
                  <a:lnTo>
                    <a:pt x="294" y="668"/>
                  </a:lnTo>
                  <a:lnTo>
                    <a:pt x="280" y="673"/>
                  </a:lnTo>
                  <a:lnTo>
                    <a:pt x="273" y="696"/>
                  </a:lnTo>
                  <a:lnTo>
                    <a:pt x="287" y="735"/>
                  </a:lnTo>
                  <a:lnTo>
                    <a:pt x="280" y="741"/>
                  </a:lnTo>
                  <a:lnTo>
                    <a:pt x="266" y="735"/>
                  </a:lnTo>
                  <a:lnTo>
                    <a:pt x="246" y="696"/>
                  </a:lnTo>
                  <a:lnTo>
                    <a:pt x="227" y="681"/>
                  </a:lnTo>
                  <a:lnTo>
                    <a:pt x="206" y="681"/>
                  </a:lnTo>
                  <a:lnTo>
                    <a:pt x="158" y="741"/>
                  </a:lnTo>
                  <a:lnTo>
                    <a:pt x="124" y="748"/>
                  </a:lnTo>
                  <a:lnTo>
                    <a:pt x="117" y="741"/>
                  </a:lnTo>
                  <a:lnTo>
                    <a:pt x="96" y="704"/>
                  </a:lnTo>
                  <a:lnTo>
                    <a:pt x="108" y="681"/>
                  </a:lnTo>
                  <a:lnTo>
                    <a:pt x="144" y="673"/>
                  </a:lnTo>
                  <a:lnTo>
                    <a:pt x="108" y="541"/>
                  </a:lnTo>
                  <a:lnTo>
                    <a:pt x="84" y="481"/>
                  </a:lnTo>
                  <a:lnTo>
                    <a:pt x="0" y="408"/>
                  </a:lnTo>
                  <a:close/>
                </a:path>
              </a:pathLst>
            </a:custGeom>
            <a:solidFill>
              <a:srgbClr val="BFBFBF"/>
            </a:solidFill>
            <a:ln w="1651">
              <a:solidFill>
                <a:schemeClr val="bg1">
                  <a:lumMod val="50000"/>
                </a:schemeClr>
              </a:solidFill>
              <a:prstDash val="solid"/>
              <a:round/>
              <a:headEnd/>
              <a:tailEnd/>
            </a:ln>
          </p:spPr>
          <p:txBody>
            <a:bodyPr/>
            <a:lstStyle/>
            <a:p>
              <a:pPr>
                <a:defRPr/>
              </a:pPr>
              <a:endParaRPr lang="es-ES_tradnl"/>
            </a:p>
          </p:txBody>
        </p:sp>
        <p:sp>
          <p:nvSpPr>
            <p:cNvPr id="86" name="Freeform 89">
              <a:extLst>
                <a:ext uri="{FF2B5EF4-FFF2-40B4-BE49-F238E27FC236}">
                  <a16:creationId xmlns:a16="http://schemas.microsoft.com/office/drawing/2014/main" id="{1E276EED-B647-4B4A-B54C-1A352E9DF001}"/>
                </a:ext>
              </a:extLst>
            </p:cNvPr>
            <p:cNvSpPr>
              <a:spLocks/>
            </p:cNvSpPr>
            <p:nvPr/>
          </p:nvSpPr>
          <p:spPr bwMode="auto">
            <a:xfrm>
              <a:off x="8693331" y="4372402"/>
              <a:ext cx="765667" cy="637587"/>
            </a:xfrm>
            <a:custGeom>
              <a:avLst/>
              <a:gdLst>
                <a:gd name="T0" fmla="*/ 16812 w 976"/>
                <a:gd name="T1" fmla="*/ 430213 h 906"/>
                <a:gd name="T2" fmla="*/ 42472 w 976"/>
                <a:gd name="T3" fmla="*/ 358775 h 906"/>
                <a:gd name="T4" fmla="*/ 114144 w 976"/>
                <a:gd name="T5" fmla="*/ 358775 h 906"/>
                <a:gd name="T6" fmla="*/ 223864 w 976"/>
                <a:gd name="T7" fmla="*/ 347663 h 906"/>
                <a:gd name="T8" fmla="*/ 283148 w 976"/>
                <a:gd name="T9" fmla="*/ 311150 h 906"/>
                <a:gd name="T10" fmla="*/ 380480 w 976"/>
                <a:gd name="T11" fmla="*/ 241300 h 906"/>
                <a:gd name="T12" fmla="*/ 471618 w 976"/>
                <a:gd name="T13" fmla="*/ 228600 h 906"/>
                <a:gd name="T14" fmla="*/ 585761 w 976"/>
                <a:gd name="T15" fmla="*/ 228600 h 906"/>
                <a:gd name="T16" fmla="*/ 615846 w 976"/>
                <a:gd name="T17" fmla="*/ 153988 h 906"/>
                <a:gd name="T18" fmla="*/ 706984 w 976"/>
                <a:gd name="T19" fmla="*/ 42863 h 906"/>
                <a:gd name="T20" fmla="*/ 736184 w 976"/>
                <a:gd name="T21" fmla="*/ 0 h 906"/>
                <a:gd name="T22" fmla="*/ 815819 w 976"/>
                <a:gd name="T23" fmla="*/ 42863 h 906"/>
                <a:gd name="T24" fmla="*/ 863600 w 976"/>
                <a:gd name="T25" fmla="*/ 112713 h 906"/>
                <a:gd name="T26" fmla="*/ 852097 w 976"/>
                <a:gd name="T27" fmla="*/ 164306 h 906"/>
                <a:gd name="T28" fmla="*/ 839709 w 976"/>
                <a:gd name="T29" fmla="*/ 223044 h 906"/>
                <a:gd name="T30" fmla="*/ 827322 w 976"/>
                <a:gd name="T31" fmla="*/ 276225 h 906"/>
                <a:gd name="T32" fmla="*/ 761844 w 976"/>
                <a:gd name="T33" fmla="*/ 317500 h 906"/>
                <a:gd name="T34" fmla="*/ 675130 w 976"/>
                <a:gd name="T35" fmla="*/ 434975 h 906"/>
                <a:gd name="T36" fmla="*/ 628234 w 976"/>
                <a:gd name="T37" fmla="*/ 441325 h 906"/>
                <a:gd name="T38" fmla="*/ 604343 w 976"/>
                <a:gd name="T39" fmla="*/ 430213 h 906"/>
                <a:gd name="T40" fmla="*/ 567180 w 976"/>
                <a:gd name="T41" fmla="*/ 506413 h 906"/>
                <a:gd name="T42" fmla="*/ 530902 w 976"/>
                <a:gd name="T43" fmla="*/ 529432 h 906"/>
                <a:gd name="T44" fmla="*/ 549483 w 976"/>
                <a:gd name="T45" fmla="*/ 577057 h 906"/>
                <a:gd name="T46" fmla="*/ 543289 w 976"/>
                <a:gd name="T47" fmla="*/ 646907 h 906"/>
                <a:gd name="T48" fmla="*/ 514090 w 976"/>
                <a:gd name="T49" fmla="*/ 663575 h 906"/>
                <a:gd name="T50" fmla="*/ 488430 w 976"/>
                <a:gd name="T51" fmla="*/ 700882 h 906"/>
                <a:gd name="T52" fmla="*/ 380480 w 976"/>
                <a:gd name="T53" fmla="*/ 719138 h 906"/>
                <a:gd name="T54" fmla="*/ 253948 w 976"/>
                <a:gd name="T55" fmla="*/ 706438 h 906"/>
                <a:gd name="T56" fmla="*/ 223864 w 976"/>
                <a:gd name="T57" fmla="*/ 688182 h 906"/>
                <a:gd name="T58" fmla="*/ 223864 w 976"/>
                <a:gd name="T59" fmla="*/ 646907 h 906"/>
                <a:gd name="T60" fmla="*/ 138034 w 976"/>
                <a:gd name="T61" fmla="*/ 623888 h 906"/>
                <a:gd name="T62" fmla="*/ 42472 w 976"/>
                <a:gd name="T63" fmla="*/ 540544 h 906"/>
                <a:gd name="T64" fmla="*/ 0 w 976"/>
                <a:gd name="T65" fmla="*/ 448469 h 9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76" h="906">
                  <a:moveTo>
                    <a:pt x="0" y="565"/>
                  </a:moveTo>
                  <a:lnTo>
                    <a:pt x="19" y="542"/>
                  </a:lnTo>
                  <a:lnTo>
                    <a:pt x="34" y="467"/>
                  </a:lnTo>
                  <a:lnTo>
                    <a:pt x="48" y="452"/>
                  </a:lnTo>
                  <a:lnTo>
                    <a:pt x="96" y="444"/>
                  </a:lnTo>
                  <a:lnTo>
                    <a:pt x="129" y="452"/>
                  </a:lnTo>
                  <a:lnTo>
                    <a:pt x="191" y="459"/>
                  </a:lnTo>
                  <a:lnTo>
                    <a:pt x="253" y="438"/>
                  </a:lnTo>
                  <a:lnTo>
                    <a:pt x="266" y="409"/>
                  </a:lnTo>
                  <a:lnTo>
                    <a:pt x="320" y="392"/>
                  </a:lnTo>
                  <a:lnTo>
                    <a:pt x="402" y="304"/>
                  </a:lnTo>
                  <a:lnTo>
                    <a:pt x="430" y="304"/>
                  </a:lnTo>
                  <a:lnTo>
                    <a:pt x="457" y="327"/>
                  </a:lnTo>
                  <a:lnTo>
                    <a:pt x="533" y="288"/>
                  </a:lnTo>
                  <a:lnTo>
                    <a:pt x="627" y="298"/>
                  </a:lnTo>
                  <a:lnTo>
                    <a:pt x="662" y="288"/>
                  </a:lnTo>
                  <a:lnTo>
                    <a:pt x="683" y="267"/>
                  </a:lnTo>
                  <a:lnTo>
                    <a:pt x="696" y="194"/>
                  </a:lnTo>
                  <a:lnTo>
                    <a:pt x="738" y="104"/>
                  </a:lnTo>
                  <a:lnTo>
                    <a:pt x="799" y="54"/>
                  </a:lnTo>
                  <a:lnTo>
                    <a:pt x="806" y="7"/>
                  </a:lnTo>
                  <a:lnTo>
                    <a:pt x="832" y="0"/>
                  </a:lnTo>
                  <a:lnTo>
                    <a:pt x="882" y="36"/>
                  </a:lnTo>
                  <a:lnTo>
                    <a:pt x="922" y="54"/>
                  </a:lnTo>
                  <a:lnTo>
                    <a:pt x="969" y="104"/>
                  </a:lnTo>
                  <a:lnTo>
                    <a:pt x="976" y="142"/>
                  </a:lnTo>
                  <a:lnTo>
                    <a:pt x="956" y="156"/>
                  </a:lnTo>
                  <a:lnTo>
                    <a:pt x="963" y="207"/>
                  </a:lnTo>
                  <a:lnTo>
                    <a:pt x="949" y="236"/>
                  </a:lnTo>
                  <a:lnTo>
                    <a:pt x="949" y="281"/>
                  </a:lnTo>
                  <a:lnTo>
                    <a:pt x="928" y="288"/>
                  </a:lnTo>
                  <a:lnTo>
                    <a:pt x="935" y="348"/>
                  </a:lnTo>
                  <a:lnTo>
                    <a:pt x="873" y="371"/>
                  </a:lnTo>
                  <a:lnTo>
                    <a:pt x="861" y="400"/>
                  </a:lnTo>
                  <a:lnTo>
                    <a:pt x="784" y="452"/>
                  </a:lnTo>
                  <a:lnTo>
                    <a:pt x="763" y="548"/>
                  </a:lnTo>
                  <a:lnTo>
                    <a:pt x="751" y="565"/>
                  </a:lnTo>
                  <a:lnTo>
                    <a:pt x="710" y="556"/>
                  </a:lnTo>
                  <a:lnTo>
                    <a:pt x="703" y="565"/>
                  </a:lnTo>
                  <a:lnTo>
                    <a:pt x="683" y="542"/>
                  </a:lnTo>
                  <a:lnTo>
                    <a:pt x="662" y="542"/>
                  </a:lnTo>
                  <a:lnTo>
                    <a:pt x="641" y="638"/>
                  </a:lnTo>
                  <a:lnTo>
                    <a:pt x="614" y="644"/>
                  </a:lnTo>
                  <a:lnTo>
                    <a:pt x="600" y="667"/>
                  </a:lnTo>
                  <a:lnTo>
                    <a:pt x="621" y="711"/>
                  </a:lnTo>
                  <a:lnTo>
                    <a:pt x="621" y="727"/>
                  </a:lnTo>
                  <a:lnTo>
                    <a:pt x="593" y="750"/>
                  </a:lnTo>
                  <a:lnTo>
                    <a:pt x="614" y="815"/>
                  </a:lnTo>
                  <a:lnTo>
                    <a:pt x="600" y="836"/>
                  </a:lnTo>
                  <a:lnTo>
                    <a:pt x="581" y="836"/>
                  </a:lnTo>
                  <a:lnTo>
                    <a:pt x="559" y="859"/>
                  </a:lnTo>
                  <a:lnTo>
                    <a:pt x="552" y="883"/>
                  </a:lnTo>
                  <a:lnTo>
                    <a:pt x="505" y="883"/>
                  </a:lnTo>
                  <a:lnTo>
                    <a:pt x="430" y="906"/>
                  </a:lnTo>
                  <a:lnTo>
                    <a:pt x="320" y="883"/>
                  </a:lnTo>
                  <a:lnTo>
                    <a:pt x="287" y="890"/>
                  </a:lnTo>
                  <a:lnTo>
                    <a:pt x="266" y="867"/>
                  </a:lnTo>
                  <a:lnTo>
                    <a:pt x="253" y="867"/>
                  </a:lnTo>
                  <a:lnTo>
                    <a:pt x="246" y="859"/>
                  </a:lnTo>
                  <a:lnTo>
                    <a:pt x="253" y="815"/>
                  </a:lnTo>
                  <a:lnTo>
                    <a:pt x="239" y="800"/>
                  </a:lnTo>
                  <a:lnTo>
                    <a:pt x="156" y="786"/>
                  </a:lnTo>
                  <a:lnTo>
                    <a:pt x="69" y="717"/>
                  </a:lnTo>
                  <a:lnTo>
                    <a:pt x="48" y="681"/>
                  </a:lnTo>
                  <a:lnTo>
                    <a:pt x="41" y="631"/>
                  </a:lnTo>
                  <a:lnTo>
                    <a:pt x="0" y="565"/>
                  </a:lnTo>
                  <a:close/>
                </a:path>
              </a:pathLst>
            </a:custGeom>
            <a:solidFill>
              <a:srgbClr val="BFBFBF"/>
            </a:solidFill>
            <a:ln w="1651">
              <a:solidFill>
                <a:schemeClr val="bg1">
                  <a:lumMod val="50000"/>
                </a:schemeClr>
              </a:solidFill>
              <a:prstDash val="solid"/>
              <a:round/>
              <a:headEnd/>
              <a:tailEnd/>
            </a:ln>
          </p:spPr>
          <p:txBody>
            <a:bodyPr/>
            <a:lstStyle/>
            <a:p>
              <a:pPr>
                <a:defRPr/>
              </a:pPr>
              <a:endParaRPr lang="es-ES_tradnl" dirty="0"/>
            </a:p>
          </p:txBody>
        </p:sp>
        <p:sp>
          <p:nvSpPr>
            <p:cNvPr id="87" name="Freeform 90">
              <a:extLst>
                <a:ext uri="{FF2B5EF4-FFF2-40B4-BE49-F238E27FC236}">
                  <a16:creationId xmlns:a16="http://schemas.microsoft.com/office/drawing/2014/main" id="{01E055E9-53F3-49C0-B9AE-668107E82328}"/>
                </a:ext>
              </a:extLst>
            </p:cNvPr>
            <p:cNvSpPr>
              <a:spLocks/>
            </p:cNvSpPr>
            <p:nvPr/>
          </p:nvSpPr>
          <p:spPr bwMode="auto">
            <a:xfrm>
              <a:off x="7495569" y="4273880"/>
              <a:ext cx="523582" cy="661514"/>
            </a:xfrm>
            <a:custGeom>
              <a:avLst/>
              <a:gdLst>
                <a:gd name="T0" fmla="*/ 0 w 669"/>
                <a:gd name="T1" fmla="*/ 358394 h 941"/>
                <a:gd name="T2" fmla="*/ 6179 w 669"/>
                <a:gd name="T3" fmla="*/ 305269 h 941"/>
                <a:gd name="T4" fmla="*/ 42371 w 669"/>
                <a:gd name="T5" fmla="*/ 253730 h 941"/>
                <a:gd name="T6" fmla="*/ 97101 w 669"/>
                <a:gd name="T7" fmla="*/ 100699 h 941"/>
                <a:gd name="T8" fmla="*/ 168602 w 669"/>
                <a:gd name="T9" fmla="*/ 65811 h 941"/>
                <a:gd name="T10" fmla="*/ 200381 w 669"/>
                <a:gd name="T11" fmla="*/ 70569 h 941"/>
                <a:gd name="T12" fmla="*/ 223332 w 669"/>
                <a:gd name="T13" fmla="*/ 29338 h 941"/>
                <a:gd name="T14" fmla="*/ 223332 w 669"/>
                <a:gd name="T15" fmla="*/ 12687 h 941"/>
                <a:gd name="T16" fmla="*/ 210974 w 669"/>
                <a:gd name="T17" fmla="*/ 0 h 941"/>
                <a:gd name="T18" fmla="*/ 301896 w 669"/>
                <a:gd name="T19" fmla="*/ 12687 h 941"/>
                <a:gd name="T20" fmla="*/ 312488 w 669"/>
                <a:gd name="T21" fmla="*/ 53918 h 941"/>
                <a:gd name="T22" fmla="*/ 385755 w 669"/>
                <a:gd name="T23" fmla="*/ 41231 h 941"/>
                <a:gd name="T24" fmla="*/ 417534 w 669"/>
                <a:gd name="T25" fmla="*/ 100699 h 941"/>
                <a:gd name="T26" fmla="*/ 428127 w 669"/>
                <a:gd name="T27" fmla="*/ 105457 h 941"/>
                <a:gd name="T28" fmla="*/ 487270 w 669"/>
                <a:gd name="T29" fmla="*/ 88806 h 941"/>
                <a:gd name="T30" fmla="*/ 519048 w 669"/>
                <a:gd name="T31" fmla="*/ 128451 h 941"/>
                <a:gd name="T32" fmla="*/ 579957 w 669"/>
                <a:gd name="T33" fmla="*/ 154617 h 941"/>
                <a:gd name="T34" fmla="*/ 590550 w 669"/>
                <a:gd name="T35" fmla="*/ 187919 h 941"/>
                <a:gd name="T36" fmla="*/ 579957 w 669"/>
                <a:gd name="T37" fmla="*/ 216463 h 941"/>
                <a:gd name="T38" fmla="*/ 561420 w 669"/>
                <a:gd name="T39" fmla="*/ 229150 h 941"/>
                <a:gd name="T40" fmla="*/ 519048 w 669"/>
                <a:gd name="T41" fmla="*/ 224393 h 941"/>
                <a:gd name="T42" fmla="*/ 462553 w 669"/>
                <a:gd name="T43" fmla="*/ 241044 h 941"/>
                <a:gd name="T44" fmla="*/ 453726 w 669"/>
                <a:gd name="T45" fmla="*/ 275931 h 941"/>
                <a:gd name="T46" fmla="*/ 434306 w 669"/>
                <a:gd name="T47" fmla="*/ 294961 h 941"/>
                <a:gd name="T48" fmla="*/ 434306 w 669"/>
                <a:gd name="T49" fmla="*/ 313198 h 941"/>
                <a:gd name="T50" fmla="*/ 476677 w 669"/>
                <a:gd name="T51" fmla="*/ 323506 h 941"/>
                <a:gd name="T52" fmla="*/ 487270 w 669"/>
                <a:gd name="T53" fmla="*/ 340157 h 941"/>
                <a:gd name="T54" fmla="*/ 512869 w 669"/>
                <a:gd name="T55" fmla="*/ 445613 h 941"/>
                <a:gd name="T56" fmla="*/ 487270 w 669"/>
                <a:gd name="T57" fmla="*/ 453543 h 941"/>
                <a:gd name="T58" fmla="*/ 482856 w 669"/>
                <a:gd name="T59" fmla="*/ 470194 h 941"/>
                <a:gd name="T60" fmla="*/ 501394 w 669"/>
                <a:gd name="T61" fmla="*/ 505081 h 941"/>
                <a:gd name="T62" fmla="*/ 506690 w 669"/>
                <a:gd name="T63" fmla="*/ 541555 h 941"/>
                <a:gd name="T64" fmla="*/ 487270 w 669"/>
                <a:gd name="T65" fmla="*/ 665249 h 941"/>
                <a:gd name="T66" fmla="*/ 501394 w 669"/>
                <a:gd name="T67" fmla="*/ 688243 h 941"/>
                <a:gd name="T68" fmla="*/ 525228 w 669"/>
                <a:gd name="T69" fmla="*/ 700136 h 941"/>
                <a:gd name="T70" fmla="*/ 494332 w 669"/>
                <a:gd name="T71" fmla="*/ 700136 h 941"/>
                <a:gd name="T72" fmla="*/ 462553 w 669"/>
                <a:gd name="T73" fmla="*/ 746125 h 941"/>
                <a:gd name="T74" fmla="*/ 446664 w 669"/>
                <a:gd name="T75" fmla="*/ 706480 h 941"/>
                <a:gd name="T76" fmla="*/ 326612 w 669"/>
                <a:gd name="T77" fmla="*/ 576443 h 941"/>
                <a:gd name="T78" fmla="*/ 278062 w 669"/>
                <a:gd name="T79" fmla="*/ 546313 h 941"/>
                <a:gd name="T80" fmla="*/ 240987 w 669"/>
                <a:gd name="T81" fmla="*/ 488430 h 941"/>
                <a:gd name="T82" fmla="*/ 235690 w 669"/>
                <a:gd name="T83" fmla="*/ 516975 h 941"/>
                <a:gd name="T84" fmla="*/ 259524 w 669"/>
                <a:gd name="T85" fmla="*/ 552656 h 941"/>
                <a:gd name="T86" fmla="*/ 253345 w 669"/>
                <a:gd name="T87" fmla="*/ 559792 h 941"/>
                <a:gd name="T88" fmla="*/ 235690 w 669"/>
                <a:gd name="T89" fmla="*/ 559792 h 941"/>
                <a:gd name="T90" fmla="*/ 206560 w 669"/>
                <a:gd name="T91" fmla="*/ 533626 h 941"/>
                <a:gd name="T92" fmla="*/ 168602 w 669"/>
                <a:gd name="T93" fmla="*/ 523318 h 941"/>
                <a:gd name="T94" fmla="*/ 150065 w 669"/>
                <a:gd name="T95" fmla="*/ 493981 h 941"/>
                <a:gd name="T96" fmla="*/ 143886 w 669"/>
                <a:gd name="T97" fmla="*/ 511425 h 941"/>
                <a:gd name="T98" fmla="*/ 164189 w 669"/>
                <a:gd name="T99" fmla="*/ 541555 h 941"/>
                <a:gd name="T100" fmla="*/ 67088 w 669"/>
                <a:gd name="T101" fmla="*/ 533626 h 941"/>
                <a:gd name="T102" fmla="*/ 23834 w 669"/>
                <a:gd name="T103" fmla="*/ 546313 h 941"/>
                <a:gd name="T104" fmla="*/ 6179 w 669"/>
                <a:gd name="T105" fmla="*/ 445613 h 941"/>
                <a:gd name="T106" fmla="*/ 18537 w 669"/>
                <a:gd name="T107" fmla="*/ 422619 h 941"/>
                <a:gd name="T108" fmla="*/ 0 w 669"/>
                <a:gd name="T109" fmla="*/ 358394 h 9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69" h="941">
                  <a:moveTo>
                    <a:pt x="0" y="452"/>
                  </a:moveTo>
                  <a:lnTo>
                    <a:pt x="7" y="385"/>
                  </a:lnTo>
                  <a:lnTo>
                    <a:pt x="48" y="320"/>
                  </a:lnTo>
                  <a:lnTo>
                    <a:pt x="110" y="127"/>
                  </a:lnTo>
                  <a:lnTo>
                    <a:pt x="191" y="83"/>
                  </a:lnTo>
                  <a:lnTo>
                    <a:pt x="227" y="89"/>
                  </a:lnTo>
                  <a:lnTo>
                    <a:pt x="253" y="37"/>
                  </a:lnTo>
                  <a:lnTo>
                    <a:pt x="253" y="16"/>
                  </a:lnTo>
                  <a:lnTo>
                    <a:pt x="239" y="0"/>
                  </a:lnTo>
                  <a:lnTo>
                    <a:pt x="342" y="16"/>
                  </a:lnTo>
                  <a:lnTo>
                    <a:pt x="354" y="68"/>
                  </a:lnTo>
                  <a:lnTo>
                    <a:pt x="437" y="52"/>
                  </a:lnTo>
                  <a:lnTo>
                    <a:pt x="473" y="127"/>
                  </a:lnTo>
                  <a:lnTo>
                    <a:pt x="485" y="133"/>
                  </a:lnTo>
                  <a:lnTo>
                    <a:pt x="552" y="112"/>
                  </a:lnTo>
                  <a:lnTo>
                    <a:pt x="588" y="162"/>
                  </a:lnTo>
                  <a:lnTo>
                    <a:pt x="657" y="195"/>
                  </a:lnTo>
                  <a:lnTo>
                    <a:pt x="669" y="237"/>
                  </a:lnTo>
                  <a:lnTo>
                    <a:pt x="657" y="273"/>
                  </a:lnTo>
                  <a:lnTo>
                    <a:pt x="636" y="289"/>
                  </a:lnTo>
                  <a:lnTo>
                    <a:pt x="588" y="283"/>
                  </a:lnTo>
                  <a:lnTo>
                    <a:pt x="524" y="304"/>
                  </a:lnTo>
                  <a:lnTo>
                    <a:pt x="514" y="348"/>
                  </a:lnTo>
                  <a:lnTo>
                    <a:pt x="492" y="372"/>
                  </a:lnTo>
                  <a:lnTo>
                    <a:pt x="492" y="395"/>
                  </a:lnTo>
                  <a:lnTo>
                    <a:pt x="540" y="408"/>
                  </a:lnTo>
                  <a:lnTo>
                    <a:pt x="552" y="429"/>
                  </a:lnTo>
                  <a:lnTo>
                    <a:pt x="581" y="562"/>
                  </a:lnTo>
                  <a:lnTo>
                    <a:pt x="552" y="572"/>
                  </a:lnTo>
                  <a:lnTo>
                    <a:pt x="547" y="593"/>
                  </a:lnTo>
                  <a:lnTo>
                    <a:pt x="568" y="637"/>
                  </a:lnTo>
                  <a:lnTo>
                    <a:pt x="574" y="683"/>
                  </a:lnTo>
                  <a:lnTo>
                    <a:pt x="552" y="839"/>
                  </a:lnTo>
                  <a:lnTo>
                    <a:pt x="568" y="868"/>
                  </a:lnTo>
                  <a:lnTo>
                    <a:pt x="595" y="883"/>
                  </a:lnTo>
                  <a:lnTo>
                    <a:pt x="560" y="883"/>
                  </a:lnTo>
                  <a:lnTo>
                    <a:pt x="524" y="941"/>
                  </a:lnTo>
                  <a:lnTo>
                    <a:pt x="506" y="891"/>
                  </a:lnTo>
                  <a:lnTo>
                    <a:pt x="370" y="727"/>
                  </a:lnTo>
                  <a:lnTo>
                    <a:pt x="315" y="689"/>
                  </a:lnTo>
                  <a:lnTo>
                    <a:pt x="273" y="616"/>
                  </a:lnTo>
                  <a:lnTo>
                    <a:pt x="267" y="652"/>
                  </a:lnTo>
                  <a:lnTo>
                    <a:pt x="294" y="697"/>
                  </a:lnTo>
                  <a:lnTo>
                    <a:pt x="287" y="706"/>
                  </a:lnTo>
                  <a:lnTo>
                    <a:pt x="267" y="706"/>
                  </a:lnTo>
                  <a:lnTo>
                    <a:pt x="234" y="673"/>
                  </a:lnTo>
                  <a:lnTo>
                    <a:pt x="191" y="660"/>
                  </a:lnTo>
                  <a:lnTo>
                    <a:pt x="170" y="623"/>
                  </a:lnTo>
                  <a:lnTo>
                    <a:pt x="163" y="645"/>
                  </a:lnTo>
                  <a:lnTo>
                    <a:pt x="186" y="683"/>
                  </a:lnTo>
                  <a:lnTo>
                    <a:pt x="76" y="673"/>
                  </a:lnTo>
                  <a:lnTo>
                    <a:pt x="27" y="689"/>
                  </a:lnTo>
                  <a:lnTo>
                    <a:pt x="7" y="562"/>
                  </a:lnTo>
                  <a:lnTo>
                    <a:pt x="21" y="533"/>
                  </a:lnTo>
                  <a:lnTo>
                    <a:pt x="0" y="452"/>
                  </a:lnTo>
                  <a:close/>
                </a:path>
              </a:pathLst>
            </a:custGeom>
            <a:solidFill>
              <a:srgbClr val="BFBFBF"/>
            </a:solidFill>
            <a:ln w="1651">
              <a:solidFill>
                <a:schemeClr val="bg1">
                  <a:lumMod val="50000"/>
                </a:schemeClr>
              </a:solidFill>
              <a:prstDash val="solid"/>
              <a:round/>
              <a:headEnd/>
              <a:tailEnd/>
            </a:ln>
          </p:spPr>
          <p:txBody>
            <a:bodyPr/>
            <a:lstStyle/>
            <a:p>
              <a:pPr>
                <a:defRPr/>
              </a:pPr>
              <a:endParaRPr lang="es-ES_tradnl"/>
            </a:p>
          </p:txBody>
        </p:sp>
        <p:sp>
          <p:nvSpPr>
            <p:cNvPr id="88" name="Freeform 91">
              <a:extLst>
                <a:ext uri="{FF2B5EF4-FFF2-40B4-BE49-F238E27FC236}">
                  <a16:creationId xmlns:a16="http://schemas.microsoft.com/office/drawing/2014/main" id="{BDCFD834-007E-494C-B258-4FE3FB8620B7}"/>
                </a:ext>
              </a:extLst>
            </p:cNvPr>
            <p:cNvSpPr>
              <a:spLocks/>
            </p:cNvSpPr>
            <p:nvPr/>
          </p:nvSpPr>
          <p:spPr bwMode="auto">
            <a:xfrm>
              <a:off x="8689108" y="4179579"/>
              <a:ext cx="706553" cy="516543"/>
            </a:xfrm>
            <a:custGeom>
              <a:avLst/>
              <a:gdLst>
                <a:gd name="T0" fmla="*/ 0 w 901"/>
                <a:gd name="T1" fmla="*/ 246856 h 734"/>
                <a:gd name="T2" fmla="*/ 6191 w 901"/>
                <a:gd name="T3" fmla="*/ 218281 h 734"/>
                <a:gd name="T4" fmla="*/ 42455 w 901"/>
                <a:gd name="T5" fmla="*/ 195262 h 734"/>
                <a:gd name="T6" fmla="*/ 67221 w 901"/>
                <a:gd name="T7" fmla="*/ 142081 h 734"/>
                <a:gd name="T8" fmla="*/ 36264 w 901"/>
                <a:gd name="T9" fmla="*/ 71437 h 734"/>
                <a:gd name="T10" fmla="*/ 42455 w 901"/>
                <a:gd name="T11" fmla="*/ 59531 h 734"/>
                <a:gd name="T12" fmla="*/ 54838 w 901"/>
                <a:gd name="T13" fmla="*/ 59531 h 734"/>
                <a:gd name="T14" fmla="*/ 103485 w 901"/>
                <a:gd name="T15" fmla="*/ 71437 h 734"/>
                <a:gd name="T16" fmla="*/ 193703 w 901"/>
                <a:gd name="T17" fmla="*/ 77787 h 734"/>
                <a:gd name="T18" fmla="*/ 241466 w 901"/>
                <a:gd name="T19" fmla="*/ 48419 h 734"/>
                <a:gd name="T20" fmla="*/ 302495 w 901"/>
                <a:gd name="T21" fmla="*/ 59531 h 734"/>
                <a:gd name="T22" fmla="*/ 319301 w 901"/>
                <a:gd name="T23" fmla="*/ 23812 h 734"/>
                <a:gd name="T24" fmla="*/ 357334 w 901"/>
                <a:gd name="T25" fmla="*/ 48419 h 734"/>
                <a:gd name="T26" fmla="*/ 386522 w 901"/>
                <a:gd name="T27" fmla="*/ 54769 h 734"/>
                <a:gd name="T28" fmla="*/ 398905 w 901"/>
                <a:gd name="T29" fmla="*/ 30162 h 734"/>
                <a:gd name="T30" fmla="*/ 441360 w 901"/>
                <a:gd name="T31" fmla="*/ 18256 h 734"/>
                <a:gd name="T32" fmla="*/ 482047 w 901"/>
                <a:gd name="T33" fmla="*/ 36512 h 734"/>
                <a:gd name="T34" fmla="*/ 520080 w 901"/>
                <a:gd name="T35" fmla="*/ 23812 h 734"/>
                <a:gd name="T36" fmla="*/ 549268 w 901"/>
                <a:gd name="T37" fmla="*/ 42862 h 734"/>
                <a:gd name="T38" fmla="*/ 591723 w 901"/>
                <a:gd name="T39" fmla="*/ 23812 h 734"/>
                <a:gd name="T40" fmla="*/ 627988 w 901"/>
                <a:gd name="T41" fmla="*/ 30162 h 734"/>
                <a:gd name="T42" fmla="*/ 646562 w 901"/>
                <a:gd name="T43" fmla="*/ 23812 h 734"/>
                <a:gd name="T44" fmla="*/ 650984 w 901"/>
                <a:gd name="T45" fmla="*/ 5556 h 734"/>
                <a:gd name="T46" fmla="*/ 670443 w 901"/>
                <a:gd name="T47" fmla="*/ 11906 h 734"/>
                <a:gd name="T48" fmla="*/ 712899 w 901"/>
                <a:gd name="T49" fmla="*/ 0 h 734"/>
                <a:gd name="T50" fmla="*/ 725281 w 901"/>
                <a:gd name="T51" fmla="*/ 11906 h 734"/>
                <a:gd name="T52" fmla="*/ 725281 w 901"/>
                <a:gd name="T53" fmla="*/ 54769 h 734"/>
                <a:gd name="T54" fmla="*/ 742087 w 901"/>
                <a:gd name="T55" fmla="*/ 65087 h 734"/>
                <a:gd name="T56" fmla="*/ 772159 w 901"/>
                <a:gd name="T57" fmla="*/ 71437 h 734"/>
                <a:gd name="T58" fmla="*/ 796925 w 901"/>
                <a:gd name="T59" fmla="*/ 135731 h 734"/>
                <a:gd name="T60" fmla="*/ 786311 w 901"/>
                <a:gd name="T61" fmla="*/ 172244 h 734"/>
                <a:gd name="T62" fmla="*/ 742087 w 901"/>
                <a:gd name="T63" fmla="*/ 218281 h 734"/>
                <a:gd name="T64" fmla="*/ 719090 w 901"/>
                <a:gd name="T65" fmla="*/ 223837 h 734"/>
                <a:gd name="T66" fmla="*/ 712899 w 901"/>
                <a:gd name="T67" fmla="*/ 261144 h 734"/>
                <a:gd name="T68" fmla="*/ 658945 w 901"/>
                <a:gd name="T69" fmla="*/ 300831 h 734"/>
                <a:gd name="T70" fmla="*/ 621796 w 901"/>
                <a:gd name="T71" fmla="*/ 372268 h 734"/>
                <a:gd name="T72" fmla="*/ 610298 w 901"/>
                <a:gd name="T73" fmla="*/ 430212 h 734"/>
                <a:gd name="T74" fmla="*/ 591723 w 901"/>
                <a:gd name="T75" fmla="*/ 446881 h 734"/>
                <a:gd name="T76" fmla="*/ 560766 w 901"/>
                <a:gd name="T77" fmla="*/ 454818 h 734"/>
                <a:gd name="T78" fmla="*/ 477624 w 901"/>
                <a:gd name="T79" fmla="*/ 446881 h 734"/>
                <a:gd name="T80" fmla="*/ 410403 w 901"/>
                <a:gd name="T81" fmla="*/ 477837 h 734"/>
                <a:gd name="T82" fmla="*/ 386522 w 901"/>
                <a:gd name="T83" fmla="*/ 459581 h 734"/>
                <a:gd name="T84" fmla="*/ 361756 w 901"/>
                <a:gd name="T85" fmla="*/ 459581 h 734"/>
                <a:gd name="T86" fmla="*/ 289228 w 901"/>
                <a:gd name="T87" fmla="*/ 529431 h 734"/>
                <a:gd name="T88" fmla="*/ 241466 w 901"/>
                <a:gd name="T89" fmla="*/ 542925 h 734"/>
                <a:gd name="T90" fmla="*/ 229967 w 901"/>
                <a:gd name="T91" fmla="*/ 565943 h 734"/>
                <a:gd name="T92" fmla="*/ 175129 w 901"/>
                <a:gd name="T93" fmla="*/ 582612 h 734"/>
                <a:gd name="T94" fmla="*/ 120291 w 901"/>
                <a:gd name="T95" fmla="*/ 577056 h 734"/>
                <a:gd name="T96" fmla="*/ 120291 w 901"/>
                <a:gd name="T97" fmla="*/ 529431 h 734"/>
                <a:gd name="T98" fmla="*/ 107908 w 901"/>
                <a:gd name="T99" fmla="*/ 512762 h 734"/>
                <a:gd name="T100" fmla="*/ 91102 w 901"/>
                <a:gd name="T101" fmla="*/ 506412 h 734"/>
                <a:gd name="T102" fmla="*/ 67221 w 901"/>
                <a:gd name="T103" fmla="*/ 465137 h 734"/>
                <a:gd name="T104" fmla="*/ 36264 w 901"/>
                <a:gd name="T105" fmla="*/ 436562 h 734"/>
                <a:gd name="T106" fmla="*/ 61030 w 901"/>
                <a:gd name="T107" fmla="*/ 411956 h 734"/>
                <a:gd name="T108" fmla="*/ 42455 w 901"/>
                <a:gd name="T109" fmla="*/ 372268 h 734"/>
                <a:gd name="T110" fmla="*/ 48647 w 901"/>
                <a:gd name="T111" fmla="*/ 372268 h 734"/>
                <a:gd name="T112" fmla="*/ 42455 w 901"/>
                <a:gd name="T113" fmla="*/ 354012 h 734"/>
                <a:gd name="T114" fmla="*/ 22997 w 901"/>
                <a:gd name="T115" fmla="*/ 342106 h 734"/>
                <a:gd name="T116" fmla="*/ 16805 w 901"/>
                <a:gd name="T117" fmla="*/ 289719 h 734"/>
                <a:gd name="T118" fmla="*/ 0 w 901"/>
                <a:gd name="T119" fmla="*/ 246856 h 73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01" h="734">
                  <a:moveTo>
                    <a:pt x="0" y="311"/>
                  </a:moveTo>
                  <a:lnTo>
                    <a:pt x="7" y="275"/>
                  </a:lnTo>
                  <a:lnTo>
                    <a:pt x="48" y="246"/>
                  </a:lnTo>
                  <a:lnTo>
                    <a:pt x="76" y="179"/>
                  </a:lnTo>
                  <a:lnTo>
                    <a:pt x="41" y="90"/>
                  </a:lnTo>
                  <a:lnTo>
                    <a:pt x="48" y="75"/>
                  </a:lnTo>
                  <a:lnTo>
                    <a:pt x="62" y="75"/>
                  </a:lnTo>
                  <a:lnTo>
                    <a:pt x="117" y="90"/>
                  </a:lnTo>
                  <a:lnTo>
                    <a:pt x="219" y="98"/>
                  </a:lnTo>
                  <a:lnTo>
                    <a:pt x="273" y="61"/>
                  </a:lnTo>
                  <a:lnTo>
                    <a:pt x="342" y="75"/>
                  </a:lnTo>
                  <a:lnTo>
                    <a:pt x="361" y="30"/>
                  </a:lnTo>
                  <a:lnTo>
                    <a:pt x="404" y="61"/>
                  </a:lnTo>
                  <a:lnTo>
                    <a:pt x="437" y="69"/>
                  </a:lnTo>
                  <a:lnTo>
                    <a:pt x="451" y="38"/>
                  </a:lnTo>
                  <a:lnTo>
                    <a:pt x="499" y="23"/>
                  </a:lnTo>
                  <a:lnTo>
                    <a:pt x="545" y="46"/>
                  </a:lnTo>
                  <a:lnTo>
                    <a:pt x="588" y="30"/>
                  </a:lnTo>
                  <a:lnTo>
                    <a:pt x="621" y="54"/>
                  </a:lnTo>
                  <a:lnTo>
                    <a:pt x="669" y="30"/>
                  </a:lnTo>
                  <a:lnTo>
                    <a:pt x="710" y="38"/>
                  </a:lnTo>
                  <a:lnTo>
                    <a:pt x="731" y="30"/>
                  </a:lnTo>
                  <a:lnTo>
                    <a:pt x="736" y="7"/>
                  </a:lnTo>
                  <a:lnTo>
                    <a:pt x="758" y="15"/>
                  </a:lnTo>
                  <a:lnTo>
                    <a:pt x="806" y="0"/>
                  </a:lnTo>
                  <a:lnTo>
                    <a:pt x="820" y="15"/>
                  </a:lnTo>
                  <a:lnTo>
                    <a:pt x="820" y="69"/>
                  </a:lnTo>
                  <a:lnTo>
                    <a:pt x="839" y="82"/>
                  </a:lnTo>
                  <a:lnTo>
                    <a:pt x="873" y="90"/>
                  </a:lnTo>
                  <a:lnTo>
                    <a:pt x="901" y="171"/>
                  </a:lnTo>
                  <a:lnTo>
                    <a:pt x="889" y="217"/>
                  </a:lnTo>
                  <a:lnTo>
                    <a:pt x="839" y="275"/>
                  </a:lnTo>
                  <a:lnTo>
                    <a:pt x="813" y="282"/>
                  </a:lnTo>
                  <a:lnTo>
                    <a:pt x="806" y="329"/>
                  </a:lnTo>
                  <a:lnTo>
                    <a:pt x="745" y="379"/>
                  </a:lnTo>
                  <a:lnTo>
                    <a:pt x="703" y="469"/>
                  </a:lnTo>
                  <a:lnTo>
                    <a:pt x="690" y="542"/>
                  </a:lnTo>
                  <a:lnTo>
                    <a:pt x="669" y="563"/>
                  </a:lnTo>
                  <a:lnTo>
                    <a:pt x="634" y="573"/>
                  </a:lnTo>
                  <a:lnTo>
                    <a:pt x="540" y="563"/>
                  </a:lnTo>
                  <a:lnTo>
                    <a:pt x="464" y="602"/>
                  </a:lnTo>
                  <a:lnTo>
                    <a:pt x="437" y="579"/>
                  </a:lnTo>
                  <a:lnTo>
                    <a:pt x="409" y="579"/>
                  </a:lnTo>
                  <a:lnTo>
                    <a:pt x="327" y="667"/>
                  </a:lnTo>
                  <a:lnTo>
                    <a:pt x="273" y="684"/>
                  </a:lnTo>
                  <a:lnTo>
                    <a:pt x="260" y="713"/>
                  </a:lnTo>
                  <a:lnTo>
                    <a:pt x="198" y="734"/>
                  </a:lnTo>
                  <a:lnTo>
                    <a:pt x="136" y="727"/>
                  </a:lnTo>
                  <a:lnTo>
                    <a:pt x="136" y="667"/>
                  </a:lnTo>
                  <a:lnTo>
                    <a:pt x="122" y="646"/>
                  </a:lnTo>
                  <a:lnTo>
                    <a:pt x="103" y="638"/>
                  </a:lnTo>
                  <a:lnTo>
                    <a:pt x="76" y="586"/>
                  </a:lnTo>
                  <a:lnTo>
                    <a:pt x="41" y="550"/>
                  </a:lnTo>
                  <a:lnTo>
                    <a:pt x="69" y="519"/>
                  </a:lnTo>
                  <a:lnTo>
                    <a:pt x="48" y="469"/>
                  </a:lnTo>
                  <a:lnTo>
                    <a:pt x="55" y="469"/>
                  </a:lnTo>
                  <a:lnTo>
                    <a:pt x="48" y="446"/>
                  </a:lnTo>
                  <a:lnTo>
                    <a:pt x="26" y="431"/>
                  </a:lnTo>
                  <a:lnTo>
                    <a:pt x="19" y="365"/>
                  </a:lnTo>
                  <a:lnTo>
                    <a:pt x="0" y="311"/>
                  </a:lnTo>
                  <a:close/>
                </a:path>
              </a:pathLst>
            </a:custGeom>
            <a:solidFill>
              <a:srgbClr val="BFBFBF"/>
            </a:solidFill>
            <a:ln w="1651">
              <a:solidFill>
                <a:schemeClr val="bg1">
                  <a:lumMod val="50000"/>
                </a:schemeClr>
              </a:solidFill>
              <a:prstDash val="solid"/>
              <a:round/>
              <a:headEnd/>
              <a:tailEnd/>
            </a:ln>
          </p:spPr>
          <p:txBody>
            <a:bodyPr/>
            <a:lstStyle/>
            <a:p>
              <a:pPr>
                <a:defRPr/>
              </a:pPr>
              <a:endParaRPr lang="es-ES_tradnl"/>
            </a:p>
          </p:txBody>
        </p:sp>
        <p:sp>
          <p:nvSpPr>
            <p:cNvPr id="89" name="Freeform 92">
              <a:extLst>
                <a:ext uri="{FF2B5EF4-FFF2-40B4-BE49-F238E27FC236}">
                  <a16:creationId xmlns:a16="http://schemas.microsoft.com/office/drawing/2014/main" id="{FA12426D-116B-4D5C-A124-B3E99BB03F05}"/>
                </a:ext>
              </a:extLst>
            </p:cNvPr>
            <p:cNvSpPr>
              <a:spLocks/>
            </p:cNvSpPr>
            <p:nvPr/>
          </p:nvSpPr>
          <p:spPr bwMode="auto">
            <a:xfrm>
              <a:off x="8223234" y="4738346"/>
              <a:ext cx="668551" cy="437726"/>
            </a:xfrm>
            <a:custGeom>
              <a:avLst/>
              <a:gdLst>
                <a:gd name="T0" fmla="*/ 0 w 853"/>
                <a:gd name="T1" fmla="*/ 395924 h 621"/>
                <a:gd name="T2" fmla="*/ 6188 w 853"/>
                <a:gd name="T3" fmla="*/ 407055 h 621"/>
                <a:gd name="T4" fmla="*/ 59229 w 853"/>
                <a:gd name="T5" fmla="*/ 382409 h 621"/>
                <a:gd name="T6" fmla="*/ 77793 w 853"/>
                <a:gd name="T7" fmla="*/ 395924 h 621"/>
                <a:gd name="T8" fmla="*/ 101661 w 853"/>
                <a:gd name="T9" fmla="*/ 453962 h 621"/>
                <a:gd name="T10" fmla="*/ 132602 w 853"/>
                <a:gd name="T11" fmla="*/ 493713 h 621"/>
                <a:gd name="T12" fmla="*/ 156470 w 853"/>
                <a:gd name="T13" fmla="*/ 448396 h 621"/>
                <a:gd name="T14" fmla="*/ 264320 w 853"/>
                <a:gd name="T15" fmla="*/ 395924 h 621"/>
                <a:gd name="T16" fmla="*/ 343881 w 853"/>
                <a:gd name="T17" fmla="*/ 418980 h 621"/>
                <a:gd name="T18" fmla="*/ 380125 w 853"/>
                <a:gd name="T19" fmla="*/ 407055 h 621"/>
                <a:gd name="T20" fmla="*/ 403993 w 853"/>
                <a:gd name="T21" fmla="*/ 376049 h 621"/>
                <a:gd name="T22" fmla="*/ 451730 w 853"/>
                <a:gd name="T23" fmla="*/ 347428 h 621"/>
                <a:gd name="T24" fmla="*/ 481786 w 853"/>
                <a:gd name="T25" fmla="*/ 294956 h 621"/>
                <a:gd name="T26" fmla="*/ 572840 w 853"/>
                <a:gd name="T27" fmla="*/ 294956 h 621"/>
                <a:gd name="T28" fmla="*/ 627648 w 853"/>
                <a:gd name="T29" fmla="*/ 270310 h 621"/>
                <a:gd name="T30" fmla="*/ 754062 w 853"/>
                <a:gd name="T31" fmla="*/ 276670 h 621"/>
                <a:gd name="T32" fmla="*/ 747874 w 853"/>
                <a:gd name="T33" fmla="*/ 270310 h 621"/>
                <a:gd name="T34" fmla="*/ 754062 w 853"/>
                <a:gd name="T35" fmla="*/ 235329 h 621"/>
                <a:gd name="T36" fmla="*/ 741686 w 853"/>
                <a:gd name="T37" fmla="*/ 223403 h 621"/>
                <a:gd name="T38" fmla="*/ 668313 w 853"/>
                <a:gd name="T39" fmla="*/ 212273 h 621"/>
                <a:gd name="T40" fmla="*/ 591404 w 853"/>
                <a:gd name="T41" fmla="*/ 157416 h 621"/>
                <a:gd name="T42" fmla="*/ 572840 w 853"/>
                <a:gd name="T43" fmla="*/ 128795 h 621"/>
                <a:gd name="T44" fmla="*/ 566652 w 853"/>
                <a:gd name="T45" fmla="*/ 89043 h 621"/>
                <a:gd name="T46" fmla="*/ 530407 w 853"/>
                <a:gd name="T47" fmla="*/ 36571 h 621"/>
                <a:gd name="T48" fmla="*/ 494163 w 853"/>
                <a:gd name="T49" fmla="*/ 29416 h 621"/>
                <a:gd name="T50" fmla="*/ 481786 w 853"/>
                <a:gd name="T51" fmla="*/ 10335 h 621"/>
                <a:gd name="T52" fmla="*/ 433166 w 853"/>
                <a:gd name="T53" fmla="*/ 18286 h 621"/>
                <a:gd name="T54" fmla="*/ 390733 w 853"/>
                <a:gd name="T55" fmla="*/ 0 h 621"/>
                <a:gd name="T56" fmla="*/ 350069 w 853"/>
                <a:gd name="T57" fmla="*/ 6360 h 621"/>
                <a:gd name="T58" fmla="*/ 343881 w 853"/>
                <a:gd name="T59" fmla="*/ 53267 h 621"/>
                <a:gd name="T60" fmla="*/ 295260 w 853"/>
                <a:gd name="T61" fmla="*/ 59627 h 621"/>
                <a:gd name="T62" fmla="*/ 209511 w 853"/>
                <a:gd name="T63" fmla="*/ 142310 h 621"/>
                <a:gd name="T64" fmla="*/ 198903 w 853"/>
                <a:gd name="T65" fmla="*/ 206708 h 621"/>
                <a:gd name="T66" fmla="*/ 132602 w 853"/>
                <a:gd name="T67" fmla="*/ 212273 h 621"/>
                <a:gd name="T68" fmla="*/ 120226 w 853"/>
                <a:gd name="T69" fmla="*/ 229763 h 621"/>
                <a:gd name="T70" fmla="*/ 126414 w 853"/>
                <a:gd name="T71" fmla="*/ 270310 h 621"/>
                <a:gd name="T72" fmla="*/ 120226 w 853"/>
                <a:gd name="T73" fmla="*/ 283030 h 621"/>
                <a:gd name="T74" fmla="*/ 41549 w 853"/>
                <a:gd name="T75" fmla="*/ 324372 h 621"/>
                <a:gd name="T76" fmla="*/ 0 w 853"/>
                <a:gd name="T77" fmla="*/ 395924 h 62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3" h="621">
                  <a:moveTo>
                    <a:pt x="0" y="498"/>
                  </a:moveTo>
                  <a:lnTo>
                    <a:pt x="7" y="512"/>
                  </a:lnTo>
                  <a:lnTo>
                    <a:pt x="67" y="481"/>
                  </a:lnTo>
                  <a:lnTo>
                    <a:pt x="88" y="498"/>
                  </a:lnTo>
                  <a:lnTo>
                    <a:pt x="115" y="571"/>
                  </a:lnTo>
                  <a:lnTo>
                    <a:pt x="150" y="621"/>
                  </a:lnTo>
                  <a:lnTo>
                    <a:pt x="177" y="564"/>
                  </a:lnTo>
                  <a:lnTo>
                    <a:pt x="299" y="498"/>
                  </a:lnTo>
                  <a:lnTo>
                    <a:pt x="389" y="527"/>
                  </a:lnTo>
                  <a:lnTo>
                    <a:pt x="430" y="512"/>
                  </a:lnTo>
                  <a:lnTo>
                    <a:pt x="457" y="473"/>
                  </a:lnTo>
                  <a:lnTo>
                    <a:pt x="511" y="437"/>
                  </a:lnTo>
                  <a:lnTo>
                    <a:pt x="545" y="371"/>
                  </a:lnTo>
                  <a:lnTo>
                    <a:pt x="648" y="371"/>
                  </a:lnTo>
                  <a:lnTo>
                    <a:pt x="710" y="340"/>
                  </a:lnTo>
                  <a:lnTo>
                    <a:pt x="853" y="348"/>
                  </a:lnTo>
                  <a:lnTo>
                    <a:pt x="846" y="340"/>
                  </a:lnTo>
                  <a:lnTo>
                    <a:pt x="853" y="296"/>
                  </a:lnTo>
                  <a:lnTo>
                    <a:pt x="839" y="281"/>
                  </a:lnTo>
                  <a:lnTo>
                    <a:pt x="756" y="267"/>
                  </a:lnTo>
                  <a:lnTo>
                    <a:pt x="669" y="198"/>
                  </a:lnTo>
                  <a:lnTo>
                    <a:pt x="648" y="162"/>
                  </a:lnTo>
                  <a:lnTo>
                    <a:pt x="641" y="112"/>
                  </a:lnTo>
                  <a:lnTo>
                    <a:pt x="600" y="46"/>
                  </a:lnTo>
                  <a:lnTo>
                    <a:pt x="559" y="37"/>
                  </a:lnTo>
                  <a:lnTo>
                    <a:pt x="545" y="13"/>
                  </a:lnTo>
                  <a:lnTo>
                    <a:pt x="490" y="23"/>
                  </a:lnTo>
                  <a:lnTo>
                    <a:pt x="442" y="0"/>
                  </a:lnTo>
                  <a:lnTo>
                    <a:pt x="396" y="8"/>
                  </a:lnTo>
                  <a:lnTo>
                    <a:pt x="389" y="67"/>
                  </a:lnTo>
                  <a:lnTo>
                    <a:pt x="334" y="75"/>
                  </a:lnTo>
                  <a:lnTo>
                    <a:pt x="237" y="179"/>
                  </a:lnTo>
                  <a:lnTo>
                    <a:pt x="225" y="260"/>
                  </a:lnTo>
                  <a:lnTo>
                    <a:pt x="150" y="267"/>
                  </a:lnTo>
                  <a:lnTo>
                    <a:pt x="136" y="289"/>
                  </a:lnTo>
                  <a:lnTo>
                    <a:pt x="143" y="340"/>
                  </a:lnTo>
                  <a:lnTo>
                    <a:pt x="136" y="356"/>
                  </a:lnTo>
                  <a:lnTo>
                    <a:pt x="47" y="408"/>
                  </a:lnTo>
                  <a:lnTo>
                    <a:pt x="0" y="498"/>
                  </a:lnTo>
                  <a:close/>
                </a:path>
              </a:pathLst>
            </a:custGeom>
            <a:solidFill>
              <a:srgbClr val="BFBFBF"/>
            </a:solidFill>
            <a:ln w="1651">
              <a:solidFill>
                <a:schemeClr val="bg1">
                  <a:lumMod val="50000"/>
                </a:schemeClr>
              </a:solidFill>
              <a:prstDash val="solid"/>
              <a:round/>
              <a:headEnd/>
              <a:tailEnd/>
            </a:ln>
          </p:spPr>
          <p:txBody>
            <a:bodyPr/>
            <a:lstStyle/>
            <a:p>
              <a:pPr>
                <a:defRPr/>
              </a:pPr>
              <a:endParaRPr lang="es-ES_tradnl"/>
            </a:p>
          </p:txBody>
        </p:sp>
        <p:sp>
          <p:nvSpPr>
            <p:cNvPr id="90" name="Freeform 93">
              <a:extLst>
                <a:ext uri="{FF2B5EF4-FFF2-40B4-BE49-F238E27FC236}">
                  <a16:creationId xmlns:a16="http://schemas.microsoft.com/office/drawing/2014/main" id="{74A1B5EA-317C-4511-9CDA-5BF5EB2814C1}"/>
                </a:ext>
              </a:extLst>
            </p:cNvPr>
            <p:cNvSpPr>
              <a:spLocks/>
            </p:cNvSpPr>
            <p:nvPr/>
          </p:nvSpPr>
          <p:spPr bwMode="auto">
            <a:xfrm>
              <a:off x="7881217" y="4327364"/>
              <a:ext cx="689664" cy="572843"/>
            </a:xfrm>
            <a:custGeom>
              <a:avLst/>
              <a:gdLst>
                <a:gd name="T0" fmla="*/ 0 w 880"/>
                <a:gd name="T1" fmla="*/ 186205649 h 816"/>
                <a:gd name="T2" fmla="*/ 25003378 w 880"/>
                <a:gd name="T3" fmla="*/ 143572485 h 816"/>
                <a:gd name="T4" fmla="*/ 112516967 w 880"/>
                <a:gd name="T5" fmla="*/ 134168215 h 816"/>
                <a:gd name="T6" fmla="*/ 138301755 w 880"/>
                <a:gd name="T7" fmla="*/ 101566430 h 816"/>
                <a:gd name="T8" fmla="*/ 156273320 w 880"/>
                <a:gd name="T9" fmla="*/ 54545081 h 816"/>
                <a:gd name="T10" fmla="*/ 245348847 w 880"/>
                <a:gd name="T11" fmla="*/ 0 h 816"/>
                <a:gd name="T12" fmla="*/ 288323788 w 880"/>
                <a:gd name="T13" fmla="*/ 8777160 h 816"/>
                <a:gd name="T14" fmla="*/ 276603511 w 880"/>
                <a:gd name="T15" fmla="*/ 32601785 h 816"/>
                <a:gd name="T16" fmla="*/ 319578452 w 880"/>
                <a:gd name="T17" fmla="*/ 23197515 h 816"/>
                <a:gd name="T18" fmla="*/ 403966399 w 880"/>
                <a:gd name="T19" fmla="*/ 106582515 h 816"/>
                <a:gd name="T20" fmla="*/ 403966399 w 880"/>
                <a:gd name="T21" fmla="*/ 194356491 h 816"/>
                <a:gd name="T22" fmla="*/ 410998212 w 880"/>
                <a:gd name="T23" fmla="*/ 231973570 h 816"/>
                <a:gd name="T24" fmla="*/ 443034287 w 880"/>
                <a:gd name="T25" fmla="*/ 231973570 h 816"/>
                <a:gd name="T26" fmla="*/ 496948096 w 880"/>
                <a:gd name="T27" fmla="*/ 194356491 h 816"/>
                <a:gd name="T28" fmla="*/ 527421349 w 880"/>
                <a:gd name="T29" fmla="*/ 228211704 h 816"/>
                <a:gd name="T30" fmla="*/ 543830091 w 880"/>
                <a:gd name="T31" fmla="*/ 228211704 h 816"/>
                <a:gd name="T32" fmla="*/ 538361100 w 880"/>
                <a:gd name="T33" fmla="*/ 189340406 h 816"/>
                <a:gd name="T34" fmla="*/ 566490121 w 880"/>
                <a:gd name="T35" fmla="*/ 189340406 h 816"/>
                <a:gd name="T36" fmla="*/ 581336042 w 880"/>
                <a:gd name="T37" fmla="*/ 250782110 h 816"/>
                <a:gd name="T38" fmla="*/ 624310984 w 880"/>
                <a:gd name="T39" fmla="*/ 334167110 h 816"/>
                <a:gd name="T40" fmla="*/ 687601722 w 880"/>
                <a:gd name="T41" fmla="*/ 366768895 h 816"/>
                <a:gd name="T42" fmla="*/ 646189602 w 880"/>
                <a:gd name="T43" fmla="*/ 408774950 h 816"/>
                <a:gd name="T44" fmla="*/ 527421349 w 880"/>
                <a:gd name="T45" fmla="*/ 478993814 h 816"/>
                <a:gd name="T46" fmla="*/ 469600486 w 880"/>
                <a:gd name="T47" fmla="*/ 500937110 h 816"/>
                <a:gd name="T48" fmla="*/ 400059345 w 880"/>
                <a:gd name="T49" fmla="*/ 500937110 h 816"/>
                <a:gd name="T50" fmla="*/ 325048328 w 880"/>
                <a:gd name="T51" fmla="*/ 482755680 h 816"/>
                <a:gd name="T52" fmla="*/ 196904029 w 880"/>
                <a:gd name="T53" fmla="*/ 511595599 h 816"/>
                <a:gd name="T54" fmla="*/ 59383685 w 880"/>
                <a:gd name="T55" fmla="*/ 497175244 h 816"/>
                <a:gd name="T56" fmla="*/ 64072149 w 880"/>
                <a:gd name="T57" fmla="*/ 381189250 h 816"/>
                <a:gd name="T58" fmla="*/ 42974942 w 880"/>
                <a:gd name="T59" fmla="*/ 324762840 h 816"/>
                <a:gd name="T60" fmla="*/ 69541141 w 880"/>
                <a:gd name="T61" fmla="*/ 305327191 h 816"/>
                <a:gd name="T62" fmla="*/ 37505950 w 880"/>
                <a:gd name="T63" fmla="*/ 208776055 h 8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80" h="816">
                  <a:moveTo>
                    <a:pt x="0" y="320"/>
                  </a:moveTo>
                  <a:lnTo>
                    <a:pt x="0" y="297"/>
                  </a:lnTo>
                  <a:lnTo>
                    <a:pt x="22" y="273"/>
                  </a:lnTo>
                  <a:lnTo>
                    <a:pt x="32" y="229"/>
                  </a:lnTo>
                  <a:lnTo>
                    <a:pt x="96" y="208"/>
                  </a:lnTo>
                  <a:lnTo>
                    <a:pt x="144" y="214"/>
                  </a:lnTo>
                  <a:lnTo>
                    <a:pt x="165" y="198"/>
                  </a:lnTo>
                  <a:lnTo>
                    <a:pt x="177" y="162"/>
                  </a:lnTo>
                  <a:lnTo>
                    <a:pt x="165" y="120"/>
                  </a:lnTo>
                  <a:lnTo>
                    <a:pt x="200" y="87"/>
                  </a:lnTo>
                  <a:lnTo>
                    <a:pt x="261" y="95"/>
                  </a:lnTo>
                  <a:lnTo>
                    <a:pt x="314" y="0"/>
                  </a:lnTo>
                  <a:lnTo>
                    <a:pt x="354" y="0"/>
                  </a:lnTo>
                  <a:lnTo>
                    <a:pt x="369" y="14"/>
                  </a:lnTo>
                  <a:lnTo>
                    <a:pt x="342" y="37"/>
                  </a:lnTo>
                  <a:lnTo>
                    <a:pt x="354" y="52"/>
                  </a:lnTo>
                  <a:lnTo>
                    <a:pt x="376" y="58"/>
                  </a:lnTo>
                  <a:lnTo>
                    <a:pt x="409" y="37"/>
                  </a:lnTo>
                  <a:lnTo>
                    <a:pt x="493" y="110"/>
                  </a:lnTo>
                  <a:lnTo>
                    <a:pt x="517" y="170"/>
                  </a:lnTo>
                  <a:lnTo>
                    <a:pt x="553" y="302"/>
                  </a:lnTo>
                  <a:lnTo>
                    <a:pt x="517" y="310"/>
                  </a:lnTo>
                  <a:lnTo>
                    <a:pt x="505" y="333"/>
                  </a:lnTo>
                  <a:lnTo>
                    <a:pt x="526" y="370"/>
                  </a:lnTo>
                  <a:lnTo>
                    <a:pt x="533" y="377"/>
                  </a:lnTo>
                  <a:lnTo>
                    <a:pt x="567" y="370"/>
                  </a:lnTo>
                  <a:lnTo>
                    <a:pt x="615" y="310"/>
                  </a:lnTo>
                  <a:lnTo>
                    <a:pt x="636" y="310"/>
                  </a:lnTo>
                  <a:lnTo>
                    <a:pt x="655" y="325"/>
                  </a:lnTo>
                  <a:lnTo>
                    <a:pt x="675" y="364"/>
                  </a:lnTo>
                  <a:lnTo>
                    <a:pt x="689" y="370"/>
                  </a:lnTo>
                  <a:lnTo>
                    <a:pt x="696" y="364"/>
                  </a:lnTo>
                  <a:lnTo>
                    <a:pt x="682" y="325"/>
                  </a:lnTo>
                  <a:lnTo>
                    <a:pt x="689" y="302"/>
                  </a:lnTo>
                  <a:lnTo>
                    <a:pt x="703" y="297"/>
                  </a:lnTo>
                  <a:lnTo>
                    <a:pt x="725" y="302"/>
                  </a:lnTo>
                  <a:lnTo>
                    <a:pt x="737" y="325"/>
                  </a:lnTo>
                  <a:lnTo>
                    <a:pt x="744" y="400"/>
                  </a:lnTo>
                  <a:lnTo>
                    <a:pt x="785" y="518"/>
                  </a:lnTo>
                  <a:lnTo>
                    <a:pt x="799" y="533"/>
                  </a:lnTo>
                  <a:lnTo>
                    <a:pt x="827" y="533"/>
                  </a:lnTo>
                  <a:lnTo>
                    <a:pt x="880" y="585"/>
                  </a:lnTo>
                  <a:lnTo>
                    <a:pt x="834" y="593"/>
                  </a:lnTo>
                  <a:lnTo>
                    <a:pt x="827" y="652"/>
                  </a:lnTo>
                  <a:lnTo>
                    <a:pt x="772" y="660"/>
                  </a:lnTo>
                  <a:lnTo>
                    <a:pt x="675" y="764"/>
                  </a:lnTo>
                  <a:lnTo>
                    <a:pt x="622" y="777"/>
                  </a:lnTo>
                  <a:lnTo>
                    <a:pt x="601" y="799"/>
                  </a:lnTo>
                  <a:lnTo>
                    <a:pt x="553" y="754"/>
                  </a:lnTo>
                  <a:lnTo>
                    <a:pt x="512" y="799"/>
                  </a:lnTo>
                  <a:lnTo>
                    <a:pt x="457" y="799"/>
                  </a:lnTo>
                  <a:lnTo>
                    <a:pt x="416" y="770"/>
                  </a:lnTo>
                  <a:lnTo>
                    <a:pt x="354" y="764"/>
                  </a:lnTo>
                  <a:lnTo>
                    <a:pt x="252" y="816"/>
                  </a:lnTo>
                  <a:lnTo>
                    <a:pt x="103" y="808"/>
                  </a:lnTo>
                  <a:lnTo>
                    <a:pt x="76" y="793"/>
                  </a:lnTo>
                  <a:lnTo>
                    <a:pt x="60" y="764"/>
                  </a:lnTo>
                  <a:lnTo>
                    <a:pt x="82" y="608"/>
                  </a:lnTo>
                  <a:lnTo>
                    <a:pt x="76" y="562"/>
                  </a:lnTo>
                  <a:lnTo>
                    <a:pt x="55" y="518"/>
                  </a:lnTo>
                  <a:lnTo>
                    <a:pt x="60" y="497"/>
                  </a:lnTo>
                  <a:lnTo>
                    <a:pt x="89" y="487"/>
                  </a:lnTo>
                  <a:lnTo>
                    <a:pt x="60" y="354"/>
                  </a:lnTo>
                  <a:lnTo>
                    <a:pt x="48" y="333"/>
                  </a:lnTo>
                  <a:lnTo>
                    <a:pt x="0" y="320"/>
                  </a:lnTo>
                  <a:close/>
                </a:path>
              </a:pathLst>
            </a:custGeom>
            <a:solidFill>
              <a:srgbClr val="BFBFBF"/>
            </a:solidFill>
            <a:ln w="1651">
              <a:solidFill>
                <a:schemeClr val="bg1">
                  <a:lumMod val="50000"/>
                </a:schemeClr>
              </a:solidFill>
              <a:prstDash val="solid"/>
              <a:round/>
              <a:headEnd/>
              <a:tailEnd/>
            </a:ln>
          </p:spPr>
          <p:txBody>
            <a:bodyPr/>
            <a:lstStyle/>
            <a:p>
              <a:endParaRPr lang="es-ES"/>
            </a:p>
          </p:txBody>
        </p:sp>
        <p:sp>
          <p:nvSpPr>
            <p:cNvPr id="91" name="Freeform 104">
              <a:extLst>
                <a:ext uri="{FF2B5EF4-FFF2-40B4-BE49-F238E27FC236}">
                  <a16:creationId xmlns:a16="http://schemas.microsoft.com/office/drawing/2014/main" id="{8CC9B918-FA2D-4FB6-981C-B15EBAE87ED9}"/>
                </a:ext>
              </a:extLst>
            </p:cNvPr>
            <p:cNvSpPr>
              <a:spLocks/>
            </p:cNvSpPr>
            <p:nvPr/>
          </p:nvSpPr>
          <p:spPr bwMode="auto">
            <a:xfrm>
              <a:off x="8983271" y="2876256"/>
              <a:ext cx="712183" cy="541878"/>
            </a:xfrm>
            <a:custGeom>
              <a:avLst/>
              <a:gdLst>
                <a:gd name="T0" fmla="*/ 0 w 909"/>
                <a:gd name="T1" fmla="*/ 105295 h 772"/>
                <a:gd name="T2" fmla="*/ 12372 w 909"/>
                <a:gd name="T3" fmla="*/ 140130 h 772"/>
                <a:gd name="T4" fmla="*/ 48603 w 909"/>
                <a:gd name="T5" fmla="*/ 187631 h 772"/>
                <a:gd name="T6" fmla="*/ 48603 w 909"/>
                <a:gd name="T7" fmla="*/ 276301 h 772"/>
                <a:gd name="T8" fmla="*/ 30045 w 909"/>
                <a:gd name="T9" fmla="*/ 304802 h 772"/>
                <a:gd name="T10" fmla="*/ 36231 w 909"/>
                <a:gd name="T11" fmla="*/ 327761 h 772"/>
                <a:gd name="T12" fmla="*/ 97206 w 909"/>
                <a:gd name="T13" fmla="*/ 370512 h 772"/>
                <a:gd name="T14" fmla="*/ 97206 w 909"/>
                <a:gd name="T15" fmla="*/ 399013 h 772"/>
                <a:gd name="T16" fmla="*/ 121066 w 909"/>
                <a:gd name="T17" fmla="*/ 446515 h 772"/>
                <a:gd name="T18" fmla="*/ 137856 w 909"/>
                <a:gd name="T19" fmla="*/ 510642 h 772"/>
                <a:gd name="T20" fmla="*/ 133437 w 909"/>
                <a:gd name="T21" fmla="*/ 551810 h 772"/>
                <a:gd name="T22" fmla="*/ 137856 w 909"/>
                <a:gd name="T23" fmla="*/ 574769 h 772"/>
                <a:gd name="T24" fmla="*/ 175854 w 909"/>
                <a:gd name="T25" fmla="*/ 570019 h 772"/>
                <a:gd name="T26" fmla="*/ 194412 w 909"/>
                <a:gd name="T27" fmla="*/ 598520 h 772"/>
                <a:gd name="T28" fmla="*/ 241248 w 909"/>
                <a:gd name="T29" fmla="*/ 611187 h 772"/>
                <a:gd name="T30" fmla="*/ 283665 w 909"/>
                <a:gd name="T31" fmla="*/ 591395 h 772"/>
                <a:gd name="T32" fmla="*/ 302222 w 909"/>
                <a:gd name="T33" fmla="*/ 574769 h 772"/>
                <a:gd name="T34" fmla="*/ 308408 w 909"/>
                <a:gd name="T35" fmla="*/ 504308 h 772"/>
                <a:gd name="T36" fmla="*/ 367615 w 909"/>
                <a:gd name="T37" fmla="*/ 458390 h 772"/>
                <a:gd name="T38" fmla="*/ 393242 w 909"/>
                <a:gd name="T39" fmla="*/ 458390 h 772"/>
                <a:gd name="T40" fmla="*/ 410033 w 909"/>
                <a:gd name="T41" fmla="*/ 446515 h 772"/>
                <a:gd name="T42" fmla="*/ 410033 w 909"/>
                <a:gd name="T43" fmla="*/ 416431 h 772"/>
                <a:gd name="T44" fmla="*/ 435660 w 909"/>
                <a:gd name="T45" fmla="*/ 423556 h 772"/>
                <a:gd name="T46" fmla="*/ 454217 w 909"/>
                <a:gd name="T47" fmla="*/ 416431 h 772"/>
                <a:gd name="T48" fmla="*/ 446264 w 909"/>
                <a:gd name="T49" fmla="*/ 393471 h 772"/>
                <a:gd name="T50" fmla="*/ 476309 w 909"/>
                <a:gd name="T51" fmla="*/ 387138 h 772"/>
                <a:gd name="T52" fmla="*/ 494867 w 909"/>
                <a:gd name="T53" fmla="*/ 362595 h 772"/>
                <a:gd name="T54" fmla="*/ 513424 w 909"/>
                <a:gd name="T55" fmla="*/ 357845 h 772"/>
                <a:gd name="T56" fmla="*/ 537284 w 909"/>
                <a:gd name="T57" fmla="*/ 370512 h 772"/>
                <a:gd name="T58" fmla="*/ 562027 w 909"/>
                <a:gd name="T59" fmla="*/ 357845 h 772"/>
                <a:gd name="T60" fmla="*/ 590306 w 909"/>
                <a:gd name="T61" fmla="*/ 370512 h 772"/>
                <a:gd name="T62" fmla="*/ 627421 w 909"/>
                <a:gd name="T63" fmla="*/ 370512 h 772"/>
                <a:gd name="T64" fmla="*/ 663652 w 909"/>
                <a:gd name="T65" fmla="*/ 380804 h 772"/>
                <a:gd name="T66" fmla="*/ 693697 w 909"/>
                <a:gd name="T67" fmla="*/ 423556 h 772"/>
                <a:gd name="T68" fmla="*/ 716673 w 909"/>
                <a:gd name="T69" fmla="*/ 446515 h 772"/>
                <a:gd name="T70" fmla="*/ 730812 w 909"/>
                <a:gd name="T71" fmla="*/ 446515 h 772"/>
                <a:gd name="T72" fmla="*/ 736998 w 909"/>
                <a:gd name="T73" fmla="*/ 387138 h 772"/>
                <a:gd name="T74" fmla="*/ 790020 w 909"/>
                <a:gd name="T75" fmla="*/ 410097 h 772"/>
                <a:gd name="T76" fmla="*/ 803275 w 909"/>
                <a:gd name="T77" fmla="*/ 380804 h 772"/>
                <a:gd name="T78" fmla="*/ 790020 w 909"/>
                <a:gd name="T79" fmla="*/ 345970 h 772"/>
                <a:gd name="T80" fmla="*/ 797973 w 909"/>
                <a:gd name="T81" fmla="*/ 321427 h 772"/>
                <a:gd name="T82" fmla="*/ 790020 w 909"/>
                <a:gd name="T83" fmla="*/ 276301 h 772"/>
                <a:gd name="T84" fmla="*/ 771462 w 909"/>
                <a:gd name="T85" fmla="*/ 247008 h 772"/>
                <a:gd name="T86" fmla="*/ 777648 w 909"/>
                <a:gd name="T87" fmla="*/ 216924 h 772"/>
                <a:gd name="T88" fmla="*/ 730812 w 909"/>
                <a:gd name="T89" fmla="*/ 187631 h 772"/>
                <a:gd name="T90" fmla="*/ 647745 w 909"/>
                <a:gd name="T91" fmla="*/ 88670 h 772"/>
                <a:gd name="T92" fmla="*/ 627421 w 909"/>
                <a:gd name="T93" fmla="*/ 76794 h 772"/>
                <a:gd name="T94" fmla="*/ 598259 w 909"/>
                <a:gd name="T95" fmla="*/ 93420 h 772"/>
                <a:gd name="T96" fmla="*/ 590306 w 909"/>
                <a:gd name="T97" fmla="*/ 116379 h 772"/>
                <a:gd name="T98" fmla="*/ 549656 w 909"/>
                <a:gd name="T99" fmla="*/ 116379 h 772"/>
                <a:gd name="T100" fmla="*/ 476309 w 909"/>
                <a:gd name="T101" fmla="*/ 140130 h 772"/>
                <a:gd name="T102" fmla="*/ 416218 w 909"/>
                <a:gd name="T103" fmla="*/ 111629 h 772"/>
                <a:gd name="T104" fmla="*/ 393242 w 909"/>
                <a:gd name="T105" fmla="*/ 76794 h 772"/>
                <a:gd name="T106" fmla="*/ 349058 w 909"/>
                <a:gd name="T107" fmla="*/ 64127 h 772"/>
                <a:gd name="T108" fmla="*/ 363197 w 909"/>
                <a:gd name="T109" fmla="*/ 35626 h 772"/>
                <a:gd name="T110" fmla="*/ 338454 w 909"/>
                <a:gd name="T111" fmla="*/ 22959 h 772"/>
                <a:gd name="T112" fmla="*/ 302222 w 909"/>
                <a:gd name="T113" fmla="*/ 11084 h 772"/>
                <a:gd name="T114" fmla="*/ 278363 w 909"/>
                <a:gd name="T115" fmla="*/ 17417 h 772"/>
                <a:gd name="T116" fmla="*/ 247433 w 909"/>
                <a:gd name="T117" fmla="*/ 0 h 772"/>
                <a:gd name="T118" fmla="*/ 121066 w 909"/>
                <a:gd name="T119" fmla="*/ 6334 h 772"/>
                <a:gd name="T120" fmla="*/ 67161 w 909"/>
                <a:gd name="T121" fmla="*/ 27709 h 772"/>
                <a:gd name="T122" fmla="*/ 0 w 909"/>
                <a:gd name="T123" fmla="*/ 105295 h 7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09" h="772">
                  <a:moveTo>
                    <a:pt x="0" y="133"/>
                  </a:moveTo>
                  <a:lnTo>
                    <a:pt x="14" y="177"/>
                  </a:lnTo>
                  <a:lnTo>
                    <a:pt x="55" y="237"/>
                  </a:lnTo>
                  <a:lnTo>
                    <a:pt x="55" y="349"/>
                  </a:lnTo>
                  <a:lnTo>
                    <a:pt x="34" y="385"/>
                  </a:lnTo>
                  <a:lnTo>
                    <a:pt x="41" y="414"/>
                  </a:lnTo>
                  <a:lnTo>
                    <a:pt x="110" y="468"/>
                  </a:lnTo>
                  <a:lnTo>
                    <a:pt x="110" y="504"/>
                  </a:lnTo>
                  <a:lnTo>
                    <a:pt x="137" y="564"/>
                  </a:lnTo>
                  <a:lnTo>
                    <a:pt x="156" y="645"/>
                  </a:lnTo>
                  <a:lnTo>
                    <a:pt x="151" y="697"/>
                  </a:lnTo>
                  <a:lnTo>
                    <a:pt x="156" y="726"/>
                  </a:lnTo>
                  <a:lnTo>
                    <a:pt x="199" y="720"/>
                  </a:lnTo>
                  <a:lnTo>
                    <a:pt x="220" y="756"/>
                  </a:lnTo>
                  <a:lnTo>
                    <a:pt x="273" y="772"/>
                  </a:lnTo>
                  <a:lnTo>
                    <a:pt x="321" y="747"/>
                  </a:lnTo>
                  <a:lnTo>
                    <a:pt x="342" y="726"/>
                  </a:lnTo>
                  <a:lnTo>
                    <a:pt x="349" y="637"/>
                  </a:lnTo>
                  <a:lnTo>
                    <a:pt x="416" y="579"/>
                  </a:lnTo>
                  <a:lnTo>
                    <a:pt x="445" y="579"/>
                  </a:lnTo>
                  <a:lnTo>
                    <a:pt x="464" y="564"/>
                  </a:lnTo>
                  <a:lnTo>
                    <a:pt x="464" y="526"/>
                  </a:lnTo>
                  <a:lnTo>
                    <a:pt x="493" y="535"/>
                  </a:lnTo>
                  <a:lnTo>
                    <a:pt x="514" y="526"/>
                  </a:lnTo>
                  <a:lnTo>
                    <a:pt x="505" y="497"/>
                  </a:lnTo>
                  <a:lnTo>
                    <a:pt x="539" y="489"/>
                  </a:lnTo>
                  <a:lnTo>
                    <a:pt x="560" y="458"/>
                  </a:lnTo>
                  <a:lnTo>
                    <a:pt x="581" y="452"/>
                  </a:lnTo>
                  <a:lnTo>
                    <a:pt x="608" y="468"/>
                  </a:lnTo>
                  <a:lnTo>
                    <a:pt x="636" y="452"/>
                  </a:lnTo>
                  <a:lnTo>
                    <a:pt x="668" y="468"/>
                  </a:lnTo>
                  <a:lnTo>
                    <a:pt x="710" y="468"/>
                  </a:lnTo>
                  <a:lnTo>
                    <a:pt x="751" y="481"/>
                  </a:lnTo>
                  <a:lnTo>
                    <a:pt x="785" y="535"/>
                  </a:lnTo>
                  <a:lnTo>
                    <a:pt x="811" y="564"/>
                  </a:lnTo>
                  <a:lnTo>
                    <a:pt x="827" y="564"/>
                  </a:lnTo>
                  <a:lnTo>
                    <a:pt x="834" y="489"/>
                  </a:lnTo>
                  <a:lnTo>
                    <a:pt x="894" y="518"/>
                  </a:lnTo>
                  <a:lnTo>
                    <a:pt x="909" y="481"/>
                  </a:lnTo>
                  <a:lnTo>
                    <a:pt x="894" y="437"/>
                  </a:lnTo>
                  <a:lnTo>
                    <a:pt x="903" y="406"/>
                  </a:lnTo>
                  <a:lnTo>
                    <a:pt x="894" y="349"/>
                  </a:lnTo>
                  <a:lnTo>
                    <a:pt x="873" y="312"/>
                  </a:lnTo>
                  <a:lnTo>
                    <a:pt x="880" y="274"/>
                  </a:lnTo>
                  <a:lnTo>
                    <a:pt x="827" y="237"/>
                  </a:lnTo>
                  <a:lnTo>
                    <a:pt x="733" y="112"/>
                  </a:lnTo>
                  <a:lnTo>
                    <a:pt x="710" y="97"/>
                  </a:lnTo>
                  <a:lnTo>
                    <a:pt x="677" y="118"/>
                  </a:lnTo>
                  <a:lnTo>
                    <a:pt x="668" y="147"/>
                  </a:lnTo>
                  <a:lnTo>
                    <a:pt x="622" y="147"/>
                  </a:lnTo>
                  <a:lnTo>
                    <a:pt x="539" y="177"/>
                  </a:lnTo>
                  <a:lnTo>
                    <a:pt x="471" y="141"/>
                  </a:lnTo>
                  <a:lnTo>
                    <a:pt x="445" y="97"/>
                  </a:lnTo>
                  <a:lnTo>
                    <a:pt x="395" y="81"/>
                  </a:lnTo>
                  <a:lnTo>
                    <a:pt x="411" y="45"/>
                  </a:lnTo>
                  <a:lnTo>
                    <a:pt x="383" y="29"/>
                  </a:lnTo>
                  <a:lnTo>
                    <a:pt x="342" y="14"/>
                  </a:lnTo>
                  <a:lnTo>
                    <a:pt x="315" y="22"/>
                  </a:lnTo>
                  <a:lnTo>
                    <a:pt x="280" y="0"/>
                  </a:lnTo>
                  <a:lnTo>
                    <a:pt x="137" y="8"/>
                  </a:lnTo>
                  <a:lnTo>
                    <a:pt x="76" y="35"/>
                  </a:lnTo>
                  <a:lnTo>
                    <a:pt x="0" y="133"/>
                  </a:lnTo>
                  <a:close/>
                </a:path>
              </a:pathLst>
            </a:custGeom>
            <a:solidFill>
              <a:srgbClr val="C8C8C8"/>
            </a:solidFill>
            <a:ln w="1651">
              <a:solidFill>
                <a:schemeClr val="bg1">
                  <a:lumMod val="50000"/>
                </a:schemeClr>
              </a:solidFill>
              <a:prstDash val="solid"/>
              <a:round/>
              <a:headEnd/>
              <a:tailEnd/>
            </a:ln>
          </p:spPr>
          <p:txBody>
            <a:bodyPr/>
            <a:lstStyle/>
            <a:p>
              <a:pPr>
                <a:defRPr/>
              </a:pPr>
              <a:endParaRPr lang="es-ES_tradnl"/>
            </a:p>
          </p:txBody>
        </p:sp>
        <p:sp>
          <p:nvSpPr>
            <p:cNvPr id="92" name="Freeform 105">
              <a:extLst>
                <a:ext uri="{FF2B5EF4-FFF2-40B4-BE49-F238E27FC236}">
                  <a16:creationId xmlns:a16="http://schemas.microsoft.com/office/drawing/2014/main" id="{6AB305A0-8BF0-4626-857E-A2AC5EEB1983}"/>
                </a:ext>
              </a:extLst>
            </p:cNvPr>
            <p:cNvSpPr>
              <a:spLocks/>
            </p:cNvSpPr>
            <p:nvPr/>
          </p:nvSpPr>
          <p:spPr bwMode="auto">
            <a:xfrm>
              <a:off x="9233801" y="3757336"/>
              <a:ext cx="712183" cy="653069"/>
            </a:xfrm>
            <a:custGeom>
              <a:avLst/>
              <a:gdLst>
                <a:gd name="T0" fmla="*/ 0 w 908"/>
                <a:gd name="T1" fmla="*/ 234697 h 929"/>
                <a:gd name="T2" fmla="*/ 6193 w 908"/>
                <a:gd name="T3" fmla="*/ 135585 h 929"/>
                <a:gd name="T4" fmla="*/ 54849 w 908"/>
                <a:gd name="T5" fmla="*/ 77704 h 929"/>
                <a:gd name="T6" fmla="*/ 181356 w 908"/>
                <a:gd name="T7" fmla="*/ 88011 h 929"/>
                <a:gd name="T8" fmla="*/ 211435 w 908"/>
                <a:gd name="T9" fmla="*/ 81668 h 929"/>
                <a:gd name="T10" fmla="*/ 297247 w 908"/>
                <a:gd name="T11" fmla="*/ 106248 h 929"/>
                <a:gd name="T12" fmla="*/ 314940 w 908"/>
                <a:gd name="T13" fmla="*/ 65017 h 929"/>
                <a:gd name="T14" fmla="*/ 386598 w 908"/>
                <a:gd name="T15" fmla="*/ 77704 h 929"/>
                <a:gd name="T16" fmla="*/ 471526 w 908"/>
                <a:gd name="T17" fmla="*/ 46781 h 929"/>
                <a:gd name="T18" fmla="*/ 561762 w 908"/>
                <a:gd name="T19" fmla="*/ 0 h 929"/>
                <a:gd name="T20" fmla="*/ 695346 w 908"/>
                <a:gd name="T21" fmla="*/ 65017 h 929"/>
                <a:gd name="T22" fmla="*/ 664383 w 908"/>
                <a:gd name="T23" fmla="*/ 176816 h 929"/>
                <a:gd name="T24" fmla="*/ 682961 w 908"/>
                <a:gd name="T25" fmla="*/ 240247 h 929"/>
                <a:gd name="T26" fmla="*/ 803275 w 908"/>
                <a:gd name="T27" fmla="*/ 259277 h 929"/>
                <a:gd name="T28" fmla="*/ 792659 w 908"/>
                <a:gd name="T29" fmla="*/ 322709 h 929"/>
                <a:gd name="T30" fmla="*/ 792659 w 908"/>
                <a:gd name="T31" fmla="*/ 400412 h 929"/>
                <a:gd name="T32" fmla="*/ 760811 w 908"/>
                <a:gd name="T33" fmla="*/ 393276 h 929"/>
                <a:gd name="T34" fmla="*/ 712155 w 908"/>
                <a:gd name="T35" fmla="*/ 358389 h 929"/>
                <a:gd name="T36" fmla="*/ 644920 w 908"/>
                <a:gd name="T37" fmla="*/ 363939 h 929"/>
                <a:gd name="T38" fmla="*/ 599802 w 908"/>
                <a:gd name="T39" fmla="*/ 436093 h 929"/>
                <a:gd name="T40" fmla="*/ 579455 w 908"/>
                <a:gd name="T41" fmla="*/ 518554 h 929"/>
                <a:gd name="T42" fmla="*/ 506913 w 908"/>
                <a:gd name="T43" fmla="*/ 588329 h 929"/>
                <a:gd name="T44" fmla="*/ 471526 w 908"/>
                <a:gd name="T45" fmla="*/ 540755 h 929"/>
                <a:gd name="T46" fmla="*/ 374213 w 908"/>
                <a:gd name="T47" fmla="*/ 598636 h 929"/>
                <a:gd name="T48" fmla="*/ 306978 w 908"/>
                <a:gd name="T49" fmla="*/ 641453 h 929"/>
                <a:gd name="T50" fmla="*/ 242398 w 908"/>
                <a:gd name="T51" fmla="*/ 699334 h 929"/>
                <a:gd name="T52" fmla="*/ 206127 w 908"/>
                <a:gd name="T53" fmla="*/ 736600 h 929"/>
                <a:gd name="T54" fmla="*/ 126507 w 908"/>
                <a:gd name="T55" fmla="*/ 693784 h 929"/>
                <a:gd name="T56" fmla="*/ 181356 w 908"/>
                <a:gd name="T57" fmla="*/ 611322 h 929"/>
                <a:gd name="T58" fmla="*/ 126507 w 908"/>
                <a:gd name="T59" fmla="*/ 540755 h 929"/>
                <a:gd name="T60" fmla="*/ 109698 w 908"/>
                <a:gd name="T61" fmla="*/ 487631 h 929"/>
                <a:gd name="T62" fmla="*/ 54849 w 908"/>
                <a:gd name="T63" fmla="*/ 487631 h 929"/>
                <a:gd name="T64" fmla="*/ 30963 w 908"/>
                <a:gd name="T65" fmla="*/ 429749 h 929"/>
                <a:gd name="T66" fmla="*/ 54849 w 908"/>
                <a:gd name="T67" fmla="*/ 423406 h 929"/>
                <a:gd name="T68" fmla="*/ 43349 w 908"/>
                <a:gd name="T69" fmla="*/ 294164 h 92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08" h="929">
                  <a:moveTo>
                    <a:pt x="0" y="348"/>
                  </a:moveTo>
                  <a:lnTo>
                    <a:pt x="0" y="296"/>
                  </a:lnTo>
                  <a:lnTo>
                    <a:pt x="28" y="253"/>
                  </a:lnTo>
                  <a:lnTo>
                    <a:pt x="7" y="171"/>
                  </a:lnTo>
                  <a:lnTo>
                    <a:pt x="35" y="111"/>
                  </a:lnTo>
                  <a:lnTo>
                    <a:pt x="62" y="98"/>
                  </a:lnTo>
                  <a:lnTo>
                    <a:pt x="172" y="75"/>
                  </a:lnTo>
                  <a:lnTo>
                    <a:pt x="205" y="111"/>
                  </a:lnTo>
                  <a:lnTo>
                    <a:pt x="225" y="119"/>
                  </a:lnTo>
                  <a:lnTo>
                    <a:pt x="239" y="103"/>
                  </a:lnTo>
                  <a:lnTo>
                    <a:pt x="260" y="103"/>
                  </a:lnTo>
                  <a:lnTo>
                    <a:pt x="336" y="134"/>
                  </a:lnTo>
                  <a:lnTo>
                    <a:pt x="356" y="127"/>
                  </a:lnTo>
                  <a:lnTo>
                    <a:pt x="356" y="82"/>
                  </a:lnTo>
                  <a:lnTo>
                    <a:pt x="389" y="103"/>
                  </a:lnTo>
                  <a:lnTo>
                    <a:pt x="437" y="98"/>
                  </a:lnTo>
                  <a:lnTo>
                    <a:pt x="490" y="103"/>
                  </a:lnTo>
                  <a:lnTo>
                    <a:pt x="533" y="59"/>
                  </a:lnTo>
                  <a:lnTo>
                    <a:pt x="593" y="38"/>
                  </a:lnTo>
                  <a:lnTo>
                    <a:pt x="635" y="0"/>
                  </a:lnTo>
                  <a:lnTo>
                    <a:pt x="678" y="51"/>
                  </a:lnTo>
                  <a:lnTo>
                    <a:pt x="786" y="82"/>
                  </a:lnTo>
                  <a:lnTo>
                    <a:pt x="772" y="171"/>
                  </a:lnTo>
                  <a:lnTo>
                    <a:pt x="751" y="223"/>
                  </a:lnTo>
                  <a:lnTo>
                    <a:pt x="758" y="275"/>
                  </a:lnTo>
                  <a:lnTo>
                    <a:pt x="772" y="303"/>
                  </a:lnTo>
                  <a:lnTo>
                    <a:pt x="880" y="311"/>
                  </a:lnTo>
                  <a:lnTo>
                    <a:pt x="908" y="327"/>
                  </a:lnTo>
                  <a:lnTo>
                    <a:pt x="908" y="402"/>
                  </a:lnTo>
                  <a:lnTo>
                    <a:pt x="896" y="407"/>
                  </a:lnTo>
                  <a:lnTo>
                    <a:pt x="908" y="467"/>
                  </a:lnTo>
                  <a:lnTo>
                    <a:pt x="896" y="505"/>
                  </a:lnTo>
                  <a:lnTo>
                    <a:pt x="873" y="513"/>
                  </a:lnTo>
                  <a:lnTo>
                    <a:pt x="860" y="496"/>
                  </a:lnTo>
                  <a:lnTo>
                    <a:pt x="839" y="467"/>
                  </a:lnTo>
                  <a:lnTo>
                    <a:pt x="805" y="452"/>
                  </a:lnTo>
                  <a:lnTo>
                    <a:pt x="772" y="467"/>
                  </a:lnTo>
                  <a:lnTo>
                    <a:pt x="729" y="459"/>
                  </a:lnTo>
                  <a:lnTo>
                    <a:pt x="683" y="496"/>
                  </a:lnTo>
                  <a:lnTo>
                    <a:pt x="678" y="550"/>
                  </a:lnTo>
                  <a:lnTo>
                    <a:pt x="655" y="557"/>
                  </a:lnTo>
                  <a:lnTo>
                    <a:pt x="655" y="654"/>
                  </a:lnTo>
                  <a:lnTo>
                    <a:pt x="635" y="711"/>
                  </a:lnTo>
                  <a:lnTo>
                    <a:pt x="573" y="742"/>
                  </a:lnTo>
                  <a:lnTo>
                    <a:pt x="559" y="698"/>
                  </a:lnTo>
                  <a:lnTo>
                    <a:pt x="533" y="682"/>
                  </a:lnTo>
                  <a:lnTo>
                    <a:pt x="464" y="750"/>
                  </a:lnTo>
                  <a:lnTo>
                    <a:pt x="423" y="755"/>
                  </a:lnTo>
                  <a:lnTo>
                    <a:pt x="396" y="742"/>
                  </a:lnTo>
                  <a:lnTo>
                    <a:pt x="347" y="809"/>
                  </a:lnTo>
                  <a:lnTo>
                    <a:pt x="287" y="854"/>
                  </a:lnTo>
                  <a:lnTo>
                    <a:pt x="274" y="882"/>
                  </a:lnTo>
                  <a:lnTo>
                    <a:pt x="246" y="904"/>
                  </a:lnTo>
                  <a:lnTo>
                    <a:pt x="233" y="929"/>
                  </a:lnTo>
                  <a:lnTo>
                    <a:pt x="193" y="911"/>
                  </a:lnTo>
                  <a:lnTo>
                    <a:pt x="143" y="875"/>
                  </a:lnTo>
                  <a:lnTo>
                    <a:pt x="193" y="817"/>
                  </a:lnTo>
                  <a:lnTo>
                    <a:pt x="205" y="771"/>
                  </a:lnTo>
                  <a:lnTo>
                    <a:pt x="177" y="690"/>
                  </a:lnTo>
                  <a:lnTo>
                    <a:pt x="143" y="682"/>
                  </a:lnTo>
                  <a:lnTo>
                    <a:pt x="124" y="669"/>
                  </a:lnTo>
                  <a:lnTo>
                    <a:pt x="124" y="615"/>
                  </a:lnTo>
                  <a:lnTo>
                    <a:pt x="110" y="600"/>
                  </a:lnTo>
                  <a:lnTo>
                    <a:pt x="62" y="615"/>
                  </a:lnTo>
                  <a:lnTo>
                    <a:pt x="40" y="607"/>
                  </a:lnTo>
                  <a:lnTo>
                    <a:pt x="35" y="542"/>
                  </a:lnTo>
                  <a:lnTo>
                    <a:pt x="40" y="513"/>
                  </a:lnTo>
                  <a:lnTo>
                    <a:pt x="62" y="534"/>
                  </a:lnTo>
                  <a:lnTo>
                    <a:pt x="90" y="467"/>
                  </a:lnTo>
                  <a:lnTo>
                    <a:pt x="49" y="371"/>
                  </a:lnTo>
                  <a:lnTo>
                    <a:pt x="0" y="348"/>
                  </a:lnTo>
                  <a:close/>
                </a:path>
              </a:pathLst>
            </a:custGeom>
            <a:solidFill>
              <a:srgbClr val="C8C8C8"/>
            </a:solidFill>
            <a:ln w="1651">
              <a:solidFill>
                <a:schemeClr val="bg1">
                  <a:lumMod val="50000"/>
                </a:schemeClr>
              </a:solidFill>
              <a:prstDash val="solid"/>
              <a:round/>
              <a:headEnd/>
              <a:tailEnd/>
            </a:ln>
          </p:spPr>
          <p:txBody>
            <a:bodyPr/>
            <a:lstStyle/>
            <a:p>
              <a:pPr>
                <a:defRPr/>
              </a:pPr>
              <a:endParaRPr lang="es-ES_tradnl"/>
            </a:p>
          </p:txBody>
        </p:sp>
        <p:sp>
          <p:nvSpPr>
            <p:cNvPr id="93" name="Freeform 106">
              <a:extLst>
                <a:ext uri="{FF2B5EF4-FFF2-40B4-BE49-F238E27FC236}">
                  <a16:creationId xmlns:a16="http://schemas.microsoft.com/office/drawing/2014/main" id="{ADE9D247-80BC-4C39-9863-09B6AFEFCCC9}"/>
                </a:ext>
              </a:extLst>
            </p:cNvPr>
            <p:cNvSpPr>
              <a:spLocks/>
            </p:cNvSpPr>
            <p:nvPr/>
          </p:nvSpPr>
          <p:spPr bwMode="auto">
            <a:xfrm>
              <a:off x="8458282" y="3698221"/>
              <a:ext cx="845893" cy="550323"/>
            </a:xfrm>
            <a:custGeom>
              <a:avLst/>
              <a:gdLst>
                <a:gd name="T0" fmla="*/ 6184 w 1080"/>
                <a:gd name="T1" fmla="*/ 360824 h 781"/>
                <a:gd name="T2" fmla="*/ 36220 w 1080"/>
                <a:gd name="T3" fmla="*/ 319496 h 781"/>
                <a:gd name="T4" fmla="*/ 36220 w 1080"/>
                <a:gd name="T5" fmla="*/ 261478 h 781"/>
                <a:gd name="T6" fmla="*/ 71557 w 1080"/>
                <a:gd name="T7" fmla="*/ 212202 h 781"/>
                <a:gd name="T8" fmla="*/ 121911 w 1080"/>
                <a:gd name="T9" fmla="*/ 125573 h 781"/>
                <a:gd name="T10" fmla="*/ 187284 w 1080"/>
                <a:gd name="T11" fmla="*/ 0 h 781"/>
                <a:gd name="T12" fmla="*/ 253540 w 1080"/>
                <a:gd name="T13" fmla="*/ 24638 h 781"/>
                <a:gd name="T14" fmla="*/ 308312 w 1080"/>
                <a:gd name="T15" fmla="*/ 42917 h 781"/>
                <a:gd name="T16" fmla="*/ 333047 w 1080"/>
                <a:gd name="T17" fmla="*/ 7153 h 781"/>
                <a:gd name="T18" fmla="*/ 397537 w 1080"/>
                <a:gd name="T19" fmla="*/ 19869 h 781"/>
                <a:gd name="T20" fmla="*/ 350716 w 1080"/>
                <a:gd name="T21" fmla="*/ 53249 h 781"/>
                <a:gd name="T22" fmla="*/ 379868 w 1080"/>
                <a:gd name="T23" fmla="*/ 84245 h 781"/>
                <a:gd name="T24" fmla="*/ 434640 w 1080"/>
                <a:gd name="T25" fmla="*/ 96167 h 781"/>
                <a:gd name="T26" fmla="*/ 453192 w 1080"/>
                <a:gd name="T27" fmla="*/ 147826 h 781"/>
                <a:gd name="T28" fmla="*/ 507080 w 1080"/>
                <a:gd name="T29" fmla="*/ 143853 h 781"/>
                <a:gd name="T30" fmla="*/ 639592 w 1080"/>
                <a:gd name="T31" fmla="*/ 84245 h 781"/>
                <a:gd name="T32" fmla="*/ 688180 w 1080"/>
                <a:gd name="T33" fmla="*/ 53249 h 781"/>
                <a:gd name="T34" fmla="*/ 785356 w 1080"/>
                <a:gd name="T35" fmla="*/ 61197 h 781"/>
                <a:gd name="T36" fmla="*/ 909917 w 1080"/>
                <a:gd name="T37" fmla="*/ 100935 h 781"/>
                <a:gd name="T38" fmla="*/ 905500 w 1080"/>
                <a:gd name="T39" fmla="*/ 154185 h 781"/>
                <a:gd name="T40" fmla="*/ 899316 w 1080"/>
                <a:gd name="T41" fmla="*/ 267041 h 781"/>
                <a:gd name="T42" fmla="*/ 874581 w 1080"/>
                <a:gd name="T43" fmla="*/ 342544 h 781"/>
                <a:gd name="T44" fmla="*/ 954088 w 1080"/>
                <a:gd name="T45" fmla="*/ 437121 h 781"/>
                <a:gd name="T46" fmla="*/ 909917 w 1080"/>
                <a:gd name="T47" fmla="*/ 473680 h 781"/>
                <a:gd name="T48" fmla="*/ 909917 w 1080"/>
                <a:gd name="T49" fmla="*/ 548388 h 781"/>
                <a:gd name="T50" fmla="*/ 886948 w 1080"/>
                <a:gd name="T51" fmla="*/ 573026 h 781"/>
                <a:gd name="T52" fmla="*/ 808325 w 1080"/>
                <a:gd name="T53" fmla="*/ 585742 h 781"/>
                <a:gd name="T54" fmla="*/ 741185 w 1080"/>
                <a:gd name="T55" fmla="*/ 579384 h 781"/>
                <a:gd name="T56" fmla="*/ 658144 w 1080"/>
                <a:gd name="T57" fmla="*/ 573026 h 781"/>
                <a:gd name="T58" fmla="*/ 616624 w 1080"/>
                <a:gd name="T59" fmla="*/ 591306 h 781"/>
                <a:gd name="T60" fmla="*/ 561852 w 1080"/>
                <a:gd name="T61" fmla="*/ 602432 h 781"/>
                <a:gd name="T62" fmla="*/ 453192 w 1080"/>
                <a:gd name="T63" fmla="*/ 620712 h 781"/>
                <a:gd name="T64" fmla="*/ 314496 w 1080"/>
                <a:gd name="T65" fmla="*/ 602432 h 781"/>
                <a:gd name="T66" fmla="*/ 295944 w 1080"/>
                <a:gd name="T67" fmla="*/ 614354 h 781"/>
                <a:gd name="T68" fmla="*/ 200535 w 1080"/>
                <a:gd name="T69" fmla="*/ 579384 h 781"/>
                <a:gd name="T70" fmla="*/ 145763 w 1080"/>
                <a:gd name="T71" fmla="*/ 542825 h 781"/>
                <a:gd name="T72" fmla="*/ 18552 w 1080"/>
                <a:gd name="T73" fmla="*/ 443479 h 7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80" h="781">
                  <a:moveTo>
                    <a:pt x="0" y="506"/>
                  </a:moveTo>
                  <a:lnTo>
                    <a:pt x="7" y="454"/>
                  </a:lnTo>
                  <a:lnTo>
                    <a:pt x="41" y="410"/>
                  </a:lnTo>
                  <a:lnTo>
                    <a:pt x="41" y="402"/>
                  </a:lnTo>
                  <a:lnTo>
                    <a:pt x="14" y="329"/>
                  </a:lnTo>
                  <a:lnTo>
                    <a:pt x="41" y="329"/>
                  </a:lnTo>
                  <a:lnTo>
                    <a:pt x="48" y="306"/>
                  </a:lnTo>
                  <a:lnTo>
                    <a:pt x="81" y="267"/>
                  </a:lnTo>
                  <a:lnTo>
                    <a:pt x="143" y="246"/>
                  </a:lnTo>
                  <a:lnTo>
                    <a:pt x="138" y="158"/>
                  </a:lnTo>
                  <a:lnTo>
                    <a:pt x="165" y="67"/>
                  </a:lnTo>
                  <a:lnTo>
                    <a:pt x="212" y="0"/>
                  </a:lnTo>
                  <a:lnTo>
                    <a:pt x="280" y="0"/>
                  </a:lnTo>
                  <a:lnTo>
                    <a:pt x="287" y="31"/>
                  </a:lnTo>
                  <a:lnTo>
                    <a:pt x="313" y="25"/>
                  </a:lnTo>
                  <a:lnTo>
                    <a:pt x="349" y="54"/>
                  </a:lnTo>
                  <a:lnTo>
                    <a:pt x="370" y="38"/>
                  </a:lnTo>
                  <a:lnTo>
                    <a:pt x="377" y="9"/>
                  </a:lnTo>
                  <a:lnTo>
                    <a:pt x="437" y="17"/>
                  </a:lnTo>
                  <a:lnTo>
                    <a:pt x="450" y="25"/>
                  </a:lnTo>
                  <a:lnTo>
                    <a:pt x="437" y="38"/>
                  </a:lnTo>
                  <a:lnTo>
                    <a:pt x="397" y="67"/>
                  </a:lnTo>
                  <a:lnTo>
                    <a:pt x="397" y="90"/>
                  </a:lnTo>
                  <a:lnTo>
                    <a:pt x="430" y="106"/>
                  </a:lnTo>
                  <a:lnTo>
                    <a:pt x="480" y="106"/>
                  </a:lnTo>
                  <a:lnTo>
                    <a:pt x="492" y="121"/>
                  </a:lnTo>
                  <a:lnTo>
                    <a:pt x="499" y="165"/>
                  </a:lnTo>
                  <a:lnTo>
                    <a:pt x="513" y="186"/>
                  </a:lnTo>
                  <a:lnTo>
                    <a:pt x="554" y="173"/>
                  </a:lnTo>
                  <a:lnTo>
                    <a:pt x="574" y="181"/>
                  </a:lnTo>
                  <a:lnTo>
                    <a:pt x="690" y="142"/>
                  </a:lnTo>
                  <a:lnTo>
                    <a:pt x="724" y="106"/>
                  </a:lnTo>
                  <a:lnTo>
                    <a:pt x="752" y="106"/>
                  </a:lnTo>
                  <a:lnTo>
                    <a:pt x="779" y="67"/>
                  </a:lnTo>
                  <a:lnTo>
                    <a:pt x="846" y="61"/>
                  </a:lnTo>
                  <a:lnTo>
                    <a:pt x="889" y="77"/>
                  </a:lnTo>
                  <a:lnTo>
                    <a:pt x="963" y="77"/>
                  </a:lnTo>
                  <a:lnTo>
                    <a:pt x="1030" y="127"/>
                  </a:lnTo>
                  <a:lnTo>
                    <a:pt x="1052" y="181"/>
                  </a:lnTo>
                  <a:lnTo>
                    <a:pt x="1025" y="194"/>
                  </a:lnTo>
                  <a:lnTo>
                    <a:pt x="997" y="254"/>
                  </a:lnTo>
                  <a:lnTo>
                    <a:pt x="1018" y="336"/>
                  </a:lnTo>
                  <a:lnTo>
                    <a:pt x="990" y="379"/>
                  </a:lnTo>
                  <a:lnTo>
                    <a:pt x="990" y="431"/>
                  </a:lnTo>
                  <a:lnTo>
                    <a:pt x="1039" y="454"/>
                  </a:lnTo>
                  <a:lnTo>
                    <a:pt x="1080" y="550"/>
                  </a:lnTo>
                  <a:lnTo>
                    <a:pt x="1052" y="617"/>
                  </a:lnTo>
                  <a:lnTo>
                    <a:pt x="1030" y="596"/>
                  </a:lnTo>
                  <a:lnTo>
                    <a:pt x="1025" y="625"/>
                  </a:lnTo>
                  <a:lnTo>
                    <a:pt x="1030" y="690"/>
                  </a:lnTo>
                  <a:lnTo>
                    <a:pt x="1025" y="713"/>
                  </a:lnTo>
                  <a:lnTo>
                    <a:pt x="1004" y="721"/>
                  </a:lnTo>
                  <a:lnTo>
                    <a:pt x="963" y="713"/>
                  </a:lnTo>
                  <a:lnTo>
                    <a:pt x="915" y="737"/>
                  </a:lnTo>
                  <a:lnTo>
                    <a:pt x="882" y="713"/>
                  </a:lnTo>
                  <a:lnTo>
                    <a:pt x="839" y="729"/>
                  </a:lnTo>
                  <a:lnTo>
                    <a:pt x="793" y="706"/>
                  </a:lnTo>
                  <a:lnTo>
                    <a:pt x="745" y="721"/>
                  </a:lnTo>
                  <a:lnTo>
                    <a:pt x="731" y="752"/>
                  </a:lnTo>
                  <a:lnTo>
                    <a:pt x="698" y="744"/>
                  </a:lnTo>
                  <a:lnTo>
                    <a:pt x="655" y="713"/>
                  </a:lnTo>
                  <a:lnTo>
                    <a:pt x="636" y="758"/>
                  </a:lnTo>
                  <a:lnTo>
                    <a:pt x="567" y="744"/>
                  </a:lnTo>
                  <a:lnTo>
                    <a:pt x="513" y="781"/>
                  </a:lnTo>
                  <a:lnTo>
                    <a:pt x="411" y="773"/>
                  </a:lnTo>
                  <a:lnTo>
                    <a:pt x="356" y="758"/>
                  </a:lnTo>
                  <a:lnTo>
                    <a:pt x="342" y="758"/>
                  </a:lnTo>
                  <a:lnTo>
                    <a:pt x="335" y="773"/>
                  </a:lnTo>
                  <a:lnTo>
                    <a:pt x="287" y="765"/>
                  </a:lnTo>
                  <a:lnTo>
                    <a:pt x="227" y="729"/>
                  </a:lnTo>
                  <a:lnTo>
                    <a:pt x="212" y="698"/>
                  </a:lnTo>
                  <a:lnTo>
                    <a:pt x="165" y="683"/>
                  </a:lnTo>
                  <a:lnTo>
                    <a:pt x="124" y="633"/>
                  </a:lnTo>
                  <a:lnTo>
                    <a:pt x="21" y="558"/>
                  </a:lnTo>
                  <a:lnTo>
                    <a:pt x="0" y="506"/>
                  </a:lnTo>
                  <a:close/>
                </a:path>
              </a:pathLst>
            </a:custGeom>
            <a:solidFill>
              <a:srgbClr val="C8C8C8"/>
            </a:solidFill>
            <a:ln w="1651">
              <a:solidFill>
                <a:schemeClr val="bg1">
                  <a:lumMod val="50000"/>
                </a:schemeClr>
              </a:solidFill>
              <a:prstDash val="solid"/>
              <a:round/>
              <a:headEnd/>
              <a:tailEnd/>
            </a:ln>
          </p:spPr>
          <p:txBody>
            <a:bodyPr/>
            <a:lstStyle/>
            <a:p>
              <a:pPr>
                <a:defRPr/>
              </a:pPr>
              <a:endParaRPr lang="es-ES_tradnl"/>
            </a:p>
          </p:txBody>
        </p:sp>
        <p:sp>
          <p:nvSpPr>
            <p:cNvPr id="94" name="Freeform 107">
              <a:extLst>
                <a:ext uri="{FF2B5EF4-FFF2-40B4-BE49-F238E27FC236}">
                  <a16:creationId xmlns:a16="http://schemas.microsoft.com/office/drawing/2014/main" id="{12BBD32B-51E7-45A2-84DF-E76C1EADB6E5}"/>
                </a:ext>
              </a:extLst>
            </p:cNvPr>
            <p:cNvSpPr>
              <a:spLocks/>
            </p:cNvSpPr>
            <p:nvPr/>
          </p:nvSpPr>
          <p:spPr bwMode="auto">
            <a:xfrm>
              <a:off x="9111351" y="3194345"/>
              <a:ext cx="748777" cy="657291"/>
            </a:xfrm>
            <a:custGeom>
              <a:avLst/>
              <a:gdLst>
                <a:gd name="T0" fmla="*/ 0 w 954"/>
                <a:gd name="T1" fmla="*/ 298924 h 935"/>
                <a:gd name="T2" fmla="*/ 4426 w 954"/>
                <a:gd name="T3" fmla="*/ 317160 h 935"/>
                <a:gd name="T4" fmla="*/ 30099 w 954"/>
                <a:gd name="T5" fmla="*/ 329847 h 935"/>
                <a:gd name="T6" fmla="*/ 30099 w 954"/>
                <a:gd name="T7" fmla="*/ 381385 h 935"/>
                <a:gd name="T8" fmla="*/ 101806 w 954"/>
                <a:gd name="T9" fmla="*/ 523314 h 935"/>
                <a:gd name="T10" fmla="*/ 114200 w 954"/>
                <a:gd name="T11" fmla="*/ 630356 h 935"/>
                <a:gd name="T12" fmla="*/ 173513 w 954"/>
                <a:gd name="T13" fmla="*/ 670001 h 935"/>
                <a:gd name="T14" fmla="*/ 192989 w 954"/>
                <a:gd name="T15" fmla="*/ 712818 h 935"/>
                <a:gd name="T16" fmla="*/ 290369 w 954"/>
                <a:gd name="T17" fmla="*/ 694581 h 935"/>
                <a:gd name="T18" fmla="*/ 319583 w 954"/>
                <a:gd name="T19" fmla="*/ 723125 h 935"/>
                <a:gd name="T20" fmla="*/ 337289 w 954"/>
                <a:gd name="T21" fmla="*/ 729468 h 935"/>
                <a:gd name="T22" fmla="*/ 349683 w 954"/>
                <a:gd name="T23" fmla="*/ 716782 h 935"/>
                <a:gd name="T24" fmla="*/ 368273 w 954"/>
                <a:gd name="T25" fmla="*/ 716782 h 935"/>
                <a:gd name="T26" fmla="*/ 435554 w 954"/>
                <a:gd name="T27" fmla="*/ 741362 h 935"/>
                <a:gd name="T28" fmla="*/ 453260 w 954"/>
                <a:gd name="T29" fmla="*/ 735812 h 935"/>
                <a:gd name="T30" fmla="*/ 453260 w 954"/>
                <a:gd name="T31" fmla="*/ 700131 h 935"/>
                <a:gd name="T32" fmla="*/ 482474 w 954"/>
                <a:gd name="T33" fmla="*/ 716782 h 935"/>
                <a:gd name="T34" fmla="*/ 524967 w 954"/>
                <a:gd name="T35" fmla="*/ 712818 h 935"/>
                <a:gd name="T36" fmla="*/ 571886 w 954"/>
                <a:gd name="T37" fmla="*/ 716782 h 935"/>
                <a:gd name="T38" fmla="*/ 609953 w 954"/>
                <a:gd name="T39" fmla="*/ 681894 h 935"/>
                <a:gd name="T40" fmla="*/ 663069 w 954"/>
                <a:gd name="T41" fmla="*/ 665244 h 935"/>
                <a:gd name="T42" fmla="*/ 700251 w 954"/>
                <a:gd name="T43" fmla="*/ 635113 h 935"/>
                <a:gd name="T44" fmla="*/ 694054 w 954"/>
                <a:gd name="T45" fmla="*/ 593883 h 935"/>
                <a:gd name="T46" fmla="*/ 748941 w 954"/>
                <a:gd name="T47" fmla="*/ 500320 h 935"/>
                <a:gd name="T48" fmla="*/ 789663 w 954"/>
                <a:gd name="T49" fmla="*/ 494770 h 935"/>
                <a:gd name="T50" fmla="*/ 809139 w 954"/>
                <a:gd name="T51" fmla="*/ 463847 h 935"/>
                <a:gd name="T52" fmla="*/ 815336 w 954"/>
                <a:gd name="T53" fmla="*/ 394072 h 935"/>
                <a:gd name="T54" fmla="*/ 844550 w 954"/>
                <a:gd name="T55" fmla="*/ 358391 h 935"/>
                <a:gd name="T56" fmla="*/ 833927 w 954"/>
                <a:gd name="T57" fmla="*/ 336190 h 935"/>
                <a:gd name="T58" fmla="*/ 766646 w 954"/>
                <a:gd name="T59" fmla="*/ 317160 h 935"/>
                <a:gd name="T60" fmla="*/ 738317 w 954"/>
                <a:gd name="T61" fmla="*/ 298924 h 935"/>
                <a:gd name="T62" fmla="*/ 724153 w 954"/>
                <a:gd name="T63" fmla="*/ 276722 h 935"/>
                <a:gd name="T64" fmla="*/ 730350 w 954"/>
                <a:gd name="T65" fmla="*/ 264036 h 935"/>
                <a:gd name="T66" fmla="*/ 567460 w 954"/>
                <a:gd name="T67" fmla="*/ 176024 h 935"/>
                <a:gd name="T68" fmla="*/ 548869 w 954"/>
                <a:gd name="T69" fmla="*/ 136379 h 935"/>
                <a:gd name="T70" fmla="*/ 543557 w 954"/>
                <a:gd name="T71" fmla="*/ 70568 h 935"/>
                <a:gd name="T72" fmla="*/ 548869 w 954"/>
                <a:gd name="T73" fmla="*/ 65811 h 935"/>
                <a:gd name="T74" fmla="*/ 518770 w 954"/>
                <a:gd name="T75" fmla="*/ 22994 h 935"/>
                <a:gd name="T76" fmla="*/ 482474 w 954"/>
                <a:gd name="T77" fmla="*/ 12686 h 935"/>
                <a:gd name="T78" fmla="*/ 445292 w 954"/>
                <a:gd name="T79" fmla="*/ 12686 h 935"/>
                <a:gd name="T80" fmla="*/ 416963 w 954"/>
                <a:gd name="T81" fmla="*/ 0 h 935"/>
                <a:gd name="T82" fmla="*/ 392176 w 954"/>
                <a:gd name="T83" fmla="*/ 12686 h 935"/>
                <a:gd name="T84" fmla="*/ 368273 w 954"/>
                <a:gd name="T85" fmla="*/ 0 h 935"/>
                <a:gd name="T86" fmla="*/ 349683 w 954"/>
                <a:gd name="T87" fmla="*/ 4757 h 935"/>
                <a:gd name="T88" fmla="*/ 331092 w 954"/>
                <a:gd name="T89" fmla="*/ 29337 h 935"/>
                <a:gd name="T90" fmla="*/ 300993 w 954"/>
                <a:gd name="T91" fmla="*/ 35681 h 935"/>
                <a:gd name="T92" fmla="*/ 308960 w 954"/>
                <a:gd name="T93" fmla="*/ 58675 h 935"/>
                <a:gd name="T94" fmla="*/ 290369 w 954"/>
                <a:gd name="T95" fmla="*/ 65811 h 935"/>
                <a:gd name="T96" fmla="*/ 264696 w 954"/>
                <a:gd name="T97" fmla="*/ 58675 h 935"/>
                <a:gd name="T98" fmla="*/ 264696 w 954"/>
                <a:gd name="T99" fmla="*/ 88805 h 935"/>
                <a:gd name="T100" fmla="*/ 247876 w 954"/>
                <a:gd name="T101" fmla="*/ 100698 h 935"/>
                <a:gd name="T102" fmla="*/ 222203 w 954"/>
                <a:gd name="T103" fmla="*/ 100698 h 935"/>
                <a:gd name="T104" fmla="*/ 162890 w 954"/>
                <a:gd name="T105" fmla="*/ 146687 h 935"/>
                <a:gd name="T106" fmla="*/ 156693 w 954"/>
                <a:gd name="T107" fmla="*/ 217255 h 935"/>
                <a:gd name="T108" fmla="*/ 138103 w 954"/>
                <a:gd name="T109" fmla="*/ 233906 h 935"/>
                <a:gd name="T110" fmla="*/ 95609 w 954"/>
                <a:gd name="T111" fmla="*/ 253728 h 935"/>
                <a:gd name="T112" fmla="*/ 48690 w 954"/>
                <a:gd name="T113" fmla="*/ 241042 h 935"/>
                <a:gd name="T114" fmla="*/ 48690 w 954"/>
                <a:gd name="T115" fmla="*/ 270379 h 935"/>
                <a:gd name="T116" fmla="*/ 36296 w 954"/>
                <a:gd name="T117" fmla="*/ 294959 h 935"/>
                <a:gd name="T118" fmla="*/ 0 w 954"/>
                <a:gd name="T119" fmla="*/ 298924 h 93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54" h="935">
                  <a:moveTo>
                    <a:pt x="0" y="377"/>
                  </a:moveTo>
                  <a:lnTo>
                    <a:pt x="5" y="400"/>
                  </a:lnTo>
                  <a:lnTo>
                    <a:pt x="34" y="416"/>
                  </a:lnTo>
                  <a:lnTo>
                    <a:pt x="34" y="481"/>
                  </a:lnTo>
                  <a:lnTo>
                    <a:pt x="115" y="660"/>
                  </a:lnTo>
                  <a:lnTo>
                    <a:pt x="129" y="795"/>
                  </a:lnTo>
                  <a:lnTo>
                    <a:pt x="196" y="845"/>
                  </a:lnTo>
                  <a:lnTo>
                    <a:pt x="218" y="899"/>
                  </a:lnTo>
                  <a:lnTo>
                    <a:pt x="328" y="876"/>
                  </a:lnTo>
                  <a:lnTo>
                    <a:pt x="361" y="912"/>
                  </a:lnTo>
                  <a:lnTo>
                    <a:pt x="381" y="920"/>
                  </a:lnTo>
                  <a:lnTo>
                    <a:pt x="395" y="904"/>
                  </a:lnTo>
                  <a:lnTo>
                    <a:pt x="416" y="904"/>
                  </a:lnTo>
                  <a:lnTo>
                    <a:pt x="492" y="935"/>
                  </a:lnTo>
                  <a:lnTo>
                    <a:pt x="512" y="928"/>
                  </a:lnTo>
                  <a:lnTo>
                    <a:pt x="512" y="883"/>
                  </a:lnTo>
                  <a:lnTo>
                    <a:pt x="545" y="904"/>
                  </a:lnTo>
                  <a:lnTo>
                    <a:pt x="593" y="899"/>
                  </a:lnTo>
                  <a:lnTo>
                    <a:pt x="646" y="904"/>
                  </a:lnTo>
                  <a:lnTo>
                    <a:pt x="689" y="860"/>
                  </a:lnTo>
                  <a:lnTo>
                    <a:pt x="749" y="839"/>
                  </a:lnTo>
                  <a:lnTo>
                    <a:pt x="791" y="801"/>
                  </a:lnTo>
                  <a:lnTo>
                    <a:pt x="784" y="749"/>
                  </a:lnTo>
                  <a:lnTo>
                    <a:pt x="846" y="631"/>
                  </a:lnTo>
                  <a:lnTo>
                    <a:pt x="892" y="624"/>
                  </a:lnTo>
                  <a:lnTo>
                    <a:pt x="914" y="585"/>
                  </a:lnTo>
                  <a:lnTo>
                    <a:pt x="921" y="497"/>
                  </a:lnTo>
                  <a:lnTo>
                    <a:pt x="954" y="452"/>
                  </a:lnTo>
                  <a:lnTo>
                    <a:pt x="942" y="424"/>
                  </a:lnTo>
                  <a:lnTo>
                    <a:pt x="866" y="400"/>
                  </a:lnTo>
                  <a:lnTo>
                    <a:pt x="834" y="377"/>
                  </a:lnTo>
                  <a:lnTo>
                    <a:pt x="818" y="349"/>
                  </a:lnTo>
                  <a:lnTo>
                    <a:pt x="825" y="333"/>
                  </a:lnTo>
                  <a:lnTo>
                    <a:pt x="641" y="222"/>
                  </a:lnTo>
                  <a:lnTo>
                    <a:pt x="620" y="172"/>
                  </a:lnTo>
                  <a:lnTo>
                    <a:pt x="614" y="89"/>
                  </a:lnTo>
                  <a:lnTo>
                    <a:pt x="620" y="83"/>
                  </a:lnTo>
                  <a:lnTo>
                    <a:pt x="586" y="29"/>
                  </a:lnTo>
                  <a:lnTo>
                    <a:pt x="545" y="16"/>
                  </a:lnTo>
                  <a:lnTo>
                    <a:pt x="503" y="16"/>
                  </a:lnTo>
                  <a:lnTo>
                    <a:pt x="471" y="0"/>
                  </a:lnTo>
                  <a:lnTo>
                    <a:pt x="443" y="16"/>
                  </a:lnTo>
                  <a:lnTo>
                    <a:pt x="416" y="0"/>
                  </a:lnTo>
                  <a:lnTo>
                    <a:pt x="395" y="6"/>
                  </a:lnTo>
                  <a:lnTo>
                    <a:pt x="374" y="37"/>
                  </a:lnTo>
                  <a:lnTo>
                    <a:pt x="340" y="45"/>
                  </a:lnTo>
                  <a:lnTo>
                    <a:pt x="349" y="74"/>
                  </a:lnTo>
                  <a:lnTo>
                    <a:pt x="328" y="83"/>
                  </a:lnTo>
                  <a:lnTo>
                    <a:pt x="299" y="74"/>
                  </a:lnTo>
                  <a:lnTo>
                    <a:pt x="299" y="112"/>
                  </a:lnTo>
                  <a:lnTo>
                    <a:pt x="280" y="127"/>
                  </a:lnTo>
                  <a:lnTo>
                    <a:pt x="251" y="127"/>
                  </a:lnTo>
                  <a:lnTo>
                    <a:pt x="184" y="185"/>
                  </a:lnTo>
                  <a:lnTo>
                    <a:pt x="177" y="274"/>
                  </a:lnTo>
                  <a:lnTo>
                    <a:pt x="156" y="295"/>
                  </a:lnTo>
                  <a:lnTo>
                    <a:pt x="108" y="320"/>
                  </a:lnTo>
                  <a:lnTo>
                    <a:pt x="55" y="304"/>
                  </a:lnTo>
                  <a:lnTo>
                    <a:pt x="55" y="341"/>
                  </a:lnTo>
                  <a:lnTo>
                    <a:pt x="41" y="372"/>
                  </a:lnTo>
                  <a:lnTo>
                    <a:pt x="0" y="377"/>
                  </a:lnTo>
                  <a:close/>
                </a:path>
              </a:pathLst>
            </a:custGeom>
            <a:solidFill>
              <a:srgbClr val="C8C8C8"/>
            </a:solidFill>
            <a:ln w="1651">
              <a:solidFill>
                <a:schemeClr val="bg1">
                  <a:lumMod val="50000"/>
                </a:schemeClr>
              </a:solidFill>
              <a:prstDash val="solid"/>
              <a:round/>
              <a:headEnd/>
              <a:tailEnd/>
            </a:ln>
          </p:spPr>
          <p:txBody>
            <a:bodyPr/>
            <a:lstStyle/>
            <a:p>
              <a:pPr>
                <a:defRPr/>
              </a:pPr>
              <a:endParaRPr lang="es-ES_tradnl" dirty="0"/>
            </a:p>
          </p:txBody>
        </p:sp>
        <p:sp>
          <p:nvSpPr>
            <p:cNvPr id="95" name="Freeform 108">
              <a:extLst>
                <a:ext uri="{FF2B5EF4-FFF2-40B4-BE49-F238E27FC236}">
                  <a16:creationId xmlns:a16="http://schemas.microsoft.com/office/drawing/2014/main" id="{27007606-0F67-4DBB-A743-8972496AB9A8}"/>
                </a:ext>
              </a:extLst>
            </p:cNvPr>
            <p:cNvSpPr>
              <a:spLocks/>
            </p:cNvSpPr>
            <p:nvPr/>
          </p:nvSpPr>
          <p:spPr bwMode="auto">
            <a:xfrm>
              <a:off x="8324573" y="3361834"/>
              <a:ext cx="889525" cy="468690"/>
            </a:xfrm>
            <a:custGeom>
              <a:avLst/>
              <a:gdLst>
                <a:gd name="T0" fmla="*/ 6199 w 1133"/>
                <a:gd name="T1" fmla="*/ 127986 h 665"/>
                <a:gd name="T2" fmla="*/ 18596 w 1133"/>
                <a:gd name="T3" fmla="*/ 217020 h 665"/>
                <a:gd name="T4" fmla="*/ 61101 w 1133"/>
                <a:gd name="T5" fmla="*/ 281410 h 665"/>
                <a:gd name="T6" fmla="*/ 71728 w 1133"/>
                <a:gd name="T7" fmla="*/ 359315 h 665"/>
                <a:gd name="T8" fmla="*/ 139913 w 1133"/>
                <a:gd name="T9" fmla="*/ 434040 h 665"/>
                <a:gd name="T10" fmla="*/ 173563 w 1133"/>
                <a:gd name="T11" fmla="*/ 458683 h 665"/>
                <a:gd name="T12" fmla="*/ 236435 w 1133"/>
                <a:gd name="T13" fmla="*/ 458683 h 665"/>
                <a:gd name="T14" fmla="*/ 296651 w 1133"/>
                <a:gd name="T15" fmla="*/ 434040 h 665"/>
                <a:gd name="T16" fmla="*/ 398486 w 1133"/>
                <a:gd name="T17" fmla="*/ 380778 h 665"/>
                <a:gd name="T18" fmla="*/ 427709 w 1133"/>
                <a:gd name="T19" fmla="*/ 400652 h 665"/>
                <a:gd name="T20" fmla="*/ 478184 w 1133"/>
                <a:gd name="T21" fmla="*/ 410986 h 665"/>
                <a:gd name="T22" fmla="*/ 537514 w 1133"/>
                <a:gd name="T23" fmla="*/ 394292 h 665"/>
                <a:gd name="T24" fmla="*/ 537514 w 1133"/>
                <a:gd name="T25" fmla="*/ 410986 h 665"/>
                <a:gd name="T26" fmla="*/ 502093 w 1133"/>
                <a:gd name="T27" fmla="*/ 452323 h 665"/>
                <a:gd name="T28" fmla="*/ 575591 w 1133"/>
                <a:gd name="T29" fmla="*/ 465042 h 665"/>
                <a:gd name="T30" fmla="*/ 592416 w 1133"/>
                <a:gd name="T31" fmla="*/ 511944 h 665"/>
                <a:gd name="T32" fmla="*/ 641120 w 1133"/>
                <a:gd name="T33" fmla="*/ 518304 h 665"/>
                <a:gd name="T34" fmla="*/ 761552 w 1133"/>
                <a:gd name="T35" fmla="*/ 493660 h 665"/>
                <a:gd name="T36" fmla="*/ 816454 w 1133"/>
                <a:gd name="T37" fmla="*/ 465042 h 665"/>
                <a:gd name="T38" fmla="*/ 899694 w 1133"/>
                <a:gd name="T39" fmla="*/ 429270 h 665"/>
                <a:gd name="T40" fmla="*/ 1003300 w 1133"/>
                <a:gd name="T41" fmla="*/ 441989 h 665"/>
                <a:gd name="T42" fmla="*/ 919175 w 1133"/>
                <a:gd name="T43" fmla="*/ 192377 h 665"/>
                <a:gd name="T44" fmla="*/ 893495 w 1133"/>
                <a:gd name="T45" fmla="*/ 127986 h 665"/>
                <a:gd name="T46" fmla="*/ 827966 w 1133"/>
                <a:gd name="T47" fmla="*/ 99368 h 665"/>
                <a:gd name="T48" fmla="*/ 736757 w 1133"/>
                <a:gd name="T49" fmla="*/ 151039 h 665"/>
                <a:gd name="T50" fmla="*/ 641120 w 1133"/>
                <a:gd name="T51" fmla="*/ 212250 h 665"/>
                <a:gd name="T52" fmla="*/ 628723 w 1133"/>
                <a:gd name="T53" fmla="*/ 188402 h 665"/>
                <a:gd name="T54" fmla="*/ 665029 w 1133"/>
                <a:gd name="T55" fmla="*/ 140705 h 665"/>
                <a:gd name="T56" fmla="*/ 700450 w 1133"/>
                <a:gd name="T57" fmla="*/ 87444 h 665"/>
                <a:gd name="T58" fmla="*/ 518918 w 1133"/>
                <a:gd name="T59" fmla="*/ 16694 h 665"/>
                <a:gd name="T60" fmla="*/ 433907 w 1133"/>
                <a:gd name="T61" fmla="*/ 39747 h 665"/>
                <a:gd name="T62" fmla="*/ 404685 w 1133"/>
                <a:gd name="T63" fmla="*/ 8744 h 665"/>
                <a:gd name="T64" fmla="*/ 319675 w 1133"/>
                <a:gd name="T65" fmla="*/ 39747 h 665"/>
                <a:gd name="T66" fmla="*/ 283368 w 1133"/>
                <a:gd name="T67" fmla="*/ 8744 h 665"/>
                <a:gd name="T68" fmla="*/ 247947 w 1133"/>
                <a:gd name="T69" fmla="*/ 4770 h 665"/>
                <a:gd name="T70" fmla="*/ 199243 w 1133"/>
                <a:gd name="T71" fmla="*/ 44517 h 665"/>
                <a:gd name="T72" fmla="*/ 146112 w 1133"/>
                <a:gd name="T73" fmla="*/ 44517 h 665"/>
                <a:gd name="T74" fmla="*/ 114233 w 1133"/>
                <a:gd name="T75" fmla="*/ 74725 h 665"/>
                <a:gd name="T76" fmla="*/ 61101 w 1133"/>
                <a:gd name="T77" fmla="*/ 74725 h 665"/>
                <a:gd name="T78" fmla="*/ 6199 w 1133"/>
                <a:gd name="T79" fmla="*/ 87444 h 6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133" h="665">
                  <a:moveTo>
                    <a:pt x="0" y="125"/>
                  </a:moveTo>
                  <a:lnTo>
                    <a:pt x="7" y="161"/>
                  </a:lnTo>
                  <a:lnTo>
                    <a:pt x="41" y="206"/>
                  </a:lnTo>
                  <a:lnTo>
                    <a:pt x="21" y="273"/>
                  </a:lnTo>
                  <a:lnTo>
                    <a:pt x="62" y="288"/>
                  </a:lnTo>
                  <a:lnTo>
                    <a:pt x="69" y="354"/>
                  </a:lnTo>
                  <a:lnTo>
                    <a:pt x="88" y="377"/>
                  </a:lnTo>
                  <a:lnTo>
                    <a:pt x="81" y="452"/>
                  </a:lnTo>
                  <a:lnTo>
                    <a:pt x="108" y="473"/>
                  </a:lnTo>
                  <a:lnTo>
                    <a:pt x="158" y="546"/>
                  </a:lnTo>
                  <a:lnTo>
                    <a:pt x="191" y="569"/>
                  </a:lnTo>
                  <a:lnTo>
                    <a:pt x="196" y="577"/>
                  </a:lnTo>
                  <a:lnTo>
                    <a:pt x="211" y="569"/>
                  </a:lnTo>
                  <a:lnTo>
                    <a:pt x="267" y="577"/>
                  </a:lnTo>
                  <a:lnTo>
                    <a:pt x="308" y="546"/>
                  </a:lnTo>
                  <a:lnTo>
                    <a:pt x="335" y="546"/>
                  </a:lnTo>
                  <a:lnTo>
                    <a:pt x="382" y="479"/>
                  </a:lnTo>
                  <a:lnTo>
                    <a:pt x="450" y="479"/>
                  </a:lnTo>
                  <a:lnTo>
                    <a:pt x="457" y="510"/>
                  </a:lnTo>
                  <a:lnTo>
                    <a:pt x="483" y="504"/>
                  </a:lnTo>
                  <a:lnTo>
                    <a:pt x="519" y="533"/>
                  </a:lnTo>
                  <a:lnTo>
                    <a:pt x="540" y="517"/>
                  </a:lnTo>
                  <a:lnTo>
                    <a:pt x="547" y="488"/>
                  </a:lnTo>
                  <a:lnTo>
                    <a:pt x="607" y="496"/>
                  </a:lnTo>
                  <a:lnTo>
                    <a:pt x="620" y="504"/>
                  </a:lnTo>
                  <a:lnTo>
                    <a:pt x="607" y="517"/>
                  </a:lnTo>
                  <a:lnTo>
                    <a:pt x="567" y="546"/>
                  </a:lnTo>
                  <a:lnTo>
                    <a:pt x="567" y="569"/>
                  </a:lnTo>
                  <a:lnTo>
                    <a:pt x="600" y="585"/>
                  </a:lnTo>
                  <a:lnTo>
                    <a:pt x="650" y="585"/>
                  </a:lnTo>
                  <a:lnTo>
                    <a:pt x="662" y="600"/>
                  </a:lnTo>
                  <a:lnTo>
                    <a:pt x="669" y="644"/>
                  </a:lnTo>
                  <a:lnTo>
                    <a:pt x="683" y="665"/>
                  </a:lnTo>
                  <a:lnTo>
                    <a:pt x="724" y="652"/>
                  </a:lnTo>
                  <a:lnTo>
                    <a:pt x="744" y="660"/>
                  </a:lnTo>
                  <a:lnTo>
                    <a:pt x="860" y="621"/>
                  </a:lnTo>
                  <a:lnTo>
                    <a:pt x="894" y="585"/>
                  </a:lnTo>
                  <a:lnTo>
                    <a:pt x="922" y="585"/>
                  </a:lnTo>
                  <a:lnTo>
                    <a:pt x="949" y="546"/>
                  </a:lnTo>
                  <a:lnTo>
                    <a:pt x="1016" y="540"/>
                  </a:lnTo>
                  <a:lnTo>
                    <a:pt x="1059" y="556"/>
                  </a:lnTo>
                  <a:lnTo>
                    <a:pt x="1133" y="556"/>
                  </a:lnTo>
                  <a:lnTo>
                    <a:pt x="1119" y="421"/>
                  </a:lnTo>
                  <a:lnTo>
                    <a:pt x="1038" y="242"/>
                  </a:lnTo>
                  <a:lnTo>
                    <a:pt x="1038" y="177"/>
                  </a:lnTo>
                  <a:lnTo>
                    <a:pt x="1009" y="161"/>
                  </a:lnTo>
                  <a:lnTo>
                    <a:pt x="1004" y="138"/>
                  </a:lnTo>
                  <a:lnTo>
                    <a:pt x="935" y="125"/>
                  </a:lnTo>
                  <a:lnTo>
                    <a:pt x="901" y="161"/>
                  </a:lnTo>
                  <a:lnTo>
                    <a:pt x="832" y="190"/>
                  </a:lnTo>
                  <a:lnTo>
                    <a:pt x="758" y="250"/>
                  </a:lnTo>
                  <a:lnTo>
                    <a:pt x="724" y="267"/>
                  </a:lnTo>
                  <a:lnTo>
                    <a:pt x="703" y="258"/>
                  </a:lnTo>
                  <a:lnTo>
                    <a:pt x="710" y="237"/>
                  </a:lnTo>
                  <a:lnTo>
                    <a:pt x="737" y="221"/>
                  </a:lnTo>
                  <a:lnTo>
                    <a:pt x="751" y="177"/>
                  </a:lnTo>
                  <a:lnTo>
                    <a:pt x="799" y="125"/>
                  </a:lnTo>
                  <a:lnTo>
                    <a:pt x="791" y="110"/>
                  </a:lnTo>
                  <a:lnTo>
                    <a:pt x="717" y="94"/>
                  </a:lnTo>
                  <a:lnTo>
                    <a:pt x="586" y="21"/>
                  </a:lnTo>
                  <a:lnTo>
                    <a:pt x="533" y="11"/>
                  </a:lnTo>
                  <a:lnTo>
                    <a:pt x="490" y="50"/>
                  </a:lnTo>
                  <a:lnTo>
                    <a:pt x="471" y="11"/>
                  </a:lnTo>
                  <a:lnTo>
                    <a:pt x="457" y="11"/>
                  </a:lnTo>
                  <a:lnTo>
                    <a:pt x="411" y="44"/>
                  </a:lnTo>
                  <a:lnTo>
                    <a:pt x="361" y="50"/>
                  </a:lnTo>
                  <a:lnTo>
                    <a:pt x="335" y="44"/>
                  </a:lnTo>
                  <a:lnTo>
                    <a:pt x="320" y="11"/>
                  </a:lnTo>
                  <a:lnTo>
                    <a:pt x="294" y="0"/>
                  </a:lnTo>
                  <a:lnTo>
                    <a:pt x="280" y="6"/>
                  </a:lnTo>
                  <a:lnTo>
                    <a:pt x="251" y="50"/>
                  </a:lnTo>
                  <a:lnTo>
                    <a:pt x="225" y="56"/>
                  </a:lnTo>
                  <a:lnTo>
                    <a:pt x="191" y="94"/>
                  </a:lnTo>
                  <a:lnTo>
                    <a:pt x="165" y="56"/>
                  </a:lnTo>
                  <a:lnTo>
                    <a:pt x="143" y="65"/>
                  </a:lnTo>
                  <a:lnTo>
                    <a:pt x="129" y="94"/>
                  </a:lnTo>
                  <a:lnTo>
                    <a:pt x="108" y="102"/>
                  </a:lnTo>
                  <a:lnTo>
                    <a:pt x="69" y="94"/>
                  </a:lnTo>
                  <a:lnTo>
                    <a:pt x="21" y="117"/>
                  </a:lnTo>
                  <a:lnTo>
                    <a:pt x="7" y="110"/>
                  </a:lnTo>
                  <a:lnTo>
                    <a:pt x="0" y="125"/>
                  </a:lnTo>
                  <a:close/>
                </a:path>
              </a:pathLst>
            </a:custGeom>
            <a:solidFill>
              <a:srgbClr val="C8C8C8"/>
            </a:solidFill>
            <a:ln w="1651">
              <a:solidFill>
                <a:schemeClr val="bg1">
                  <a:lumMod val="50000"/>
                </a:schemeClr>
              </a:solidFill>
              <a:prstDash val="solid"/>
              <a:round/>
              <a:headEnd/>
              <a:tailEnd/>
            </a:ln>
          </p:spPr>
          <p:txBody>
            <a:bodyPr/>
            <a:lstStyle/>
            <a:p>
              <a:pPr>
                <a:defRPr/>
              </a:pPr>
              <a:endParaRPr lang="es-ES_tradnl"/>
            </a:p>
          </p:txBody>
        </p:sp>
        <p:sp>
          <p:nvSpPr>
            <p:cNvPr id="96" name="Freeform 114">
              <a:extLst>
                <a:ext uri="{FF2B5EF4-FFF2-40B4-BE49-F238E27FC236}">
                  <a16:creationId xmlns:a16="http://schemas.microsoft.com/office/drawing/2014/main" id="{18447858-E98E-4084-85BC-778D24EC80B3}"/>
                </a:ext>
              </a:extLst>
            </p:cNvPr>
            <p:cNvSpPr>
              <a:spLocks/>
            </p:cNvSpPr>
            <p:nvPr/>
          </p:nvSpPr>
          <p:spPr bwMode="auto">
            <a:xfrm>
              <a:off x="9418180" y="4075426"/>
              <a:ext cx="636179" cy="626327"/>
            </a:xfrm>
            <a:custGeom>
              <a:avLst/>
              <a:gdLst>
                <a:gd name="T0" fmla="*/ 0 w 813"/>
                <a:gd name="T1" fmla="*/ 378618 h 890"/>
                <a:gd name="T2" fmla="*/ 11474 w 813"/>
                <a:gd name="T3" fmla="*/ 358775 h 890"/>
                <a:gd name="T4" fmla="*/ 36186 w 813"/>
                <a:gd name="T5" fmla="*/ 341312 h 890"/>
                <a:gd name="T6" fmla="*/ 47660 w 813"/>
                <a:gd name="T7" fmla="*/ 319087 h 890"/>
                <a:gd name="T8" fmla="*/ 100616 w 813"/>
                <a:gd name="T9" fmla="*/ 283369 h 890"/>
                <a:gd name="T10" fmla="*/ 143863 w 813"/>
                <a:gd name="T11" fmla="*/ 230187 h 890"/>
                <a:gd name="T12" fmla="*/ 167693 w 813"/>
                <a:gd name="T13" fmla="*/ 240506 h 890"/>
                <a:gd name="T14" fmla="*/ 203880 w 813"/>
                <a:gd name="T15" fmla="*/ 236537 h 890"/>
                <a:gd name="T16" fmla="*/ 264779 w 813"/>
                <a:gd name="T17" fmla="*/ 182562 h 890"/>
                <a:gd name="T18" fmla="*/ 287726 w 813"/>
                <a:gd name="T19" fmla="*/ 195262 h 890"/>
                <a:gd name="T20" fmla="*/ 300082 w 813"/>
                <a:gd name="T21" fmla="*/ 230187 h 890"/>
                <a:gd name="T22" fmla="*/ 354803 w 813"/>
                <a:gd name="T23" fmla="*/ 205581 h 890"/>
                <a:gd name="T24" fmla="*/ 372455 w 813"/>
                <a:gd name="T25" fmla="*/ 160337 h 890"/>
                <a:gd name="T26" fmla="*/ 372455 w 813"/>
                <a:gd name="T27" fmla="*/ 83344 h 890"/>
                <a:gd name="T28" fmla="*/ 392755 w 813"/>
                <a:gd name="T29" fmla="*/ 77787 h 890"/>
                <a:gd name="T30" fmla="*/ 397168 w 813"/>
                <a:gd name="T31" fmla="*/ 34925 h 890"/>
                <a:gd name="T32" fmla="*/ 437767 w 813"/>
                <a:gd name="T33" fmla="*/ 5556 h 890"/>
                <a:gd name="T34" fmla="*/ 475719 w 813"/>
                <a:gd name="T35" fmla="*/ 11906 h 890"/>
                <a:gd name="T36" fmla="*/ 504845 w 813"/>
                <a:gd name="T37" fmla="*/ 0 h 890"/>
                <a:gd name="T38" fmla="*/ 534853 w 813"/>
                <a:gd name="T39" fmla="*/ 11906 h 890"/>
                <a:gd name="T40" fmla="*/ 553387 w 813"/>
                <a:gd name="T41" fmla="*/ 34925 h 890"/>
                <a:gd name="T42" fmla="*/ 547209 w 813"/>
                <a:gd name="T43" fmla="*/ 77787 h 890"/>
                <a:gd name="T44" fmla="*/ 564861 w 813"/>
                <a:gd name="T45" fmla="*/ 83344 h 890"/>
                <a:gd name="T46" fmla="*/ 564861 w 813"/>
                <a:gd name="T47" fmla="*/ 112712 h 890"/>
                <a:gd name="T48" fmla="*/ 534853 w 813"/>
                <a:gd name="T49" fmla="*/ 141287 h 890"/>
                <a:gd name="T50" fmla="*/ 530440 w 813"/>
                <a:gd name="T51" fmla="*/ 172244 h 890"/>
                <a:gd name="T52" fmla="*/ 534853 w 813"/>
                <a:gd name="T53" fmla="*/ 188912 h 890"/>
                <a:gd name="T54" fmla="*/ 585161 w 813"/>
                <a:gd name="T55" fmla="*/ 223837 h 890"/>
                <a:gd name="T56" fmla="*/ 591339 w 813"/>
                <a:gd name="T57" fmla="*/ 240506 h 890"/>
                <a:gd name="T58" fmla="*/ 564861 w 813"/>
                <a:gd name="T59" fmla="*/ 289719 h 890"/>
                <a:gd name="T60" fmla="*/ 578983 w 813"/>
                <a:gd name="T61" fmla="*/ 324644 h 890"/>
                <a:gd name="T62" fmla="*/ 620465 w 813"/>
                <a:gd name="T63" fmla="*/ 388937 h 890"/>
                <a:gd name="T64" fmla="*/ 631938 w 813"/>
                <a:gd name="T65" fmla="*/ 423862 h 890"/>
                <a:gd name="T66" fmla="*/ 674303 w 813"/>
                <a:gd name="T67" fmla="*/ 448468 h 890"/>
                <a:gd name="T68" fmla="*/ 674303 w 813"/>
                <a:gd name="T69" fmla="*/ 500062 h 890"/>
                <a:gd name="T70" fmla="*/ 692837 w 813"/>
                <a:gd name="T71" fmla="*/ 541337 h 890"/>
                <a:gd name="T72" fmla="*/ 717550 w 813"/>
                <a:gd name="T73" fmla="*/ 564356 h 890"/>
                <a:gd name="T74" fmla="*/ 711372 w 813"/>
                <a:gd name="T75" fmla="*/ 582612 h 890"/>
                <a:gd name="T76" fmla="*/ 625760 w 813"/>
                <a:gd name="T77" fmla="*/ 611981 h 890"/>
                <a:gd name="T78" fmla="*/ 553387 w 813"/>
                <a:gd name="T79" fmla="*/ 607218 h 890"/>
                <a:gd name="T80" fmla="*/ 534853 w 813"/>
                <a:gd name="T81" fmla="*/ 623887 h 890"/>
                <a:gd name="T82" fmla="*/ 488075 w 813"/>
                <a:gd name="T83" fmla="*/ 607218 h 890"/>
                <a:gd name="T84" fmla="*/ 437767 w 813"/>
                <a:gd name="T85" fmla="*/ 618331 h 890"/>
                <a:gd name="T86" fmla="*/ 378633 w 813"/>
                <a:gd name="T87" fmla="*/ 669925 h 890"/>
                <a:gd name="T88" fmla="*/ 392755 w 813"/>
                <a:gd name="T89" fmla="*/ 683418 h 890"/>
                <a:gd name="T90" fmla="*/ 378633 w 813"/>
                <a:gd name="T91" fmla="*/ 694531 h 890"/>
                <a:gd name="T92" fmla="*/ 330091 w 813"/>
                <a:gd name="T93" fmla="*/ 706437 h 890"/>
                <a:gd name="T94" fmla="*/ 308026 w 813"/>
                <a:gd name="T95" fmla="*/ 665162 h 890"/>
                <a:gd name="T96" fmla="*/ 203880 w 813"/>
                <a:gd name="T97" fmla="*/ 636587 h 890"/>
                <a:gd name="T98" fmla="*/ 161515 w 813"/>
                <a:gd name="T99" fmla="*/ 582612 h 890"/>
                <a:gd name="T100" fmla="*/ 150041 w 813"/>
                <a:gd name="T101" fmla="*/ 554037 h 890"/>
                <a:gd name="T102" fmla="*/ 167693 w 813"/>
                <a:gd name="T103" fmla="*/ 477837 h 890"/>
                <a:gd name="T104" fmla="*/ 150041 w 813"/>
                <a:gd name="T105" fmla="*/ 453231 h 890"/>
                <a:gd name="T106" fmla="*/ 47660 w 813"/>
                <a:gd name="T107" fmla="*/ 448468 h 890"/>
                <a:gd name="T108" fmla="*/ 41482 w 813"/>
                <a:gd name="T109" fmla="*/ 418306 h 890"/>
                <a:gd name="T110" fmla="*/ 0 w 813"/>
                <a:gd name="T111" fmla="*/ 378618 h 89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13" h="890">
                  <a:moveTo>
                    <a:pt x="0" y="477"/>
                  </a:moveTo>
                  <a:lnTo>
                    <a:pt x="13" y="452"/>
                  </a:lnTo>
                  <a:lnTo>
                    <a:pt x="41" y="430"/>
                  </a:lnTo>
                  <a:lnTo>
                    <a:pt x="54" y="402"/>
                  </a:lnTo>
                  <a:lnTo>
                    <a:pt x="114" y="357"/>
                  </a:lnTo>
                  <a:lnTo>
                    <a:pt x="163" y="290"/>
                  </a:lnTo>
                  <a:lnTo>
                    <a:pt x="190" y="303"/>
                  </a:lnTo>
                  <a:lnTo>
                    <a:pt x="231" y="298"/>
                  </a:lnTo>
                  <a:lnTo>
                    <a:pt x="300" y="230"/>
                  </a:lnTo>
                  <a:lnTo>
                    <a:pt x="326" y="246"/>
                  </a:lnTo>
                  <a:lnTo>
                    <a:pt x="340" y="290"/>
                  </a:lnTo>
                  <a:lnTo>
                    <a:pt x="402" y="259"/>
                  </a:lnTo>
                  <a:lnTo>
                    <a:pt x="422" y="202"/>
                  </a:lnTo>
                  <a:lnTo>
                    <a:pt x="422" y="105"/>
                  </a:lnTo>
                  <a:lnTo>
                    <a:pt x="445" y="98"/>
                  </a:lnTo>
                  <a:lnTo>
                    <a:pt x="450" y="44"/>
                  </a:lnTo>
                  <a:lnTo>
                    <a:pt x="496" y="7"/>
                  </a:lnTo>
                  <a:lnTo>
                    <a:pt x="539" y="15"/>
                  </a:lnTo>
                  <a:lnTo>
                    <a:pt x="572" y="0"/>
                  </a:lnTo>
                  <a:lnTo>
                    <a:pt x="606" y="15"/>
                  </a:lnTo>
                  <a:lnTo>
                    <a:pt x="627" y="44"/>
                  </a:lnTo>
                  <a:lnTo>
                    <a:pt x="620" y="98"/>
                  </a:lnTo>
                  <a:lnTo>
                    <a:pt x="640" y="105"/>
                  </a:lnTo>
                  <a:lnTo>
                    <a:pt x="640" y="142"/>
                  </a:lnTo>
                  <a:lnTo>
                    <a:pt x="606" y="178"/>
                  </a:lnTo>
                  <a:lnTo>
                    <a:pt x="601" y="217"/>
                  </a:lnTo>
                  <a:lnTo>
                    <a:pt x="606" y="238"/>
                  </a:lnTo>
                  <a:lnTo>
                    <a:pt x="663" y="282"/>
                  </a:lnTo>
                  <a:lnTo>
                    <a:pt x="670" y="303"/>
                  </a:lnTo>
                  <a:lnTo>
                    <a:pt x="640" y="365"/>
                  </a:lnTo>
                  <a:lnTo>
                    <a:pt x="656" y="409"/>
                  </a:lnTo>
                  <a:lnTo>
                    <a:pt x="703" y="490"/>
                  </a:lnTo>
                  <a:lnTo>
                    <a:pt x="716" y="534"/>
                  </a:lnTo>
                  <a:lnTo>
                    <a:pt x="764" y="565"/>
                  </a:lnTo>
                  <a:lnTo>
                    <a:pt x="764" y="630"/>
                  </a:lnTo>
                  <a:lnTo>
                    <a:pt x="785" y="682"/>
                  </a:lnTo>
                  <a:lnTo>
                    <a:pt x="813" y="711"/>
                  </a:lnTo>
                  <a:lnTo>
                    <a:pt x="806" y="734"/>
                  </a:lnTo>
                  <a:lnTo>
                    <a:pt x="709" y="771"/>
                  </a:lnTo>
                  <a:lnTo>
                    <a:pt x="627" y="765"/>
                  </a:lnTo>
                  <a:lnTo>
                    <a:pt x="606" y="786"/>
                  </a:lnTo>
                  <a:lnTo>
                    <a:pt x="553" y="765"/>
                  </a:lnTo>
                  <a:lnTo>
                    <a:pt x="496" y="779"/>
                  </a:lnTo>
                  <a:lnTo>
                    <a:pt x="429" y="844"/>
                  </a:lnTo>
                  <a:lnTo>
                    <a:pt x="445" y="861"/>
                  </a:lnTo>
                  <a:lnTo>
                    <a:pt x="429" y="875"/>
                  </a:lnTo>
                  <a:lnTo>
                    <a:pt x="374" y="890"/>
                  </a:lnTo>
                  <a:lnTo>
                    <a:pt x="349" y="838"/>
                  </a:lnTo>
                  <a:lnTo>
                    <a:pt x="231" y="802"/>
                  </a:lnTo>
                  <a:lnTo>
                    <a:pt x="183" y="734"/>
                  </a:lnTo>
                  <a:lnTo>
                    <a:pt x="170" y="698"/>
                  </a:lnTo>
                  <a:lnTo>
                    <a:pt x="190" y="602"/>
                  </a:lnTo>
                  <a:lnTo>
                    <a:pt x="170" y="571"/>
                  </a:lnTo>
                  <a:lnTo>
                    <a:pt x="54" y="565"/>
                  </a:lnTo>
                  <a:lnTo>
                    <a:pt x="47" y="527"/>
                  </a:lnTo>
                  <a:lnTo>
                    <a:pt x="0" y="477"/>
                  </a:lnTo>
                  <a:close/>
                </a:path>
              </a:pathLst>
            </a:custGeom>
            <a:solidFill>
              <a:srgbClr val="C8C8C8"/>
            </a:solidFill>
            <a:ln w="1651">
              <a:solidFill>
                <a:schemeClr val="bg1">
                  <a:lumMod val="50000"/>
                </a:schemeClr>
              </a:solidFill>
              <a:prstDash val="solid"/>
              <a:round/>
              <a:headEnd/>
              <a:tailEnd/>
            </a:ln>
          </p:spPr>
          <p:txBody>
            <a:bodyPr/>
            <a:lstStyle/>
            <a:p>
              <a:pPr>
                <a:defRPr/>
              </a:pPr>
              <a:endParaRPr lang="es-ES_tradnl"/>
            </a:p>
          </p:txBody>
        </p:sp>
        <p:sp>
          <p:nvSpPr>
            <p:cNvPr id="97" name="Freeform 117">
              <a:extLst>
                <a:ext uri="{FF2B5EF4-FFF2-40B4-BE49-F238E27FC236}">
                  <a16:creationId xmlns:a16="http://schemas.microsoft.com/office/drawing/2014/main" id="{24F516F7-0476-47A1-BD3B-DF87F07F0FBB}"/>
                </a:ext>
              </a:extLst>
            </p:cNvPr>
            <p:cNvSpPr>
              <a:spLocks/>
            </p:cNvSpPr>
            <p:nvPr/>
          </p:nvSpPr>
          <p:spPr bwMode="auto">
            <a:xfrm>
              <a:off x="9888278" y="3986754"/>
              <a:ext cx="475727" cy="486987"/>
            </a:xfrm>
            <a:custGeom>
              <a:avLst/>
              <a:gdLst>
                <a:gd name="T0" fmla="*/ 0 w 607"/>
                <a:gd name="T1" fmla="*/ 272249 h 690"/>
                <a:gd name="T2" fmla="*/ 4420 w 607"/>
                <a:gd name="T3" fmla="*/ 288966 h 690"/>
                <a:gd name="T4" fmla="*/ 54807 w 607"/>
                <a:gd name="T5" fmla="*/ 323993 h 690"/>
                <a:gd name="T6" fmla="*/ 60995 w 607"/>
                <a:gd name="T7" fmla="*/ 340710 h 690"/>
                <a:gd name="T8" fmla="*/ 34475 w 607"/>
                <a:gd name="T9" fmla="*/ 390065 h 690"/>
                <a:gd name="T10" fmla="*/ 48619 w 607"/>
                <a:gd name="T11" fmla="*/ 425091 h 690"/>
                <a:gd name="T12" fmla="*/ 90166 w 607"/>
                <a:gd name="T13" fmla="*/ 489571 h 690"/>
                <a:gd name="T14" fmla="*/ 101658 w 607"/>
                <a:gd name="T15" fmla="*/ 524597 h 690"/>
                <a:gd name="T16" fmla="*/ 144089 w 607"/>
                <a:gd name="T17" fmla="*/ 549275 h 690"/>
                <a:gd name="T18" fmla="*/ 144089 w 607"/>
                <a:gd name="T19" fmla="*/ 524597 h 690"/>
                <a:gd name="T20" fmla="*/ 168840 w 607"/>
                <a:gd name="T21" fmla="*/ 519025 h 690"/>
                <a:gd name="T22" fmla="*/ 168840 w 607"/>
                <a:gd name="T23" fmla="*/ 501512 h 690"/>
                <a:gd name="T24" fmla="*/ 192707 w 607"/>
                <a:gd name="T25" fmla="*/ 471262 h 690"/>
                <a:gd name="T26" fmla="*/ 181216 w 607"/>
                <a:gd name="T27" fmla="*/ 436236 h 690"/>
                <a:gd name="T28" fmla="*/ 192707 w 607"/>
                <a:gd name="T29" fmla="*/ 394841 h 690"/>
                <a:gd name="T30" fmla="*/ 205083 w 607"/>
                <a:gd name="T31" fmla="*/ 378124 h 690"/>
                <a:gd name="T32" fmla="*/ 223647 w 607"/>
                <a:gd name="T33" fmla="*/ 378124 h 690"/>
                <a:gd name="T34" fmla="*/ 234254 w 607"/>
                <a:gd name="T35" fmla="*/ 359815 h 690"/>
                <a:gd name="T36" fmla="*/ 228066 w 607"/>
                <a:gd name="T37" fmla="*/ 336729 h 690"/>
                <a:gd name="T38" fmla="*/ 247514 w 607"/>
                <a:gd name="T39" fmla="*/ 288966 h 690"/>
                <a:gd name="T40" fmla="*/ 266078 w 607"/>
                <a:gd name="T41" fmla="*/ 288966 h 690"/>
                <a:gd name="T42" fmla="*/ 278453 w 607"/>
                <a:gd name="T43" fmla="*/ 277026 h 690"/>
                <a:gd name="T44" fmla="*/ 278453 w 607"/>
                <a:gd name="T45" fmla="*/ 260309 h 690"/>
                <a:gd name="T46" fmla="*/ 378343 w 607"/>
                <a:gd name="T47" fmla="*/ 183092 h 690"/>
                <a:gd name="T48" fmla="*/ 410166 w 607"/>
                <a:gd name="T49" fmla="*/ 177519 h 690"/>
                <a:gd name="T50" fmla="*/ 422542 w 607"/>
                <a:gd name="T51" fmla="*/ 148065 h 690"/>
                <a:gd name="T52" fmla="*/ 458785 w 607"/>
                <a:gd name="T53" fmla="*/ 128164 h 690"/>
                <a:gd name="T54" fmla="*/ 475580 w 607"/>
                <a:gd name="T55" fmla="*/ 134533 h 690"/>
                <a:gd name="T56" fmla="*/ 494144 w 607"/>
                <a:gd name="T57" fmla="*/ 105079 h 690"/>
                <a:gd name="T58" fmla="*/ 505636 w 607"/>
                <a:gd name="T59" fmla="*/ 111447 h 690"/>
                <a:gd name="T60" fmla="*/ 519779 w 607"/>
                <a:gd name="T61" fmla="*/ 93138 h 690"/>
                <a:gd name="T62" fmla="*/ 536575 w 607"/>
                <a:gd name="T63" fmla="*/ 88362 h 690"/>
                <a:gd name="T64" fmla="*/ 519779 w 607"/>
                <a:gd name="T65" fmla="*/ 59704 h 690"/>
                <a:gd name="T66" fmla="*/ 513592 w 607"/>
                <a:gd name="T67" fmla="*/ 28658 h 690"/>
                <a:gd name="T68" fmla="*/ 481768 w 607"/>
                <a:gd name="T69" fmla="*/ 28658 h 690"/>
                <a:gd name="T70" fmla="*/ 422542 w 607"/>
                <a:gd name="T71" fmla="*/ 10349 h 690"/>
                <a:gd name="T72" fmla="*/ 397790 w 607"/>
                <a:gd name="T73" fmla="*/ 16717 h 690"/>
                <a:gd name="T74" fmla="*/ 355359 w 607"/>
                <a:gd name="T75" fmla="*/ 0 h 690"/>
                <a:gd name="T76" fmla="*/ 331492 w 607"/>
                <a:gd name="T77" fmla="*/ 16717 h 690"/>
                <a:gd name="T78" fmla="*/ 205083 w 607"/>
                <a:gd name="T79" fmla="*/ 46967 h 690"/>
                <a:gd name="T80" fmla="*/ 198895 w 607"/>
                <a:gd name="T81" fmla="*/ 59704 h 690"/>
                <a:gd name="T82" fmla="*/ 217459 w 607"/>
                <a:gd name="T83" fmla="*/ 88362 h 690"/>
                <a:gd name="T84" fmla="*/ 205083 w 607"/>
                <a:gd name="T85" fmla="*/ 99506 h 690"/>
                <a:gd name="T86" fmla="*/ 162652 w 607"/>
                <a:gd name="T87" fmla="*/ 111447 h 690"/>
                <a:gd name="T88" fmla="*/ 150276 w 607"/>
                <a:gd name="T89" fmla="*/ 105079 h 690"/>
                <a:gd name="T90" fmla="*/ 144089 w 607"/>
                <a:gd name="T91" fmla="*/ 70052 h 690"/>
                <a:gd name="T92" fmla="*/ 114033 w 607"/>
                <a:gd name="T93" fmla="*/ 76421 h 690"/>
                <a:gd name="T94" fmla="*/ 65414 w 607"/>
                <a:gd name="T95" fmla="*/ 59704 h 690"/>
                <a:gd name="T96" fmla="*/ 54807 w 607"/>
                <a:gd name="T97" fmla="*/ 63684 h 690"/>
                <a:gd name="T98" fmla="*/ 65414 w 607"/>
                <a:gd name="T99" fmla="*/ 111447 h 690"/>
                <a:gd name="T100" fmla="*/ 54807 w 607"/>
                <a:gd name="T101" fmla="*/ 141697 h 690"/>
                <a:gd name="T102" fmla="*/ 34475 w 607"/>
                <a:gd name="T103" fmla="*/ 148065 h 690"/>
                <a:gd name="T104" fmla="*/ 22983 w 607"/>
                <a:gd name="T105" fmla="*/ 134533 h 690"/>
                <a:gd name="T106" fmla="*/ 16796 w 607"/>
                <a:gd name="T107" fmla="*/ 177519 h 690"/>
                <a:gd name="T108" fmla="*/ 34475 w 607"/>
                <a:gd name="T109" fmla="*/ 183092 h 690"/>
                <a:gd name="T110" fmla="*/ 34475 w 607"/>
                <a:gd name="T111" fmla="*/ 212546 h 690"/>
                <a:gd name="T112" fmla="*/ 4420 w 607"/>
                <a:gd name="T113" fmla="*/ 241203 h 690"/>
                <a:gd name="T114" fmla="*/ 0 w 607"/>
                <a:gd name="T115" fmla="*/ 272249 h 69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07" h="690">
                  <a:moveTo>
                    <a:pt x="0" y="342"/>
                  </a:moveTo>
                  <a:lnTo>
                    <a:pt x="5" y="363"/>
                  </a:lnTo>
                  <a:lnTo>
                    <a:pt x="62" y="407"/>
                  </a:lnTo>
                  <a:lnTo>
                    <a:pt x="69" y="428"/>
                  </a:lnTo>
                  <a:lnTo>
                    <a:pt x="39" y="490"/>
                  </a:lnTo>
                  <a:lnTo>
                    <a:pt x="55" y="534"/>
                  </a:lnTo>
                  <a:lnTo>
                    <a:pt x="102" y="615"/>
                  </a:lnTo>
                  <a:lnTo>
                    <a:pt x="115" y="659"/>
                  </a:lnTo>
                  <a:lnTo>
                    <a:pt x="163" y="690"/>
                  </a:lnTo>
                  <a:lnTo>
                    <a:pt x="163" y="659"/>
                  </a:lnTo>
                  <a:lnTo>
                    <a:pt x="191" y="652"/>
                  </a:lnTo>
                  <a:lnTo>
                    <a:pt x="191" y="630"/>
                  </a:lnTo>
                  <a:lnTo>
                    <a:pt x="218" y="592"/>
                  </a:lnTo>
                  <a:lnTo>
                    <a:pt x="205" y="548"/>
                  </a:lnTo>
                  <a:lnTo>
                    <a:pt x="218" y="496"/>
                  </a:lnTo>
                  <a:lnTo>
                    <a:pt x="232" y="475"/>
                  </a:lnTo>
                  <a:lnTo>
                    <a:pt x="253" y="475"/>
                  </a:lnTo>
                  <a:lnTo>
                    <a:pt x="265" y="452"/>
                  </a:lnTo>
                  <a:lnTo>
                    <a:pt x="258" y="423"/>
                  </a:lnTo>
                  <a:lnTo>
                    <a:pt x="280" y="363"/>
                  </a:lnTo>
                  <a:lnTo>
                    <a:pt x="301" y="363"/>
                  </a:lnTo>
                  <a:lnTo>
                    <a:pt x="315" y="348"/>
                  </a:lnTo>
                  <a:lnTo>
                    <a:pt x="315" y="327"/>
                  </a:lnTo>
                  <a:lnTo>
                    <a:pt x="428" y="230"/>
                  </a:lnTo>
                  <a:lnTo>
                    <a:pt x="464" y="223"/>
                  </a:lnTo>
                  <a:lnTo>
                    <a:pt x="478" y="186"/>
                  </a:lnTo>
                  <a:lnTo>
                    <a:pt x="519" y="161"/>
                  </a:lnTo>
                  <a:lnTo>
                    <a:pt x="538" y="169"/>
                  </a:lnTo>
                  <a:lnTo>
                    <a:pt x="559" y="132"/>
                  </a:lnTo>
                  <a:lnTo>
                    <a:pt x="572" y="140"/>
                  </a:lnTo>
                  <a:lnTo>
                    <a:pt x="588" y="117"/>
                  </a:lnTo>
                  <a:lnTo>
                    <a:pt x="607" y="111"/>
                  </a:lnTo>
                  <a:lnTo>
                    <a:pt x="588" y="75"/>
                  </a:lnTo>
                  <a:lnTo>
                    <a:pt x="581" y="36"/>
                  </a:lnTo>
                  <a:lnTo>
                    <a:pt x="545" y="36"/>
                  </a:lnTo>
                  <a:lnTo>
                    <a:pt x="478" y="13"/>
                  </a:lnTo>
                  <a:lnTo>
                    <a:pt x="450" y="21"/>
                  </a:lnTo>
                  <a:lnTo>
                    <a:pt x="402" y="0"/>
                  </a:lnTo>
                  <a:lnTo>
                    <a:pt x="375" y="21"/>
                  </a:lnTo>
                  <a:lnTo>
                    <a:pt x="232" y="59"/>
                  </a:lnTo>
                  <a:lnTo>
                    <a:pt x="225" y="75"/>
                  </a:lnTo>
                  <a:lnTo>
                    <a:pt x="246" y="111"/>
                  </a:lnTo>
                  <a:lnTo>
                    <a:pt x="232" y="125"/>
                  </a:lnTo>
                  <a:lnTo>
                    <a:pt x="184" y="140"/>
                  </a:lnTo>
                  <a:lnTo>
                    <a:pt x="170" y="132"/>
                  </a:lnTo>
                  <a:lnTo>
                    <a:pt x="163" y="88"/>
                  </a:lnTo>
                  <a:lnTo>
                    <a:pt x="129" y="96"/>
                  </a:lnTo>
                  <a:lnTo>
                    <a:pt x="74" y="75"/>
                  </a:lnTo>
                  <a:lnTo>
                    <a:pt x="62" y="80"/>
                  </a:lnTo>
                  <a:lnTo>
                    <a:pt x="74" y="140"/>
                  </a:lnTo>
                  <a:lnTo>
                    <a:pt x="62" y="178"/>
                  </a:lnTo>
                  <a:lnTo>
                    <a:pt x="39" y="186"/>
                  </a:lnTo>
                  <a:lnTo>
                    <a:pt x="26" y="169"/>
                  </a:lnTo>
                  <a:lnTo>
                    <a:pt x="19" y="223"/>
                  </a:lnTo>
                  <a:lnTo>
                    <a:pt x="39" y="230"/>
                  </a:lnTo>
                  <a:lnTo>
                    <a:pt x="39" y="267"/>
                  </a:lnTo>
                  <a:lnTo>
                    <a:pt x="5" y="303"/>
                  </a:lnTo>
                  <a:lnTo>
                    <a:pt x="0" y="342"/>
                  </a:lnTo>
                  <a:close/>
                </a:path>
              </a:pathLst>
            </a:custGeom>
            <a:solidFill>
              <a:srgbClr val="FDFDFD"/>
            </a:solidFill>
            <a:ln w="1651">
              <a:solidFill>
                <a:schemeClr val="bg1">
                  <a:lumMod val="50000"/>
                </a:schemeClr>
              </a:solidFill>
              <a:prstDash val="solid"/>
              <a:round/>
              <a:headEnd/>
              <a:tailEnd/>
            </a:ln>
          </p:spPr>
          <p:txBody>
            <a:bodyPr/>
            <a:lstStyle/>
            <a:p>
              <a:pPr>
                <a:defRPr/>
              </a:pPr>
              <a:endParaRPr lang="es-ES_tradnl"/>
            </a:p>
          </p:txBody>
        </p:sp>
        <p:sp>
          <p:nvSpPr>
            <p:cNvPr id="98" name="Freeform 118">
              <a:extLst>
                <a:ext uri="{FF2B5EF4-FFF2-40B4-BE49-F238E27FC236}">
                  <a16:creationId xmlns:a16="http://schemas.microsoft.com/office/drawing/2014/main" id="{E0D5D227-2A84-4DBB-8FA1-820DE7CE0109}"/>
                </a:ext>
              </a:extLst>
            </p:cNvPr>
            <p:cNvSpPr>
              <a:spLocks/>
            </p:cNvSpPr>
            <p:nvPr/>
          </p:nvSpPr>
          <p:spPr bwMode="auto">
            <a:xfrm>
              <a:off x="9945985" y="3142268"/>
              <a:ext cx="470097" cy="463060"/>
            </a:xfrm>
            <a:custGeom>
              <a:avLst/>
              <a:gdLst>
                <a:gd name="T0" fmla="*/ 0 w 600"/>
                <a:gd name="T1" fmla="*/ 423069 h 658"/>
                <a:gd name="T2" fmla="*/ 0 w 600"/>
                <a:gd name="T3" fmla="*/ 394494 h 658"/>
                <a:gd name="T4" fmla="*/ 18558 w 600"/>
                <a:gd name="T5" fmla="*/ 363538 h 658"/>
                <a:gd name="T6" fmla="*/ 48604 w 600"/>
                <a:gd name="T7" fmla="*/ 363538 h 658"/>
                <a:gd name="T8" fmla="*/ 78650 w 600"/>
                <a:gd name="T9" fmla="*/ 305594 h 658"/>
                <a:gd name="T10" fmla="*/ 78650 w 600"/>
                <a:gd name="T11" fmla="*/ 264319 h 658"/>
                <a:gd name="T12" fmla="*/ 121952 w 600"/>
                <a:gd name="T13" fmla="*/ 270669 h 658"/>
                <a:gd name="T14" fmla="*/ 212974 w 600"/>
                <a:gd name="T15" fmla="*/ 211138 h 658"/>
                <a:gd name="T16" fmla="*/ 200602 w 600"/>
                <a:gd name="T17" fmla="*/ 168275 h 658"/>
                <a:gd name="T18" fmla="*/ 229764 w 600"/>
                <a:gd name="T19" fmla="*/ 110331 h 658"/>
                <a:gd name="T20" fmla="*/ 253624 w 600"/>
                <a:gd name="T21" fmla="*/ 87313 h 658"/>
                <a:gd name="T22" fmla="*/ 236834 w 600"/>
                <a:gd name="T23" fmla="*/ 70644 h 658"/>
                <a:gd name="T24" fmla="*/ 217392 w 600"/>
                <a:gd name="T25" fmla="*/ 80963 h 658"/>
                <a:gd name="T26" fmla="*/ 200602 w 600"/>
                <a:gd name="T27" fmla="*/ 70644 h 658"/>
                <a:gd name="T28" fmla="*/ 200602 w 600"/>
                <a:gd name="T29" fmla="*/ 46038 h 658"/>
                <a:gd name="T30" fmla="*/ 253624 w 600"/>
                <a:gd name="T31" fmla="*/ 41275 h 658"/>
                <a:gd name="T32" fmla="*/ 272182 w 600"/>
                <a:gd name="T33" fmla="*/ 0 h 658"/>
                <a:gd name="T34" fmla="*/ 312833 w 600"/>
                <a:gd name="T35" fmla="*/ 4763 h 658"/>
                <a:gd name="T36" fmla="*/ 332274 w 600"/>
                <a:gd name="T37" fmla="*/ 16669 h 658"/>
                <a:gd name="T38" fmla="*/ 379995 w 600"/>
                <a:gd name="T39" fmla="*/ 11113 h 658"/>
                <a:gd name="T40" fmla="*/ 416227 w 600"/>
                <a:gd name="T41" fmla="*/ 27781 h 658"/>
                <a:gd name="T42" fmla="*/ 428599 w 600"/>
                <a:gd name="T43" fmla="*/ 46038 h 658"/>
                <a:gd name="T44" fmla="*/ 434785 w 600"/>
                <a:gd name="T45" fmla="*/ 87313 h 658"/>
                <a:gd name="T46" fmla="*/ 454226 w 600"/>
                <a:gd name="T47" fmla="*/ 93663 h 658"/>
                <a:gd name="T48" fmla="*/ 495760 w 600"/>
                <a:gd name="T49" fmla="*/ 87313 h 658"/>
                <a:gd name="T50" fmla="*/ 530225 w 600"/>
                <a:gd name="T51" fmla="*/ 123825 h 658"/>
                <a:gd name="T52" fmla="*/ 434785 w 600"/>
                <a:gd name="T53" fmla="*/ 275432 h 658"/>
                <a:gd name="T54" fmla="*/ 350832 w 600"/>
                <a:gd name="T55" fmla="*/ 357188 h 658"/>
                <a:gd name="T56" fmla="*/ 344646 w 600"/>
                <a:gd name="T57" fmla="*/ 404813 h 658"/>
                <a:gd name="T58" fmla="*/ 284554 w 600"/>
                <a:gd name="T59" fmla="*/ 522288 h 658"/>
                <a:gd name="T60" fmla="*/ 236834 w 600"/>
                <a:gd name="T61" fmla="*/ 487363 h 658"/>
                <a:gd name="T62" fmla="*/ 200602 w 600"/>
                <a:gd name="T63" fmla="*/ 487363 h 658"/>
                <a:gd name="T64" fmla="*/ 158184 w 600"/>
                <a:gd name="T65" fmla="*/ 504032 h 658"/>
                <a:gd name="T66" fmla="*/ 92789 w 600"/>
                <a:gd name="T67" fmla="*/ 511969 h 658"/>
                <a:gd name="T68" fmla="*/ 78650 w 600"/>
                <a:gd name="T69" fmla="*/ 504032 h 658"/>
                <a:gd name="T70" fmla="*/ 65394 w 600"/>
                <a:gd name="T71" fmla="*/ 476250 h 658"/>
                <a:gd name="T72" fmla="*/ 18558 w 600"/>
                <a:gd name="T73" fmla="*/ 446088 h 658"/>
                <a:gd name="T74" fmla="*/ 0 w 600"/>
                <a:gd name="T75" fmla="*/ 423069 h 6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00" h="658">
                  <a:moveTo>
                    <a:pt x="0" y="533"/>
                  </a:moveTo>
                  <a:lnTo>
                    <a:pt x="0" y="497"/>
                  </a:lnTo>
                  <a:lnTo>
                    <a:pt x="21" y="458"/>
                  </a:lnTo>
                  <a:lnTo>
                    <a:pt x="55" y="458"/>
                  </a:lnTo>
                  <a:lnTo>
                    <a:pt x="89" y="385"/>
                  </a:lnTo>
                  <a:lnTo>
                    <a:pt x="89" y="333"/>
                  </a:lnTo>
                  <a:lnTo>
                    <a:pt x="138" y="341"/>
                  </a:lnTo>
                  <a:lnTo>
                    <a:pt x="241" y="266"/>
                  </a:lnTo>
                  <a:lnTo>
                    <a:pt x="227" y="212"/>
                  </a:lnTo>
                  <a:lnTo>
                    <a:pt x="260" y="139"/>
                  </a:lnTo>
                  <a:lnTo>
                    <a:pt x="287" y="110"/>
                  </a:lnTo>
                  <a:lnTo>
                    <a:pt x="268" y="89"/>
                  </a:lnTo>
                  <a:lnTo>
                    <a:pt x="246" y="102"/>
                  </a:lnTo>
                  <a:lnTo>
                    <a:pt x="227" y="89"/>
                  </a:lnTo>
                  <a:lnTo>
                    <a:pt x="227" y="58"/>
                  </a:lnTo>
                  <a:lnTo>
                    <a:pt x="287" y="52"/>
                  </a:lnTo>
                  <a:lnTo>
                    <a:pt x="308" y="0"/>
                  </a:lnTo>
                  <a:lnTo>
                    <a:pt x="354" y="6"/>
                  </a:lnTo>
                  <a:lnTo>
                    <a:pt x="376" y="21"/>
                  </a:lnTo>
                  <a:lnTo>
                    <a:pt x="430" y="14"/>
                  </a:lnTo>
                  <a:lnTo>
                    <a:pt x="471" y="35"/>
                  </a:lnTo>
                  <a:lnTo>
                    <a:pt x="485" y="58"/>
                  </a:lnTo>
                  <a:lnTo>
                    <a:pt x="492" y="110"/>
                  </a:lnTo>
                  <a:lnTo>
                    <a:pt x="514" y="118"/>
                  </a:lnTo>
                  <a:lnTo>
                    <a:pt x="561" y="110"/>
                  </a:lnTo>
                  <a:lnTo>
                    <a:pt x="600" y="156"/>
                  </a:lnTo>
                  <a:lnTo>
                    <a:pt x="492" y="347"/>
                  </a:lnTo>
                  <a:lnTo>
                    <a:pt x="397" y="450"/>
                  </a:lnTo>
                  <a:lnTo>
                    <a:pt x="390" y="510"/>
                  </a:lnTo>
                  <a:lnTo>
                    <a:pt x="322" y="658"/>
                  </a:lnTo>
                  <a:lnTo>
                    <a:pt x="268" y="614"/>
                  </a:lnTo>
                  <a:lnTo>
                    <a:pt x="227" y="614"/>
                  </a:lnTo>
                  <a:lnTo>
                    <a:pt x="179" y="635"/>
                  </a:lnTo>
                  <a:lnTo>
                    <a:pt x="105" y="645"/>
                  </a:lnTo>
                  <a:lnTo>
                    <a:pt x="89" y="635"/>
                  </a:lnTo>
                  <a:lnTo>
                    <a:pt x="74" y="600"/>
                  </a:lnTo>
                  <a:lnTo>
                    <a:pt x="21" y="562"/>
                  </a:lnTo>
                  <a:lnTo>
                    <a:pt x="0" y="533"/>
                  </a:lnTo>
                  <a:close/>
                </a:path>
              </a:pathLst>
            </a:custGeom>
            <a:solidFill>
              <a:srgbClr val="FDFDFD"/>
            </a:solidFill>
            <a:ln w="1651">
              <a:solidFill>
                <a:schemeClr val="bg1">
                  <a:lumMod val="50000"/>
                </a:schemeClr>
              </a:solidFill>
              <a:prstDash val="solid"/>
              <a:round/>
              <a:headEnd/>
              <a:tailEnd/>
            </a:ln>
          </p:spPr>
          <p:txBody>
            <a:bodyPr/>
            <a:lstStyle/>
            <a:p>
              <a:pPr>
                <a:defRPr/>
              </a:pPr>
              <a:endParaRPr lang="es-ES_tradnl"/>
            </a:p>
          </p:txBody>
        </p:sp>
        <p:sp>
          <p:nvSpPr>
            <p:cNvPr id="99" name="Freeform 119">
              <a:extLst>
                <a:ext uri="{FF2B5EF4-FFF2-40B4-BE49-F238E27FC236}">
                  <a16:creationId xmlns:a16="http://schemas.microsoft.com/office/drawing/2014/main" id="{A56C3C1F-A895-4F1B-933E-78165063A87D}"/>
                </a:ext>
              </a:extLst>
            </p:cNvPr>
            <p:cNvSpPr>
              <a:spLocks/>
            </p:cNvSpPr>
            <p:nvPr/>
          </p:nvSpPr>
          <p:spPr bwMode="auto">
            <a:xfrm>
              <a:off x="9726418" y="3509620"/>
              <a:ext cx="536248" cy="584102"/>
            </a:xfrm>
            <a:custGeom>
              <a:avLst/>
              <a:gdLst>
                <a:gd name="T0" fmla="*/ 0 w 684"/>
                <a:gd name="T1" fmla="*/ 196099237 h 831"/>
                <a:gd name="T2" fmla="*/ 5473598 w 684"/>
                <a:gd name="T3" fmla="*/ 228782179 h 831"/>
                <a:gd name="T4" fmla="*/ 39095992 w 684"/>
                <a:gd name="T5" fmla="*/ 260837228 h 831"/>
                <a:gd name="T6" fmla="*/ 123544147 w 684"/>
                <a:gd name="T7" fmla="*/ 280320938 h 831"/>
                <a:gd name="T8" fmla="*/ 112596951 w 684"/>
                <a:gd name="T9" fmla="*/ 336259706 h 831"/>
                <a:gd name="T10" fmla="*/ 96177041 w 684"/>
                <a:gd name="T11" fmla="*/ 368942648 h 831"/>
                <a:gd name="T12" fmla="*/ 101649755 w 684"/>
                <a:gd name="T13" fmla="*/ 401626383 h 831"/>
                <a:gd name="T14" fmla="*/ 112596951 w 684"/>
                <a:gd name="T15" fmla="*/ 419224829 h 831"/>
                <a:gd name="T16" fmla="*/ 197045107 w 684"/>
                <a:gd name="T17" fmla="*/ 424252730 h 831"/>
                <a:gd name="T18" fmla="*/ 218938614 w 684"/>
                <a:gd name="T19" fmla="*/ 434309324 h 831"/>
                <a:gd name="T20" fmla="*/ 218938614 w 684"/>
                <a:gd name="T21" fmla="*/ 481448076 h 831"/>
                <a:gd name="T22" fmla="*/ 261944824 w 684"/>
                <a:gd name="T23" fmla="*/ 494647307 h 831"/>
                <a:gd name="T24" fmla="*/ 288530240 w 684"/>
                <a:gd name="T25" fmla="*/ 489619406 h 831"/>
                <a:gd name="T26" fmla="*/ 294002954 w 684"/>
                <a:gd name="T27" fmla="*/ 517274447 h 831"/>
                <a:gd name="T28" fmla="*/ 304950150 w 684"/>
                <a:gd name="T29" fmla="*/ 522302348 h 831"/>
                <a:gd name="T30" fmla="*/ 342482761 w 684"/>
                <a:gd name="T31" fmla="*/ 512874439 h 831"/>
                <a:gd name="T32" fmla="*/ 353429957 w 684"/>
                <a:gd name="T33" fmla="*/ 504075216 h 831"/>
                <a:gd name="T34" fmla="*/ 337009163 w 684"/>
                <a:gd name="T35" fmla="*/ 481448076 h 831"/>
                <a:gd name="T36" fmla="*/ 342482761 w 684"/>
                <a:gd name="T37" fmla="*/ 471392274 h 831"/>
                <a:gd name="T38" fmla="*/ 454298023 w 684"/>
                <a:gd name="T39" fmla="*/ 447507763 h 831"/>
                <a:gd name="T40" fmla="*/ 475409840 w 684"/>
                <a:gd name="T41" fmla="*/ 434309324 h 831"/>
                <a:gd name="T42" fmla="*/ 512942452 w 684"/>
                <a:gd name="T43" fmla="*/ 447507763 h 831"/>
                <a:gd name="T44" fmla="*/ 534835960 w 684"/>
                <a:gd name="T45" fmla="*/ 442479862 h 831"/>
                <a:gd name="T46" fmla="*/ 502776946 w 684"/>
                <a:gd name="T47" fmla="*/ 414824821 h 831"/>
                <a:gd name="T48" fmla="*/ 470717932 w 684"/>
                <a:gd name="T49" fmla="*/ 368942648 h 831"/>
                <a:gd name="T50" fmla="*/ 459771621 w 684"/>
                <a:gd name="T51" fmla="*/ 344430243 h 831"/>
                <a:gd name="T52" fmla="*/ 454298023 w 684"/>
                <a:gd name="T53" fmla="*/ 290377533 h 831"/>
                <a:gd name="T54" fmla="*/ 422239009 w 684"/>
                <a:gd name="T55" fmla="*/ 233182187 h 831"/>
                <a:gd name="T56" fmla="*/ 422239009 w 684"/>
                <a:gd name="T57" fmla="*/ 200498452 h 831"/>
                <a:gd name="T58" fmla="*/ 459771621 w 684"/>
                <a:gd name="T59" fmla="*/ 130732560 h 831"/>
                <a:gd name="T60" fmla="*/ 470717932 w 684"/>
                <a:gd name="T61" fmla="*/ 93021717 h 831"/>
                <a:gd name="T62" fmla="*/ 428494297 w 684"/>
                <a:gd name="T63" fmla="*/ 65366677 h 831"/>
                <a:gd name="T64" fmla="*/ 396435283 w 684"/>
                <a:gd name="T65" fmla="*/ 65366677 h 831"/>
                <a:gd name="T66" fmla="*/ 358902671 w 684"/>
                <a:gd name="T67" fmla="*/ 78565115 h 831"/>
                <a:gd name="T68" fmla="*/ 301040816 w 684"/>
                <a:gd name="T69" fmla="*/ 84850387 h 831"/>
                <a:gd name="T70" fmla="*/ 288530240 w 684"/>
                <a:gd name="T71" fmla="*/ 78565115 h 831"/>
                <a:gd name="T72" fmla="*/ 276801354 w 684"/>
                <a:gd name="T73" fmla="*/ 56566661 h 831"/>
                <a:gd name="T74" fmla="*/ 235359408 w 684"/>
                <a:gd name="T75" fmla="*/ 32682942 h 831"/>
                <a:gd name="T76" fmla="*/ 209555682 w 684"/>
                <a:gd name="T77" fmla="*/ 43368222 h 831"/>
                <a:gd name="T78" fmla="*/ 181406003 w 684"/>
                <a:gd name="T79" fmla="*/ 5027901 h 831"/>
                <a:gd name="T80" fmla="*/ 155603161 w 684"/>
                <a:gd name="T81" fmla="*/ 0 h 831"/>
                <a:gd name="T82" fmla="*/ 132927079 w 684"/>
                <a:gd name="T83" fmla="*/ 9427909 h 831"/>
                <a:gd name="T84" fmla="*/ 107123353 w 684"/>
                <a:gd name="T85" fmla="*/ 37711636 h 831"/>
                <a:gd name="T86" fmla="*/ 101649755 w 684"/>
                <a:gd name="T87" fmla="*/ 93021717 h 831"/>
                <a:gd name="T88" fmla="*/ 84448155 w 684"/>
                <a:gd name="T89" fmla="*/ 117534122 h 831"/>
                <a:gd name="T90" fmla="*/ 48478924 w 684"/>
                <a:gd name="T91" fmla="*/ 121933337 h 831"/>
                <a:gd name="T92" fmla="*/ 0 w 684"/>
                <a:gd name="T93" fmla="*/ 196099237 h 83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84" h="831">
                  <a:moveTo>
                    <a:pt x="0" y="312"/>
                  </a:moveTo>
                  <a:lnTo>
                    <a:pt x="7" y="364"/>
                  </a:lnTo>
                  <a:lnTo>
                    <a:pt x="50" y="415"/>
                  </a:lnTo>
                  <a:lnTo>
                    <a:pt x="158" y="446"/>
                  </a:lnTo>
                  <a:lnTo>
                    <a:pt x="144" y="535"/>
                  </a:lnTo>
                  <a:lnTo>
                    <a:pt x="123" y="587"/>
                  </a:lnTo>
                  <a:lnTo>
                    <a:pt x="130" y="639"/>
                  </a:lnTo>
                  <a:lnTo>
                    <a:pt x="144" y="667"/>
                  </a:lnTo>
                  <a:lnTo>
                    <a:pt x="252" y="675"/>
                  </a:lnTo>
                  <a:lnTo>
                    <a:pt x="280" y="691"/>
                  </a:lnTo>
                  <a:lnTo>
                    <a:pt x="280" y="766"/>
                  </a:lnTo>
                  <a:lnTo>
                    <a:pt x="335" y="787"/>
                  </a:lnTo>
                  <a:lnTo>
                    <a:pt x="369" y="779"/>
                  </a:lnTo>
                  <a:lnTo>
                    <a:pt x="376" y="823"/>
                  </a:lnTo>
                  <a:lnTo>
                    <a:pt x="390" y="831"/>
                  </a:lnTo>
                  <a:lnTo>
                    <a:pt x="438" y="816"/>
                  </a:lnTo>
                  <a:lnTo>
                    <a:pt x="452" y="802"/>
                  </a:lnTo>
                  <a:lnTo>
                    <a:pt x="431" y="766"/>
                  </a:lnTo>
                  <a:lnTo>
                    <a:pt x="438" y="750"/>
                  </a:lnTo>
                  <a:lnTo>
                    <a:pt x="581" y="712"/>
                  </a:lnTo>
                  <a:lnTo>
                    <a:pt x="608" y="691"/>
                  </a:lnTo>
                  <a:lnTo>
                    <a:pt x="656" y="712"/>
                  </a:lnTo>
                  <a:lnTo>
                    <a:pt x="684" y="704"/>
                  </a:lnTo>
                  <a:lnTo>
                    <a:pt x="643" y="660"/>
                  </a:lnTo>
                  <a:lnTo>
                    <a:pt x="602" y="587"/>
                  </a:lnTo>
                  <a:lnTo>
                    <a:pt x="588" y="548"/>
                  </a:lnTo>
                  <a:lnTo>
                    <a:pt x="581" y="462"/>
                  </a:lnTo>
                  <a:lnTo>
                    <a:pt x="540" y="371"/>
                  </a:lnTo>
                  <a:lnTo>
                    <a:pt x="540" y="319"/>
                  </a:lnTo>
                  <a:lnTo>
                    <a:pt x="588" y="208"/>
                  </a:lnTo>
                  <a:lnTo>
                    <a:pt x="602" y="148"/>
                  </a:lnTo>
                  <a:lnTo>
                    <a:pt x="548" y="104"/>
                  </a:lnTo>
                  <a:lnTo>
                    <a:pt x="507" y="104"/>
                  </a:lnTo>
                  <a:lnTo>
                    <a:pt x="459" y="125"/>
                  </a:lnTo>
                  <a:lnTo>
                    <a:pt x="385" y="135"/>
                  </a:lnTo>
                  <a:lnTo>
                    <a:pt x="369" y="125"/>
                  </a:lnTo>
                  <a:lnTo>
                    <a:pt x="354" y="90"/>
                  </a:lnTo>
                  <a:lnTo>
                    <a:pt x="301" y="52"/>
                  </a:lnTo>
                  <a:lnTo>
                    <a:pt x="268" y="69"/>
                  </a:lnTo>
                  <a:lnTo>
                    <a:pt x="232" y="8"/>
                  </a:lnTo>
                  <a:lnTo>
                    <a:pt x="199" y="0"/>
                  </a:lnTo>
                  <a:lnTo>
                    <a:pt x="170" y="15"/>
                  </a:lnTo>
                  <a:lnTo>
                    <a:pt x="137" y="60"/>
                  </a:lnTo>
                  <a:lnTo>
                    <a:pt x="130" y="148"/>
                  </a:lnTo>
                  <a:lnTo>
                    <a:pt x="108" y="187"/>
                  </a:lnTo>
                  <a:lnTo>
                    <a:pt x="62" y="194"/>
                  </a:lnTo>
                  <a:lnTo>
                    <a:pt x="0" y="312"/>
                  </a:lnTo>
                  <a:close/>
                </a:path>
              </a:pathLst>
            </a:custGeom>
            <a:solidFill>
              <a:srgbClr val="FDFDFD"/>
            </a:solidFill>
            <a:ln w="1651">
              <a:solidFill>
                <a:schemeClr val="bg1">
                  <a:lumMod val="50000"/>
                </a:schemeClr>
              </a:solidFill>
              <a:prstDash val="solid"/>
              <a:round/>
              <a:headEnd/>
              <a:tailEnd/>
            </a:ln>
          </p:spPr>
          <p:txBody>
            <a:bodyPr/>
            <a:lstStyle/>
            <a:p>
              <a:endParaRPr lang="es-ES"/>
            </a:p>
          </p:txBody>
        </p:sp>
        <p:sp>
          <p:nvSpPr>
            <p:cNvPr id="100" name="Freeform 34">
              <a:extLst>
                <a:ext uri="{FF2B5EF4-FFF2-40B4-BE49-F238E27FC236}">
                  <a16:creationId xmlns:a16="http://schemas.microsoft.com/office/drawing/2014/main" id="{15DAE1D0-FDEF-4195-814D-E432D03ED6DD}"/>
                </a:ext>
              </a:extLst>
            </p:cNvPr>
            <p:cNvSpPr>
              <a:spLocks/>
            </p:cNvSpPr>
            <p:nvPr/>
          </p:nvSpPr>
          <p:spPr bwMode="auto">
            <a:xfrm>
              <a:off x="9225355" y="2190134"/>
              <a:ext cx="118229" cy="73189"/>
            </a:xfrm>
            <a:custGeom>
              <a:avLst/>
              <a:gdLst>
                <a:gd name="T0" fmla="*/ 0 w 151"/>
                <a:gd name="T1" fmla="*/ 16669 h 104"/>
                <a:gd name="T2" fmla="*/ 16779 w 151"/>
                <a:gd name="T3" fmla="*/ 53181 h 104"/>
                <a:gd name="T4" fmla="*/ 115688 w 151"/>
                <a:gd name="T5" fmla="*/ 82550 h 104"/>
                <a:gd name="T6" fmla="*/ 133350 w 151"/>
                <a:gd name="T7" fmla="*/ 76200 h 104"/>
                <a:gd name="T8" fmla="*/ 107740 w 151"/>
                <a:gd name="T9" fmla="*/ 53181 h 104"/>
                <a:gd name="T10" fmla="*/ 101558 w 151"/>
                <a:gd name="T11" fmla="*/ 6350 h 104"/>
                <a:gd name="T12" fmla="*/ 79480 w 151"/>
                <a:gd name="T13" fmla="*/ 10319 h 104"/>
                <a:gd name="T14" fmla="*/ 54753 w 151"/>
                <a:gd name="T15" fmla="*/ 0 h 104"/>
                <a:gd name="T16" fmla="*/ 16779 w 151"/>
                <a:gd name="T17" fmla="*/ 0 h 104"/>
                <a:gd name="T18" fmla="*/ 0 w 151"/>
                <a:gd name="T19" fmla="*/ 16669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 h="104">
                  <a:moveTo>
                    <a:pt x="0" y="21"/>
                  </a:moveTo>
                  <a:lnTo>
                    <a:pt x="19" y="67"/>
                  </a:lnTo>
                  <a:lnTo>
                    <a:pt x="131" y="104"/>
                  </a:lnTo>
                  <a:lnTo>
                    <a:pt x="151" y="96"/>
                  </a:lnTo>
                  <a:lnTo>
                    <a:pt x="122" y="67"/>
                  </a:lnTo>
                  <a:lnTo>
                    <a:pt x="115" y="8"/>
                  </a:lnTo>
                  <a:lnTo>
                    <a:pt x="90" y="13"/>
                  </a:lnTo>
                  <a:lnTo>
                    <a:pt x="62" y="0"/>
                  </a:lnTo>
                  <a:lnTo>
                    <a:pt x="19" y="0"/>
                  </a:lnTo>
                  <a:lnTo>
                    <a:pt x="0" y="21"/>
                  </a:lnTo>
                  <a:close/>
                </a:path>
              </a:pathLst>
            </a:custGeom>
            <a:solidFill>
              <a:srgbClr val="8C9AB7"/>
            </a:solidFill>
            <a:ln w="1651">
              <a:solidFill>
                <a:schemeClr val="bg1">
                  <a:lumMod val="50000"/>
                </a:schemeClr>
              </a:solidFill>
              <a:prstDash val="solid"/>
              <a:round/>
              <a:headEnd/>
              <a:tailEnd/>
            </a:ln>
          </p:spPr>
          <p:txBody>
            <a:bodyPr/>
            <a:lstStyle/>
            <a:p>
              <a:pPr>
                <a:defRPr/>
              </a:pPr>
              <a:endParaRPr lang="es-ES_tradnl"/>
            </a:p>
          </p:txBody>
        </p:sp>
      </p:grpSp>
      <p:pic>
        <p:nvPicPr>
          <p:cNvPr id="104" name="Picture 2" descr="https://d30y9cdsu7xlg0.cloudfront.net/png/207099-200.png">
            <a:extLst>
              <a:ext uri="{FF2B5EF4-FFF2-40B4-BE49-F238E27FC236}">
                <a16:creationId xmlns:a16="http://schemas.microsoft.com/office/drawing/2014/main" id="{1EDE6777-A3F8-4F4D-9AB7-3B1E44AEB15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81" y="1346965"/>
            <a:ext cx="328474" cy="328474"/>
          </a:xfrm>
          <a:prstGeom prst="rect">
            <a:avLst/>
          </a:prstGeom>
          <a:noFill/>
          <a:extLst>
            <a:ext uri="{909E8E84-426E-40DD-AFC4-6F175D3DCCD1}">
              <a14:hiddenFill xmlns:a14="http://schemas.microsoft.com/office/drawing/2010/main">
                <a:solidFill>
                  <a:srgbClr val="FFFFFF"/>
                </a:solidFill>
              </a14:hiddenFill>
            </a:ext>
          </a:extLst>
        </p:spPr>
      </p:pic>
      <p:sp>
        <p:nvSpPr>
          <p:cNvPr id="105" name="Rectangle 3">
            <a:extLst>
              <a:ext uri="{FF2B5EF4-FFF2-40B4-BE49-F238E27FC236}">
                <a16:creationId xmlns:a16="http://schemas.microsoft.com/office/drawing/2014/main" id="{9838BB13-4784-4AD5-9524-6DB409A5F5D7}"/>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NO 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106" name="Rectangle 3">
            <a:extLst>
              <a:ext uri="{FF2B5EF4-FFF2-40B4-BE49-F238E27FC236}">
                <a16:creationId xmlns:a16="http://schemas.microsoft.com/office/drawing/2014/main" id="{BA0EB0BC-A368-48F5-8BFD-423F95756FE9}"/>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de libros en el último año</a:t>
            </a:r>
          </a:p>
        </p:txBody>
      </p:sp>
      <p:sp>
        <p:nvSpPr>
          <p:cNvPr id="108" name="CuadroTexto 107">
            <a:extLst>
              <a:ext uri="{FF2B5EF4-FFF2-40B4-BE49-F238E27FC236}">
                <a16:creationId xmlns:a16="http://schemas.microsoft.com/office/drawing/2014/main" id="{376940E2-E149-430B-AA99-A2B4B087B30E}"/>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Tree>
    <p:extLst>
      <p:ext uri="{BB962C8B-B14F-4D97-AF65-F5344CB8AC3E}">
        <p14:creationId xmlns:p14="http://schemas.microsoft.com/office/powerpoint/2010/main" val="4751186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91</a:t>
            </a:fld>
            <a:endParaRPr lang="es-ES_tradnl" dirty="0"/>
          </a:p>
        </p:txBody>
      </p:sp>
      <p:graphicFrame>
        <p:nvGraphicFramePr>
          <p:cNvPr id="105" name="12 Gráfico">
            <a:extLst>
              <a:ext uri="{FF2B5EF4-FFF2-40B4-BE49-F238E27FC236}">
                <a16:creationId xmlns:a16="http://schemas.microsoft.com/office/drawing/2014/main" id="{5D5D073F-497A-4FAC-8514-54B3F7FD0793}"/>
              </a:ext>
            </a:extLst>
          </p:cNvPr>
          <p:cNvGraphicFramePr/>
          <p:nvPr>
            <p:extLst>
              <p:ext uri="{D42A27DB-BD31-4B8C-83A1-F6EECF244321}">
                <p14:modId xmlns:p14="http://schemas.microsoft.com/office/powerpoint/2010/main" val="3198218346"/>
              </p:ext>
            </p:extLst>
          </p:nvPr>
        </p:nvGraphicFramePr>
        <p:xfrm>
          <a:off x="2002566" y="2273365"/>
          <a:ext cx="6978155" cy="4584635"/>
        </p:xfrm>
        <a:graphic>
          <a:graphicData uri="http://schemas.openxmlformats.org/drawingml/2006/chart">
            <c:chart xmlns:c="http://schemas.openxmlformats.org/drawingml/2006/chart" xmlns:r="http://schemas.openxmlformats.org/officeDocument/2006/relationships" r:id="rId2"/>
          </a:graphicData>
        </a:graphic>
      </p:graphicFrame>
      <p:sp>
        <p:nvSpPr>
          <p:cNvPr id="106" name="Rectangle 14">
            <a:extLst>
              <a:ext uri="{FF2B5EF4-FFF2-40B4-BE49-F238E27FC236}">
                <a16:creationId xmlns:a16="http://schemas.microsoft.com/office/drawing/2014/main" id="{3CD6FC4B-2907-42E3-8B9D-03BCDA6FB775}"/>
              </a:ext>
            </a:extLst>
          </p:cNvPr>
          <p:cNvSpPr>
            <a:spLocks noChangeArrowheads="1"/>
          </p:cNvSpPr>
          <p:nvPr/>
        </p:nvSpPr>
        <p:spPr bwMode="auto">
          <a:xfrm>
            <a:off x="7904680" y="2056125"/>
            <a:ext cx="1354236" cy="217240"/>
          </a:xfrm>
          <a:prstGeom prst="rect">
            <a:avLst/>
          </a:prstGeom>
          <a:noFill/>
        </p:spPr>
        <p:txBody>
          <a:bodyPr wrap="square" rtlCol="0">
            <a:spAutoFit/>
          </a:bodyPr>
          <a:lstStyle/>
          <a:p>
            <a:pPr algn="r"/>
            <a:r>
              <a:rPr lang="es-ES" sz="900" dirty="0">
                <a:solidFill>
                  <a:srgbClr val="002060"/>
                </a:solidFill>
                <a:latin typeface="+mj-lt"/>
                <a:ea typeface="Roboto" pitchFamily="2" charset="0"/>
              </a:rPr>
              <a:t>Respuesta múltiple</a:t>
            </a:r>
          </a:p>
        </p:txBody>
      </p:sp>
      <p:sp>
        <p:nvSpPr>
          <p:cNvPr id="108" name="Rectangle 2">
            <a:extLst>
              <a:ext uri="{FF2B5EF4-FFF2-40B4-BE49-F238E27FC236}">
                <a16:creationId xmlns:a16="http://schemas.microsoft.com/office/drawing/2014/main" id="{7E24DA17-55D7-4EE8-B3B6-26A77F8332FA}"/>
              </a:ext>
            </a:extLst>
          </p:cNvPr>
          <p:cNvSpPr>
            <a:spLocks noChangeArrowheads="1"/>
          </p:cNvSpPr>
          <p:nvPr/>
        </p:nvSpPr>
        <p:spPr bwMode="auto">
          <a:xfrm>
            <a:off x="942109" y="1516560"/>
            <a:ext cx="9099067" cy="667673"/>
          </a:xfrm>
          <a:prstGeom prst="rect">
            <a:avLst/>
          </a:prstGeom>
          <a:noFill/>
          <a:ln w="9525">
            <a:noFill/>
            <a:miter lim="800000"/>
            <a:headEnd/>
            <a:tailEnd/>
          </a:ln>
          <a:effectLst/>
        </p:spPr>
        <p:txBody>
          <a:bodyPr anchor="ctr"/>
          <a:lstStyle/>
          <a:p>
            <a:pPr algn="ctr"/>
            <a:r>
              <a:rPr lang="es-ES" sz="2000" dirty="0">
                <a:solidFill>
                  <a:schemeClr val="accent4"/>
                </a:solidFill>
                <a:ea typeface="Verdana" panose="020B0604030504040204" pitchFamily="34" charset="0"/>
                <a:cs typeface="Verdana" panose="020B0604030504040204" pitchFamily="34" charset="0"/>
              </a:rPr>
              <a:t>¿Cuál es su </a:t>
            </a:r>
            <a:r>
              <a:rPr lang="es-ES" sz="2000" b="1" dirty="0">
                <a:solidFill>
                  <a:schemeClr val="accent4"/>
                </a:solidFill>
                <a:ea typeface="Verdana" panose="020B0604030504040204" pitchFamily="34" charset="0"/>
                <a:cs typeface="Verdana" panose="020B0604030504040204" pitchFamily="34" charset="0"/>
              </a:rPr>
              <a:t>lugar habitual de compra? </a:t>
            </a:r>
            <a:br>
              <a:rPr lang="es-ES" sz="2000" b="1" dirty="0">
                <a:solidFill>
                  <a:schemeClr val="accent4"/>
                </a:solidFill>
                <a:ea typeface="Verdana" panose="020B0604030504040204" pitchFamily="34" charset="0"/>
                <a:cs typeface="Verdana" panose="020B0604030504040204" pitchFamily="34" charset="0"/>
              </a:rPr>
            </a:br>
            <a:r>
              <a:rPr lang="es-ES" sz="2000" dirty="0">
                <a:solidFill>
                  <a:schemeClr val="accent4"/>
                </a:solidFill>
                <a:ea typeface="Verdana" panose="020B0604030504040204" pitchFamily="34" charset="0"/>
                <a:cs typeface="Verdana" panose="020B0604030504040204" pitchFamily="34" charset="0"/>
              </a:rPr>
              <a:t>¿Y dónde realizó su </a:t>
            </a:r>
            <a:r>
              <a:rPr lang="es-ES" sz="2000" b="1" dirty="0">
                <a:solidFill>
                  <a:schemeClr val="accent4"/>
                </a:solidFill>
                <a:ea typeface="Verdana" panose="020B0604030504040204" pitchFamily="34" charset="0"/>
                <a:cs typeface="Verdana" panose="020B0604030504040204" pitchFamily="34" charset="0"/>
              </a:rPr>
              <a:t>última compra? </a:t>
            </a:r>
          </a:p>
        </p:txBody>
      </p:sp>
      <p:sp>
        <p:nvSpPr>
          <p:cNvPr id="112" name="Rectangle 6">
            <a:extLst>
              <a:ext uri="{FF2B5EF4-FFF2-40B4-BE49-F238E27FC236}">
                <a16:creationId xmlns:a16="http://schemas.microsoft.com/office/drawing/2014/main" id="{40634F62-65F8-471B-81A4-E541C5300B6B}"/>
              </a:ext>
            </a:extLst>
          </p:cNvPr>
          <p:cNvSpPr>
            <a:spLocks noChangeArrowheads="1"/>
          </p:cNvSpPr>
          <p:nvPr/>
        </p:nvSpPr>
        <p:spPr bwMode="auto">
          <a:xfrm>
            <a:off x="245470" y="21003"/>
            <a:ext cx="11724502" cy="1043246"/>
          </a:xfrm>
          <a:prstGeom prst="rect">
            <a:avLst/>
          </a:prstGeom>
          <a:noFill/>
          <a:ln w="12700" cap="flat" cmpd="sng" algn="ctr">
            <a:noFill/>
            <a:prstDash val="solid"/>
            <a:miter lim="800000"/>
          </a:ln>
          <a:effectLst/>
        </p:spPr>
        <p:txBody>
          <a:bodyPr rtlCol="0" anchor="ctr"/>
          <a:lstStyle/>
          <a:p>
            <a:pPr>
              <a:lnSpc>
                <a:spcPct val="110000"/>
              </a:lnSpc>
              <a:spcBef>
                <a:spcPct val="20000"/>
              </a:spcBef>
            </a:pPr>
            <a:r>
              <a:rPr lang="es-ES" sz="1400" b="1" dirty="0">
                <a:ea typeface="Verdana" panose="020B0604030504040204" pitchFamily="34" charset="0"/>
                <a:cs typeface="Verdana" panose="020B0604030504040204" pitchFamily="34" charset="0"/>
              </a:rPr>
              <a:t>El canal de compra habitual de libros no de texto continúa siendo la librería</a:t>
            </a:r>
            <a:r>
              <a:rPr lang="es-ES" sz="1400" dirty="0">
                <a:ea typeface="Verdana" panose="020B0604030504040204" pitchFamily="34" charset="0"/>
                <a:cs typeface="Verdana" panose="020B0604030504040204" pitchFamily="34" charset="0"/>
              </a:rPr>
              <a:t> tradicional. </a:t>
            </a:r>
            <a:br>
              <a:rPr lang="es-ES" sz="1400" dirty="0">
                <a:ea typeface="Verdana" panose="020B0604030504040204" pitchFamily="34" charset="0"/>
                <a:cs typeface="Verdana" panose="020B0604030504040204" pitchFamily="34" charset="0"/>
              </a:rPr>
            </a:br>
            <a:r>
              <a:rPr lang="es-ES" sz="1400" dirty="0">
                <a:ea typeface="Verdana" panose="020B0604030504040204" pitchFamily="34" charset="0"/>
                <a:cs typeface="Verdana" panose="020B0604030504040204" pitchFamily="34" charset="0"/>
              </a:rPr>
              <a:t>A continuación se sitúa internet y cadenas de librerías que aumentan como canales habituales de compra de libros.</a:t>
            </a:r>
          </a:p>
        </p:txBody>
      </p:sp>
      <p:sp>
        <p:nvSpPr>
          <p:cNvPr id="21" name="Rectangle 3">
            <a:extLst>
              <a:ext uri="{FF2B5EF4-FFF2-40B4-BE49-F238E27FC236}">
                <a16:creationId xmlns:a16="http://schemas.microsoft.com/office/drawing/2014/main" id="{7C6D2E49-F9CA-47D9-8739-80E3E556CBE5}"/>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NO 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22" name="Rectangle 3">
            <a:extLst>
              <a:ext uri="{FF2B5EF4-FFF2-40B4-BE49-F238E27FC236}">
                <a16:creationId xmlns:a16="http://schemas.microsoft.com/office/drawing/2014/main" id="{32EBF617-750E-4FC5-A0B0-36583B2F234F}"/>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LUGAR DE COMPRA</a:t>
            </a:r>
          </a:p>
        </p:txBody>
      </p:sp>
      <p:pic>
        <p:nvPicPr>
          <p:cNvPr id="23" name="Picture 2" descr="https://d30y9cdsu7xlg0.cloudfront.net/png/1355198-200.png">
            <a:extLst>
              <a:ext uri="{FF2B5EF4-FFF2-40B4-BE49-F238E27FC236}">
                <a16:creationId xmlns:a16="http://schemas.microsoft.com/office/drawing/2014/main" id="{C1AA9AD6-99C7-4A2E-B687-B5330AE19B2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 y="1326539"/>
            <a:ext cx="364236" cy="364236"/>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a:extLst>
              <a:ext uri="{FF2B5EF4-FFF2-40B4-BE49-F238E27FC236}">
                <a16:creationId xmlns:a16="http://schemas.microsoft.com/office/drawing/2014/main" id="{E35F9F4D-A17B-40B2-8911-E09CBF406EC1}"/>
              </a:ext>
            </a:extLst>
          </p:cNvPr>
          <p:cNvSpPr txBox="1"/>
          <p:nvPr/>
        </p:nvSpPr>
        <p:spPr>
          <a:xfrm>
            <a:off x="9191625" y="1112223"/>
            <a:ext cx="3159347" cy="400110"/>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compradores de libros no de texto (2.527)</a:t>
            </a:r>
          </a:p>
        </p:txBody>
      </p:sp>
      <p:sp>
        <p:nvSpPr>
          <p:cNvPr id="28" name="Bocadillo: rectángulo con esquinas redondeadas 27">
            <a:extLst>
              <a:ext uri="{FF2B5EF4-FFF2-40B4-BE49-F238E27FC236}">
                <a16:creationId xmlns:a16="http://schemas.microsoft.com/office/drawing/2014/main" id="{2F6CCA06-AC08-4479-8DFD-899F155041B8}"/>
              </a:ext>
            </a:extLst>
          </p:cNvPr>
          <p:cNvSpPr/>
          <p:nvPr/>
        </p:nvSpPr>
        <p:spPr>
          <a:xfrm>
            <a:off x="6673130" y="3402174"/>
            <a:ext cx="1464447" cy="872315"/>
          </a:xfrm>
          <a:prstGeom prst="wedgeRoundRectCallout">
            <a:avLst>
              <a:gd name="adj1" fmla="val -45608"/>
              <a:gd name="adj2" fmla="val -76427"/>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spcBef>
                <a:spcPct val="20000"/>
              </a:spcBef>
            </a:pPr>
            <a:r>
              <a:rPr lang="es-ES" sz="1200" b="1" dirty="0">
                <a:solidFill>
                  <a:schemeClr val="tx1"/>
                </a:solidFill>
                <a:ea typeface="Verdana" panose="020B0604030504040204" pitchFamily="34" charset="0"/>
                <a:cs typeface="Verdana" panose="020B0604030504040204" pitchFamily="34" charset="0"/>
              </a:rPr>
              <a:t>57,7% </a:t>
            </a:r>
            <a:r>
              <a:rPr lang="es-ES" sz="1200" dirty="0">
                <a:solidFill>
                  <a:schemeClr val="tx1"/>
                </a:solidFill>
                <a:ea typeface="Verdana" panose="020B0604030504040204" pitchFamily="34" charset="0"/>
                <a:cs typeface="Verdana" panose="020B0604030504040204" pitchFamily="34" charset="0"/>
              </a:rPr>
              <a:t>entre la población de 25 a 34 años</a:t>
            </a:r>
          </a:p>
        </p:txBody>
      </p:sp>
    </p:spTree>
    <p:extLst>
      <p:ext uri="{BB962C8B-B14F-4D97-AF65-F5344CB8AC3E}">
        <p14:creationId xmlns:p14="http://schemas.microsoft.com/office/powerpoint/2010/main" val="35345021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92</a:t>
            </a:fld>
            <a:endParaRPr lang="es-ES_tradnl" dirty="0"/>
          </a:p>
        </p:txBody>
      </p:sp>
      <p:sp>
        <p:nvSpPr>
          <p:cNvPr id="18" name="Rectangle 6">
            <a:extLst>
              <a:ext uri="{FF2B5EF4-FFF2-40B4-BE49-F238E27FC236}">
                <a16:creationId xmlns:a16="http://schemas.microsoft.com/office/drawing/2014/main" id="{AE98B073-066C-4C50-A9C0-D2611ECF7319}"/>
              </a:ext>
            </a:extLst>
          </p:cNvPr>
          <p:cNvSpPr>
            <a:spLocks noChangeArrowheads="1"/>
          </p:cNvSpPr>
          <p:nvPr/>
        </p:nvSpPr>
        <p:spPr bwMode="auto">
          <a:xfrm>
            <a:off x="89098" y="72070"/>
            <a:ext cx="11241716" cy="1003158"/>
          </a:xfrm>
          <a:prstGeom prst="rect">
            <a:avLst/>
          </a:prstGeom>
          <a:noFill/>
          <a:ln w="12700" cap="flat" cmpd="sng" algn="ctr">
            <a:noFill/>
            <a:prstDash val="solid"/>
            <a:miter lim="800000"/>
          </a:ln>
          <a:effectLst/>
        </p:spPr>
        <p:txBody>
          <a:bodyPr rtlCol="0" anchor="ctr"/>
          <a:lstStyle/>
          <a:p>
            <a:pPr algn="just">
              <a:spcBef>
                <a:spcPct val="20000"/>
              </a:spcBef>
            </a:pPr>
            <a:r>
              <a:rPr lang="es-ES" sz="1400" dirty="0">
                <a:ea typeface="Verdana" panose="020B0604030504040204" pitchFamily="34" charset="0"/>
                <a:cs typeface="Verdana" panose="020B0604030504040204" pitchFamily="34" charset="0"/>
              </a:rPr>
              <a:t>Un año más, </a:t>
            </a:r>
            <a:r>
              <a:rPr lang="es-ES" sz="1400" b="1" dirty="0">
                <a:ea typeface="Verdana" panose="020B0604030504040204" pitchFamily="34" charset="0"/>
                <a:cs typeface="Verdana" panose="020B0604030504040204" pitchFamily="34" charset="0"/>
              </a:rPr>
              <a:t>la última compra de libros no de texto realizada a través de Internet crece</a:t>
            </a:r>
            <a:r>
              <a:rPr lang="es-ES" sz="1400" dirty="0">
                <a:ea typeface="Verdana" panose="020B0604030504040204" pitchFamily="34" charset="0"/>
                <a:cs typeface="Verdana" panose="020B0604030504040204" pitchFamily="34" charset="0"/>
              </a:rPr>
              <a:t> y alcanza el 25,3%.</a:t>
            </a:r>
          </a:p>
          <a:p>
            <a:pPr algn="just">
              <a:spcBef>
                <a:spcPct val="20000"/>
              </a:spcBef>
            </a:pPr>
            <a:r>
              <a:rPr lang="es-ES" sz="1400" dirty="0">
                <a:ea typeface="Verdana" panose="020B0604030504040204" pitchFamily="34" charset="0"/>
                <a:cs typeface="Verdana" panose="020B0604030504040204" pitchFamily="34" charset="0"/>
              </a:rPr>
              <a:t>Librerías se mantiene (43,6%) y Cadena de librerías se recupera este año llegando al 11,8%.</a:t>
            </a:r>
            <a:endParaRPr lang="es-ES" sz="1400" dirty="0">
              <a:highlight>
                <a:srgbClr val="FFFF00"/>
              </a:highlight>
              <a:ea typeface="Verdana" panose="020B0604030504040204" pitchFamily="34" charset="0"/>
              <a:cs typeface="Verdana" panose="020B0604030504040204" pitchFamily="34" charset="0"/>
            </a:endParaRPr>
          </a:p>
        </p:txBody>
      </p:sp>
      <p:graphicFrame>
        <p:nvGraphicFramePr>
          <p:cNvPr id="19" name="12 Gráfico">
            <a:extLst>
              <a:ext uri="{FF2B5EF4-FFF2-40B4-BE49-F238E27FC236}">
                <a16:creationId xmlns:a16="http://schemas.microsoft.com/office/drawing/2014/main" id="{62025D35-EDA0-4FC7-9C56-D960ED59C010}"/>
              </a:ext>
            </a:extLst>
          </p:cNvPr>
          <p:cNvGraphicFramePr/>
          <p:nvPr>
            <p:extLst>
              <p:ext uri="{D42A27DB-BD31-4B8C-83A1-F6EECF244321}">
                <p14:modId xmlns:p14="http://schemas.microsoft.com/office/powerpoint/2010/main" val="3862215832"/>
              </p:ext>
            </p:extLst>
          </p:nvPr>
        </p:nvGraphicFramePr>
        <p:xfrm>
          <a:off x="3564295" y="1557607"/>
          <a:ext cx="7766519" cy="5242573"/>
        </p:xfrm>
        <a:graphic>
          <a:graphicData uri="http://schemas.openxmlformats.org/drawingml/2006/chart">
            <c:chart xmlns:c="http://schemas.openxmlformats.org/drawingml/2006/chart" xmlns:r="http://schemas.openxmlformats.org/officeDocument/2006/relationships" r:id="rId2"/>
          </a:graphicData>
        </a:graphic>
      </p:graphicFrame>
      <p:sp>
        <p:nvSpPr>
          <p:cNvPr id="21" name="Rectangle 2">
            <a:extLst>
              <a:ext uri="{FF2B5EF4-FFF2-40B4-BE49-F238E27FC236}">
                <a16:creationId xmlns:a16="http://schemas.microsoft.com/office/drawing/2014/main" id="{E0468782-2671-4F26-A9D2-8A5AA1045043}"/>
              </a:ext>
            </a:extLst>
          </p:cNvPr>
          <p:cNvSpPr>
            <a:spLocks noChangeArrowheads="1"/>
          </p:cNvSpPr>
          <p:nvPr/>
        </p:nvSpPr>
        <p:spPr bwMode="auto">
          <a:xfrm>
            <a:off x="210055" y="1810179"/>
            <a:ext cx="3316916" cy="866414"/>
          </a:xfrm>
          <a:prstGeom prst="rect">
            <a:avLst/>
          </a:prstGeom>
          <a:noFill/>
          <a:ln w="9525">
            <a:noFill/>
            <a:miter lim="800000"/>
            <a:headEnd/>
            <a:tailEnd/>
          </a:ln>
          <a:effectLst/>
        </p:spPr>
        <p:txBody>
          <a:bodyPr anchor="ctr"/>
          <a:lstStyle/>
          <a:p>
            <a:pPr algn="ctr"/>
            <a:r>
              <a:rPr lang="es-ES" sz="2000" b="1" dirty="0">
                <a:solidFill>
                  <a:schemeClr val="accent4"/>
                </a:solidFill>
                <a:ea typeface="Verdana" panose="020B0604030504040204" pitchFamily="34" charset="0"/>
                <a:cs typeface="Verdana" panose="020B0604030504040204" pitchFamily="34" charset="0"/>
              </a:rPr>
              <a:t>¿Dónde realizó </a:t>
            </a:r>
            <a:r>
              <a:rPr lang="es-ES" sz="2000" dirty="0">
                <a:solidFill>
                  <a:schemeClr val="accent4"/>
                </a:solidFill>
                <a:ea typeface="Verdana" panose="020B0604030504040204" pitchFamily="34" charset="0"/>
                <a:cs typeface="Verdana" panose="020B0604030504040204" pitchFamily="34" charset="0"/>
              </a:rPr>
              <a:t>su </a:t>
            </a:r>
            <a:r>
              <a:rPr lang="es-ES" sz="2000" b="1" dirty="0">
                <a:solidFill>
                  <a:schemeClr val="accent4"/>
                </a:solidFill>
                <a:ea typeface="Verdana" panose="020B0604030504040204" pitchFamily="34" charset="0"/>
                <a:cs typeface="Verdana" panose="020B0604030504040204" pitchFamily="34" charset="0"/>
              </a:rPr>
              <a:t>última compra </a:t>
            </a:r>
            <a:br>
              <a:rPr lang="es-ES" sz="2000" dirty="0">
                <a:solidFill>
                  <a:schemeClr val="accent4"/>
                </a:solidFill>
                <a:ea typeface="Verdana" panose="020B0604030504040204" pitchFamily="34" charset="0"/>
                <a:cs typeface="Verdana" panose="020B0604030504040204" pitchFamily="34" charset="0"/>
              </a:rPr>
            </a:br>
            <a:r>
              <a:rPr lang="es-ES" sz="2000" dirty="0">
                <a:solidFill>
                  <a:schemeClr val="accent4"/>
                </a:solidFill>
                <a:ea typeface="Verdana" panose="020B0604030504040204" pitchFamily="34" charset="0"/>
                <a:cs typeface="Verdana" panose="020B0604030504040204" pitchFamily="34" charset="0"/>
              </a:rPr>
              <a:t>de libros no de texto? </a:t>
            </a:r>
          </a:p>
        </p:txBody>
      </p:sp>
      <p:sp>
        <p:nvSpPr>
          <p:cNvPr id="13" name="Rectangle 3">
            <a:extLst>
              <a:ext uri="{FF2B5EF4-FFF2-40B4-BE49-F238E27FC236}">
                <a16:creationId xmlns:a16="http://schemas.microsoft.com/office/drawing/2014/main" id="{749DCC05-9295-498E-97CA-4A6F2F48B1F2}"/>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NO 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14" name="Rectangle 3">
            <a:extLst>
              <a:ext uri="{FF2B5EF4-FFF2-40B4-BE49-F238E27FC236}">
                <a16:creationId xmlns:a16="http://schemas.microsoft.com/office/drawing/2014/main" id="{34CE6DD2-DB34-43DC-885E-416C0A4CDF95}"/>
              </a:ext>
            </a:extLst>
          </p:cNvPr>
          <p:cNvSpPr>
            <a:spLocks noChangeArrowheads="1"/>
          </p:cNvSpPr>
          <p:nvPr/>
        </p:nvSpPr>
        <p:spPr bwMode="auto">
          <a:xfrm>
            <a:off x="270008" y="1334675"/>
            <a:ext cx="485249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LUGAR DE COMPRA</a:t>
            </a:r>
          </a:p>
        </p:txBody>
      </p:sp>
      <p:pic>
        <p:nvPicPr>
          <p:cNvPr id="15" name="Picture 2" descr="https://d30y9cdsu7xlg0.cloudfront.net/png/1355198-200.png">
            <a:extLst>
              <a:ext uri="{FF2B5EF4-FFF2-40B4-BE49-F238E27FC236}">
                <a16:creationId xmlns:a16="http://schemas.microsoft.com/office/drawing/2014/main" id="{5EF06E7E-D45D-4D72-9C68-0ABE6A5B4C2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 y="1326539"/>
            <a:ext cx="364236" cy="364236"/>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a:extLst>
              <a:ext uri="{FF2B5EF4-FFF2-40B4-BE49-F238E27FC236}">
                <a16:creationId xmlns:a16="http://schemas.microsoft.com/office/drawing/2014/main" id="{237C20CE-1CA8-4D05-B3D8-AB8D203D699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8472" b="18611"/>
          <a:stretch/>
        </p:blipFill>
        <p:spPr>
          <a:xfrm>
            <a:off x="861186" y="2809831"/>
            <a:ext cx="519113" cy="326609"/>
          </a:xfrm>
          <a:prstGeom prst="rect">
            <a:avLst/>
          </a:prstGeom>
        </p:spPr>
      </p:pic>
      <p:sp>
        <p:nvSpPr>
          <p:cNvPr id="25" name="Rectángulo 24">
            <a:extLst>
              <a:ext uri="{FF2B5EF4-FFF2-40B4-BE49-F238E27FC236}">
                <a16:creationId xmlns:a16="http://schemas.microsoft.com/office/drawing/2014/main" id="{A7A86A43-15A3-4FED-8C77-B4801191081B}"/>
              </a:ext>
            </a:extLst>
          </p:cNvPr>
          <p:cNvSpPr/>
          <p:nvPr/>
        </p:nvSpPr>
        <p:spPr>
          <a:xfrm>
            <a:off x="1453275" y="2824434"/>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sp>
        <p:nvSpPr>
          <p:cNvPr id="20" name="CuadroTexto 19">
            <a:extLst>
              <a:ext uri="{FF2B5EF4-FFF2-40B4-BE49-F238E27FC236}">
                <a16:creationId xmlns:a16="http://schemas.microsoft.com/office/drawing/2014/main" id="{9D657A93-5C35-446A-AB50-8976E1474EA5}"/>
              </a:ext>
            </a:extLst>
          </p:cNvPr>
          <p:cNvSpPr txBox="1"/>
          <p:nvPr/>
        </p:nvSpPr>
        <p:spPr>
          <a:xfrm>
            <a:off x="9191625" y="1112223"/>
            <a:ext cx="3159347" cy="400110"/>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compradores de libros no de texto (2.527)</a:t>
            </a:r>
          </a:p>
        </p:txBody>
      </p:sp>
      <p:cxnSp>
        <p:nvCxnSpPr>
          <p:cNvPr id="22" name="32 Conector recto de flecha">
            <a:extLst>
              <a:ext uri="{FF2B5EF4-FFF2-40B4-BE49-F238E27FC236}">
                <a16:creationId xmlns:a16="http://schemas.microsoft.com/office/drawing/2014/main" id="{581423E6-F0C2-438E-A118-CB0AAAA1FC13}"/>
              </a:ext>
            </a:extLst>
          </p:cNvPr>
          <p:cNvCxnSpPr>
            <a:cxnSpLocks/>
          </p:cNvCxnSpPr>
          <p:nvPr/>
        </p:nvCxnSpPr>
        <p:spPr bwMode="auto">
          <a:xfrm flipV="1">
            <a:off x="7096223" y="2332275"/>
            <a:ext cx="402855" cy="264651"/>
          </a:xfrm>
          <a:prstGeom prst="straightConnector1">
            <a:avLst/>
          </a:prstGeom>
          <a:solidFill>
            <a:schemeClr val="accent1"/>
          </a:solidFill>
          <a:ln w="19050" cap="flat" cmpd="sng" algn="ctr">
            <a:solidFill>
              <a:schemeClr val="accent2">
                <a:lumMod val="50000"/>
              </a:schemeClr>
            </a:solidFill>
            <a:prstDash val="solid"/>
            <a:round/>
            <a:headEnd type="none" w="med" len="med"/>
            <a:tailEnd type="arrow"/>
          </a:ln>
          <a:effectLst/>
        </p:spPr>
      </p:cxnSp>
      <p:pic>
        <p:nvPicPr>
          <p:cNvPr id="23" name="Imagen 22">
            <a:extLst>
              <a:ext uri="{FF2B5EF4-FFF2-40B4-BE49-F238E27FC236}">
                <a16:creationId xmlns:a16="http://schemas.microsoft.com/office/drawing/2014/main" id="{65093943-C24F-4E53-A5F4-E6A3219CF18C}"/>
              </a:ext>
            </a:extLst>
          </p:cNvPr>
          <p:cNvPicPr>
            <a:picLocks noChangeAspect="1"/>
          </p:cNvPicPr>
          <p:nvPr/>
        </p:nvPicPr>
        <p:blipFill>
          <a:blip r:embed="rId5"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6921364" y="2112778"/>
            <a:ext cx="543572" cy="261216"/>
          </a:xfrm>
          <a:prstGeom prst="rect">
            <a:avLst/>
          </a:prstGeom>
          <a:ln>
            <a:noFill/>
          </a:ln>
        </p:spPr>
      </p:pic>
      <p:sp>
        <p:nvSpPr>
          <p:cNvPr id="26" name="Bocadillo: rectángulo con esquinas redondeadas 25">
            <a:extLst>
              <a:ext uri="{FF2B5EF4-FFF2-40B4-BE49-F238E27FC236}">
                <a16:creationId xmlns:a16="http://schemas.microsoft.com/office/drawing/2014/main" id="{53B0E0FD-3959-41A3-9A93-D0DE2B0AB525}"/>
              </a:ext>
            </a:extLst>
          </p:cNvPr>
          <p:cNvSpPr/>
          <p:nvPr/>
        </p:nvSpPr>
        <p:spPr>
          <a:xfrm>
            <a:off x="7747165" y="2530147"/>
            <a:ext cx="1372460" cy="643141"/>
          </a:xfrm>
          <a:prstGeom prst="wedgeRoundRectCallout">
            <a:avLst>
              <a:gd name="adj1" fmla="val -45608"/>
              <a:gd name="adj2" fmla="val -76427"/>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spcBef>
                <a:spcPct val="20000"/>
              </a:spcBef>
            </a:pPr>
            <a:r>
              <a:rPr lang="es-ES" sz="1050" dirty="0">
                <a:solidFill>
                  <a:schemeClr val="tx1"/>
                </a:solidFill>
                <a:ea typeface="Verdana" panose="020B0604030504040204" pitchFamily="34" charset="0"/>
                <a:cs typeface="Verdana" panose="020B0604030504040204" pitchFamily="34" charset="0"/>
              </a:rPr>
              <a:t>35,6% entre la población de 35 a 44 años</a:t>
            </a:r>
          </a:p>
        </p:txBody>
      </p:sp>
      <p:sp>
        <p:nvSpPr>
          <p:cNvPr id="27" name="Flecha: hacia abajo 26">
            <a:extLst>
              <a:ext uri="{FF2B5EF4-FFF2-40B4-BE49-F238E27FC236}">
                <a16:creationId xmlns:a16="http://schemas.microsoft.com/office/drawing/2014/main" id="{DFAA5ECA-E7EC-480C-A302-F2EF8AF1CB40}"/>
              </a:ext>
            </a:extLst>
          </p:cNvPr>
          <p:cNvSpPr/>
          <p:nvPr/>
        </p:nvSpPr>
        <p:spPr>
          <a:xfrm rot="10800000">
            <a:off x="7511255" y="2155191"/>
            <a:ext cx="72000" cy="144000"/>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0" name="Flecha: hacia abajo 29">
            <a:extLst>
              <a:ext uri="{FF2B5EF4-FFF2-40B4-BE49-F238E27FC236}">
                <a16:creationId xmlns:a16="http://schemas.microsoft.com/office/drawing/2014/main" id="{F980674C-3E7D-4E0D-821C-591D7D6134FA}"/>
              </a:ext>
            </a:extLst>
          </p:cNvPr>
          <p:cNvSpPr/>
          <p:nvPr/>
        </p:nvSpPr>
        <p:spPr>
          <a:xfrm rot="10800000">
            <a:off x="6665836" y="2687632"/>
            <a:ext cx="72000" cy="144000"/>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47880018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8" name="7 Gráfico">
            <a:extLst>
              <a:ext uri="{FF2B5EF4-FFF2-40B4-BE49-F238E27FC236}">
                <a16:creationId xmlns:a16="http://schemas.microsoft.com/office/drawing/2014/main" id="{290EEE85-B990-4388-B70A-DAD522A3889B}"/>
              </a:ext>
            </a:extLst>
          </p:cNvPr>
          <p:cNvGraphicFramePr/>
          <p:nvPr>
            <p:extLst>
              <p:ext uri="{D42A27DB-BD31-4B8C-83A1-F6EECF244321}">
                <p14:modId xmlns:p14="http://schemas.microsoft.com/office/powerpoint/2010/main" val="800116296"/>
              </p:ext>
            </p:extLst>
          </p:nvPr>
        </p:nvGraphicFramePr>
        <p:xfrm>
          <a:off x="7186330" y="2779826"/>
          <a:ext cx="4314552" cy="2828925"/>
        </p:xfrm>
        <a:graphic>
          <a:graphicData uri="http://schemas.openxmlformats.org/drawingml/2006/chart">
            <c:chart xmlns:c="http://schemas.openxmlformats.org/drawingml/2006/chart" xmlns:r="http://schemas.openxmlformats.org/officeDocument/2006/relationships" r:id="rId2"/>
          </a:graphicData>
        </a:graphic>
      </p:graphicFrame>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93</a:t>
            </a:fld>
            <a:endParaRPr lang="es-ES_tradnl" dirty="0"/>
          </a:p>
        </p:txBody>
      </p:sp>
      <p:graphicFrame>
        <p:nvGraphicFramePr>
          <p:cNvPr id="15" name="Object 5">
            <a:extLst>
              <a:ext uri="{FF2B5EF4-FFF2-40B4-BE49-F238E27FC236}">
                <a16:creationId xmlns:a16="http://schemas.microsoft.com/office/drawing/2014/main" id="{F8121A55-11A1-4DDD-ADBB-EE898B95D26C}"/>
              </a:ext>
            </a:extLst>
          </p:cNvPr>
          <p:cNvGraphicFramePr>
            <a:graphicFrameLocks noChangeAspect="1"/>
          </p:cNvGraphicFramePr>
          <p:nvPr>
            <p:extLst>
              <p:ext uri="{D42A27DB-BD31-4B8C-83A1-F6EECF244321}">
                <p14:modId xmlns:p14="http://schemas.microsoft.com/office/powerpoint/2010/main" val="3951388326"/>
              </p:ext>
            </p:extLst>
          </p:nvPr>
        </p:nvGraphicFramePr>
        <p:xfrm>
          <a:off x="1720482" y="1652293"/>
          <a:ext cx="5746750" cy="5005973"/>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2">
            <a:extLst>
              <a:ext uri="{FF2B5EF4-FFF2-40B4-BE49-F238E27FC236}">
                <a16:creationId xmlns:a16="http://schemas.microsoft.com/office/drawing/2014/main" id="{8FB467EE-644F-46D1-BC9E-2C3BE4912F0E}"/>
              </a:ext>
            </a:extLst>
          </p:cNvPr>
          <p:cNvSpPr>
            <a:spLocks noChangeArrowheads="1"/>
          </p:cNvSpPr>
          <p:nvPr/>
        </p:nvSpPr>
        <p:spPr bwMode="auto">
          <a:xfrm>
            <a:off x="144142" y="1865070"/>
            <a:ext cx="3152680" cy="1004600"/>
          </a:xfrm>
          <a:prstGeom prst="rect">
            <a:avLst/>
          </a:prstGeom>
          <a:noFill/>
          <a:ln w="9525">
            <a:noFill/>
            <a:miter lim="800000"/>
            <a:headEnd/>
            <a:tailEnd/>
          </a:ln>
          <a:effectLst/>
        </p:spPr>
        <p:txBody>
          <a:bodyPr anchor="ctr"/>
          <a:lstStyle/>
          <a:p>
            <a:pPr algn="ctr"/>
            <a:r>
              <a:rPr lang="es-ES" sz="2000" b="1" dirty="0">
                <a:solidFill>
                  <a:schemeClr val="accent4"/>
                </a:solidFill>
                <a:ea typeface="Verdana" panose="020B0604030504040204" pitchFamily="34" charset="0"/>
                <a:cs typeface="Verdana" panose="020B0604030504040204" pitchFamily="34" charset="0"/>
              </a:rPr>
              <a:t>¿Cuál es la materia </a:t>
            </a:r>
            <a:r>
              <a:rPr lang="es-ES" sz="2000" dirty="0">
                <a:solidFill>
                  <a:schemeClr val="accent4"/>
                </a:solidFill>
                <a:ea typeface="Verdana" panose="020B0604030504040204" pitchFamily="34" charset="0"/>
                <a:cs typeface="Verdana" panose="020B0604030504040204" pitchFamily="34" charset="0"/>
              </a:rPr>
              <a:t>del último libro comprado?</a:t>
            </a:r>
            <a:r>
              <a:rPr lang="es-ES" sz="1600" dirty="0">
                <a:solidFill>
                  <a:schemeClr val="accent4"/>
                </a:solidFill>
                <a:ea typeface="Verdana" panose="020B0604030504040204" pitchFamily="34" charset="0"/>
                <a:cs typeface="Verdana" panose="020B0604030504040204" pitchFamily="34" charset="0"/>
              </a:rPr>
              <a:t>*</a:t>
            </a:r>
            <a:r>
              <a:rPr lang="es-ES" sz="2000" dirty="0">
                <a:solidFill>
                  <a:schemeClr val="accent4"/>
                </a:solidFill>
                <a:ea typeface="Verdana" panose="020B0604030504040204" pitchFamily="34" charset="0"/>
                <a:cs typeface="Verdana" panose="020B0604030504040204" pitchFamily="34" charset="0"/>
              </a:rPr>
              <a:t> </a:t>
            </a:r>
          </a:p>
        </p:txBody>
      </p:sp>
      <p:sp>
        <p:nvSpPr>
          <p:cNvPr id="26" name="Elipse 25">
            <a:extLst>
              <a:ext uri="{FF2B5EF4-FFF2-40B4-BE49-F238E27FC236}">
                <a16:creationId xmlns:a16="http://schemas.microsoft.com/office/drawing/2014/main" id="{A5637A7C-C083-42BD-AC74-B35A5745103A}"/>
              </a:ext>
            </a:extLst>
          </p:cNvPr>
          <p:cNvSpPr/>
          <p:nvPr/>
        </p:nvSpPr>
        <p:spPr>
          <a:xfrm>
            <a:off x="6343362" y="1744528"/>
            <a:ext cx="685800" cy="256901"/>
          </a:xfrm>
          <a:prstGeom prst="ellipse">
            <a:avLst/>
          </a:prstGeom>
          <a:noFill/>
          <a:ln w="1905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cxnSp>
        <p:nvCxnSpPr>
          <p:cNvPr id="27" name="Conector: curvado 26">
            <a:extLst>
              <a:ext uri="{FF2B5EF4-FFF2-40B4-BE49-F238E27FC236}">
                <a16:creationId xmlns:a16="http://schemas.microsoft.com/office/drawing/2014/main" id="{C90875DD-BF58-4A8E-82E5-534199B6ABFC}"/>
              </a:ext>
            </a:extLst>
          </p:cNvPr>
          <p:cNvCxnSpPr>
            <a:cxnSpLocks/>
          </p:cNvCxnSpPr>
          <p:nvPr/>
        </p:nvCxnSpPr>
        <p:spPr>
          <a:xfrm>
            <a:off x="6978368" y="1865069"/>
            <a:ext cx="1524607" cy="1274515"/>
          </a:xfrm>
          <a:prstGeom prst="curvedConnector3">
            <a:avLst>
              <a:gd name="adj1" fmla="val 97981"/>
            </a:avLst>
          </a:prstGeom>
          <a:ln w="19050">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9" name="Rectangle 8">
            <a:extLst>
              <a:ext uri="{FF2B5EF4-FFF2-40B4-BE49-F238E27FC236}">
                <a16:creationId xmlns:a16="http://schemas.microsoft.com/office/drawing/2014/main" id="{7DEADBDD-8DDF-4C06-9D73-A49DB3654F99}"/>
              </a:ext>
            </a:extLst>
          </p:cNvPr>
          <p:cNvSpPr>
            <a:spLocks noChangeArrowheads="1"/>
          </p:cNvSpPr>
          <p:nvPr/>
        </p:nvSpPr>
        <p:spPr bwMode="auto">
          <a:xfrm>
            <a:off x="7166719" y="4969377"/>
            <a:ext cx="1050055" cy="355600"/>
          </a:xfrm>
          <a:prstGeom prst="rect">
            <a:avLst/>
          </a:prstGeom>
          <a:noFill/>
          <a:ln w="9525">
            <a:noFill/>
            <a:miter lim="800000"/>
            <a:headEnd/>
            <a:tailEnd/>
          </a:ln>
          <a:effectLst/>
        </p:spPr>
        <p:txBody>
          <a:bodyPr anchor="ctr"/>
          <a:lstStyle/>
          <a:p>
            <a:pPr algn="ctr"/>
            <a:r>
              <a:rPr lang="es-ES" sz="1200" b="1" dirty="0">
                <a:solidFill>
                  <a:prstClr val="black">
                    <a:lumMod val="75000"/>
                    <a:lumOff val="25000"/>
                  </a:prstClr>
                </a:solidFill>
                <a:ea typeface="Verdana" panose="020B0604030504040204" pitchFamily="34" charset="0"/>
                <a:cs typeface="Verdana" panose="020B0604030504040204" pitchFamily="34" charset="0"/>
              </a:rPr>
              <a:t>Novela y cuento</a:t>
            </a:r>
          </a:p>
        </p:txBody>
      </p:sp>
      <p:sp>
        <p:nvSpPr>
          <p:cNvPr id="30" name="22 CuadroTexto">
            <a:extLst>
              <a:ext uri="{FF2B5EF4-FFF2-40B4-BE49-F238E27FC236}">
                <a16:creationId xmlns:a16="http://schemas.microsoft.com/office/drawing/2014/main" id="{BD9EAC80-F1AD-4DA7-97B6-0C0FF817E314}"/>
              </a:ext>
            </a:extLst>
          </p:cNvPr>
          <p:cNvSpPr txBox="1"/>
          <p:nvPr/>
        </p:nvSpPr>
        <p:spPr>
          <a:xfrm>
            <a:off x="7026253" y="5340230"/>
            <a:ext cx="1327608" cy="230832"/>
          </a:xfrm>
          <a:prstGeom prst="rect">
            <a:avLst/>
          </a:prstGeom>
          <a:noFill/>
        </p:spPr>
        <p:txBody>
          <a:bodyPr wrap="none" rtlCol="0">
            <a:spAutoFit/>
          </a:bodyPr>
          <a:lstStyle/>
          <a:p>
            <a:r>
              <a:rPr lang="es-ES" sz="900" b="0" i="1" dirty="0">
                <a:latin typeface="+mn-lt"/>
              </a:rPr>
              <a:t>(Año 2019: 91,9%)</a:t>
            </a:r>
          </a:p>
        </p:txBody>
      </p:sp>
      <p:sp>
        <p:nvSpPr>
          <p:cNvPr id="31" name="Rectangle 8">
            <a:extLst>
              <a:ext uri="{FF2B5EF4-FFF2-40B4-BE49-F238E27FC236}">
                <a16:creationId xmlns:a16="http://schemas.microsoft.com/office/drawing/2014/main" id="{2522C2AD-5651-4B9B-96D5-527F44957AF3}"/>
              </a:ext>
            </a:extLst>
          </p:cNvPr>
          <p:cNvSpPr>
            <a:spLocks noChangeArrowheads="1"/>
          </p:cNvSpPr>
          <p:nvPr/>
        </p:nvSpPr>
        <p:spPr bwMode="auto">
          <a:xfrm>
            <a:off x="9263207" y="2419460"/>
            <a:ext cx="1050055" cy="355600"/>
          </a:xfrm>
          <a:prstGeom prst="rect">
            <a:avLst/>
          </a:prstGeom>
          <a:noFill/>
          <a:ln w="9525">
            <a:noFill/>
            <a:miter lim="800000"/>
            <a:headEnd/>
            <a:tailEnd/>
          </a:ln>
          <a:effectLst/>
        </p:spPr>
        <p:txBody>
          <a:bodyPr anchor="ctr"/>
          <a:lstStyle/>
          <a:p>
            <a:pPr algn="ctr"/>
            <a:r>
              <a:rPr lang="es-ES" sz="1200" b="1" dirty="0">
                <a:solidFill>
                  <a:prstClr val="black">
                    <a:lumMod val="75000"/>
                    <a:lumOff val="25000"/>
                  </a:prstClr>
                </a:solidFill>
                <a:ea typeface="Verdana" panose="020B0604030504040204" pitchFamily="34" charset="0"/>
                <a:cs typeface="Verdana" panose="020B0604030504040204" pitchFamily="34" charset="0"/>
              </a:rPr>
              <a:t>Ensayo</a:t>
            </a:r>
          </a:p>
        </p:txBody>
      </p:sp>
      <p:sp>
        <p:nvSpPr>
          <p:cNvPr id="32" name="22 CuadroTexto">
            <a:extLst>
              <a:ext uri="{FF2B5EF4-FFF2-40B4-BE49-F238E27FC236}">
                <a16:creationId xmlns:a16="http://schemas.microsoft.com/office/drawing/2014/main" id="{E382B6F3-1681-4321-9005-4984F0D0F921}"/>
              </a:ext>
            </a:extLst>
          </p:cNvPr>
          <p:cNvSpPr txBox="1"/>
          <p:nvPr/>
        </p:nvSpPr>
        <p:spPr>
          <a:xfrm>
            <a:off x="9137981" y="2687607"/>
            <a:ext cx="1253869" cy="230832"/>
          </a:xfrm>
          <a:prstGeom prst="rect">
            <a:avLst/>
          </a:prstGeom>
          <a:noFill/>
        </p:spPr>
        <p:txBody>
          <a:bodyPr wrap="none" rtlCol="0">
            <a:spAutoFit/>
          </a:bodyPr>
          <a:lstStyle/>
          <a:p>
            <a:r>
              <a:rPr lang="es-ES" sz="900" b="0" i="1" dirty="0">
                <a:latin typeface="+mn-lt"/>
              </a:rPr>
              <a:t>(Año 2019: </a:t>
            </a:r>
            <a:r>
              <a:rPr lang="es-ES" sz="900" i="1" dirty="0"/>
              <a:t>1,7</a:t>
            </a:r>
            <a:r>
              <a:rPr lang="es-ES" sz="900" b="0" i="1" dirty="0">
                <a:latin typeface="+mn-lt"/>
              </a:rPr>
              <a:t>%)</a:t>
            </a:r>
          </a:p>
        </p:txBody>
      </p:sp>
      <p:sp>
        <p:nvSpPr>
          <p:cNvPr id="33" name="Rectangle 8">
            <a:extLst>
              <a:ext uri="{FF2B5EF4-FFF2-40B4-BE49-F238E27FC236}">
                <a16:creationId xmlns:a16="http://schemas.microsoft.com/office/drawing/2014/main" id="{1617A426-7996-4C5D-8F83-D4E82EB289EF}"/>
              </a:ext>
            </a:extLst>
          </p:cNvPr>
          <p:cNvSpPr>
            <a:spLocks noChangeArrowheads="1"/>
          </p:cNvSpPr>
          <p:nvPr/>
        </p:nvSpPr>
        <p:spPr bwMode="auto">
          <a:xfrm>
            <a:off x="10596744" y="2871437"/>
            <a:ext cx="1050055" cy="355600"/>
          </a:xfrm>
          <a:prstGeom prst="rect">
            <a:avLst/>
          </a:prstGeom>
          <a:noFill/>
          <a:ln w="9525">
            <a:noFill/>
            <a:miter lim="800000"/>
            <a:headEnd/>
            <a:tailEnd/>
          </a:ln>
          <a:effectLst/>
        </p:spPr>
        <p:txBody>
          <a:bodyPr anchor="ctr"/>
          <a:lstStyle/>
          <a:p>
            <a:pPr algn="ctr"/>
            <a:r>
              <a:rPr lang="es-ES" sz="1200" b="1" dirty="0">
                <a:solidFill>
                  <a:prstClr val="black">
                    <a:lumMod val="75000"/>
                    <a:lumOff val="25000"/>
                  </a:prstClr>
                </a:solidFill>
                <a:ea typeface="Verdana" panose="020B0604030504040204" pitchFamily="34" charset="0"/>
                <a:cs typeface="Verdana" panose="020B0604030504040204" pitchFamily="34" charset="0"/>
              </a:rPr>
              <a:t>Poesía</a:t>
            </a:r>
          </a:p>
        </p:txBody>
      </p:sp>
      <p:sp>
        <p:nvSpPr>
          <p:cNvPr id="34" name="22 CuadroTexto">
            <a:extLst>
              <a:ext uri="{FF2B5EF4-FFF2-40B4-BE49-F238E27FC236}">
                <a16:creationId xmlns:a16="http://schemas.microsoft.com/office/drawing/2014/main" id="{C618F996-CAEF-46B4-9E97-CC1B1EF535E8}"/>
              </a:ext>
            </a:extLst>
          </p:cNvPr>
          <p:cNvSpPr txBox="1"/>
          <p:nvPr/>
        </p:nvSpPr>
        <p:spPr>
          <a:xfrm>
            <a:off x="10471518" y="3139584"/>
            <a:ext cx="1253869" cy="230832"/>
          </a:xfrm>
          <a:prstGeom prst="rect">
            <a:avLst/>
          </a:prstGeom>
          <a:noFill/>
        </p:spPr>
        <p:txBody>
          <a:bodyPr wrap="none" rtlCol="0">
            <a:spAutoFit/>
          </a:bodyPr>
          <a:lstStyle/>
          <a:p>
            <a:r>
              <a:rPr lang="es-ES" sz="900" b="0" i="1" dirty="0">
                <a:latin typeface="+mn-lt"/>
              </a:rPr>
              <a:t>(Año </a:t>
            </a:r>
            <a:r>
              <a:rPr lang="es-ES" sz="900" i="1" dirty="0"/>
              <a:t>2019</a:t>
            </a:r>
            <a:r>
              <a:rPr lang="es-ES" sz="900" b="0" i="1" dirty="0">
                <a:latin typeface="+mn-lt"/>
              </a:rPr>
              <a:t>: 5,5%)</a:t>
            </a:r>
          </a:p>
        </p:txBody>
      </p:sp>
      <p:sp>
        <p:nvSpPr>
          <p:cNvPr id="35" name="Rectangle 8">
            <a:extLst>
              <a:ext uri="{FF2B5EF4-FFF2-40B4-BE49-F238E27FC236}">
                <a16:creationId xmlns:a16="http://schemas.microsoft.com/office/drawing/2014/main" id="{4FDA5603-B764-41E8-9458-5E616632F539}"/>
              </a:ext>
            </a:extLst>
          </p:cNvPr>
          <p:cNvSpPr>
            <a:spLocks noChangeArrowheads="1"/>
          </p:cNvSpPr>
          <p:nvPr/>
        </p:nvSpPr>
        <p:spPr bwMode="auto">
          <a:xfrm>
            <a:off x="10391850" y="4395419"/>
            <a:ext cx="1050055" cy="355600"/>
          </a:xfrm>
          <a:prstGeom prst="rect">
            <a:avLst/>
          </a:prstGeom>
          <a:noFill/>
          <a:ln w="9525">
            <a:noFill/>
            <a:miter lim="800000"/>
            <a:headEnd/>
            <a:tailEnd/>
          </a:ln>
          <a:effectLst/>
        </p:spPr>
        <p:txBody>
          <a:bodyPr anchor="ctr"/>
          <a:lstStyle/>
          <a:p>
            <a:pPr algn="ctr"/>
            <a:r>
              <a:rPr lang="es-ES" sz="1200" b="1" dirty="0">
                <a:solidFill>
                  <a:prstClr val="black">
                    <a:lumMod val="75000"/>
                    <a:lumOff val="25000"/>
                  </a:prstClr>
                </a:solidFill>
                <a:ea typeface="Verdana" panose="020B0604030504040204" pitchFamily="34" charset="0"/>
                <a:cs typeface="Verdana" panose="020B0604030504040204" pitchFamily="34" charset="0"/>
              </a:rPr>
              <a:t>Teatro</a:t>
            </a:r>
          </a:p>
        </p:txBody>
      </p:sp>
      <p:sp>
        <p:nvSpPr>
          <p:cNvPr id="36" name="22 CuadroTexto">
            <a:extLst>
              <a:ext uri="{FF2B5EF4-FFF2-40B4-BE49-F238E27FC236}">
                <a16:creationId xmlns:a16="http://schemas.microsoft.com/office/drawing/2014/main" id="{D55268F1-14F6-4A09-8A58-AB3E88702F29}"/>
              </a:ext>
            </a:extLst>
          </p:cNvPr>
          <p:cNvSpPr txBox="1"/>
          <p:nvPr/>
        </p:nvSpPr>
        <p:spPr>
          <a:xfrm>
            <a:off x="10266624" y="4663566"/>
            <a:ext cx="1253869" cy="230832"/>
          </a:xfrm>
          <a:prstGeom prst="rect">
            <a:avLst/>
          </a:prstGeom>
          <a:noFill/>
        </p:spPr>
        <p:txBody>
          <a:bodyPr wrap="none" rtlCol="0">
            <a:spAutoFit/>
          </a:bodyPr>
          <a:lstStyle/>
          <a:p>
            <a:r>
              <a:rPr lang="es-ES" sz="900" b="0" i="1" dirty="0">
                <a:latin typeface="+mn-lt"/>
              </a:rPr>
              <a:t>(Año 2019: 1,0%)</a:t>
            </a:r>
          </a:p>
        </p:txBody>
      </p:sp>
      <p:sp>
        <p:nvSpPr>
          <p:cNvPr id="37" name="Rectangle 6">
            <a:extLst>
              <a:ext uri="{FF2B5EF4-FFF2-40B4-BE49-F238E27FC236}">
                <a16:creationId xmlns:a16="http://schemas.microsoft.com/office/drawing/2014/main" id="{49EFE675-D07E-4798-A6DF-FA27B3D26E54}"/>
              </a:ext>
            </a:extLst>
          </p:cNvPr>
          <p:cNvSpPr>
            <a:spLocks noChangeArrowheads="1"/>
          </p:cNvSpPr>
          <p:nvPr/>
        </p:nvSpPr>
        <p:spPr bwMode="auto">
          <a:xfrm>
            <a:off x="224992" y="55327"/>
            <a:ext cx="11421807" cy="974230"/>
          </a:xfrm>
          <a:prstGeom prst="rect">
            <a:avLst/>
          </a:prstGeom>
          <a:noFill/>
          <a:ln w="12700" cap="flat" cmpd="sng" algn="ctr">
            <a:noFill/>
            <a:prstDash val="solid"/>
            <a:miter lim="800000"/>
          </a:ln>
          <a:effectLst/>
        </p:spPr>
        <p:txBody>
          <a:bodyPr rtlCol="0" anchor="ctr"/>
          <a:lstStyle/>
          <a:p>
            <a:pPr>
              <a:lnSpc>
                <a:spcPct val="110000"/>
              </a:lnSpc>
              <a:spcBef>
                <a:spcPct val="20000"/>
              </a:spcBef>
            </a:pPr>
            <a:r>
              <a:rPr lang="es-ES" sz="1600" dirty="0">
                <a:solidFill>
                  <a:srgbClr val="001D48"/>
                </a:solidFill>
                <a:ea typeface="Verdana" panose="020B0604030504040204" pitchFamily="34" charset="0"/>
                <a:cs typeface="Verdana" panose="020B0604030504040204" pitchFamily="34" charset="0"/>
              </a:rPr>
              <a:t>El </a:t>
            </a:r>
            <a:r>
              <a:rPr lang="es-ES" sz="1600" b="1" dirty="0">
                <a:ea typeface="Verdana" panose="020B0604030504040204" pitchFamily="34" charset="0"/>
                <a:cs typeface="Verdana" panose="020B0604030504040204" pitchFamily="34" charset="0"/>
              </a:rPr>
              <a:t>65,2% de los libros comprados son de la materia de literatura </a:t>
            </a:r>
            <a:r>
              <a:rPr lang="es-ES" sz="1600" dirty="0">
                <a:ea typeface="Verdana" panose="020B0604030504040204" pitchFamily="34" charset="0"/>
                <a:cs typeface="Verdana" panose="020B0604030504040204" pitchFamily="34" charset="0"/>
              </a:rPr>
              <a:t>(tendencia ascendente) y de éstos, el 59,5% de los libros comprados son novela y cuento (aumenta respecto de 2019).</a:t>
            </a:r>
          </a:p>
        </p:txBody>
      </p:sp>
      <p:sp>
        <p:nvSpPr>
          <p:cNvPr id="41" name="Rectangle 3">
            <a:extLst>
              <a:ext uri="{FF2B5EF4-FFF2-40B4-BE49-F238E27FC236}">
                <a16:creationId xmlns:a16="http://schemas.microsoft.com/office/drawing/2014/main" id="{C633F119-D487-48EA-8920-1980D25FD364}"/>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NO 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42" name="Rectangle 3">
            <a:extLst>
              <a:ext uri="{FF2B5EF4-FFF2-40B4-BE49-F238E27FC236}">
                <a16:creationId xmlns:a16="http://schemas.microsoft.com/office/drawing/2014/main" id="{B62744F6-12F6-4BF6-951D-84D7910B59CA}"/>
              </a:ext>
            </a:extLst>
          </p:cNvPr>
          <p:cNvSpPr>
            <a:spLocks noChangeArrowheads="1"/>
          </p:cNvSpPr>
          <p:nvPr/>
        </p:nvSpPr>
        <p:spPr bwMode="auto">
          <a:xfrm>
            <a:off x="270008" y="1334675"/>
            <a:ext cx="4609902"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Materia del último libro comprado</a:t>
            </a:r>
          </a:p>
        </p:txBody>
      </p:sp>
      <p:pic>
        <p:nvPicPr>
          <p:cNvPr id="43" name="Picture 2" descr="https://d30y9cdsu7xlg0.cloudfront.net/png/1355198-200.png">
            <a:extLst>
              <a:ext uri="{FF2B5EF4-FFF2-40B4-BE49-F238E27FC236}">
                <a16:creationId xmlns:a16="http://schemas.microsoft.com/office/drawing/2014/main" id="{D2E5B49D-57E9-4681-B069-FD2830B6A8D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65" y="1326539"/>
            <a:ext cx="364236" cy="364236"/>
          </a:xfrm>
          <a:prstGeom prst="rect">
            <a:avLst/>
          </a:prstGeom>
          <a:noFill/>
          <a:extLst>
            <a:ext uri="{909E8E84-426E-40DD-AFC4-6F175D3DCCD1}">
              <a14:hiddenFill xmlns:a14="http://schemas.microsoft.com/office/drawing/2010/main">
                <a:solidFill>
                  <a:srgbClr val="FFFFFF"/>
                </a:solidFill>
              </a14:hiddenFill>
            </a:ext>
          </a:extLst>
        </p:spPr>
      </p:pic>
      <p:pic>
        <p:nvPicPr>
          <p:cNvPr id="45" name="Imagen 44">
            <a:extLst>
              <a:ext uri="{FF2B5EF4-FFF2-40B4-BE49-F238E27FC236}">
                <a16:creationId xmlns:a16="http://schemas.microsoft.com/office/drawing/2014/main" id="{30A44D96-AAD7-48D2-806E-7DF6E386432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8472" b="18611"/>
          <a:stretch/>
        </p:blipFill>
        <p:spPr>
          <a:xfrm>
            <a:off x="504212" y="2875657"/>
            <a:ext cx="519113" cy="326609"/>
          </a:xfrm>
          <a:prstGeom prst="rect">
            <a:avLst/>
          </a:prstGeom>
        </p:spPr>
      </p:pic>
      <p:sp>
        <p:nvSpPr>
          <p:cNvPr id="46" name="Rectángulo 45">
            <a:extLst>
              <a:ext uri="{FF2B5EF4-FFF2-40B4-BE49-F238E27FC236}">
                <a16:creationId xmlns:a16="http://schemas.microsoft.com/office/drawing/2014/main" id="{7D61C06C-B605-4DB9-977D-7E69561B9F46}"/>
              </a:ext>
            </a:extLst>
          </p:cNvPr>
          <p:cNvSpPr/>
          <p:nvPr/>
        </p:nvSpPr>
        <p:spPr>
          <a:xfrm>
            <a:off x="1096301" y="2890260"/>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sp>
        <p:nvSpPr>
          <p:cNvPr id="25" name="Rectangle 18">
            <a:extLst>
              <a:ext uri="{FF2B5EF4-FFF2-40B4-BE49-F238E27FC236}">
                <a16:creationId xmlns:a16="http://schemas.microsoft.com/office/drawing/2014/main" id="{28486F26-18ED-494C-B6C2-A081CDCD46BC}"/>
              </a:ext>
            </a:extLst>
          </p:cNvPr>
          <p:cNvSpPr>
            <a:spLocks noChangeArrowheads="1"/>
          </p:cNvSpPr>
          <p:nvPr/>
        </p:nvSpPr>
        <p:spPr bwMode="auto">
          <a:xfrm>
            <a:off x="7127355" y="6514300"/>
            <a:ext cx="3526032" cy="246221"/>
          </a:xfrm>
          <a:prstGeom prst="rect">
            <a:avLst/>
          </a:prstGeom>
          <a:solidFill>
            <a:schemeClr val="bg1">
              <a:lumMod val="95000"/>
            </a:schemeClr>
          </a:solidFill>
          <a:ln w="9525">
            <a:noFill/>
            <a:miter lim="800000"/>
            <a:headEnd/>
            <a:tailEnd/>
          </a:ln>
        </p:spPr>
        <p:txBody>
          <a:bodyPr wrap="square" anchor="ctr">
            <a:spAutoFit/>
          </a:bodyPr>
          <a:lstStyle/>
          <a:p>
            <a:pPr algn="just">
              <a:spcBef>
                <a:spcPct val="20000"/>
              </a:spcBef>
            </a:pPr>
            <a:r>
              <a:rPr lang="es-ES" sz="1000" dirty="0"/>
              <a:t>*Esta pregunta no se preguntó en 2020.</a:t>
            </a:r>
          </a:p>
        </p:txBody>
      </p:sp>
      <p:sp>
        <p:nvSpPr>
          <p:cNvPr id="38" name="CuadroTexto 37">
            <a:extLst>
              <a:ext uri="{FF2B5EF4-FFF2-40B4-BE49-F238E27FC236}">
                <a16:creationId xmlns:a16="http://schemas.microsoft.com/office/drawing/2014/main" id="{04356F56-E6CC-490B-99C2-75F14634076A}"/>
              </a:ext>
            </a:extLst>
          </p:cNvPr>
          <p:cNvSpPr txBox="1"/>
          <p:nvPr/>
        </p:nvSpPr>
        <p:spPr>
          <a:xfrm>
            <a:off x="9191625" y="1112223"/>
            <a:ext cx="3159347" cy="400110"/>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compradores de libros no de texto (2.527)</a:t>
            </a:r>
          </a:p>
        </p:txBody>
      </p:sp>
    </p:spTree>
    <p:extLst>
      <p:ext uri="{BB962C8B-B14F-4D97-AF65-F5344CB8AC3E}">
        <p14:creationId xmlns:p14="http://schemas.microsoft.com/office/powerpoint/2010/main" val="17100493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Object 10">
            <a:extLst>
              <a:ext uri="{FF2B5EF4-FFF2-40B4-BE49-F238E27FC236}">
                <a16:creationId xmlns:a16="http://schemas.microsoft.com/office/drawing/2014/main" id="{816B74CF-A668-400B-8FDE-9A29F904118A}"/>
              </a:ext>
            </a:extLst>
          </p:cNvPr>
          <p:cNvGraphicFramePr>
            <a:graphicFrameLocks noChangeAspect="1"/>
          </p:cNvGraphicFramePr>
          <p:nvPr>
            <p:extLst>
              <p:ext uri="{D42A27DB-BD31-4B8C-83A1-F6EECF244321}">
                <p14:modId xmlns:p14="http://schemas.microsoft.com/office/powerpoint/2010/main" val="1256411689"/>
              </p:ext>
            </p:extLst>
          </p:nvPr>
        </p:nvGraphicFramePr>
        <p:xfrm>
          <a:off x="246888" y="2562129"/>
          <a:ext cx="11503151" cy="3583827"/>
        </p:xfrm>
        <a:graphic>
          <a:graphicData uri="http://schemas.openxmlformats.org/drawingml/2006/chart">
            <c:chart xmlns:c="http://schemas.openxmlformats.org/drawingml/2006/chart" xmlns:r="http://schemas.openxmlformats.org/officeDocument/2006/relationships" r:id="rId2"/>
          </a:graphicData>
        </a:graphic>
      </p:graphicFrame>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94</a:t>
            </a:fld>
            <a:endParaRPr lang="es-ES_tradnl" dirty="0"/>
          </a:p>
        </p:txBody>
      </p:sp>
      <p:sp>
        <p:nvSpPr>
          <p:cNvPr id="37" name="Rectangle 6">
            <a:extLst>
              <a:ext uri="{FF2B5EF4-FFF2-40B4-BE49-F238E27FC236}">
                <a16:creationId xmlns:a16="http://schemas.microsoft.com/office/drawing/2014/main" id="{49EFE675-D07E-4798-A6DF-FA27B3D26E54}"/>
              </a:ext>
            </a:extLst>
          </p:cNvPr>
          <p:cNvSpPr>
            <a:spLocks noChangeArrowheads="1"/>
          </p:cNvSpPr>
          <p:nvPr/>
        </p:nvSpPr>
        <p:spPr bwMode="auto">
          <a:xfrm>
            <a:off x="261659" y="139525"/>
            <a:ext cx="11351219" cy="770633"/>
          </a:xfrm>
          <a:prstGeom prst="rect">
            <a:avLst/>
          </a:prstGeom>
          <a:noFill/>
          <a:ln w="12700" cap="flat" cmpd="sng" algn="ctr">
            <a:noFill/>
            <a:prstDash val="solid"/>
            <a:miter lim="800000"/>
          </a:ln>
          <a:effectLst/>
        </p:spPr>
        <p:txBody>
          <a:bodyPr rtlCol="0" anchor="ctr"/>
          <a:lstStyle/>
          <a:p>
            <a:pPr algn="just">
              <a:lnSpc>
                <a:spcPct val="110000"/>
              </a:lnSpc>
              <a:spcBef>
                <a:spcPct val="20000"/>
              </a:spcBef>
            </a:pPr>
            <a:r>
              <a:rPr lang="es-ES" b="1" dirty="0">
                <a:solidFill>
                  <a:srgbClr val="001D48"/>
                </a:solidFill>
                <a:ea typeface="Verdana" panose="020B0604030504040204" pitchFamily="34" charset="0"/>
                <a:cs typeface="Verdana" panose="020B0604030504040204" pitchFamily="34" charset="0"/>
              </a:rPr>
              <a:t>9 de cada 10 libros no de texto comprados son en castellano</a:t>
            </a:r>
            <a:r>
              <a:rPr lang="es-ES" dirty="0">
                <a:solidFill>
                  <a:srgbClr val="001D48"/>
                </a:solidFill>
                <a:ea typeface="Verdana" panose="020B0604030504040204" pitchFamily="34" charset="0"/>
                <a:cs typeface="Verdana" panose="020B0604030504040204" pitchFamily="34" charset="0"/>
              </a:rPr>
              <a:t>. </a:t>
            </a:r>
          </a:p>
        </p:txBody>
      </p:sp>
      <p:sp>
        <p:nvSpPr>
          <p:cNvPr id="39" name="Rectangle 2">
            <a:extLst>
              <a:ext uri="{FF2B5EF4-FFF2-40B4-BE49-F238E27FC236}">
                <a16:creationId xmlns:a16="http://schemas.microsoft.com/office/drawing/2014/main" id="{B0547FDB-E606-4FFE-8E1E-C3D1227727BD}"/>
              </a:ext>
            </a:extLst>
          </p:cNvPr>
          <p:cNvSpPr>
            <a:spLocks noChangeArrowheads="1"/>
          </p:cNvSpPr>
          <p:nvPr/>
        </p:nvSpPr>
        <p:spPr bwMode="auto">
          <a:xfrm>
            <a:off x="3564295" y="1834568"/>
            <a:ext cx="4833200" cy="571278"/>
          </a:xfrm>
          <a:prstGeom prst="rect">
            <a:avLst/>
          </a:prstGeom>
          <a:noFill/>
          <a:ln w="9525">
            <a:noFill/>
            <a:miter lim="800000"/>
            <a:headEnd/>
            <a:tailEnd/>
          </a:ln>
          <a:effectLst/>
        </p:spPr>
        <p:txBody>
          <a:bodyPr anchor="ctr"/>
          <a:lstStyle/>
          <a:p>
            <a:pPr algn="ctr"/>
            <a:r>
              <a:rPr lang="es-ES" dirty="0">
                <a:solidFill>
                  <a:schemeClr val="accent4"/>
                </a:solidFill>
                <a:ea typeface="Verdana" panose="020B0604030504040204" pitchFamily="34" charset="0"/>
                <a:cs typeface="Verdana" panose="020B0604030504040204" pitchFamily="34" charset="0"/>
              </a:rPr>
              <a:t>El último libro que compró, </a:t>
            </a:r>
          </a:p>
          <a:p>
            <a:pPr algn="ctr"/>
            <a:r>
              <a:rPr lang="es-ES" sz="2000" b="1" dirty="0">
                <a:solidFill>
                  <a:schemeClr val="accent4"/>
                </a:solidFill>
                <a:ea typeface="Verdana" panose="020B0604030504040204" pitchFamily="34" charset="0"/>
                <a:cs typeface="Verdana" panose="020B0604030504040204" pitchFamily="34" charset="0"/>
              </a:rPr>
              <a:t>¿en qué lengua está escrito?</a:t>
            </a:r>
            <a:r>
              <a:rPr lang="es-ES" sz="1400" b="1" dirty="0">
                <a:solidFill>
                  <a:schemeClr val="accent4"/>
                </a:solidFill>
                <a:ea typeface="Verdana" panose="020B0604030504040204" pitchFamily="34" charset="0"/>
                <a:cs typeface="Verdana" panose="020B0604030504040204" pitchFamily="34" charset="0"/>
              </a:rPr>
              <a:t>*</a:t>
            </a:r>
            <a:r>
              <a:rPr lang="es-ES" sz="2000" b="1" dirty="0">
                <a:solidFill>
                  <a:schemeClr val="accent4"/>
                </a:solidFill>
                <a:ea typeface="Verdana" panose="020B0604030504040204" pitchFamily="34" charset="0"/>
                <a:cs typeface="Verdana" panose="020B0604030504040204" pitchFamily="34" charset="0"/>
              </a:rPr>
              <a:t> </a:t>
            </a:r>
          </a:p>
        </p:txBody>
      </p:sp>
      <p:pic>
        <p:nvPicPr>
          <p:cNvPr id="43" name="Picture 10" descr="Resultado de imagen de bandera españa png">
            <a:extLst>
              <a:ext uri="{FF2B5EF4-FFF2-40B4-BE49-F238E27FC236}">
                <a16:creationId xmlns:a16="http://schemas.microsoft.com/office/drawing/2014/main" id="{413B0BC9-DC2B-41A5-A873-6060C09EB0C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28655" y="5834013"/>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8" descr="Resultado de imagen de bandera inglaterra png">
            <a:extLst>
              <a:ext uri="{FF2B5EF4-FFF2-40B4-BE49-F238E27FC236}">
                <a16:creationId xmlns:a16="http://schemas.microsoft.com/office/drawing/2014/main" id="{E5CE9D3E-283F-4838-B9AB-44C000A9B07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886868" y="5828084"/>
            <a:ext cx="238125" cy="23360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descr="Resultado de imagen de bandera png francia">
            <a:extLst>
              <a:ext uri="{FF2B5EF4-FFF2-40B4-BE49-F238E27FC236}">
                <a16:creationId xmlns:a16="http://schemas.microsoft.com/office/drawing/2014/main" id="{B4314C1D-28E6-4F44-8F92-534DCC1E88FD}"/>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476431" y="5809573"/>
            <a:ext cx="234000" cy="23400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16" descr="Imagen relacionada">
            <a:extLst>
              <a:ext uri="{FF2B5EF4-FFF2-40B4-BE49-F238E27FC236}">
                <a16:creationId xmlns:a16="http://schemas.microsoft.com/office/drawing/2014/main" id="{55671776-73F1-4471-9092-A04792B7DDB9}"/>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7005446" y="5787328"/>
            <a:ext cx="274770" cy="27477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8" descr="Resultado de imagen de bandera png euskadi">
            <a:extLst>
              <a:ext uri="{FF2B5EF4-FFF2-40B4-BE49-F238E27FC236}">
                <a16:creationId xmlns:a16="http://schemas.microsoft.com/office/drawing/2014/main" id="{34AFD5A9-F380-4B8F-BE36-C7484F96AD2D}"/>
              </a:ext>
            </a:extLst>
          </p:cNvPr>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a:stretch/>
        </p:blipFill>
        <p:spPr bwMode="auto">
          <a:xfrm>
            <a:off x="8580609" y="5832747"/>
            <a:ext cx="248644" cy="23400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10" descr="Resultado de imagen de bandera png cataluña">
            <a:extLst>
              <a:ext uri="{FF2B5EF4-FFF2-40B4-BE49-F238E27FC236}">
                <a16:creationId xmlns:a16="http://schemas.microsoft.com/office/drawing/2014/main" id="{146B8667-8E79-484A-BD10-3036601131F9}"/>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2313624" y="5831342"/>
            <a:ext cx="234000" cy="234000"/>
          </a:xfrm>
          <a:prstGeom prst="rect">
            <a:avLst/>
          </a:prstGeom>
          <a:noFill/>
          <a:extLst>
            <a:ext uri="{909E8E84-426E-40DD-AFC4-6F175D3DCCD1}">
              <a14:hiddenFill xmlns:a14="http://schemas.microsoft.com/office/drawing/2010/main">
                <a:solidFill>
                  <a:srgbClr val="FFFFFF"/>
                </a:solidFill>
              </a14:hiddenFill>
            </a:ext>
          </a:extLst>
        </p:spPr>
      </p:pic>
      <p:cxnSp>
        <p:nvCxnSpPr>
          <p:cNvPr id="50" name="24 Conector recto de flecha">
            <a:extLst>
              <a:ext uri="{FF2B5EF4-FFF2-40B4-BE49-F238E27FC236}">
                <a16:creationId xmlns:a16="http://schemas.microsoft.com/office/drawing/2014/main" id="{11196AE9-DC29-4380-8F97-9750F9B06188}"/>
              </a:ext>
            </a:extLst>
          </p:cNvPr>
          <p:cNvCxnSpPr>
            <a:cxnSpLocks/>
          </p:cNvCxnSpPr>
          <p:nvPr/>
        </p:nvCxnSpPr>
        <p:spPr bwMode="auto">
          <a:xfrm flipV="1">
            <a:off x="9700895" y="5103845"/>
            <a:ext cx="0" cy="297042"/>
          </a:xfrm>
          <a:prstGeom prst="straightConnector1">
            <a:avLst/>
          </a:prstGeom>
          <a:noFill/>
          <a:ln w="12700" cap="flat" cmpd="sng" algn="ctr">
            <a:solidFill>
              <a:schemeClr val="bg1">
                <a:lumMod val="65000"/>
              </a:schemeClr>
            </a:solidFill>
            <a:prstDash val="solid"/>
            <a:round/>
            <a:headEnd type="diamond" w="med" len="med"/>
            <a:tailEnd type="arrow" w="med" len="med"/>
          </a:ln>
          <a:effectLst/>
        </p:spPr>
      </p:cxnSp>
      <p:sp>
        <p:nvSpPr>
          <p:cNvPr id="51" name="25 Rectángulo">
            <a:extLst>
              <a:ext uri="{FF2B5EF4-FFF2-40B4-BE49-F238E27FC236}">
                <a16:creationId xmlns:a16="http://schemas.microsoft.com/office/drawing/2014/main" id="{7C6ABD46-DB57-472F-BF0F-8AAD5F3B6D4B}"/>
              </a:ext>
            </a:extLst>
          </p:cNvPr>
          <p:cNvSpPr/>
          <p:nvPr/>
        </p:nvSpPr>
        <p:spPr bwMode="auto">
          <a:xfrm>
            <a:off x="2471992" y="3709426"/>
            <a:ext cx="1409700" cy="1123384"/>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lvl="0" indent="0" algn="ctr" defTabSz="914400" eaLnBrk="1" fontAlgn="base" latinLnBrk="0" hangingPunct="1">
              <a:lnSpc>
                <a:spcPct val="100000"/>
              </a:lnSpc>
              <a:spcBef>
                <a:spcPts val="600"/>
              </a:spcBef>
              <a:spcAft>
                <a:spcPct val="0"/>
              </a:spcAft>
              <a:buClrTx/>
              <a:buSzTx/>
              <a:buFontTx/>
              <a:buNone/>
              <a:tabLst/>
              <a:defRPr/>
            </a:pPr>
            <a:r>
              <a:rPr kumimoji="0" lang="es-ES" sz="800" b="1" i="0" u="none" strike="noStrike" kern="0" cap="none" spc="0" normalizeH="0" baseline="0" noProof="0" dirty="0">
                <a:ln>
                  <a:noFill/>
                </a:ln>
                <a:solidFill>
                  <a:prstClr val="black"/>
                </a:solidFill>
                <a:effectLst/>
                <a:uLnTx/>
                <a:uFillTx/>
                <a:latin typeface="+mj-lt"/>
              </a:rPr>
              <a:t>22,3% en Cataluña </a:t>
            </a:r>
            <a:r>
              <a:rPr kumimoji="0" lang="es-ES" sz="800" b="0" i="0" u="none" strike="noStrike" kern="0" cap="none" spc="0" normalizeH="0" baseline="0" noProof="0" dirty="0">
                <a:ln>
                  <a:noFill/>
                </a:ln>
                <a:solidFill>
                  <a:prstClr val="black"/>
                </a:solidFill>
                <a:effectLst/>
                <a:uLnTx/>
                <a:uFillTx/>
                <a:latin typeface="+mj-lt"/>
              </a:rPr>
              <a:t>(31,2% en 2019)</a:t>
            </a:r>
          </a:p>
          <a:p>
            <a:pPr marL="0" marR="0" lvl="0" indent="0" algn="ctr" defTabSz="914400" eaLnBrk="1" fontAlgn="base" latinLnBrk="0" hangingPunct="1">
              <a:lnSpc>
                <a:spcPct val="100000"/>
              </a:lnSpc>
              <a:spcBef>
                <a:spcPts val="600"/>
              </a:spcBef>
              <a:spcAft>
                <a:spcPct val="0"/>
              </a:spcAft>
              <a:buClrTx/>
              <a:buSzTx/>
              <a:buFontTx/>
              <a:buNone/>
              <a:tabLst/>
              <a:defRPr/>
            </a:pPr>
            <a:r>
              <a:rPr lang="es-ES" sz="800" b="1" kern="0" dirty="0">
                <a:solidFill>
                  <a:prstClr val="black"/>
                </a:solidFill>
                <a:latin typeface="+mj-lt"/>
              </a:rPr>
              <a:t>5,2</a:t>
            </a:r>
            <a:r>
              <a:rPr kumimoji="0" lang="es-ES" sz="800" b="1" i="0" u="none" strike="noStrike" kern="0" cap="none" spc="0" normalizeH="0" baseline="0" noProof="0" dirty="0">
                <a:ln>
                  <a:noFill/>
                </a:ln>
                <a:solidFill>
                  <a:prstClr val="black"/>
                </a:solidFill>
                <a:effectLst/>
                <a:uLnTx/>
                <a:uFillTx/>
                <a:latin typeface="+mj-lt"/>
              </a:rPr>
              <a:t>% en Baleares </a:t>
            </a:r>
            <a:r>
              <a:rPr kumimoji="0" lang="es-ES" sz="800" b="0" i="0" u="none" strike="noStrike" kern="0" cap="none" spc="0" normalizeH="0" baseline="0" noProof="0" dirty="0">
                <a:ln>
                  <a:noFill/>
                </a:ln>
                <a:solidFill>
                  <a:prstClr val="black"/>
                </a:solidFill>
                <a:effectLst/>
                <a:uLnTx/>
                <a:uFillTx/>
                <a:latin typeface="+mj-lt"/>
              </a:rPr>
              <a:t>(24,9% en 2019</a:t>
            </a:r>
            <a:r>
              <a:rPr kumimoji="0" lang="es-ES" sz="900" b="0" i="0" u="none" strike="noStrike" kern="0" cap="none" spc="0" normalizeH="0" baseline="0" noProof="0" dirty="0">
                <a:ln>
                  <a:noFill/>
                </a:ln>
                <a:solidFill>
                  <a:prstClr val="black"/>
                </a:solidFill>
                <a:effectLst/>
                <a:uLnTx/>
                <a:uFillTx/>
                <a:latin typeface="+mj-lt"/>
              </a:rPr>
              <a:t>)</a:t>
            </a:r>
          </a:p>
          <a:p>
            <a:pPr marL="0" marR="0" lvl="0" indent="0" algn="ctr" defTabSz="914400" eaLnBrk="1" fontAlgn="base" latinLnBrk="0" hangingPunct="1">
              <a:lnSpc>
                <a:spcPct val="100000"/>
              </a:lnSpc>
              <a:spcBef>
                <a:spcPts val="600"/>
              </a:spcBef>
              <a:spcAft>
                <a:spcPct val="0"/>
              </a:spcAft>
              <a:buClrTx/>
              <a:buSzTx/>
              <a:buFontTx/>
              <a:buNone/>
              <a:tabLst/>
              <a:defRPr/>
            </a:pPr>
            <a:r>
              <a:rPr kumimoji="0" lang="es-ES" sz="800" b="1" i="0" u="none" strike="noStrike" kern="0" cap="none" spc="0" normalizeH="0" baseline="0" noProof="0" dirty="0">
                <a:ln>
                  <a:noFill/>
                </a:ln>
                <a:solidFill>
                  <a:prstClr val="black"/>
                </a:solidFill>
                <a:effectLst/>
                <a:uLnTx/>
                <a:uFillTx/>
                <a:latin typeface="+mj-lt"/>
              </a:rPr>
              <a:t>9,2% en Comunidad Valenciana</a:t>
            </a:r>
            <a:br>
              <a:rPr kumimoji="0" lang="es-ES" sz="800" b="1" i="0" u="none" strike="noStrike" kern="0" cap="none" spc="0" normalizeH="0" baseline="0" noProof="0" dirty="0">
                <a:ln>
                  <a:noFill/>
                </a:ln>
                <a:solidFill>
                  <a:prstClr val="black"/>
                </a:solidFill>
                <a:effectLst/>
                <a:uLnTx/>
                <a:uFillTx/>
                <a:latin typeface="+mj-lt"/>
              </a:rPr>
            </a:br>
            <a:r>
              <a:rPr kumimoji="0" lang="es-ES" sz="800" b="0" i="0" u="none" strike="noStrike" kern="0" cap="none" spc="0" normalizeH="0" baseline="0" noProof="0" dirty="0">
                <a:ln>
                  <a:noFill/>
                </a:ln>
                <a:solidFill>
                  <a:prstClr val="black"/>
                </a:solidFill>
                <a:effectLst/>
                <a:uLnTx/>
                <a:uFillTx/>
                <a:latin typeface="+mj-lt"/>
              </a:rPr>
              <a:t>(8,1% en 2019)</a:t>
            </a:r>
          </a:p>
        </p:txBody>
      </p:sp>
      <p:sp>
        <p:nvSpPr>
          <p:cNvPr id="52" name="26 Rectángulo">
            <a:extLst>
              <a:ext uri="{FF2B5EF4-FFF2-40B4-BE49-F238E27FC236}">
                <a16:creationId xmlns:a16="http://schemas.microsoft.com/office/drawing/2014/main" id="{8EE8637D-F975-469F-8B18-DD2CA917033E}"/>
              </a:ext>
            </a:extLst>
          </p:cNvPr>
          <p:cNvSpPr/>
          <p:nvPr/>
        </p:nvSpPr>
        <p:spPr bwMode="auto">
          <a:xfrm>
            <a:off x="7208089" y="4784107"/>
            <a:ext cx="1409700" cy="369332"/>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0" lang="es-ES" sz="900" b="1" i="0" u="none" strike="noStrike" kern="0" cap="none" spc="0" normalizeH="0" baseline="0" noProof="0" dirty="0">
                <a:ln>
                  <a:noFill/>
                </a:ln>
                <a:solidFill>
                  <a:prstClr val="black"/>
                </a:solidFill>
                <a:effectLst/>
                <a:uLnTx/>
                <a:uFillTx/>
                <a:latin typeface="+mj-lt"/>
              </a:rPr>
              <a:t>12,8% en Galicia </a:t>
            </a:r>
            <a:r>
              <a:rPr kumimoji="0" lang="es-ES" sz="900" b="0" i="0" u="none" strike="noStrike" kern="0" cap="none" spc="0" normalizeH="0" baseline="0" noProof="0" dirty="0">
                <a:ln>
                  <a:noFill/>
                </a:ln>
                <a:solidFill>
                  <a:prstClr val="black"/>
                </a:solidFill>
                <a:effectLst/>
                <a:uLnTx/>
                <a:uFillTx/>
                <a:latin typeface="+mj-lt"/>
              </a:rPr>
              <a:t>(2,1% en 2019)</a:t>
            </a:r>
          </a:p>
        </p:txBody>
      </p:sp>
      <p:sp>
        <p:nvSpPr>
          <p:cNvPr id="53" name="29 Rectángulo">
            <a:extLst>
              <a:ext uri="{FF2B5EF4-FFF2-40B4-BE49-F238E27FC236}">
                <a16:creationId xmlns:a16="http://schemas.microsoft.com/office/drawing/2014/main" id="{1CACC405-85FC-4E6C-8B14-134B63396522}"/>
              </a:ext>
            </a:extLst>
          </p:cNvPr>
          <p:cNvSpPr/>
          <p:nvPr/>
        </p:nvSpPr>
        <p:spPr bwMode="auto">
          <a:xfrm>
            <a:off x="8926195" y="4704575"/>
            <a:ext cx="1549400" cy="369332"/>
          </a:xfrm>
          <a:prstGeom prst="rect">
            <a:avLst/>
          </a:prstGeom>
          <a:no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lvl="0" indent="0" algn="ctr" defTabSz="914400" eaLnBrk="1" fontAlgn="base" latinLnBrk="0" hangingPunct="1">
              <a:lnSpc>
                <a:spcPct val="100000"/>
              </a:lnSpc>
              <a:spcBef>
                <a:spcPct val="50000"/>
              </a:spcBef>
              <a:spcAft>
                <a:spcPct val="0"/>
              </a:spcAft>
              <a:buClrTx/>
              <a:buSzTx/>
              <a:buFontTx/>
              <a:buNone/>
              <a:tabLst/>
              <a:defRPr/>
            </a:pPr>
            <a:r>
              <a:rPr lang="es-ES" sz="900" b="1" kern="0" dirty="0">
                <a:solidFill>
                  <a:prstClr val="black"/>
                </a:solidFill>
                <a:latin typeface="+mj-lt"/>
              </a:rPr>
              <a:t>5,5</a:t>
            </a:r>
            <a:r>
              <a:rPr kumimoji="0" lang="es-ES" sz="900" b="1" i="0" u="none" strike="noStrike" kern="0" cap="none" spc="0" normalizeH="0" baseline="0" noProof="0" dirty="0">
                <a:ln>
                  <a:noFill/>
                </a:ln>
                <a:solidFill>
                  <a:prstClr val="black"/>
                </a:solidFill>
                <a:effectLst/>
                <a:uLnTx/>
                <a:uFillTx/>
                <a:latin typeface="+mj-lt"/>
              </a:rPr>
              <a:t>% en País Vasco </a:t>
            </a:r>
            <a:r>
              <a:rPr kumimoji="0" lang="es-ES" sz="900" b="0" i="0" u="none" strike="noStrike" kern="0" cap="none" spc="0" normalizeH="0" baseline="0" noProof="0" dirty="0">
                <a:ln>
                  <a:noFill/>
                </a:ln>
                <a:solidFill>
                  <a:prstClr val="black"/>
                </a:solidFill>
                <a:effectLst/>
                <a:uLnTx/>
                <a:uFillTx/>
                <a:latin typeface="+mj-lt"/>
              </a:rPr>
              <a:t>(4,8% en 2019)</a:t>
            </a:r>
          </a:p>
        </p:txBody>
      </p:sp>
      <p:cxnSp>
        <p:nvCxnSpPr>
          <p:cNvPr id="54" name="24 Conector recto de flecha">
            <a:extLst>
              <a:ext uri="{FF2B5EF4-FFF2-40B4-BE49-F238E27FC236}">
                <a16:creationId xmlns:a16="http://schemas.microsoft.com/office/drawing/2014/main" id="{5B730856-9DFF-405C-B511-F32E39CC95AC}"/>
              </a:ext>
            </a:extLst>
          </p:cNvPr>
          <p:cNvCxnSpPr>
            <a:cxnSpLocks/>
          </p:cNvCxnSpPr>
          <p:nvPr/>
        </p:nvCxnSpPr>
        <p:spPr bwMode="auto">
          <a:xfrm flipV="1">
            <a:off x="8180555" y="5195293"/>
            <a:ext cx="0" cy="242147"/>
          </a:xfrm>
          <a:prstGeom prst="straightConnector1">
            <a:avLst/>
          </a:prstGeom>
          <a:noFill/>
          <a:ln w="12700" cap="flat" cmpd="sng" algn="ctr">
            <a:solidFill>
              <a:schemeClr val="bg1">
                <a:lumMod val="65000"/>
              </a:schemeClr>
            </a:solidFill>
            <a:prstDash val="solid"/>
            <a:round/>
            <a:headEnd type="diamond" w="med" len="med"/>
            <a:tailEnd type="arrow" w="med" len="med"/>
          </a:ln>
          <a:effectLst/>
        </p:spPr>
      </p:cxnSp>
      <p:cxnSp>
        <p:nvCxnSpPr>
          <p:cNvPr id="55" name="24 Conector recto de flecha">
            <a:extLst>
              <a:ext uri="{FF2B5EF4-FFF2-40B4-BE49-F238E27FC236}">
                <a16:creationId xmlns:a16="http://schemas.microsoft.com/office/drawing/2014/main" id="{AB9E2E10-A581-412A-A5BD-6E2257C06CA0}"/>
              </a:ext>
            </a:extLst>
          </p:cNvPr>
          <p:cNvCxnSpPr>
            <a:cxnSpLocks/>
          </p:cNvCxnSpPr>
          <p:nvPr/>
        </p:nvCxnSpPr>
        <p:spPr bwMode="auto">
          <a:xfrm flipV="1">
            <a:off x="3440146" y="4889241"/>
            <a:ext cx="0" cy="306053"/>
          </a:xfrm>
          <a:prstGeom prst="straightConnector1">
            <a:avLst/>
          </a:prstGeom>
          <a:noFill/>
          <a:ln w="12700" cap="flat" cmpd="sng" algn="ctr">
            <a:solidFill>
              <a:schemeClr val="bg1">
                <a:lumMod val="65000"/>
              </a:schemeClr>
            </a:solidFill>
            <a:prstDash val="solid"/>
            <a:round/>
            <a:headEnd type="diamond" w="med" len="med"/>
            <a:tailEnd type="arrow" w="med" len="med"/>
          </a:ln>
          <a:effectLst/>
        </p:spPr>
      </p:cxnSp>
      <p:pic>
        <p:nvPicPr>
          <p:cNvPr id="25" name="Imagen 24">
            <a:extLst>
              <a:ext uri="{FF2B5EF4-FFF2-40B4-BE49-F238E27FC236}">
                <a16:creationId xmlns:a16="http://schemas.microsoft.com/office/drawing/2014/main" id="{A816ED70-5D63-471F-9E22-5676356ABE6A}"/>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18472" b="18611"/>
          <a:stretch/>
        </p:blipFill>
        <p:spPr>
          <a:xfrm>
            <a:off x="628655" y="1944022"/>
            <a:ext cx="519113" cy="326609"/>
          </a:xfrm>
          <a:prstGeom prst="rect">
            <a:avLst/>
          </a:prstGeom>
        </p:spPr>
      </p:pic>
      <p:sp>
        <p:nvSpPr>
          <p:cNvPr id="26" name="Rectángulo 25">
            <a:extLst>
              <a:ext uri="{FF2B5EF4-FFF2-40B4-BE49-F238E27FC236}">
                <a16:creationId xmlns:a16="http://schemas.microsoft.com/office/drawing/2014/main" id="{A0398476-BEFB-484A-84E3-E48DA4D53C73}"/>
              </a:ext>
            </a:extLst>
          </p:cNvPr>
          <p:cNvSpPr/>
          <p:nvPr/>
        </p:nvSpPr>
        <p:spPr>
          <a:xfrm>
            <a:off x="1220744" y="1958625"/>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sp>
        <p:nvSpPr>
          <p:cNvPr id="28" name="Rectangle 3">
            <a:extLst>
              <a:ext uri="{FF2B5EF4-FFF2-40B4-BE49-F238E27FC236}">
                <a16:creationId xmlns:a16="http://schemas.microsoft.com/office/drawing/2014/main" id="{69A77548-DC58-4BC8-9593-F78A9A1D1F4C}"/>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NO 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29" name="Rectangle 3">
            <a:extLst>
              <a:ext uri="{FF2B5EF4-FFF2-40B4-BE49-F238E27FC236}">
                <a16:creationId xmlns:a16="http://schemas.microsoft.com/office/drawing/2014/main" id="{A5F7B8FB-2F67-45EC-A53E-18D40C143F27}"/>
              </a:ext>
            </a:extLst>
          </p:cNvPr>
          <p:cNvSpPr>
            <a:spLocks noChangeArrowheads="1"/>
          </p:cNvSpPr>
          <p:nvPr/>
        </p:nvSpPr>
        <p:spPr bwMode="auto">
          <a:xfrm>
            <a:off x="270008" y="1334675"/>
            <a:ext cx="4609902"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Idioma del último libro comprado</a:t>
            </a:r>
          </a:p>
        </p:txBody>
      </p:sp>
      <p:pic>
        <p:nvPicPr>
          <p:cNvPr id="30" name="Picture 2" descr="https://d30y9cdsu7xlg0.cloudfront.net/png/1355198-200.png">
            <a:extLst>
              <a:ext uri="{FF2B5EF4-FFF2-40B4-BE49-F238E27FC236}">
                <a16:creationId xmlns:a16="http://schemas.microsoft.com/office/drawing/2014/main" id="{D15284F1-F5E4-421A-A120-7C1337A4CBD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65" y="1326539"/>
            <a:ext cx="364236" cy="364236"/>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18">
            <a:extLst>
              <a:ext uri="{FF2B5EF4-FFF2-40B4-BE49-F238E27FC236}">
                <a16:creationId xmlns:a16="http://schemas.microsoft.com/office/drawing/2014/main" id="{838709DB-9310-45D4-90A9-17057DD17739}"/>
              </a:ext>
            </a:extLst>
          </p:cNvPr>
          <p:cNvSpPr>
            <a:spLocks noChangeArrowheads="1"/>
          </p:cNvSpPr>
          <p:nvPr/>
        </p:nvSpPr>
        <p:spPr bwMode="auto">
          <a:xfrm>
            <a:off x="7127355" y="6514300"/>
            <a:ext cx="3526032" cy="246221"/>
          </a:xfrm>
          <a:prstGeom prst="rect">
            <a:avLst/>
          </a:prstGeom>
          <a:solidFill>
            <a:schemeClr val="bg1">
              <a:lumMod val="95000"/>
            </a:schemeClr>
          </a:solidFill>
          <a:ln w="9525">
            <a:noFill/>
            <a:miter lim="800000"/>
            <a:headEnd/>
            <a:tailEnd/>
          </a:ln>
        </p:spPr>
        <p:txBody>
          <a:bodyPr wrap="square" anchor="ctr">
            <a:spAutoFit/>
          </a:bodyPr>
          <a:lstStyle/>
          <a:p>
            <a:pPr algn="just">
              <a:spcBef>
                <a:spcPct val="20000"/>
              </a:spcBef>
            </a:pPr>
            <a:r>
              <a:rPr lang="es-ES" sz="1000" dirty="0"/>
              <a:t>*Esta pregunta no se preguntó en 2020.</a:t>
            </a:r>
          </a:p>
        </p:txBody>
      </p:sp>
      <p:sp>
        <p:nvSpPr>
          <p:cNvPr id="31" name="CuadroTexto 30">
            <a:extLst>
              <a:ext uri="{FF2B5EF4-FFF2-40B4-BE49-F238E27FC236}">
                <a16:creationId xmlns:a16="http://schemas.microsoft.com/office/drawing/2014/main" id="{BE1B1F0C-BD32-4AB5-BA4C-CFE2C89DB2BB}"/>
              </a:ext>
            </a:extLst>
          </p:cNvPr>
          <p:cNvSpPr txBox="1"/>
          <p:nvPr/>
        </p:nvSpPr>
        <p:spPr>
          <a:xfrm>
            <a:off x="9191625" y="1112223"/>
            <a:ext cx="3159347" cy="400110"/>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compradores de libros no de texto (2.527)</a:t>
            </a:r>
          </a:p>
        </p:txBody>
      </p:sp>
    </p:spTree>
    <p:extLst>
      <p:ext uri="{BB962C8B-B14F-4D97-AF65-F5344CB8AC3E}">
        <p14:creationId xmlns:p14="http://schemas.microsoft.com/office/powerpoint/2010/main" val="398628359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95</a:t>
            </a:fld>
            <a:endParaRPr lang="es-ES_tradnl" dirty="0"/>
          </a:p>
        </p:txBody>
      </p:sp>
      <p:sp>
        <p:nvSpPr>
          <p:cNvPr id="13" name="Rectangle 6">
            <a:extLst>
              <a:ext uri="{FF2B5EF4-FFF2-40B4-BE49-F238E27FC236}">
                <a16:creationId xmlns:a16="http://schemas.microsoft.com/office/drawing/2014/main" id="{8A39E473-2641-4300-ADFE-71491F7D5348}"/>
              </a:ext>
            </a:extLst>
          </p:cNvPr>
          <p:cNvSpPr>
            <a:spLocks noChangeArrowheads="1"/>
          </p:cNvSpPr>
          <p:nvPr/>
        </p:nvSpPr>
        <p:spPr bwMode="auto">
          <a:xfrm>
            <a:off x="389053" y="15936"/>
            <a:ext cx="10810250" cy="975520"/>
          </a:xfrm>
          <a:prstGeom prst="rect">
            <a:avLst/>
          </a:prstGeom>
          <a:noFill/>
          <a:ln w="12700" cap="flat" cmpd="sng" algn="ctr">
            <a:noFill/>
            <a:prstDash val="solid"/>
            <a:miter lim="800000"/>
          </a:ln>
          <a:effectLst/>
        </p:spPr>
        <p:txBody>
          <a:bodyPr rtlCol="0" anchor="ctr"/>
          <a:lstStyle/>
          <a:p>
            <a:pPr>
              <a:lnSpc>
                <a:spcPct val="110000"/>
              </a:lnSpc>
              <a:spcBef>
                <a:spcPct val="20000"/>
              </a:spcBef>
            </a:pPr>
            <a:r>
              <a:rPr lang="es-ES" sz="1600" dirty="0">
                <a:ea typeface="Verdana" panose="020B0604030504040204" pitchFamily="34" charset="0"/>
                <a:cs typeface="Verdana" panose="020B0604030504040204" pitchFamily="34" charset="0"/>
              </a:rPr>
              <a:t>El </a:t>
            </a:r>
            <a:r>
              <a:rPr lang="es-ES" sz="1600" b="1" dirty="0">
                <a:ea typeface="Verdana" panose="020B0604030504040204" pitchFamily="34" charset="0"/>
                <a:cs typeface="Verdana" panose="020B0604030504040204" pitchFamily="34" charset="0"/>
              </a:rPr>
              <a:t>ocio/entretenimiento </a:t>
            </a:r>
            <a:r>
              <a:rPr lang="es-ES" sz="1600" dirty="0">
                <a:ea typeface="Verdana" panose="020B0604030504040204" pitchFamily="34" charset="0"/>
                <a:cs typeface="Verdana" panose="020B0604030504040204" pitchFamily="34" charset="0"/>
              </a:rPr>
              <a:t>(68,4%) se mantiene como </a:t>
            </a:r>
            <a:r>
              <a:rPr lang="es-ES" sz="1600" b="1" dirty="0">
                <a:ea typeface="Verdana" panose="020B0604030504040204" pitchFamily="34" charset="0"/>
                <a:cs typeface="Verdana" panose="020B0604030504040204" pitchFamily="34" charset="0"/>
              </a:rPr>
              <a:t>el motivo principal por el que compraron el libro.</a:t>
            </a:r>
          </a:p>
        </p:txBody>
      </p:sp>
      <p:sp>
        <p:nvSpPr>
          <p:cNvPr id="18" name="Rectangle 2">
            <a:extLst>
              <a:ext uri="{FF2B5EF4-FFF2-40B4-BE49-F238E27FC236}">
                <a16:creationId xmlns:a16="http://schemas.microsoft.com/office/drawing/2014/main" id="{6A129149-F8A9-4577-A70A-012BFF452062}"/>
              </a:ext>
            </a:extLst>
          </p:cNvPr>
          <p:cNvSpPr>
            <a:spLocks noChangeArrowheads="1"/>
          </p:cNvSpPr>
          <p:nvPr/>
        </p:nvSpPr>
        <p:spPr bwMode="auto">
          <a:xfrm>
            <a:off x="639895" y="1620251"/>
            <a:ext cx="2801146" cy="922096"/>
          </a:xfrm>
          <a:prstGeom prst="rect">
            <a:avLst/>
          </a:prstGeom>
          <a:noFill/>
          <a:ln w="9525">
            <a:noFill/>
            <a:miter lim="800000"/>
            <a:headEnd/>
            <a:tailEnd/>
          </a:ln>
          <a:effectLst/>
        </p:spPr>
        <p:txBody>
          <a:bodyPr anchor="ctr"/>
          <a:lstStyle/>
          <a:p>
            <a:pPr algn="ctr"/>
            <a:r>
              <a:rPr lang="es-ES" sz="2000" b="1" dirty="0">
                <a:solidFill>
                  <a:schemeClr val="accent4"/>
                </a:solidFill>
                <a:ea typeface="Verdana" panose="020B0604030504040204" pitchFamily="34" charset="0"/>
                <a:cs typeface="Verdana" panose="020B0604030504040204" pitchFamily="34" charset="0"/>
              </a:rPr>
              <a:t>¿Por qué compró </a:t>
            </a:r>
            <a:r>
              <a:rPr lang="es-ES" sz="2000" dirty="0">
                <a:solidFill>
                  <a:schemeClr val="accent4"/>
                </a:solidFill>
                <a:ea typeface="Verdana" panose="020B0604030504040204" pitchFamily="34" charset="0"/>
                <a:cs typeface="Verdana" panose="020B0604030504040204" pitchFamily="34" charset="0"/>
              </a:rPr>
              <a:t>el último libro?* </a:t>
            </a:r>
          </a:p>
        </p:txBody>
      </p:sp>
      <p:graphicFrame>
        <p:nvGraphicFramePr>
          <p:cNvPr id="22" name="Object 5">
            <a:extLst>
              <a:ext uri="{FF2B5EF4-FFF2-40B4-BE49-F238E27FC236}">
                <a16:creationId xmlns:a16="http://schemas.microsoft.com/office/drawing/2014/main" id="{1508A4E9-37A4-4001-BD07-B37037574886}"/>
              </a:ext>
            </a:extLst>
          </p:cNvPr>
          <p:cNvGraphicFramePr>
            <a:graphicFrameLocks noChangeAspect="1"/>
          </p:cNvGraphicFramePr>
          <p:nvPr>
            <p:extLst>
              <p:ext uri="{D42A27DB-BD31-4B8C-83A1-F6EECF244321}">
                <p14:modId xmlns:p14="http://schemas.microsoft.com/office/powerpoint/2010/main" val="3170852653"/>
              </p:ext>
            </p:extLst>
          </p:nvPr>
        </p:nvGraphicFramePr>
        <p:xfrm>
          <a:off x="3441041" y="1602180"/>
          <a:ext cx="5746750" cy="5005973"/>
        </p:xfrm>
        <a:graphic>
          <a:graphicData uri="http://schemas.openxmlformats.org/drawingml/2006/chart">
            <c:chart xmlns:c="http://schemas.openxmlformats.org/drawingml/2006/chart" xmlns:r="http://schemas.openxmlformats.org/officeDocument/2006/relationships" r:id="rId2"/>
          </a:graphicData>
        </a:graphic>
      </p:graphicFrame>
      <p:sp>
        <p:nvSpPr>
          <p:cNvPr id="16" name="Rectangle 3">
            <a:extLst>
              <a:ext uri="{FF2B5EF4-FFF2-40B4-BE49-F238E27FC236}">
                <a16:creationId xmlns:a16="http://schemas.microsoft.com/office/drawing/2014/main" id="{EBCE3D02-2D56-4DCF-ABE6-2E828282B570}"/>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NO 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23" name="Rectangle 3">
            <a:extLst>
              <a:ext uri="{FF2B5EF4-FFF2-40B4-BE49-F238E27FC236}">
                <a16:creationId xmlns:a16="http://schemas.microsoft.com/office/drawing/2014/main" id="{3411DC09-6A33-4A80-ACB6-A8610B37F8E1}"/>
              </a:ext>
            </a:extLst>
          </p:cNvPr>
          <p:cNvSpPr>
            <a:spLocks noChangeArrowheads="1"/>
          </p:cNvSpPr>
          <p:nvPr/>
        </p:nvSpPr>
        <p:spPr bwMode="auto">
          <a:xfrm>
            <a:off x="270008" y="1334675"/>
            <a:ext cx="2660873"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Razones de compra</a:t>
            </a:r>
          </a:p>
        </p:txBody>
      </p:sp>
      <p:pic>
        <p:nvPicPr>
          <p:cNvPr id="25" name="Picture 2" descr="https://d30y9cdsu7xlg0.cloudfront.net/png/1355198-200.png">
            <a:extLst>
              <a:ext uri="{FF2B5EF4-FFF2-40B4-BE49-F238E27FC236}">
                <a16:creationId xmlns:a16="http://schemas.microsoft.com/office/drawing/2014/main" id="{6AEC39B4-73F0-49CB-BE12-5DBE1289D75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 y="1326539"/>
            <a:ext cx="364236" cy="364236"/>
          </a:xfrm>
          <a:prstGeom prst="rect">
            <a:avLst/>
          </a:prstGeom>
          <a:noFill/>
          <a:extLst>
            <a:ext uri="{909E8E84-426E-40DD-AFC4-6F175D3DCCD1}">
              <a14:hiddenFill xmlns:a14="http://schemas.microsoft.com/office/drawing/2010/main">
                <a:solidFill>
                  <a:srgbClr val="FFFFFF"/>
                </a:solidFill>
              </a14:hiddenFill>
            </a:ext>
          </a:extLst>
        </p:spPr>
      </p:pic>
      <p:pic>
        <p:nvPicPr>
          <p:cNvPr id="26" name="Imagen 25">
            <a:extLst>
              <a:ext uri="{FF2B5EF4-FFF2-40B4-BE49-F238E27FC236}">
                <a16:creationId xmlns:a16="http://schemas.microsoft.com/office/drawing/2014/main" id="{34706BD7-10EB-422D-BA41-FDF01ED159F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8472" b="18611"/>
          <a:stretch/>
        </p:blipFill>
        <p:spPr>
          <a:xfrm>
            <a:off x="945759" y="2545815"/>
            <a:ext cx="519113" cy="326609"/>
          </a:xfrm>
          <a:prstGeom prst="rect">
            <a:avLst/>
          </a:prstGeom>
        </p:spPr>
      </p:pic>
      <p:sp>
        <p:nvSpPr>
          <p:cNvPr id="27" name="Rectángulo 26">
            <a:extLst>
              <a:ext uri="{FF2B5EF4-FFF2-40B4-BE49-F238E27FC236}">
                <a16:creationId xmlns:a16="http://schemas.microsoft.com/office/drawing/2014/main" id="{498036FA-3BBE-454F-AB7E-212A4E19C382}"/>
              </a:ext>
            </a:extLst>
          </p:cNvPr>
          <p:cNvSpPr/>
          <p:nvPr/>
        </p:nvSpPr>
        <p:spPr>
          <a:xfrm>
            <a:off x="1537848" y="2560418"/>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sp>
        <p:nvSpPr>
          <p:cNvPr id="14" name="Rectangle 18">
            <a:extLst>
              <a:ext uri="{FF2B5EF4-FFF2-40B4-BE49-F238E27FC236}">
                <a16:creationId xmlns:a16="http://schemas.microsoft.com/office/drawing/2014/main" id="{0B8C231C-A69C-46BF-A1C6-DEE72D4154A5}"/>
              </a:ext>
            </a:extLst>
          </p:cNvPr>
          <p:cNvSpPr>
            <a:spLocks noChangeArrowheads="1"/>
          </p:cNvSpPr>
          <p:nvPr/>
        </p:nvSpPr>
        <p:spPr bwMode="auto">
          <a:xfrm>
            <a:off x="7127355" y="6514300"/>
            <a:ext cx="3526032" cy="246221"/>
          </a:xfrm>
          <a:prstGeom prst="rect">
            <a:avLst/>
          </a:prstGeom>
          <a:solidFill>
            <a:schemeClr val="bg1">
              <a:lumMod val="95000"/>
            </a:schemeClr>
          </a:solidFill>
          <a:ln w="9525">
            <a:noFill/>
            <a:miter lim="800000"/>
            <a:headEnd/>
            <a:tailEnd/>
          </a:ln>
        </p:spPr>
        <p:txBody>
          <a:bodyPr wrap="square" anchor="ctr">
            <a:spAutoFit/>
          </a:bodyPr>
          <a:lstStyle/>
          <a:p>
            <a:pPr algn="just">
              <a:spcBef>
                <a:spcPct val="20000"/>
              </a:spcBef>
            </a:pPr>
            <a:r>
              <a:rPr lang="es-ES" sz="1000" dirty="0"/>
              <a:t>*Esta pregunta no se preguntó en 2020.</a:t>
            </a:r>
          </a:p>
        </p:txBody>
      </p:sp>
      <p:sp>
        <p:nvSpPr>
          <p:cNvPr id="15" name="CuadroTexto 14">
            <a:extLst>
              <a:ext uri="{FF2B5EF4-FFF2-40B4-BE49-F238E27FC236}">
                <a16:creationId xmlns:a16="http://schemas.microsoft.com/office/drawing/2014/main" id="{EF090290-6E22-4E46-82CC-2BA4C3A88366}"/>
              </a:ext>
            </a:extLst>
          </p:cNvPr>
          <p:cNvSpPr txBox="1"/>
          <p:nvPr/>
        </p:nvSpPr>
        <p:spPr>
          <a:xfrm>
            <a:off x="9191625" y="1112223"/>
            <a:ext cx="3159347" cy="400110"/>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compradores de libros no de texto (2.527)</a:t>
            </a:r>
          </a:p>
        </p:txBody>
      </p:sp>
      <p:sp>
        <p:nvSpPr>
          <p:cNvPr id="19" name="Rectangle 14">
            <a:extLst>
              <a:ext uri="{FF2B5EF4-FFF2-40B4-BE49-F238E27FC236}">
                <a16:creationId xmlns:a16="http://schemas.microsoft.com/office/drawing/2014/main" id="{B1FA1AB3-1DA2-475D-9926-5506B10427C2}"/>
              </a:ext>
            </a:extLst>
          </p:cNvPr>
          <p:cNvSpPr>
            <a:spLocks noChangeArrowheads="1"/>
          </p:cNvSpPr>
          <p:nvPr/>
        </p:nvSpPr>
        <p:spPr bwMode="auto">
          <a:xfrm>
            <a:off x="1742496" y="2325107"/>
            <a:ext cx="1354236" cy="217240"/>
          </a:xfrm>
          <a:prstGeom prst="rect">
            <a:avLst/>
          </a:prstGeom>
          <a:noFill/>
        </p:spPr>
        <p:txBody>
          <a:bodyPr wrap="square" rtlCol="0">
            <a:spAutoFit/>
          </a:bodyPr>
          <a:lstStyle/>
          <a:p>
            <a:pPr algn="r"/>
            <a:r>
              <a:rPr lang="es-ES" sz="900" dirty="0">
                <a:solidFill>
                  <a:srgbClr val="002060"/>
                </a:solidFill>
                <a:latin typeface="+mj-lt"/>
                <a:ea typeface="Roboto" pitchFamily="2" charset="0"/>
              </a:rPr>
              <a:t>Respuesta múltiple</a:t>
            </a:r>
          </a:p>
        </p:txBody>
      </p:sp>
      <p:sp>
        <p:nvSpPr>
          <p:cNvPr id="20" name="Flecha: hacia abajo 19">
            <a:extLst>
              <a:ext uri="{FF2B5EF4-FFF2-40B4-BE49-F238E27FC236}">
                <a16:creationId xmlns:a16="http://schemas.microsoft.com/office/drawing/2014/main" id="{DBBCBC01-B693-491D-AF43-90FCB0A38E00}"/>
              </a:ext>
            </a:extLst>
          </p:cNvPr>
          <p:cNvSpPr/>
          <p:nvPr/>
        </p:nvSpPr>
        <p:spPr>
          <a:xfrm rot="10800000">
            <a:off x="8723368" y="1719629"/>
            <a:ext cx="72000" cy="144000"/>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1121048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96</a:t>
            </a:fld>
            <a:endParaRPr lang="es-ES_tradnl" dirty="0"/>
          </a:p>
        </p:txBody>
      </p:sp>
      <p:sp>
        <p:nvSpPr>
          <p:cNvPr id="37" name="Rectangle 6">
            <a:extLst>
              <a:ext uri="{FF2B5EF4-FFF2-40B4-BE49-F238E27FC236}">
                <a16:creationId xmlns:a16="http://schemas.microsoft.com/office/drawing/2014/main" id="{49EFE675-D07E-4798-A6DF-FA27B3D26E54}"/>
              </a:ext>
            </a:extLst>
          </p:cNvPr>
          <p:cNvSpPr>
            <a:spLocks noChangeArrowheads="1"/>
          </p:cNvSpPr>
          <p:nvPr/>
        </p:nvSpPr>
        <p:spPr bwMode="auto">
          <a:xfrm>
            <a:off x="261659" y="65947"/>
            <a:ext cx="11351219" cy="1006236"/>
          </a:xfrm>
          <a:prstGeom prst="rect">
            <a:avLst/>
          </a:prstGeom>
          <a:noFill/>
          <a:ln w="12700" cap="flat" cmpd="sng" algn="ctr">
            <a:noFill/>
            <a:prstDash val="solid"/>
            <a:miter lim="800000"/>
          </a:ln>
          <a:effectLst/>
        </p:spPr>
        <p:txBody>
          <a:bodyPr rtlCol="0" anchor="ctr"/>
          <a:lstStyle/>
          <a:p>
            <a:pPr algn="just">
              <a:lnSpc>
                <a:spcPct val="110000"/>
              </a:lnSpc>
              <a:spcBef>
                <a:spcPct val="20000"/>
              </a:spcBef>
            </a:pPr>
            <a:r>
              <a:rPr lang="es-ES" sz="1400" dirty="0">
                <a:ea typeface="Verdana" panose="020B0604030504040204" pitchFamily="34" charset="0"/>
                <a:cs typeface="Verdana" panose="020B0604030504040204" pitchFamily="34" charset="0"/>
              </a:rPr>
              <a:t>La </a:t>
            </a:r>
            <a:r>
              <a:rPr lang="es-ES" sz="1400" b="1" dirty="0">
                <a:ea typeface="Verdana" panose="020B0604030504040204" pitchFamily="34" charset="0"/>
                <a:cs typeface="Verdana" panose="020B0604030504040204" pitchFamily="34" charset="0"/>
              </a:rPr>
              <a:t>temática</a:t>
            </a:r>
            <a:r>
              <a:rPr lang="es-ES" sz="1400" dirty="0">
                <a:ea typeface="Verdana" panose="020B0604030504040204" pitchFamily="34" charset="0"/>
                <a:cs typeface="Verdana" panose="020B0604030504040204" pitchFamily="34" charset="0"/>
              </a:rPr>
              <a:t>, el </a:t>
            </a:r>
            <a:r>
              <a:rPr lang="es-ES" sz="1400" b="1" dirty="0">
                <a:ea typeface="Verdana" panose="020B0604030504040204" pitchFamily="34" charset="0"/>
                <a:cs typeface="Verdana" panose="020B0604030504040204" pitchFamily="34" charset="0"/>
              </a:rPr>
              <a:t>autor </a:t>
            </a:r>
            <a:r>
              <a:rPr lang="es-ES" sz="1400" dirty="0">
                <a:ea typeface="Verdana" panose="020B0604030504040204" pitchFamily="34" charset="0"/>
                <a:cs typeface="Verdana" panose="020B0604030504040204" pitchFamily="34" charset="0"/>
              </a:rPr>
              <a:t>y</a:t>
            </a:r>
            <a:r>
              <a:rPr lang="es-ES" sz="1400" b="1" dirty="0">
                <a:ea typeface="Verdana" panose="020B0604030504040204" pitchFamily="34" charset="0"/>
                <a:cs typeface="Verdana" panose="020B0604030504040204" pitchFamily="34" charset="0"/>
              </a:rPr>
              <a:t> el consejo de amigos o familiares son los tres factores que más influyen a la hora de comprar un libro</a:t>
            </a:r>
            <a:r>
              <a:rPr lang="es-ES" sz="1400" dirty="0">
                <a:ea typeface="Verdana" panose="020B0604030504040204" pitchFamily="34" charset="0"/>
                <a:cs typeface="Verdana" panose="020B0604030504040204" pitchFamily="34" charset="0"/>
              </a:rPr>
              <a:t>. </a:t>
            </a:r>
          </a:p>
          <a:p>
            <a:pPr marL="628650" lvl="1" indent="-171450" algn="just">
              <a:lnSpc>
                <a:spcPct val="110000"/>
              </a:lnSpc>
              <a:spcBef>
                <a:spcPct val="20000"/>
              </a:spcBef>
              <a:buFont typeface="Arial" panose="020B0604020202020204" pitchFamily="34" charset="0"/>
              <a:buChar char="•"/>
            </a:pPr>
            <a:r>
              <a:rPr lang="es-ES" sz="1400" dirty="0">
                <a:ea typeface="Verdana" panose="020B0604030504040204" pitchFamily="34" charset="0"/>
                <a:cs typeface="Verdana" panose="020B0604030504040204" pitchFamily="34" charset="0"/>
              </a:rPr>
              <a:t>La temática es el factor que más influye en primer lugar en la compra de un libro (53,1%)</a:t>
            </a:r>
          </a:p>
        </p:txBody>
      </p:sp>
      <p:sp>
        <p:nvSpPr>
          <p:cNvPr id="28" name="Rectangle 2">
            <a:extLst>
              <a:ext uri="{FF2B5EF4-FFF2-40B4-BE49-F238E27FC236}">
                <a16:creationId xmlns:a16="http://schemas.microsoft.com/office/drawing/2014/main" id="{019D81D1-3605-4BE1-8CC6-66EA34B1939C}"/>
              </a:ext>
            </a:extLst>
          </p:cNvPr>
          <p:cNvSpPr>
            <a:spLocks noChangeArrowheads="1"/>
          </p:cNvSpPr>
          <p:nvPr/>
        </p:nvSpPr>
        <p:spPr bwMode="auto">
          <a:xfrm>
            <a:off x="743521" y="1443614"/>
            <a:ext cx="4571744" cy="1235034"/>
          </a:xfrm>
          <a:prstGeom prst="rect">
            <a:avLst/>
          </a:prstGeom>
          <a:noFill/>
          <a:ln w="9525">
            <a:noFill/>
            <a:miter lim="800000"/>
            <a:headEnd/>
            <a:tailEnd/>
          </a:ln>
          <a:effectLst/>
        </p:spPr>
        <p:txBody>
          <a:bodyPr anchor="ctr"/>
          <a:lstStyle/>
          <a:p>
            <a:pPr algn="ctr"/>
            <a:r>
              <a:rPr lang="es-ES" sz="2000" b="1" dirty="0">
                <a:solidFill>
                  <a:schemeClr val="accent4"/>
                </a:solidFill>
                <a:ea typeface="Verdana" panose="020B0604030504040204" pitchFamily="34" charset="0"/>
                <a:cs typeface="Verdana" panose="020B0604030504040204" pitchFamily="34" charset="0"/>
              </a:rPr>
              <a:t>A la hora de elegir un libro,           </a:t>
            </a:r>
            <a:br>
              <a:rPr lang="es-ES" sz="2000" b="1" dirty="0">
                <a:solidFill>
                  <a:schemeClr val="accent4"/>
                </a:solidFill>
                <a:ea typeface="Verdana" panose="020B0604030504040204" pitchFamily="34" charset="0"/>
                <a:cs typeface="Verdana" panose="020B0604030504040204" pitchFamily="34" charset="0"/>
              </a:rPr>
            </a:br>
            <a:r>
              <a:rPr lang="es-ES" sz="2000" b="1" dirty="0">
                <a:solidFill>
                  <a:schemeClr val="accent4"/>
                </a:solidFill>
                <a:ea typeface="Verdana" panose="020B0604030504040204" pitchFamily="34" charset="0"/>
                <a:cs typeface="Verdana" panose="020B0604030504040204" pitchFamily="34" charset="0"/>
              </a:rPr>
              <a:t>¿qué tiene más en cuenta?</a:t>
            </a:r>
            <a:r>
              <a:rPr lang="es-ES" sz="1200" b="1" dirty="0">
                <a:solidFill>
                  <a:schemeClr val="accent4"/>
                </a:solidFill>
                <a:ea typeface="Verdana" panose="020B0604030504040204" pitchFamily="34" charset="0"/>
                <a:cs typeface="Verdana" panose="020B0604030504040204" pitchFamily="34" charset="0"/>
              </a:rPr>
              <a:t>*</a:t>
            </a:r>
            <a:endParaRPr lang="es-ES" sz="2000" b="1" dirty="0">
              <a:solidFill>
                <a:schemeClr val="accent4"/>
              </a:solidFill>
              <a:ea typeface="Verdana" panose="020B0604030504040204" pitchFamily="34" charset="0"/>
              <a:cs typeface="Verdana" panose="020B0604030504040204" pitchFamily="34" charset="0"/>
            </a:endParaRPr>
          </a:p>
        </p:txBody>
      </p:sp>
      <p:graphicFrame>
        <p:nvGraphicFramePr>
          <p:cNvPr id="29" name="Object 151">
            <a:extLst>
              <a:ext uri="{FF2B5EF4-FFF2-40B4-BE49-F238E27FC236}">
                <a16:creationId xmlns:a16="http://schemas.microsoft.com/office/drawing/2014/main" id="{C7C02B9B-D300-4CA9-8469-5104E68865F8}"/>
              </a:ext>
            </a:extLst>
          </p:cNvPr>
          <p:cNvGraphicFramePr>
            <a:graphicFrameLocks noChangeAspect="1"/>
          </p:cNvGraphicFramePr>
          <p:nvPr>
            <p:extLst>
              <p:ext uri="{D42A27DB-BD31-4B8C-83A1-F6EECF244321}">
                <p14:modId xmlns:p14="http://schemas.microsoft.com/office/powerpoint/2010/main" val="2760355248"/>
              </p:ext>
            </p:extLst>
          </p:nvPr>
        </p:nvGraphicFramePr>
        <p:xfrm>
          <a:off x="3944822" y="1669366"/>
          <a:ext cx="5521211" cy="488678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0" name="6 Tabla">
            <a:extLst>
              <a:ext uri="{FF2B5EF4-FFF2-40B4-BE49-F238E27FC236}">
                <a16:creationId xmlns:a16="http://schemas.microsoft.com/office/drawing/2014/main" id="{032C2D7D-E707-4349-86F8-90546A425151}"/>
              </a:ext>
            </a:extLst>
          </p:cNvPr>
          <p:cNvGraphicFramePr>
            <a:graphicFrameLocks noGrp="1"/>
          </p:cNvGraphicFramePr>
          <p:nvPr>
            <p:extLst>
              <p:ext uri="{D42A27DB-BD31-4B8C-83A1-F6EECF244321}">
                <p14:modId xmlns:p14="http://schemas.microsoft.com/office/powerpoint/2010/main" val="2451144281"/>
              </p:ext>
            </p:extLst>
          </p:nvPr>
        </p:nvGraphicFramePr>
        <p:xfrm>
          <a:off x="2351458" y="2602185"/>
          <a:ext cx="3036677" cy="3953962"/>
        </p:xfrm>
        <a:graphic>
          <a:graphicData uri="http://schemas.openxmlformats.org/drawingml/2006/table">
            <a:tbl>
              <a:tblPr/>
              <a:tblGrid>
                <a:gridCol w="3036677">
                  <a:extLst>
                    <a:ext uri="{9D8B030D-6E8A-4147-A177-3AD203B41FA5}">
                      <a16:colId xmlns:a16="http://schemas.microsoft.com/office/drawing/2014/main" val="20000"/>
                    </a:ext>
                  </a:extLst>
                </a:gridCol>
              </a:tblGrid>
              <a:tr h="435298">
                <a:tc>
                  <a:txBody>
                    <a:bodyPr/>
                    <a:lstStyle/>
                    <a:p>
                      <a:pPr algn="r" fontAlgn="b"/>
                      <a:r>
                        <a:rPr lang="es-ES" sz="2000" b="0" kern="1200" dirty="0">
                          <a:solidFill>
                            <a:schemeClr val="tx1">
                              <a:lumMod val="95000"/>
                              <a:lumOff val="5000"/>
                            </a:schemeClr>
                          </a:solidFill>
                          <a:latin typeface="+mj-lt"/>
                          <a:ea typeface="+mn-ea"/>
                          <a:cs typeface="+mn-cs"/>
                        </a:rPr>
                        <a:t>La temática</a:t>
                      </a: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r h="519940">
                <a:tc>
                  <a:txBody>
                    <a:bodyPr/>
                    <a:lstStyle/>
                    <a:p>
                      <a:pPr algn="r" fontAlgn="b"/>
                      <a:r>
                        <a:rPr lang="es-ES" sz="2000" b="0" kern="1200" dirty="0">
                          <a:solidFill>
                            <a:schemeClr val="tx1">
                              <a:lumMod val="95000"/>
                              <a:lumOff val="5000"/>
                            </a:schemeClr>
                          </a:solidFill>
                          <a:latin typeface="+mj-lt"/>
                          <a:ea typeface="+mn-ea"/>
                          <a:cs typeface="+mn-cs"/>
                        </a:rPr>
                        <a:t>El Autor</a:t>
                      </a: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507849">
                <a:tc>
                  <a:txBody>
                    <a:bodyPr/>
                    <a:lstStyle/>
                    <a:p>
                      <a:pPr algn="r" fontAlgn="b"/>
                      <a:r>
                        <a:rPr lang="es-ES" sz="1400" b="0" kern="1200" dirty="0">
                          <a:solidFill>
                            <a:schemeClr val="tx1">
                              <a:lumMod val="95000"/>
                              <a:lumOff val="5000"/>
                            </a:schemeClr>
                          </a:solidFill>
                          <a:latin typeface="+mj-lt"/>
                          <a:ea typeface="+mn-ea"/>
                          <a:cs typeface="+mn-cs"/>
                        </a:rPr>
                        <a:t>El consejo de amigos o familiares</a:t>
                      </a: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507849">
                <a:tc>
                  <a:txBody>
                    <a:bodyPr/>
                    <a:lstStyle/>
                    <a:p>
                      <a:pPr algn="r" fontAlgn="b"/>
                      <a:r>
                        <a:rPr lang="es-ES" sz="1200" b="0" kern="1200" dirty="0">
                          <a:solidFill>
                            <a:schemeClr val="tx1">
                              <a:lumMod val="95000"/>
                              <a:lumOff val="5000"/>
                            </a:schemeClr>
                          </a:solidFill>
                          <a:latin typeface="+mj-lt"/>
                          <a:ea typeface="+mn-ea"/>
                          <a:cs typeface="+mn-cs"/>
                        </a:rPr>
                        <a:t>La crítica y opinión de los profesionales</a:t>
                      </a: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r h="495756">
                <a:tc>
                  <a:txBody>
                    <a:bodyPr/>
                    <a:lstStyle/>
                    <a:p>
                      <a:pPr algn="r" fontAlgn="b"/>
                      <a:r>
                        <a:rPr lang="es-ES" sz="1200" b="0" kern="1200" dirty="0">
                          <a:solidFill>
                            <a:schemeClr val="tx1">
                              <a:lumMod val="95000"/>
                              <a:lumOff val="5000"/>
                            </a:schemeClr>
                          </a:solidFill>
                          <a:latin typeface="+mj-lt"/>
                          <a:ea typeface="+mn-ea"/>
                          <a:cs typeface="+mn-cs"/>
                        </a:rPr>
                        <a:t>La portada</a:t>
                      </a:r>
                    </a:p>
                  </a:txBody>
                  <a:tcPr marL="9525" marR="9525" marT="9525" marB="0" anchor="ctr">
                    <a:lnL>
                      <a:noFill/>
                    </a:lnL>
                    <a:lnR>
                      <a:noFill/>
                    </a:lnR>
                    <a:lnT>
                      <a:noFill/>
                    </a:lnT>
                    <a:lnB>
                      <a:noFill/>
                    </a:lnB>
                  </a:tcPr>
                </a:tc>
                <a:extLst>
                  <a:ext uri="{0D108BD9-81ED-4DB2-BD59-A6C34878D82A}">
                    <a16:rowId xmlns:a16="http://schemas.microsoft.com/office/drawing/2014/main" val="10004"/>
                  </a:ext>
                </a:extLst>
              </a:tr>
              <a:tr h="485197">
                <a:tc>
                  <a:txBody>
                    <a:bodyPr/>
                    <a:lstStyle/>
                    <a:p>
                      <a:pPr algn="r" fontAlgn="b"/>
                      <a:r>
                        <a:rPr lang="es-ES" sz="1200" b="0" kern="1200" dirty="0">
                          <a:solidFill>
                            <a:schemeClr val="tx1">
                              <a:lumMod val="95000"/>
                              <a:lumOff val="5000"/>
                            </a:schemeClr>
                          </a:solidFill>
                          <a:latin typeface="+mn-lt"/>
                          <a:ea typeface="+mn-ea"/>
                          <a:cs typeface="+mn-cs"/>
                        </a:rPr>
                        <a:t>El título</a:t>
                      </a:r>
                    </a:p>
                  </a:txBody>
                  <a:tcPr marL="9525" marR="9525" marT="9525" marB="0" anchor="ctr">
                    <a:lnL>
                      <a:noFill/>
                    </a:lnL>
                    <a:lnR>
                      <a:noFill/>
                    </a:lnR>
                    <a:lnT>
                      <a:noFill/>
                    </a:lnT>
                    <a:lnB>
                      <a:noFill/>
                    </a:lnB>
                  </a:tcPr>
                </a:tc>
                <a:extLst>
                  <a:ext uri="{0D108BD9-81ED-4DB2-BD59-A6C34878D82A}">
                    <a16:rowId xmlns:a16="http://schemas.microsoft.com/office/drawing/2014/main" val="10005"/>
                  </a:ext>
                </a:extLst>
              </a:tr>
              <a:tr h="485197">
                <a:tc>
                  <a:txBody>
                    <a:bodyPr/>
                    <a:lstStyle/>
                    <a:p>
                      <a:pPr algn="r" fontAlgn="b"/>
                      <a:r>
                        <a:rPr lang="es-ES" sz="1200" b="0" kern="1200" dirty="0">
                          <a:solidFill>
                            <a:schemeClr val="tx1">
                              <a:lumMod val="95000"/>
                              <a:lumOff val="5000"/>
                            </a:schemeClr>
                          </a:solidFill>
                          <a:latin typeface="+mj-lt"/>
                          <a:ea typeface="+mn-ea"/>
                          <a:cs typeface="+mn-cs"/>
                        </a:rPr>
                        <a:t>El precio</a:t>
                      </a:r>
                    </a:p>
                  </a:txBody>
                  <a:tcPr marL="9525" marR="9525" marT="9525" marB="0" anchor="ctr">
                    <a:lnL>
                      <a:noFill/>
                    </a:lnL>
                    <a:lnR>
                      <a:noFill/>
                    </a:lnR>
                    <a:lnT>
                      <a:noFill/>
                    </a:lnT>
                    <a:lnB>
                      <a:noFill/>
                    </a:lnB>
                  </a:tcPr>
                </a:tc>
                <a:extLst>
                  <a:ext uri="{0D108BD9-81ED-4DB2-BD59-A6C34878D82A}">
                    <a16:rowId xmlns:a16="http://schemas.microsoft.com/office/drawing/2014/main" val="10006"/>
                  </a:ext>
                </a:extLst>
              </a:tr>
              <a:tr h="516876">
                <a:tc>
                  <a:txBody>
                    <a:bodyPr/>
                    <a:lstStyle/>
                    <a:p>
                      <a:pPr algn="r" fontAlgn="b"/>
                      <a:r>
                        <a:rPr lang="es-ES" sz="1200" b="0" kern="1200" dirty="0">
                          <a:solidFill>
                            <a:schemeClr val="tx1">
                              <a:lumMod val="95000"/>
                              <a:lumOff val="5000"/>
                            </a:schemeClr>
                          </a:solidFill>
                          <a:latin typeface="+mj-lt"/>
                          <a:ea typeface="+mn-ea"/>
                          <a:cs typeface="+mn-cs"/>
                        </a:rPr>
                        <a:t>La editorial</a:t>
                      </a:r>
                    </a:p>
                  </a:txBody>
                  <a:tcPr marL="9525" marR="9525" marT="9525" marB="0" anchor="ctr">
                    <a:lnL>
                      <a:noFill/>
                    </a:lnL>
                    <a:lnR>
                      <a:noFill/>
                    </a:lnR>
                    <a:lnT>
                      <a:noFill/>
                    </a:lnT>
                    <a:lnB>
                      <a:noFill/>
                    </a:lnB>
                  </a:tcPr>
                </a:tc>
                <a:extLst>
                  <a:ext uri="{0D108BD9-81ED-4DB2-BD59-A6C34878D82A}">
                    <a16:rowId xmlns:a16="http://schemas.microsoft.com/office/drawing/2014/main" val="10007"/>
                  </a:ext>
                </a:extLst>
              </a:tr>
            </a:tbl>
          </a:graphicData>
        </a:graphic>
      </p:graphicFrame>
      <p:sp>
        <p:nvSpPr>
          <p:cNvPr id="3" name="Rectángulo 2">
            <a:extLst>
              <a:ext uri="{FF2B5EF4-FFF2-40B4-BE49-F238E27FC236}">
                <a16:creationId xmlns:a16="http://schemas.microsoft.com/office/drawing/2014/main" id="{8EFA73BB-F512-4F7C-8A27-D5C5134C4829}"/>
              </a:ext>
            </a:extLst>
          </p:cNvPr>
          <p:cNvSpPr/>
          <p:nvPr/>
        </p:nvSpPr>
        <p:spPr>
          <a:xfrm>
            <a:off x="2086999" y="2602185"/>
            <a:ext cx="8391276" cy="1492369"/>
          </a:xfrm>
          <a:prstGeom prst="rect">
            <a:avLst/>
          </a:prstGeom>
          <a:noFill/>
          <a:ln>
            <a:solidFill>
              <a:schemeClr val="accent4">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
            <a:extLst>
              <a:ext uri="{FF2B5EF4-FFF2-40B4-BE49-F238E27FC236}">
                <a16:creationId xmlns:a16="http://schemas.microsoft.com/office/drawing/2014/main" id="{1E4A415A-7040-4E5F-A4E3-4DA9FB974255}"/>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NO 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14" name="Rectangle 3">
            <a:extLst>
              <a:ext uri="{FF2B5EF4-FFF2-40B4-BE49-F238E27FC236}">
                <a16:creationId xmlns:a16="http://schemas.microsoft.com/office/drawing/2014/main" id="{3638239A-78A4-4876-B5F9-DFE1B51B4F50}"/>
              </a:ext>
            </a:extLst>
          </p:cNvPr>
          <p:cNvSpPr>
            <a:spLocks noChangeArrowheads="1"/>
          </p:cNvSpPr>
          <p:nvPr/>
        </p:nvSpPr>
        <p:spPr bwMode="auto">
          <a:xfrm>
            <a:off x="270008" y="1334675"/>
            <a:ext cx="5095094"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Factores que influyen en la compra</a:t>
            </a:r>
          </a:p>
        </p:txBody>
      </p:sp>
      <p:pic>
        <p:nvPicPr>
          <p:cNvPr id="15" name="Picture 2" descr="https://d30y9cdsu7xlg0.cloudfront.net/png/1355198-200.png">
            <a:extLst>
              <a:ext uri="{FF2B5EF4-FFF2-40B4-BE49-F238E27FC236}">
                <a16:creationId xmlns:a16="http://schemas.microsoft.com/office/drawing/2014/main" id="{9CB8615D-8F2B-4B02-9852-C9D028DDB87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 y="1326539"/>
            <a:ext cx="364236" cy="364236"/>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a:extLst>
              <a:ext uri="{FF2B5EF4-FFF2-40B4-BE49-F238E27FC236}">
                <a16:creationId xmlns:a16="http://schemas.microsoft.com/office/drawing/2014/main" id="{AA3F02A8-5DCD-4AC2-B690-EF61F48735E3}"/>
              </a:ext>
            </a:extLst>
          </p:cNvPr>
          <p:cNvSpPr txBox="1"/>
          <p:nvPr/>
        </p:nvSpPr>
        <p:spPr>
          <a:xfrm>
            <a:off x="9191625" y="1112223"/>
            <a:ext cx="3159347" cy="400110"/>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compradores de libros no de texto (2.527)</a:t>
            </a:r>
          </a:p>
        </p:txBody>
      </p:sp>
      <p:sp>
        <p:nvSpPr>
          <p:cNvPr id="17" name="Rectangle 18">
            <a:extLst>
              <a:ext uri="{FF2B5EF4-FFF2-40B4-BE49-F238E27FC236}">
                <a16:creationId xmlns:a16="http://schemas.microsoft.com/office/drawing/2014/main" id="{C57B7C74-97C2-4C9F-9C42-88D68BCFC7D8}"/>
              </a:ext>
            </a:extLst>
          </p:cNvPr>
          <p:cNvSpPr>
            <a:spLocks noChangeArrowheads="1"/>
          </p:cNvSpPr>
          <p:nvPr/>
        </p:nvSpPr>
        <p:spPr bwMode="auto">
          <a:xfrm>
            <a:off x="7127355" y="6514300"/>
            <a:ext cx="3526032" cy="246221"/>
          </a:xfrm>
          <a:prstGeom prst="rect">
            <a:avLst/>
          </a:prstGeom>
          <a:solidFill>
            <a:schemeClr val="bg1">
              <a:lumMod val="95000"/>
            </a:schemeClr>
          </a:solidFill>
          <a:ln w="9525">
            <a:noFill/>
            <a:miter lim="800000"/>
            <a:headEnd/>
            <a:tailEnd/>
          </a:ln>
        </p:spPr>
        <p:txBody>
          <a:bodyPr wrap="square" anchor="ctr">
            <a:spAutoFit/>
          </a:bodyPr>
          <a:lstStyle/>
          <a:p>
            <a:pPr algn="just">
              <a:spcBef>
                <a:spcPct val="20000"/>
              </a:spcBef>
            </a:pPr>
            <a:r>
              <a:rPr lang="es-ES" sz="1000" dirty="0"/>
              <a:t>*Esta pregunta no se preguntó en 2020.</a:t>
            </a:r>
          </a:p>
        </p:txBody>
      </p:sp>
    </p:spTree>
    <p:extLst>
      <p:ext uri="{BB962C8B-B14F-4D97-AF65-F5344CB8AC3E}">
        <p14:creationId xmlns:p14="http://schemas.microsoft.com/office/powerpoint/2010/main" val="15297340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97</a:t>
            </a:fld>
            <a:endParaRPr lang="es-ES_tradnl" dirty="0"/>
          </a:p>
        </p:txBody>
      </p:sp>
      <p:graphicFrame>
        <p:nvGraphicFramePr>
          <p:cNvPr id="13" name="26 Tabla">
            <a:extLst>
              <a:ext uri="{FF2B5EF4-FFF2-40B4-BE49-F238E27FC236}">
                <a16:creationId xmlns:a16="http://schemas.microsoft.com/office/drawing/2014/main" id="{EA1320F9-F846-434B-9BBC-1ECBE6EA3400}"/>
              </a:ext>
            </a:extLst>
          </p:cNvPr>
          <p:cNvGraphicFramePr>
            <a:graphicFrameLocks noGrp="1"/>
          </p:cNvGraphicFramePr>
          <p:nvPr>
            <p:extLst>
              <p:ext uri="{D42A27DB-BD31-4B8C-83A1-F6EECF244321}">
                <p14:modId xmlns:p14="http://schemas.microsoft.com/office/powerpoint/2010/main" val="1878108118"/>
              </p:ext>
            </p:extLst>
          </p:nvPr>
        </p:nvGraphicFramePr>
        <p:xfrm>
          <a:off x="6096000" y="2173317"/>
          <a:ext cx="5857088" cy="4089309"/>
        </p:xfrm>
        <a:graphic>
          <a:graphicData uri="http://schemas.openxmlformats.org/drawingml/2006/table">
            <a:tbl>
              <a:tblPr firstRow="1" bandRow="1">
                <a:tableStyleId>{5C22544A-7EE6-4342-B048-85BDC9FD1C3A}</a:tableStyleId>
              </a:tblPr>
              <a:tblGrid>
                <a:gridCol w="2185088">
                  <a:extLst>
                    <a:ext uri="{9D8B030D-6E8A-4147-A177-3AD203B41FA5}">
                      <a16:colId xmlns:a16="http://schemas.microsoft.com/office/drawing/2014/main" val="20000"/>
                    </a:ext>
                  </a:extLst>
                </a:gridCol>
                <a:gridCol w="1224000">
                  <a:extLst>
                    <a:ext uri="{9D8B030D-6E8A-4147-A177-3AD203B41FA5}">
                      <a16:colId xmlns:a16="http://schemas.microsoft.com/office/drawing/2014/main" val="20001"/>
                    </a:ext>
                  </a:extLst>
                </a:gridCol>
                <a:gridCol w="1224000">
                  <a:extLst>
                    <a:ext uri="{9D8B030D-6E8A-4147-A177-3AD203B41FA5}">
                      <a16:colId xmlns:a16="http://schemas.microsoft.com/office/drawing/2014/main" val="20002"/>
                    </a:ext>
                  </a:extLst>
                </a:gridCol>
                <a:gridCol w="1224000">
                  <a:extLst>
                    <a:ext uri="{9D8B030D-6E8A-4147-A177-3AD203B41FA5}">
                      <a16:colId xmlns:a16="http://schemas.microsoft.com/office/drawing/2014/main" val="20003"/>
                    </a:ext>
                  </a:extLst>
                </a:gridCol>
              </a:tblGrid>
              <a:tr h="381695">
                <a:tc>
                  <a:txBody>
                    <a:bodyPr/>
                    <a:lstStyle/>
                    <a:p>
                      <a:pPr marL="0" algn="l" defTabSz="914400" rtl="0" eaLnBrk="1" fontAlgn="b" latinLnBrk="0" hangingPunct="1"/>
                      <a:r>
                        <a:rPr lang="es-ES" sz="1000" b="1" i="0" u="none" strike="noStrike" kern="1200" dirty="0">
                          <a:solidFill>
                            <a:schemeClr val="tx1"/>
                          </a:solidFill>
                          <a:latin typeface="+mj-lt"/>
                          <a:ea typeface="+mn-ea"/>
                          <a:cs typeface="+mn-cs"/>
                        </a:rPr>
                        <a:t>% Horizontales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1000" b="1" i="0" u="none" strike="noStrike" kern="1200" dirty="0">
                          <a:solidFill>
                            <a:schemeClr val="bg1"/>
                          </a:solidFill>
                          <a:latin typeface="+mj-lt"/>
                          <a:ea typeface="+mn-ea"/>
                          <a:cs typeface="+mn-cs"/>
                        </a:rPr>
                        <a:t>Libro de bolsillo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5597"/>
                    </a:solidFill>
                  </a:tcPr>
                </a:tc>
                <a:tc>
                  <a:txBody>
                    <a:bodyPr/>
                    <a:lstStyle/>
                    <a:p>
                      <a:pPr marL="0" algn="ctr" defTabSz="914400" rtl="0" eaLnBrk="1" fontAlgn="b" latinLnBrk="0" hangingPunct="1"/>
                      <a:r>
                        <a:rPr lang="es-ES" sz="1000" b="1" i="0" u="none" strike="noStrike" kern="1200" dirty="0" err="1">
                          <a:solidFill>
                            <a:schemeClr val="bg1"/>
                          </a:solidFill>
                          <a:latin typeface="+mj-lt"/>
                          <a:ea typeface="+mn-ea"/>
                          <a:cs typeface="+mn-cs"/>
                        </a:rPr>
                        <a:t>Ebook</a:t>
                      </a:r>
                      <a:endParaRPr lang="es-ES" sz="1000" b="1" i="0" u="none" strike="noStrike" kern="1200" dirty="0">
                        <a:solidFill>
                          <a:schemeClr val="bg1"/>
                        </a:solidFill>
                        <a:latin typeface="+mj-lt"/>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F6AB7"/>
                    </a:solidFill>
                  </a:tcPr>
                </a:tc>
                <a:tc>
                  <a:txBody>
                    <a:bodyPr/>
                    <a:lstStyle/>
                    <a:p>
                      <a:pPr marL="0" algn="ctr" defTabSz="914400" rtl="0" eaLnBrk="1" fontAlgn="b" latinLnBrk="0" hangingPunct="1"/>
                      <a:r>
                        <a:rPr lang="es-ES" sz="1000" b="1" i="0" u="none" strike="noStrike" kern="1200" dirty="0">
                          <a:solidFill>
                            <a:schemeClr val="bg1"/>
                          </a:solidFill>
                          <a:latin typeface="+mj-lt"/>
                          <a:ea typeface="+mn-ea"/>
                          <a:cs typeface="+mn-cs"/>
                        </a:rPr>
                        <a:t>Libro </a:t>
                      </a:r>
                      <a:br>
                        <a:rPr lang="es-ES" sz="1000" b="1" i="0" u="none" strike="noStrike" kern="1200" dirty="0">
                          <a:solidFill>
                            <a:schemeClr val="bg1"/>
                          </a:solidFill>
                          <a:latin typeface="+mj-lt"/>
                          <a:ea typeface="+mn-ea"/>
                          <a:cs typeface="+mn-cs"/>
                        </a:rPr>
                      </a:br>
                      <a:r>
                        <a:rPr lang="es-ES" sz="900" b="0" i="0" u="none" strike="noStrike" kern="1200" dirty="0">
                          <a:solidFill>
                            <a:schemeClr val="bg1"/>
                          </a:solidFill>
                          <a:latin typeface="+mj-lt"/>
                          <a:ea typeface="+mn-ea"/>
                          <a:cs typeface="+mn-cs"/>
                        </a:rPr>
                        <a:t>(no de bolsillo)</a:t>
                      </a:r>
                      <a:endParaRPr lang="es-ES" sz="1000" b="0" i="0" u="none" strike="noStrike" kern="1200" dirty="0">
                        <a:solidFill>
                          <a:schemeClr val="bg1"/>
                        </a:solidFill>
                        <a:latin typeface="+mj-lt"/>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991CE"/>
                    </a:solidFill>
                  </a:tcPr>
                </a:tc>
                <a:extLst>
                  <a:ext uri="{0D108BD9-81ED-4DB2-BD59-A6C34878D82A}">
                    <a16:rowId xmlns:a16="http://schemas.microsoft.com/office/drawing/2014/main" val="10000"/>
                  </a:ext>
                </a:extLst>
              </a:tr>
              <a:tr h="160714">
                <a:tc>
                  <a:txBody>
                    <a:bodyPr/>
                    <a:lstStyle/>
                    <a:p>
                      <a:pPr marL="0" algn="r" defTabSz="914400" rtl="0" eaLnBrk="1" fontAlgn="b" latinLnBrk="0" hangingPunct="1"/>
                      <a:r>
                        <a:rPr lang="es-ES" sz="800" b="1" i="1" u="none" strike="noStrike" kern="1200" dirty="0">
                          <a:solidFill>
                            <a:schemeClr val="tx1"/>
                          </a:solidFill>
                          <a:latin typeface="+mj-lt"/>
                          <a:ea typeface="+mn-ea"/>
                          <a:cs typeface="+mn-cs"/>
                        </a:rPr>
                        <a:t>Bases</a:t>
                      </a:r>
                    </a:p>
                  </a:txBody>
                  <a:tcPr marL="36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800" b="1" i="1" u="none" strike="noStrike" kern="1200" dirty="0">
                          <a:solidFill>
                            <a:schemeClr val="tx1"/>
                          </a:solidFill>
                          <a:latin typeface="+mj-lt"/>
                          <a:ea typeface="+mn-ea"/>
                          <a:cs typeface="+mn-cs"/>
                        </a:rPr>
                        <a:t>830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800" b="1" i="1" u="none" strike="noStrike" kern="1200" dirty="0">
                          <a:solidFill>
                            <a:schemeClr val="tx1"/>
                          </a:solidFill>
                          <a:latin typeface="+mj-lt"/>
                          <a:ea typeface="+mn-ea"/>
                          <a:cs typeface="+mn-cs"/>
                        </a:rPr>
                        <a:t>221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s-ES" sz="800" b="1" i="1" u="none" strike="noStrike" kern="1200" dirty="0">
                          <a:solidFill>
                            <a:schemeClr val="tx1"/>
                          </a:solidFill>
                          <a:latin typeface="+mj-lt"/>
                          <a:ea typeface="+mn-ea"/>
                          <a:cs typeface="+mn-cs"/>
                        </a:rPr>
                        <a:t>1.456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4041165"/>
                  </a:ext>
                </a:extLst>
              </a:tr>
              <a:tr h="210937">
                <a:tc>
                  <a:txBody>
                    <a:bodyPr/>
                    <a:lstStyle/>
                    <a:p>
                      <a:pPr marL="0" algn="l" defTabSz="914400" rtl="0" eaLnBrk="1" fontAlgn="b" latinLnBrk="0" hangingPunct="1"/>
                      <a:r>
                        <a:rPr lang="es-ES" sz="1050" b="1" i="1" u="none" strike="noStrike" kern="1200" dirty="0">
                          <a:solidFill>
                            <a:schemeClr val="tx1"/>
                          </a:solidFill>
                          <a:latin typeface="+mj-lt"/>
                          <a:ea typeface="+mn-ea"/>
                          <a:cs typeface="+mn-cs"/>
                        </a:rPr>
                        <a:t>Total</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1F2"/>
                    </a:solidFill>
                  </a:tcPr>
                </a:tc>
                <a:tc>
                  <a:txBody>
                    <a:bodyPr/>
                    <a:lstStyle/>
                    <a:p>
                      <a:pPr algn="ctr" fontAlgn="b"/>
                      <a:r>
                        <a:rPr lang="es-ES" sz="1100" b="1" i="0" u="none" strike="noStrike" dirty="0">
                          <a:solidFill>
                            <a:srgbClr val="000000"/>
                          </a:solidFill>
                          <a:effectLst/>
                          <a:latin typeface="Calibri" panose="020F0502020204030204" pitchFamily="34" charset="0"/>
                        </a:rPr>
                        <a:t>33,1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1F2"/>
                    </a:solidFill>
                  </a:tcPr>
                </a:tc>
                <a:tc>
                  <a:txBody>
                    <a:bodyPr/>
                    <a:lstStyle/>
                    <a:p>
                      <a:pPr algn="ctr" fontAlgn="b"/>
                      <a:r>
                        <a:rPr lang="es-ES" sz="1100" b="1" i="0" u="none" strike="noStrike" dirty="0">
                          <a:solidFill>
                            <a:srgbClr val="000000"/>
                          </a:solidFill>
                          <a:effectLst/>
                          <a:latin typeface="Calibri" panose="020F0502020204030204" pitchFamily="34" charset="0"/>
                        </a:rPr>
                        <a:t>8,8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1F2"/>
                    </a:solidFill>
                  </a:tcPr>
                </a:tc>
                <a:tc>
                  <a:txBody>
                    <a:bodyPr/>
                    <a:lstStyle/>
                    <a:p>
                      <a:pPr algn="ctr" fontAlgn="b"/>
                      <a:r>
                        <a:rPr lang="es-ES" sz="1100" b="1" i="0" u="none" strike="noStrike" dirty="0">
                          <a:solidFill>
                            <a:srgbClr val="000000"/>
                          </a:solidFill>
                          <a:effectLst/>
                          <a:latin typeface="Calibri" panose="020F0502020204030204" pitchFamily="34" charset="0"/>
                        </a:rPr>
                        <a:t>58,1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AE1F2"/>
                    </a:solidFill>
                  </a:tcPr>
                </a:tc>
                <a:extLst>
                  <a:ext uri="{0D108BD9-81ED-4DB2-BD59-A6C34878D82A}">
                    <a16:rowId xmlns:a16="http://schemas.microsoft.com/office/drawing/2014/main" val="10001"/>
                  </a:ext>
                </a:extLst>
              </a:tr>
              <a:tr h="200892">
                <a:tc gridSpan="4">
                  <a:txBody>
                    <a:bodyPr/>
                    <a:lstStyle/>
                    <a:p>
                      <a:pPr marL="0" algn="l" defTabSz="914400" rtl="0" eaLnBrk="1" fontAlgn="b" latinLnBrk="0" hangingPunct="1"/>
                      <a:endParaRPr lang="es-ES" sz="1000" b="1" i="0" u="none" strike="noStrike" kern="1200" dirty="0">
                        <a:solidFill>
                          <a:schemeClr val="tx1">
                            <a:lumMod val="95000"/>
                            <a:lumOff val="5000"/>
                          </a:schemeClr>
                        </a:solidFill>
                        <a:latin typeface="+mj-lt"/>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2"/>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Hombre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kern="1200" dirty="0">
                          <a:solidFill>
                            <a:srgbClr val="000000"/>
                          </a:solidFill>
                          <a:effectLst/>
                          <a:latin typeface="Calibri" panose="020F0502020204030204" pitchFamily="34" charset="0"/>
                          <a:ea typeface="+mn-ea"/>
                          <a:cs typeface="+mn-cs"/>
                        </a:rPr>
                        <a:t>31,5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kern="1200">
                          <a:solidFill>
                            <a:srgbClr val="000000"/>
                          </a:solidFill>
                          <a:effectLst/>
                          <a:latin typeface="Calibri" panose="020F0502020204030204" pitchFamily="34" charset="0"/>
                          <a:ea typeface="+mn-ea"/>
                          <a:cs typeface="+mn-cs"/>
                        </a:rPr>
                        <a:t>8,3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kern="1200">
                          <a:solidFill>
                            <a:srgbClr val="000000"/>
                          </a:solidFill>
                          <a:effectLst/>
                          <a:latin typeface="Calibri" panose="020F0502020204030204" pitchFamily="34" charset="0"/>
                          <a:ea typeface="+mn-ea"/>
                          <a:cs typeface="+mn-cs"/>
                        </a:rPr>
                        <a:t>60,2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Mujer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kern="1200">
                          <a:solidFill>
                            <a:srgbClr val="000000"/>
                          </a:solidFill>
                          <a:effectLst/>
                          <a:latin typeface="Calibri" panose="020F0502020204030204" pitchFamily="34" charset="0"/>
                          <a:ea typeface="+mn-ea"/>
                          <a:cs typeface="+mn-cs"/>
                        </a:rPr>
                        <a:t>34,6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kern="1200" dirty="0">
                          <a:solidFill>
                            <a:srgbClr val="000000"/>
                          </a:solidFill>
                          <a:effectLst/>
                          <a:latin typeface="Calibri" panose="020F0502020204030204" pitchFamily="34" charset="0"/>
                          <a:ea typeface="+mn-ea"/>
                          <a:cs typeface="+mn-cs"/>
                        </a:rPr>
                        <a:t>9,2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kern="1200" dirty="0">
                          <a:solidFill>
                            <a:srgbClr val="000000"/>
                          </a:solidFill>
                          <a:effectLst/>
                          <a:latin typeface="Calibri" panose="020F0502020204030204" pitchFamily="34" charset="0"/>
                          <a:ea typeface="+mn-ea"/>
                          <a:cs typeface="+mn-cs"/>
                        </a:rPr>
                        <a:t>56,2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180803">
                <a:tc gridSpan="4">
                  <a:txBody>
                    <a:bodyPr/>
                    <a:lstStyle/>
                    <a:p>
                      <a:pPr marL="0" algn="l" defTabSz="914400" rtl="0" eaLnBrk="1" fontAlgn="b" latinLnBrk="0" hangingPunct="1"/>
                      <a:endParaRPr lang="es-ES" sz="900" b="1" i="0" u="none" strike="noStrike" kern="1200" dirty="0">
                        <a:solidFill>
                          <a:schemeClr val="tx1">
                            <a:lumMod val="95000"/>
                            <a:lumOff val="5000"/>
                          </a:schemeClr>
                        </a:solidFill>
                        <a:latin typeface="+mn-lt"/>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90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5"/>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De 14 a 24 años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38,3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6,1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55,6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De 25 a 34 años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31,4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7,4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61,2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De 35 a 44 años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28,1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13,1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58,8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De 45 a 54 años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38,2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8,6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53,2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De 55 a 64</a:t>
                      </a:r>
                      <a:r>
                        <a:rPr lang="es-ES" sz="900" b="0" i="0" u="none" strike="noStrike" kern="1200" baseline="0" dirty="0">
                          <a:solidFill>
                            <a:schemeClr val="tx1">
                              <a:lumMod val="95000"/>
                              <a:lumOff val="5000"/>
                            </a:schemeClr>
                          </a:solidFill>
                          <a:latin typeface="+mj-lt"/>
                          <a:ea typeface="+mn-ea"/>
                          <a:cs typeface="+mn-cs"/>
                        </a:rPr>
                        <a:t> años</a:t>
                      </a:r>
                      <a:endParaRPr lang="es-ES" sz="9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30,1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9,7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60,2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De 65 años y más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33,2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5,9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dirty="0">
                          <a:solidFill>
                            <a:srgbClr val="000000"/>
                          </a:solidFill>
                          <a:effectLst/>
                          <a:latin typeface="Calibri" panose="020F0502020204030204" pitchFamily="34" charset="0"/>
                        </a:rPr>
                        <a:t>61,0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r h="180803">
                <a:tc gridSpan="4">
                  <a:txBody>
                    <a:bodyPr/>
                    <a:lstStyle/>
                    <a:p>
                      <a:pPr marL="0" algn="l" defTabSz="914400" rtl="0" eaLnBrk="1" fontAlgn="b" latinLnBrk="0" hangingPunct="1"/>
                      <a:endParaRPr lang="es-ES" sz="900" b="1" i="0" u="none" strike="noStrike" kern="1200" dirty="0">
                        <a:solidFill>
                          <a:schemeClr val="tx1">
                            <a:lumMod val="95000"/>
                            <a:lumOff val="5000"/>
                          </a:schemeClr>
                        </a:solidFill>
                        <a:latin typeface="+mn-lt"/>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85000"/>
                        </a:schemeClr>
                      </a:solidFill>
                      <a:prstDash val="dash"/>
                      <a:round/>
                      <a:headEnd type="none" w="med" len="med"/>
                      <a:tailEnd type="none" w="med" len="med"/>
                    </a:lnT>
                    <a:lnB w="190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12"/>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Hasta primarios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dirty="0">
                          <a:solidFill>
                            <a:srgbClr val="000000"/>
                          </a:solidFill>
                          <a:effectLst/>
                          <a:latin typeface="Calibri" panose="020F0502020204030204" pitchFamily="34" charset="0"/>
                        </a:rPr>
                        <a:t>21,0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5,8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73,2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2060"/>
                      </a:solidFill>
                      <a:prstDash val="solid"/>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3"/>
                  </a:ext>
                </a:extLst>
              </a:tr>
              <a:tr h="233537">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Secundarios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34,4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8,1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57,5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3175" cap="flat" cmpd="sng" algn="ctr">
                      <a:solidFill>
                        <a:schemeClr val="bg1">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4"/>
                  </a:ext>
                </a:extLst>
              </a:tr>
              <a:tr h="257292">
                <a:tc>
                  <a:txBody>
                    <a:bodyPr/>
                    <a:lstStyle/>
                    <a:p>
                      <a:pPr marL="0" algn="l" defTabSz="914400" rtl="0" eaLnBrk="1" fontAlgn="b" latinLnBrk="0" hangingPunct="1"/>
                      <a:r>
                        <a:rPr lang="es-ES" sz="900" b="0" i="0" u="none" strike="noStrike" kern="1200" dirty="0">
                          <a:solidFill>
                            <a:schemeClr val="tx1">
                              <a:lumMod val="95000"/>
                              <a:lumOff val="5000"/>
                            </a:schemeClr>
                          </a:solidFill>
                          <a:latin typeface="+mj-lt"/>
                          <a:ea typeface="+mn-ea"/>
                          <a:cs typeface="+mn-cs"/>
                        </a:rPr>
                        <a:t> Universitarios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33,8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a:solidFill>
                            <a:srgbClr val="000000"/>
                          </a:solidFill>
                          <a:effectLst/>
                          <a:latin typeface="Calibri" panose="020F0502020204030204" pitchFamily="34" charset="0"/>
                        </a:rPr>
                        <a:t>9,9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s-ES_tradnl" sz="1100" b="0" i="0" u="none" strike="noStrike" dirty="0">
                          <a:solidFill>
                            <a:srgbClr val="000000"/>
                          </a:solidFill>
                          <a:effectLst/>
                          <a:latin typeface="Calibri" panose="020F0502020204030204" pitchFamily="34" charset="0"/>
                        </a:rPr>
                        <a:t>56,3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50000"/>
                        </a:schemeClr>
                      </a:solidFill>
                      <a:prstDash val="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5"/>
                  </a:ext>
                </a:extLst>
              </a:tr>
              <a:tr h="180803">
                <a:tc gridSpan="4">
                  <a:txBody>
                    <a:bodyPr/>
                    <a:lstStyle/>
                    <a:p>
                      <a:pPr marL="0" algn="l" defTabSz="914400" rtl="0" eaLnBrk="1" fontAlgn="b" latinLnBrk="0" hangingPunct="1"/>
                      <a:endParaRPr lang="es-ES" sz="900" b="1" i="0" u="none" strike="noStrike" kern="1200" dirty="0">
                        <a:solidFill>
                          <a:schemeClr val="tx1">
                            <a:lumMod val="95000"/>
                            <a:lumOff val="5000"/>
                          </a:schemeClr>
                        </a:solidFill>
                        <a:latin typeface="+mn-lt"/>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000" b="0" i="0" u="none" strike="noStrike" kern="1200" dirty="0">
                        <a:solidFill>
                          <a:schemeClr val="tx1">
                            <a:lumMod val="95000"/>
                            <a:lumOff val="5000"/>
                          </a:schemeClr>
                        </a:solidFill>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16"/>
                  </a:ext>
                </a:extLst>
              </a:tr>
            </a:tbl>
          </a:graphicData>
        </a:graphic>
      </p:graphicFrame>
      <p:graphicFrame>
        <p:nvGraphicFramePr>
          <p:cNvPr id="14" name="39 Gráfico">
            <a:extLst>
              <a:ext uri="{FF2B5EF4-FFF2-40B4-BE49-F238E27FC236}">
                <a16:creationId xmlns:a16="http://schemas.microsoft.com/office/drawing/2014/main" id="{CE3AF766-8151-45D0-B65E-9CDB18F4F6DE}"/>
              </a:ext>
            </a:extLst>
          </p:cNvPr>
          <p:cNvGraphicFramePr/>
          <p:nvPr>
            <p:extLst>
              <p:ext uri="{D42A27DB-BD31-4B8C-83A1-F6EECF244321}">
                <p14:modId xmlns:p14="http://schemas.microsoft.com/office/powerpoint/2010/main" val="699613447"/>
              </p:ext>
            </p:extLst>
          </p:nvPr>
        </p:nvGraphicFramePr>
        <p:xfrm>
          <a:off x="653134" y="2705622"/>
          <a:ext cx="4328842" cy="3004938"/>
        </p:xfrm>
        <a:graphic>
          <a:graphicData uri="http://schemas.openxmlformats.org/drawingml/2006/chart">
            <c:chart xmlns:c="http://schemas.openxmlformats.org/drawingml/2006/chart" xmlns:r="http://schemas.openxmlformats.org/officeDocument/2006/relationships" r:id="rId2"/>
          </a:graphicData>
        </a:graphic>
      </p:graphicFrame>
      <p:sp>
        <p:nvSpPr>
          <p:cNvPr id="15" name="Rectángulo 14">
            <a:extLst>
              <a:ext uri="{FF2B5EF4-FFF2-40B4-BE49-F238E27FC236}">
                <a16:creationId xmlns:a16="http://schemas.microsoft.com/office/drawing/2014/main" id="{4B5F188E-EF52-4D2A-8E36-BDF04A554C86}"/>
              </a:ext>
            </a:extLst>
          </p:cNvPr>
          <p:cNvSpPr/>
          <p:nvPr/>
        </p:nvSpPr>
        <p:spPr>
          <a:xfrm>
            <a:off x="820222" y="2230058"/>
            <a:ext cx="3939711" cy="307777"/>
          </a:xfrm>
          <a:prstGeom prst="rect">
            <a:avLst/>
          </a:prstGeom>
          <a:noFill/>
          <a:ln w="9525">
            <a:noFill/>
            <a:miter lim="800000"/>
            <a:headEnd/>
            <a:tailEnd/>
          </a:ln>
          <a:effectLst/>
        </p:spPr>
        <p:txBody>
          <a:bodyPr anchor="ctr"/>
          <a:lstStyle/>
          <a:p>
            <a:pPr algn="ctr"/>
            <a:r>
              <a:rPr lang="es-ES" altLang="es-ES" sz="2000" b="1" dirty="0">
                <a:solidFill>
                  <a:schemeClr val="accent4"/>
                </a:solidFill>
                <a:ea typeface="Verdana" panose="020B0604030504040204" pitchFamily="34" charset="0"/>
                <a:cs typeface="Verdana" panose="020B0604030504040204" pitchFamily="34" charset="0"/>
              </a:rPr>
              <a:t>¿En qué formato estaba?</a:t>
            </a:r>
            <a:endParaRPr lang="es-ES_tradnl" altLang="es-ES" sz="2000" b="1" dirty="0">
              <a:solidFill>
                <a:schemeClr val="accent4"/>
              </a:solidFill>
              <a:ea typeface="Verdana" panose="020B0604030504040204" pitchFamily="34" charset="0"/>
              <a:cs typeface="Verdana" panose="020B0604030504040204" pitchFamily="34" charset="0"/>
            </a:endParaRPr>
          </a:p>
        </p:txBody>
      </p:sp>
      <p:sp>
        <p:nvSpPr>
          <p:cNvPr id="16" name="Rectángulo 15">
            <a:extLst>
              <a:ext uri="{FF2B5EF4-FFF2-40B4-BE49-F238E27FC236}">
                <a16:creationId xmlns:a16="http://schemas.microsoft.com/office/drawing/2014/main" id="{77D6CF46-C28E-462B-8FA2-71F2C4E4A932}"/>
              </a:ext>
            </a:extLst>
          </p:cNvPr>
          <p:cNvSpPr/>
          <p:nvPr/>
        </p:nvSpPr>
        <p:spPr>
          <a:xfrm>
            <a:off x="1043332" y="4883945"/>
            <a:ext cx="1090363"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200" b="1" i="0" u="none" strike="noStrike" kern="0" cap="none" spc="0" normalizeH="0" baseline="0" noProof="0" dirty="0">
                <a:ln>
                  <a:noFill/>
                </a:ln>
                <a:solidFill>
                  <a:prstClr val="black"/>
                </a:solidFill>
                <a:effectLst/>
                <a:uLnTx/>
                <a:uFillTx/>
                <a:ea typeface="Times New Roman" panose="02020603050405020304" pitchFamily="18" charset="0"/>
              </a:rPr>
              <a:t>De bolsillo</a:t>
            </a:r>
            <a:endParaRPr kumimoji="0" lang="es-ES" sz="1200" b="1" i="0" u="none" strike="noStrike" kern="0" cap="none" spc="0" normalizeH="0" baseline="0" noProof="0" dirty="0">
              <a:ln>
                <a:noFill/>
              </a:ln>
              <a:solidFill>
                <a:prstClr val="black"/>
              </a:solidFill>
              <a:effectLst/>
              <a:uLnTx/>
              <a:uFillTx/>
            </a:endParaRPr>
          </a:p>
        </p:txBody>
      </p:sp>
      <p:sp>
        <p:nvSpPr>
          <p:cNvPr id="17" name="Rectángulo 16">
            <a:extLst>
              <a:ext uri="{FF2B5EF4-FFF2-40B4-BE49-F238E27FC236}">
                <a16:creationId xmlns:a16="http://schemas.microsoft.com/office/drawing/2014/main" id="{0D6C7592-BE29-49AA-ABB8-3C6FF81AE575}"/>
              </a:ext>
            </a:extLst>
          </p:cNvPr>
          <p:cNvSpPr/>
          <p:nvPr/>
        </p:nvSpPr>
        <p:spPr>
          <a:xfrm>
            <a:off x="1201267" y="3324106"/>
            <a:ext cx="712054"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200" b="1" i="0" u="none" strike="noStrike" kern="0" cap="none" spc="0" normalizeH="0" baseline="0" noProof="0" dirty="0" err="1">
                <a:ln>
                  <a:noFill/>
                </a:ln>
                <a:solidFill>
                  <a:prstClr val="black"/>
                </a:solidFill>
                <a:effectLst/>
                <a:uLnTx/>
                <a:uFillTx/>
                <a:ea typeface="Times New Roman" panose="02020603050405020304" pitchFamily="18" charset="0"/>
              </a:rPr>
              <a:t>Ebook</a:t>
            </a:r>
            <a:endParaRPr kumimoji="0" lang="es-ES" sz="1200" b="1" i="0" u="none" strike="noStrike" kern="0" cap="none" spc="0" normalizeH="0" baseline="0" noProof="0" dirty="0">
              <a:ln>
                <a:noFill/>
              </a:ln>
              <a:solidFill>
                <a:prstClr val="black"/>
              </a:solidFill>
              <a:effectLst/>
              <a:uLnTx/>
              <a:uFillTx/>
            </a:endParaRPr>
          </a:p>
        </p:txBody>
      </p:sp>
      <p:sp>
        <p:nvSpPr>
          <p:cNvPr id="18" name="Rectángulo 17">
            <a:extLst>
              <a:ext uri="{FF2B5EF4-FFF2-40B4-BE49-F238E27FC236}">
                <a16:creationId xmlns:a16="http://schemas.microsoft.com/office/drawing/2014/main" id="{927B85AA-2E5C-43E5-9C45-9360E7039F1C}"/>
              </a:ext>
            </a:extLst>
          </p:cNvPr>
          <p:cNvSpPr/>
          <p:nvPr/>
        </p:nvSpPr>
        <p:spPr>
          <a:xfrm>
            <a:off x="3869989" y="2972504"/>
            <a:ext cx="1495113" cy="67710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solidFill>
                  <a:prstClr val="black"/>
                </a:solidFill>
                <a:effectLst/>
                <a:uLnTx/>
                <a:uFillTx/>
                <a:ea typeface="Times New Roman" panose="02020603050405020304" pitchFamily="18" charset="0"/>
              </a:rPr>
              <a:t>Libro</a:t>
            </a:r>
            <a:r>
              <a:rPr kumimoji="0" lang="es-ES" sz="1600" i="0" u="none" strike="noStrike" kern="0" cap="none" spc="0" normalizeH="0" baseline="0" noProof="0" dirty="0">
                <a:ln>
                  <a:noFill/>
                </a:ln>
                <a:solidFill>
                  <a:prstClr val="black"/>
                </a:solidFill>
                <a:effectLst/>
                <a:uLnTx/>
                <a:uFillTx/>
                <a:ea typeface="Times New Roman" panose="02020603050405020304" pitchFamily="18" charset="0"/>
              </a:rPr>
              <a: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100" i="0" u="none" strike="noStrike" kern="0" cap="none" spc="0" normalizeH="0" baseline="0" noProof="0" dirty="0">
                <a:ln>
                  <a:noFill/>
                </a:ln>
                <a:solidFill>
                  <a:prstClr val="black"/>
                </a:solidFill>
                <a:effectLst/>
                <a:uLnTx/>
                <a:uFillTx/>
                <a:ea typeface="Times New Roman" panose="02020603050405020304" pitchFamily="18" charset="0"/>
              </a:rPr>
              <a:t>(rústica, no de bolsillo)</a:t>
            </a:r>
            <a:endParaRPr kumimoji="0" lang="es-ES" sz="1100" i="0" u="none" strike="noStrike" kern="0" cap="none" spc="0" normalizeH="0" baseline="0" noProof="0" dirty="0">
              <a:ln>
                <a:noFill/>
              </a:ln>
              <a:solidFill>
                <a:prstClr val="black"/>
              </a:solidFill>
              <a:effectLst/>
              <a:uLnTx/>
              <a:uFillTx/>
            </a:endParaRPr>
          </a:p>
        </p:txBody>
      </p:sp>
      <p:pic>
        <p:nvPicPr>
          <p:cNvPr id="19" name="Picture 8" descr="https://d30y9cdsu7xlg0.cloudfront.net/png/611358-200.png">
            <a:extLst>
              <a:ext uri="{FF2B5EF4-FFF2-40B4-BE49-F238E27FC236}">
                <a16:creationId xmlns:a16="http://schemas.microsoft.com/office/drawing/2014/main" id="{3EE39631-9453-420B-A610-C43EC4FAA295}"/>
              </a:ext>
            </a:extLst>
          </p:cNvPr>
          <p:cNvPicPr>
            <a:picLocks noChangeAspect="1" noChangeArrowheads="1"/>
          </p:cNvPicPr>
          <p:nvPr/>
        </p:nvPicPr>
        <p:blipFill>
          <a:blip r:embed="rId3" cstate="print">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927884" y="3297713"/>
            <a:ext cx="324283" cy="32428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s://d30y9cdsu7xlg0.cloudfront.net/png/851261-200.png">
            <a:extLst>
              <a:ext uri="{FF2B5EF4-FFF2-40B4-BE49-F238E27FC236}">
                <a16:creationId xmlns:a16="http://schemas.microsoft.com/office/drawing/2014/main" id="{0506F4BD-F7B5-4BF4-8D03-7440F17F1148}"/>
              </a:ext>
            </a:extLst>
          </p:cNvPr>
          <p:cNvPicPr>
            <a:picLocks noChangeAspect="1" noChangeArrowheads="1"/>
          </p:cNvPicPr>
          <p:nvPr/>
        </p:nvPicPr>
        <p:blipFill>
          <a:blip r:embed="rId4" cstate="email">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818321" y="4884134"/>
            <a:ext cx="302665" cy="302665"/>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0B0E62A3-134E-40AA-8E2B-79518909685A}"/>
              </a:ext>
            </a:extLst>
          </p:cNvPr>
          <p:cNvSpPr/>
          <p:nvPr/>
        </p:nvSpPr>
        <p:spPr>
          <a:xfrm>
            <a:off x="235232" y="65366"/>
            <a:ext cx="11484188" cy="993734"/>
          </a:xfrm>
          <a:prstGeom prst="rect">
            <a:avLst/>
          </a:prstGeom>
        </p:spPr>
        <p:txBody>
          <a:bodyPr wrap="square">
            <a:spAutoFit/>
          </a:bodyPr>
          <a:lstStyle/>
          <a:p>
            <a:pPr marL="0" marR="0" lvl="0" indent="0" algn="just" defTabSz="914400" rtl="0" eaLnBrk="1" fontAlgn="auto" latinLnBrk="0" hangingPunct="1">
              <a:lnSpc>
                <a:spcPct val="110000"/>
              </a:lnSpc>
              <a:spcBef>
                <a:spcPct val="20000"/>
              </a:spcBef>
              <a:spcAft>
                <a:spcPts val="0"/>
              </a:spcAft>
              <a:buClrTx/>
              <a:buSzTx/>
              <a:buFontTx/>
              <a:buNone/>
              <a:tabLst/>
              <a:defRPr/>
            </a:pPr>
            <a:r>
              <a:rPr kumimoji="0" lang="es-ES" sz="1400" b="0" i="0" u="none" strike="noStrike" kern="1200" cap="none" spc="0" normalizeH="0" baseline="0" noProof="0" dirty="0">
                <a:ln>
                  <a:noFill/>
                </a:ln>
                <a:effectLst/>
                <a:uLnTx/>
                <a:uFillTx/>
                <a:ea typeface="+mn-ea"/>
                <a:cs typeface="+mn-cs"/>
              </a:rPr>
              <a:t>Teniendo en cuenta el último libro comprado no de texto:</a:t>
            </a:r>
          </a:p>
          <a:p>
            <a:pPr marL="742950" marR="0" lvl="1" indent="-285750" algn="just" defTabSz="914400" rtl="0" eaLnBrk="1" fontAlgn="auto" latinLnBrk="0" hangingPunct="1">
              <a:lnSpc>
                <a:spcPct val="110000"/>
              </a:lnSpc>
              <a:spcBef>
                <a:spcPct val="20000"/>
              </a:spcBef>
              <a:spcAft>
                <a:spcPts val="0"/>
              </a:spcAft>
              <a:buClrTx/>
              <a:buSzTx/>
              <a:buFont typeface="Arial" panose="020B0604020202020204" pitchFamily="34" charset="0"/>
              <a:buChar char="•"/>
              <a:tabLst/>
              <a:defRPr/>
            </a:pPr>
            <a:r>
              <a:rPr lang="es-ES" sz="1200" dirty="0"/>
              <a:t>Continua un año más una </a:t>
            </a:r>
            <a:r>
              <a:rPr kumimoji="0" lang="es-ES" sz="1200" b="1" i="0" u="none" strike="noStrike" kern="1200" cap="none" spc="0" normalizeH="0" baseline="0" noProof="0" dirty="0">
                <a:ln>
                  <a:noFill/>
                </a:ln>
                <a:effectLst/>
                <a:uLnTx/>
                <a:uFillTx/>
                <a:ea typeface="+mn-ea"/>
                <a:cs typeface="+mn-cs"/>
              </a:rPr>
              <a:t>clara preferencia por la compra de los libros en papel</a:t>
            </a:r>
            <a:r>
              <a:rPr kumimoji="0" lang="es-ES" sz="1200" b="0" i="0" u="none" strike="noStrike" kern="1200" cap="none" spc="0" normalizeH="0" baseline="0" noProof="0" dirty="0">
                <a:ln>
                  <a:noFill/>
                </a:ln>
                <a:effectLst/>
                <a:uLnTx/>
                <a:uFillTx/>
                <a:ea typeface="+mn-ea"/>
                <a:cs typeface="+mn-cs"/>
              </a:rPr>
              <a:t>, tanto en formato tradicional (58,1%) como en formato de bolsillo (33,1%).</a:t>
            </a:r>
          </a:p>
          <a:p>
            <a:pPr marL="742950" marR="0" lvl="1" indent="-285750" algn="just" defTabSz="914400" rtl="0" eaLnBrk="1" fontAlgn="auto" latinLnBrk="0" hangingPunct="1">
              <a:lnSpc>
                <a:spcPct val="110000"/>
              </a:lnSpc>
              <a:spcBef>
                <a:spcPct val="20000"/>
              </a:spcBef>
              <a:spcAft>
                <a:spcPts val="0"/>
              </a:spcAft>
              <a:buClrTx/>
              <a:buSzTx/>
              <a:buFont typeface="Arial" panose="020B0604020202020204" pitchFamily="34" charset="0"/>
              <a:buChar char="•"/>
              <a:tabLst/>
              <a:defRPr/>
            </a:pPr>
            <a:r>
              <a:rPr kumimoji="0" lang="es-ES" sz="1200" b="0" i="0" u="none" strike="noStrike" kern="1200" cap="none" spc="0" normalizeH="0" baseline="0" noProof="0" dirty="0">
                <a:ln>
                  <a:noFill/>
                </a:ln>
                <a:effectLst/>
                <a:uLnTx/>
                <a:uFillTx/>
                <a:ea typeface="+mn-ea"/>
                <a:cs typeface="+mn-cs"/>
              </a:rPr>
              <a:t>Sólo un </a:t>
            </a:r>
            <a:r>
              <a:rPr kumimoji="0" lang="es-ES" sz="1200" i="0" u="none" strike="noStrike" kern="1200" cap="none" spc="0" normalizeH="0" baseline="0" noProof="0" dirty="0">
                <a:ln>
                  <a:noFill/>
                </a:ln>
                <a:effectLst/>
                <a:uLnTx/>
                <a:uFillTx/>
                <a:ea typeface="+mn-ea"/>
                <a:cs typeface="+mn-cs"/>
              </a:rPr>
              <a:t>8,8%</a:t>
            </a:r>
            <a:r>
              <a:rPr kumimoji="0" lang="es-ES" sz="1200" b="0" i="0" u="none" strike="noStrike" kern="1200" cap="none" spc="0" normalizeH="0" baseline="0" noProof="0" dirty="0">
                <a:ln>
                  <a:noFill/>
                </a:ln>
                <a:effectLst/>
                <a:uLnTx/>
                <a:uFillTx/>
                <a:ea typeface="+mn-ea"/>
                <a:cs typeface="+mn-cs"/>
              </a:rPr>
              <a:t> compraron el último libro en formato digital.</a:t>
            </a:r>
          </a:p>
        </p:txBody>
      </p:sp>
      <p:sp>
        <p:nvSpPr>
          <p:cNvPr id="25" name="Rectangle 3">
            <a:extLst>
              <a:ext uri="{FF2B5EF4-FFF2-40B4-BE49-F238E27FC236}">
                <a16:creationId xmlns:a16="http://schemas.microsoft.com/office/drawing/2014/main" id="{BBD05375-8662-4CF5-8407-CE31E81ACEC4}"/>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NO 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26" name="Rectangle 3">
            <a:extLst>
              <a:ext uri="{FF2B5EF4-FFF2-40B4-BE49-F238E27FC236}">
                <a16:creationId xmlns:a16="http://schemas.microsoft.com/office/drawing/2014/main" id="{FFEBB4DB-850C-4F48-A884-DB59ECC9F5AB}"/>
              </a:ext>
            </a:extLst>
          </p:cNvPr>
          <p:cNvSpPr>
            <a:spLocks noChangeArrowheads="1"/>
          </p:cNvSpPr>
          <p:nvPr/>
        </p:nvSpPr>
        <p:spPr bwMode="auto">
          <a:xfrm>
            <a:off x="270008" y="1334675"/>
            <a:ext cx="5095094"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Formato del último libro</a:t>
            </a:r>
          </a:p>
        </p:txBody>
      </p:sp>
      <p:pic>
        <p:nvPicPr>
          <p:cNvPr id="27" name="Picture 2" descr="https://d30y9cdsu7xlg0.cloudfront.net/png/1355198-200.png">
            <a:extLst>
              <a:ext uri="{FF2B5EF4-FFF2-40B4-BE49-F238E27FC236}">
                <a16:creationId xmlns:a16="http://schemas.microsoft.com/office/drawing/2014/main" id="{F5E80A76-80D4-4DEF-AD78-6DDAB5D6B33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65" y="1326539"/>
            <a:ext cx="364236" cy="364236"/>
          </a:xfrm>
          <a:prstGeom prst="rect">
            <a:avLst/>
          </a:prstGeom>
          <a:noFill/>
          <a:extLst>
            <a:ext uri="{909E8E84-426E-40DD-AFC4-6F175D3DCCD1}">
              <a14:hiddenFill xmlns:a14="http://schemas.microsoft.com/office/drawing/2010/main">
                <a:solidFill>
                  <a:srgbClr val="FFFFFF"/>
                </a:solidFill>
              </a14:hiddenFill>
            </a:ext>
          </a:extLst>
        </p:spPr>
      </p:pic>
      <p:sp>
        <p:nvSpPr>
          <p:cNvPr id="20" name="22 CuadroTexto">
            <a:extLst>
              <a:ext uri="{FF2B5EF4-FFF2-40B4-BE49-F238E27FC236}">
                <a16:creationId xmlns:a16="http://schemas.microsoft.com/office/drawing/2014/main" id="{99A2BD4B-6BC9-44D5-A0C1-B12341D239CF}"/>
              </a:ext>
            </a:extLst>
          </p:cNvPr>
          <p:cNvSpPr txBox="1"/>
          <p:nvPr/>
        </p:nvSpPr>
        <p:spPr>
          <a:xfrm>
            <a:off x="4091191" y="3665489"/>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2020: 56,9%</a:t>
            </a:r>
          </a:p>
        </p:txBody>
      </p:sp>
      <p:sp>
        <p:nvSpPr>
          <p:cNvPr id="29" name="22 CuadroTexto">
            <a:extLst>
              <a:ext uri="{FF2B5EF4-FFF2-40B4-BE49-F238E27FC236}">
                <a16:creationId xmlns:a16="http://schemas.microsoft.com/office/drawing/2014/main" id="{164F2D8F-7FE3-4650-9511-B899312A999A}"/>
              </a:ext>
            </a:extLst>
          </p:cNvPr>
          <p:cNvSpPr txBox="1"/>
          <p:nvPr/>
        </p:nvSpPr>
        <p:spPr>
          <a:xfrm>
            <a:off x="969653" y="5214572"/>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2020: 34,8%</a:t>
            </a:r>
          </a:p>
        </p:txBody>
      </p:sp>
      <p:sp>
        <p:nvSpPr>
          <p:cNvPr id="30" name="22 CuadroTexto">
            <a:extLst>
              <a:ext uri="{FF2B5EF4-FFF2-40B4-BE49-F238E27FC236}">
                <a16:creationId xmlns:a16="http://schemas.microsoft.com/office/drawing/2014/main" id="{F361BDED-A6B2-4AF0-A62D-7AAA3F57BF79}"/>
              </a:ext>
            </a:extLst>
          </p:cNvPr>
          <p:cNvSpPr txBox="1"/>
          <p:nvPr/>
        </p:nvSpPr>
        <p:spPr>
          <a:xfrm>
            <a:off x="877319" y="3658878"/>
            <a:ext cx="997389" cy="253916"/>
          </a:xfrm>
          <a:prstGeom prst="rect">
            <a:avLst/>
          </a:prstGeom>
          <a:noFill/>
          <a:ln>
            <a:solidFill>
              <a:schemeClr val="bg1">
                <a:lumMod val="75000"/>
              </a:schemeClr>
            </a:solidFill>
          </a:ln>
        </p:spPr>
        <p:txBody>
          <a:bodyPr wrap="none" rtlCol="0">
            <a:spAutoFit/>
          </a:bodyPr>
          <a:lstStyle/>
          <a:p>
            <a:r>
              <a:rPr lang="es-ES" sz="1050" b="0" dirty="0">
                <a:latin typeface="+mn-lt"/>
              </a:rPr>
              <a:t>2020: 8</a:t>
            </a:r>
            <a:r>
              <a:rPr lang="es-ES" sz="1050" dirty="0"/>
              <a:t>,3</a:t>
            </a:r>
            <a:r>
              <a:rPr lang="es-ES" sz="1050" b="0" dirty="0">
                <a:latin typeface="+mn-lt"/>
              </a:rPr>
              <a:t>%</a:t>
            </a:r>
          </a:p>
        </p:txBody>
      </p:sp>
      <p:sp>
        <p:nvSpPr>
          <p:cNvPr id="5" name="Flecha: hacia abajo 4">
            <a:extLst>
              <a:ext uri="{FF2B5EF4-FFF2-40B4-BE49-F238E27FC236}">
                <a16:creationId xmlns:a16="http://schemas.microsoft.com/office/drawing/2014/main" id="{88A170E1-FF86-4CB4-906B-6F515F288A6C}"/>
              </a:ext>
            </a:extLst>
          </p:cNvPr>
          <p:cNvSpPr/>
          <p:nvPr/>
        </p:nvSpPr>
        <p:spPr>
          <a:xfrm>
            <a:off x="967666" y="4624745"/>
            <a:ext cx="151332" cy="215317"/>
          </a:xfrm>
          <a:prstGeom prst="downArrow">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Flecha: hacia abajo 31">
            <a:extLst>
              <a:ext uri="{FF2B5EF4-FFF2-40B4-BE49-F238E27FC236}">
                <a16:creationId xmlns:a16="http://schemas.microsoft.com/office/drawing/2014/main" id="{50695119-41BD-4E8A-96A4-17D3DA4FD9A6}"/>
              </a:ext>
            </a:extLst>
          </p:cNvPr>
          <p:cNvSpPr/>
          <p:nvPr/>
        </p:nvSpPr>
        <p:spPr>
          <a:xfrm rot="10800000">
            <a:off x="4958561" y="2962650"/>
            <a:ext cx="151332" cy="215317"/>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0" name="Imagen 39">
            <a:extLst>
              <a:ext uri="{FF2B5EF4-FFF2-40B4-BE49-F238E27FC236}">
                <a16:creationId xmlns:a16="http://schemas.microsoft.com/office/drawing/2014/main" id="{9F16D305-9572-460A-8D04-1769B9EC8FFA}"/>
              </a:ext>
            </a:extLst>
          </p:cNvPr>
          <p:cNvPicPr>
            <a:picLocks noChangeAspect="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8656188" y="4471187"/>
            <a:ext cx="543572" cy="261216"/>
          </a:xfrm>
          <a:prstGeom prst="rect">
            <a:avLst/>
          </a:prstGeom>
          <a:ln>
            <a:noFill/>
          </a:ln>
        </p:spPr>
      </p:pic>
      <p:sp>
        <p:nvSpPr>
          <p:cNvPr id="34" name="CuadroTexto 33">
            <a:extLst>
              <a:ext uri="{FF2B5EF4-FFF2-40B4-BE49-F238E27FC236}">
                <a16:creationId xmlns:a16="http://schemas.microsoft.com/office/drawing/2014/main" id="{23481F1B-8562-4E8D-84C3-380857C919DF}"/>
              </a:ext>
            </a:extLst>
          </p:cNvPr>
          <p:cNvSpPr txBox="1"/>
          <p:nvPr/>
        </p:nvSpPr>
        <p:spPr>
          <a:xfrm>
            <a:off x="9191625" y="1112223"/>
            <a:ext cx="3159347" cy="400110"/>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compradores de libros no de texto (2.527)</a:t>
            </a:r>
          </a:p>
        </p:txBody>
      </p:sp>
      <p:pic>
        <p:nvPicPr>
          <p:cNvPr id="35" name="Imagen 34">
            <a:extLst>
              <a:ext uri="{FF2B5EF4-FFF2-40B4-BE49-F238E27FC236}">
                <a16:creationId xmlns:a16="http://schemas.microsoft.com/office/drawing/2014/main" id="{A5937884-237A-47C4-AA1D-20BD0724AD1F}"/>
              </a:ext>
            </a:extLst>
          </p:cNvPr>
          <p:cNvPicPr>
            <a:picLocks noChangeAspect="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8637420" y="3770137"/>
            <a:ext cx="543572" cy="261216"/>
          </a:xfrm>
          <a:prstGeom prst="rect">
            <a:avLst/>
          </a:prstGeom>
          <a:ln>
            <a:noFill/>
          </a:ln>
        </p:spPr>
      </p:pic>
      <p:pic>
        <p:nvPicPr>
          <p:cNvPr id="36" name="Imagen 35">
            <a:extLst>
              <a:ext uri="{FF2B5EF4-FFF2-40B4-BE49-F238E27FC236}">
                <a16:creationId xmlns:a16="http://schemas.microsoft.com/office/drawing/2014/main" id="{66D859F1-8F7E-401B-B293-60B812EFD9E9}"/>
              </a:ext>
            </a:extLst>
          </p:cNvPr>
          <p:cNvPicPr>
            <a:picLocks noChangeAspect="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9850435" y="4239237"/>
            <a:ext cx="543572" cy="261216"/>
          </a:xfrm>
          <a:prstGeom prst="rect">
            <a:avLst/>
          </a:prstGeom>
          <a:ln>
            <a:noFill/>
          </a:ln>
        </p:spPr>
      </p:pic>
      <p:pic>
        <p:nvPicPr>
          <p:cNvPr id="38" name="Imagen 37">
            <a:extLst>
              <a:ext uri="{FF2B5EF4-FFF2-40B4-BE49-F238E27FC236}">
                <a16:creationId xmlns:a16="http://schemas.microsoft.com/office/drawing/2014/main" id="{FE87D893-D517-4704-ACA3-A676C87BB2C3}"/>
              </a:ext>
            </a:extLst>
          </p:cNvPr>
          <p:cNvPicPr>
            <a:picLocks noChangeAspect="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1069511" y="3123335"/>
            <a:ext cx="543572" cy="261216"/>
          </a:xfrm>
          <a:prstGeom prst="rect">
            <a:avLst/>
          </a:prstGeom>
          <a:ln>
            <a:noFill/>
          </a:ln>
        </p:spPr>
      </p:pic>
      <p:pic>
        <p:nvPicPr>
          <p:cNvPr id="39" name="Imagen 38">
            <a:extLst>
              <a:ext uri="{FF2B5EF4-FFF2-40B4-BE49-F238E27FC236}">
                <a16:creationId xmlns:a16="http://schemas.microsoft.com/office/drawing/2014/main" id="{10B931D3-E694-4EB1-93F0-5EE1F0D6B112}"/>
              </a:ext>
            </a:extLst>
          </p:cNvPr>
          <p:cNvPicPr>
            <a:picLocks noChangeAspect="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1083452" y="3999287"/>
            <a:ext cx="543572" cy="261216"/>
          </a:xfrm>
          <a:prstGeom prst="rect">
            <a:avLst/>
          </a:prstGeom>
          <a:ln>
            <a:noFill/>
          </a:ln>
        </p:spPr>
      </p:pic>
      <p:pic>
        <p:nvPicPr>
          <p:cNvPr id="47" name="Imagen 46">
            <a:extLst>
              <a:ext uri="{FF2B5EF4-FFF2-40B4-BE49-F238E27FC236}">
                <a16:creationId xmlns:a16="http://schemas.microsoft.com/office/drawing/2014/main" id="{12121E64-62D5-45F7-AAC1-F16132B8C0AD}"/>
              </a:ext>
            </a:extLst>
          </p:cNvPr>
          <p:cNvPicPr>
            <a:picLocks noChangeAspect="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1101893" y="4703071"/>
            <a:ext cx="543572" cy="261216"/>
          </a:xfrm>
          <a:prstGeom prst="rect">
            <a:avLst/>
          </a:prstGeom>
          <a:ln>
            <a:noFill/>
          </a:ln>
        </p:spPr>
      </p:pic>
      <p:pic>
        <p:nvPicPr>
          <p:cNvPr id="48" name="Imagen 47">
            <a:extLst>
              <a:ext uri="{FF2B5EF4-FFF2-40B4-BE49-F238E27FC236}">
                <a16:creationId xmlns:a16="http://schemas.microsoft.com/office/drawing/2014/main" id="{2F671C4D-6761-4EB1-B30D-CEFB47D93066}"/>
              </a:ext>
            </a:extLst>
          </p:cNvPr>
          <p:cNvPicPr>
            <a:picLocks noChangeAspect="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1085992" y="5364055"/>
            <a:ext cx="543572" cy="261216"/>
          </a:xfrm>
          <a:prstGeom prst="rect">
            <a:avLst/>
          </a:prstGeom>
          <a:ln>
            <a:noFill/>
          </a:ln>
        </p:spPr>
      </p:pic>
    </p:spTree>
    <p:extLst>
      <p:ext uri="{BB962C8B-B14F-4D97-AF65-F5344CB8AC3E}">
        <p14:creationId xmlns:p14="http://schemas.microsoft.com/office/powerpoint/2010/main" val="32581549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98</a:t>
            </a:fld>
            <a:endParaRPr lang="es-ES_tradnl" dirty="0"/>
          </a:p>
        </p:txBody>
      </p:sp>
      <p:pic>
        <p:nvPicPr>
          <p:cNvPr id="25" name="Picture 2" descr="https://d30y9cdsu7xlg0.cloudfront.net/png/671603-200.png">
            <a:extLst>
              <a:ext uri="{FF2B5EF4-FFF2-40B4-BE49-F238E27FC236}">
                <a16:creationId xmlns:a16="http://schemas.microsoft.com/office/drawing/2014/main" id="{D7B659DF-619B-4184-AACE-C28409737C3C}"/>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5302" y="1265620"/>
            <a:ext cx="399013" cy="39901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8" name="11 Gráfico">
            <a:extLst>
              <a:ext uri="{FF2B5EF4-FFF2-40B4-BE49-F238E27FC236}">
                <a16:creationId xmlns:a16="http://schemas.microsoft.com/office/drawing/2014/main" id="{71368FC2-B1C5-4EC2-A561-0AFB9240F646}"/>
              </a:ext>
            </a:extLst>
          </p:cNvPr>
          <p:cNvGraphicFramePr/>
          <p:nvPr>
            <p:extLst>
              <p:ext uri="{D42A27DB-BD31-4B8C-83A1-F6EECF244321}">
                <p14:modId xmlns:p14="http://schemas.microsoft.com/office/powerpoint/2010/main" val="1629461665"/>
              </p:ext>
            </p:extLst>
          </p:nvPr>
        </p:nvGraphicFramePr>
        <p:xfrm>
          <a:off x="2209095" y="1776469"/>
          <a:ext cx="7579612" cy="2000250"/>
        </p:xfrm>
        <a:graphic>
          <a:graphicData uri="http://schemas.openxmlformats.org/drawingml/2006/chart">
            <c:chart xmlns:c="http://schemas.openxmlformats.org/drawingml/2006/chart" xmlns:r="http://schemas.openxmlformats.org/officeDocument/2006/relationships" r:id="rId3"/>
          </a:graphicData>
        </a:graphic>
      </p:graphicFrame>
      <p:sp>
        <p:nvSpPr>
          <p:cNvPr id="29" name="Abrir llave 28">
            <a:extLst>
              <a:ext uri="{FF2B5EF4-FFF2-40B4-BE49-F238E27FC236}">
                <a16:creationId xmlns:a16="http://schemas.microsoft.com/office/drawing/2014/main" id="{B5917445-0E75-4163-867F-609ACBEA2816}"/>
              </a:ext>
            </a:extLst>
          </p:cNvPr>
          <p:cNvSpPr/>
          <p:nvPr/>
        </p:nvSpPr>
        <p:spPr>
          <a:xfrm rot="5400000" flipH="1" flipV="1">
            <a:off x="8662925" y="2742436"/>
            <a:ext cx="122855" cy="1495982"/>
          </a:xfrm>
          <a:prstGeom prst="leftBrace">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30" name="Rectángulo 29">
            <a:extLst>
              <a:ext uri="{FF2B5EF4-FFF2-40B4-BE49-F238E27FC236}">
                <a16:creationId xmlns:a16="http://schemas.microsoft.com/office/drawing/2014/main" id="{BAA9ABF0-2D2F-4CCC-9756-5AA09A91959C}"/>
              </a:ext>
            </a:extLst>
          </p:cNvPr>
          <p:cNvSpPr/>
          <p:nvPr/>
        </p:nvSpPr>
        <p:spPr>
          <a:xfrm>
            <a:off x="8339946" y="3546452"/>
            <a:ext cx="671979" cy="276999"/>
          </a:xfrm>
          <a:prstGeom prst="rect">
            <a:avLst/>
          </a:prstGeom>
        </p:spPr>
        <p:txBody>
          <a:bodyPr wrap="none">
            <a:spAutoFit/>
          </a:bodyPr>
          <a:lstStyle/>
          <a:p>
            <a:r>
              <a:rPr lang="es-ES" sz="1200" i="1" dirty="0">
                <a:solidFill>
                  <a:srgbClr val="FF0000"/>
                </a:solidFill>
              </a:rPr>
              <a:t>-1,9%</a:t>
            </a:r>
          </a:p>
        </p:txBody>
      </p:sp>
      <p:sp>
        <p:nvSpPr>
          <p:cNvPr id="31" name="Rectangle 37">
            <a:extLst>
              <a:ext uri="{FF2B5EF4-FFF2-40B4-BE49-F238E27FC236}">
                <a16:creationId xmlns:a16="http://schemas.microsoft.com/office/drawing/2014/main" id="{9DBDBC4D-C9ED-45F4-B3C1-E709B95ED279}"/>
              </a:ext>
            </a:extLst>
          </p:cNvPr>
          <p:cNvSpPr>
            <a:spLocks noChangeArrowheads="1"/>
          </p:cNvSpPr>
          <p:nvPr/>
        </p:nvSpPr>
        <p:spPr bwMode="auto">
          <a:xfrm>
            <a:off x="4342190" y="1692813"/>
            <a:ext cx="3859951" cy="538223"/>
          </a:xfrm>
          <a:prstGeom prst="rect">
            <a:avLst/>
          </a:prstGeom>
          <a:noFill/>
          <a:ln w="9525">
            <a:noFill/>
            <a:miter lim="800000"/>
            <a:headEnd/>
            <a:tailEnd/>
          </a:ln>
          <a:effectLst/>
        </p:spPr>
        <p:txBody>
          <a:bodyPr anchor="ctr"/>
          <a:lstStyle/>
          <a:p>
            <a:pPr algn="ctr"/>
            <a:r>
              <a:rPr lang="es-ES_tradnl" b="1" dirty="0">
                <a:solidFill>
                  <a:schemeClr val="accent4">
                    <a:lumMod val="75000"/>
                    <a:lumOff val="25000"/>
                  </a:schemeClr>
                </a:solidFill>
                <a:ea typeface="Verdana" panose="020B0604030504040204" pitchFamily="34" charset="0"/>
                <a:cs typeface="Verdana" panose="020B0604030504040204" pitchFamily="34" charset="0"/>
              </a:rPr>
              <a:t>Compra de libros de </a:t>
            </a:r>
            <a:r>
              <a:rPr lang="es-ES_tradnl" b="1" u="sng" dirty="0">
                <a:solidFill>
                  <a:schemeClr val="accent4">
                    <a:lumMod val="75000"/>
                    <a:lumOff val="25000"/>
                  </a:schemeClr>
                </a:solidFill>
                <a:ea typeface="Verdana" panose="020B0604030504040204" pitchFamily="34" charset="0"/>
                <a:cs typeface="Verdana" panose="020B0604030504040204" pitchFamily="34" charset="0"/>
              </a:rPr>
              <a:t>TEXTO</a:t>
            </a:r>
            <a:r>
              <a:rPr lang="es-ES_tradnl" b="1" dirty="0">
                <a:solidFill>
                  <a:schemeClr val="accent4">
                    <a:lumMod val="75000"/>
                    <a:lumOff val="25000"/>
                  </a:schemeClr>
                </a:solidFill>
                <a:ea typeface="Verdana" panose="020B0604030504040204" pitchFamily="34" charset="0"/>
                <a:cs typeface="Verdana" panose="020B0604030504040204" pitchFamily="34" charset="0"/>
              </a:rPr>
              <a:t> </a:t>
            </a:r>
          </a:p>
          <a:p>
            <a:pPr algn="ctr"/>
            <a:r>
              <a:rPr lang="es-ES_tradnl" dirty="0">
                <a:solidFill>
                  <a:schemeClr val="accent4">
                    <a:lumMod val="75000"/>
                    <a:lumOff val="25000"/>
                  </a:schemeClr>
                </a:solidFill>
                <a:ea typeface="Verdana" panose="020B0604030504040204" pitchFamily="34" charset="0"/>
                <a:cs typeface="Verdana" panose="020B0604030504040204" pitchFamily="34" charset="0"/>
              </a:rPr>
              <a:t>en el último año</a:t>
            </a:r>
            <a:endParaRPr lang="es-ES" dirty="0">
              <a:solidFill>
                <a:schemeClr val="accent4">
                  <a:lumMod val="75000"/>
                  <a:lumOff val="25000"/>
                </a:schemeClr>
              </a:solidFill>
              <a:ea typeface="Verdana" panose="020B0604030504040204" pitchFamily="34" charset="0"/>
              <a:cs typeface="Verdana" panose="020B0604030504040204" pitchFamily="34" charset="0"/>
            </a:endParaRPr>
          </a:p>
        </p:txBody>
      </p:sp>
      <p:graphicFrame>
        <p:nvGraphicFramePr>
          <p:cNvPr id="34" name="Object 18">
            <a:extLst>
              <a:ext uri="{FF2B5EF4-FFF2-40B4-BE49-F238E27FC236}">
                <a16:creationId xmlns:a16="http://schemas.microsoft.com/office/drawing/2014/main" id="{A20CA34C-B1F6-4544-ACE8-4DBA123F01EC}"/>
              </a:ext>
            </a:extLst>
          </p:cNvPr>
          <p:cNvGraphicFramePr>
            <a:graphicFrameLocks noChangeAspect="1"/>
          </p:cNvGraphicFramePr>
          <p:nvPr>
            <p:extLst>
              <p:ext uri="{D42A27DB-BD31-4B8C-83A1-F6EECF244321}">
                <p14:modId xmlns:p14="http://schemas.microsoft.com/office/powerpoint/2010/main" val="2981470014"/>
              </p:ext>
            </p:extLst>
          </p:nvPr>
        </p:nvGraphicFramePr>
        <p:xfrm>
          <a:off x="1715037" y="4449422"/>
          <a:ext cx="9210675" cy="1547312"/>
        </p:xfrm>
        <a:graphic>
          <a:graphicData uri="http://schemas.openxmlformats.org/drawingml/2006/chart">
            <c:chart xmlns:c="http://schemas.openxmlformats.org/drawingml/2006/chart" xmlns:r="http://schemas.openxmlformats.org/officeDocument/2006/relationships" r:id="rId4"/>
          </a:graphicData>
        </a:graphic>
      </p:graphicFrame>
      <p:sp>
        <p:nvSpPr>
          <p:cNvPr id="35" name="Rectangle 8">
            <a:extLst>
              <a:ext uri="{FF2B5EF4-FFF2-40B4-BE49-F238E27FC236}">
                <a16:creationId xmlns:a16="http://schemas.microsoft.com/office/drawing/2014/main" id="{83A8275C-73F0-4B3C-B171-B8644A873001}"/>
              </a:ext>
            </a:extLst>
          </p:cNvPr>
          <p:cNvSpPr>
            <a:spLocks noChangeArrowheads="1"/>
          </p:cNvSpPr>
          <p:nvPr/>
        </p:nvSpPr>
        <p:spPr bwMode="auto">
          <a:xfrm>
            <a:off x="3726601" y="4073151"/>
            <a:ext cx="1203325" cy="355600"/>
          </a:xfrm>
          <a:prstGeom prst="roundRect">
            <a:avLst/>
          </a:prstGeom>
          <a:solidFill>
            <a:schemeClr val="accent4">
              <a:lumMod val="75000"/>
              <a:lumOff val="2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POR SEXO</a:t>
            </a:r>
          </a:p>
        </p:txBody>
      </p:sp>
      <p:sp>
        <p:nvSpPr>
          <p:cNvPr id="36" name="Rectangle 10">
            <a:extLst>
              <a:ext uri="{FF2B5EF4-FFF2-40B4-BE49-F238E27FC236}">
                <a16:creationId xmlns:a16="http://schemas.microsoft.com/office/drawing/2014/main" id="{124A4E60-AF0C-4CB8-AEB9-009084CE8EE9}"/>
              </a:ext>
            </a:extLst>
          </p:cNvPr>
          <p:cNvSpPr>
            <a:spLocks noChangeArrowheads="1"/>
          </p:cNvSpPr>
          <p:nvPr/>
        </p:nvSpPr>
        <p:spPr bwMode="auto">
          <a:xfrm>
            <a:off x="526212" y="6024025"/>
            <a:ext cx="1571627" cy="266700"/>
          </a:xfrm>
          <a:prstGeom prst="rect">
            <a:avLst/>
          </a:prstGeom>
          <a:noFill/>
          <a:ln w="9525">
            <a:noFill/>
            <a:miter lim="800000"/>
            <a:headEnd/>
            <a:tailEnd/>
          </a:ln>
          <a:effectLst/>
        </p:spPr>
        <p:txBody>
          <a:bodyPr anchor="ctr"/>
          <a:lstStyle/>
          <a:p>
            <a:pPr algn="ctr"/>
            <a:r>
              <a:rPr lang="es-ES" sz="1000" dirty="0">
                <a:solidFill>
                  <a:schemeClr val="tx1">
                    <a:lumMod val="75000"/>
                    <a:lumOff val="25000"/>
                  </a:schemeClr>
                </a:solidFill>
              </a:rPr>
              <a:t>Media de libros comprados</a:t>
            </a:r>
          </a:p>
        </p:txBody>
      </p:sp>
      <p:sp>
        <p:nvSpPr>
          <p:cNvPr id="37" name="Line 35">
            <a:extLst>
              <a:ext uri="{FF2B5EF4-FFF2-40B4-BE49-F238E27FC236}">
                <a16:creationId xmlns:a16="http://schemas.microsoft.com/office/drawing/2014/main" id="{CABFBCBD-0E45-4231-BDA3-2F44FD37ABCB}"/>
              </a:ext>
            </a:extLst>
          </p:cNvPr>
          <p:cNvSpPr>
            <a:spLocks noChangeShapeType="1"/>
          </p:cNvSpPr>
          <p:nvPr/>
        </p:nvSpPr>
        <p:spPr bwMode="auto">
          <a:xfrm>
            <a:off x="1715036" y="5195733"/>
            <a:ext cx="9144001" cy="5432"/>
          </a:xfrm>
          <a:prstGeom prst="line">
            <a:avLst/>
          </a:prstGeom>
          <a:noFill/>
          <a:ln w="19050">
            <a:solidFill>
              <a:srgbClr val="002060"/>
            </a:solidFill>
            <a:prstDash val="sysDot"/>
            <a:round/>
            <a:headEnd/>
            <a:tailEnd/>
          </a:ln>
          <a:effectLst/>
        </p:spPr>
        <p:txBody>
          <a:bodyPr/>
          <a:lstStyle/>
          <a:p>
            <a:endParaRPr lang="es-ES" dirty="0"/>
          </a:p>
        </p:txBody>
      </p:sp>
      <p:grpSp>
        <p:nvGrpSpPr>
          <p:cNvPr id="38" name="Grupo 37">
            <a:extLst>
              <a:ext uri="{FF2B5EF4-FFF2-40B4-BE49-F238E27FC236}">
                <a16:creationId xmlns:a16="http://schemas.microsoft.com/office/drawing/2014/main" id="{F7E38FCE-2FA7-46F7-8BBF-C7870E814241}"/>
              </a:ext>
            </a:extLst>
          </p:cNvPr>
          <p:cNvGrpSpPr/>
          <p:nvPr/>
        </p:nvGrpSpPr>
        <p:grpSpPr>
          <a:xfrm>
            <a:off x="3109144" y="4091277"/>
            <a:ext cx="433228" cy="341263"/>
            <a:chOff x="2581503" y="1886236"/>
            <a:chExt cx="571271" cy="450002"/>
          </a:xfrm>
        </p:grpSpPr>
        <p:pic>
          <p:nvPicPr>
            <p:cNvPr id="39" name="Imagen 38">
              <a:extLst>
                <a:ext uri="{FF2B5EF4-FFF2-40B4-BE49-F238E27FC236}">
                  <a16:creationId xmlns:a16="http://schemas.microsoft.com/office/drawing/2014/main" id="{345B8441-02FD-4FAB-9592-E576D192601D}"/>
                </a:ext>
              </a:extLst>
            </p:cNvPr>
            <p:cNvPicPr>
              <a:picLocks noChangeAspect="1"/>
            </p:cNvPicPr>
            <p:nvPr/>
          </p:nvPicPr>
          <p:blipFill rotWithShape="1">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l="44960" t="-4760" b="1"/>
            <a:stretch/>
          </p:blipFill>
          <p:spPr>
            <a:xfrm>
              <a:off x="2920174" y="1886236"/>
              <a:ext cx="232600" cy="442713"/>
            </a:xfrm>
            <a:prstGeom prst="rect">
              <a:avLst/>
            </a:prstGeom>
          </p:spPr>
        </p:pic>
        <p:pic>
          <p:nvPicPr>
            <p:cNvPr id="40" name="Picture 4" descr="https://d30y9cdsu7xlg0.cloudfront.net/png/2-200.png">
              <a:extLst>
                <a:ext uri="{FF2B5EF4-FFF2-40B4-BE49-F238E27FC236}">
                  <a16:creationId xmlns:a16="http://schemas.microsoft.com/office/drawing/2014/main" id="{2B7E9A13-6FF3-41B0-B636-2A2C2FC7424F}"/>
                </a:ext>
              </a:extLst>
            </p:cNvPr>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81503" y="1906703"/>
              <a:ext cx="429535" cy="429535"/>
            </a:xfrm>
            <a:prstGeom prst="rect">
              <a:avLst/>
            </a:prstGeom>
            <a:noFill/>
            <a:extLst>
              <a:ext uri="{909E8E84-426E-40DD-AFC4-6F175D3DCCD1}">
                <a14:hiddenFill xmlns:a14="http://schemas.microsoft.com/office/drawing/2010/main">
                  <a:solidFill>
                    <a:srgbClr val="FFFFFF"/>
                  </a:solidFill>
                </a14:hiddenFill>
              </a:ext>
            </a:extLst>
          </p:spPr>
        </p:pic>
      </p:grpSp>
      <p:sp>
        <p:nvSpPr>
          <p:cNvPr id="41" name="Rectangle 16">
            <a:extLst>
              <a:ext uri="{FF2B5EF4-FFF2-40B4-BE49-F238E27FC236}">
                <a16:creationId xmlns:a16="http://schemas.microsoft.com/office/drawing/2014/main" id="{A390CA8C-CDBB-4118-B105-1306D0D52CE5}"/>
              </a:ext>
            </a:extLst>
          </p:cNvPr>
          <p:cNvSpPr>
            <a:spLocks noChangeArrowheads="1"/>
          </p:cNvSpPr>
          <p:nvPr/>
        </p:nvSpPr>
        <p:spPr bwMode="auto">
          <a:xfrm>
            <a:off x="1968386" y="6024025"/>
            <a:ext cx="441977"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7,7</a:t>
            </a:r>
          </a:p>
        </p:txBody>
      </p:sp>
      <p:sp>
        <p:nvSpPr>
          <p:cNvPr id="42" name="Rectangle 16">
            <a:extLst>
              <a:ext uri="{FF2B5EF4-FFF2-40B4-BE49-F238E27FC236}">
                <a16:creationId xmlns:a16="http://schemas.microsoft.com/office/drawing/2014/main" id="{640A930B-DDCC-4EC6-815C-38709458C7D9}"/>
              </a:ext>
            </a:extLst>
          </p:cNvPr>
          <p:cNvSpPr>
            <a:spLocks noChangeArrowheads="1"/>
          </p:cNvSpPr>
          <p:nvPr/>
        </p:nvSpPr>
        <p:spPr bwMode="auto">
          <a:xfrm>
            <a:off x="3595895" y="6024025"/>
            <a:ext cx="441977"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7,9</a:t>
            </a:r>
          </a:p>
        </p:txBody>
      </p:sp>
      <p:sp>
        <p:nvSpPr>
          <p:cNvPr id="43" name="Rectangle 16">
            <a:extLst>
              <a:ext uri="{FF2B5EF4-FFF2-40B4-BE49-F238E27FC236}">
                <a16:creationId xmlns:a16="http://schemas.microsoft.com/office/drawing/2014/main" id="{C7A5D24B-F465-4353-B643-24590310C03E}"/>
              </a:ext>
            </a:extLst>
          </p:cNvPr>
          <p:cNvSpPr>
            <a:spLocks noChangeArrowheads="1"/>
          </p:cNvSpPr>
          <p:nvPr/>
        </p:nvSpPr>
        <p:spPr bwMode="auto">
          <a:xfrm>
            <a:off x="4428275" y="6024025"/>
            <a:ext cx="441977"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7,5</a:t>
            </a:r>
          </a:p>
        </p:txBody>
      </p:sp>
      <p:sp>
        <p:nvSpPr>
          <p:cNvPr id="45" name="Rectangle 16">
            <a:extLst>
              <a:ext uri="{FF2B5EF4-FFF2-40B4-BE49-F238E27FC236}">
                <a16:creationId xmlns:a16="http://schemas.microsoft.com/office/drawing/2014/main" id="{9B43C1A2-5ED3-40C3-BB02-99CEE3D5F374}"/>
              </a:ext>
            </a:extLst>
          </p:cNvPr>
          <p:cNvSpPr>
            <a:spLocks noChangeArrowheads="1"/>
          </p:cNvSpPr>
          <p:nvPr/>
        </p:nvSpPr>
        <p:spPr bwMode="auto">
          <a:xfrm>
            <a:off x="6076542" y="6024025"/>
            <a:ext cx="532694"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5,8</a:t>
            </a:r>
          </a:p>
        </p:txBody>
      </p:sp>
      <p:sp>
        <p:nvSpPr>
          <p:cNvPr id="46" name="Rectangle 16">
            <a:extLst>
              <a:ext uri="{FF2B5EF4-FFF2-40B4-BE49-F238E27FC236}">
                <a16:creationId xmlns:a16="http://schemas.microsoft.com/office/drawing/2014/main" id="{9CA6BC04-8E59-4930-BDBE-A17B413735CA}"/>
              </a:ext>
            </a:extLst>
          </p:cNvPr>
          <p:cNvSpPr>
            <a:spLocks noChangeArrowheads="1"/>
          </p:cNvSpPr>
          <p:nvPr/>
        </p:nvSpPr>
        <p:spPr bwMode="auto">
          <a:xfrm>
            <a:off x="6918353" y="6024025"/>
            <a:ext cx="532694"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7,5</a:t>
            </a:r>
          </a:p>
        </p:txBody>
      </p:sp>
      <p:sp>
        <p:nvSpPr>
          <p:cNvPr id="47" name="Rectangle 16">
            <a:extLst>
              <a:ext uri="{FF2B5EF4-FFF2-40B4-BE49-F238E27FC236}">
                <a16:creationId xmlns:a16="http://schemas.microsoft.com/office/drawing/2014/main" id="{E689AF5E-A171-4E25-8CE6-96F6BE88DC2F}"/>
              </a:ext>
            </a:extLst>
          </p:cNvPr>
          <p:cNvSpPr>
            <a:spLocks noChangeArrowheads="1"/>
          </p:cNvSpPr>
          <p:nvPr/>
        </p:nvSpPr>
        <p:spPr bwMode="auto">
          <a:xfrm>
            <a:off x="7760164" y="6024025"/>
            <a:ext cx="532694"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9,1</a:t>
            </a:r>
          </a:p>
        </p:txBody>
      </p:sp>
      <p:sp>
        <p:nvSpPr>
          <p:cNvPr id="48" name="Rectangle 16">
            <a:extLst>
              <a:ext uri="{FF2B5EF4-FFF2-40B4-BE49-F238E27FC236}">
                <a16:creationId xmlns:a16="http://schemas.microsoft.com/office/drawing/2014/main" id="{F72F1721-A72E-4DDC-B6C8-E12C9ACF07EC}"/>
              </a:ext>
            </a:extLst>
          </p:cNvPr>
          <p:cNvSpPr>
            <a:spLocks noChangeArrowheads="1"/>
          </p:cNvSpPr>
          <p:nvPr/>
        </p:nvSpPr>
        <p:spPr bwMode="auto">
          <a:xfrm>
            <a:off x="8601975" y="6024025"/>
            <a:ext cx="532694"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7,8</a:t>
            </a:r>
          </a:p>
        </p:txBody>
      </p:sp>
      <p:sp>
        <p:nvSpPr>
          <p:cNvPr id="49" name="Rectangle 16">
            <a:extLst>
              <a:ext uri="{FF2B5EF4-FFF2-40B4-BE49-F238E27FC236}">
                <a16:creationId xmlns:a16="http://schemas.microsoft.com/office/drawing/2014/main" id="{FA5A3C64-4797-4C6D-A91B-5F46F993AC17}"/>
              </a:ext>
            </a:extLst>
          </p:cNvPr>
          <p:cNvSpPr>
            <a:spLocks noChangeArrowheads="1"/>
          </p:cNvSpPr>
          <p:nvPr/>
        </p:nvSpPr>
        <p:spPr bwMode="auto">
          <a:xfrm>
            <a:off x="9443786" y="6024025"/>
            <a:ext cx="532694"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8,4</a:t>
            </a:r>
          </a:p>
        </p:txBody>
      </p:sp>
      <p:sp>
        <p:nvSpPr>
          <p:cNvPr id="50" name="Rectangle 16">
            <a:extLst>
              <a:ext uri="{FF2B5EF4-FFF2-40B4-BE49-F238E27FC236}">
                <a16:creationId xmlns:a16="http://schemas.microsoft.com/office/drawing/2014/main" id="{4606FAB1-93E8-4086-8770-BB773D3C1EC0}"/>
              </a:ext>
            </a:extLst>
          </p:cNvPr>
          <p:cNvSpPr>
            <a:spLocks noChangeArrowheads="1"/>
          </p:cNvSpPr>
          <p:nvPr/>
        </p:nvSpPr>
        <p:spPr bwMode="auto">
          <a:xfrm>
            <a:off x="10285597" y="6024025"/>
            <a:ext cx="532694"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8,4</a:t>
            </a:r>
          </a:p>
        </p:txBody>
      </p:sp>
      <p:sp>
        <p:nvSpPr>
          <p:cNvPr id="51" name="Rectangle 8">
            <a:extLst>
              <a:ext uri="{FF2B5EF4-FFF2-40B4-BE49-F238E27FC236}">
                <a16:creationId xmlns:a16="http://schemas.microsoft.com/office/drawing/2014/main" id="{CB2DB216-B64F-4CFF-A0A7-B8CD4EC83265}"/>
              </a:ext>
            </a:extLst>
          </p:cNvPr>
          <p:cNvSpPr>
            <a:spLocks noChangeArrowheads="1"/>
          </p:cNvSpPr>
          <p:nvPr/>
        </p:nvSpPr>
        <p:spPr bwMode="auto">
          <a:xfrm>
            <a:off x="7468868" y="4073151"/>
            <a:ext cx="2001141" cy="355600"/>
          </a:xfrm>
          <a:prstGeom prst="roundRect">
            <a:avLst/>
          </a:prstGeom>
          <a:solidFill>
            <a:schemeClr val="accent4">
              <a:lumMod val="75000"/>
              <a:lumOff val="2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POR EDAD</a:t>
            </a:r>
          </a:p>
        </p:txBody>
      </p:sp>
      <p:cxnSp>
        <p:nvCxnSpPr>
          <p:cNvPr id="52" name="Conector recto 51">
            <a:extLst>
              <a:ext uri="{FF2B5EF4-FFF2-40B4-BE49-F238E27FC236}">
                <a16:creationId xmlns:a16="http://schemas.microsoft.com/office/drawing/2014/main" id="{23732090-7E0E-4A50-8DCC-8AFAC0DDE10F}"/>
              </a:ext>
            </a:extLst>
          </p:cNvPr>
          <p:cNvCxnSpPr>
            <a:cxnSpLocks/>
          </p:cNvCxnSpPr>
          <p:nvPr/>
        </p:nvCxnSpPr>
        <p:spPr>
          <a:xfrm>
            <a:off x="2751442" y="4390913"/>
            <a:ext cx="0" cy="1899812"/>
          </a:xfrm>
          <a:prstGeom prst="line">
            <a:avLst/>
          </a:prstGeom>
          <a:noFill/>
          <a:ln w="19050" cap="flat" cmpd="sng" algn="ctr">
            <a:solidFill>
              <a:sysClr val="windowText" lastClr="000000">
                <a:lumMod val="75000"/>
                <a:lumOff val="25000"/>
              </a:sysClr>
            </a:solidFill>
            <a:prstDash val="dashDot"/>
            <a:miter lim="800000"/>
          </a:ln>
          <a:effectLst/>
        </p:spPr>
      </p:cxnSp>
      <p:pic>
        <p:nvPicPr>
          <p:cNvPr id="53" name="Picture 8" descr="https://d30y9cdsu7xlg0.cloudfront.net/png/848124-200.png">
            <a:extLst>
              <a:ext uri="{FF2B5EF4-FFF2-40B4-BE49-F238E27FC236}">
                <a16:creationId xmlns:a16="http://schemas.microsoft.com/office/drawing/2014/main" id="{22EC12D1-D3A5-46FA-9D3A-35DF509355BC}"/>
              </a:ext>
            </a:extLst>
          </p:cNvPr>
          <p:cNvPicPr>
            <a:picLocks noChangeAspect="1" noChangeArrowheads="1"/>
          </p:cNvPicPr>
          <p:nvPr/>
        </p:nvPicPr>
        <p:blipFill>
          <a:blip r:embed="rId7"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81613" y="3950946"/>
            <a:ext cx="619125" cy="619125"/>
          </a:xfrm>
          <a:prstGeom prst="rect">
            <a:avLst/>
          </a:prstGeom>
          <a:noFill/>
          <a:extLst>
            <a:ext uri="{909E8E84-426E-40DD-AFC4-6F175D3DCCD1}">
              <a14:hiddenFill xmlns:a14="http://schemas.microsoft.com/office/drawing/2010/main">
                <a:solidFill>
                  <a:srgbClr val="FFFFFF"/>
                </a:solidFill>
              </a14:hiddenFill>
            </a:ext>
          </a:extLst>
        </p:spPr>
      </p:pic>
      <p:sp>
        <p:nvSpPr>
          <p:cNvPr id="54" name="Rectangle 16">
            <a:extLst>
              <a:ext uri="{FF2B5EF4-FFF2-40B4-BE49-F238E27FC236}">
                <a16:creationId xmlns:a16="http://schemas.microsoft.com/office/drawing/2014/main" id="{3BF4D6E7-D2B8-4B0F-9B4D-8DC6EDEA4271}"/>
              </a:ext>
            </a:extLst>
          </p:cNvPr>
          <p:cNvSpPr>
            <a:spLocks noChangeArrowheads="1"/>
          </p:cNvSpPr>
          <p:nvPr/>
        </p:nvSpPr>
        <p:spPr bwMode="auto">
          <a:xfrm>
            <a:off x="1566922" y="6344069"/>
            <a:ext cx="1209689" cy="266700"/>
          </a:xfrm>
          <a:prstGeom prst="rect">
            <a:avLst/>
          </a:prstGeom>
          <a:noFill/>
          <a:ln w="9525">
            <a:solidFill>
              <a:schemeClr val="bg1">
                <a:lumMod val="75000"/>
              </a:schemeClr>
            </a:solidFill>
            <a:miter lim="800000"/>
            <a:headEnd/>
            <a:tailEnd/>
          </a:ln>
          <a:effectLst/>
        </p:spPr>
        <p:txBody>
          <a:bodyPr anchor="ctr"/>
          <a:lstStyle/>
          <a:p>
            <a:pPr algn="ctr"/>
            <a:r>
              <a:rPr lang="es-ES" sz="1100" dirty="0">
                <a:solidFill>
                  <a:schemeClr val="tx1">
                    <a:lumMod val="75000"/>
                    <a:lumOff val="25000"/>
                  </a:schemeClr>
                </a:solidFill>
              </a:rPr>
              <a:t>7,8 en 2020</a:t>
            </a:r>
          </a:p>
        </p:txBody>
      </p:sp>
      <p:cxnSp>
        <p:nvCxnSpPr>
          <p:cNvPr id="5" name="Conector recto 4">
            <a:extLst>
              <a:ext uri="{FF2B5EF4-FFF2-40B4-BE49-F238E27FC236}">
                <a16:creationId xmlns:a16="http://schemas.microsoft.com/office/drawing/2014/main" id="{6BCD3920-EFA6-4BB7-A0E7-23FA40ACBDBA}"/>
              </a:ext>
            </a:extLst>
          </p:cNvPr>
          <p:cNvCxnSpPr/>
          <p:nvPr/>
        </p:nvCxnSpPr>
        <p:spPr>
          <a:xfrm>
            <a:off x="1910350" y="3899190"/>
            <a:ext cx="8332384" cy="0"/>
          </a:xfrm>
          <a:prstGeom prst="line">
            <a:avLst/>
          </a:prstGeom>
          <a:ln>
            <a:solidFill>
              <a:srgbClr val="9E9D9D"/>
            </a:solidFill>
            <a:prstDash val="lgDashDot"/>
          </a:ln>
        </p:spPr>
        <p:style>
          <a:lnRef idx="1">
            <a:schemeClr val="accent1"/>
          </a:lnRef>
          <a:fillRef idx="0">
            <a:schemeClr val="accent1"/>
          </a:fillRef>
          <a:effectRef idx="0">
            <a:schemeClr val="accent1"/>
          </a:effectRef>
          <a:fontRef idx="minor">
            <a:schemeClr val="tx1"/>
          </a:fontRef>
        </p:style>
      </p:cxnSp>
      <p:pic>
        <p:nvPicPr>
          <p:cNvPr id="55" name="Imagen 54">
            <a:extLst>
              <a:ext uri="{FF2B5EF4-FFF2-40B4-BE49-F238E27FC236}">
                <a16:creationId xmlns:a16="http://schemas.microsoft.com/office/drawing/2014/main" id="{E615BCA3-6162-4571-961C-41B596AAB9C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8472" b="18611"/>
          <a:stretch/>
        </p:blipFill>
        <p:spPr>
          <a:xfrm>
            <a:off x="2517055" y="2000943"/>
            <a:ext cx="519113" cy="326609"/>
          </a:xfrm>
          <a:prstGeom prst="rect">
            <a:avLst/>
          </a:prstGeom>
        </p:spPr>
      </p:pic>
      <p:sp>
        <p:nvSpPr>
          <p:cNvPr id="56" name="Rectángulo 55">
            <a:extLst>
              <a:ext uri="{FF2B5EF4-FFF2-40B4-BE49-F238E27FC236}">
                <a16:creationId xmlns:a16="http://schemas.microsoft.com/office/drawing/2014/main" id="{30CFD274-C98A-47DC-A0AD-41F550D85BE1}"/>
              </a:ext>
            </a:extLst>
          </p:cNvPr>
          <p:cNvSpPr/>
          <p:nvPr/>
        </p:nvSpPr>
        <p:spPr>
          <a:xfrm>
            <a:off x="3109144" y="2015546"/>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sp>
        <p:nvSpPr>
          <p:cNvPr id="57" name="Rectangle 3">
            <a:extLst>
              <a:ext uri="{FF2B5EF4-FFF2-40B4-BE49-F238E27FC236}">
                <a16:creationId xmlns:a16="http://schemas.microsoft.com/office/drawing/2014/main" id="{5A4AD91F-E49A-4E33-9B21-249CE3190EE3}"/>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58" name="Rectangle 3">
            <a:extLst>
              <a:ext uri="{FF2B5EF4-FFF2-40B4-BE49-F238E27FC236}">
                <a16:creationId xmlns:a16="http://schemas.microsoft.com/office/drawing/2014/main" id="{65451D63-CA75-4BBD-A1E4-D98DCC93736F}"/>
              </a:ext>
            </a:extLst>
          </p:cNvPr>
          <p:cNvSpPr>
            <a:spLocks noChangeArrowheads="1"/>
          </p:cNvSpPr>
          <p:nvPr/>
        </p:nvSpPr>
        <p:spPr bwMode="auto">
          <a:xfrm>
            <a:off x="270008" y="1334675"/>
            <a:ext cx="5095094"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en el último año</a:t>
            </a:r>
          </a:p>
        </p:txBody>
      </p:sp>
      <p:sp>
        <p:nvSpPr>
          <p:cNvPr id="59" name="Rectangle 6">
            <a:extLst>
              <a:ext uri="{FF2B5EF4-FFF2-40B4-BE49-F238E27FC236}">
                <a16:creationId xmlns:a16="http://schemas.microsoft.com/office/drawing/2014/main" id="{51E8362D-FA5F-4325-806A-2BDBB0897953}"/>
              </a:ext>
            </a:extLst>
          </p:cNvPr>
          <p:cNvSpPr>
            <a:spLocks noChangeArrowheads="1"/>
          </p:cNvSpPr>
          <p:nvPr/>
        </p:nvSpPr>
        <p:spPr bwMode="auto">
          <a:xfrm>
            <a:off x="298000" y="253777"/>
            <a:ext cx="11436799" cy="612988"/>
          </a:xfrm>
          <a:prstGeom prst="rect">
            <a:avLst/>
          </a:prstGeom>
          <a:noFill/>
          <a:ln w="9525">
            <a:noFill/>
            <a:miter lim="800000"/>
            <a:headEnd/>
            <a:tailEnd/>
          </a:ln>
        </p:spPr>
        <p:txBody>
          <a:bodyPr wrap="square">
            <a:spAutoFit/>
          </a:bodyPr>
          <a:lstStyle/>
          <a:p>
            <a:pPr marL="0" marR="0" lvl="0" indent="0" algn="just" defTabSz="914400" rtl="0" eaLnBrk="1" fontAlgn="auto" latinLnBrk="0" hangingPunct="1">
              <a:lnSpc>
                <a:spcPct val="110000"/>
              </a:lnSpc>
              <a:spcBef>
                <a:spcPct val="20000"/>
              </a:spcBef>
              <a:spcAft>
                <a:spcPts val="0"/>
              </a:spcAft>
              <a:buClrTx/>
              <a:buSzTx/>
              <a:buFontTx/>
              <a:buNone/>
              <a:tabLst/>
              <a:defRPr/>
            </a:pPr>
            <a:r>
              <a:rPr kumimoji="0" lang="es-ES" sz="1600" b="0" i="0" u="none" strike="noStrike" kern="1200" cap="none" spc="0" normalizeH="0" baseline="0" noProof="0" dirty="0">
                <a:ln>
                  <a:noFill/>
                </a:ln>
                <a:effectLst/>
                <a:uLnTx/>
                <a:uFillTx/>
                <a:ea typeface="+mn-ea"/>
                <a:cs typeface="+mn-cs"/>
              </a:rPr>
              <a:t>El porcentaje de </a:t>
            </a:r>
            <a:r>
              <a:rPr kumimoji="0" lang="es-ES" sz="1600" b="1" i="0" u="none" strike="noStrike" kern="1200" cap="none" spc="0" normalizeH="0" baseline="0" noProof="0" dirty="0">
                <a:ln>
                  <a:noFill/>
                </a:ln>
                <a:effectLst/>
                <a:uLnTx/>
                <a:uFillTx/>
                <a:ea typeface="+mn-ea"/>
                <a:cs typeface="+mn-cs"/>
              </a:rPr>
              <a:t>compradores de libros de texto desciende nuevamente llegando </a:t>
            </a:r>
            <a:r>
              <a:rPr lang="es-ES" sz="1600" b="1" dirty="0"/>
              <a:t>hasta el 30,0%, </a:t>
            </a:r>
            <a:r>
              <a:rPr kumimoji="0" lang="es-ES" sz="1600" b="0" i="0" u="none" strike="noStrike" kern="1200" cap="none" spc="0" normalizeH="0" baseline="0" noProof="0" dirty="0">
                <a:ln>
                  <a:noFill/>
                </a:ln>
                <a:effectLst/>
                <a:uLnTx/>
                <a:uFillTx/>
                <a:ea typeface="+mn-ea"/>
                <a:cs typeface="+mn-cs"/>
              </a:rPr>
              <a:t>la media de libros comprados se mantiene (7,7).</a:t>
            </a:r>
          </a:p>
        </p:txBody>
      </p:sp>
      <p:sp>
        <p:nvSpPr>
          <p:cNvPr id="69" name="CuadroTexto 68">
            <a:extLst>
              <a:ext uri="{FF2B5EF4-FFF2-40B4-BE49-F238E27FC236}">
                <a16:creationId xmlns:a16="http://schemas.microsoft.com/office/drawing/2014/main" id="{46A9AC37-6167-4059-8A66-BA75177E7E55}"/>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Tree>
    <p:extLst>
      <p:ext uri="{BB962C8B-B14F-4D97-AF65-F5344CB8AC3E}">
        <p14:creationId xmlns:p14="http://schemas.microsoft.com/office/powerpoint/2010/main" val="296230353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99</a:t>
            </a:fld>
            <a:endParaRPr lang="es-ES_tradnl" dirty="0"/>
          </a:p>
        </p:txBody>
      </p:sp>
      <p:graphicFrame>
        <p:nvGraphicFramePr>
          <p:cNvPr id="38" name="3 Gráfico">
            <a:extLst>
              <a:ext uri="{FF2B5EF4-FFF2-40B4-BE49-F238E27FC236}">
                <a16:creationId xmlns:a16="http://schemas.microsoft.com/office/drawing/2014/main" id="{051A4061-E7BB-4793-8F79-F4E6E0A18028}"/>
              </a:ext>
            </a:extLst>
          </p:cNvPr>
          <p:cNvGraphicFramePr/>
          <p:nvPr>
            <p:extLst>
              <p:ext uri="{D42A27DB-BD31-4B8C-83A1-F6EECF244321}">
                <p14:modId xmlns:p14="http://schemas.microsoft.com/office/powerpoint/2010/main" val="2619618724"/>
              </p:ext>
            </p:extLst>
          </p:nvPr>
        </p:nvGraphicFramePr>
        <p:xfrm>
          <a:off x="5058480" y="2045817"/>
          <a:ext cx="4772024" cy="47186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9" name="13 Tabla">
            <a:extLst>
              <a:ext uri="{FF2B5EF4-FFF2-40B4-BE49-F238E27FC236}">
                <a16:creationId xmlns:a16="http://schemas.microsoft.com/office/drawing/2014/main" id="{A7A1B48B-CEA8-4F4E-86B6-F60EA0E97085}"/>
              </a:ext>
            </a:extLst>
          </p:cNvPr>
          <p:cNvGraphicFramePr>
            <a:graphicFrameLocks noGrp="1"/>
          </p:cNvGraphicFramePr>
          <p:nvPr>
            <p:extLst>
              <p:ext uri="{D42A27DB-BD31-4B8C-83A1-F6EECF244321}">
                <p14:modId xmlns:p14="http://schemas.microsoft.com/office/powerpoint/2010/main" val="1024376350"/>
              </p:ext>
            </p:extLst>
          </p:nvPr>
        </p:nvGraphicFramePr>
        <p:xfrm>
          <a:off x="10045768" y="2153539"/>
          <a:ext cx="762000" cy="4503294"/>
        </p:xfrm>
        <a:graphic>
          <a:graphicData uri="http://schemas.openxmlformats.org/drawingml/2006/table">
            <a:tbl>
              <a:tblPr/>
              <a:tblGrid>
                <a:gridCol w="762000">
                  <a:extLst>
                    <a:ext uri="{9D8B030D-6E8A-4147-A177-3AD203B41FA5}">
                      <a16:colId xmlns:a16="http://schemas.microsoft.com/office/drawing/2014/main" val="20000"/>
                    </a:ext>
                  </a:extLst>
                </a:gridCol>
              </a:tblGrid>
              <a:tr h="250183">
                <a:tc>
                  <a:txBody>
                    <a:bodyPr/>
                    <a:lstStyle/>
                    <a:p>
                      <a:pPr algn="ctr" fontAlgn="b"/>
                      <a:r>
                        <a:rPr lang="es-ES" sz="1100" b="0" i="0" u="none" strike="noStrike" dirty="0">
                          <a:solidFill>
                            <a:srgbClr val="000000"/>
                          </a:solidFill>
                          <a:effectLst/>
                          <a:latin typeface="+mn-lt"/>
                        </a:rPr>
                        <a:t>8,9</a:t>
                      </a: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r h="25018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0000"/>
                          </a:solidFill>
                          <a:effectLst/>
                          <a:uLnTx/>
                          <a:uFillTx/>
                          <a:latin typeface="Verdana"/>
                          <a:ea typeface="+mn-ea"/>
                          <a:cs typeface="+mn-cs"/>
                        </a:rPr>
                        <a:t>7,4</a:t>
                      </a: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25018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0000"/>
                          </a:solidFill>
                          <a:effectLst/>
                          <a:uLnTx/>
                          <a:uFillTx/>
                          <a:latin typeface="Verdana"/>
                          <a:ea typeface="+mn-ea"/>
                          <a:cs typeface="+mn-cs"/>
                        </a:rPr>
                        <a:t>8,8</a:t>
                      </a: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25018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0000"/>
                          </a:solidFill>
                          <a:effectLst/>
                          <a:uLnTx/>
                          <a:uFillTx/>
                          <a:latin typeface="Verdana"/>
                          <a:ea typeface="+mn-ea"/>
                          <a:cs typeface="+mn-cs"/>
                        </a:rPr>
                        <a:t>7,6</a:t>
                      </a: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r h="25018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0000"/>
                          </a:solidFill>
                          <a:effectLst/>
                          <a:uLnTx/>
                          <a:uFillTx/>
                          <a:latin typeface="Verdana"/>
                          <a:ea typeface="+mn-ea"/>
                          <a:cs typeface="+mn-cs"/>
                        </a:rPr>
                        <a:t>8,3</a:t>
                      </a:r>
                    </a:p>
                  </a:txBody>
                  <a:tcPr marL="9525" marR="9525" marT="9525" marB="0" anchor="ctr">
                    <a:lnL>
                      <a:noFill/>
                    </a:lnL>
                    <a:lnR>
                      <a:noFill/>
                    </a:lnR>
                    <a:lnT>
                      <a:noFill/>
                    </a:lnT>
                    <a:lnB>
                      <a:noFill/>
                    </a:lnB>
                  </a:tcPr>
                </a:tc>
                <a:extLst>
                  <a:ext uri="{0D108BD9-81ED-4DB2-BD59-A6C34878D82A}">
                    <a16:rowId xmlns:a16="http://schemas.microsoft.com/office/drawing/2014/main" val="10004"/>
                  </a:ext>
                </a:extLst>
              </a:tr>
              <a:tr h="25018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0000"/>
                          </a:solidFill>
                          <a:effectLst/>
                          <a:uLnTx/>
                          <a:uFillTx/>
                          <a:latin typeface="Verdana"/>
                          <a:ea typeface="+mn-ea"/>
                          <a:cs typeface="+mn-cs"/>
                        </a:rPr>
                        <a:t>7,0</a:t>
                      </a:r>
                    </a:p>
                  </a:txBody>
                  <a:tcPr marL="9525" marR="9525" marT="9525" marB="0" anchor="ctr">
                    <a:lnL>
                      <a:noFill/>
                    </a:lnL>
                    <a:lnR>
                      <a:noFill/>
                    </a:lnR>
                    <a:lnT>
                      <a:noFill/>
                    </a:lnT>
                    <a:lnB>
                      <a:noFill/>
                    </a:lnB>
                  </a:tcPr>
                </a:tc>
                <a:extLst>
                  <a:ext uri="{0D108BD9-81ED-4DB2-BD59-A6C34878D82A}">
                    <a16:rowId xmlns:a16="http://schemas.microsoft.com/office/drawing/2014/main" val="10005"/>
                  </a:ext>
                </a:extLst>
              </a:tr>
              <a:tr h="25018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0000"/>
                          </a:solidFill>
                          <a:effectLst/>
                          <a:uLnTx/>
                          <a:uFillTx/>
                          <a:latin typeface="Verdana"/>
                          <a:ea typeface="+mn-ea"/>
                          <a:cs typeface="+mn-cs"/>
                        </a:rPr>
                        <a:t>7,3</a:t>
                      </a:r>
                    </a:p>
                  </a:txBody>
                  <a:tcPr marL="9525" marR="9525" marT="9525" marB="0" anchor="ctr">
                    <a:lnL>
                      <a:noFill/>
                    </a:lnL>
                    <a:lnR>
                      <a:noFill/>
                    </a:lnR>
                    <a:lnT>
                      <a:noFill/>
                    </a:lnT>
                    <a:lnB>
                      <a:noFill/>
                    </a:lnB>
                  </a:tcPr>
                </a:tc>
                <a:extLst>
                  <a:ext uri="{0D108BD9-81ED-4DB2-BD59-A6C34878D82A}">
                    <a16:rowId xmlns:a16="http://schemas.microsoft.com/office/drawing/2014/main" val="10006"/>
                  </a:ext>
                </a:extLst>
              </a:tr>
              <a:tr h="25018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0000"/>
                          </a:solidFill>
                          <a:effectLst/>
                          <a:uLnTx/>
                          <a:uFillTx/>
                          <a:latin typeface="Verdana"/>
                          <a:ea typeface="+mn-ea"/>
                          <a:cs typeface="+mn-cs"/>
                        </a:rPr>
                        <a:t>6,8</a:t>
                      </a:r>
                    </a:p>
                  </a:txBody>
                  <a:tcPr marL="9525" marR="9525" marT="9525" marB="0" anchor="ctr">
                    <a:lnL>
                      <a:noFill/>
                    </a:lnL>
                    <a:lnR>
                      <a:noFill/>
                    </a:lnR>
                    <a:lnT>
                      <a:noFill/>
                    </a:lnT>
                    <a:lnB>
                      <a:noFill/>
                    </a:lnB>
                  </a:tcPr>
                </a:tc>
                <a:extLst>
                  <a:ext uri="{0D108BD9-81ED-4DB2-BD59-A6C34878D82A}">
                    <a16:rowId xmlns:a16="http://schemas.microsoft.com/office/drawing/2014/main" val="10007"/>
                  </a:ext>
                </a:extLst>
              </a:tr>
              <a:tr h="25018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0000"/>
                          </a:solidFill>
                          <a:effectLst/>
                          <a:uLnTx/>
                          <a:uFillTx/>
                          <a:latin typeface="Verdana"/>
                          <a:ea typeface="+mn-ea"/>
                          <a:cs typeface="+mn-cs"/>
                        </a:rPr>
                        <a:t>8,4</a:t>
                      </a:r>
                    </a:p>
                  </a:txBody>
                  <a:tcPr marL="9525" marR="9525" marT="9525" marB="0" anchor="ctr">
                    <a:lnL>
                      <a:noFill/>
                    </a:lnL>
                    <a:lnR>
                      <a:noFill/>
                    </a:lnR>
                    <a:lnT>
                      <a:noFill/>
                    </a:lnT>
                    <a:lnB>
                      <a:noFill/>
                    </a:lnB>
                  </a:tcPr>
                </a:tc>
                <a:extLst>
                  <a:ext uri="{0D108BD9-81ED-4DB2-BD59-A6C34878D82A}">
                    <a16:rowId xmlns:a16="http://schemas.microsoft.com/office/drawing/2014/main" val="10008"/>
                  </a:ext>
                </a:extLst>
              </a:tr>
              <a:tr h="25018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srgbClr val="000000"/>
                          </a:solidFill>
                          <a:effectLst/>
                          <a:uLnTx/>
                          <a:uFillTx/>
                          <a:latin typeface="Verdana"/>
                          <a:ea typeface="+mn-ea"/>
                          <a:cs typeface="+mn-cs"/>
                        </a:rPr>
                        <a:t>7,7</a:t>
                      </a:r>
                    </a:p>
                  </a:txBody>
                  <a:tcPr marL="9525" marR="9525" marT="9525" marB="0" anchor="ctr">
                    <a:lnL>
                      <a:noFill/>
                    </a:lnL>
                    <a:lnR>
                      <a:noFill/>
                    </a:lnR>
                    <a:lnT>
                      <a:noFill/>
                    </a:lnT>
                    <a:lnB>
                      <a:noFill/>
                    </a:lnB>
                  </a:tcPr>
                </a:tc>
                <a:extLst>
                  <a:ext uri="{0D108BD9-81ED-4DB2-BD59-A6C34878D82A}">
                    <a16:rowId xmlns:a16="http://schemas.microsoft.com/office/drawing/2014/main" val="10009"/>
                  </a:ext>
                </a:extLst>
              </a:tr>
              <a:tr h="25018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0000"/>
                          </a:solidFill>
                          <a:effectLst/>
                          <a:uLnTx/>
                          <a:uFillTx/>
                          <a:latin typeface="Verdana"/>
                          <a:ea typeface="+mn-ea"/>
                          <a:cs typeface="+mn-cs"/>
                        </a:rPr>
                        <a:t>8,9</a:t>
                      </a:r>
                    </a:p>
                  </a:txBody>
                  <a:tcPr marL="9525" marR="9525" marT="9525" marB="0" anchor="ctr">
                    <a:lnL>
                      <a:noFill/>
                    </a:lnL>
                    <a:lnR>
                      <a:noFill/>
                    </a:lnR>
                    <a:lnT>
                      <a:noFill/>
                    </a:lnT>
                    <a:lnB>
                      <a:noFill/>
                    </a:lnB>
                  </a:tcPr>
                </a:tc>
                <a:extLst>
                  <a:ext uri="{0D108BD9-81ED-4DB2-BD59-A6C34878D82A}">
                    <a16:rowId xmlns:a16="http://schemas.microsoft.com/office/drawing/2014/main" val="10010"/>
                  </a:ext>
                </a:extLst>
              </a:tr>
              <a:tr h="25018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0000"/>
                          </a:solidFill>
                          <a:effectLst/>
                          <a:uLnTx/>
                          <a:uFillTx/>
                          <a:latin typeface="Verdana"/>
                          <a:ea typeface="+mn-ea"/>
                          <a:cs typeface="+mn-cs"/>
                        </a:rPr>
                        <a:t>7,2</a:t>
                      </a:r>
                    </a:p>
                  </a:txBody>
                  <a:tcPr marL="9525" marR="9525" marT="9525" marB="0" anchor="ctr">
                    <a:lnL>
                      <a:noFill/>
                    </a:lnL>
                    <a:lnR>
                      <a:noFill/>
                    </a:lnR>
                    <a:lnT>
                      <a:noFill/>
                    </a:lnT>
                    <a:lnB>
                      <a:noFill/>
                    </a:lnB>
                  </a:tcPr>
                </a:tc>
                <a:extLst>
                  <a:ext uri="{0D108BD9-81ED-4DB2-BD59-A6C34878D82A}">
                    <a16:rowId xmlns:a16="http://schemas.microsoft.com/office/drawing/2014/main" val="10011"/>
                  </a:ext>
                </a:extLst>
              </a:tr>
              <a:tr h="25018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0000"/>
                          </a:solidFill>
                          <a:effectLst/>
                          <a:uLnTx/>
                          <a:uFillTx/>
                          <a:latin typeface="Verdana"/>
                          <a:ea typeface="+mn-ea"/>
                          <a:cs typeface="+mn-cs"/>
                        </a:rPr>
                        <a:t>7,5</a:t>
                      </a:r>
                    </a:p>
                  </a:txBody>
                  <a:tcPr marL="9525" marR="9525" marT="9525" marB="0" anchor="ctr">
                    <a:lnL>
                      <a:noFill/>
                    </a:lnL>
                    <a:lnR>
                      <a:noFill/>
                    </a:lnR>
                    <a:lnT>
                      <a:noFill/>
                    </a:lnT>
                    <a:lnB>
                      <a:noFill/>
                    </a:lnB>
                  </a:tcPr>
                </a:tc>
                <a:extLst>
                  <a:ext uri="{0D108BD9-81ED-4DB2-BD59-A6C34878D82A}">
                    <a16:rowId xmlns:a16="http://schemas.microsoft.com/office/drawing/2014/main" val="10012"/>
                  </a:ext>
                </a:extLst>
              </a:tr>
              <a:tr h="25018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0000"/>
                          </a:solidFill>
                          <a:effectLst/>
                          <a:uLnTx/>
                          <a:uFillTx/>
                          <a:latin typeface="Verdana"/>
                          <a:ea typeface="+mn-ea"/>
                          <a:cs typeface="+mn-cs"/>
                        </a:rPr>
                        <a:t>7,5</a:t>
                      </a:r>
                    </a:p>
                  </a:txBody>
                  <a:tcPr marL="9525" marR="9525" marT="9525" marB="0" anchor="ctr">
                    <a:lnL>
                      <a:noFill/>
                    </a:lnL>
                    <a:lnR>
                      <a:noFill/>
                    </a:lnR>
                    <a:lnT>
                      <a:noFill/>
                    </a:lnT>
                    <a:lnB>
                      <a:noFill/>
                    </a:lnB>
                  </a:tcPr>
                </a:tc>
                <a:extLst>
                  <a:ext uri="{0D108BD9-81ED-4DB2-BD59-A6C34878D82A}">
                    <a16:rowId xmlns:a16="http://schemas.microsoft.com/office/drawing/2014/main" val="10013"/>
                  </a:ext>
                </a:extLst>
              </a:tr>
              <a:tr h="25018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0000"/>
                          </a:solidFill>
                          <a:effectLst/>
                          <a:uLnTx/>
                          <a:uFillTx/>
                          <a:latin typeface="Verdana"/>
                          <a:ea typeface="+mn-ea"/>
                          <a:cs typeface="+mn-cs"/>
                        </a:rPr>
                        <a:t>8,0</a:t>
                      </a:r>
                    </a:p>
                  </a:txBody>
                  <a:tcPr marL="9525" marR="9525" marT="9525" marB="0" anchor="ctr">
                    <a:lnL>
                      <a:noFill/>
                    </a:lnL>
                    <a:lnR>
                      <a:noFill/>
                    </a:lnR>
                    <a:lnT>
                      <a:noFill/>
                    </a:lnT>
                    <a:lnB>
                      <a:noFill/>
                    </a:lnB>
                  </a:tcPr>
                </a:tc>
                <a:extLst>
                  <a:ext uri="{0D108BD9-81ED-4DB2-BD59-A6C34878D82A}">
                    <a16:rowId xmlns:a16="http://schemas.microsoft.com/office/drawing/2014/main" val="10014"/>
                  </a:ext>
                </a:extLst>
              </a:tr>
              <a:tr h="25018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0000"/>
                          </a:solidFill>
                          <a:effectLst/>
                          <a:uLnTx/>
                          <a:uFillTx/>
                          <a:latin typeface="Verdana"/>
                          <a:ea typeface="+mn-ea"/>
                          <a:cs typeface="+mn-cs"/>
                        </a:rPr>
                        <a:t>7,0</a:t>
                      </a:r>
                    </a:p>
                  </a:txBody>
                  <a:tcPr marL="9525" marR="9525" marT="9525" marB="0" anchor="ctr">
                    <a:lnL>
                      <a:noFill/>
                    </a:lnL>
                    <a:lnR>
                      <a:noFill/>
                    </a:lnR>
                    <a:lnT>
                      <a:noFill/>
                    </a:lnT>
                    <a:lnB>
                      <a:noFill/>
                    </a:lnB>
                  </a:tcPr>
                </a:tc>
                <a:extLst>
                  <a:ext uri="{0D108BD9-81ED-4DB2-BD59-A6C34878D82A}">
                    <a16:rowId xmlns:a16="http://schemas.microsoft.com/office/drawing/2014/main" val="10015"/>
                  </a:ext>
                </a:extLst>
              </a:tr>
              <a:tr h="25018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0000"/>
                          </a:solidFill>
                          <a:effectLst/>
                          <a:uLnTx/>
                          <a:uFillTx/>
                          <a:latin typeface="Verdana"/>
                          <a:ea typeface="+mn-ea"/>
                          <a:cs typeface="+mn-cs"/>
                        </a:rPr>
                        <a:t>8,8</a:t>
                      </a:r>
                    </a:p>
                  </a:txBody>
                  <a:tcPr marL="9525" marR="9525" marT="9525" marB="0" anchor="ctr">
                    <a:lnL>
                      <a:noFill/>
                    </a:lnL>
                    <a:lnR>
                      <a:noFill/>
                    </a:lnR>
                    <a:lnT>
                      <a:noFill/>
                    </a:lnT>
                    <a:lnB>
                      <a:noFill/>
                    </a:lnB>
                  </a:tcPr>
                </a:tc>
                <a:extLst>
                  <a:ext uri="{0D108BD9-81ED-4DB2-BD59-A6C34878D82A}">
                    <a16:rowId xmlns:a16="http://schemas.microsoft.com/office/drawing/2014/main" val="10016"/>
                  </a:ext>
                </a:extLst>
              </a:tr>
              <a:tr h="25018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000000"/>
                          </a:solidFill>
                          <a:effectLst/>
                          <a:uLnTx/>
                          <a:uFillTx/>
                          <a:latin typeface="Verdana"/>
                          <a:ea typeface="+mn-ea"/>
                          <a:cs typeface="+mn-cs"/>
                        </a:rPr>
                        <a:t>6,8</a:t>
                      </a:r>
                    </a:p>
                  </a:txBody>
                  <a:tcPr marL="9525" marR="9525" marT="9525" marB="0" anchor="ctr">
                    <a:lnL>
                      <a:noFill/>
                    </a:lnL>
                    <a:lnR>
                      <a:noFill/>
                    </a:lnR>
                    <a:lnT>
                      <a:noFill/>
                    </a:lnT>
                    <a:lnB>
                      <a:noFill/>
                    </a:lnB>
                  </a:tcPr>
                </a:tc>
                <a:extLst>
                  <a:ext uri="{0D108BD9-81ED-4DB2-BD59-A6C34878D82A}">
                    <a16:rowId xmlns:a16="http://schemas.microsoft.com/office/drawing/2014/main" val="10017"/>
                  </a:ext>
                </a:extLst>
              </a:tr>
            </a:tbl>
          </a:graphicData>
        </a:graphic>
      </p:graphicFrame>
      <p:sp>
        <p:nvSpPr>
          <p:cNvPr id="40" name="15 Rectángulo">
            <a:extLst>
              <a:ext uri="{FF2B5EF4-FFF2-40B4-BE49-F238E27FC236}">
                <a16:creationId xmlns:a16="http://schemas.microsoft.com/office/drawing/2014/main" id="{C9E0F487-EB92-4603-BFFA-18F7BF2E0CC4}"/>
              </a:ext>
            </a:extLst>
          </p:cNvPr>
          <p:cNvSpPr/>
          <p:nvPr/>
        </p:nvSpPr>
        <p:spPr bwMode="auto">
          <a:xfrm>
            <a:off x="9944100" y="1652095"/>
            <a:ext cx="994934" cy="5038026"/>
          </a:xfrm>
          <a:prstGeom prst="rect">
            <a:avLst/>
          </a:prstGeom>
          <a:noFill/>
          <a:ln w="28575"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 sz="1400" b="1" i="0" u="none" strike="noStrike" cap="none" normalizeH="0" baseline="0">
              <a:ln>
                <a:noFill/>
              </a:ln>
              <a:solidFill>
                <a:schemeClr val="tx1"/>
              </a:solidFill>
              <a:effectLst/>
              <a:latin typeface="Arial" charset="0"/>
            </a:endParaRPr>
          </a:p>
        </p:txBody>
      </p:sp>
      <p:sp>
        <p:nvSpPr>
          <p:cNvPr id="41" name="Rectangle 10">
            <a:extLst>
              <a:ext uri="{FF2B5EF4-FFF2-40B4-BE49-F238E27FC236}">
                <a16:creationId xmlns:a16="http://schemas.microsoft.com/office/drawing/2014/main" id="{2CBD94A2-E029-4163-AFD7-0A3D8F68EC81}"/>
              </a:ext>
            </a:extLst>
          </p:cNvPr>
          <p:cNvSpPr>
            <a:spLocks noChangeArrowheads="1"/>
          </p:cNvSpPr>
          <p:nvPr/>
        </p:nvSpPr>
        <p:spPr bwMode="auto">
          <a:xfrm>
            <a:off x="9951042" y="1661530"/>
            <a:ext cx="975236" cy="479474"/>
          </a:xfrm>
          <a:prstGeom prst="rect">
            <a:avLst/>
          </a:prstGeom>
          <a:noFill/>
          <a:ln w="9525">
            <a:noFill/>
            <a:miter lim="800000"/>
            <a:headEnd/>
            <a:tailEnd/>
          </a:ln>
          <a:effectLst/>
        </p:spPr>
        <p:txBody>
          <a:bodyPr anchor="ctr"/>
          <a:lstStyle/>
          <a:p>
            <a:pPr algn="ctr"/>
            <a:r>
              <a:rPr lang="es-ES" sz="1050" dirty="0">
                <a:solidFill>
                  <a:schemeClr val="tx1">
                    <a:lumMod val="95000"/>
                    <a:lumOff val="5000"/>
                  </a:schemeClr>
                </a:solidFill>
                <a:latin typeface="+mj-lt"/>
              </a:rPr>
              <a:t>Media de libros comprados</a:t>
            </a:r>
          </a:p>
        </p:txBody>
      </p:sp>
      <p:sp>
        <p:nvSpPr>
          <p:cNvPr id="42" name="Rectangle 8">
            <a:extLst>
              <a:ext uri="{FF2B5EF4-FFF2-40B4-BE49-F238E27FC236}">
                <a16:creationId xmlns:a16="http://schemas.microsoft.com/office/drawing/2014/main" id="{E0B99D21-A920-489A-99F5-E62739174322}"/>
              </a:ext>
            </a:extLst>
          </p:cNvPr>
          <p:cNvSpPr>
            <a:spLocks noChangeArrowheads="1"/>
          </p:cNvSpPr>
          <p:nvPr/>
        </p:nvSpPr>
        <p:spPr bwMode="auto">
          <a:xfrm>
            <a:off x="7044704" y="1614711"/>
            <a:ext cx="1955360" cy="367544"/>
          </a:xfrm>
          <a:prstGeom prst="roundRect">
            <a:avLst/>
          </a:prstGeom>
          <a:solidFill>
            <a:schemeClr val="accent4">
              <a:lumMod val="75000"/>
              <a:lumOff val="2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POR CC.AA.</a:t>
            </a:r>
          </a:p>
        </p:txBody>
      </p:sp>
      <p:pic>
        <p:nvPicPr>
          <p:cNvPr id="43" name="Imagen 42">
            <a:extLst>
              <a:ext uri="{FF2B5EF4-FFF2-40B4-BE49-F238E27FC236}">
                <a16:creationId xmlns:a16="http://schemas.microsoft.com/office/drawing/2014/main" id="{FDC29A92-5616-456A-B5FF-E26EF8E0C164}"/>
              </a:ext>
            </a:extLst>
          </p:cNvPr>
          <p:cNvPicPr>
            <a:picLocks noChangeAspect="1"/>
          </p:cNvPicPr>
          <p:nvPr/>
        </p:nvPicPr>
        <p:blipFill>
          <a:blip r:embed="rId3" cstate="email">
            <a:biLevel thresh="75000"/>
            <a:extLst>
              <a:ext uri="{28A0092B-C50C-407E-A947-70E740481C1C}">
                <a14:useLocalDpi xmlns:a14="http://schemas.microsoft.com/office/drawing/2010/main" val="0"/>
              </a:ext>
            </a:extLst>
          </a:blip>
          <a:stretch>
            <a:fillRect/>
          </a:stretch>
        </p:blipFill>
        <p:spPr>
          <a:xfrm>
            <a:off x="6492428" y="1607796"/>
            <a:ext cx="518298" cy="396822"/>
          </a:xfrm>
          <a:prstGeom prst="rect">
            <a:avLst/>
          </a:prstGeom>
        </p:spPr>
      </p:pic>
      <p:sp>
        <p:nvSpPr>
          <p:cNvPr id="45" name="11 Rectángulo">
            <a:extLst>
              <a:ext uri="{FF2B5EF4-FFF2-40B4-BE49-F238E27FC236}">
                <a16:creationId xmlns:a16="http://schemas.microsoft.com/office/drawing/2014/main" id="{05BB423E-18DC-435F-87FF-DA890E4DFFE8}"/>
              </a:ext>
            </a:extLst>
          </p:cNvPr>
          <p:cNvSpPr/>
          <p:nvPr/>
        </p:nvSpPr>
        <p:spPr bwMode="auto">
          <a:xfrm>
            <a:off x="5107408" y="4369400"/>
            <a:ext cx="5892130" cy="274874"/>
          </a:xfrm>
          <a:prstGeom prst="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 sz="1400" b="1" i="0" u="none" strike="noStrike" cap="none" normalizeH="0" baseline="0">
              <a:ln>
                <a:noFill/>
              </a:ln>
              <a:solidFill>
                <a:schemeClr val="tx1"/>
              </a:solidFill>
              <a:effectLst/>
              <a:latin typeface="Arial" charset="0"/>
            </a:endParaRPr>
          </a:p>
        </p:txBody>
      </p:sp>
      <p:grpSp>
        <p:nvGrpSpPr>
          <p:cNvPr id="5" name="Grupo 4">
            <a:extLst>
              <a:ext uri="{FF2B5EF4-FFF2-40B4-BE49-F238E27FC236}">
                <a16:creationId xmlns:a16="http://schemas.microsoft.com/office/drawing/2014/main" id="{C4B467B5-5E76-44B6-A673-01A04E428149}"/>
              </a:ext>
            </a:extLst>
          </p:cNvPr>
          <p:cNvGrpSpPr/>
          <p:nvPr/>
        </p:nvGrpSpPr>
        <p:grpSpPr>
          <a:xfrm>
            <a:off x="530625" y="2463122"/>
            <a:ext cx="4055837" cy="3172299"/>
            <a:chOff x="530625" y="2463122"/>
            <a:chExt cx="4055837" cy="3172299"/>
          </a:xfrm>
        </p:grpSpPr>
        <p:sp>
          <p:nvSpPr>
            <p:cNvPr id="114" name="Freeform 54">
              <a:extLst>
                <a:ext uri="{FF2B5EF4-FFF2-40B4-BE49-F238E27FC236}">
                  <a16:creationId xmlns:a16="http://schemas.microsoft.com/office/drawing/2014/main" id="{76A3F551-400C-4AC6-A7FB-3AF3680A23A8}"/>
                </a:ext>
              </a:extLst>
            </p:cNvPr>
            <p:cNvSpPr>
              <a:spLocks/>
            </p:cNvSpPr>
            <p:nvPr/>
          </p:nvSpPr>
          <p:spPr bwMode="auto">
            <a:xfrm>
              <a:off x="2625388" y="3383635"/>
              <a:ext cx="584850" cy="549577"/>
            </a:xfrm>
            <a:custGeom>
              <a:avLst/>
              <a:gdLst>
                <a:gd name="T0" fmla="*/ 5316 w 921"/>
                <a:gd name="T1" fmla="*/ 501375 h 965"/>
                <a:gd name="T2" fmla="*/ 186939 w 921"/>
                <a:gd name="T3" fmla="*/ 629301 h 965"/>
                <a:gd name="T4" fmla="*/ 235667 w 921"/>
                <a:gd name="T5" fmla="*/ 599107 h 965"/>
                <a:gd name="T6" fmla="*/ 265790 w 921"/>
                <a:gd name="T7" fmla="*/ 629301 h 965"/>
                <a:gd name="T8" fmla="*/ 326922 w 921"/>
                <a:gd name="T9" fmla="*/ 647576 h 965"/>
                <a:gd name="T10" fmla="*/ 290597 w 921"/>
                <a:gd name="T11" fmla="*/ 670619 h 965"/>
                <a:gd name="T12" fmla="*/ 301229 w 921"/>
                <a:gd name="T13" fmla="*/ 723855 h 965"/>
                <a:gd name="T14" fmla="*/ 356158 w 921"/>
                <a:gd name="T15" fmla="*/ 718293 h 965"/>
                <a:gd name="T16" fmla="*/ 417290 w 921"/>
                <a:gd name="T17" fmla="*/ 753254 h 965"/>
                <a:gd name="T18" fmla="*/ 398685 w 921"/>
                <a:gd name="T19" fmla="*/ 701607 h 965"/>
                <a:gd name="T20" fmla="*/ 447413 w 921"/>
                <a:gd name="T21" fmla="*/ 670619 h 965"/>
                <a:gd name="T22" fmla="*/ 477536 w 921"/>
                <a:gd name="T23" fmla="*/ 571297 h 965"/>
                <a:gd name="T24" fmla="*/ 612203 w 921"/>
                <a:gd name="T25" fmla="*/ 518061 h 965"/>
                <a:gd name="T26" fmla="*/ 629036 w 921"/>
                <a:gd name="T27" fmla="*/ 417150 h 965"/>
                <a:gd name="T28" fmla="*/ 636124 w 921"/>
                <a:gd name="T29" fmla="*/ 377422 h 965"/>
                <a:gd name="T30" fmla="*/ 599799 w 921"/>
                <a:gd name="T31" fmla="*/ 377422 h 965"/>
                <a:gd name="T32" fmla="*/ 652957 w 921"/>
                <a:gd name="T33" fmla="*/ 348023 h 965"/>
                <a:gd name="T34" fmla="*/ 712317 w 921"/>
                <a:gd name="T35" fmla="*/ 311472 h 965"/>
                <a:gd name="T36" fmla="*/ 779650 w 921"/>
                <a:gd name="T37" fmla="*/ 317829 h 965"/>
                <a:gd name="T38" fmla="*/ 799142 w 921"/>
                <a:gd name="T39" fmla="*/ 253468 h 965"/>
                <a:gd name="T40" fmla="*/ 809773 w 921"/>
                <a:gd name="T41" fmla="*/ 152558 h 965"/>
                <a:gd name="T42" fmla="*/ 731808 w 921"/>
                <a:gd name="T43" fmla="*/ 129515 h 965"/>
                <a:gd name="T44" fmla="*/ 561703 w 921"/>
                <a:gd name="T45" fmla="*/ 41318 h 965"/>
                <a:gd name="T46" fmla="*/ 514746 w 921"/>
                <a:gd name="T47" fmla="*/ 0 h 965"/>
                <a:gd name="T48" fmla="*/ 520948 w 921"/>
                <a:gd name="T49" fmla="*/ 33372 h 965"/>
                <a:gd name="T50" fmla="*/ 477536 w 921"/>
                <a:gd name="T51" fmla="*/ 33372 h 965"/>
                <a:gd name="T52" fmla="*/ 458045 w 921"/>
                <a:gd name="T53" fmla="*/ 99322 h 965"/>
                <a:gd name="T54" fmla="*/ 417290 w 921"/>
                <a:gd name="T55" fmla="*/ 104884 h 965"/>
                <a:gd name="T56" fmla="*/ 356158 w 921"/>
                <a:gd name="T57" fmla="*/ 94554 h 965"/>
                <a:gd name="T58" fmla="*/ 296799 w 921"/>
                <a:gd name="T59" fmla="*/ 76279 h 965"/>
                <a:gd name="T60" fmla="*/ 235667 w 921"/>
                <a:gd name="T61" fmla="*/ 99322 h 965"/>
                <a:gd name="T62" fmla="*/ 199342 w 921"/>
                <a:gd name="T63" fmla="*/ 135872 h 965"/>
                <a:gd name="T64" fmla="*/ 150614 w 921"/>
                <a:gd name="T65" fmla="*/ 164476 h 965"/>
                <a:gd name="T66" fmla="*/ 150614 w 921"/>
                <a:gd name="T67" fmla="*/ 205794 h 965"/>
                <a:gd name="T68" fmla="*/ 83281 w 921"/>
                <a:gd name="T69" fmla="*/ 253468 h 965"/>
                <a:gd name="T70" fmla="*/ 109860 w 921"/>
                <a:gd name="T71" fmla="*/ 328158 h 965"/>
                <a:gd name="T72" fmla="*/ 115176 w 921"/>
                <a:gd name="T73" fmla="*/ 387751 h 965"/>
                <a:gd name="T74" fmla="*/ 48728 w 921"/>
                <a:gd name="T75" fmla="*/ 394108 h 965"/>
                <a:gd name="T76" fmla="*/ 28351 w 921"/>
                <a:gd name="T77" fmla="*/ 453701 h 965"/>
                <a:gd name="T78" fmla="*/ 0 w 921"/>
                <a:gd name="T79" fmla="*/ 435425 h 9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21" h="965">
                  <a:moveTo>
                    <a:pt x="0" y="548"/>
                  </a:moveTo>
                  <a:lnTo>
                    <a:pt x="6" y="631"/>
                  </a:lnTo>
                  <a:lnTo>
                    <a:pt x="27" y="681"/>
                  </a:lnTo>
                  <a:lnTo>
                    <a:pt x="211" y="792"/>
                  </a:lnTo>
                  <a:lnTo>
                    <a:pt x="252" y="792"/>
                  </a:lnTo>
                  <a:lnTo>
                    <a:pt x="266" y="754"/>
                  </a:lnTo>
                  <a:lnTo>
                    <a:pt x="287" y="763"/>
                  </a:lnTo>
                  <a:lnTo>
                    <a:pt x="300" y="792"/>
                  </a:lnTo>
                  <a:lnTo>
                    <a:pt x="340" y="800"/>
                  </a:lnTo>
                  <a:lnTo>
                    <a:pt x="369" y="815"/>
                  </a:lnTo>
                  <a:lnTo>
                    <a:pt x="347" y="844"/>
                  </a:lnTo>
                  <a:lnTo>
                    <a:pt x="328" y="844"/>
                  </a:lnTo>
                  <a:lnTo>
                    <a:pt x="328" y="883"/>
                  </a:lnTo>
                  <a:lnTo>
                    <a:pt x="340" y="911"/>
                  </a:lnTo>
                  <a:lnTo>
                    <a:pt x="369" y="896"/>
                  </a:lnTo>
                  <a:lnTo>
                    <a:pt x="402" y="904"/>
                  </a:lnTo>
                  <a:lnTo>
                    <a:pt x="438" y="965"/>
                  </a:lnTo>
                  <a:lnTo>
                    <a:pt x="471" y="948"/>
                  </a:lnTo>
                  <a:lnTo>
                    <a:pt x="450" y="919"/>
                  </a:lnTo>
                  <a:lnTo>
                    <a:pt x="450" y="883"/>
                  </a:lnTo>
                  <a:lnTo>
                    <a:pt x="471" y="844"/>
                  </a:lnTo>
                  <a:lnTo>
                    <a:pt x="505" y="844"/>
                  </a:lnTo>
                  <a:lnTo>
                    <a:pt x="539" y="771"/>
                  </a:lnTo>
                  <a:lnTo>
                    <a:pt x="539" y="719"/>
                  </a:lnTo>
                  <a:lnTo>
                    <a:pt x="588" y="727"/>
                  </a:lnTo>
                  <a:lnTo>
                    <a:pt x="691" y="652"/>
                  </a:lnTo>
                  <a:lnTo>
                    <a:pt x="677" y="598"/>
                  </a:lnTo>
                  <a:lnTo>
                    <a:pt x="710" y="525"/>
                  </a:lnTo>
                  <a:lnTo>
                    <a:pt x="737" y="496"/>
                  </a:lnTo>
                  <a:lnTo>
                    <a:pt x="718" y="475"/>
                  </a:lnTo>
                  <a:lnTo>
                    <a:pt x="696" y="488"/>
                  </a:lnTo>
                  <a:lnTo>
                    <a:pt x="677" y="475"/>
                  </a:lnTo>
                  <a:lnTo>
                    <a:pt x="677" y="444"/>
                  </a:lnTo>
                  <a:lnTo>
                    <a:pt x="737" y="438"/>
                  </a:lnTo>
                  <a:lnTo>
                    <a:pt x="758" y="386"/>
                  </a:lnTo>
                  <a:lnTo>
                    <a:pt x="804" y="392"/>
                  </a:lnTo>
                  <a:lnTo>
                    <a:pt x="826" y="407"/>
                  </a:lnTo>
                  <a:lnTo>
                    <a:pt x="880" y="400"/>
                  </a:lnTo>
                  <a:lnTo>
                    <a:pt x="907" y="356"/>
                  </a:lnTo>
                  <a:lnTo>
                    <a:pt x="902" y="319"/>
                  </a:lnTo>
                  <a:lnTo>
                    <a:pt x="921" y="259"/>
                  </a:lnTo>
                  <a:lnTo>
                    <a:pt x="914" y="192"/>
                  </a:lnTo>
                  <a:lnTo>
                    <a:pt x="854" y="154"/>
                  </a:lnTo>
                  <a:lnTo>
                    <a:pt x="826" y="163"/>
                  </a:lnTo>
                  <a:lnTo>
                    <a:pt x="691" y="73"/>
                  </a:lnTo>
                  <a:lnTo>
                    <a:pt x="634" y="52"/>
                  </a:lnTo>
                  <a:lnTo>
                    <a:pt x="622" y="29"/>
                  </a:lnTo>
                  <a:lnTo>
                    <a:pt x="581" y="0"/>
                  </a:lnTo>
                  <a:lnTo>
                    <a:pt x="574" y="15"/>
                  </a:lnTo>
                  <a:lnTo>
                    <a:pt x="588" y="42"/>
                  </a:lnTo>
                  <a:lnTo>
                    <a:pt x="581" y="65"/>
                  </a:lnTo>
                  <a:lnTo>
                    <a:pt x="539" y="42"/>
                  </a:lnTo>
                  <a:lnTo>
                    <a:pt x="524" y="52"/>
                  </a:lnTo>
                  <a:lnTo>
                    <a:pt x="517" y="125"/>
                  </a:lnTo>
                  <a:lnTo>
                    <a:pt x="498" y="104"/>
                  </a:lnTo>
                  <a:lnTo>
                    <a:pt x="471" y="132"/>
                  </a:lnTo>
                  <a:lnTo>
                    <a:pt x="431" y="132"/>
                  </a:lnTo>
                  <a:lnTo>
                    <a:pt x="402" y="119"/>
                  </a:lnTo>
                  <a:lnTo>
                    <a:pt x="369" y="125"/>
                  </a:lnTo>
                  <a:lnTo>
                    <a:pt x="335" y="96"/>
                  </a:lnTo>
                  <a:lnTo>
                    <a:pt x="271" y="119"/>
                  </a:lnTo>
                  <a:lnTo>
                    <a:pt x="266" y="125"/>
                  </a:lnTo>
                  <a:lnTo>
                    <a:pt x="271" y="171"/>
                  </a:lnTo>
                  <a:lnTo>
                    <a:pt x="225" y="171"/>
                  </a:lnTo>
                  <a:lnTo>
                    <a:pt x="185" y="192"/>
                  </a:lnTo>
                  <a:lnTo>
                    <a:pt x="170" y="207"/>
                  </a:lnTo>
                  <a:lnTo>
                    <a:pt x="177" y="236"/>
                  </a:lnTo>
                  <a:lnTo>
                    <a:pt x="170" y="259"/>
                  </a:lnTo>
                  <a:lnTo>
                    <a:pt x="101" y="281"/>
                  </a:lnTo>
                  <a:lnTo>
                    <a:pt x="94" y="319"/>
                  </a:lnTo>
                  <a:lnTo>
                    <a:pt x="115" y="356"/>
                  </a:lnTo>
                  <a:lnTo>
                    <a:pt x="124" y="413"/>
                  </a:lnTo>
                  <a:lnTo>
                    <a:pt x="115" y="444"/>
                  </a:lnTo>
                  <a:lnTo>
                    <a:pt x="130" y="488"/>
                  </a:lnTo>
                  <a:lnTo>
                    <a:pt x="115" y="525"/>
                  </a:lnTo>
                  <a:lnTo>
                    <a:pt x="55" y="496"/>
                  </a:lnTo>
                  <a:lnTo>
                    <a:pt x="48" y="571"/>
                  </a:lnTo>
                  <a:lnTo>
                    <a:pt x="32" y="571"/>
                  </a:lnTo>
                  <a:lnTo>
                    <a:pt x="6" y="542"/>
                  </a:lnTo>
                  <a:lnTo>
                    <a:pt x="0" y="548"/>
                  </a:lnTo>
                  <a:close/>
                </a:path>
              </a:pathLst>
            </a:custGeom>
            <a:solidFill>
              <a:srgbClr val="FAFAFA"/>
            </a:solidFill>
            <a:ln w="1651">
              <a:solidFill>
                <a:schemeClr val="tx1">
                  <a:lumMod val="50000"/>
                  <a:lumOff val="50000"/>
                </a:schemeClr>
              </a:solidFill>
              <a:prstDash val="solid"/>
              <a:round/>
              <a:headEnd/>
              <a:tailEnd/>
            </a:ln>
          </p:spPr>
          <p:txBody>
            <a:bodyPr/>
            <a:lstStyle/>
            <a:p>
              <a:pPr>
                <a:defRPr/>
              </a:pPr>
              <a:endParaRPr lang="es-ES_tradnl"/>
            </a:p>
          </p:txBody>
        </p:sp>
        <p:sp>
          <p:nvSpPr>
            <p:cNvPr id="47" name="Freeform 5">
              <a:extLst>
                <a:ext uri="{FF2B5EF4-FFF2-40B4-BE49-F238E27FC236}">
                  <a16:creationId xmlns:a16="http://schemas.microsoft.com/office/drawing/2014/main" id="{E817A651-51C0-42EE-AC9D-12C7DCF2A60B}"/>
                </a:ext>
              </a:extLst>
            </p:cNvPr>
            <p:cNvSpPr>
              <a:spLocks/>
            </p:cNvSpPr>
            <p:nvPr/>
          </p:nvSpPr>
          <p:spPr bwMode="auto">
            <a:xfrm>
              <a:off x="3537936" y="4193778"/>
              <a:ext cx="117198" cy="92165"/>
            </a:xfrm>
            <a:custGeom>
              <a:avLst/>
              <a:gdLst>
                <a:gd name="T0" fmla="*/ 0 w 184"/>
                <a:gd name="T1" fmla="*/ 104281 h 164"/>
                <a:gd name="T2" fmla="*/ 0 w 184"/>
                <a:gd name="T3" fmla="*/ 81543 h 164"/>
                <a:gd name="T4" fmla="*/ 18662 w 184"/>
                <a:gd name="T5" fmla="*/ 75270 h 164"/>
                <a:gd name="T6" fmla="*/ 31103 w 184"/>
                <a:gd name="T7" fmla="*/ 34499 h 164"/>
                <a:gd name="T8" fmla="*/ 67538 w 184"/>
                <a:gd name="T9" fmla="*/ 6273 h 164"/>
                <a:gd name="T10" fmla="*/ 108416 w 184"/>
                <a:gd name="T11" fmla="*/ 0 h 164"/>
                <a:gd name="T12" fmla="*/ 152849 w 184"/>
                <a:gd name="T13" fmla="*/ 6273 h 164"/>
                <a:gd name="T14" fmla="*/ 159070 w 184"/>
                <a:gd name="T15" fmla="*/ 11761 h 164"/>
                <a:gd name="T16" fmla="*/ 152849 w 184"/>
                <a:gd name="T17" fmla="*/ 29010 h 164"/>
                <a:gd name="T18" fmla="*/ 163513 w 184"/>
                <a:gd name="T19" fmla="*/ 40771 h 164"/>
                <a:gd name="T20" fmla="*/ 140408 w 184"/>
                <a:gd name="T21" fmla="*/ 65078 h 164"/>
                <a:gd name="T22" fmla="*/ 120857 w 184"/>
                <a:gd name="T23" fmla="*/ 93304 h 164"/>
                <a:gd name="T24" fmla="*/ 91532 w 184"/>
                <a:gd name="T25" fmla="*/ 104281 h 164"/>
                <a:gd name="T26" fmla="*/ 85311 w 184"/>
                <a:gd name="T27" fmla="*/ 128587 h 164"/>
                <a:gd name="T28" fmla="*/ 18662 w 184"/>
                <a:gd name="T29" fmla="*/ 122314 h 164"/>
                <a:gd name="T30" fmla="*/ 0 w 184"/>
                <a:gd name="T31" fmla="*/ 104281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4" h="164">
                  <a:moveTo>
                    <a:pt x="0" y="133"/>
                  </a:moveTo>
                  <a:lnTo>
                    <a:pt x="0" y="104"/>
                  </a:lnTo>
                  <a:lnTo>
                    <a:pt x="21" y="96"/>
                  </a:lnTo>
                  <a:lnTo>
                    <a:pt x="35" y="44"/>
                  </a:lnTo>
                  <a:lnTo>
                    <a:pt x="76" y="8"/>
                  </a:lnTo>
                  <a:lnTo>
                    <a:pt x="122" y="0"/>
                  </a:lnTo>
                  <a:lnTo>
                    <a:pt x="172" y="8"/>
                  </a:lnTo>
                  <a:lnTo>
                    <a:pt x="179" y="15"/>
                  </a:lnTo>
                  <a:lnTo>
                    <a:pt x="172" y="37"/>
                  </a:lnTo>
                  <a:lnTo>
                    <a:pt x="184" y="52"/>
                  </a:lnTo>
                  <a:lnTo>
                    <a:pt x="158" y="83"/>
                  </a:lnTo>
                  <a:lnTo>
                    <a:pt x="136" y="119"/>
                  </a:lnTo>
                  <a:lnTo>
                    <a:pt x="103" y="133"/>
                  </a:lnTo>
                  <a:lnTo>
                    <a:pt x="96" y="164"/>
                  </a:lnTo>
                  <a:lnTo>
                    <a:pt x="21" y="156"/>
                  </a:lnTo>
                  <a:lnTo>
                    <a:pt x="0" y="133"/>
                  </a:lnTo>
                  <a:close/>
                </a:path>
              </a:pathLst>
            </a:custGeom>
            <a:solidFill>
              <a:srgbClr val="BDCDEA"/>
            </a:solidFill>
            <a:ln w="1651">
              <a:solidFill>
                <a:schemeClr val="bg1"/>
              </a:solidFill>
              <a:prstDash val="solid"/>
              <a:round/>
              <a:headEnd/>
              <a:tailEnd/>
            </a:ln>
          </p:spPr>
          <p:txBody>
            <a:bodyPr/>
            <a:lstStyle/>
            <a:p>
              <a:pPr>
                <a:defRPr/>
              </a:pPr>
              <a:endParaRPr lang="es-ES_tradnl"/>
            </a:p>
          </p:txBody>
        </p:sp>
        <p:sp>
          <p:nvSpPr>
            <p:cNvPr id="48" name="Freeform 6">
              <a:extLst>
                <a:ext uri="{FF2B5EF4-FFF2-40B4-BE49-F238E27FC236}">
                  <a16:creationId xmlns:a16="http://schemas.microsoft.com/office/drawing/2014/main" id="{106FE4F9-42E4-4008-9DF0-C0D009833A9E}"/>
                </a:ext>
              </a:extLst>
            </p:cNvPr>
            <p:cNvSpPr>
              <a:spLocks/>
            </p:cNvSpPr>
            <p:nvPr/>
          </p:nvSpPr>
          <p:spPr bwMode="auto">
            <a:xfrm>
              <a:off x="3591415" y="4320077"/>
              <a:ext cx="72822" cy="45514"/>
            </a:xfrm>
            <a:custGeom>
              <a:avLst/>
              <a:gdLst>
                <a:gd name="T0" fmla="*/ 0 w 115"/>
                <a:gd name="T1" fmla="*/ 34494 h 81"/>
                <a:gd name="T2" fmla="*/ 11485 w 115"/>
                <a:gd name="T3" fmla="*/ 57228 h 81"/>
                <a:gd name="T4" fmla="*/ 42407 w 115"/>
                <a:gd name="T5" fmla="*/ 45469 h 81"/>
                <a:gd name="T6" fmla="*/ 72445 w 115"/>
                <a:gd name="T7" fmla="*/ 63500 h 81"/>
                <a:gd name="T8" fmla="*/ 101600 w 115"/>
                <a:gd name="T9" fmla="*/ 63500 h 81"/>
                <a:gd name="T10" fmla="*/ 84814 w 115"/>
                <a:gd name="T11" fmla="*/ 34494 h 81"/>
                <a:gd name="T12" fmla="*/ 17670 w 115"/>
                <a:gd name="T13" fmla="*/ 0 h 81"/>
                <a:gd name="T14" fmla="*/ 0 w 115"/>
                <a:gd name="T15" fmla="*/ 34494 h 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5" h="81">
                  <a:moveTo>
                    <a:pt x="0" y="44"/>
                  </a:moveTo>
                  <a:lnTo>
                    <a:pt x="13" y="73"/>
                  </a:lnTo>
                  <a:lnTo>
                    <a:pt x="48" y="58"/>
                  </a:lnTo>
                  <a:lnTo>
                    <a:pt x="82" y="81"/>
                  </a:lnTo>
                  <a:lnTo>
                    <a:pt x="115" y="81"/>
                  </a:lnTo>
                  <a:lnTo>
                    <a:pt x="96" y="44"/>
                  </a:lnTo>
                  <a:lnTo>
                    <a:pt x="20" y="0"/>
                  </a:lnTo>
                  <a:lnTo>
                    <a:pt x="0" y="44"/>
                  </a:lnTo>
                  <a:close/>
                </a:path>
              </a:pathLst>
            </a:custGeom>
            <a:solidFill>
              <a:srgbClr val="BDCDEA"/>
            </a:solidFill>
            <a:ln w="1651">
              <a:solidFill>
                <a:schemeClr val="bg1"/>
              </a:solidFill>
              <a:prstDash val="solid"/>
              <a:round/>
              <a:headEnd/>
              <a:tailEnd/>
            </a:ln>
          </p:spPr>
          <p:txBody>
            <a:bodyPr/>
            <a:lstStyle/>
            <a:p>
              <a:pPr>
                <a:defRPr/>
              </a:pPr>
              <a:endParaRPr lang="es-ES_tradnl"/>
            </a:p>
          </p:txBody>
        </p:sp>
        <p:sp>
          <p:nvSpPr>
            <p:cNvPr id="49" name="Freeform 7">
              <a:extLst>
                <a:ext uri="{FF2B5EF4-FFF2-40B4-BE49-F238E27FC236}">
                  <a16:creationId xmlns:a16="http://schemas.microsoft.com/office/drawing/2014/main" id="{949F47EA-FE10-4481-8C62-648B46F7E872}"/>
                </a:ext>
              </a:extLst>
            </p:cNvPr>
            <p:cNvSpPr>
              <a:spLocks/>
            </p:cNvSpPr>
            <p:nvPr/>
          </p:nvSpPr>
          <p:spPr bwMode="auto">
            <a:xfrm>
              <a:off x="3862221" y="3838771"/>
              <a:ext cx="317457" cy="266255"/>
            </a:xfrm>
            <a:custGeom>
              <a:avLst/>
              <a:gdLst>
                <a:gd name="T0" fmla="*/ 0 w 499"/>
                <a:gd name="T1" fmla="*/ 212385 h 467"/>
                <a:gd name="T2" fmla="*/ 7988 w 499"/>
                <a:gd name="T3" fmla="*/ 253748 h 467"/>
                <a:gd name="T4" fmla="*/ 31066 w 499"/>
                <a:gd name="T5" fmla="*/ 253748 h 467"/>
                <a:gd name="T6" fmla="*/ 48818 w 499"/>
                <a:gd name="T7" fmla="*/ 288748 h 467"/>
                <a:gd name="T8" fmla="*/ 67458 w 499"/>
                <a:gd name="T9" fmla="*/ 283180 h 467"/>
                <a:gd name="T10" fmla="*/ 110062 w 499"/>
                <a:gd name="T11" fmla="*/ 237044 h 467"/>
                <a:gd name="T12" fmla="*/ 116275 w 499"/>
                <a:gd name="T13" fmla="*/ 237044 h 467"/>
                <a:gd name="T14" fmla="*/ 145566 w 499"/>
                <a:gd name="T15" fmla="*/ 253748 h 467"/>
                <a:gd name="T16" fmla="*/ 158880 w 499"/>
                <a:gd name="T17" fmla="*/ 288748 h 467"/>
                <a:gd name="T18" fmla="*/ 151779 w 499"/>
                <a:gd name="T19" fmla="*/ 324543 h 467"/>
                <a:gd name="T20" fmla="*/ 158880 w 499"/>
                <a:gd name="T21" fmla="*/ 330112 h 467"/>
                <a:gd name="T22" fmla="*/ 249415 w 499"/>
                <a:gd name="T23" fmla="*/ 324543 h 467"/>
                <a:gd name="T24" fmla="*/ 260954 w 499"/>
                <a:gd name="T25" fmla="*/ 353180 h 467"/>
                <a:gd name="T26" fmla="*/ 296458 w 499"/>
                <a:gd name="T27" fmla="*/ 371475 h 467"/>
                <a:gd name="T28" fmla="*/ 387881 w 499"/>
                <a:gd name="T29" fmla="*/ 247385 h 467"/>
                <a:gd name="T30" fmla="*/ 418059 w 499"/>
                <a:gd name="T31" fmla="*/ 175794 h 467"/>
                <a:gd name="T32" fmla="*/ 442912 w 499"/>
                <a:gd name="T33" fmla="*/ 147954 h 467"/>
                <a:gd name="T34" fmla="*/ 442912 w 499"/>
                <a:gd name="T35" fmla="*/ 124090 h 467"/>
                <a:gd name="T36" fmla="*/ 400307 w 499"/>
                <a:gd name="T37" fmla="*/ 107386 h 467"/>
                <a:gd name="T38" fmla="*/ 364803 w 499"/>
                <a:gd name="T39" fmla="*/ 124090 h 467"/>
                <a:gd name="T40" fmla="*/ 339063 w 499"/>
                <a:gd name="T41" fmla="*/ 124090 h 467"/>
                <a:gd name="T42" fmla="*/ 322199 w 499"/>
                <a:gd name="T43" fmla="*/ 107386 h 467"/>
                <a:gd name="T44" fmla="*/ 309772 w 499"/>
                <a:gd name="T45" fmla="*/ 76363 h 467"/>
                <a:gd name="T46" fmla="*/ 326637 w 499"/>
                <a:gd name="T47" fmla="*/ 59659 h 467"/>
                <a:gd name="T48" fmla="*/ 326637 w 499"/>
                <a:gd name="T49" fmla="*/ 46932 h 467"/>
                <a:gd name="T50" fmla="*/ 322199 w 499"/>
                <a:gd name="T51" fmla="*/ 35000 h 467"/>
                <a:gd name="T52" fmla="*/ 290245 w 499"/>
                <a:gd name="T53" fmla="*/ 59659 h 467"/>
                <a:gd name="T54" fmla="*/ 279594 w 499"/>
                <a:gd name="T55" fmla="*/ 51704 h 467"/>
                <a:gd name="T56" fmla="*/ 290245 w 499"/>
                <a:gd name="T57" fmla="*/ 35000 h 467"/>
                <a:gd name="T58" fmla="*/ 315985 w 499"/>
                <a:gd name="T59" fmla="*/ 28636 h 467"/>
                <a:gd name="T60" fmla="*/ 322199 w 499"/>
                <a:gd name="T61" fmla="*/ 0 h 467"/>
                <a:gd name="T62" fmla="*/ 194384 w 499"/>
                <a:gd name="T63" fmla="*/ 51704 h 467"/>
                <a:gd name="T64" fmla="*/ 139353 w 499"/>
                <a:gd name="T65" fmla="*/ 117727 h 467"/>
                <a:gd name="T66" fmla="*/ 96748 w 499"/>
                <a:gd name="T67" fmla="*/ 136022 h 467"/>
                <a:gd name="T68" fmla="*/ 73671 w 499"/>
                <a:gd name="T69" fmla="*/ 165454 h 467"/>
                <a:gd name="T70" fmla="*/ 0 w 499"/>
                <a:gd name="T71" fmla="*/ 212385 h 4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9" h="467">
                  <a:moveTo>
                    <a:pt x="0" y="267"/>
                  </a:moveTo>
                  <a:lnTo>
                    <a:pt x="9" y="319"/>
                  </a:lnTo>
                  <a:lnTo>
                    <a:pt x="35" y="319"/>
                  </a:lnTo>
                  <a:lnTo>
                    <a:pt x="55" y="363"/>
                  </a:lnTo>
                  <a:lnTo>
                    <a:pt x="76" y="356"/>
                  </a:lnTo>
                  <a:lnTo>
                    <a:pt x="124" y="298"/>
                  </a:lnTo>
                  <a:lnTo>
                    <a:pt x="131" y="298"/>
                  </a:lnTo>
                  <a:lnTo>
                    <a:pt x="164" y="319"/>
                  </a:lnTo>
                  <a:lnTo>
                    <a:pt x="179" y="363"/>
                  </a:lnTo>
                  <a:lnTo>
                    <a:pt x="171" y="408"/>
                  </a:lnTo>
                  <a:lnTo>
                    <a:pt x="179" y="415"/>
                  </a:lnTo>
                  <a:lnTo>
                    <a:pt x="281" y="408"/>
                  </a:lnTo>
                  <a:lnTo>
                    <a:pt x="294" y="444"/>
                  </a:lnTo>
                  <a:lnTo>
                    <a:pt x="334" y="467"/>
                  </a:lnTo>
                  <a:lnTo>
                    <a:pt x="437" y="311"/>
                  </a:lnTo>
                  <a:lnTo>
                    <a:pt x="471" y="221"/>
                  </a:lnTo>
                  <a:lnTo>
                    <a:pt x="499" y="186"/>
                  </a:lnTo>
                  <a:lnTo>
                    <a:pt x="499" y="156"/>
                  </a:lnTo>
                  <a:lnTo>
                    <a:pt x="451" y="135"/>
                  </a:lnTo>
                  <a:lnTo>
                    <a:pt x="411" y="156"/>
                  </a:lnTo>
                  <a:lnTo>
                    <a:pt x="382" y="156"/>
                  </a:lnTo>
                  <a:lnTo>
                    <a:pt x="363" y="135"/>
                  </a:lnTo>
                  <a:lnTo>
                    <a:pt x="349" y="96"/>
                  </a:lnTo>
                  <a:lnTo>
                    <a:pt x="368" y="75"/>
                  </a:lnTo>
                  <a:lnTo>
                    <a:pt x="368" y="59"/>
                  </a:lnTo>
                  <a:lnTo>
                    <a:pt x="363" y="44"/>
                  </a:lnTo>
                  <a:lnTo>
                    <a:pt x="327" y="75"/>
                  </a:lnTo>
                  <a:lnTo>
                    <a:pt x="315" y="65"/>
                  </a:lnTo>
                  <a:lnTo>
                    <a:pt x="327" y="44"/>
                  </a:lnTo>
                  <a:lnTo>
                    <a:pt x="356" y="36"/>
                  </a:lnTo>
                  <a:lnTo>
                    <a:pt x="363" y="0"/>
                  </a:lnTo>
                  <a:lnTo>
                    <a:pt x="219" y="65"/>
                  </a:lnTo>
                  <a:lnTo>
                    <a:pt x="157" y="148"/>
                  </a:lnTo>
                  <a:lnTo>
                    <a:pt x="109" y="171"/>
                  </a:lnTo>
                  <a:lnTo>
                    <a:pt x="83" y="208"/>
                  </a:lnTo>
                  <a:lnTo>
                    <a:pt x="0" y="267"/>
                  </a:lnTo>
                  <a:close/>
                </a:path>
              </a:pathLst>
            </a:custGeom>
            <a:solidFill>
              <a:srgbClr val="BDCDEA"/>
            </a:solidFill>
            <a:ln w="1651">
              <a:solidFill>
                <a:schemeClr val="bg1"/>
              </a:solidFill>
              <a:prstDash val="solid"/>
              <a:round/>
              <a:headEnd/>
              <a:tailEnd/>
            </a:ln>
          </p:spPr>
          <p:txBody>
            <a:bodyPr/>
            <a:lstStyle/>
            <a:p>
              <a:pPr>
                <a:defRPr/>
              </a:pPr>
              <a:endParaRPr lang="es-ES_tradnl"/>
            </a:p>
          </p:txBody>
        </p:sp>
        <p:sp>
          <p:nvSpPr>
            <p:cNvPr id="50" name="Freeform 8">
              <a:extLst>
                <a:ext uri="{FF2B5EF4-FFF2-40B4-BE49-F238E27FC236}">
                  <a16:creationId xmlns:a16="http://schemas.microsoft.com/office/drawing/2014/main" id="{5467BDA6-1681-449D-BB7A-1880F913F74F}"/>
                </a:ext>
              </a:extLst>
            </p:cNvPr>
            <p:cNvSpPr>
              <a:spLocks/>
            </p:cNvSpPr>
            <p:nvPr/>
          </p:nvSpPr>
          <p:spPr bwMode="auto">
            <a:xfrm>
              <a:off x="4266154" y="3775052"/>
              <a:ext cx="155884" cy="105819"/>
            </a:xfrm>
            <a:custGeom>
              <a:avLst/>
              <a:gdLst>
                <a:gd name="T0" fmla="*/ 0 w 247"/>
                <a:gd name="T1" fmla="*/ 42633 h 187"/>
                <a:gd name="T2" fmla="*/ 0 w 247"/>
                <a:gd name="T3" fmla="*/ 59213 h 187"/>
                <a:gd name="T4" fmla="*/ 19371 w 247"/>
                <a:gd name="T5" fmla="*/ 88424 h 187"/>
                <a:gd name="T6" fmla="*/ 72202 w 247"/>
                <a:gd name="T7" fmla="*/ 82108 h 187"/>
                <a:gd name="T8" fmla="*/ 108304 w 247"/>
                <a:gd name="T9" fmla="*/ 94740 h 187"/>
                <a:gd name="T10" fmla="*/ 169059 w 247"/>
                <a:gd name="T11" fmla="*/ 139742 h 187"/>
                <a:gd name="T12" fmla="*/ 204280 w 247"/>
                <a:gd name="T13" fmla="*/ 147637 h 187"/>
                <a:gd name="T14" fmla="*/ 210444 w 247"/>
                <a:gd name="T15" fmla="*/ 139742 h 187"/>
                <a:gd name="T16" fmla="*/ 204280 w 247"/>
                <a:gd name="T17" fmla="*/ 116846 h 187"/>
                <a:gd name="T18" fmla="*/ 217488 w 247"/>
                <a:gd name="T19" fmla="*/ 100267 h 187"/>
                <a:gd name="T20" fmla="*/ 187550 w 247"/>
                <a:gd name="T21" fmla="*/ 52107 h 187"/>
                <a:gd name="T22" fmla="*/ 151449 w 247"/>
                <a:gd name="T23" fmla="*/ 42633 h 187"/>
                <a:gd name="T24" fmla="*/ 151449 w 247"/>
                <a:gd name="T25" fmla="*/ 0 h 187"/>
                <a:gd name="T26" fmla="*/ 132958 w 247"/>
                <a:gd name="T27" fmla="*/ 0 h 187"/>
                <a:gd name="T28" fmla="*/ 126795 w 247"/>
                <a:gd name="T29" fmla="*/ 24475 h 187"/>
                <a:gd name="T30" fmla="*/ 114467 w 247"/>
                <a:gd name="T31" fmla="*/ 24475 h 187"/>
                <a:gd name="T32" fmla="*/ 96857 w 247"/>
                <a:gd name="T33" fmla="*/ 0 h 187"/>
                <a:gd name="T34" fmla="*/ 84530 w 247"/>
                <a:gd name="T35" fmla="*/ 12632 h 187"/>
                <a:gd name="T36" fmla="*/ 60756 w 247"/>
                <a:gd name="T37" fmla="*/ 7895 h 187"/>
                <a:gd name="T38" fmla="*/ 36101 w 247"/>
                <a:gd name="T39" fmla="*/ 24475 h 187"/>
                <a:gd name="T40" fmla="*/ 6164 w 247"/>
                <a:gd name="T41" fmla="*/ 30791 h 187"/>
                <a:gd name="T42" fmla="*/ 0 w 247"/>
                <a:gd name="T43" fmla="*/ 42633 h 1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7" h="187">
                  <a:moveTo>
                    <a:pt x="0" y="54"/>
                  </a:moveTo>
                  <a:lnTo>
                    <a:pt x="0" y="75"/>
                  </a:lnTo>
                  <a:lnTo>
                    <a:pt x="22" y="112"/>
                  </a:lnTo>
                  <a:lnTo>
                    <a:pt x="82" y="104"/>
                  </a:lnTo>
                  <a:lnTo>
                    <a:pt x="123" y="120"/>
                  </a:lnTo>
                  <a:lnTo>
                    <a:pt x="192" y="177"/>
                  </a:lnTo>
                  <a:lnTo>
                    <a:pt x="232" y="187"/>
                  </a:lnTo>
                  <a:lnTo>
                    <a:pt x="239" y="177"/>
                  </a:lnTo>
                  <a:lnTo>
                    <a:pt x="232" y="148"/>
                  </a:lnTo>
                  <a:lnTo>
                    <a:pt x="247" y="127"/>
                  </a:lnTo>
                  <a:lnTo>
                    <a:pt x="213" y="66"/>
                  </a:lnTo>
                  <a:lnTo>
                    <a:pt x="172" y="54"/>
                  </a:lnTo>
                  <a:lnTo>
                    <a:pt x="172" y="0"/>
                  </a:lnTo>
                  <a:lnTo>
                    <a:pt x="151" y="0"/>
                  </a:lnTo>
                  <a:lnTo>
                    <a:pt x="144" y="31"/>
                  </a:lnTo>
                  <a:lnTo>
                    <a:pt x="130" y="31"/>
                  </a:lnTo>
                  <a:lnTo>
                    <a:pt x="110" y="0"/>
                  </a:lnTo>
                  <a:lnTo>
                    <a:pt x="96" y="16"/>
                  </a:lnTo>
                  <a:lnTo>
                    <a:pt x="69" y="10"/>
                  </a:lnTo>
                  <a:lnTo>
                    <a:pt x="41" y="31"/>
                  </a:lnTo>
                  <a:lnTo>
                    <a:pt x="7" y="39"/>
                  </a:lnTo>
                  <a:lnTo>
                    <a:pt x="0" y="54"/>
                  </a:lnTo>
                  <a:close/>
                </a:path>
              </a:pathLst>
            </a:custGeom>
            <a:solidFill>
              <a:srgbClr val="BDCDEA"/>
            </a:solidFill>
            <a:ln w="1651">
              <a:solidFill>
                <a:schemeClr val="bg1"/>
              </a:solidFill>
              <a:prstDash val="solid"/>
              <a:round/>
              <a:headEnd/>
              <a:tailEnd/>
            </a:ln>
          </p:spPr>
          <p:txBody>
            <a:bodyPr/>
            <a:lstStyle/>
            <a:p>
              <a:pPr>
                <a:defRPr/>
              </a:pPr>
              <a:endParaRPr lang="es-ES_tradnl"/>
            </a:p>
          </p:txBody>
        </p:sp>
        <p:sp>
          <p:nvSpPr>
            <p:cNvPr id="51" name="Freeform 14">
              <a:extLst>
                <a:ext uri="{FF2B5EF4-FFF2-40B4-BE49-F238E27FC236}">
                  <a16:creationId xmlns:a16="http://schemas.microsoft.com/office/drawing/2014/main" id="{EFF27E2C-0329-4E4E-BB82-6F33ECFE6683}"/>
                </a:ext>
              </a:extLst>
            </p:cNvPr>
            <p:cNvSpPr>
              <a:spLocks/>
            </p:cNvSpPr>
            <p:nvPr/>
          </p:nvSpPr>
          <p:spPr bwMode="auto">
            <a:xfrm>
              <a:off x="2825086" y="4919719"/>
              <a:ext cx="1761376" cy="715702"/>
            </a:xfrm>
            <a:custGeom>
              <a:avLst/>
              <a:gdLst>
                <a:gd name="T0" fmla="*/ 0 w 2780"/>
                <a:gd name="T1" fmla="*/ 251216311 h 1260"/>
                <a:gd name="T2" fmla="*/ 160970931 w 2780"/>
                <a:gd name="T3" fmla="*/ 87926026 h 1260"/>
                <a:gd name="T4" fmla="*/ 1676127640 w 2780"/>
                <a:gd name="T5" fmla="*/ 87926026 h 1260"/>
                <a:gd name="T6" fmla="*/ 1676127640 w 2780"/>
                <a:gd name="T7" fmla="*/ 5024390 h 1260"/>
                <a:gd name="T8" fmla="*/ 2147483646 w 2780"/>
                <a:gd name="T9" fmla="*/ 0 h 1260"/>
                <a:gd name="T10" fmla="*/ 2147483646 w 2780"/>
                <a:gd name="T11" fmla="*/ 791331855 h 1260"/>
                <a:gd name="T12" fmla="*/ 0 w 2780"/>
                <a:gd name="T13" fmla="*/ 791331855 h 1260"/>
                <a:gd name="T14" fmla="*/ 0 w 2780"/>
                <a:gd name="T15" fmla="*/ 251216311 h 1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80" h="1260">
                  <a:moveTo>
                    <a:pt x="0" y="400"/>
                  </a:moveTo>
                  <a:lnTo>
                    <a:pt x="206" y="140"/>
                  </a:lnTo>
                  <a:lnTo>
                    <a:pt x="2145" y="140"/>
                  </a:lnTo>
                  <a:lnTo>
                    <a:pt x="2145" y="8"/>
                  </a:lnTo>
                  <a:lnTo>
                    <a:pt x="2780" y="0"/>
                  </a:lnTo>
                  <a:lnTo>
                    <a:pt x="2780" y="1260"/>
                  </a:lnTo>
                  <a:lnTo>
                    <a:pt x="0" y="1260"/>
                  </a:lnTo>
                  <a:lnTo>
                    <a:pt x="0" y="400"/>
                  </a:lnTo>
                  <a:close/>
                </a:path>
              </a:pathLst>
            </a:custGeom>
            <a:noFill/>
            <a:ln w="1588">
              <a:no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52" name="Freeform 15">
              <a:extLst>
                <a:ext uri="{FF2B5EF4-FFF2-40B4-BE49-F238E27FC236}">
                  <a16:creationId xmlns:a16="http://schemas.microsoft.com/office/drawing/2014/main" id="{119C60F7-BE17-4650-85DD-61B0DC2ECA7A}"/>
                </a:ext>
              </a:extLst>
            </p:cNvPr>
            <p:cNvSpPr>
              <a:spLocks/>
            </p:cNvSpPr>
            <p:nvPr/>
          </p:nvSpPr>
          <p:spPr bwMode="auto">
            <a:xfrm>
              <a:off x="3686431" y="5341859"/>
              <a:ext cx="152471" cy="162711"/>
            </a:xfrm>
            <a:custGeom>
              <a:avLst/>
              <a:gdLst>
                <a:gd name="T0" fmla="*/ 0 w 239"/>
                <a:gd name="T1" fmla="*/ 98873 h 287"/>
                <a:gd name="T2" fmla="*/ 6230 w 239"/>
                <a:gd name="T3" fmla="*/ 128139 h 287"/>
                <a:gd name="T4" fmla="*/ 60524 w 239"/>
                <a:gd name="T5" fmla="*/ 204074 h 287"/>
                <a:gd name="T6" fmla="*/ 122829 w 239"/>
                <a:gd name="T7" fmla="*/ 227012 h 287"/>
                <a:gd name="T8" fmla="*/ 146860 w 239"/>
                <a:gd name="T9" fmla="*/ 204074 h 287"/>
                <a:gd name="T10" fmla="*/ 189583 w 239"/>
                <a:gd name="T11" fmla="*/ 197746 h 287"/>
                <a:gd name="T12" fmla="*/ 212725 w 239"/>
                <a:gd name="T13" fmla="*/ 162942 h 287"/>
                <a:gd name="T14" fmla="*/ 200264 w 239"/>
                <a:gd name="T15" fmla="*/ 0 h 287"/>
                <a:gd name="T16" fmla="*/ 183353 w 239"/>
                <a:gd name="T17" fmla="*/ 0 h 287"/>
                <a:gd name="T18" fmla="*/ 169112 w 239"/>
                <a:gd name="T19" fmla="*/ 22938 h 287"/>
                <a:gd name="T20" fmla="*/ 104137 w 239"/>
                <a:gd name="T21" fmla="*/ 22938 h 287"/>
                <a:gd name="T22" fmla="*/ 72985 w 239"/>
                <a:gd name="T23" fmla="*/ 4746 h 287"/>
                <a:gd name="T24" fmla="*/ 48953 w 239"/>
                <a:gd name="T25" fmla="*/ 64070 h 287"/>
                <a:gd name="T26" fmla="*/ 0 w 239"/>
                <a:gd name="T27" fmla="*/ 98873 h 2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9" h="287">
                  <a:moveTo>
                    <a:pt x="0" y="125"/>
                  </a:moveTo>
                  <a:lnTo>
                    <a:pt x="7" y="162"/>
                  </a:lnTo>
                  <a:lnTo>
                    <a:pt x="68" y="258"/>
                  </a:lnTo>
                  <a:lnTo>
                    <a:pt x="138" y="287"/>
                  </a:lnTo>
                  <a:lnTo>
                    <a:pt x="165" y="258"/>
                  </a:lnTo>
                  <a:lnTo>
                    <a:pt x="213" y="250"/>
                  </a:lnTo>
                  <a:lnTo>
                    <a:pt x="239" y="206"/>
                  </a:lnTo>
                  <a:lnTo>
                    <a:pt x="225" y="0"/>
                  </a:lnTo>
                  <a:lnTo>
                    <a:pt x="206" y="0"/>
                  </a:lnTo>
                  <a:lnTo>
                    <a:pt x="190" y="29"/>
                  </a:lnTo>
                  <a:lnTo>
                    <a:pt x="117" y="29"/>
                  </a:lnTo>
                  <a:lnTo>
                    <a:pt x="82" y="6"/>
                  </a:lnTo>
                  <a:lnTo>
                    <a:pt x="55" y="81"/>
                  </a:lnTo>
                  <a:lnTo>
                    <a:pt x="0" y="125"/>
                  </a:lnTo>
                  <a:close/>
                </a:path>
              </a:pathLst>
            </a:custGeom>
            <a:solidFill>
              <a:srgbClr val="595959"/>
            </a:solidFill>
            <a:ln w="1651">
              <a:solidFill>
                <a:schemeClr val="bg1">
                  <a:lumMod val="50000"/>
                </a:schemeClr>
              </a:solidFill>
              <a:prstDash val="solid"/>
              <a:round/>
              <a:headEnd/>
              <a:tailEnd/>
            </a:ln>
          </p:spPr>
          <p:txBody>
            <a:bodyPr/>
            <a:lstStyle/>
            <a:p>
              <a:pPr>
                <a:defRPr/>
              </a:pPr>
              <a:endParaRPr lang="es-ES_tradnl"/>
            </a:p>
          </p:txBody>
        </p:sp>
        <p:sp>
          <p:nvSpPr>
            <p:cNvPr id="53" name="Freeform 16">
              <a:extLst>
                <a:ext uri="{FF2B5EF4-FFF2-40B4-BE49-F238E27FC236}">
                  <a16:creationId xmlns:a16="http://schemas.microsoft.com/office/drawing/2014/main" id="{AFE4A8FA-A0AC-47DC-8F82-F96E52386AB2}"/>
                </a:ext>
              </a:extLst>
            </p:cNvPr>
            <p:cNvSpPr>
              <a:spLocks/>
            </p:cNvSpPr>
            <p:nvPr/>
          </p:nvSpPr>
          <p:spPr bwMode="auto">
            <a:xfrm>
              <a:off x="4137016" y="5129082"/>
              <a:ext cx="221878" cy="266255"/>
            </a:xfrm>
            <a:custGeom>
              <a:avLst/>
              <a:gdLst>
                <a:gd name="T0" fmla="*/ 0 w 349"/>
                <a:gd name="T1" fmla="*/ 342106 h 468"/>
                <a:gd name="T2" fmla="*/ 11531 w 349"/>
                <a:gd name="T3" fmla="*/ 354806 h 468"/>
                <a:gd name="T4" fmla="*/ 48785 w 349"/>
                <a:gd name="T5" fmla="*/ 354806 h 468"/>
                <a:gd name="T6" fmla="*/ 78943 w 349"/>
                <a:gd name="T7" fmla="*/ 371475 h 468"/>
                <a:gd name="T8" fmla="*/ 108214 w 349"/>
                <a:gd name="T9" fmla="*/ 354806 h 468"/>
                <a:gd name="T10" fmla="*/ 138372 w 349"/>
                <a:gd name="T11" fmla="*/ 305594 h 468"/>
                <a:gd name="T12" fmla="*/ 242150 w 349"/>
                <a:gd name="T13" fmla="*/ 296069 h 468"/>
                <a:gd name="T14" fmla="*/ 260777 w 349"/>
                <a:gd name="T15" fmla="*/ 282575 h 468"/>
                <a:gd name="T16" fmla="*/ 290935 w 349"/>
                <a:gd name="T17" fmla="*/ 212725 h 468"/>
                <a:gd name="T18" fmla="*/ 309562 w 349"/>
                <a:gd name="T19" fmla="*/ 76200 h 468"/>
                <a:gd name="T20" fmla="*/ 309562 w 349"/>
                <a:gd name="T21" fmla="*/ 11113 h 468"/>
                <a:gd name="T22" fmla="*/ 303353 w 349"/>
                <a:gd name="T23" fmla="*/ 6350 h 468"/>
                <a:gd name="T24" fmla="*/ 260777 w 349"/>
                <a:gd name="T25" fmla="*/ 0 h 468"/>
                <a:gd name="T26" fmla="*/ 229732 w 349"/>
                <a:gd name="T27" fmla="*/ 24606 h 468"/>
                <a:gd name="T28" fmla="*/ 138372 w 349"/>
                <a:gd name="T29" fmla="*/ 212725 h 468"/>
                <a:gd name="T30" fmla="*/ 127728 w 349"/>
                <a:gd name="T31" fmla="*/ 276225 h 468"/>
                <a:gd name="T32" fmla="*/ 91361 w 349"/>
                <a:gd name="T33" fmla="*/ 311944 h 468"/>
                <a:gd name="T34" fmla="*/ 66525 w 349"/>
                <a:gd name="T35" fmla="*/ 323850 h 468"/>
                <a:gd name="T36" fmla="*/ 25723 w 349"/>
                <a:gd name="T37" fmla="*/ 323850 h 468"/>
                <a:gd name="T38" fmla="*/ 0 w 349"/>
                <a:gd name="T39" fmla="*/ 342106 h 4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9" h="468">
                  <a:moveTo>
                    <a:pt x="0" y="431"/>
                  </a:moveTo>
                  <a:lnTo>
                    <a:pt x="13" y="447"/>
                  </a:lnTo>
                  <a:lnTo>
                    <a:pt x="55" y="447"/>
                  </a:lnTo>
                  <a:lnTo>
                    <a:pt x="89" y="468"/>
                  </a:lnTo>
                  <a:lnTo>
                    <a:pt x="122" y="447"/>
                  </a:lnTo>
                  <a:lnTo>
                    <a:pt x="156" y="385"/>
                  </a:lnTo>
                  <a:lnTo>
                    <a:pt x="273" y="373"/>
                  </a:lnTo>
                  <a:lnTo>
                    <a:pt x="294" y="356"/>
                  </a:lnTo>
                  <a:lnTo>
                    <a:pt x="328" y="268"/>
                  </a:lnTo>
                  <a:lnTo>
                    <a:pt x="349" y="96"/>
                  </a:lnTo>
                  <a:lnTo>
                    <a:pt x="349" y="14"/>
                  </a:lnTo>
                  <a:lnTo>
                    <a:pt x="342" y="8"/>
                  </a:lnTo>
                  <a:lnTo>
                    <a:pt x="294" y="0"/>
                  </a:lnTo>
                  <a:lnTo>
                    <a:pt x="259" y="31"/>
                  </a:lnTo>
                  <a:lnTo>
                    <a:pt x="156" y="268"/>
                  </a:lnTo>
                  <a:lnTo>
                    <a:pt x="144" y="348"/>
                  </a:lnTo>
                  <a:lnTo>
                    <a:pt x="103" y="393"/>
                  </a:lnTo>
                  <a:lnTo>
                    <a:pt x="75" y="408"/>
                  </a:lnTo>
                  <a:lnTo>
                    <a:pt x="29" y="408"/>
                  </a:lnTo>
                  <a:lnTo>
                    <a:pt x="0" y="431"/>
                  </a:lnTo>
                  <a:close/>
                </a:path>
              </a:pathLst>
            </a:custGeom>
            <a:solidFill>
              <a:srgbClr val="595959"/>
            </a:solidFill>
            <a:ln w="1651">
              <a:solidFill>
                <a:schemeClr val="tx1">
                  <a:lumMod val="50000"/>
                  <a:lumOff val="50000"/>
                </a:schemeClr>
              </a:solidFill>
              <a:prstDash val="solid"/>
              <a:round/>
              <a:headEnd/>
              <a:tailEnd/>
            </a:ln>
          </p:spPr>
          <p:txBody>
            <a:bodyPr/>
            <a:lstStyle/>
            <a:p>
              <a:pPr>
                <a:defRPr/>
              </a:pPr>
              <a:endParaRPr lang="es-ES_tradnl"/>
            </a:p>
          </p:txBody>
        </p:sp>
        <p:sp>
          <p:nvSpPr>
            <p:cNvPr id="54" name="Freeform 17">
              <a:extLst>
                <a:ext uri="{FF2B5EF4-FFF2-40B4-BE49-F238E27FC236}">
                  <a16:creationId xmlns:a16="http://schemas.microsoft.com/office/drawing/2014/main" id="{BA60E88B-BD41-4A74-8B37-DC7C17B244A4}"/>
                </a:ext>
              </a:extLst>
            </p:cNvPr>
            <p:cNvSpPr>
              <a:spLocks/>
            </p:cNvSpPr>
            <p:nvPr/>
          </p:nvSpPr>
          <p:spPr bwMode="auto">
            <a:xfrm>
              <a:off x="4344102" y="4948166"/>
              <a:ext cx="143368" cy="143368"/>
            </a:xfrm>
            <a:custGeom>
              <a:avLst/>
              <a:gdLst>
                <a:gd name="T0" fmla="*/ 0 w 227"/>
                <a:gd name="T1" fmla="*/ 193675 h 252"/>
                <a:gd name="T2" fmla="*/ 6168 w 227"/>
                <a:gd name="T3" fmla="*/ 200025 h 252"/>
                <a:gd name="T4" fmla="*/ 36128 w 227"/>
                <a:gd name="T5" fmla="*/ 200025 h 252"/>
                <a:gd name="T6" fmla="*/ 54632 w 227"/>
                <a:gd name="T7" fmla="*/ 181769 h 252"/>
                <a:gd name="T8" fmla="*/ 149798 w 227"/>
                <a:gd name="T9" fmla="*/ 134144 h 252"/>
                <a:gd name="T10" fmla="*/ 186807 w 227"/>
                <a:gd name="T11" fmla="*/ 111125 h 252"/>
                <a:gd name="T12" fmla="*/ 200025 w 227"/>
                <a:gd name="T13" fmla="*/ 28575 h 252"/>
                <a:gd name="T14" fmla="*/ 192094 w 227"/>
                <a:gd name="T15" fmla="*/ 6350 h 252"/>
                <a:gd name="T16" fmla="*/ 186807 w 227"/>
                <a:gd name="T17" fmla="*/ 0 h 252"/>
                <a:gd name="T18" fmla="*/ 172709 w 227"/>
                <a:gd name="T19" fmla="*/ 6350 h 252"/>
                <a:gd name="T20" fmla="*/ 149798 w 227"/>
                <a:gd name="T21" fmla="*/ 46038 h 252"/>
                <a:gd name="T22" fmla="*/ 138343 w 227"/>
                <a:gd name="T23" fmla="*/ 53181 h 252"/>
                <a:gd name="T24" fmla="*/ 83711 w 227"/>
                <a:gd name="T25" fmla="*/ 57944 h 252"/>
                <a:gd name="T26" fmla="*/ 42296 w 227"/>
                <a:gd name="T27" fmla="*/ 76200 h 252"/>
                <a:gd name="T28" fmla="*/ 6168 w 227"/>
                <a:gd name="T29" fmla="*/ 157163 h 252"/>
                <a:gd name="T30" fmla="*/ 0 w 227"/>
                <a:gd name="T31" fmla="*/ 193675 h 2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7" h="252">
                  <a:moveTo>
                    <a:pt x="0" y="244"/>
                  </a:moveTo>
                  <a:lnTo>
                    <a:pt x="7" y="252"/>
                  </a:lnTo>
                  <a:lnTo>
                    <a:pt x="41" y="252"/>
                  </a:lnTo>
                  <a:lnTo>
                    <a:pt x="62" y="229"/>
                  </a:lnTo>
                  <a:lnTo>
                    <a:pt x="170" y="169"/>
                  </a:lnTo>
                  <a:lnTo>
                    <a:pt x="212" y="140"/>
                  </a:lnTo>
                  <a:lnTo>
                    <a:pt x="227" y="36"/>
                  </a:lnTo>
                  <a:lnTo>
                    <a:pt x="218" y="8"/>
                  </a:lnTo>
                  <a:lnTo>
                    <a:pt x="212" y="0"/>
                  </a:lnTo>
                  <a:lnTo>
                    <a:pt x="196" y="8"/>
                  </a:lnTo>
                  <a:lnTo>
                    <a:pt x="170" y="58"/>
                  </a:lnTo>
                  <a:lnTo>
                    <a:pt x="157" y="67"/>
                  </a:lnTo>
                  <a:lnTo>
                    <a:pt x="95" y="73"/>
                  </a:lnTo>
                  <a:lnTo>
                    <a:pt x="48" y="96"/>
                  </a:lnTo>
                  <a:lnTo>
                    <a:pt x="7" y="198"/>
                  </a:lnTo>
                  <a:lnTo>
                    <a:pt x="0" y="244"/>
                  </a:lnTo>
                  <a:close/>
                </a:path>
              </a:pathLst>
            </a:custGeom>
            <a:solidFill>
              <a:srgbClr val="595959"/>
            </a:solidFill>
            <a:ln w="1651">
              <a:solidFill>
                <a:schemeClr val="bg1">
                  <a:lumMod val="50000"/>
                </a:schemeClr>
              </a:solidFill>
              <a:prstDash val="solid"/>
              <a:round/>
              <a:headEnd/>
              <a:tailEnd/>
            </a:ln>
          </p:spPr>
          <p:txBody>
            <a:bodyPr/>
            <a:lstStyle/>
            <a:p>
              <a:pPr>
                <a:defRPr/>
              </a:pPr>
              <a:endParaRPr lang="es-ES_tradnl"/>
            </a:p>
          </p:txBody>
        </p:sp>
        <p:sp>
          <p:nvSpPr>
            <p:cNvPr id="85" name="Freeform 18">
              <a:extLst>
                <a:ext uri="{FF2B5EF4-FFF2-40B4-BE49-F238E27FC236}">
                  <a16:creationId xmlns:a16="http://schemas.microsoft.com/office/drawing/2014/main" id="{ECEBC301-C1B7-4909-A6DA-7B03C98D224C}"/>
                </a:ext>
              </a:extLst>
            </p:cNvPr>
            <p:cNvSpPr>
              <a:spLocks/>
            </p:cNvSpPr>
            <p:nvPr/>
          </p:nvSpPr>
          <p:spPr bwMode="auto">
            <a:xfrm>
              <a:off x="2903597" y="5467021"/>
              <a:ext cx="100130" cy="62581"/>
            </a:xfrm>
            <a:custGeom>
              <a:avLst/>
              <a:gdLst>
                <a:gd name="T0" fmla="*/ 0 w 158"/>
                <a:gd name="T1" fmla="*/ 35245 h 109"/>
                <a:gd name="T2" fmla="*/ 19452 w 158"/>
                <a:gd name="T3" fmla="*/ 22429 h 109"/>
                <a:gd name="T4" fmla="*/ 48630 w 158"/>
                <a:gd name="T5" fmla="*/ 41653 h 109"/>
                <a:gd name="T6" fmla="*/ 72503 w 158"/>
                <a:gd name="T7" fmla="*/ 41653 h 109"/>
                <a:gd name="T8" fmla="*/ 125553 w 158"/>
                <a:gd name="T9" fmla="*/ 0 h 109"/>
                <a:gd name="T10" fmla="*/ 139700 w 158"/>
                <a:gd name="T11" fmla="*/ 0 h 109"/>
                <a:gd name="T12" fmla="*/ 84881 w 158"/>
                <a:gd name="T13" fmla="*/ 87312 h 109"/>
                <a:gd name="T14" fmla="*/ 54819 w 158"/>
                <a:gd name="T15" fmla="*/ 70490 h 109"/>
                <a:gd name="T16" fmla="*/ 23873 w 158"/>
                <a:gd name="T17" fmla="*/ 64082 h 109"/>
                <a:gd name="T18" fmla="*/ 0 w 158"/>
                <a:gd name="T19" fmla="*/ 35245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8" h="109">
                  <a:moveTo>
                    <a:pt x="0" y="44"/>
                  </a:moveTo>
                  <a:lnTo>
                    <a:pt x="22" y="28"/>
                  </a:lnTo>
                  <a:lnTo>
                    <a:pt x="55" y="52"/>
                  </a:lnTo>
                  <a:lnTo>
                    <a:pt x="82" y="52"/>
                  </a:lnTo>
                  <a:lnTo>
                    <a:pt x="142" y="0"/>
                  </a:lnTo>
                  <a:lnTo>
                    <a:pt x="158" y="0"/>
                  </a:lnTo>
                  <a:lnTo>
                    <a:pt x="96" y="109"/>
                  </a:lnTo>
                  <a:lnTo>
                    <a:pt x="62" y="88"/>
                  </a:lnTo>
                  <a:lnTo>
                    <a:pt x="27" y="80"/>
                  </a:lnTo>
                  <a:lnTo>
                    <a:pt x="0" y="44"/>
                  </a:lnTo>
                  <a:close/>
                </a:path>
              </a:pathLst>
            </a:custGeom>
            <a:solidFill>
              <a:srgbClr val="595959"/>
            </a:solidFill>
            <a:ln w="1651">
              <a:solidFill>
                <a:schemeClr val="bg1">
                  <a:lumMod val="50000"/>
                </a:schemeClr>
              </a:solidFill>
              <a:prstDash val="solid"/>
              <a:round/>
              <a:headEnd/>
              <a:tailEnd/>
            </a:ln>
          </p:spPr>
          <p:txBody>
            <a:bodyPr/>
            <a:lstStyle/>
            <a:p>
              <a:pPr>
                <a:defRPr/>
              </a:pPr>
              <a:endParaRPr lang="es-ES_tradnl"/>
            </a:p>
          </p:txBody>
        </p:sp>
        <p:sp>
          <p:nvSpPr>
            <p:cNvPr id="86" name="Freeform 19">
              <a:extLst>
                <a:ext uri="{FF2B5EF4-FFF2-40B4-BE49-F238E27FC236}">
                  <a16:creationId xmlns:a16="http://schemas.microsoft.com/office/drawing/2014/main" id="{9195F9FD-D5D8-440D-BF57-509130425B26}"/>
                </a:ext>
              </a:extLst>
            </p:cNvPr>
            <p:cNvSpPr>
              <a:spLocks/>
            </p:cNvSpPr>
            <p:nvPr/>
          </p:nvSpPr>
          <p:spPr bwMode="auto">
            <a:xfrm>
              <a:off x="2963902" y="5091534"/>
              <a:ext cx="91027" cy="139954"/>
            </a:xfrm>
            <a:custGeom>
              <a:avLst/>
              <a:gdLst>
                <a:gd name="T0" fmla="*/ 0 w 143"/>
                <a:gd name="T1" fmla="*/ 41613 h 244"/>
                <a:gd name="T2" fmla="*/ 30196 w 143"/>
                <a:gd name="T3" fmla="*/ 112036 h 244"/>
                <a:gd name="T4" fmla="*/ 55063 w 143"/>
                <a:gd name="T5" fmla="*/ 143245 h 244"/>
                <a:gd name="T6" fmla="*/ 65720 w 143"/>
                <a:gd name="T7" fmla="*/ 183258 h 244"/>
                <a:gd name="T8" fmla="*/ 78154 w 143"/>
                <a:gd name="T9" fmla="*/ 195262 h 244"/>
                <a:gd name="T10" fmla="*/ 103909 w 143"/>
                <a:gd name="T11" fmla="*/ 160051 h 244"/>
                <a:gd name="T12" fmla="*/ 127000 w 143"/>
                <a:gd name="T13" fmla="*/ 84827 h 244"/>
                <a:gd name="T14" fmla="*/ 120783 w 143"/>
                <a:gd name="T15" fmla="*/ 35211 h 244"/>
                <a:gd name="T16" fmla="*/ 103909 w 143"/>
                <a:gd name="T17" fmla="*/ 18406 h 244"/>
                <a:gd name="T18" fmla="*/ 48846 w 143"/>
                <a:gd name="T19" fmla="*/ 0 h 244"/>
                <a:gd name="T20" fmla="*/ 0 w 143"/>
                <a:gd name="T21" fmla="*/ 41613 h 2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3" h="244">
                  <a:moveTo>
                    <a:pt x="0" y="52"/>
                  </a:moveTo>
                  <a:lnTo>
                    <a:pt x="34" y="140"/>
                  </a:lnTo>
                  <a:lnTo>
                    <a:pt x="62" y="179"/>
                  </a:lnTo>
                  <a:lnTo>
                    <a:pt x="74" y="229"/>
                  </a:lnTo>
                  <a:lnTo>
                    <a:pt x="88" y="244"/>
                  </a:lnTo>
                  <a:lnTo>
                    <a:pt x="117" y="200"/>
                  </a:lnTo>
                  <a:lnTo>
                    <a:pt x="143" y="106"/>
                  </a:lnTo>
                  <a:lnTo>
                    <a:pt x="136" y="44"/>
                  </a:lnTo>
                  <a:lnTo>
                    <a:pt x="117" y="23"/>
                  </a:lnTo>
                  <a:lnTo>
                    <a:pt x="55" y="0"/>
                  </a:lnTo>
                  <a:lnTo>
                    <a:pt x="0" y="52"/>
                  </a:lnTo>
                  <a:close/>
                </a:path>
              </a:pathLst>
            </a:custGeom>
            <a:solidFill>
              <a:srgbClr val="595959"/>
            </a:solidFill>
            <a:ln w="1651">
              <a:solidFill>
                <a:schemeClr val="bg1">
                  <a:lumMod val="50000"/>
                </a:schemeClr>
              </a:solidFill>
              <a:prstDash val="solid"/>
              <a:round/>
              <a:headEnd/>
              <a:tailEnd/>
            </a:ln>
          </p:spPr>
          <p:txBody>
            <a:bodyPr/>
            <a:lstStyle/>
            <a:p>
              <a:pPr>
                <a:defRPr/>
              </a:pPr>
              <a:endParaRPr lang="es-ES_tradnl"/>
            </a:p>
          </p:txBody>
        </p:sp>
        <p:sp>
          <p:nvSpPr>
            <p:cNvPr id="87" name="Freeform 20">
              <a:extLst>
                <a:ext uri="{FF2B5EF4-FFF2-40B4-BE49-F238E27FC236}">
                  <a16:creationId xmlns:a16="http://schemas.microsoft.com/office/drawing/2014/main" id="{F01E089F-8182-465E-A0F4-256C24B8EFEA}"/>
                </a:ext>
              </a:extLst>
            </p:cNvPr>
            <p:cNvSpPr>
              <a:spLocks/>
            </p:cNvSpPr>
            <p:nvPr/>
          </p:nvSpPr>
          <p:spPr bwMode="auto">
            <a:xfrm>
              <a:off x="3181230" y="5319102"/>
              <a:ext cx="80786" cy="76235"/>
            </a:xfrm>
            <a:custGeom>
              <a:avLst/>
              <a:gdLst>
                <a:gd name="T0" fmla="*/ 0 w 129"/>
                <a:gd name="T1" fmla="*/ 39986 h 133"/>
                <a:gd name="T2" fmla="*/ 6116 w 129"/>
                <a:gd name="T3" fmla="*/ 81571 h 133"/>
                <a:gd name="T4" fmla="*/ 28833 w 129"/>
                <a:gd name="T5" fmla="*/ 106362 h 133"/>
                <a:gd name="T6" fmla="*/ 58540 w 129"/>
                <a:gd name="T7" fmla="*/ 106362 h 133"/>
                <a:gd name="T8" fmla="*/ 102227 w 129"/>
                <a:gd name="T9" fmla="*/ 76773 h 133"/>
                <a:gd name="T10" fmla="*/ 112712 w 129"/>
                <a:gd name="T11" fmla="*/ 58379 h 133"/>
                <a:gd name="T12" fmla="*/ 54172 w 129"/>
                <a:gd name="T13" fmla="*/ 0 h 133"/>
                <a:gd name="T14" fmla="*/ 22717 w 129"/>
                <a:gd name="T15" fmla="*/ 10396 h 133"/>
                <a:gd name="T16" fmla="*/ 0 w 129"/>
                <a:gd name="T17" fmla="*/ 39986 h 1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9" h="133">
                  <a:moveTo>
                    <a:pt x="0" y="50"/>
                  </a:moveTo>
                  <a:lnTo>
                    <a:pt x="7" y="102"/>
                  </a:lnTo>
                  <a:lnTo>
                    <a:pt x="33" y="133"/>
                  </a:lnTo>
                  <a:lnTo>
                    <a:pt x="67" y="133"/>
                  </a:lnTo>
                  <a:lnTo>
                    <a:pt x="117" y="96"/>
                  </a:lnTo>
                  <a:lnTo>
                    <a:pt x="129" y="73"/>
                  </a:lnTo>
                  <a:lnTo>
                    <a:pt x="62" y="0"/>
                  </a:lnTo>
                  <a:lnTo>
                    <a:pt x="26" y="13"/>
                  </a:lnTo>
                  <a:lnTo>
                    <a:pt x="0" y="50"/>
                  </a:lnTo>
                  <a:close/>
                </a:path>
              </a:pathLst>
            </a:custGeom>
            <a:solidFill>
              <a:srgbClr val="595959"/>
            </a:solidFill>
            <a:ln w="1651">
              <a:solidFill>
                <a:schemeClr val="bg1">
                  <a:lumMod val="50000"/>
                </a:schemeClr>
              </a:solidFill>
              <a:prstDash val="solid"/>
              <a:round/>
              <a:headEnd/>
              <a:tailEnd/>
            </a:ln>
          </p:spPr>
          <p:txBody>
            <a:bodyPr/>
            <a:lstStyle/>
            <a:p>
              <a:pPr>
                <a:defRPr/>
              </a:pPr>
              <a:endParaRPr lang="es-ES_tradnl"/>
            </a:p>
          </p:txBody>
        </p:sp>
        <p:sp>
          <p:nvSpPr>
            <p:cNvPr id="88" name="Freeform 21">
              <a:extLst>
                <a:ext uri="{FF2B5EF4-FFF2-40B4-BE49-F238E27FC236}">
                  <a16:creationId xmlns:a16="http://schemas.microsoft.com/office/drawing/2014/main" id="{90C5A984-8C9B-4095-85C5-96E747FC1ACE}"/>
                </a:ext>
              </a:extLst>
            </p:cNvPr>
            <p:cNvSpPr>
              <a:spLocks/>
            </p:cNvSpPr>
            <p:nvPr/>
          </p:nvSpPr>
          <p:spPr bwMode="auto">
            <a:xfrm>
              <a:off x="3328011" y="5193940"/>
              <a:ext cx="258290" cy="213914"/>
            </a:xfrm>
            <a:custGeom>
              <a:avLst/>
              <a:gdLst>
                <a:gd name="T0" fmla="*/ 0 w 409"/>
                <a:gd name="T1" fmla="*/ 127455 h 377"/>
                <a:gd name="T2" fmla="*/ 0 w 409"/>
                <a:gd name="T3" fmla="*/ 117163 h 377"/>
                <a:gd name="T4" fmla="*/ 30838 w 409"/>
                <a:gd name="T5" fmla="*/ 104497 h 377"/>
                <a:gd name="T6" fmla="*/ 119827 w 409"/>
                <a:gd name="T7" fmla="*/ 92622 h 377"/>
                <a:gd name="T8" fmla="*/ 174454 w 409"/>
                <a:gd name="T9" fmla="*/ 92622 h 377"/>
                <a:gd name="T10" fmla="*/ 204411 w 409"/>
                <a:gd name="T11" fmla="*/ 82331 h 377"/>
                <a:gd name="T12" fmla="*/ 233487 w 409"/>
                <a:gd name="T13" fmla="*/ 28499 h 377"/>
                <a:gd name="T14" fmla="*/ 265206 w 409"/>
                <a:gd name="T15" fmla="*/ 16625 h 377"/>
                <a:gd name="T16" fmla="*/ 347147 w 409"/>
                <a:gd name="T17" fmla="*/ 0 h 377"/>
                <a:gd name="T18" fmla="*/ 360363 w 409"/>
                <a:gd name="T19" fmla="*/ 8708 h 377"/>
                <a:gd name="T20" fmla="*/ 360363 w 409"/>
                <a:gd name="T21" fmla="*/ 39582 h 377"/>
                <a:gd name="T22" fmla="*/ 324239 w 409"/>
                <a:gd name="T23" fmla="*/ 51457 h 377"/>
                <a:gd name="T24" fmla="*/ 271374 w 409"/>
                <a:gd name="T25" fmla="*/ 92622 h 377"/>
                <a:gd name="T26" fmla="*/ 251990 w 409"/>
                <a:gd name="T27" fmla="*/ 156746 h 377"/>
                <a:gd name="T28" fmla="*/ 186790 w 409"/>
                <a:gd name="T29" fmla="*/ 280242 h 377"/>
                <a:gd name="T30" fmla="*/ 95157 w 409"/>
                <a:gd name="T31" fmla="*/ 298450 h 377"/>
                <a:gd name="T32" fmla="*/ 77535 w 409"/>
                <a:gd name="T33" fmla="*/ 244618 h 377"/>
                <a:gd name="T34" fmla="*/ 47578 w 409"/>
                <a:gd name="T35" fmla="*/ 214536 h 377"/>
                <a:gd name="T36" fmla="*/ 30838 w 409"/>
                <a:gd name="T37" fmla="*/ 163079 h 377"/>
                <a:gd name="T38" fmla="*/ 0 w 409"/>
                <a:gd name="T39" fmla="*/ 127455 h 3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9" h="377">
                  <a:moveTo>
                    <a:pt x="0" y="161"/>
                  </a:moveTo>
                  <a:lnTo>
                    <a:pt x="0" y="148"/>
                  </a:lnTo>
                  <a:lnTo>
                    <a:pt x="35" y="132"/>
                  </a:lnTo>
                  <a:lnTo>
                    <a:pt x="136" y="117"/>
                  </a:lnTo>
                  <a:lnTo>
                    <a:pt x="198" y="117"/>
                  </a:lnTo>
                  <a:lnTo>
                    <a:pt x="232" y="104"/>
                  </a:lnTo>
                  <a:lnTo>
                    <a:pt x="265" y="36"/>
                  </a:lnTo>
                  <a:lnTo>
                    <a:pt x="301" y="21"/>
                  </a:lnTo>
                  <a:lnTo>
                    <a:pt x="394" y="0"/>
                  </a:lnTo>
                  <a:lnTo>
                    <a:pt x="409" y="11"/>
                  </a:lnTo>
                  <a:lnTo>
                    <a:pt x="409" y="50"/>
                  </a:lnTo>
                  <a:lnTo>
                    <a:pt x="368" y="65"/>
                  </a:lnTo>
                  <a:lnTo>
                    <a:pt x="308" y="117"/>
                  </a:lnTo>
                  <a:lnTo>
                    <a:pt x="286" y="198"/>
                  </a:lnTo>
                  <a:lnTo>
                    <a:pt x="212" y="354"/>
                  </a:lnTo>
                  <a:lnTo>
                    <a:pt x="108" y="377"/>
                  </a:lnTo>
                  <a:lnTo>
                    <a:pt x="88" y="309"/>
                  </a:lnTo>
                  <a:lnTo>
                    <a:pt x="54" y="271"/>
                  </a:lnTo>
                  <a:lnTo>
                    <a:pt x="35" y="206"/>
                  </a:lnTo>
                  <a:lnTo>
                    <a:pt x="0" y="161"/>
                  </a:lnTo>
                  <a:close/>
                </a:path>
              </a:pathLst>
            </a:custGeom>
            <a:solidFill>
              <a:srgbClr val="595959"/>
            </a:solidFill>
            <a:ln w="1651">
              <a:solidFill>
                <a:schemeClr val="bg1">
                  <a:lumMod val="50000"/>
                </a:schemeClr>
              </a:solidFill>
              <a:prstDash val="solid"/>
              <a:round/>
              <a:headEnd/>
              <a:tailEnd/>
            </a:ln>
          </p:spPr>
          <p:txBody>
            <a:bodyPr/>
            <a:lstStyle/>
            <a:p>
              <a:pPr>
                <a:defRPr/>
              </a:pPr>
              <a:endParaRPr lang="es-ES_tradnl"/>
            </a:p>
          </p:txBody>
        </p:sp>
        <p:sp>
          <p:nvSpPr>
            <p:cNvPr id="89" name="Freeform 28">
              <a:extLst>
                <a:ext uri="{FF2B5EF4-FFF2-40B4-BE49-F238E27FC236}">
                  <a16:creationId xmlns:a16="http://schemas.microsoft.com/office/drawing/2014/main" id="{71751687-D8AB-42A7-94BF-FF9DEC161803}"/>
                </a:ext>
              </a:extLst>
            </p:cNvPr>
            <p:cNvSpPr>
              <a:spLocks/>
            </p:cNvSpPr>
            <p:nvPr/>
          </p:nvSpPr>
          <p:spPr bwMode="auto">
            <a:xfrm>
              <a:off x="2213490" y="2704344"/>
              <a:ext cx="273082" cy="265117"/>
            </a:xfrm>
            <a:custGeom>
              <a:avLst/>
              <a:gdLst>
                <a:gd name="T0" fmla="*/ 0 w 430"/>
                <a:gd name="T1" fmla="*/ 170718 h 468"/>
                <a:gd name="T2" fmla="*/ 0 w 430"/>
                <a:gd name="T3" fmla="*/ 141474 h 468"/>
                <a:gd name="T4" fmla="*/ 31012 w 430"/>
                <a:gd name="T5" fmla="*/ 135151 h 468"/>
                <a:gd name="T6" fmla="*/ 73542 w 430"/>
                <a:gd name="T7" fmla="*/ 146216 h 468"/>
                <a:gd name="T8" fmla="*/ 79744 w 430"/>
                <a:gd name="T9" fmla="*/ 141474 h 468"/>
                <a:gd name="T10" fmla="*/ 79744 w 430"/>
                <a:gd name="T11" fmla="*/ 123296 h 468"/>
                <a:gd name="T12" fmla="*/ 31012 w 430"/>
                <a:gd name="T13" fmla="*/ 59277 h 468"/>
                <a:gd name="T14" fmla="*/ 31012 w 430"/>
                <a:gd name="T15" fmla="*/ 22920 h 468"/>
                <a:gd name="T16" fmla="*/ 73542 w 430"/>
                <a:gd name="T17" fmla="*/ 36357 h 468"/>
                <a:gd name="T18" fmla="*/ 84174 w 430"/>
                <a:gd name="T19" fmla="*/ 0 h 468"/>
                <a:gd name="T20" fmla="*/ 108984 w 430"/>
                <a:gd name="T21" fmla="*/ 0 h 468"/>
                <a:gd name="T22" fmla="*/ 145312 w 430"/>
                <a:gd name="T23" fmla="*/ 70342 h 468"/>
                <a:gd name="T24" fmla="*/ 175437 w 430"/>
                <a:gd name="T25" fmla="*/ 70342 h 468"/>
                <a:gd name="T26" fmla="*/ 200247 w 430"/>
                <a:gd name="T27" fmla="*/ 88520 h 468"/>
                <a:gd name="T28" fmla="*/ 217967 w 430"/>
                <a:gd name="T29" fmla="*/ 88520 h 468"/>
                <a:gd name="T30" fmla="*/ 248979 w 430"/>
                <a:gd name="T31" fmla="*/ 47422 h 468"/>
                <a:gd name="T32" fmla="*/ 266700 w 430"/>
                <a:gd name="T33" fmla="*/ 53744 h 468"/>
                <a:gd name="T34" fmla="*/ 266700 w 430"/>
                <a:gd name="T35" fmla="*/ 82197 h 468"/>
                <a:gd name="T36" fmla="*/ 253409 w 430"/>
                <a:gd name="T37" fmla="*/ 105118 h 468"/>
                <a:gd name="T38" fmla="*/ 259612 w 430"/>
                <a:gd name="T39" fmla="*/ 116973 h 468"/>
                <a:gd name="T40" fmla="*/ 285307 w 430"/>
                <a:gd name="T41" fmla="*/ 129619 h 468"/>
                <a:gd name="T42" fmla="*/ 340242 w 430"/>
                <a:gd name="T43" fmla="*/ 129619 h 468"/>
                <a:gd name="T44" fmla="*/ 362393 w 430"/>
                <a:gd name="T45" fmla="*/ 141474 h 468"/>
                <a:gd name="T46" fmla="*/ 381000 w 430"/>
                <a:gd name="T47" fmla="*/ 205493 h 468"/>
                <a:gd name="T48" fmla="*/ 362393 w 430"/>
                <a:gd name="T49" fmla="*/ 275045 h 468"/>
                <a:gd name="T50" fmla="*/ 302142 w 430"/>
                <a:gd name="T51" fmla="*/ 294014 h 468"/>
                <a:gd name="T52" fmla="*/ 326065 w 430"/>
                <a:gd name="T53" fmla="*/ 322466 h 468"/>
                <a:gd name="T54" fmla="*/ 321635 w 430"/>
                <a:gd name="T55" fmla="*/ 339064 h 468"/>
                <a:gd name="T56" fmla="*/ 285307 w 430"/>
                <a:gd name="T57" fmla="*/ 369888 h 468"/>
                <a:gd name="T58" fmla="*/ 217967 w 430"/>
                <a:gd name="T59" fmla="*/ 357242 h 468"/>
                <a:gd name="T60" fmla="*/ 217967 w 430"/>
                <a:gd name="T61" fmla="*/ 316144 h 468"/>
                <a:gd name="T62" fmla="*/ 200247 w 430"/>
                <a:gd name="T63" fmla="*/ 304288 h 468"/>
                <a:gd name="T64" fmla="*/ 163919 w 430"/>
                <a:gd name="T65" fmla="*/ 316144 h 468"/>
                <a:gd name="T66" fmla="*/ 149742 w 430"/>
                <a:gd name="T67" fmla="*/ 310611 h 468"/>
                <a:gd name="T68" fmla="*/ 126705 w 430"/>
                <a:gd name="T69" fmla="*/ 264770 h 468"/>
                <a:gd name="T70" fmla="*/ 84174 w 430"/>
                <a:gd name="T71" fmla="*/ 252915 h 468"/>
                <a:gd name="T72" fmla="*/ 54049 w 430"/>
                <a:gd name="T73" fmla="*/ 222091 h 468"/>
                <a:gd name="T74" fmla="*/ 35442 w 430"/>
                <a:gd name="T75" fmla="*/ 222091 h 468"/>
                <a:gd name="T76" fmla="*/ 23037 w 430"/>
                <a:gd name="T77" fmla="*/ 211816 h 468"/>
                <a:gd name="T78" fmla="*/ 41644 w 430"/>
                <a:gd name="T79" fmla="*/ 170718 h 468"/>
                <a:gd name="T80" fmla="*/ 6202 w 430"/>
                <a:gd name="T81" fmla="*/ 176250 h 468"/>
                <a:gd name="T82" fmla="*/ 0 w 430"/>
                <a:gd name="T83" fmla="*/ 170718 h 4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0" h="468">
                  <a:moveTo>
                    <a:pt x="0" y="216"/>
                  </a:moveTo>
                  <a:lnTo>
                    <a:pt x="0" y="179"/>
                  </a:lnTo>
                  <a:lnTo>
                    <a:pt x="35" y="171"/>
                  </a:lnTo>
                  <a:lnTo>
                    <a:pt x="83" y="185"/>
                  </a:lnTo>
                  <a:lnTo>
                    <a:pt x="90" y="179"/>
                  </a:lnTo>
                  <a:lnTo>
                    <a:pt x="90" y="156"/>
                  </a:lnTo>
                  <a:lnTo>
                    <a:pt x="35" y="75"/>
                  </a:lnTo>
                  <a:lnTo>
                    <a:pt x="35" y="29"/>
                  </a:lnTo>
                  <a:lnTo>
                    <a:pt x="83" y="46"/>
                  </a:lnTo>
                  <a:lnTo>
                    <a:pt x="95" y="0"/>
                  </a:lnTo>
                  <a:lnTo>
                    <a:pt x="123" y="0"/>
                  </a:lnTo>
                  <a:lnTo>
                    <a:pt x="164" y="89"/>
                  </a:lnTo>
                  <a:lnTo>
                    <a:pt x="198" y="89"/>
                  </a:lnTo>
                  <a:lnTo>
                    <a:pt x="226" y="112"/>
                  </a:lnTo>
                  <a:lnTo>
                    <a:pt x="246" y="112"/>
                  </a:lnTo>
                  <a:lnTo>
                    <a:pt x="281" y="60"/>
                  </a:lnTo>
                  <a:lnTo>
                    <a:pt x="301" y="68"/>
                  </a:lnTo>
                  <a:lnTo>
                    <a:pt x="301" y="104"/>
                  </a:lnTo>
                  <a:lnTo>
                    <a:pt x="286" y="133"/>
                  </a:lnTo>
                  <a:lnTo>
                    <a:pt x="293" y="148"/>
                  </a:lnTo>
                  <a:lnTo>
                    <a:pt x="322" y="164"/>
                  </a:lnTo>
                  <a:lnTo>
                    <a:pt x="384" y="164"/>
                  </a:lnTo>
                  <a:lnTo>
                    <a:pt x="409" y="179"/>
                  </a:lnTo>
                  <a:lnTo>
                    <a:pt x="430" y="260"/>
                  </a:lnTo>
                  <a:lnTo>
                    <a:pt x="409" y="348"/>
                  </a:lnTo>
                  <a:lnTo>
                    <a:pt x="341" y="372"/>
                  </a:lnTo>
                  <a:lnTo>
                    <a:pt x="368" y="408"/>
                  </a:lnTo>
                  <a:lnTo>
                    <a:pt x="363" y="429"/>
                  </a:lnTo>
                  <a:lnTo>
                    <a:pt x="322" y="468"/>
                  </a:lnTo>
                  <a:lnTo>
                    <a:pt x="246" y="452"/>
                  </a:lnTo>
                  <a:lnTo>
                    <a:pt x="246" y="400"/>
                  </a:lnTo>
                  <a:lnTo>
                    <a:pt x="226" y="385"/>
                  </a:lnTo>
                  <a:lnTo>
                    <a:pt x="185" y="400"/>
                  </a:lnTo>
                  <a:lnTo>
                    <a:pt x="169" y="393"/>
                  </a:lnTo>
                  <a:lnTo>
                    <a:pt x="143" y="335"/>
                  </a:lnTo>
                  <a:lnTo>
                    <a:pt x="95" y="320"/>
                  </a:lnTo>
                  <a:lnTo>
                    <a:pt x="61" y="281"/>
                  </a:lnTo>
                  <a:lnTo>
                    <a:pt x="40" y="281"/>
                  </a:lnTo>
                  <a:lnTo>
                    <a:pt x="26" y="268"/>
                  </a:lnTo>
                  <a:lnTo>
                    <a:pt x="47" y="216"/>
                  </a:lnTo>
                  <a:lnTo>
                    <a:pt x="7" y="223"/>
                  </a:lnTo>
                  <a:lnTo>
                    <a:pt x="0" y="216"/>
                  </a:lnTo>
                  <a:close/>
                </a:path>
              </a:pathLst>
            </a:custGeom>
            <a:solidFill>
              <a:srgbClr val="ECF1F9"/>
            </a:solidFill>
            <a:ln>
              <a:solidFill>
                <a:schemeClr val="bg1">
                  <a:lumMod val="50000"/>
                </a:schemeClr>
              </a:solidFill>
            </a:ln>
          </p:spPr>
          <p:txBody>
            <a:bodyPr/>
            <a:lstStyle/>
            <a:p>
              <a:pPr>
                <a:defRPr/>
              </a:pPr>
              <a:endParaRPr lang="es-ES_tradnl"/>
            </a:p>
          </p:txBody>
        </p:sp>
        <p:sp>
          <p:nvSpPr>
            <p:cNvPr id="90" name="Freeform 29">
              <a:extLst>
                <a:ext uri="{FF2B5EF4-FFF2-40B4-BE49-F238E27FC236}">
                  <a16:creationId xmlns:a16="http://schemas.microsoft.com/office/drawing/2014/main" id="{FA58DA65-1507-49C8-A4F6-7B9DEB8BDAC4}"/>
                </a:ext>
              </a:extLst>
            </p:cNvPr>
            <p:cNvSpPr>
              <a:spLocks/>
            </p:cNvSpPr>
            <p:nvPr/>
          </p:nvSpPr>
          <p:spPr bwMode="auto">
            <a:xfrm>
              <a:off x="1133680" y="2518877"/>
              <a:ext cx="722528" cy="269668"/>
            </a:xfrm>
            <a:custGeom>
              <a:avLst/>
              <a:gdLst>
                <a:gd name="T0" fmla="*/ 17670 w 1141"/>
                <a:gd name="T1" fmla="*/ 140791 h 473"/>
                <a:gd name="T2" fmla="*/ 60077 w 1141"/>
                <a:gd name="T3" fmla="*/ 235446 h 473"/>
                <a:gd name="T4" fmla="*/ 90999 w 1141"/>
                <a:gd name="T5" fmla="*/ 258514 h 473"/>
                <a:gd name="T6" fmla="*/ 133407 w 1141"/>
                <a:gd name="T7" fmla="*/ 240219 h 473"/>
                <a:gd name="T8" fmla="*/ 133407 w 1141"/>
                <a:gd name="T9" fmla="*/ 276809 h 473"/>
                <a:gd name="T10" fmla="*/ 72446 w 1141"/>
                <a:gd name="T11" fmla="*/ 334875 h 473"/>
                <a:gd name="T12" fmla="*/ 114854 w 1141"/>
                <a:gd name="T13" fmla="*/ 376237 h 473"/>
                <a:gd name="T14" fmla="*/ 222639 w 1141"/>
                <a:gd name="T15" fmla="*/ 357942 h 473"/>
                <a:gd name="T16" fmla="*/ 259746 w 1141"/>
                <a:gd name="T17" fmla="*/ 329307 h 473"/>
                <a:gd name="T18" fmla="*/ 350745 w 1141"/>
                <a:gd name="T19" fmla="*/ 312603 h 473"/>
                <a:gd name="T20" fmla="*/ 409939 w 1141"/>
                <a:gd name="T21" fmla="*/ 318171 h 473"/>
                <a:gd name="T22" fmla="*/ 517725 w 1141"/>
                <a:gd name="T23" fmla="*/ 341238 h 473"/>
                <a:gd name="T24" fmla="*/ 566317 w 1141"/>
                <a:gd name="T25" fmla="*/ 306239 h 473"/>
                <a:gd name="T26" fmla="*/ 693540 w 1141"/>
                <a:gd name="T27" fmla="*/ 295103 h 473"/>
                <a:gd name="T28" fmla="*/ 790723 w 1141"/>
                <a:gd name="T29" fmla="*/ 287945 h 473"/>
                <a:gd name="T30" fmla="*/ 862286 w 1141"/>
                <a:gd name="T31" fmla="*/ 217152 h 473"/>
                <a:gd name="T32" fmla="*/ 898509 w 1141"/>
                <a:gd name="T33" fmla="*/ 246582 h 473"/>
                <a:gd name="T34" fmla="*/ 940917 w 1141"/>
                <a:gd name="T35" fmla="*/ 206811 h 473"/>
                <a:gd name="T36" fmla="*/ 1001878 w 1141"/>
                <a:gd name="T37" fmla="*/ 188516 h 473"/>
                <a:gd name="T38" fmla="*/ 970072 w 1141"/>
                <a:gd name="T39" fmla="*/ 147154 h 473"/>
                <a:gd name="T40" fmla="*/ 887024 w 1141"/>
                <a:gd name="T41" fmla="*/ 112155 h 473"/>
                <a:gd name="T42" fmla="*/ 716510 w 1141"/>
                <a:gd name="T43" fmla="*/ 69202 h 473"/>
                <a:gd name="T44" fmla="*/ 657317 w 1141"/>
                <a:gd name="T45" fmla="*/ 89088 h 473"/>
                <a:gd name="T46" fmla="*/ 566317 w 1141"/>
                <a:gd name="T47" fmla="*/ 39771 h 473"/>
                <a:gd name="T48" fmla="*/ 505356 w 1141"/>
                <a:gd name="T49" fmla="*/ 0 h 473"/>
                <a:gd name="T50" fmla="*/ 421425 w 1141"/>
                <a:gd name="T51" fmla="*/ 52498 h 473"/>
                <a:gd name="T52" fmla="*/ 397570 w 1141"/>
                <a:gd name="T53" fmla="*/ 52498 h 473"/>
                <a:gd name="T54" fmla="*/ 283600 w 1141"/>
                <a:gd name="T55" fmla="*/ 39771 h 473"/>
                <a:gd name="T56" fmla="*/ 210271 w 1141"/>
                <a:gd name="T57" fmla="*/ 39771 h 473"/>
                <a:gd name="T58" fmla="*/ 169630 w 1141"/>
                <a:gd name="T59" fmla="*/ 66020 h 473"/>
                <a:gd name="T60" fmla="*/ 127223 w 1141"/>
                <a:gd name="T61" fmla="*/ 34999 h 473"/>
                <a:gd name="T62" fmla="*/ 42408 w 1141"/>
                <a:gd name="T63" fmla="*/ 69202 h 473"/>
                <a:gd name="T64" fmla="*/ 0 w 1141"/>
                <a:gd name="T65" fmla="*/ 112155 h 47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41" h="473">
                  <a:moveTo>
                    <a:pt x="0" y="141"/>
                  </a:moveTo>
                  <a:lnTo>
                    <a:pt x="20" y="177"/>
                  </a:lnTo>
                  <a:lnTo>
                    <a:pt x="48" y="281"/>
                  </a:lnTo>
                  <a:lnTo>
                    <a:pt x="68" y="296"/>
                  </a:lnTo>
                  <a:lnTo>
                    <a:pt x="82" y="325"/>
                  </a:lnTo>
                  <a:lnTo>
                    <a:pt x="103" y="325"/>
                  </a:lnTo>
                  <a:lnTo>
                    <a:pt x="130" y="310"/>
                  </a:lnTo>
                  <a:lnTo>
                    <a:pt x="151" y="302"/>
                  </a:lnTo>
                  <a:lnTo>
                    <a:pt x="163" y="310"/>
                  </a:lnTo>
                  <a:lnTo>
                    <a:pt x="151" y="348"/>
                  </a:lnTo>
                  <a:lnTo>
                    <a:pt x="75" y="400"/>
                  </a:lnTo>
                  <a:lnTo>
                    <a:pt x="82" y="421"/>
                  </a:lnTo>
                  <a:lnTo>
                    <a:pt x="124" y="445"/>
                  </a:lnTo>
                  <a:lnTo>
                    <a:pt x="130" y="473"/>
                  </a:lnTo>
                  <a:lnTo>
                    <a:pt x="211" y="437"/>
                  </a:lnTo>
                  <a:lnTo>
                    <a:pt x="252" y="450"/>
                  </a:lnTo>
                  <a:lnTo>
                    <a:pt x="278" y="445"/>
                  </a:lnTo>
                  <a:lnTo>
                    <a:pt x="294" y="414"/>
                  </a:lnTo>
                  <a:lnTo>
                    <a:pt x="335" y="385"/>
                  </a:lnTo>
                  <a:lnTo>
                    <a:pt x="397" y="393"/>
                  </a:lnTo>
                  <a:lnTo>
                    <a:pt x="431" y="385"/>
                  </a:lnTo>
                  <a:lnTo>
                    <a:pt x="464" y="400"/>
                  </a:lnTo>
                  <a:lnTo>
                    <a:pt x="524" y="393"/>
                  </a:lnTo>
                  <a:lnTo>
                    <a:pt x="586" y="429"/>
                  </a:lnTo>
                  <a:lnTo>
                    <a:pt x="620" y="393"/>
                  </a:lnTo>
                  <a:lnTo>
                    <a:pt x="641" y="385"/>
                  </a:lnTo>
                  <a:lnTo>
                    <a:pt x="737" y="400"/>
                  </a:lnTo>
                  <a:lnTo>
                    <a:pt x="785" y="371"/>
                  </a:lnTo>
                  <a:lnTo>
                    <a:pt x="845" y="377"/>
                  </a:lnTo>
                  <a:lnTo>
                    <a:pt x="895" y="362"/>
                  </a:lnTo>
                  <a:lnTo>
                    <a:pt x="914" y="310"/>
                  </a:lnTo>
                  <a:lnTo>
                    <a:pt x="976" y="273"/>
                  </a:lnTo>
                  <a:lnTo>
                    <a:pt x="997" y="281"/>
                  </a:lnTo>
                  <a:lnTo>
                    <a:pt x="1017" y="310"/>
                  </a:lnTo>
                  <a:lnTo>
                    <a:pt x="1045" y="296"/>
                  </a:lnTo>
                  <a:lnTo>
                    <a:pt x="1065" y="260"/>
                  </a:lnTo>
                  <a:lnTo>
                    <a:pt x="1119" y="250"/>
                  </a:lnTo>
                  <a:lnTo>
                    <a:pt x="1134" y="237"/>
                  </a:lnTo>
                  <a:lnTo>
                    <a:pt x="1141" y="193"/>
                  </a:lnTo>
                  <a:lnTo>
                    <a:pt x="1098" y="185"/>
                  </a:lnTo>
                  <a:lnTo>
                    <a:pt x="1050" y="154"/>
                  </a:lnTo>
                  <a:lnTo>
                    <a:pt x="1004" y="141"/>
                  </a:lnTo>
                  <a:lnTo>
                    <a:pt x="866" y="125"/>
                  </a:lnTo>
                  <a:lnTo>
                    <a:pt x="811" y="87"/>
                  </a:lnTo>
                  <a:lnTo>
                    <a:pt x="778" y="87"/>
                  </a:lnTo>
                  <a:lnTo>
                    <a:pt x="744" y="112"/>
                  </a:lnTo>
                  <a:lnTo>
                    <a:pt x="730" y="73"/>
                  </a:lnTo>
                  <a:lnTo>
                    <a:pt x="641" y="50"/>
                  </a:lnTo>
                  <a:lnTo>
                    <a:pt x="593" y="0"/>
                  </a:lnTo>
                  <a:lnTo>
                    <a:pt x="572" y="0"/>
                  </a:lnTo>
                  <a:lnTo>
                    <a:pt x="553" y="37"/>
                  </a:lnTo>
                  <a:lnTo>
                    <a:pt x="477" y="66"/>
                  </a:lnTo>
                  <a:lnTo>
                    <a:pt x="450" y="94"/>
                  </a:lnTo>
                  <a:lnTo>
                    <a:pt x="450" y="66"/>
                  </a:lnTo>
                  <a:lnTo>
                    <a:pt x="438" y="58"/>
                  </a:lnTo>
                  <a:lnTo>
                    <a:pt x="321" y="50"/>
                  </a:lnTo>
                  <a:lnTo>
                    <a:pt x="287" y="66"/>
                  </a:lnTo>
                  <a:lnTo>
                    <a:pt x="238" y="50"/>
                  </a:lnTo>
                  <a:lnTo>
                    <a:pt x="202" y="58"/>
                  </a:lnTo>
                  <a:lnTo>
                    <a:pt x="192" y="83"/>
                  </a:lnTo>
                  <a:lnTo>
                    <a:pt x="177" y="50"/>
                  </a:lnTo>
                  <a:lnTo>
                    <a:pt x="144" y="44"/>
                  </a:lnTo>
                  <a:lnTo>
                    <a:pt x="82" y="44"/>
                  </a:lnTo>
                  <a:lnTo>
                    <a:pt x="48" y="87"/>
                  </a:lnTo>
                  <a:lnTo>
                    <a:pt x="41" y="125"/>
                  </a:lnTo>
                  <a:lnTo>
                    <a:pt x="0" y="141"/>
                  </a:lnTo>
                  <a:close/>
                </a:path>
              </a:pathLst>
            </a:custGeom>
            <a:solidFill>
              <a:srgbClr val="FFFFFF"/>
            </a:solidFill>
            <a:ln w="1651">
              <a:solidFill>
                <a:schemeClr val="tx1">
                  <a:lumMod val="50000"/>
                  <a:lumOff val="50000"/>
                </a:schemeClr>
              </a:solidFill>
              <a:prstDash val="solid"/>
              <a:round/>
              <a:headEnd/>
              <a:tailEnd/>
            </a:ln>
          </p:spPr>
          <p:txBody>
            <a:bodyPr/>
            <a:lstStyle/>
            <a:p>
              <a:pPr>
                <a:defRPr/>
              </a:pPr>
              <a:endParaRPr lang="es-ES_tradnl"/>
            </a:p>
          </p:txBody>
        </p:sp>
        <p:sp>
          <p:nvSpPr>
            <p:cNvPr id="91" name="Freeform 30">
              <a:extLst>
                <a:ext uri="{FF2B5EF4-FFF2-40B4-BE49-F238E27FC236}">
                  <a16:creationId xmlns:a16="http://schemas.microsoft.com/office/drawing/2014/main" id="{37684A1A-F097-44DA-ADED-C79E5D6FED5E}"/>
                </a:ext>
              </a:extLst>
            </p:cNvPr>
            <p:cNvSpPr>
              <a:spLocks/>
            </p:cNvSpPr>
            <p:nvPr/>
          </p:nvSpPr>
          <p:spPr bwMode="auto">
            <a:xfrm>
              <a:off x="1505754" y="3450767"/>
              <a:ext cx="461963" cy="397107"/>
            </a:xfrm>
            <a:custGeom>
              <a:avLst/>
              <a:gdLst>
                <a:gd name="T0" fmla="*/ 0 w 732"/>
                <a:gd name="T1" fmla="*/ 447370 h 696"/>
                <a:gd name="T2" fmla="*/ 25534 w 732"/>
                <a:gd name="T3" fmla="*/ 378115 h 696"/>
                <a:gd name="T4" fmla="*/ 60754 w 732"/>
                <a:gd name="T5" fmla="*/ 353438 h 696"/>
                <a:gd name="T6" fmla="*/ 96855 w 732"/>
                <a:gd name="T7" fmla="*/ 359806 h 696"/>
                <a:gd name="T8" fmla="*/ 114465 w 732"/>
                <a:gd name="T9" fmla="*/ 341498 h 696"/>
                <a:gd name="T10" fmla="*/ 114465 w 732"/>
                <a:gd name="T11" fmla="*/ 323189 h 696"/>
                <a:gd name="T12" fmla="*/ 96855 w 732"/>
                <a:gd name="T13" fmla="*/ 300104 h 696"/>
                <a:gd name="T14" fmla="*/ 132955 w 732"/>
                <a:gd name="T15" fmla="*/ 283387 h 696"/>
                <a:gd name="T16" fmla="*/ 151446 w 732"/>
                <a:gd name="T17" fmla="*/ 240402 h 696"/>
                <a:gd name="T18" fmla="*/ 198112 w 732"/>
                <a:gd name="T19" fmla="*/ 217317 h 696"/>
                <a:gd name="T20" fmla="*/ 210439 w 732"/>
                <a:gd name="T21" fmla="*/ 182291 h 696"/>
                <a:gd name="T22" fmla="*/ 252703 w 732"/>
                <a:gd name="T23" fmla="*/ 134529 h 696"/>
                <a:gd name="T24" fmla="*/ 240376 w 732"/>
                <a:gd name="T25" fmla="*/ 51742 h 696"/>
                <a:gd name="T26" fmla="*/ 246540 w 732"/>
                <a:gd name="T27" fmla="*/ 10348 h 696"/>
                <a:gd name="T28" fmla="*/ 288804 w 732"/>
                <a:gd name="T29" fmla="*/ 0 h 696"/>
                <a:gd name="T30" fmla="*/ 331067 w 732"/>
                <a:gd name="T31" fmla="*/ 35025 h 696"/>
                <a:gd name="T32" fmla="*/ 391822 w 732"/>
                <a:gd name="T33" fmla="*/ 16717 h 696"/>
                <a:gd name="T34" fmla="*/ 397985 w 732"/>
                <a:gd name="T35" fmla="*/ 41394 h 696"/>
                <a:gd name="T36" fmla="*/ 438488 w 732"/>
                <a:gd name="T37" fmla="*/ 81195 h 696"/>
                <a:gd name="T38" fmla="*/ 438488 w 732"/>
                <a:gd name="T39" fmla="*/ 111444 h 696"/>
                <a:gd name="T40" fmla="*/ 456979 w 732"/>
                <a:gd name="T41" fmla="*/ 147266 h 696"/>
                <a:gd name="T42" fmla="*/ 456979 w 732"/>
                <a:gd name="T43" fmla="*/ 175923 h 696"/>
                <a:gd name="T44" fmla="*/ 488677 w 732"/>
                <a:gd name="T45" fmla="*/ 200600 h 696"/>
                <a:gd name="T46" fmla="*/ 494840 w 732"/>
                <a:gd name="T47" fmla="*/ 217317 h 696"/>
                <a:gd name="T48" fmla="*/ 517733 w 732"/>
                <a:gd name="T49" fmla="*/ 229257 h 696"/>
                <a:gd name="T50" fmla="*/ 499243 w 732"/>
                <a:gd name="T51" fmla="*/ 253934 h 696"/>
                <a:gd name="T52" fmla="*/ 505406 w 732"/>
                <a:gd name="T53" fmla="*/ 275427 h 696"/>
                <a:gd name="T54" fmla="*/ 535343 w 732"/>
                <a:gd name="T55" fmla="*/ 270651 h 696"/>
                <a:gd name="T56" fmla="*/ 558236 w 732"/>
                <a:gd name="T57" fmla="*/ 248362 h 696"/>
                <a:gd name="T58" fmla="*/ 577607 w 732"/>
                <a:gd name="T59" fmla="*/ 240402 h 696"/>
                <a:gd name="T60" fmla="*/ 644525 w 732"/>
                <a:gd name="T61" fmla="*/ 253934 h 696"/>
                <a:gd name="T62" fmla="*/ 614588 w 732"/>
                <a:gd name="T63" fmla="*/ 283387 h 696"/>
                <a:gd name="T64" fmla="*/ 596098 w 732"/>
                <a:gd name="T65" fmla="*/ 283387 h 696"/>
                <a:gd name="T66" fmla="*/ 570563 w 732"/>
                <a:gd name="T67" fmla="*/ 312044 h 696"/>
                <a:gd name="T68" fmla="*/ 564400 w 732"/>
                <a:gd name="T69" fmla="*/ 424285 h 696"/>
                <a:gd name="T70" fmla="*/ 529180 w 732"/>
                <a:gd name="T71" fmla="*/ 411548 h 696"/>
                <a:gd name="T72" fmla="*/ 511570 w 732"/>
                <a:gd name="T73" fmla="*/ 417917 h 696"/>
                <a:gd name="T74" fmla="*/ 499243 w 732"/>
                <a:gd name="T75" fmla="*/ 447370 h 696"/>
                <a:gd name="T76" fmla="*/ 450815 w 732"/>
                <a:gd name="T77" fmla="*/ 500704 h 696"/>
                <a:gd name="T78" fmla="*/ 427922 w 732"/>
                <a:gd name="T79" fmla="*/ 495928 h 696"/>
                <a:gd name="T80" fmla="*/ 414715 w 732"/>
                <a:gd name="T81" fmla="*/ 469659 h 696"/>
                <a:gd name="T82" fmla="*/ 391822 w 732"/>
                <a:gd name="T83" fmla="*/ 460902 h 696"/>
                <a:gd name="T84" fmla="*/ 379495 w 732"/>
                <a:gd name="T85" fmla="*/ 465678 h 696"/>
                <a:gd name="T86" fmla="*/ 353960 w 732"/>
                <a:gd name="T87" fmla="*/ 500704 h 696"/>
                <a:gd name="T88" fmla="*/ 331067 w 732"/>
                <a:gd name="T89" fmla="*/ 505480 h 696"/>
                <a:gd name="T90" fmla="*/ 301131 w 732"/>
                <a:gd name="T91" fmla="*/ 535729 h 696"/>
                <a:gd name="T92" fmla="*/ 278238 w 732"/>
                <a:gd name="T93" fmla="*/ 505480 h 696"/>
                <a:gd name="T94" fmla="*/ 258867 w 732"/>
                <a:gd name="T95" fmla="*/ 512644 h 696"/>
                <a:gd name="T96" fmla="*/ 246540 w 732"/>
                <a:gd name="T97" fmla="*/ 535729 h 696"/>
                <a:gd name="T98" fmla="*/ 228049 w 732"/>
                <a:gd name="T99" fmla="*/ 542098 h 696"/>
                <a:gd name="T100" fmla="*/ 193710 w 732"/>
                <a:gd name="T101" fmla="*/ 535729 h 696"/>
                <a:gd name="T102" fmla="*/ 151446 w 732"/>
                <a:gd name="T103" fmla="*/ 554038 h 696"/>
                <a:gd name="T104" fmla="*/ 139119 w 732"/>
                <a:gd name="T105" fmla="*/ 548466 h 696"/>
                <a:gd name="T106" fmla="*/ 126792 w 732"/>
                <a:gd name="T107" fmla="*/ 519013 h 696"/>
                <a:gd name="T108" fmla="*/ 126792 w 732"/>
                <a:gd name="T109" fmla="*/ 477619 h 696"/>
                <a:gd name="T110" fmla="*/ 114465 w 732"/>
                <a:gd name="T111" fmla="*/ 469659 h 696"/>
                <a:gd name="T112" fmla="*/ 78364 w 732"/>
                <a:gd name="T113" fmla="*/ 495928 h 696"/>
                <a:gd name="T114" fmla="*/ 44025 w 732"/>
                <a:gd name="T115" fmla="*/ 495928 h 696"/>
                <a:gd name="T116" fmla="*/ 0 w 732"/>
                <a:gd name="T117" fmla="*/ 447370 h 6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32" h="696">
                  <a:moveTo>
                    <a:pt x="0" y="562"/>
                  </a:moveTo>
                  <a:lnTo>
                    <a:pt x="29" y="475"/>
                  </a:lnTo>
                  <a:lnTo>
                    <a:pt x="69" y="444"/>
                  </a:lnTo>
                  <a:lnTo>
                    <a:pt x="110" y="452"/>
                  </a:lnTo>
                  <a:lnTo>
                    <a:pt x="130" y="429"/>
                  </a:lnTo>
                  <a:lnTo>
                    <a:pt x="130" y="406"/>
                  </a:lnTo>
                  <a:lnTo>
                    <a:pt x="110" y="377"/>
                  </a:lnTo>
                  <a:lnTo>
                    <a:pt x="151" y="356"/>
                  </a:lnTo>
                  <a:lnTo>
                    <a:pt x="172" y="302"/>
                  </a:lnTo>
                  <a:lnTo>
                    <a:pt x="225" y="273"/>
                  </a:lnTo>
                  <a:lnTo>
                    <a:pt x="239" y="229"/>
                  </a:lnTo>
                  <a:lnTo>
                    <a:pt x="287" y="169"/>
                  </a:lnTo>
                  <a:lnTo>
                    <a:pt x="273" y="65"/>
                  </a:lnTo>
                  <a:lnTo>
                    <a:pt x="280" y="13"/>
                  </a:lnTo>
                  <a:lnTo>
                    <a:pt x="328" y="0"/>
                  </a:lnTo>
                  <a:lnTo>
                    <a:pt x="376" y="44"/>
                  </a:lnTo>
                  <a:lnTo>
                    <a:pt x="445" y="21"/>
                  </a:lnTo>
                  <a:lnTo>
                    <a:pt x="452" y="52"/>
                  </a:lnTo>
                  <a:lnTo>
                    <a:pt x="498" y="102"/>
                  </a:lnTo>
                  <a:lnTo>
                    <a:pt x="498" y="140"/>
                  </a:lnTo>
                  <a:lnTo>
                    <a:pt x="519" y="185"/>
                  </a:lnTo>
                  <a:lnTo>
                    <a:pt x="519" y="221"/>
                  </a:lnTo>
                  <a:lnTo>
                    <a:pt x="555" y="252"/>
                  </a:lnTo>
                  <a:lnTo>
                    <a:pt x="562" y="273"/>
                  </a:lnTo>
                  <a:lnTo>
                    <a:pt x="588" y="288"/>
                  </a:lnTo>
                  <a:lnTo>
                    <a:pt x="567" y="319"/>
                  </a:lnTo>
                  <a:lnTo>
                    <a:pt x="574" y="346"/>
                  </a:lnTo>
                  <a:lnTo>
                    <a:pt x="608" y="340"/>
                  </a:lnTo>
                  <a:lnTo>
                    <a:pt x="634" y="312"/>
                  </a:lnTo>
                  <a:lnTo>
                    <a:pt x="656" y="302"/>
                  </a:lnTo>
                  <a:lnTo>
                    <a:pt x="732" y="319"/>
                  </a:lnTo>
                  <a:lnTo>
                    <a:pt x="698" y="356"/>
                  </a:lnTo>
                  <a:lnTo>
                    <a:pt x="677" y="356"/>
                  </a:lnTo>
                  <a:lnTo>
                    <a:pt x="648" y="392"/>
                  </a:lnTo>
                  <a:lnTo>
                    <a:pt x="641" y="533"/>
                  </a:lnTo>
                  <a:lnTo>
                    <a:pt x="601" y="517"/>
                  </a:lnTo>
                  <a:lnTo>
                    <a:pt x="581" y="525"/>
                  </a:lnTo>
                  <a:lnTo>
                    <a:pt x="567" y="562"/>
                  </a:lnTo>
                  <a:lnTo>
                    <a:pt x="512" y="629"/>
                  </a:lnTo>
                  <a:lnTo>
                    <a:pt x="486" y="623"/>
                  </a:lnTo>
                  <a:lnTo>
                    <a:pt x="471" y="590"/>
                  </a:lnTo>
                  <a:lnTo>
                    <a:pt x="445" y="579"/>
                  </a:lnTo>
                  <a:lnTo>
                    <a:pt x="431" y="585"/>
                  </a:lnTo>
                  <a:lnTo>
                    <a:pt x="402" y="629"/>
                  </a:lnTo>
                  <a:lnTo>
                    <a:pt x="376" y="635"/>
                  </a:lnTo>
                  <a:lnTo>
                    <a:pt x="342" y="673"/>
                  </a:lnTo>
                  <a:lnTo>
                    <a:pt x="316" y="635"/>
                  </a:lnTo>
                  <a:lnTo>
                    <a:pt x="294" y="644"/>
                  </a:lnTo>
                  <a:lnTo>
                    <a:pt x="280" y="673"/>
                  </a:lnTo>
                  <a:lnTo>
                    <a:pt x="259" y="681"/>
                  </a:lnTo>
                  <a:lnTo>
                    <a:pt x="220" y="673"/>
                  </a:lnTo>
                  <a:lnTo>
                    <a:pt x="172" y="696"/>
                  </a:lnTo>
                  <a:lnTo>
                    <a:pt x="158" y="689"/>
                  </a:lnTo>
                  <a:lnTo>
                    <a:pt x="144" y="652"/>
                  </a:lnTo>
                  <a:lnTo>
                    <a:pt x="144" y="600"/>
                  </a:lnTo>
                  <a:lnTo>
                    <a:pt x="130" y="590"/>
                  </a:lnTo>
                  <a:lnTo>
                    <a:pt x="89" y="623"/>
                  </a:lnTo>
                  <a:lnTo>
                    <a:pt x="50" y="623"/>
                  </a:lnTo>
                  <a:lnTo>
                    <a:pt x="0" y="562"/>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92" name="Freeform 31">
              <a:extLst>
                <a:ext uri="{FF2B5EF4-FFF2-40B4-BE49-F238E27FC236}">
                  <a16:creationId xmlns:a16="http://schemas.microsoft.com/office/drawing/2014/main" id="{86714726-5E59-4173-9D38-7BF5E1306476}"/>
                </a:ext>
              </a:extLst>
            </p:cNvPr>
            <p:cNvSpPr>
              <a:spLocks/>
            </p:cNvSpPr>
            <p:nvPr/>
          </p:nvSpPr>
          <p:spPr bwMode="auto">
            <a:xfrm>
              <a:off x="1002828" y="4075442"/>
              <a:ext cx="809005" cy="552990"/>
            </a:xfrm>
            <a:custGeom>
              <a:avLst/>
              <a:gdLst>
                <a:gd name="T0" fmla="*/ 0 w 1279"/>
                <a:gd name="T1" fmla="*/ 476856 h 974"/>
                <a:gd name="T2" fmla="*/ 24710 w 1279"/>
                <a:gd name="T3" fmla="*/ 358038 h 974"/>
                <a:gd name="T4" fmla="*/ 121785 w 1279"/>
                <a:gd name="T5" fmla="*/ 265360 h 974"/>
                <a:gd name="T6" fmla="*/ 139434 w 1279"/>
                <a:gd name="T7" fmla="*/ 194069 h 974"/>
                <a:gd name="T8" fmla="*/ 121785 w 1279"/>
                <a:gd name="T9" fmla="*/ 123571 h 974"/>
                <a:gd name="T10" fmla="*/ 67070 w 1279"/>
                <a:gd name="T11" fmla="*/ 123571 h 974"/>
                <a:gd name="T12" fmla="*/ 67070 w 1279"/>
                <a:gd name="T13" fmla="*/ 82380 h 974"/>
                <a:gd name="T14" fmla="*/ 109430 w 1279"/>
                <a:gd name="T15" fmla="*/ 0 h 974"/>
                <a:gd name="T16" fmla="*/ 165909 w 1279"/>
                <a:gd name="T17" fmla="*/ 0 h 974"/>
                <a:gd name="T18" fmla="*/ 242687 w 1279"/>
                <a:gd name="T19" fmla="*/ 30893 h 974"/>
                <a:gd name="T20" fmla="*/ 235627 w 1279"/>
                <a:gd name="T21" fmla="*/ 95054 h 974"/>
                <a:gd name="T22" fmla="*/ 326524 w 1279"/>
                <a:gd name="T23" fmla="*/ 113273 h 974"/>
                <a:gd name="T24" fmla="*/ 423598 w 1279"/>
                <a:gd name="T25" fmla="*/ 123571 h 974"/>
                <a:gd name="T26" fmla="*/ 465958 w 1279"/>
                <a:gd name="T27" fmla="*/ 181396 h 974"/>
                <a:gd name="T28" fmla="*/ 533028 w 1279"/>
                <a:gd name="T29" fmla="*/ 181396 h 974"/>
                <a:gd name="T30" fmla="*/ 563033 w 1279"/>
                <a:gd name="T31" fmla="*/ 205951 h 974"/>
                <a:gd name="T32" fmla="*/ 609805 w 1279"/>
                <a:gd name="T33" fmla="*/ 199614 h 974"/>
                <a:gd name="T34" fmla="*/ 705997 w 1279"/>
                <a:gd name="T35" fmla="*/ 194069 h 974"/>
                <a:gd name="T36" fmla="*/ 719235 w 1279"/>
                <a:gd name="T37" fmla="*/ 171098 h 974"/>
                <a:gd name="T38" fmla="*/ 754534 w 1279"/>
                <a:gd name="T39" fmla="*/ 158424 h 974"/>
                <a:gd name="T40" fmla="*/ 796894 w 1279"/>
                <a:gd name="T41" fmla="*/ 164761 h 974"/>
                <a:gd name="T42" fmla="*/ 833077 w 1279"/>
                <a:gd name="T43" fmla="*/ 82380 h 974"/>
                <a:gd name="T44" fmla="*/ 917796 w 1279"/>
                <a:gd name="T45" fmla="*/ 76044 h 974"/>
                <a:gd name="T46" fmla="*/ 978689 w 1279"/>
                <a:gd name="T47" fmla="*/ 57825 h 974"/>
                <a:gd name="T48" fmla="*/ 1006046 w 1279"/>
                <a:gd name="T49" fmla="*/ 47527 h 974"/>
                <a:gd name="T50" fmla="*/ 1068703 w 1279"/>
                <a:gd name="T51" fmla="*/ 47527 h 974"/>
                <a:gd name="T52" fmla="*/ 1128713 w 1279"/>
                <a:gd name="T53" fmla="*/ 22971 h 974"/>
                <a:gd name="T54" fmla="*/ 1109298 w 1279"/>
                <a:gd name="T55" fmla="*/ 164761 h 974"/>
                <a:gd name="T56" fmla="*/ 1025461 w 1279"/>
                <a:gd name="T57" fmla="*/ 212288 h 974"/>
                <a:gd name="T58" fmla="*/ 995456 w 1279"/>
                <a:gd name="T59" fmla="*/ 230507 h 974"/>
                <a:gd name="T60" fmla="*/ 1019283 w 1279"/>
                <a:gd name="T61" fmla="*/ 294669 h 974"/>
                <a:gd name="T62" fmla="*/ 983101 w 1279"/>
                <a:gd name="T63" fmla="*/ 370712 h 974"/>
                <a:gd name="T64" fmla="*/ 989279 w 1279"/>
                <a:gd name="T65" fmla="*/ 417447 h 974"/>
                <a:gd name="T66" fmla="*/ 917796 w 1279"/>
                <a:gd name="T67" fmla="*/ 382594 h 974"/>
                <a:gd name="T68" fmla="*/ 904559 w 1279"/>
                <a:gd name="T69" fmla="*/ 411902 h 974"/>
                <a:gd name="T70" fmla="*/ 875437 w 1279"/>
                <a:gd name="T71" fmla="*/ 435666 h 974"/>
                <a:gd name="T72" fmla="*/ 796894 w 1279"/>
                <a:gd name="T73" fmla="*/ 510917 h 974"/>
                <a:gd name="T74" fmla="*/ 719235 w 1279"/>
                <a:gd name="T75" fmla="*/ 575871 h 974"/>
                <a:gd name="T76" fmla="*/ 725412 w 1279"/>
                <a:gd name="T77" fmla="*/ 670926 h 974"/>
                <a:gd name="T78" fmla="*/ 664520 w 1279"/>
                <a:gd name="T79" fmla="*/ 722414 h 974"/>
                <a:gd name="T80" fmla="*/ 634515 w 1279"/>
                <a:gd name="T81" fmla="*/ 705779 h 974"/>
                <a:gd name="T82" fmla="*/ 645105 w 1279"/>
                <a:gd name="T83" fmla="*/ 676471 h 974"/>
                <a:gd name="T84" fmla="*/ 563033 w 1279"/>
                <a:gd name="T85" fmla="*/ 751722 h 974"/>
                <a:gd name="T86" fmla="*/ 478313 w 1279"/>
                <a:gd name="T87" fmla="*/ 771525 h 974"/>
                <a:gd name="T88" fmla="*/ 385651 w 1279"/>
                <a:gd name="T89" fmla="*/ 705779 h 974"/>
                <a:gd name="T90" fmla="*/ 315934 w 1279"/>
                <a:gd name="T91" fmla="*/ 717661 h 974"/>
                <a:gd name="T92" fmla="*/ 210917 w 1279"/>
                <a:gd name="T93" fmla="*/ 670926 h 974"/>
                <a:gd name="T94" fmla="*/ 109430 w 1279"/>
                <a:gd name="T95" fmla="*/ 617062 h 974"/>
                <a:gd name="T96" fmla="*/ 56480 w 1279"/>
                <a:gd name="T97" fmla="*/ 582208 h 974"/>
                <a:gd name="T98" fmla="*/ 12355 w 1279"/>
                <a:gd name="T99" fmla="*/ 516462 h 97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79" h="974">
                  <a:moveTo>
                    <a:pt x="0" y="624"/>
                  </a:moveTo>
                  <a:lnTo>
                    <a:pt x="0" y="602"/>
                  </a:lnTo>
                  <a:lnTo>
                    <a:pt x="14" y="572"/>
                  </a:lnTo>
                  <a:lnTo>
                    <a:pt x="28" y="452"/>
                  </a:lnTo>
                  <a:lnTo>
                    <a:pt x="138" y="364"/>
                  </a:lnTo>
                  <a:lnTo>
                    <a:pt x="138" y="335"/>
                  </a:lnTo>
                  <a:lnTo>
                    <a:pt x="119" y="312"/>
                  </a:lnTo>
                  <a:lnTo>
                    <a:pt x="158" y="245"/>
                  </a:lnTo>
                  <a:lnTo>
                    <a:pt x="167" y="216"/>
                  </a:lnTo>
                  <a:lnTo>
                    <a:pt x="138" y="156"/>
                  </a:lnTo>
                  <a:lnTo>
                    <a:pt x="90" y="164"/>
                  </a:lnTo>
                  <a:lnTo>
                    <a:pt x="76" y="156"/>
                  </a:lnTo>
                  <a:lnTo>
                    <a:pt x="71" y="135"/>
                  </a:lnTo>
                  <a:lnTo>
                    <a:pt x="76" y="104"/>
                  </a:lnTo>
                  <a:lnTo>
                    <a:pt x="98" y="89"/>
                  </a:lnTo>
                  <a:lnTo>
                    <a:pt x="124" y="0"/>
                  </a:lnTo>
                  <a:lnTo>
                    <a:pt x="172" y="29"/>
                  </a:lnTo>
                  <a:lnTo>
                    <a:pt x="188" y="0"/>
                  </a:lnTo>
                  <a:lnTo>
                    <a:pt x="234" y="29"/>
                  </a:lnTo>
                  <a:lnTo>
                    <a:pt x="275" y="39"/>
                  </a:lnTo>
                  <a:lnTo>
                    <a:pt x="282" y="73"/>
                  </a:lnTo>
                  <a:lnTo>
                    <a:pt x="267" y="120"/>
                  </a:lnTo>
                  <a:lnTo>
                    <a:pt x="310" y="143"/>
                  </a:lnTo>
                  <a:lnTo>
                    <a:pt x="370" y="143"/>
                  </a:lnTo>
                  <a:lnTo>
                    <a:pt x="445" y="164"/>
                  </a:lnTo>
                  <a:lnTo>
                    <a:pt x="480" y="156"/>
                  </a:lnTo>
                  <a:lnTo>
                    <a:pt x="501" y="216"/>
                  </a:lnTo>
                  <a:lnTo>
                    <a:pt x="528" y="229"/>
                  </a:lnTo>
                  <a:lnTo>
                    <a:pt x="561" y="275"/>
                  </a:lnTo>
                  <a:lnTo>
                    <a:pt x="604" y="229"/>
                  </a:lnTo>
                  <a:lnTo>
                    <a:pt x="616" y="229"/>
                  </a:lnTo>
                  <a:lnTo>
                    <a:pt x="638" y="260"/>
                  </a:lnTo>
                  <a:lnTo>
                    <a:pt x="678" y="245"/>
                  </a:lnTo>
                  <a:lnTo>
                    <a:pt x="691" y="252"/>
                  </a:lnTo>
                  <a:lnTo>
                    <a:pt x="740" y="200"/>
                  </a:lnTo>
                  <a:lnTo>
                    <a:pt x="800" y="245"/>
                  </a:lnTo>
                  <a:lnTo>
                    <a:pt x="822" y="245"/>
                  </a:lnTo>
                  <a:lnTo>
                    <a:pt x="815" y="216"/>
                  </a:lnTo>
                  <a:lnTo>
                    <a:pt x="827" y="200"/>
                  </a:lnTo>
                  <a:lnTo>
                    <a:pt x="855" y="200"/>
                  </a:lnTo>
                  <a:lnTo>
                    <a:pt x="882" y="185"/>
                  </a:lnTo>
                  <a:lnTo>
                    <a:pt x="903" y="208"/>
                  </a:lnTo>
                  <a:lnTo>
                    <a:pt x="916" y="208"/>
                  </a:lnTo>
                  <a:lnTo>
                    <a:pt x="944" y="104"/>
                  </a:lnTo>
                  <a:lnTo>
                    <a:pt x="992" y="112"/>
                  </a:lnTo>
                  <a:lnTo>
                    <a:pt x="1040" y="96"/>
                  </a:lnTo>
                  <a:lnTo>
                    <a:pt x="1073" y="45"/>
                  </a:lnTo>
                  <a:lnTo>
                    <a:pt x="1109" y="73"/>
                  </a:lnTo>
                  <a:lnTo>
                    <a:pt x="1135" y="52"/>
                  </a:lnTo>
                  <a:lnTo>
                    <a:pt x="1140" y="60"/>
                  </a:lnTo>
                  <a:lnTo>
                    <a:pt x="1155" y="52"/>
                  </a:lnTo>
                  <a:lnTo>
                    <a:pt x="1211" y="60"/>
                  </a:lnTo>
                  <a:lnTo>
                    <a:pt x="1252" y="29"/>
                  </a:lnTo>
                  <a:lnTo>
                    <a:pt x="1279" y="29"/>
                  </a:lnTo>
                  <a:lnTo>
                    <a:pt x="1252" y="120"/>
                  </a:lnTo>
                  <a:lnTo>
                    <a:pt x="1257" y="208"/>
                  </a:lnTo>
                  <a:lnTo>
                    <a:pt x="1195" y="229"/>
                  </a:lnTo>
                  <a:lnTo>
                    <a:pt x="1162" y="268"/>
                  </a:lnTo>
                  <a:lnTo>
                    <a:pt x="1155" y="291"/>
                  </a:lnTo>
                  <a:lnTo>
                    <a:pt x="1128" y="291"/>
                  </a:lnTo>
                  <a:lnTo>
                    <a:pt x="1155" y="364"/>
                  </a:lnTo>
                  <a:lnTo>
                    <a:pt x="1155" y="372"/>
                  </a:lnTo>
                  <a:lnTo>
                    <a:pt x="1121" y="416"/>
                  </a:lnTo>
                  <a:lnTo>
                    <a:pt x="1114" y="468"/>
                  </a:lnTo>
                  <a:lnTo>
                    <a:pt x="1135" y="520"/>
                  </a:lnTo>
                  <a:lnTo>
                    <a:pt x="1121" y="527"/>
                  </a:lnTo>
                  <a:lnTo>
                    <a:pt x="1094" y="520"/>
                  </a:lnTo>
                  <a:lnTo>
                    <a:pt x="1040" y="483"/>
                  </a:lnTo>
                  <a:lnTo>
                    <a:pt x="1018" y="483"/>
                  </a:lnTo>
                  <a:lnTo>
                    <a:pt x="1025" y="520"/>
                  </a:lnTo>
                  <a:lnTo>
                    <a:pt x="1018" y="533"/>
                  </a:lnTo>
                  <a:lnTo>
                    <a:pt x="992" y="550"/>
                  </a:lnTo>
                  <a:lnTo>
                    <a:pt x="970" y="587"/>
                  </a:lnTo>
                  <a:lnTo>
                    <a:pt x="903" y="645"/>
                  </a:lnTo>
                  <a:lnTo>
                    <a:pt x="848" y="660"/>
                  </a:lnTo>
                  <a:lnTo>
                    <a:pt x="815" y="727"/>
                  </a:lnTo>
                  <a:lnTo>
                    <a:pt x="834" y="808"/>
                  </a:lnTo>
                  <a:lnTo>
                    <a:pt x="822" y="847"/>
                  </a:lnTo>
                  <a:lnTo>
                    <a:pt x="786" y="891"/>
                  </a:lnTo>
                  <a:lnTo>
                    <a:pt x="753" y="912"/>
                  </a:lnTo>
                  <a:lnTo>
                    <a:pt x="731" y="906"/>
                  </a:lnTo>
                  <a:lnTo>
                    <a:pt x="719" y="891"/>
                  </a:lnTo>
                  <a:lnTo>
                    <a:pt x="746" y="868"/>
                  </a:lnTo>
                  <a:lnTo>
                    <a:pt x="731" y="854"/>
                  </a:lnTo>
                  <a:lnTo>
                    <a:pt x="691" y="854"/>
                  </a:lnTo>
                  <a:lnTo>
                    <a:pt x="638" y="949"/>
                  </a:lnTo>
                  <a:lnTo>
                    <a:pt x="577" y="941"/>
                  </a:lnTo>
                  <a:lnTo>
                    <a:pt x="542" y="974"/>
                  </a:lnTo>
                  <a:lnTo>
                    <a:pt x="473" y="941"/>
                  </a:lnTo>
                  <a:lnTo>
                    <a:pt x="437" y="891"/>
                  </a:lnTo>
                  <a:lnTo>
                    <a:pt x="370" y="912"/>
                  </a:lnTo>
                  <a:lnTo>
                    <a:pt x="358" y="906"/>
                  </a:lnTo>
                  <a:lnTo>
                    <a:pt x="322" y="831"/>
                  </a:lnTo>
                  <a:lnTo>
                    <a:pt x="239" y="847"/>
                  </a:lnTo>
                  <a:lnTo>
                    <a:pt x="227" y="795"/>
                  </a:lnTo>
                  <a:lnTo>
                    <a:pt x="124" y="779"/>
                  </a:lnTo>
                  <a:lnTo>
                    <a:pt x="90" y="779"/>
                  </a:lnTo>
                  <a:lnTo>
                    <a:pt x="64" y="735"/>
                  </a:lnTo>
                  <a:lnTo>
                    <a:pt x="48" y="675"/>
                  </a:lnTo>
                  <a:lnTo>
                    <a:pt x="14" y="652"/>
                  </a:lnTo>
                  <a:lnTo>
                    <a:pt x="0" y="624"/>
                  </a:lnTo>
                  <a:close/>
                </a:path>
              </a:pathLst>
            </a:custGeom>
            <a:solidFill>
              <a:srgbClr val="C5C5C5"/>
            </a:solidFill>
            <a:ln w="1651">
              <a:solidFill>
                <a:schemeClr val="bg1"/>
              </a:solidFill>
              <a:prstDash val="solid"/>
              <a:round/>
              <a:headEnd/>
              <a:tailEnd/>
            </a:ln>
          </p:spPr>
          <p:txBody>
            <a:bodyPr/>
            <a:lstStyle/>
            <a:p>
              <a:pPr>
                <a:defRPr/>
              </a:pPr>
              <a:endParaRPr lang="es-ES_tradnl"/>
            </a:p>
          </p:txBody>
        </p:sp>
        <p:sp>
          <p:nvSpPr>
            <p:cNvPr id="93" name="Freeform 32">
              <a:extLst>
                <a:ext uri="{FF2B5EF4-FFF2-40B4-BE49-F238E27FC236}">
                  <a16:creationId xmlns:a16="http://schemas.microsoft.com/office/drawing/2014/main" id="{CD13A648-D4DC-408C-AD66-F09A4F064AAB}"/>
                </a:ext>
              </a:extLst>
            </p:cNvPr>
            <p:cNvSpPr>
              <a:spLocks/>
            </p:cNvSpPr>
            <p:nvPr/>
          </p:nvSpPr>
          <p:spPr bwMode="auto">
            <a:xfrm>
              <a:off x="3512904" y="2994494"/>
              <a:ext cx="405071" cy="426690"/>
            </a:xfrm>
            <a:custGeom>
              <a:avLst/>
              <a:gdLst>
                <a:gd name="T0" fmla="*/ 0 w 641"/>
                <a:gd name="T1" fmla="*/ 291369410 h 748"/>
                <a:gd name="T2" fmla="*/ 10882444 w 641"/>
                <a:gd name="T3" fmla="*/ 273000692 h 748"/>
                <a:gd name="T4" fmla="*/ 0 w 641"/>
                <a:gd name="T5" fmla="*/ 234995433 h 748"/>
                <a:gd name="T6" fmla="*/ 5441663 w 641"/>
                <a:gd name="T7" fmla="*/ 226761344 h 748"/>
                <a:gd name="T8" fmla="*/ 53636350 w 641"/>
                <a:gd name="T9" fmla="*/ 229928118 h 748"/>
                <a:gd name="T10" fmla="*/ 59078013 w 641"/>
                <a:gd name="T11" fmla="*/ 202058284 h 748"/>
                <a:gd name="T12" fmla="*/ 85507812 w 641"/>
                <a:gd name="T13" fmla="*/ 192557168 h 748"/>
                <a:gd name="T14" fmla="*/ 90948593 w 641"/>
                <a:gd name="T15" fmla="*/ 182422539 h 748"/>
                <a:gd name="T16" fmla="*/ 74624487 w 641"/>
                <a:gd name="T17" fmla="*/ 169121136 h 748"/>
                <a:gd name="T18" fmla="*/ 90948593 w 641"/>
                <a:gd name="T19" fmla="*/ 141250506 h 748"/>
                <a:gd name="T20" fmla="*/ 74624487 w 641"/>
                <a:gd name="T21" fmla="*/ 131749390 h 748"/>
                <a:gd name="T22" fmla="*/ 90948593 w 641"/>
                <a:gd name="T23" fmla="*/ 107046330 h 748"/>
                <a:gd name="T24" fmla="*/ 70738089 w 641"/>
                <a:gd name="T25" fmla="*/ 88677612 h 748"/>
                <a:gd name="T26" fmla="*/ 90948593 w 641"/>
                <a:gd name="T27" fmla="*/ 52572894 h 748"/>
                <a:gd name="T28" fmla="*/ 80066149 w 641"/>
                <a:gd name="T29" fmla="*/ 18368718 h 748"/>
                <a:gd name="T30" fmla="*/ 126706454 w 641"/>
                <a:gd name="T31" fmla="*/ 5067315 h 748"/>
                <a:gd name="T32" fmla="*/ 206772603 w 641"/>
                <a:gd name="T33" fmla="*/ 0 h 748"/>
                <a:gd name="T34" fmla="*/ 217655047 w 641"/>
                <a:gd name="T35" fmla="*/ 5067315 h 748"/>
                <a:gd name="T36" fmla="*/ 223096710 w 641"/>
                <a:gd name="T37" fmla="*/ 13301403 h 748"/>
                <a:gd name="T38" fmla="*/ 213768649 w 641"/>
                <a:gd name="T39" fmla="*/ 22802519 h 748"/>
                <a:gd name="T40" fmla="*/ 206772603 w 641"/>
                <a:gd name="T41" fmla="*/ 47505579 h 748"/>
                <a:gd name="T42" fmla="*/ 191226129 w 641"/>
                <a:gd name="T43" fmla="*/ 52572894 h 748"/>
                <a:gd name="T44" fmla="*/ 191226129 w 641"/>
                <a:gd name="T45" fmla="*/ 60807778 h 748"/>
                <a:gd name="T46" fmla="*/ 201330940 w 641"/>
                <a:gd name="T47" fmla="*/ 65875093 h 748"/>
                <a:gd name="T48" fmla="*/ 228538372 w 641"/>
                <a:gd name="T49" fmla="*/ 60807778 h 748"/>
                <a:gd name="T50" fmla="*/ 260408953 w 641"/>
                <a:gd name="T51" fmla="*/ 75376209 h 748"/>
                <a:gd name="T52" fmla="*/ 286838753 w 641"/>
                <a:gd name="T53" fmla="*/ 70308894 h 748"/>
                <a:gd name="T54" fmla="*/ 360686489 w 641"/>
                <a:gd name="T55" fmla="*/ 84243811 h 748"/>
                <a:gd name="T56" fmla="*/ 371568932 w 641"/>
                <a:gd name="T57" fmla="*/ 93744927 h 748"/>
                <a:gd name="T58" fmla="*/ 356799209 w 641"/>
                <a:gd name="T59" fmla="*/ 131749390 h 748"/>
                <a:gd name="T60" fmla="*/ 351358428 w 641"/>
                <a:gd name="T61" fmla="*/ 169121136 h 748"/>
                <a:gd name="T62" fmla="*/ 317932583 w 641"/>
                <a:gd name="T63" fmla="*/ 177988738 h 748"/>
                <a:gd name="T64" fmla="*/ 328815026 w 641"/>
                <a:gd name="T65" fmla="*/ 197624483 h 748"/>
                <a:gd name="T66" fmla="*/ 377010595 w 641"/>
                <a:gd name="T67" fmla="*/ 220427002 h 748"/>
                <a:gd name="T68" fmla="*/ 412767574 w 641"/>
                <a:gd name="T69" fmla="*/ 226761344 h 748"/>
                <a:gd name="T70" fmla="*/ 483505663 w 641"/>
                <a:gd name="T71" fmla="*/ 215359687 h 748"/>
                <a:gd name="T72" fmla="*/ 498275386 w 641"/>
                <a:gd name="T73" fmla="*/ 258432261 h 748"/>
                <a:gd name="T74" fmla="*/ 472623219 w 641"/>
                <a:gd name="T75" fmla="*/ 276800979 h 748"/>
                <a:gd name="T76" fmla="*/ 383229009 w 641"/>
                <a:gd name="T77" fmla="*/ 315438956 h 748"/>
                <a:gd name="T78" fmla="*/ 312490920 w 641"/>
                <a:gd name="T79" fmla="*/ 366745619 h 748"/>
                <a:gd name="T80" fmla="*/ 276733059 w 641"/>
                <a:gd name="T81" fmla="*/ 432619916 h 748"/>
                <a:gd name="T82" fmla="*/ 260408953 w 641"/>
                <a:gd name="T83" fmla="*/ 432619916 h 748"/>
                <a:gd name="T84" fmla="*/ 90948593 w 641"/>
                <a:gd name="T85" fmla="*/ 473791948 h 748"/>
                <a:gd name="T86" fmla="*/ 63742043 w 641"/>
                <a:gd name="T87" fmla="*/ 404116568 h 748"/>
                <a:gd name="T88" fmla="*/ 38866626 w 641"/>
                <a:gd name="T89" fmla="*/ 389548137 h 748"/>
                <a:gd name="T90" fmla="*/ 26429800 w 641"/>
                <a:gd name="T91" fmla="*/ 328740359 h 748"/>
                <a:gd name="T92" fmla="*/ 5441663 w 641"/>
                <a:gd name="T93" fmla="*/ 319239243 h 748"/>
                <a:gd name="T94" fmla="*/ 16324106 w 641"/>
                <a:gd name="T95" fmla="*/ 299603498 h 748"/>
                <a:gd name="T96" fmla="*/ 0 w 641"/>
                <a:gd name="T97" fmla="*/ 291369410 h 7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41" h="748">
                  <a:moveTo>
                    <a:pt x="0" y="460"/>
                  </a:moveTo>
                  <a:lnTo>
                    <a:pt x="14" y="431"/>
                  </a:lnTo>
                  <a:lnTo>
                    <a:pt x="0" y="371"/>
                  </a:lnTo>
                  <a:lnTo>
                    <a:pt x="7" y="358"/>
                  </a:lnTo>
                  <a:lnTo>
                    <a:pt x="69" y="363"/>
                  </a:lnTo>
                  <a:lnTo>
                    <a:pt x="76" y="319"/>
                  </a:lnTo>
                  <a:lnTo>
                    <a:pt x="110" y="304"/>
                  </a:lnTo>
                  <a:lnTo>
                    <a:pt x="117" y="288"/>
                  </a:lnTo>
                  <a:lnTo>
                    <a:pt x="96" y="267"/>
                  </a:lnTo>
                  <a:lnTo>
                    <a:pt x="117" y="223"/>
                  </a:lnTo>
                  <a:lnTo>
                    <a:pt x="96" y="208"/>
                  </a:lnTo>
                  <a:lnTo>
                    <a:pt x="117" y="169"/>
                  </a:lnTo>
                  <a:lnTo>
                    <a:pt x="91" y="140"/>
                  </a:lnTo>
                  <a:lnTo>
                    <a:pt x="117" y="83"/>
                  </a:lnTo>
                  <a:lnTo>
                    <a:pt x="103" y="29"/>
                  </a:lnTo>
                  <a:lnTo>
                    <a:pt x="163" y="8"/>
                  </a:lnTo>
                  <a:lnTo>
                    <a:pt x="266" y="0"/>
                  </a:lnTo>
                  <a:lnTo>
                    <a:pt x="280" y="8"/>
                  </a:lnTo>
                  <a:lnTo>
                    <a:pt x="287" y="21"/>
                  </a:lnTo>
                  <a:lnTo>
                    <a:pt x="275" y="36"/>
                  </a:lnTo>
                  <a:lnTo>
                    <a:pt x="266" y="75"/>
                  </a:lnTo>
                  <a:lnTo>
                    <a:pt x="246" y="83"/>
                  </a:lnTo>
                  <a:lnTo>
                    <a:pt x="246" y="96"/>
                  </a:lnTo>
                  <a:lnTo>
                    <a:pt x="259" y="104"/>
                  </a:lnTo>
                  <a:lnTo>
                    <a:pt x="294" y="96"/>
                  </a:lnTo>
                  <a:lnTo>
                    <a:pt x="335" y="119"/>
                  </a:lnTo>
                  <a:lnTo>
                    <a:pt x="369" y="111"/>
                  </a:lnTo>
                  <a:lnTo>
                    <a:pt x="464" y="133"/>
                  </a:lnTo>
                  <a:lnTo>
                    <a:pt x="478" y="148"/>
                  </a:lnTo>
                  <a:lnTo>
                    <a:pt x="459" y="208"/>
                  </a:lnTo>
                  <a:lnTo>
                    <a:pt x="452" y="267"/>
                  </a:lnTo>
                  <a:lnTo>
                    <a:pt x="409" y="281"/>
                  </a:lnTo>
                  <a:lnTo>
                    <a:pt x="423" y="312"/>
                  </a:lnTo>
                  <a:lnTo>
                    <a:pt x="485" y="348"/>
                  </a:lnTo>
                  <a:lnTo>
                    <a:pt x="531" y="358"/>
                  </a:lnTo>
                  <a:lnTo>
                    <a:pt x="622" y="340"/>
                  </a:lnTo>
                  <a:lnTo>
                    <a:pt x="641" y="408"/>
                  </a:lnTo>
                  <a:lnTo>
                    <a:pt x="608" y="437"/>
                  </a:lnTo>
                  <a:lnTo>
                    <a:pt x="493" y="498"/>
                  </a:lnTo>
                  <a:lnTo>
                    <a:pt x="402" y="579"/>
                  </a:lnTo>
                  <a:lnTo>
                    <a:pt x="356" y="683"/>
                  </a:lnTo>
                  <a:lnTo>
                    <a:pt x="335" y="683"/>
                  </a:lnTo>
                  <a:lnTo>
                    <a:pt x="117" y="748"/>
                  </a:lnTo>
                  <a:lnTo>
                    <a:pt x="82" y="638"/>
                  </a:lnTo>
                  <a:lnTo>
                    <a:pt x="50" y="615"/>
                  </a:lnTo>
                  <a:lnTo>
                    <a:pt x="34" y="519"/>
                  </a:lnTo>
                  <a:lnTo>
                    <a:pt x="7" y="504"/>
                  </a:lnTo>
                  <a:lnTo>
                    <a:pt x="21" y="473"/>
                  </a:lnTo>
                  <a:lnTo>
                    <a:pt x="0" y="460"/>
                  </a:lnTo>
                  <a:close/>
                </a:path>
              </a:pathLst>
            </a:custGeom>
            <a:solidFill>
              <a:srgbClr val="939393"/>
            </a:solidFill>
            <a:ln w="1651">
              <a:solidFill>
                <a:schemeClr val="bg1">
                  <a:lumMod val="50000"/>
                </a:schemeClr>
              </a:solidFill>
              <a:prstDash val="solid"/>
              <a:round/>
              <a:headEnd/>
              <a:tailEnd/>
            </a:ln>
          </p:spPr>
          <p:txBody>
            <a:bodyPr/>
            <a:lstStyle/>
            <a:p>
              <a:endParaRPr lang="es-ES"/>
            </a:p>
          </p:txBody>
        </p:sp>
        <p:sp>
          <p:nvSpPr>
            <p:cNvPr id="94" name="Freeform 33">
              <a:extLst>
                <a:ext uri="{FF2B5EF4-FFF2-40B4-BE49-F238E27FC236}">
                  <a16:creationId xmlns:a16="http://schemas.microsoft.com/office/drawing/2014/main" id="{2ADC136A-D30E-40A4-B850-4A4D065B13BB}"/>
                </a:ext>
              </a:extLst>
            </p:cNvPr>
            <p:cNvSpPr>
              <a:spLocks/>
            </p:cNvSpPr>
            <p:nvPr/>
          </p:nvSpPr>
          <p:spPr bwMode="auto">
            <a:xfrm>
              <a:off x="1924479" y="2712309"/>
              <a:ext cx="376625" cy="624674"/>
            </a:xfrm>
            <a:custGeom>
              <a:avLst/>
              <a:gdLst>
                <a:gd name="T0" fmla="*/ 12364 w 595"/>
                <a:gd name="T1" fmla="*/ 253668 h 1096"/>
                <a:gd name="T2" fmla="*/ 65352 w 595"/>
                <a:gd name="T3" fmla="*/ 204366 h 1096"/>
                <a:gd name="T4" fmla="*/ 168678 w 595"/>
                <a:gd name="T5" fmla="*/ 194028 h 1096"/>
                <a:gd name="T6" fmla="*/ 151015 w 595"/>
                <a:gd name="T7" fmla="*/ 164606 h 1096"/>
                <a:gd name="T8" fmla="*/ 168678 w 595"/>
                <a:gd name="T9" fmla="*/ 129617 h 1096"/>
                <a:gd name="T10" fmla="*/ 138652 w 595"/>
                <a:gd name="T11" fmla="*/ 104966 h 1096"/>
                <a:gd name="T12" fmla="*/ 223432 w 595"/>
                <a:gd name="T13" fmla="*/ 28627 h 1096"/>
                <a:gd name="T14" fmla="*/ 276420 w 595"/>
                <a:gd name="T15" fmla="*/ 5566 h 1096"/>
                <a:gd name="T16" fmla="*/ 331174 w 595"/>
                <a:gd name="T17" fmla="*/ 23856 h 1096"/>
                <a:gd name="T18" fmla="*/ 403591 w 595"/>
                <a:gd name="T19" fmla="*/ 0 h 1096"/>
                <a:gd name="T20" fmla="*/ 434500 w 595"/>
                <a:gd name="T21" fmla="*/ 46917 h 1096"/>
                <a:gd name="T22" fmla="*/ 483073 w 595"/>
                <a:gd name="T23" fmla="*/ 129617 h 1096"/>
                <a:gd name="T24" fmla="*/ 434500 w 595"/>
                <a:gd name="T25" fmla="*/ 123256 h 1096"/>
                <a:gd name="T26" fmla="*/ 403591 w 595"/>
                <a:gd name="T27" fmla="*/ 159040 h 1096"/>
                <a:gd name="T28" fmla="*/ 445098 w 595"/>
                <a:gd name="T29" fmla="*/ 159040 h 1096"/>
                <a:gd name="T30" fmla="*/ 438916 w 595"/>
                <a:gd name="T31" fmla="*/ 210727 h 1096"/>
                <a:gd name="T32" fmla="*/ 487488 w 595"/>
                <a:gd name="T33" fmla="*/ 241740 h 1096"/>
                <a:gd name="T34" fmla="*/ 525463 w 595"/>
                <a:gd name="T35" fmla="*/ 293428 h 1096"/>
                <a:gd name="T36" fmla="*/ 476891 w 595"/>
                <a:gd name="T37" fmla="*/ 311718 h 1096"/>
                <a:gd name="T38" fmla="*/ 451280 w 595"/>
                <a:gd name="T39" fmla="*/ 470757 h 1096"/>
                <a:gd name="T40" fmla="*/ 470709 w 595"/>
                <a:gd name="T41" fmla="*/ 565386 h 1096"/>
                <a:gd name="T42" fmla="*/ 512216 w 595"/>
                <a:gd name="T43" fmla="*/ 606736 h 1096"/>
                <a:gd name="T44" fmla="*/ 445098 w 595"/>
                <a:gd name="T45" fmla="*/ 702160 h 1096"/>
                <a:gd name="T46" fmla="*/ 415955 w 595"/>
                <a:gd name="T47" fmla="*/ 671147 h 1096"/>
                <a:gd name="T48" fmla="*/ 403591 w 595"/>
                <a:gd name="T49" fmla="*/ 718859 h 1096"/>
                <a:gd name="T50" fmla="*/ 307330 w 595"/>
                <a:gd name="T51" fmla="*/ 830187 h 1096"/>
                <a:gd name="T52" fmla="*/ 235796 w 595"/>
                <a:gd name="T53" fmla="*/ 836548 h 1096"/>
                <a:gd name="T54" fmla="*/ 198704 w 595"/>
                <a:gd name="T55" fmla="*/ 854838 h 1096"/>
                <a:gd name="T56" fmla="*/ 168678 w 595"/>
                <a:gd name="T57" fmla="*/ 854838 h 1096"/>
                <a:gd name="T58" fmla="*/ 132470 w 595"/>
                <a:gd name="T59" fmla="*/ 830187 h 1096"/>
                <a:gd name="T60" fmla="*/ 77716 w 595"/>
                <a:gd name="T61" fmla="*/ 702160 h 1096"/>
                <a:gd name="T62" fmla="*/ 126288 w 595"/>
                <a:gd name="T63" fmla="*/ 636158 h 1096"/>
                <a:gd name="T64" fmla="*/ 95378 w 595"/>
                <a:gd name="T65" fmla="*/ 623435 h 1096"/>
                <a:gd name="T66" fmla="*/ 107742 w 595"/>
                <a:gd name="T67" fmla="*/ 578109 h 1096"/>
                <a:gd name="T68" fmla="*/ 83897 w 595"/>
                <a:gd name="T69" fmla="*/ 512108 h 1096"/>
                <a:gd name="T70" fmla="*/ 35325 w 595"/>
                <a:gd name="T71" fmla="*/ 505746 h 1096"/>
                <a:gd name="T72" fmla="*/ 18546 w 595"/>
                <a:gd name="T73" fmla="*/ 429407 h 1096"/>
                <a:gd name="T74" fmla="*/ 0 w 595"/>
                <a:gd name="T75" fmla="*/ 276729 h 109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95" h="1096">
                  <a:moveTo>
                    <a:pt x="0" y="348"/>
                  </a:moveTo>
                  <a:lnTo>
                    <a:pt x="14" y="319"/>
                  </a:lnTo>
                  <a:lnTo>
                    <a:pt x="55" y="288"/>
                  </a:lnTo>
                  <a:lnTo>
                    <a:pt x="74" y="257"/>
                  </a:lnTo>
                  <a:lnTo>
                    <a:pt x="122" y="265"/>
                  </a:lnTo>
                  <a:lnTo>
                    <a:pt x="191" y="244"/>
                  </a:lnTo>
                  <a:lnTo>
                    <a:pt x="191" y="229"/>
                  </a:lnTo>
                  <a:lnTo>
                    <a:pt x="171" y="207"/>
                  </a:lnTo>
                  <a:lnTo>
                    <a:pt x="171" y="169"/>
                  </a:lnTo>
                  <a:lnTo>
                    <a:pt x="191" y="163"/>
                  </a:lnTo>
                  <a:lnTo>
                    <a:pt x="184" y="148"/>
                  </a:lnTo>
                  <a:lnTo>
                    <a:pt x="157" y="132"/>
                  </a:lnTo>
                  <a:lnTo>
                    <a:pt x="164" y="80"/>
                  </a:lnTo>
                  <a:lnTo>
                    <a:pt x="253" y="36"/>
                  </a:lnTo>
                  <a:lnTo>
                    <a:pt x="279" y="7"/>
                  </a:lnTo>
                  <a:lnTo>
                    <a:pt x="313" y="7"/>
                  </a:lnTo>
                  <a:lnTo>
                    <a:pt x="348" y="44"/>
                  </a:lnTo>
                  <a:lnTo>
                    <a:pt x="375" y="30"/>
                  </a:lnTo>
                  <a:lnTo>
                    <a:pt x="389" y="36"/>
                  </a:lnTo>
                  <a:lnTo>
                    <a:pt x="457" y="0"/>
                  </a:lnTo>
                  <a:lnTo>
                    <a:pt x="492" y="13"/>
                  </a:lnTo>
                  <a:lnTo>
                    <a:pt x="492" y="59"/>
                  </a:lnTo>
                  <a:lnTo>
                    <a:pt x="547" y="140"/>
                  </a:lnTo>
                  <a:lnTo>
                    <a:pt x="547" y="163"/>
                  </a:lnTo>
                  <a:lnTo>
                    <a:pt x="540" y="169"/>
                  </a:lnTo>
                  <a:lnTo>
                    <a:pt x="492" y="155"/>
                  </a:lnTo>
                  <a:lnTo>
                    <a:pt x="457" y="163"/>
                  </a:lnTo>
                  <a:lnTo>
                    <a:pt x="457" y="200"/>
                  </a:lnTo>
                  <a:lnTo>
                    <a:pt x="464" y="207"/>
                  </a:lnTo>
                  <a:lnTo>
                    <a:pt x="504" y="200"/>
                  </a:lnTo>
                  <a:lnTo>
                    <a:pt x="483" y="252"/>
                  </a:lnTo>
                  <a:lnTo>
                    <a:pt x="497" y="265"/>
                  </a:lnTo>
                  <a:lnTo>
                    <a:pt x="518" y="265"/>
                  </a:lnTo>
                  <a:lnTo>
                    <a:pt x="552" y="304"/>
                  </a:lnTo>
                  <a:lnTo>
                    <a:pt x="595" y="356"/>
                  </a:lnTo>
                  <a:lnTo>
                    <a:pt x="595" y="369"/>
                  </a:lnTo>
                  <a:lnTo>
                    <a:pt x="552" y="377"/>
                  </a:lnTo>
                  <a:lnTo>
                    <a:pt x="540" y="392"/>
                  </a:lnTo>
                  <a:lnTo>
                    <a:pt x="547" y="459"/>
                  </a:lnTo>
                  <a:lnTo>
                    <a:pt x="511" y="592"/>
                  </a:lnTo>
                  <a:lnTo>
                    <a:pt x="511" y="659"/>
                  </a:lnTo>
                  <a:lnTo>
                    <a:pt x="533" y="711"/>
                  </a:lnTo>
                  <a:lnTo>
                    <a:pt x="566" y="727"/>
                  </a:lnTo>
                  <a:lnTo>
                    <a:pt x="580" y="763"/>
                  </a:lnTo>
                  <a:lnTo>
                    <a:pt x="511" y="854"/>
                  </a:lnTo>
                  <a:lnTo>
                    <a:pt x="504" y="883"/>
                  </a:lnTo>
                  <a:lnTo>
                    <a:pt x="492" y="883"/>
                  </a:lnTo>
                  <a:lnTo>
                    <a:pt x="471" y="844"/>
                  </a:lnTo>
                  <a:lnTo>
                    <a:pt x="457" y="854"/>
                  </a:lnTo>
                  <a:lnTo>
                    <a:pt x="457" y="904"/>
                  </a:lnTo>
                  <a:lnTo>
                    <a:pt x="375" y="1023"/>
                  </a:lnTo>
                  <a:lnTo>
                    <a:pt x="348" y="1044"/>
                  </a:lnTo>
                  <a:lnTo>
                    <a:pt x="287" y="1038"/>
                  </a:lnTo>
                  <a:lnTo>
                    <a:pt x="267" y="1052"/>
                  </a:lnTo>
                  <a:lnTo>
                    <a:pt x="246" y="1096"/>
                  </a:lnTo>
                  <a:lnTo>
                    <a:pt x="225" y="1075"/>
                  </a:lnTo>
                  <a:lnTo>
                    <a:pt x="198" y="1067"/>
                  </a:lnTo>
                  <a:lnTo>
                    <a:pt x="191" y="1075"/>
                  </a:lnTo>
                  <a:lnTo>
                    <a:pt x="171" y="1044"/>
                  </a:lnTo>
                  <a:lnTo>
                    <a:pt x="150" y="1044"/>
                  </a:lnTo>
                  <a:lnTo>
                    <a:pt x="108" y="956"/>
                  </a:lnTo>
                  <a:lnTo>
                    <a:pt x="88" y="883"/>
                  </a:lnTo>
                  <a:lnTo>
                    <a:pt x="95" y="836"/>
                  </a:lnTo>
                  <a:lnTo>
                    <a:pt x="143" y="800"/>
                  </a:lnTo>
                  <a:lnTo>
                    <a:pt x="143" y="784"/>
                  </a:lnTo>
                  <a:lnTo>
                    <a:pt x="108" y="784"/>
                  </a:lnTo>
                  <a:lnTo>
                    <a:pt x="129" y="748"/>
                  </a:lnTo>
                  <a:lnTo>
                    <a:pt x="122" y="727"/>
                  </a:lnTo>
                  <a:lnTo>
                    <a:pt x="88" y="727"/>
                  </a:lnTo>
                  <a:lnTo>
                    <a:pt x="95" y="644"/>
                  </a:lnTo>
                  <a:lnTo>
                    <a:pt x="55" y="665"/>
                  </a:lnTo>
                  <a:lnTo>
                    <a:pt x="40" y="636"/>
                  </a:lnTo>
                  <a:lnTo>
                    <a:pt x="40" y="579"/>
                  </a:lnTo>
                  <a:lnTo>
                    <a:pt x="21" y="540"/>
                  </a:lnTo>
                  <a:lnTo>
                    <a:pt x="35" y="517"/>
                  </a:lnTo>
                  <a:lnTo>
                    <a:pt x="0" y="348"/>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95" name="Freeform 35">
              <a:extLst>
                <a:ext uri="{FF2B5EF4-FFF2-40B4-BE49-F238E27FC236}">
                  <a16:creationId xmlns:a16="http://schemas.microsoft.com/office/drawing/2014/main" id="{A3651936-1B75-4D0B-8C35-4E23A4EC42FA}"/>
                </a:ext>
              </a:extLst>
            </p:cNvPr>
            <p:cNvSpPr>
              <a:spLocks/>
            </p:cNvSpPr>
            <p:nvPr/>
          </p:nvSpPr>
          <p:spPr bwMode="auto">
            <a:xfrm>
              <a:off x="942523" y="3704506"/>
              <a:ext cx="779420" cy="526820"/>
            </a:xfrm>
            <a:custGeom>
              <a:avLst/>
              <a:gdLst>
                <a:gd name="T0" fmla="*/ 5309 w 1229"/>
                <a:gd name="T1" fmla="*/ 387725 h 927"/>
                <a:gd name="T2" fmla="*/ 162806 w 1229"/>
                <a:gd name="T3" fmla="*/ 371074 h 927"/>
                <a:gd name="T4" fmla="*/ 217664 w 1229"/>
                <a:gd name="T5" fmla="*/ 298921 h 927"/>
                <a:gd name="T6" fmla="*/ 260135 w 1229"/>
                <a:gd name="T7" fmla="*/ 216460 h 927"/>
                <a:gd name="T8" fmla="*/ 241554 w 1229"/>
                <a:gd name="T9" fmla="*/ 141928 h 927"/>
                <a:gd name="T10" fmla="*/ 217664 w 1229"/>
                <a:gd name="T11" fmla="*/ 130034 h 927"/>
                <a:gd name="T12" fmla="*/ 235361 w 1229"/>
                <a:gd name="T13" fmla="*/ 76118 h 927"/>
                <a:gd name="T14" fmla="*/ 393742 w 1229"/>
                <a:gd name="T15" fmla="*/ 99112 h 927"/>
                <a:gd name="T16" fmla="*/ 436214 w 1229"/>
                <a:gd name="T17" fmla="*/ 64224 h 927"/>
                <a:gd name="T18" fmla="*/ 573360 w 1229"/>
                <a:gd name="T19" fmla="*/ 0 h 927"/>
                <a:gd name="T20" fmla="*/ 628218 w 1229"/>
                <a:gd name="T21" fmla="*/ 41230 h 927"/>
                <a:gd name="T22" fmla="*/ 683077 w 1229"/>
                <a:gd name="T23" fmla="*/ 107041 h 927"/>
                <a:gd name="T24" fmla="*/ 729972 w 1229"/>
                <a:gd name="T25" fmla="*/ 76118 h 927"/>
                <a:gd name="T26" fmla="*/ 784830 w 1229"/>
                <a:gd name="T27" fmla="*/ 93561 h 927"/>
                <a:gd name="T28" fmla="*/ 863579 w 1229"/>
                <a:gd name="T29" fmla="*/ 141928 h 927"/>
                <a:gd name="T30" fmla="*/ 912244 w 1229"/>
                <a:gd name="T31" fmla="*/ 123691 h 927"/>
                <a:gd name="T32" fmla="*/ 924631 w 1229"/>
                <a:gd name="T33" fmla="*/ 194259 h 927"/>
                <a:gd name="T34" fmla="*/ 924631 w 1229"/>
                <a:gd name="T35" fmla="*/ 234696 h 927"/>
                <a:gd name="T36" fmla="*/ 937019 w 1229"/>
                <a:gd name="T37" fmla="*/ 323500 h 927"/>
                <a:gd name="T38" fmla="*/ 979490 w 1229"/>
                <a:gd name="T39" fmla="*/ 387725 h 927"/>
                <a:gd name="T40" fmla="*/ 990107 w 1229"/>
                <a:gd name="T41" fmla="*/ 465428 h 927"/>
                <a:gd name="T42" fmla="*/ 1058238 w 1229"/>
                <a:gd name="T43" fmla="*/ 539960 h 927"/>
                <a:gd name="T44" fmla="*/ 1064432 w 1229"/>
                <a:gd name="T45" fmla="*/ 574848 h 927"/>
                <a:gd name="T46" fmla="*/ 1003380 w 1229"/>
                <a:gd name="T47" fmla="*/ 593084 h 927"/>
                <a:gd name="T48" fmla="*/ 918437 w 1229"/>
                <a:gd name="T49" fmla="*/ 599427 h 927"/>
                <a:gd name="T50" fmla="*/ 882160 w 1229"/>
                <a:gd name="T51" fmla="*/ 681888 h 927"/>
                <a:gd name="T52" fmla="*/ 839689 w 1229"/>
                <a:gd name="T53" fmla="*/ 675545 h 927"/>
                <a:gd name="T54" fmla="*/ 804296 w 1229"/>
                <a:gd name="T55" fmla="*/ 688231 h 927"/>
                <a:gd name="T56" fmla="*/ 791024 w 1229"/>
                <a:gd name="T57" fmla="*/ 711225 h 927"/>
                <a:gd name="T58" fmla="*/ 694579 w 1229"/>
                <a:gd name="T59" fmla="*/ 716775 h 927"/>
                <a:gd name="T60" fmla="*/ 647684 w 1229"/>
                <a:gd name="T61" fmla="*/ 723119 h 927"/>
                <a:gd name="T62" fmla="*/ 617601 w 1229"/>
                <a:gd name="T63" fmla="*/ 698539 h 927"/>
                <a:gd name="T64" fmla="*/ 550355 w 1229"/>
                <a:gd name="T65" fmla="*/ 698539 h 927"/>
                <a:gd name="T66" fmla="*/ 507884 w 1229"/>
                <a:gd name="T67" fmla="*/ 640658 h 927"/>
                <a:gd name="T68" fmla="*/ 410554 w 1229"/>
                <a:gd name="T69" fmla="*/ 630350 h 927"/>
                <a:gd name="T70" fmla="*/ 319418 w 1229"/>
                <a:gd name="T71" fmla="*/ 612114 h 927"/>
                <a:gd name="T72" fmla="*/ 326497 w 1229"/>
                <a:gd name="T73" fmla="*/ 547889 h 927"/>
                <a:gd name="T74" fmla="*/ 249518 w 1229"/>
                <a:gd name="T75" fmla="*/ 516966 h 927"/>
                <a:gd name="T76" fmla="*/ 192890 w 1229"/>
                <a:gd name="T77" fmla="*/ 516966 h 927"/>
                <a:gd name="T78" fmla="*/ 150418 w 1229"/>
                <a:gd name="T79" fmla="*/ 599427 h 927"/>
                <a:gd name="T80" fmla="*/ 95560 w 1229"/>
                <a:gd name="T81" fmla="*/ 564540 h 927"/>
                <a:gd name="T82" fmla="*/ 66361 w 1229"/>
                <a:gd name="T83" fmla="*/ 493972 h 927"/>
                <a:gd name="T84" fmla="*/ 0 w 1229"/>
                <a:gd name="T85" fmla="*/ 399618 h 9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29" h="927">
                  <a:moveTo>
                    <a:pt x="0" y="504"/>
                  </a:moveTo>
                  <a:lnTo>
                    <a:pt x="6" y="489"/>
                  </a:lnTo>
                  <a:lnTo>
                    <a:pt x="130" y="468"/>
                  </a:lnTo>
                  <a:lnTo>
                    <a:pt x="184" y="468"/>
                  </a:lnTo>
                  <a:lnTo>
                    <a:pt x="225" y="445"/>
                  </a:lnTo>
                  <a:lnTo>
                    <a:pt x="246" y="377"/>
                  </a:lnTo>
                  <a:lnTo>
                    <a:pt x="282" y="333"/>
                  </a:lnTo>
                  <a:lnTo>
                    <a:pt x="294" y="273"/>
                  </a:lnTo>
                  <a:lnTo>
                    <a:pt x="294" y="208"/>
                  </a:lnTo>
                  <a:lnTo>
                    <a:pt x="273" y="179"/>
                  </a:lnTo>
                  <a:lnTo>
                    <a:pt x="252" y="179"/>
                  </a:lnTo>
                  <a:lnTo>
                    <a:pt x="246" y="164"/>
                  </a:lnTo>
                  <a:lnTo>
                    <a:pt x="246" y="125"/>
                  </a:lnTo>
                  <a:lnTo>
                    <a:pt x="266" y="96"/>
                  </a:lnTo>
                  <a:lnTo>
                    <a:pt x="409" y="112"/>
                  </a:lnTo>
                  <a:lnTo>
                    <a:pt x="445" y="125"/>
                  </a:lnTo>
                  <a:lnTo>
                    <a:pt x="478" y="112"/>
                  </a:lnTo>
                  <a:lnTo>
                    <a:pt x="493" y="81"/>
                  </a:lnTo>
                  <a:lnTo>
                    <a:pt x="539" y="52"/>
                  </a:lnTo>
                  <a:lnTo>
                    <a:pt x="648" y="0"/>
                  </a:lnTo>
                  <a:lnTo>
                    <a:pt x="671" y="8"/>
                  </a:lnTo>
                  <a:lnTo>
                    <a:pt x="710" y="52"/>
                  </a:lnTo>
                  <a:lnTo>
                    <a:pt x="723" y="89"/>
                  </a:lnTo>
                  <a:lnTo>
                    <a:pt x="772" y="135"/>
                  </a:lnTo>
                  <a:lnTo>
                    <a:pt x="806" y="96"/>
                  </a:lnTo>
                  <a:lnTo>
                    <a:pt x="825" y="96"/>
                  </a:lnTo>
                  <a:lnTo>
                    <a:pt x="854" y="96"/>
                  </a:lnTo>
                  <a:lnTo>
                    <a:pt x="887" y="118"/>
                  </a:lnTo>
                  <a:lnTo>
                    <a:pt x="937" y="179"/>
                  </a:lnTo>
                  <a:lnTo>
                    <a:pt x="976" y="179"/>
                  </a:lnTo>
                  <a:lnTo>
                    <a:pt x="1017" y="146"/>
                  </a:lnTo>
                  <a:lnTo>
                    <a:pt x="1031" y="156"/>
                  </a:lnTo>
                  <a:lnTo>
                    <a:pt x="1031" y="208"/>
                  </a:lnTo>
                  <a:lnTo>
                    <a:pt x="1045" y="245"/>
                  </a:lnTo>
                  <a:lnTo>
                    <a:pt x="1038" y="260"/>
                  </a:lnTo>
                  <a:lnTo>
                    <a:pt x="1045" y="296"/>
                  </a:lnTo>
                  <a:lnTo>
                    <a:pt x="1079" y="341"/>
                  </a:lnTo>
                  <a:lnTo>
                    <a:pt x="1059" y="408"/>
                  </a:lnTo>
                  <a:lnTo>
                    <a:pt x="1100" y="423"/>
                  </a:lnTo>
                  <a:lnTo>
                    <a:pt x="1107" y="489"/>
                  </a:lnTo>
                  <a:lnTo>
                    <a:pt x="1126" y="512"/>
                  </a:lnTo>
                  <a:lnTo>
                    <a:pt x="1119" y="587"/>
                  </a:lnTo>
                  <a:lnTo>
                    <a:pt x="1146" y="608"/>
                  </a:lnTo>
                  <a:lnTo>
                    <a:pt x="1196" y="681"/>
                  </a:lnTo>
                  <a:lnTo>
                    <a:pt x="1229" y="704"/>
                  </a:lnTo>
                  <a:lnTo>
                    <a:pt x="1203" y="725"/>
                  </a:lnTo>
                  <a:lnTo>
                    <a:pt x="1167" y="697"/>
                  </a:lnTo>
                  <a:lnTo>
                    <a:pt x="1134" y="748"/>
                  </a:lnTo>
                  <a:lnTo>
                    <a:pt x="1086" y="764"/>
                  </a:lnTo>
                  <a:lnTo>
                    <a:pt x="1038" y="756"/>
                  </a:lnTo>
                  <a:lnTo>
                    <a:pt x="1010" y="860"/>
                  </a:lnTo>
                  <a:lnTo>
                    <a:pt x="997" y="860"/>
                  </a:lnTo>
                  <a:lnTo>
                    <a:pt x="976" y="837"/>
                  </a:lnTo>
                  <a:lnTo>
                    <a:pt x="949" y="852"/>
                  </a:lnTo>
                  <a:lnTo>
                    <a:pt x="921" y="852"/>
                  </a:lnTo>
                  <a:lnTo>
                    <a:pt x="909" y="868"/>
                  </a:lnTo>
                  <a:lnTo>
                    <a:pt x="916" y="897"/>
                  </a:lnTo>
                  <a:lnTo>
                    <a:pt x="894" y="897"/>
                  </a:lnTo>
                  <a:lnTo>
                    <a:pt x="834" y="852"/>
                  </a:lnTo>
                  <a:lnTo>
                    <a:pt x="785" y="904"/>
                  </a:lnTo>
                  <a:lnTo>
                    <a:pt x="772" y="897"/>
                  </a:lnTo>
                  <a:lnTo>
                    <a:pt x="732" y="912"/>
                  </a:lnTo>
                  <a:lnTo>
                    <a:pt x="710" y="881"/>
                  </a:lnTo>
                  <a:lnTo>
                    <a:pt x="698" y="881"/>
                  </a:lnTo>
                  <a:lnTo>
                    <a:pt x="655" y="927"/>
                  </a:lnTo>
                  <a:lnTo>
                    <a:pt x="622" y="881"/>
                  </a:lnTo>
                  <a:lnTo>
                    <a:pt x="595" y="868"/>
                  </a:lnTo>
                  <a:lnTo>
                    <a:pt x="574" y="808"/>
                  </a:lnTo>
                  <a:lnTo>
                    <a:pt x="539" y="816"/>
                  </a:lnTo>
                  <a:lnTo>
                    <a:pt x="464" y="795"/>
                  </a:lnTo>
                  <a:lnTo>
                    <a:pt x="404" y="795"/>
                  </a:lnTo>
                  <a:lnTo>
                    <a:pt x="361" y="772"/>
                  </a:lnTo>
                  <a:lnTo>
                    <a:pt x="376" y="725"/>
                  </a:lnTo>
                  <a:lnTo>
                    <a:pt x="369" y="691"/>
                  </a:lnTo>
                  <a:lnTo>
                    <a:pt x="328" y="681"/>
                  </a:lnTo>
                  <a:lnTo>
                    <a:pt x="282" y="652"/>
                  </a:lnTo>
                  <a:lnTo>
                    <a:pt x="266" y="681"/>
                  </a:lnTo>
                  <a:lnTo>
                    <a:pt x="218" y="652"/>
                  </a:lnTo>
                  <a:lnTo>
                    <a:pt x="192" y="741"/>
                  </a:lnTo>
                  <a:lnTo>
                    <a:pt x="170" y="756"/>
                  </a:lnTo>
                  <a:lnTo>
                    <a:pt x="165" y="787"/>
                  </a:lnTo>
                  <a:lnTo>
                    <a:pt x="108" y="712"/>
                  </a:lnTo>
                  <a:lnTo>
                    <a:pt x="75" y="645"/>
                  </a:lnTo>
                  <a:lnTo>
                    <a:pt x="75" y="623"/>
                  </a:lnTo>
                  <a:lnTo>
                    <a:pt x="36" y="570"/>
                  </a:lnTo>
                  <a:lnTo>
                    <a:pt x="0" y="504"/>
                  </a:lnTo>
                  <a:close/>
                </a:path>
              </a:pathLst>
            </a:custGeom>
            <a:solidFill>
              <a:srgbClr val="C5C5C5"/>
            </a:solidFill>
            <a:ln w="1651">
              <a:solidFill>
                <a:srgbClr val="C5C5C5"/>
              </a:solidFill>
              <a:prstDash val="solid"/>
              <a:round/>
              <a:headEnd/>
              <a:tailEnd/>
            </a:ln>
          </p:spPr>
          <p:txBody>
            <a:bodyPr/>
            <a:lstStyle/>
            <a:p>
              <a:pPr>
                <a:defRPr/>
              </a:pPr>
              <a:endParaRPr lang="es-ES_tradnl"/>
            </a:p>
          </p:txBody>
        </p:sp>
        <p:sp>
          <p:nvSpPr>
            <p:cNvPr id="96" name="Freeform 36">
              <a:extLst>
                <a:ext uri="{FF2B5EF4-FFF2-40B4-BE49-F238E27FC236}">
                  <a16:creationId xmlns:a16="http://schemas.microsoft.com/office/drawing/2014/main" id="{37AC280F-ABE5-4819-9001-8252F174E1BC}"/>
                </a:ext>
              </a:extLst>
            </p:cNvPr>
            <p:cNvSpPr>
              <a:spLocks/>
            </p:cNvSpPr>
            <p:nvPr/>
          </p:nvSpPr>
          <p:spPr bwMode="auto">
            <a:xfrm>
              <a:off x="1777698" y="2586009"/>
              <a:ext cx="458549" cy="277633"/>
            </a:xfrm>
            <a:custGeom>
              <a:avLst/>
              <a:gdLst>
                <a:gd name="T0" fmla="*/ 0 w 724"/>
                <a:gd name="T1" fmla="*/ 152400 h 488"/>
                <a:gd name="T2" fmla="*/ 0 w 724"/>
                <a:gd name="T3" fmla="*/ 205581 h 488"/>
                <a:gd name="T4" fmla="*/ 29160 w 724"/>
                <a:gd name="T5" fmla="*/ 228600 h 488"/>
                <a:gd name="T6" fmla="*/ 35346 w 724"/>
                <a:gd name="T7" fmla="*/ 246856 h 488"/>
                <a:gd name="T8" fmla="*/ 168777 w 724"/>
                <a:gd name="T9" fmla="*/ 228600 h 488"/>
                <a:gd name="T10" fmla="*/ 191752 w 724"/>
                <a:gd name="T11" fmla="*/ 263525 h 488"/>
                <a:gd name="T12" fmla="*/ 217378 w 724"/>
                <a:gd name="T13" fmla="*/ 276225 h 488"/>
                <a:gd name="T14" fmla="*/ 205007 w 724"/>
                <a:gd name="T15" fmla="*/ 329406 h 488"/>
                <a:gd name="T16" fmla="*/ 229749 w 724"/>
                <a:gd name="T17" fmla="*/ 341313 h 488"/>
                <a:gd name="T18" fmla="*/ 235934 w 724"/>
                <a:gd name="T19" fmla="*/ 364331 h 488"/>
                <a:gd name="T20" fmla="*/ 265978 w 724"/>
                <a:gd name="T21" fmla="*/ 352425 h 488"/>
                <a:gd name="T22" fmla="*/ 270397 w 724"/>
                <a:gd name="T23" fmla="*/ 381000 h 488"/>
                <a:gd name="T24" fmla="*/ 312812 w 724"/>
                <a:gd name="T25" fmla="*/ 387350 h 488"/>
                <a:gd name="T26" fmla="*/ 373784 w 724"/>
                <a:gd name="T27" fmla="*/ 370681 h 488"/>
                <a:gd name="T28" fmla="*/ 373784 w 724"/>
                <a:gd name="T29" fmla="*/ 358775 h 488"/>
                <a:gd name="T30" fmla="*/ 356111 w 724"/>
                <a:gd name="T31" fmla="*/ 341313 h 488"/>
                <a:gd name="T32" fmla="*/ 356111 w 724"/>
                <a:gd name="T33" fmla="*/ 311150 h 488"/>
                <a:gd name="T34" fmla="*/ 373784 w 724"/>
                <a:gd name="T35" fmla="*/ 306388 h 488"/>
                <a:gd name="T36" fmla="*/ 367598 w 724"/>
                <a:gd name="T37" fmla="*/ 294481 h 488"/>
                <a:gd name="T38" fmla="*/ 343740 w 724"/>
                <a:gd name="T39" fmla="*/ 281781 h 488"/>
                <a:gd name="T40" fmla="*/ 349925 w 724"/>
                <a:gd name="T41" fmla="*/ 240506 h 488"/>
                <a:gd name="T42" fmla="*/ 428570 w 724"/>
                <a:gd name="T43" fmla="*/ 205581 h 488"/>
                <a:gd name="T44" fmla="*/ 451545 w 724"/>
                <a:gd name="T45" fmla="*/ 182563 h 488"/>
                <a:gd name="T46" fmla="*/ 481589 w 724"/>
                <a:gd name="T47" fmla="*/ 182563 h 488"/>
                <a:gd name="T48" fmla="*/ 512517 w 724"/>
                <a:gd name="T49" fmla="*/ 211931 h 488"/>
                <a:gd name="T50" fmla="*/ 536375 w 724"/>
                <a:gd name="T51" fmla="*/ 200819 h 488"/>
                <a:gd name="T52" fmla="*/ 548746 w 724"/>
                <a:gd name="T53" fmla="*/ 164306 h 488"/>
                <a:gd name="T54" fmla="*/ 542561 w 724"/>
                <a:gd name="T55" fmla="*/ 129381 h 488"/>
                <a:gd name="T56" fmla="*/ 603532 w 724"/>
                <a:gd name="T57" fmla="*/ 112713 h 488"/>
                <a:gd name="T58" fmla="*/ 639762 w 724"/>
                <a:gd name="T59" fmla="*/ 88106 h 488"/>
                <a:gd name="T60" fmla="*/ 603532 w 724"/>
                <a:gd name="T61" fmla="*/ 81756 h 488"/>
                <a:gd name="T62" fmla="*/ 578790 w 724"/>
                <a:gd name="T63" fmla="*/ 59531 h 488"/>
                <a:gd name="T64" fmla="*/ 506331 w 724"/>
                <a:gd name="T65" fmla="*/ 53181 h 488"/>
                <a:gd name="T66" fmla="*/ 500145 w 724"/>
                <a:gd name="T67" fmla="*/ 77788 h 488"/>
                <a:gd name="T68" fmla="*/ 487774 w 724"/>
                <a:gd name="T69" fmla="*/ 46831 h 488"/>
                <a:gd name="T70" fmla="*/ 506331 w 724"/>
                <a:gd name="T71" fmla="*/ 28575 h 488"/>
                <a:gd name="T72" fmla="*/ 500145 w 724"/>
                <a:gd name="T73" fmla="*/ 18256 h 488"/>
                <a:gd name="T74" fmla="*/ 458614 w 724"/>
                <a:gd name="T75" fmla="*/ 0 h 488"/>
                <a:gd name="T76" fmla="*/ 403828 w 724"/>
                <a:gd name="T77" fmla="*/ 28575 h 488"/>
                <a:gd name="T78" fmla="*/ 392340 w 724"/>
                <a:gd name="T79" fmla="*/ 53181 h 488"/>
                <a:gd name="T80" fmla="*/ 373784 w 724"/>
                <a:gd name="T81" fmla="*/ 46831 h 488"/>
                <a:gd name="T82" fmla="*/ 361413 w 724"/>
                <a:gd name="T83" fmla="*/ 59531 h 488"/>
                <a:gd name="T84" fmla="*/ 373784 w 724"/>
                <a:gd name="T85" fmla="*/ 18256 h 488"/>
                <a:gd name="T86" fmla="*/ 356111 w 724"/>
                <a:gd name="T87" fmla="*/ 11906 h 488"/>
                <a:gd name="T88" fmla="*/ 300441 w 724"/>
                <a:gd name="T89" fmla="*/ 53181 h 488"/>
                <a:gd name="T90" fmla="*/ 270397 w 724"/>
                <a:gd name="T91" fmla="*/ 46831 h 488"/>
                <a:gd name="T92" fmla="*/ 205007 w 724"/>
                <a:gd name="T93" fmla="*/ 63500 h 488"/>
                <a:gd name="T94" fmla="*/ 185566 w 724"/>
                <a:gd name="T95" fmla="*/ 63500 h 488"/>
                <a:gd name="T96" fmla="*/ 168777 w 724"/>
                <a:gd name="T97" fmla="*/ 53181 h 488"/>
                <a:gd name="T98" fmla="*/ 156406 w 724"/>
                <a:gd name="T99" fmla="*/ 53181 h 488"/>
                <a:gd name="T100" fmla="*/ 150220 w 724"/>
                <a:gd name="T101" fmla="*/ 63500 h 488"/>
                <a:gd name="T102" fmla="*/ 120176 w 724"/>
                <a:gd name="T103" fmla="*/ 53181 h 488"/>
                <a:gd name="T104" fmla="*/ 109572 w 724"/>
                <a:gd name="T105" fmla="*/ 59531 h 488"/>
                <a:gd name="T106" fmla="*/ 103387 w 724"/>
                <a:gd name="T107" fmla="*/ 94456 h 488"/>
                <a:gd name="T108" fmla="*/ 90132 w 724"/>
                <a:gd name="T109" fmla="*/ 104775 h 488"/>
                <a:gd name="T110" fmla="*/ 42415 w 724"/>
                <a:gd name="T111" fmla="*/ 112713 h 488"/>
                <a:gd name="T112" fmla="*/ 24742 w 724"/>
                <a:gd name="T113" fmla="*/ 141288 h 488"/>
                <a:gd name="T114" fmla="*/ 0 w 724"/>
                <a:gd name="T115" fmla="*/ 152400 h 4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24" h="488">
                  <a:moveTo>
                    <a:pt x="0" y="192"/>
                  </a:moveTo>
                  <a:lnTo>
                    <a:pt x="0" y="259"/>
                  </a:lnTo>
                  <a:lnTo>
                    <a:pt x="33" y="288"/>
                  </a:lnTo>
                  <a:lnTo>
                    <a:pt x="40" y="311"/>
                  </a:lnTo>
                  <a:lnTo>
                    <a:pt x="191" y="288"/>
                  </a:lnTo>
                  <a:lnTo>
                    <a:pt x="217" y="332"/>
                  </a:lnTo>
                  <a:lnTo>
                    <a:pt x="246" y="348"/>
                  </a:lnTo>
                  <a:lnTo>
                    <a:pt x="232" y="415"/>
                  </a:lnTo>
                  <a:lnTo>
                    <a:pt x="260" y="430"/>
                  </a:lnTo>
                  <a:lnTo>
                    <a:pt x="267" y="459"/>
                  </a:lnTo>
                  <a:lnTo>
                    <a:pt x="301" y="444"/>
                  </a:lnTo>
                  <a:lnTo>
                    <a:pt x="306" y="480"/>
                  </a:lnTo>
                  <a:lnTo>
                    <a:pt x="354" y="488"/>
                  </a:lnTo>
                  <a:lnTo>
                    <a:pt x="423" y="467"/>
                  </a:lnTo>
                  <a:lnTo>
                    <a:pt x="423" y="452"/>
                  </a:lnTo>
                  <a:lnTo>
                    <a:pt x="403" y="430"/>
                  </a:lnTo>
                  <a:lnTo>
                    <a:pt x="403" y="392"/>
                  </a:lnTo>
                  <a:lnTo>
                    <a:pt x="423" y="386"/>
                  </a:lnTo>
                  <a:lnTo>
                    <a:pt x="416" y="371"/>
                  </a:lnTo>
                  <a:lnTo>
                    <a:pt x="389" y="355"/>
                  </a:lnTo>
                  <a:lnTo>
                    <a:pt x="396" y="303"/>
                  </a:lnTo>
                  <a:lnTo>
                    <a:pt x="485" y="259"/>
                  </a:lnTo>
                  <a:lnTo>
                    <a:pt x="511" y="230"/>
                  </a:lnTo>
                  <a:lnTo>
                    <a:pt x="545" y="230"/>
                  </a:lnTo>
                  <a:lnTo>
                    <a:pt x="580" y="267"/>
                  </a:lnTo>
                  <a:lnTo>
                    <a:pt x="607" y="253"/>
                  </a:lnTo>
                  <a:lnTo>
                    <a:pt x="621" y="207"/>
                  </a:lnTo>
                  <a:lnTo>
                    <a:pt x="614" y="163"/>
                  </a:lnTo>
                  <a:lnTo>
                    <a:pt x="683" y="142"/>
                  </a:lnTo>
                  <a:lnTo>
                    <a:pt x="724" y="111"/>
                  </a:lnTo>
                  <a:lnTo>
                    <a:pt x="683" y="103"/>
                  </a:lnTo>
                  <a:lnTo>
                    <a:pt x="655" y="75"/>
                  </a:lnTo>
                  <a:lnTo>
                    <a:pt x="573" y="67"/>
                  </a:lnTo>
                  <a:lnTo>
                    <a:pt x="566" y="98"/>
                  </a:lnTo>
                  <a:lnTo>
                    <a:pt x="552" y="59"/>
                  </a:lnTo>
                  <a:lnTo>
                    <a:pt x="573" y="36"/>
                  </a:lnTo>
                  <a:lnTo>
                    <a:pt x="566" y="23"/>
                  </a:lnTo>
                  <a:lnTo>
                    <a:pt x="519" y="0"/>
                  </a:lnTo>
                  <a:lnTo>
                    <a:pt x="457" y="36"/>
                  </a:lnTo>
                  <a:lnTo>
                    <a:pt x="444" y="67"/>
                  </a:lnTo>
                  <a:lnTo>
                    <a:pt x="423" y="59"/>
                  </a:lnTo>
                  <a:lnTo>
                    <a:pt x="409" y="75"/>
                  </a:lnTo>
                  <a:lnTo>
                    <a:pt x="423" y="23"/>
                  </a:lnTo>
                  <a:lnTo>
                    <a:pt x="403" y="15"/>
                  </a:lnTo>
                  <a:lnTo>
                    <a:pt x="340" y="67"/>
                  </a:lnTo>
                  <a:lnTo>
                    <a:pt x="306" y="59"/>
                  </a:lnTo>
                  <a:lnTo>
                    <a:pt x="232" y="80"/>
                  </a:lnTo>
                  <a:lnTo>
                    <a:pt x="210" y="80"/>
                  </a:lnTo>
                  <a:lnTo>
                    <a:pt x="191" y="67"/>
                  </a:lnTo>
                  <a:lnTo>
                    <a:pt x="177" y="67"/>
                  </a:lnTo>
                  <a:lnTo>
                    <a:pt x="170" y="80"/>
                  </a:lnTo>
                  <a:lnTo>
                    <a:pt x="136" y="67"/>
                  </a:lnTo>
                  <a:lnTo>
                    <a:pt x="124" y="75"/>
                  </a:lnTo>
                  <a:lnTo>
                    <a:pt x="117" y="119"/>
                  </a:lnTo>
                  <a:lnTo>
                    <a:pt x="102" y="132"/>
                  </a:lnTo>
                  <a:lnTo>
                    <a:pt x="48" y="142"/>
                  </a:lnTo>
                  <a:lnTo>
                    <a:pt x="28" y="178"/>
                  </a:lnTo>
                  <a:lnTo>
                    <a:pt x="0" y="192"/>
                  </a:lnTo>
                  <a:close/>
                </a:path>
              </a:pathLst>
            </a:custGeom>
            <a:solidFill>
              <a:srgbClr val="9E9E9E"/>
            </a:solidFill>
            <a:ln w="1651">
              <a:solidFill>
                <a:schemeClr val="bg1"/>
              </a:solidFill>
              <a:prstDash val="solid"/>
              <a:round/>
              <a:headEnd/>
              <a:tailEnd/>
            </a:ln>
          </p:spPr>
          <p:txBody>
            <a:bodyPr/>
            <a:lstStyle/>
            <a:p>
              <a:pPr>
                <a:defRPr/>
              </a:pPr>
              <a:endParaRPr lang="es-ES_tradnl"/>
            </a:p>
          </p:txBody>
        </p:sp>
        <p:sp>
          <p:nvSpPr>
            <p:cNvPr id="97" name="Freeform 37">
              <a:extLst>
                <a:ext uri="{FF2B5EF4-FFF2-40B4-BE49-F238E27FC236}">
                  <a16:creationId xmlns:a16="http://schemas.microsoft.com/office/drawing/2014/main" id="{18C45B98-5696-46A6-891E-1E4F46A7DC20}"/>
                </a:ext>
              </a:extLst>
            </p:cNvPr>
            <p:cNvSpPr>
              <a:spLocks/>
            </p:cNvSpPr>
            <p:nvPr/>
          </p:nvSpPr>
          <p:spPr bwMode="auto">
            <a:xfrm>
              <a:off x="530625" y="2463122"/>
              <a:ext cx="464239" cy="435793"/>
            </a:xfrm>
            <a:custGeom>
              <a:avLst/>
              <a:gdLst>
                <a:gd name="T0" fmla="*/ 6194 w 732"/>
                <a:gd name="T1" fmla="*/ 348457 h 766"/>
                <a:gd name="T2" fmla="*/ 6194 w 732"/>
                <a:gd name="T3" fmla="*/ 400050 h 766"/>
                <a:gd name="T4" fmla="*/ 38048 w 732"/>
                <a:gd name="T5" fmla="*/ 395288 h 766"/>
                <a:gd name="T6" fmla="*/ 50436 w 732"/>
                <a:gd name="T7" fmla="*/ 383382 h 766"/>
                <a:gd name="T8" fmla="*/ 68132 w 732"/>
                <a:gd name="T9" fmla="*/ 465932 h 766"/>
                <a:gd name="T10" fmla="*/ 127416 w 732"/>
                <a:gd name="T11" fmla="*/ 471488 h 766"/>
                <a:gd name="T12" fmla="*/ 158386 w 732"/>
                <a:gd name="T13" fmla="*/ 453232 h 766"/>
                <a:gd name="T14" fmla="*/ 158386 w 732"/>
                <a:gd name="T15" fmla="*/ 482600 h 766"/>
                <a:gd name="T16" fmla="*/ 97332 w 732"/>
                <a:gd name="T17" fmla="*/ 571500 h 766"/>
                <a:gd name="T18" fmla="*/ 127416 w 732"/>
                <a:gd name="T19" fmla="*/ 583407 h 766"/>
                <a:gd name="T20" fmla="*/ 152192 w 732"/>
                <a:gd name="T21" fmla="*/ 552450 h 766"/>
                <a:gd name="T22" fmla="*/ 176082 w 732"/>
                <a:gd name="T23" fmla="*/ 571500 h 766"/>
                <a:gd name="T24" fmla="*/ 230942 w 732"/>
                <a:gd name="T25" fmla="*/ 542132 h 766"/>
                <a:gd name="T26" fmla="*/ 279608 w 732"/>
                <a:gd name="T27" fmla="*/ 530225 h 766"/>
                <a:gd name="T28" fmla="*/ 315002 w 732"/>
                <a:gd name="T29" fmla="*/ 500857 h 766"/>
                <a:gd name="T30" fmla="*/ 338892 w 732"/>
                <a:gd name="T31" fmla="*/ 482600 h 766"/>
                <a:gd name="T32" fmla="*/ 382249 w 732"/>
                <a:gd name="T33" fmla="*/ 500857 h 766"/>
                <a:gd name="T34" fmla="*/ 423836 w 732"/>
                <a:gd name="T35" fmla="*/ 482600 h 766"/>
                <a:gd name="T36" fmla="*/ 507896 w 732"/>
                <a:gd name="T37" fmla="*/ 482600 h 766"/>
                <a:gd name="T38" fmla="*/ 550368 w 732"/>
                <a:gd name="T39" fmla="*/ 411957 h 766"/>
                <a:gd name="T40" fmla="*/ 550368 w 732"/>
                <a:gd name="T41" fmla="*/ 335757 h 766"/>
                <a:gd name="T42" fmla="*/ 556562 w 732"/>
                <a:gd name="T43" fmla="*/ 265906 h 766"/>
                <a:gd name="T44" fmla="*/ 606998 w 732"/>
                <a:gd name="T45" fmla="*/ 183356 h 766"/>
                <a:gd name="T46" fmla="*/ 630003 w 732"/>
                <a:gd name="T47" fmla="*/ 72231 h 766"/>
                <a:gd name="T48" fmla="*/ 647700 w 732"/>
                <a:gd name="T49" fmla="*/ 18256 h 766"/>
                <a:gd name="T50" fmla="*/ 586646 w 732"/>
                <a:gd name="T51" fmla="*/ 64294 h 766"/>
                <a:gd name="T52" fmla="*/ 592840 w 732"/>
                <a:gd name="T53" fmla="*/ 29369 h 766"/>
                <a:gd name="T54" fmla="*/ 550368 w 732"/>
                <a:gd name="T55" fmla="*/ 36513 h 766"/>
                <a:gd name="T56" fmla="*/ 507896 w 732"/>
                <a:gd name="T57" fmla="*/ 53181 h 766"/>
                <a:gd name="T58" fmla="*/ 479581 w 732"/>
                <a:gd name="T59" fmla="*/ 59531 h 766"/>
                <a:gd name="T60" fmla="*/ 436224 w 732"/>
                <a:gd name="T61" fmla="*/ 84138 h 766"/>
                <a:gd name="T62" fmla="*/ 399946 w 732"/>
                <a:gd name="T63" fmla="*/ 130175 h 766"/>
                <a:gd name="T64" fmla="*/ 412334 w 732"/>
                <a:gd name="T65" fmla="*/ 146844 h 766"/>
                <a:gd name="T66" fmla="*/ 453036 w 732"/>
                <a:gd name="T67" fmla="*/ 171450 h 766"/>
                <a:gd name="T68" fmla="*/ 399946 w 732"/>
                <a:gd name="T69" fmla="*/ 177006 h 766"/>
                <a:gd name="T70" fmla="*/ 393752 w 732"/>
                <a:gd name="T71" fmla="*/ 200025 h 766"/>
                <a:gd name="T72" fmla="*/ 382249 w 732"/>
                <a:gd name="T73" fmla="*/ 183356 h 766"/>
                <a:gd name="T74" fmla="*/ 345086 w 732"/>
                <a:gd name="T75" fmla="*/ 189706 h 766"/>
                <a:gd name="T76" fmla="*/ 332698 w 732"/>
                <a:gd name="T77" fmla="*/ 200025 h 766"/>
                <a:gd name="T78" fmla="*/ 253948 w 732"/>
                <a:gd name="T79" fmla="*/ 218281 h 766"/>
                <a:gd name="T80" fmla="*/ 176082 w 732"/>
                <a:gd name="T81" fmla="*/ 218281 h 766"/>
                <a:gd name="T82" fmla="*/ 158386 w 732"/>
                <a:gd name="T83" fmla="*/ 249238 h 766"/>
                <a:gd name="T84" fmla="*/ 127416 w 732"/>
                <a:gd name="T85" fmla="*/ 249238 h 766"/>
                <a:gd name="T86" fmla="*/ 31854 w 732"/>
                <a:gd name="T87" fmla="*/ 276225 h 766"/>
                <a:gd name="T88" fmla="*/ 50436 w 732"/>
                <a:gd name="T89" fmla="*/ 307182 h 766"/>
                <a:gd name="T90" fmla="*/ 31854 w 732"/>
                <a:gd name="T91" fmla="*/ 317500 h 7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32" h="766">
                  <a:moveTo>
                    <a:pt x="0" y="416"/>
                  </a:moveTo>
                  <a:lnTo>
                    <a:pt x="7" y="439"/>
                  </a:lnTo>
                  <a:lnTo>
                    <a:pt x="27" y="452"/>
                  </a:lnTo>
                  <a:lnTo>
                    <a:pt x="7" y="504"/>
                  </a:lnTo>
                  <a:lnTo>
                    <a:pt x="16" y="527"/>
                  </a:lnTo>
                  <a:lnTo>
                    <a:pt x="43" y="498"/>
                  </a:lnTo>
                  <a:lnTo>
                    <a:pt x="57" y="504"/>
                  </a:lnTo>
                  <a:lnTo>
                    <a:pt x="57" y="483"/>
                  </a:lnTo>
                  <a:lnTo>
                    <a:pt x="89" y="519"/>
                  </a:lnTo>
                  <a:lnTo>
                    <a:pt x="77" y="587"/>
                  </a:lnTo>
                  <a:lnTo>
                    <a:pt x="103" y="608"/>
                  </a:lnTo>
                  <a:lnTo>
                    <a:pt x="144" y="594"/>
                  </a:lnTo>
                  <a:lnTo>
                    <a:pt x="158" y="602"/>
                  </a:lnTo>
                  <a:lnTo>
                    <a:pt x="179" y="571"/>
                  </a:lnTo>
                  <a:lnTo>
                    <a:pt x="186" y="579"/>
                  </a:lnTo>
                  <a:lnTo>
                    <a:pt x="179" y="608"/>
                  </a:lnTo>
                  <a:lnTo>
                    <a:pt x="124" y="660"/>
                  </a:lnTo>
                  <a:lnTo>
                    <a:pt x="110" y="720"/>
                  </a:lnTo>
                  <a:lnTo>
                    <a:pt x="117" y="766"/>
                  </a:lnTo>
                  <a:lnTo>
                    <a:pt x="144" y="735"/>
                  </a:lnTo>
                  <a:lnTo>
                    <a:pt x="158" y="735"/>
                  </a:lnTo>
                  <a:lnTo>
                    <a:pt x="172" y="696"/>
                  </a:lnTo>
                  <a:lnTo>
                    <a:pt x="186" y="696"/>
                  </a:lnTo>
                  <a:lnTo>
                    <a:pt x="199" y="720"/>
                  </a:lnTo>
                  <a:lnTo>
                    <a:pt x="206" y="696"/>
                  </a:lnTo>
                  <a:lnTo>
                    <a:pt x="261" y="683"/>
                  </a:lnTo>
                  <a:lnTo>
                    <a:pt x="294" y="660"/>
                  </a:lnTo>
                  <a:lnTo>
                    <a:pt x="316" y="668"/>
                  </a:lnTo>
                  <a:lnTo>
                    <a:pt x="335" y="660"/>
                  </a:lnTo>
                  <a:lnTo>
                    <a:pt x="356" y="631"/>
                  </a:lnTo>
                  <a:lnTo>
                    <a:pt x="376" y="631"/>
                  </a:lnTo>
                  <a:lnTo>
                    <a:pt x="383" y="608"/>
                  </a:lnTo>
                  <a:lnTo>
                    <a:pt x="409" y="639"/>
                  </a:lnTo>
                  <a:lnTo>
                    <a:pt x="432" y="631"/>
                  </a:lnTo>
                  <a:lnTo>
                    <a:pt x="452" y="602"/>
                  </a:lnTo>
                  <a:lnTo>
                    <a:pt x="479" y="608"/>
                  </a:lnTo>
                  <a:lnTo>
                    <a:pt x="512" y="594"/>
                  </a:lnTo>
                  <a:lnTo>
                    <a:pt x="574" y="608"/>
                  </a:lnTo>
                  <a:lnTo>
                    <a:pt x="602" y="587"/>
                  </a:lnTo>
                  <a:lnTo>
                    <a:pt x="622" y="519"/>
                  </a:lnTo>
                  <a:lnTo>
                    <a:pt x="617" y="469"/>
                  </a:lnTo>
                  <a:lnTo>
                    <a:pt x="622" y="423"/>
                  </a:lnTo>
                  <a:lnTo>
                    <a:pt x="610" y="371"/>
                  </a:lnTo>
                  <a:lnTo>
                    <a:pt x="629" y="335"/>
                  </a:lnTo>
                  <a:lnTo>
                    <a:pt x="643" y="239"/>
                  </a:lnTo>
                  <a:lnTo>
                    <a:pt x="686" y="231"/>
                  </a:lnTo>
                  <a:lnTo>
                    <a:pt x="725" y="164"/>
                  </a:lnTo>
                  <a:lnTo>
                    <a:pt x="712" y="91"/>
                  </a:lnTo>
                  <a:lnTo>
                    <a:pt x="718" y="54"/>
                  </a:lnTo>
                  <a:lnTo>
                    <a:pt x="732" y="23"/>
                  </a:lnTo>
                  <a:lnTo>
                    <a:pt x="725" y="8"/>
                  </a:lnTo>
                  <a:lnTo>
                    <a:pt x="663" y="81"/>
                  </a:lnTo>
                  <a:lnTo>
                    <a:pt x="650" y="75"/>
                  </a:lnTo>
                  <a:lnTo>
                    <a:pt x="670" y="37"/>
                  </a:lnTo>
                  <a:lnTo>
                    <a:pt x="663" y="0"/>
                  </a:lnTo>
                  <a:lnTo>
                    <a:pt x="622" y="46"/>
                  </a:lnTo>
                  <a:lnTo>
                    <a:pt x="581" y="46"/>
                  </a:lnTo>
                  <a:lnTo>
                    <a:pt x="574" y="67"/>
                  </a:lnTo>
                  <a:lnTo>
                    <a:pt x="555" y="54"/>
                  </a:lnTo>
                  <a:lnTo>
                    <a:pt x="542" y="75"/>
                  </a:lnTo>
                  <a:lnTo>
                    <a:pt x="512" y="75"/>
                  </a:lnTo>
                  <a:lnTo>
                    <a:pt x="493" y="106"/>
                  </a:lnTo>
                  <a:lnTo>
                    <a:pt x="445" y="119"/>
                  </a:lnTo>
                  <a:lnTo>
                    <a:pt x="452" y="164"/>
                  </a:lnTo>
                  <a:lnTo>
                    <a:pt x="500" y="181"/>
                  </a:lnTo>
                  <a:lnTo>
                    <a:pt x="466" y="185"/>
                  </a:lnTo>
                  <a:lnTo>
                    <a:pt x="452" y="202"/>
                  </a:lnTo>
                  <a:lnTo>
                    <a:pt x="512" y="216"/>
                  </a:lnTo>
                  <a:lnTo>
                    <a:pt x="507" y="283"/>
                  </a:lnTo>
                  <a:lnTo>
                    <a:pt x="452" y="223"/>
                  </a:lnTo>
                  <a:lnTo>
                    <a:pt x="445" y="223"/>
                  </a:lnTo>
                  <a:lnTo>
                    <a:pt x="445" y="252"/>
                  </a:lnTo>
                  <a:lnTo>
                    <a:pt x="432" y="252"/>
                  </a:lnTo>
                  <a:lnTo>
                    <a:pt x="432" y="231"/>
                  </a:lnTo>
                  <a:lnTo>
                    <a:pt x="409" y="223"/>
                  </a:lnTo>
                  <a:lnTo>
                    <a:pt x="390" y="239"/>
                  </a:lnTo>
                  <a:lnTo>
                    <a:pt x="390" y="260"/>
                  </a:lnTo>
                  <a:lnTo>
                    <a:pt x="376" y="252"/>
                  </a:lnTo>
                  <a:lnTo>
                    <a:pt x="356" y="275"/>
                  </a:lnTo>
                  <a:lnTo>
                    <a:pt x="287" y="275"/>
                  </a:lnTo>
                  <a:lnTo>
                    <a:pt x="213" y="231"/>
                  </a:lnTo>
                  <a:lnTo>
                    <a:pt x="199" y="275"/>
                  </a:lnTo>
                  <a:lnTo>
                    <a:pt x="151" y="296"/>
                  </a:lnTo>
                  <a:lnTo>
                    <a:pt x="179" y="314"/>
                  </a:lnTo>
                  <a:lnTo>
                    <a:pt x="179" y="327"/>
                  </a:lnTo>
                  <a:lnTo>
                    <a:pt x="144" y="314"/>
                  </a:lnTo>
                  <a:lnTo>
                    <a:pt x="69" y="319"/>
                  </a:lnTo>
                  <a:lnTo>
                    <a:pt x="36" y="348"/>
                  </a:lnTo>
                  <a:lnTo>
                    <a:pt x="62" y="379"/>
                  </a:lnTo>
                  <a:lnTo>
                    <a:pt x="57" y="387"/>
                  </a:lnTo>
                  <a:lnTo>
                    <a:pt x="43" y="379"/>
                  </a:lnTo>
                  <a:lnTo>
                    <a:pt x="36" y="400"/>
                  </a:lnTo>
                  <a:lnTo>
                    <a:pt x="0" y="416"/>
                  </a:lnTo>
                  <a:close/>
                </a:path>
              </a:pathLst>
            </a:custGeom>
            <a:solidFill>
              <a:srgbClr val="F1F5FB"/>
            </a:solidFill>
            <a:ln w="1651">
              <a:solidFill>
                <a:schemeClr val="bg1">
                  <a:lumMod val="50000"/>
                </a:schemeClr>
              </a:solidFill>
              <a:prstDash val="solid"/>
              <a:round/>
              <a:headEnd/>
              <a:tailEnd/>
            </a:ln>
          </p:spPr>
          <p:txBody>
            <a:bodyPr/>
            <a:lstStyle/>
            <a:p>
              <a:pPr>
                <a:defRPr/>
              </a:pPr>
              <a:endParaRPr lang="es-ES_tradnl"/>
            </a:p>
          </p:txBody>
        </p:sp>
        <p:sp>
          <p:nvSpPr>
            <p:cNvPr id="98" name="Freeform 38">
              <a:extLst>
                <a:ext uri="{FF2B5EF4-FFF2-40B4-BE49-F238E27FC236}">
                  <a16:creationId xmlns:a16="http://schemas.microsoft.com/office/drawing/2014/main" id="{F56E9553-9EF0-4E07-A37D-C07E67DD2D7F}"/>
                </a:ext>
              </a:extLst>
            </p:cNvPr>
            <p:cNvSpPr>
              <a:spLocks/>
            </p:cNvSpPr>
            <p:nvPr/>
          </p:nvSpPr>
          <p:spPr bwMode="auto">
            <a:xfrm>
              <a:off x="3577761" y="2914845"/>
              <a:ext cx="464239" cy="311768"/>
            </a:xfrm>
            <a:custGeom>
              <a:avLst/>
              <a:gdLst>
                <a:gd name="T0" fmla="*/ 0 w 731"/>
                <a:gd name="T1" fmla="*/ 34925 h 548"/>
                <a:gd name="T2" fmla="*/ 23923 w 731"/>
                <a:gd name="T3" fmla="*/ 10319 h 548"/>
                <a:gd name="T4" fmla="*/ 42530 w 731"/>
                <a:gd name="T5" fmla="*/ 28575 h 548"/>
                <a:gd name="T6" fmla="*/ 97465 w 731"/>
                <a:gd name="T7" fmla="*/ 39688 h 548"/>
                <a:gd name="T8" fmla="*/ 126705 w 731"/>
                <a:gd name="T9" fmla="*/ 76200 h 548"/>
                <a:gd name="T10" fmla="*/ 156830 w 731"/>
                <a:gd name="T11" fmla="*/ 81756 h 548"/>
                <a:gd name="T12" fmla="*/ 211765 w 731"/>
                <a:gd name="T13" fmla="*/ 63500 h 548"/>
                <a:gd name="T14" fmla="*/ 248093 w 731"/>
                <a:gd name="T15" fmla="*/ 63500 h 548"/>
                <a:gd name="T16" fmla="*/ 296826 w 731"/>
                <a:gd name="T17" fmla="*/ 69850 h 548"/>
                <a:gd name="T18" fmla="*/ 345558 w 731"/>
                <a:gd name="T19" fmla="*/ 88106 h 548"/>
                <a:gd name="T20" fmla="*/ 374798 w 731"/>
                <a:gd name="T21" fmla="*/ 69850 h 548"/>
                <a:gd name="T22" fmla="*/ 392519 w 731"/>
                <a:gd name="T23" fmla="*/ 88106 h 548"/>
                <a:gd name="T24" fmla="*/ 411126 w 731"/>
                <a:gd name="T25" fmla="*/ 39688 h 548"/>
                <a:gd name="T26" fmla="*/ 489098 w 731"/>
                <a:gd name="T27" fmla="*/ 0 h 548"/>
                <a:gd name="T28" fmla="*/ 580360 w 731"/>
                <a:gd name="T29" fmla="*/ 22225 h 548"/>
                <a:gd name="T30" fmla="*/ 598081 w 731"/>
                <a:gd name="T31" fmla="*/ 51594 h 548"/>
                <a:gd name="T32" fmla="*/ 624663 w 731"/>
                <a:gd name="T33" fmla="*/ 59531 h 548"/>
                <a:gd name="T34" fmla="*/ 641498 w 731"/>
                <a:gd name="T35" fmla="*/ 51594 h 548"/>
                <a:gd name="T36" fmla="*/ 647700 w 731"/>
                <a:gd name="T37" fmla="*/ 59531 h 548"/>
                <a:gd name="T38" fmla="*/ 641498 w 731"/>
                <a:gd name="T39" fmla="*/ 81756 h 548"/>
                <a:gd name="T40" fmla="*/ 610486 w 731"/>
                <a:gd name="T41" fmla="*/ 99219 h 548"/>
                <a:gd name="T42" fmla="*/ 598081 w 731"/>
                <a:gd name="T43" fmla="*/ 88106 h 548"/>
                <a:gd name="T44" fmla="*/ 586563 w 731"/>
                <a:gd name="T45" fmla="*/ 94456 h 548"/>
                <a:gd name="T46" fmla="*/ 574158 w 731"/>
                <a:gd name="T47" fmla="*/ 139700 h 548"/>
                <a:gd name="T48" fmla="*/ 592765 w 731"/>
                <a:gd name="T49" fmla="*/ 187325 h 548"/>
                <a:gd name="T50" fmla="*/ 629093 w 731"/>
                <a:gd name="T51" fmla="*/ 211931 h 548"/>
                <a:gd name="T52" fmla="*/ 629093 w 731"/>
                <a:gd name="T53" fmla="*/ 234950 h 548"/>
                <a:gd name="T54" fmla="*/ 641498 w 731"/>
                <a:gd name="T55" fmla="*/ 251619 h 548"/>
                <a:gd name="T56" fmla="*/ 641498 w 731"/>
                <a:gd name="T57" fmla="*/ 304800 h 548"/>
                <a:gd name="T58" fmla="*/ 624663 w 731"/>
                <a:gd name="T59" fmla="*/ 329406 h 548"/>
                <a:gd name="T60" fmla="*/ 598081 w 731"/>
                <a:gd name="T61" fmla="*/ 334169 h 548"/>
                <a:gd name="T62" fmla="*/ 550235 w 731"/>
                <a:gd name="T63" fmla="*/ 381000 h 548"/>
                <a:gd name="T64" fmla="*/ 482895 w 731"/>
                <a:gd name="T65" fmla="*/ 422275 h 548"/>
                <a:gd name="T66" fmla="*/ 476693 w 731"/>
                <a:gd name="T67" fmla="*/ 434975 h 548"/>
                <a:gd name="T68" fmla="*/ 459858 w 731"/>
                <a:gd name="T69" fmla="*/ 381000 h 548"/>
                <a:gd name="T70" fmla="*/ 379228 w 731"/>
                <a:gd name="T71" fmla="*/ 395288 h 548"/>
                <a:gd name="T72" fmla="*/ 338470 w 731"/>
                <a:gd name="T73" fmla="*/ 387350 h 548"/>
                <a:gd name="T74" fmla="*/ 283535 w 731"/>
                <a:gd name="T75" fmla="*/ 358775 h 548"/>
                <a:gd name="T76" fmla="*/ 271130 w 731"/>
                <a:gd name="T77" fmla="*/ 334169 h 548"/>
                <a:gd name="T78" fmla="*/ 309230 w 731"/>
                <a:gd name="T79" fmla="*/ 323056 h 548"/>
                <a:gd name="T80" fmla="*/ 315433 w 731"/>
                <a:gd name="T81" fmla="*/ 276225 h 548"/>
                <a:gd name="T82" fmla="*/ 332267 w 731"/>
                <a:gd name="T83" fmla="*/ 228600 h 548"/>
                <a:gd name="T84" fmla="*/ 319863 w 731"/>
                <a:gd name="T85" fmla="*/ 216694 h 548"/>
                <a:gd name="T86" fmla="*/ 235688 w 731"/>
                <a:gd name="T87" fmla="*/ 199231 h 548"/>
                <a:gd name="T88" fmla="*/ 205563 w 731"/>
                <a:gd name="T89" fmla="*/ 205581 h 548"/>
                <a:gd name="T90" fmla="*/ 169235 w 731"/>
                <a:gd name="T91" fmla="*/ 187325 h 548"/>
                <a:gd name="T92" fmla="*/ 138223 w 731"/>
                <a:gd name="T93" fmla="*/ 193675 h 548"/>
                <a:gd name="T94" fmla="*/ 126705 w 731"/>
                <a:gd name="T95" fmla="*/ 187325 h 548"/>
                <a:gd name="T96" fmla="*/ 126705 w 731"/>
                <a:gd name="T97" fmla="*/ 177006 h 548"/>
                <a:gd name="T98" fmla="*/ 144426 w 731"/>
                <a:gd name="T99" fmla="*/ 170656 h 548"/>
                <a:gd name="T100" fmla="*/ 152400 w 731"/>
                <a:gd name="T101" fmla="*/ 139700 h 548"/>
                <a:gd name="T102" fmla="*/ 163033 w 731"/>
                <a:gd name="T103" fmla="*/ 127794 h 548"/>
                <a:gd name="T104" fmla="*/ 156830 w 731"/>
                <a:gd name="T105" fmla="*/ 117475 h 548"/>
                <a:gd name="T106" fmla="*/ 144426 w 731"/>
                <a:gd name="T107" fmla="*/ 111125 h 548"/>
                <a:gd name="T108" fmla="*/ 53163 w 731"/>
                <a:gd name="T109" fmla="*/ 117475 h 548"/>
                <a:gd name="T110" fmla="*/ 36328 w 731"/>
                <a:gd name="T111" fmla="*/ 94456 h 548"/>
                <a:gd name="T112" fmla="*/ 36328 w 731"/>
                <a:gd name="T113" fmla="*/ 69850 h 548"/>
                <a:gd name="T114" fmla="*/ 0 w 731"/>
                <a:gd name="T115" fmla="*/ 34925 h 54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31" h="548">
                  <a:moveTo>
                    <a:pt x="0" y="44"/>
                  </a:moveTo>
                  <a:lnTo>
                    <a:pt x="27" y="13"/>
                  </a:lnTo>
                  <a:lnTo>
                    <a:pt x="48" y="36"/>
                  </a:lnTo>
                  <a:lnTo>
                    <a:pt x="110" y="50"/>
                  </a:lnTo>
                  <a:lnTo>
                    <a:pt x="143" y="96"/>
                  </a:lnTo>
                  <a:lnTo>
                    <a:pt x="177" y="103"/>
                  </a:lnTo>
                  <a:lnTo>
                    <a:pt x="239" y="80"/>
                  </a:lnTo>
                  <a:lnTo>
                    <a:pt x="280" y="80"/>
                  </a:lnTo>
                  <a:lnTo>
                    <a:pt x="335" y="88"/>
                  </a:lnTo>
                  <a:lnTo>
                    <a:pt x="390" y="111"/>
                  </a:lnTo>
                  <a:lnTo>
                    <a:pt x="423" y="88"/>
                  </a:lnTo>
                  <a:lnTo>
                    <a:pt x="443" y="111"/>
                  </a:lnTo>
                  <a:lnTo>
                    <a:pt x="464" y="50"/>
                  </a:lnTo>
                  <a:lnTo>
                    <a:pt x="552" y="0"/>
                  </a:lnTo>
                  <a:lnTo>
                    <a:pt x="655" y="28"/>
                  </a:lnTo>
                  <a:lnTo>
                    <a:pt x="675" y="65"/>
                  </a:lnTo>
                  <a:lnTo>
                    <a:pt x="705" y="75"/>
                  </a:lnTo>
                  <a:lnTo>
                    <a:pt x="724" y="65"/>
                  </a:lnTo>
                  <a:lnTo>
                    <a:pt x="731" y="75"/>
                  </a:lnTo>
                  <a:lnTo>
                    <a:pt x="724" y="103"/>
                  </a:lnTo>
                  <a:lnTo>
                    <a:pt x="689" y="125"/>
                  </a:lnTo>
                  <a:lnTo>
                    <a:pt x="675" y="111"/>
                  </a:lnTo>
                  <a:lnTo>
                    <a:pt x="662" y="119"/>
                  </a:lnTo>
                  <a:lnTo>
                    <a:pt x="648" y="176"/>
                  </a:lnTo>
                  <a:lnTo>
                    <a:pt x="669" y="236"/>
                  </a:lnTo>
                  <a:lnTo>
                    <a:pt x="710" y="267"/>
                  </a:lnTo>
                  <a:lnTo>
                    <a:pt x="710" y="296"/>
                  </a:lnTo>
                  <a:lnTo>
                    <a:pt x="724" y="317"/>
                  </a:lnTo>
                  <a:lnTo>
                    <a:pt x="724" y="384"/>
                  </a:lnTo>
                  <a:lnTo>
                    <a:pt x="705" y="415"/>
                  </a:lnTo>
                  <a:lnTo>
                    <a:pt x="675" y="421"/>
                  </a:lnTo>
                  <a:lnTo>
                    <a:pt x="621" y="480"/>
                  </a:lnTo>
                  <a:lnTo>
                    <a:pt x="545" y="532"/>
                  </a:lnTo>
                  <a:lnTo>
                    <a:pt x="538" y="548"/>
                  </a:lnTo>
                  <a:lnTo>
                    <a:pt x="519" y="480"/>
                  </a:lnTo>
                  <a:lnTo>
                    <a:pt x="428" y="498"/>
                  </a:lnTo>
                  <a:lnTo>
                    <a:pt x="382" y="488"/>
                  </a:lnTo>
                  <a:lnTo>
                    <a:pt x="320" y="452"/>
                  </a:lnTo>
                  <a:lnTo>
                    <a:pt x="306" y="421"/>
                  </a:lnTo>
                  <a:lnTo>
                    <a:pt x="349" y="407"/>
                  </a:lnTo>
                  <a:lnTo>
                    <a:pt x="356" y="348"/>
                  </a:lnTo>
                  <a:lnTo>
                    <a:pt x="375" y="288"/>
                  </a:lnTo>
                  <a:lnTo>
                    <a:pt x="361" y="273"/>
                  </a:lnTo>
                  <a:lnTo>
                    <a:pt x="266" y="251"/>
                  </a:lnTo>
                  <a:lnTo>
                    <a:pt x="232" y="259"/>
                  </a:lnTo>
                  <a:lnTo>
                    <a:pt x="191" y="236"/>
                  </a:lnTo>
                  <a:lnTo>
                    <a:pt x="156" y="244"/>
                  </a:lnTo>
                  <a:lnTo>
                    <a:pt x="143" y="236"/>
                  </a:lnTo>
                  <a:lnTo>
                    <a:pt x="143" y="223"/>
                  </a:lnTo>
                  <a:lnTo>
                    <a:pt x="163" y="215"/>
                  </a:lnTo>
                  <a:lnTo>
                    <a:pt x="172" y="176"/>
                  </a:lnTo>
                  <a:lnTo>
                    <a:pt x="184" y="161"/>
                  </a:lnTo>
                  <a:lnTo>
                    <a:pt x="177" y="148"/>
                  </a:lnTo>
                  <a:lnTo>
                    <a:pt x="163" y="140"/>
                  </a:lnTo>
                  <a:lnTo>
                    <a:pt x="60" y="148"/>
                  </a:lnTo>
                  <a:lnTo>
                    <a:pt x="41" y="119"/>
                  </a:lnTo>
                  <a:lnTo>
                    <a:pt x="41" y="88"/>
                  </a:lnTo>
                  <a:lnTo>
                    <a:pt x="0" y="44"/>
                  </a:lnTo>
                  <a:close/>
                </a:path>
              </a:pathLst>
            </a:custGeom>
            <a:solidFill>
              <a:srgbClr val="939393"/>
            </a:solidFill>
            <a:ln w="1651">
              <a:solidFill>
                <a:schemeClr val="bg1">
                  <a:lumMod val="50000"/>
                </a:schemeClr>
              </a:solidFill>
              <a:prstDash val="solid"/>
              <a:round/>
              <a:headEnd/>
              <a:tailEnd/>
            </a:ln>
          </p:spPr>
          <p:txBody>
            <a:bodyPr/>
            <a:lstStyle/>
            <a:p>
              <a:pPr>
                <a:defRPr/>
              </a:pPr>
              <a:endParaRPr lang="es-ES_tradnl"/>
            </a:p>
          </p:txBody>
        </p:sp>
        <p:sp>
          <p:nvSpPr>
            <p:cNvPr id="99" name="Freeform 39">
              <a:extLst>
                <a:ext uri="{FF2B5EF4-FFF2-40B4-BE49-F238E27FC236}">
                  <a16:creationId xmlns:a16="http://schemas.microsoft.com/office/drawing/2014/main" id="{16F3D1DC-3F3F-4F9E-9FF1-116C8CB2D95C}"/>
                </a:ext>
              </a:extLst>
            </p:cNvPr>
            <p:cNvSpPr>
              <a:spLocks/>
            </p:cNvSpPr>
            <p:nvPr/>
          </p:nvSpPr>
          <p:spPr bwMode="auto">
            <a:xfrm>
              <a:off x="2396683" y="2631522"/>
              <a:ext cx="245773" cy="174090"/>
            </a:xfrm>
            <a:custGeom>
              <a:avLst/>
              <a:gdLst>
                <a:gd name="T0" fmla="*/ 0 w 390"/>
                <a:gd name="T1" fmla="*/ 206375 h 306"/>
                <a:gd name="T2" fmla="*/ 6155 w 390"/>
                <a:gd name="T3" fmla="*/ 218282 h 306"/>
                <a:gd name="T4" fmla="*/ 31652 w 390"/>
                <a:gd name="T5" fmla="*/ 230982 h 306"/>
                <a:gd name="T6" fmla="*/ 86165 w 390"/>
                <a:gd name="T7" fmla="*/ 230982 h 306"/>
                <a:gd name="T8" fmla="*/ 108145 w 390"/>
                <a:gd name="T9" fmla="*/ 242888 h 306"/>
                <a:gd name="T10" fmla="*/ 162658 w 390"/>
                <a:gd name="T11" fmla="*/ 224632 h 306"/>
                <a:gd name="T12" fmla="*/ 197827 w 390"/>
                <a:gd name="T13" fmla="*/ 200025 h 306"/>
                <a:gd name="T14" fmla="*/ 229479 w 390"/>
                <a:gd name="T15" fmla="*/ 160338 h 306"/>
                <a:gd name="T16" fmla="*/ 247943 w 390"/>
                <a:gd name="T17" fmla="*/ 160338 h 306"/>
                <a:gd name="T18" fmla="*/ 264648 w 390"/>
                <a:gd name="T19" fmla="*/ 148432 h 306"/>
                <a:gd name="T20" fmla="*/ 270803 w 390"/>
                <a:gd name="T21" fmla="*/ 88900 h 306"/>
                <a:gd name="T22" fmla="*/ 300697 w 390"/>
                <a:gd name="T23" fmla="*/ 88900 h 306"/>
                <a:gd name="T24" fmla="*/ 342900 w 390"/>
                <a:gd name="T25" fmla="*/ 49213 h 306"/>
                <a:gd name="T26" fmla="*/ 270803 w 390"/>
                <a:gd name="T27" fmla="*/ 0 h 306"/>
                <a:gd name="T28" fmla="*/ 247943 w 390"/>
                <a:gd name="T29" fmla="*/ 14288 h 306"/>
                <a:gd name="T30" fmla="*/ 240030 w 390"/>
                <a:gd name="T31" fmla="*/ 37306 h 306"/>
                <a:gd name="T32" fmla="*/ 162658 w 390"/>
                <a:gd name="T33" fmla="*/ 53975 h 306"/>
                <a:gd name="T34" fmla="*/ 114300 w 390"/>
                <a:gd name="T35" fmla="*/ 49213 h 306"/>
                <a:gd name="T36" fmla="*/ 90561 w 390"/>
                <a:gd name="T37" fmla="*/ 59531 h 306"/>
                <a:gd name="T38" fmla="*/ 60667 w 390"/>
                <a:gd name="T39" fmla="*/ 53975 h 306"/>
                <a:gd name="T40" fmla="*/ 54512 w 390"/>
                <a:gd name="T41" fmla="*/ 82550 h 306"/>
                <a:gd name="T42" fmla="*/ 42203 w 390"/>
                <a:gd name="T43" fmla="*/ 95250 h 306"/>
                <a:gd name="T44" fmla="*/ 48358 w 390"/>
                <a:gd name="T45" fmla="*/ 142082 h 306"/>
                <a:gd name="T46" fmla="*/ 31652 w 390"/>
                <a:gd name="T47" fmla="*/ 154782 h 306"/>
                <a:gd name="T48" fmla="*/ 13188 w 390"/>
                <a:gd name="T49" fmla="*/ 154782 h 306"/>
                <a:gd name="T50" fmla="*/ 13188 w 390"/>
                <a:gd name="T51" fmla="*/ 183357 h 306"/>
                <a:gd name="T52" fmla="*/ 0 w 390"/>
                <a:gd name="T53" fmla="*/ 206375 h 30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90" h="306">
                  <a:moveTo>
                    <a:pt x="0" y="260"/>
                  </a:moveTo>
                  <a:lnTo>
                    <a:pt x="7" y="275"/>
                  </a:lnTo>
                  <a:lnTo>
                    <a:pt x="36" y="291"/>
                  </a:lnTo>
                  <a:lnTo>
                    <a:pt x="98" y="291"/>
                  </a:lnTo>
                  <a:lnTo>
                    <a:pt x="123" y="306"/>
                  </a:lnTo>
                  <a:lnTo>
                    <a:pt x="185" y="283"/>
                  </a:lnTo>
                  <a:lnTo>
                    <a:pt x="225" y="252"/>
                  </a:lnTo>
                  <a:lnTo>
                    <a:pt x="261" y="202"/>
                  </a:lnTo>
                  <a:lnTo>
                    <a:pt x="282" y="202"/>
                  </a:lnTo>
                  <a:lnTo>
                    <a:pt x="301" y="187"/>
                  </a:lnTo>
                  <a:lnTo>
                    <a:pt x="308" y="112"/>
                  </a:lnTo>
                  <a:lnTo>
                    <a:pt x="342" y="112"/>
                  </a:lnTo>
                  <a:lnTo>
                    <a:pt x="390" y="62"/>
                  </a:lnTo>
                  <a:lnTo>
                    <a:pt x="308" y="0"/>
                  </a:lnTo>
                  <a:lnTo>
                    <a:pt x="282" y="18"/>
                  </a:lnTo>
                  <a:lnTo>
                    <a:pt x="273" y="47"/>
                  </a:lnTo>
                  <a:lnTo>
                    <a:pt x="185" y="68"/>
                  </a:lnTo>
                  <a:lnTo>
                    <a:pt x="130" y="62"/>
                  </a:lnTo>
                  <a:lnTo>
                    <a:pt x="103" y="75"/>
                  </a:lnTo>
                  <a:lnTo>
                    <a:pt x="69" y="68"/>
                  </a:lnTo>
                  <a:lnTo>
                    <a:pt x="62" y="104"/>
                  </a:lnTo>
                  <a:lnTo>
                    <a:pt x="48" y="120"/>
                  </a:lnTo>
                  <a:lnTo>
                    <a:pt x="55" y="179"/>
                  </a:lnTo>
                  <a:lnTo>
                    <a:pt x="36" y="195"/>
                  </a:lnTo>
                  <a:lnTo>
                    <a:pt x="15" y="195"/>
                  </a:lnTo>
                  <a:lnTo>
                    <a:pt x="15" y="231"/>
                  </a:lnTo>
                  <a:lnTo>
                    <a:pt x="0" y="260"/>
                  </a:lnTo>
                  <a:close/>
                </a:path>
              </a:pathLst>
            </a:custGeom>
            <a:solidFill>
              <a:srgbClr val="ECF1F9"/>
            </a:solidFill>
            <a:ln w="1651">
              <a:solidFill>
                <a:schemeClr val="bg1">
                  <a:lumMod val="50000"/>
                </a:schemeClr>
              </a:solidFill>
              <a:prstDash val="solid"/>
              <a:round/>
              <a:headEnd/>
              <a:tailEnd/>
            </a:ln>
          </p:spPr>
          <p:txBody>
            <a:bodyPr/>
            <a:lstStyle/>
            <a:p>
              <a:pPr>
                <a:defRPr/>
              </a:pPr>
              <a:endParaRPr lang="es-ES_tradnl"/>
            </a:p>
          </p:txBody>
        </p:sp>
        <p:sp>
          <p:nvSpPr>
            <p:cNvPr id="100" name="Freeform 40">
              <a:extLst>
                <a:ext uri="{FF2B5EF4-FFF2-40B4-BE49-F238E27FC236}">
                  <a16:creationId xmlns:a16="http://schemas.microsoft.com/office/drawing/2014/main" id="{FB80999E-F2F7-481C-8CE0-463222786250}"/>
                </a:ext>
              </a:extLst>
            </p:cNvPr>
            <p:cNvSpPr>
              <a:spLocks/>
            </p:cNvSpPr>
            <p:nvPr/>
          </p:nvSpPr>
          <p:spPr bwMode="auto">
            <a:xfrm>
              <a:off x="2864335" y="2801061"/>
              <a:ext cx="471066" cy="578023"/>
            </a:xfrm>
            <a:custGeom>
              <a:avLst/>
              <a:gdLst>
                <a:gd name="T0" fmla="*/ 0 w 743"/>
                <a:gd name="T1" fmla="*/ 146844 h 1016"/>
                <a:gd name="T2" fmla="*/ 12384 w 743"/>
                <a:gd name="T3" fmla="*/ 111919 h 1016"/>
                <a:gd name="T4" fmla="*/ 4423 w 743"/>
                <a:gd name="T5" fmla="*/ 87313 h 1016"/>
                <a:gd name="T6" fmla="*/ 22998 w 743"/>
                <a:gd name="T7" fmla="*/ 80963 h 1016"/>
                <a:gd name="T8" fmla="*/ 40690 w 743"/>
                <a:gd name="T9" fmla="*/ 11113 h 1016"/>
                <a:gd name="T10" fmla="*/ 65457 w 743"/>
                <a:gd name="T11" fmla="*/ 0 h 1016"/>
                <a:gd name="T12" fmla="*/ 84033 w 743"/>
                <a:gd name="T13" fmla="*/ 35719 h 1016"/>
                <a:gd name="T14" fmla="*/ 130914 w 743"/>
                <a:gd name="T15" fmla="*/ 64294 h 1016"/>
                <a:gd name="T16" fmla="*/ 234407 w 743"/>
                <a:gd name="T17" fmla="*/ 47625 h 1016"/>
                <a:gd name="T18" fmla="*/ 308710 w 743"/>
                <a:gd name="T19" fmla="*/ 70644 h 1016"/>
                <a:gd name="T20" fmla="*/ 325517 w 743"/>
                <a:gd name="T21" fmla="*/ 100013 h 1016"/>
                <a:gd name="T22" fmla="*/ 344092 w 743"/>
                <a:gd name="T23" fmla="*/ 105569 h 1016"/>
                <a:gd name="T24" fmla="*/ 374167 w 743"/>
                <a:gd name="T25" fmla="*/ 95250 h 1016"/>
                <a:gd name="T26" fmla="*/ 392743 w 743"/>
                <a:gd name="T27" fmla="*/ 100013 h 1016"/>
                <a:gd name="T28" fmla="*/ 416626 w 743"/>
                <a:gd name="T29" fmla="*/ 95250 h 1016"/>
                <a:gd name="T30" fmla="*/ 435201 w 743"/>
                <a:gd name="T31" fmla="*/ 80963 h 1016"/>
                <a:gd name="T32" fmla="*/ 459084 w 743"/>
                <a:gd name="T33" fmla="*/ 80963 h 1016"/>
                <a:gd name="T34" fmla="*/ 469699 w 743"/>
                <a:gd name="T35" fmla="*/ 100013 h 1016"/>
                <a:gd name="T36" fmla="*/ 505966 w 743"/>
                <a:gd name="T37" fmla="*/ 87313 h 1016"/>
                <a:gd name="T38" fmla="*/ 520119 w 743"/>
                <a:gd name="T39" fmla="*/ 111919 h 1016"/>
                <a:gd name="T40" fmla="*/ 573192 w 743"/>
                <a:gd name="T41" fmla="*/ 95250 h 1016"/>
                <a:gd name="T42" fmla="*/ 610344 w 743"/>
                <a:gd name="T43" fmla="*/ 100013 h 1016"/>
                <a:gd name="T44" fmla="*/ 646610 w 743"/>
                <a:gd name="T45" fmla="*/ 169863 h 1016"/>
                <a:gd name="T46" fmla="*/ 640418 w 743"/>
                <a:gd name="T47" fmla="*/ 211138 h 1016"/>
                <a:gd name="T48" fmla="*/ 657225 w 743"/>
                <a:gd name="T49" fmla="*/ 342106 h 1016"/>
                <a:gd name="T50" fmla="*/ 646610 w 743"/>
                <a:gd name="T51" fmla="*/ 371475 h 1016"/>
                <a:gd name="T52" fmla="*/ 628035 w 743"/>
                <a:gd name="T53" fmla="*/ 488950 h 1016"/>
                <a:gd name="T54" fmla="*/ 596191 w 743"/>
                <a:gd name="T55" fmla="*/ 523875 h 1016"/>
                <a:gd name="T56" fmla="*/ 536925 w 743"/>
                <a:gd name="T57" fmla="*/ 554831 h 1016"/>
                <a:gd name="T58" fmla="*/ 520119 w 743"/>
                <a:gd name="T59" fmla="*/ 581819 h 1016"/>
                <a:gd name="T60" fmla="*/ 488275 w 743"/>
                <a:gd name="T61" fmla="*/ 600075 h 1016"/>
                <a:gd name="T62" fmla="*/ 500659 w 743"/>
                <a:gd name="T63" fmla="*/ 659606 h 1016"/>
                <a:gd name="T64" fmla="*/ 543117 w 743"/>
                <a:gd name="T65" fmla="*/ 677069 h 1016"/>
                <a:gd name="T66" fmla="*/ 536925 w 743"/>
                <a:gd name="T67" fmla="*/ 717550 h 1016"/>
                <a:gd name="T68" fmla="*/ 513927 w 743"/>
                <a:gd name="T69" fmla="*/ 758825 h 1016"/>
                <a:gd name="T70" fmla="*/ 505966 w 743"/>
                <a:gd name="T71" fmla="*/ 794544 h 1016"/>
                <a:gd name="T72" fmla="*/ 459084 w 743"/>
                <a:gd name="T73" fmla="*/ 777081 h 1016"/>
                <a:gd name="T74" fmla="*/ 445816 w 743"/>
                <a:gd name="T75" fmla="*/ 783431 h 1016"/>
                <a:gd name="T76" fmla="*/ 422818 w 743"/>
                <a:gd name="T77" fmla="*/ 806450 h 1016"/>
                <a:gd name="T78" fmla="*/ 398050 w 743"/>
                <a:gd name="T79" fmla="*/ 806450 h 1016"/>
                <a:gd name="T80" fmla="*/ 337900 w 743"/>
                <a:gd name="T81" fmla="*/ 730250 h 1016"/>
                <a:gd name="T82" fmla="*/ 325517 w 743"/>
                <a:gd name="T83" fmla="*/ 677069 h 1016"/>
                <a:gd name="T84" fmla="*/ 295442 w 743"/>
                <a:gd name="T85" fmla="*/ 682625 h 1016"/>
                <a:gd name="T86" fmla="*/ 240599 w 743"/>
                <a:gd name="T87" fmla="*/ 623094 h 1016"/>
                <a:gd name="T88" fmla="*/ 234407 w 743"/>
                <a:gd name="T89" fmla="*/ 600075 h 1016"/>
                <a:gd name="T90" fmla="*/ 187526 w 743"/>
                <a:gd name="T91" fmla="*/ 600075 h 1016"/>
                <a:gd name="T92" fmla="*/ 144183 w 743"/>
                <a:gd name="T93" fmla="*/ 528638 h 1016"/>
                <a:gd name="T94" fmla="*/ 114108 w 743"/>
                <a:gd name="T95" fmla="*/ 523875 h 1016"/>
                <a:gd name="T96" fmla="*/ 77841 w 743"/>
                <a:gd name="T97" fmla="*/ 499269 h 1016"/>
                <a:gd name="T98" fmla="*/ 22998 w 743"/>
                <a:gd name="T99" fmla="*/ 493713 h 1016"/>
                <a:gd name="T100" fmla="*/ 22998 w 743"/>
                <a:gd name="T101" fmla="*/ 470694 h 1016"/>
                <a:gd name="T102" fmla="*/ 40690 w 743"/>
                <a:gd name="T103" fmla="*/ 454025 h 1016"/>
                <a:gd name="T104" fmla="*/ 65457 w 743"/>
                <a:gd name="T105" fmla="*/ 381794 h 1016"/>
                <a:gd name="T106" fmla="*/ 71649 w 743"/>
                <a:gd name="T107" fmla="*/ 299244 h 1016"/>
                <a:gd name="T108" fmla="*/ 65457 w 743"/>
                <a:gd name="T109" fmla="*/ 293688 h 1016"/>
                <a:gd name="T110" fmla="*/ 40690 w 743"/>
                <a:gd name="T111" fmla="*/ 316706 h 1016"/>
                <a:gd name="T112" fmla="*/ 34498 w 743"/>
                <a:gd name="T113" fmla="*/ 219075 h 1016"/>
                <a:gd name="T114" fmla="*/ 22998 w 743"/>
                <a:gd name="T115" fmla="*/ 204788 h 1016"/>
                <a:gd name="T116" fmla="*/ 29190 w 743"/>
                <a:gd name="T117" fmla="*/ 176213 h 1016"/>
                <a:gd name="T118" fmla="*/ 0 w 743"/>
                <a:gd name="T119" fmla="*/ 146844 h 10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43" h="1016">
                  <a:moveTo>
                    <a:pt x="0" y="185"/>
                  </a:moveTo>
                  <a:lnTo>
                    <a:pt x="14" y="141"/>
                  </a:lnTo>
                  <a:lnTo>
                    <a:pt x="5" y="110"/>
                  </a:lnTo>
                  <a:lnTo>
                    <a:pt x="26" y="102"/>
                  </a:lnTo>
                  <a:lnTo>
                    <a:pt x="46" y="14"/>
                  </a:lnTo>
                  <a:lnTo>
                    <a:pt x="74" y="0"/>
                  </a:lnTo>
                  <a:lnTo>
                    <a:pt x="95" y="45"/>
                  </a:lnTo>
                  <a:lnTo>
                    <a:pt x="148" y="81"/>
                  </a:lnTo>
                  <a:lnTo>
                    <a:pt x="265" y="60"/>
                  </a:lnTo>
                  <a:lnTo>
                    <a:pt x="349" y="89"/>
                  </a:lnTo>
                  <a:lnTo>
                    <a:pt x="368" y="126"/>
                  </a:lnTo>
                  <a:lnTo>
                    <a:pt x="389" y="133"/>
                  </a:lnTo>
                  <a:lnTo>
                    <a:pt x="423" y="120"/>
                  </a:lnTo>
                  <a:lnTo>
                    <a:pt x="444" y="126"/>
                  </a:lnTo>
                  <a:lnTo>
                    <a:pt x="471" y="120"/>
                  </a:lnTo>
                  <a:lnTo>
                    <a:pt x="492" y="102"/>
                  </a:lnTo>
                  <a:lnTo>
                    <a:pt x="519" y="102"/>
                  </a:lnTo>
                  <a:lnTo>
                    <a:pt x="531" y="126"/>
                  </a:lnTo>
                  <a:lnTo>
                    <a:pt x="572" y="110"/>
                  </a:lnTo>
                  <a:lnTo>
                    <a:pt x="588" y="141"/>
                  </a:lnTo>
                  <a:lnTo>
                    <a:pt x="648" y="120"/>
                  </a:lnTo>
                  <a:lnTo>
                    <a:pt x="690" y="126"/>
                  </a:lnTo>
                  <a:lnTo>
                    <a:pt x="731" y="214"/>
                  </a:lnTo>
                  <a:lnTo>
                    <a:pt x="724" y="266"/>
                  </a:lnTo>
                  <a:lnTo>
                    <a:pt x="743" y="431"/>
                  </a:lnTo>
                  <a:lnTo>
                    <a:pt x="731" y="468"/>
                  </a:lnTo>
                  <a:lnTo>
                    <a:pt x="710" y="616"/>
                  </a:lnTo>
                  <a:lnTo>
                    <a:pt x="674" y="660"/>
                  </a:lnTo>
                  <a:lnTo>
                    <a:pt x="607" y="699"/>
                  </a:lnTo>
                  <a:lnTo>
                    <a:pt x="588" y="733"/>
                  </a:lnTo>
                  <a:lnTo>
                    <a:pt x="552" y="756"/>
                  </a:lnTo>
                  <a:lnTo>
                    <a:pt x="566" y="831"/>
                  </a:lnTo>
                  <a:lnTo>
                    <a:pt x="614" y="853"/>
                  </a:lnTo>
                  <a:lnTo>
                    <a:pt x="607" y="904"/>
                  </a:lnTo>
                  <a:lnTo>
                    <a:pt x="581" y="956"/>
                  </a:lnTo>
                  <a:lnTo>
                    <a:pt x="572" y="1001"/>
                  </a:lnTo>
                  <a:lnTo>
                    <a:pt x="519" y="979"/>
                  </a:lnTo>
                  <a:lnTo>
                    <a:pt x="504" y="987"/>
                  </a:lnTo>
                  <a:lnTo>
                    <a:pt x="478" y="1016"/>
                  </a:lnTo>
                  <a:lnTo>
                    <a:pt x="450" y="1016"/>
                  </a:lnTo>
                  <a:lnTo>
                    <a:pt x="382" y="920"/>
                  </a:lnTo>
                  <a:lnTo>
                    <a:pt x="368" y="853"/>
                  </a:lnTo>
                  <a:lnTo>
                    <a:pt x="334" y="860"/>
                  </a:lnTo>
                  <a:lnTo>
                    <a:pt x="272" y="785"/>
                  </a:lnTo>
                  <a:lnTo>
                    <a:pt x="265" y="756"/>
                  </a:lnTo>
                  <a:lnTo>
                    <a:pt x="212" y="756"/>
                  </a:lnTo>
                  <a:lnTo>
                    <a:pt x="163" y="666"/>
                  </a:lnTo>
                  <a:lnTo>
                    <a:pt x="129" y="660"/>
                  </a:lnTo>
                  <a:lnTo>
                    <a:pt x="88" y="629"/>
                  </a:lnTo>
                  <a:lnTo>
                    <a:pt x="26" y="622"/>
                  </a:lnTo>
                  <a:lnTo>
                    <a:pt x="26" y="593"/>
                  </a:lnTo>
                  <a:lnTo>
                    <a:pt x="46" y="572"/>
                  </a:lnTo>
                  <a:lnTo>
                    <a:pt x="74" y="481"/>
                  </a:lnTo>
                  <a:lnTo>
                    <a:pt x="81" y="377"/>
                  </a:lnTo>
                  <a:lnTo>
                    <a:pt x="74" y="370"/>
                  </a:lnTo>
                  <a:lnTo>
                    <a:pt x="46" y="399"/>
                  </a:lnTo>
                  <a:lnTo>
                    <a:pt x="39" y="276"/>
                  </a:lnTo>
                  <a:lnTo>
                    <a:pt x="26" y="258"/>
                  </a:lnTo>
                  <a:lnTo>
                    <a:pt x="33" y="222"/>
                  </a:lnTo>
                  <a:lnTo>
                    <a:pt x="0" y="185"/>
                  </a:lnTo>
                  <a:close/>
                </a:path>
              </a:pathLst>
            </a:custGeom>
            <a:solidFill>
              <a:srgbClr val="FAFAFA"/>
            </a:solidFill>
            <a:ln w="1651">
              <a:solidFill>
                <a:schemeClr val="tx1">
                  <a:lumMod val="50000"/>
                  <a:lumOff val="50000"/>
                </a:schemeClr>
              </a:solidFill>
              <a:prstDash val="solid"/>
              <a:round/>
              <a:headEnd/>
              <a:tailEnd/>
            </a:ln>
          </p:spPr>
          <p:txBody>
            <a:bodyPr/>
            <a:lstStyle/>
            <a:p>
              <a:pPr>
                <a:defRPr/>
              </a:pPr>
              <a:endParaRPr lang="es-ES_tradnl" dirty="0"/>
            </a:p>
          </p:txBody>
        </p:sp>
        <p:sp>
          <p:nvSpPr>
            <p:cNvPr id="101" name="Freeform 41">
              <a:extLst>
                <a:ext uri="{FF2B5EF4-FFF2-40B4-BE49-F238E27FC236}">
                  <a16:creationId xmlns:a16="http://schemas.microsoft.com/office/drawing/2014/main" id="{960D4D5A-D1C1-4DB9-B175-0F774F45AE70}"/>
                </a:ext>
              </a:extLst>
            </p:cNvPr>
            <p:cNvSpPr>
              <a:spLocks/>
            </p:cNvSpPr>
            <p:nvPr/>
          </p:nvSpPr>
          <p:spPr bwMode="auto">
            <a:xfrm>
              <a:off x="1133680" y="2674760"/>
              <a:ext cx="669050" cy="463101"/>
            </a:xfrm>
            <a:custGeom>
              <a:avLst/>
              <a:gdLst>
                <a:gd name="T0" fmla="*/ 0 w 1057"/>
                <a:gd name="T1" fmla="*/ 357896 h 816"/>
                <a:gd name="T2" fmla="*/ 11480 w 1057"/>
                <a:gd name="T3" fmla="*/ 380858 h 816"/>
                <a:gd name="T4" fmla="*/ 83013 w 1057"/>
                <a:gd name="T5" fmla="*/ 375316 h 816"/>
                <a:gd name="T6" fmla="*/ 114805 w 1057"/>
                <a:gd name="T7" fmla="*/ 387193 h 816"/>
                <a:gd name="T8" fmla="*/ 119220 w 1057"/>
                <a:gd name="T9" fmla="*/ 434701 h 816"/>
                <a:gd name="T10" fmla="*/ 143947 w 1057"/>
                <a:gd name="T11" fmla="*/ 463206 h 816"/>
                <a:gd name="T12" fmla="*/ 143947 w 1057"/>
                <a:gd name="T13" fmla="*/ 475083 h 816"/>
                <a:gd name="T14" fmla="*/ 127168 w 1057"/>
                <a:gd name="T15" fmla="*/ 481418 h 816"/>
                <a:gd name="T16" fmla="*/ 228726 w 1057"/>
                <a:gd name="T17" fmla="*/ 522591 h 816"/>
                <a:gd name="T18" fmla="*/ 295843 w 1057"/>
                <a:gd name="T19" fmla="*/ 517841 h 816"/>
                <a:gd name="T20" fmla="*/ 361193 w 1057"/>
                <a:gd name="T21" fmla="*/ 557431 h 816"/>
                <a:gd name="T22" fmla="*/ 505140 w 1057"/>
                <a:gd name="T23" fmla="*/ 575642 h 816"/>
                <a:gd name="T24" fmla="*/ 523686 w 1057"/>
                <a:gd name="T25" fmla="*/ 570100 h 816"/>
                <a:gd name="T26" fmla="*/ 543114 w 1057"/>
                <a:gd name="T27" fmla="*/ 575642 h 816"/>
                <a:gd name="T28" fmla="*/ 572257 w 1057"/>
                <a:gd name="T29" fmla="*/ 604939 h 816"/>
                <a:gd name="T30" fmla="*/ 620828 w 1057"/>
                <a:gd name="T31" fmla="*/ 611274 h 816"/>
                <a:gd name="T32" fmla="*/ 650854 w 1057"/>
                <a:gd name="T33" fmla="*/ 646113 h 816"/>
                <a:gd name="T34" fmla="*/ 663218 w 1057"/>
                <a:gd name="T35" fmla="*/ 629485 h 816"/>
                <a:gd name="T36" fmla="*/ 669399 w 1057"/>
                <a:gd name="T37" fmla="*/ 563765 h 816"/>
                <a:gd name="T38" fmla="*/ 680880 w 1057"/>
                <a:gd name="T39" fmla="*/ 551888 h 816"/>
                <a:gd name="T40" fmla="*/ 770957 w 1057"/>
                <a:gd name="T41" fmla="*/ 528926 h 816"/>
                <a:gd name="T42" fmla="*/ 819528 w 1057"/>
                <a:gd name="T43" fmla="*/ 551888 h 816"/>
                <a:gd name="T44" fmla="*/ 843373 w 1057"/>
                <a:gd name="T45" fmla="*/ 512298 h 816"/>
                <a:gd name="T46" fmla="*/ 823944 w 1057"/>
                <a:gd name="T47" fmla="*/ 481418 h 816"/>
                <a:gd name="T48" fmla="*/ 866333 w 1057"/>
                <a:gd name="T49" fmla="*/ 399070 h 816"/>
                <a:gd name="T50" fmla="*/ 872515 w 1057"/>
                <a:gd name="T51" fmla="*/ 212204 h 816"/>
                <a:gd name="T52" fmla="*/ 886645 w 1057"/>
                <a:gd name="T53" fmla="*/ 176573 h 816"/>
                <a:gd name="T54" fmla="*/ 898125 w 1057"/>
                <a:gd name="T55" fmla="*/ 171030 h 816"/>
                <a:gd name="T56" fmla="*/ 910489 w 1057"/>
                <a:gd name="T57" fmla="*/ 140150 h 816"/>
                <a:gd name="T58" fmla="*/ 933450 w 1057"/>
                <a:gd name="T59" fmla="*/ 123522 h 816"/>
                <a:gd name="T60" fmla="*/ 927268 w 1057"/>
                <a:gd name="T61" fmla="*/ 105310 h 816"/>
                <a:gd name="T62" fmla="*/ 898125 w 1057"/>
                <a:gd name="T63" fmla="*/ 82348 h 816"/>
                <a:gd name="T64" fmla="*/ 898125 w 1057"/>
                <a:gd name="T65" fmla="*/ 29297 h 816"/>
                <a:gd name="T66" fmla="*/ 880463 w 1057"/>
                <a:gd name="T67" fmla="*/ 6334 h 816"/>
                <a:gd name="T68" fmla="*/ 861918 w 1057"/>
                <a:gd name="T69" fmla="*/ 0 h 816"/>
                <a:gd name="T70" fmla="*/ 807165 w 1057"/>
                <a:gd name="T71" fmla="*/ 29297 h 816"/>
                <a:gd name="T72" fmla="*/ 790386 w 1057"/>
                <a:gd name="T73" fmla="*/ 70471 h 816"/>
                <a:gd name="T74" fmla="*/ 746230 w 1057"/>
                <a:gd name="T75" fmla="*/ 82348 h 816"/>
                <a:gd name="T76" fmla="*/ 693243 w 1057"/>
                <a:gd name="T77" fmla="*/ 77597 h 816"/>
                <a:gd name="T78" fmla="*/ 650854 w 1057"/>
                <a:gd name="T79" fmla="*/ 100559 h 816"/>
                <a:gd name="T80" fmla="*/ 566075 w 1057"/>
                <a:gd name="T81" fmla="*/ 88682 h 816"/>
                <a:gd name="T82" fmla="*/ 547530 w 1057"/>
                <a:gd name="T83" fmla="*/ 95017 h 816"/>
                <a:gd name="T84" fmla="*/ 517504 w 1057"/>
                <a:gd name="T85" fmla="*/ 123522 h 816"/>
                <a:gd name="T86" fmla="*/ 462751 w 1057"/>
                <a:gd name="T87" fmla="*/ 95017 h 816"/>
                <a:gd name="T88" fmla="*/ 409764 w 1057"/>
                <a:gd name="T89" fmla="*/ 100559 h 816"/>
                <a:gd name="T90" fmla="*/ 380622 w 1057"/>
                <a:gd name="T91" fmla="*/ 88682 h 816"/>
                <a:gd name="T92" fmla="*/ 350596 w 1057"/>
                <a:gd name="T93" fmla="*/ 95017 h 816"/>
                <a:gd name="T94" fmla="*/ 295843 w 1057"/>
                <a:gd name="T95" fmla="*/ 88682 h 816"/>
                <a:gd name="T96" fmla="*/ 259635 w 1057"/>
                <a:gd name="T97" fmla="*/ 111645 h 816"/>
                <a:gd name="T98" fmla="*/ 245505 w 1057"/>
                <a:gd name="T99" fmla="*/ 136190 h 816"/>
                <a:gd name="T100" fmla="*/ 222544 w 1057"/>
                <a:gd name="T101" fmla="*/ 140150 h 816"/>
                <a:gd name="T102" fmla="*/ 186337 w 1057"/>
                <a:gd name="T103" fmla="*/ 129856 h 816"/>
                <a:gd name="T104" fmla="*/ 114805 w 1057"/>
                <a:gd name="T105" fmla="*/ 158361 h 816"/>
                <a:gd name="T106" fmla="*/ 66233 w 1057"/>
                <a:gd name="T107" fmla="*/ 257337 h 816"/>
                <a:gd name="T108" fmla="*/ 28260 w 1057"/>
                <a:gd name="T109" fmla="*/ 281883 h 816"/>
                <a:gd name="T110" fmla="*/ 28260 w 1057"/>
                <a:gd name="T111" fmla="*/ 300094 h 816"/>
                <a:gd name="T112" fmla="*/ 0 w 1057"/>
                <a:gd name="T113" fmla="*/ 357896 h 8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57" h="816">
                  <a:moveTo>
                    <a:pt x="0" y="452"/>
                  </a:moveTo>
                  <a:lnTo>
                    <a:pt x="13" y="481"/>
                  </a:lnTo>
                  <a:lnTo>
                    <a:pt x="94" y="474"/>
                  </a:lnTo>
                  <a:lnTo>
                    <a:pt x="130" y="489"/>
                  </a:lnTo>
                  <a:lnTo>
                    <a:pt x="135" y="549"/>
                  </a:lnTo>
                  <a:lnTo>
                    <a:pt x="163" y="585"/>
                  </a:lnTo>
                  <a:lnTo>
                    <a:pt x="163" y="600"/>
                  </a:lnTo>
                  <a:lnTo>
                    <a:pt x="144" y="608"/>
                  </a:lnTo>
                  <a:lnTo>
                    <a:pt x="259" y="660"/>
                  </a:lnTo>
                  <a:lnTo>
                    <a:pt x="335" y="654"/>
                  </a:lnTo>
                  <a:lnTo>
                    <a:pt x="409" y="704"/>
                  </a:lnTo>
                  <a:lnTo>
                    <a:pt x="572" y="727"/>
                  </a:lnTo>
                  <a:lnTo>
                    <a:pt x="593" y="720"/>
                  </a:lnTo>
                  <a:lnTo>
                    <a:pt x="615" y="727"/>
                  </a:lnTo>
                  <a:lnTo>
                    <a:pt x="648" y="764"/>
                  </a:lnTo>
                  <a:lnTo>
                    <a:pt x="703" y="772"/>
                  </a:lnTo>
                  <a:lnTo>
                    <a:pt x="737" y="816"/>
                  </a:lnTo>
                  <a:lnTo>
                    <a:pt x="751" y="795"/>
                  </a:lnTo>
                  <a:lnTo>
                    <a:pt x="758" y="712"/>
                  </a:lnTo>
                  <a:lnTo>
                    <a:pt x="771" y="697"/>
                  </a:lnTo>
                  <a:lnTo>
                    <a:pt x="873" y="668"/>
                  </a:lnTo>
                  <a:lnTo>
                    <a:pt x="928" y="697"/>
                  </a:lnTo>
                  <a:lnTo>
                    <a:pt x="955" y="647"/>
                  </a:lnTo>
                  <a:lnTo>
                    <a:pt x="933" y="608"/>
                  </a:lnTo>
                  <a:lnTo>
                    <a:pt x="981" y="504"/>
                  </a:lnTo>
                  <a:lnTo>
                    <a:pt x="988" y="268"/>
                  </a:lnTo>
                  <a:lnTo>
                    <a:pt x="1004" y="223"/>
                  </a:lnTo>
                  <a:lnTo>
                    <a:pt x="1017" y="216"/>
                  </a:lnTo>
                  <a:lnTo>
                    <a:pt x="1031" y="177"/>
                  </a:lnTo>
                  <a:lnTo>
                    <a:pt x="1057" y="156"/>
                  </a:lnTo>
                  <a:lnTo>
                    <a:pt x="1050" y="133"/>
                  </a:lnTo>
                  <a:lnTo>
                    <a:pt x="1017" y="104"/>
                  </a:lnTo>
                  <a:lnTo>
                    <a:pt x="1017" y="37"/>
                  </a:lnTo>
                  <a:lnTo>
                    <a:pt x="997" y="8"/>
                  </a:lnTo>
                  <a:lnTo>
                    <a:pt x="976" y="0"/>
                  </a:lnTo>
                  <a:lnTo>
                    <a:pt x="914" y="37"/>
                  </a:lnTo>
                  <a:lnTo>
                    <a:pt x="895" y="89"/>
                  </a:lnTo>
                  <a:lnTo>
                    <a:pt x="845" y="104"/>
                  </a:lnTo>
                  <a:lnTo>
                    <a:pt x="785" y="98"/>
                  </a:lnTo>
                  <a:lnTo>
                    <a:pt x="737" y="127"/>
                  </a:lnTo>
                  <a:lnTo>
                    <a:pt x="641" y="112"/>
                  </a:lnTo>
                  <a:lnTo>
                    <a:pt x="620" y="120"/>
                  </a:lnTo>
                  <a:lnTo>
                    <a:pt x="586" y="156"/>
                  </a:lnTo>
                  <a:lnTo>
                    <a:pt x="524" y="120"/>
                  </a:lnTo>
                  <a:lnTo>
                    <a:pt x="464" y="127"/>
                  </a:lnTo>
                  <a:lnTo>
                    <a:pt x="431" y="112"/>
                  </a:lnTo>
                  <a:lnTo>
                    <a:pt x="397" y="120"/>
                  </a:lnTo>
                  <a:lnTo>
                    <a:pt x="335" y="112"/>
                  </a:lnTo>
                  <a:lnTo>
                    <a:pt x="294" y="141"/>
                  </a:lnTo>
                  <a:lnTo>
                    <a:pt x="278" y="172"/>
                  </a:lnTo>
                  <a:lnTo>
                    <a:pt x="252" y="177"/>
                  </a:lnTo>
                  <a:lnTo>
                    <a:pt x="211" y="164"/>
                  </a:lnTo>
                  <a:lnTo>
                    <a:pt x="130" y="200"/>
                  </a:lnTo>
                  <a:lnTo>
                    <a:pt x="75" y="325"/>
                  </a:lnTo>
                  <a:lnTo>
                    <a:pt x="32" y="356"/>
                  </a:lnTo>
                  <a:lnTo>
                    <a:pt x="32" y="379"/>
                  </a:lnTo>
                  <a:lnTo>
                    <a:pt x="0" y="452"/>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102" name="Freeform 42">
              <a:extLst>
                <a:ext uri="{FF2B5EF4-FFF2-40B4-BE49-F238E27FC236}">
                  <a16:creationId xmlns:a16="http://schemas.microsoft.com/office/drawing/2014/main" id="{9B68A031-CEAB-4C61-A945-BB14FF2ED0DA}"/>
                </a:ext>
              </a:extLst>
            </p:cNvPr>
            <p:cNvSpPr>
              <a:spLocks/>
            </p:cNvSpPr>
            <p:nvPr/>
          </p:nvSpPr>
          <p:spPr bwMode="auto">
            <a:xfrm>
              <a:off x="3213652" y="2809025"/>
              <a:ext cx="401657" cy="590539"/>
            </a:xfrm>
            <a:custGeom>
              <a:avLst/>
              <a:gdLst>
                <a:gd name="T0" fmla="*/ 0 w 634"/>
                <a:gd name="T1" fmla="*/ 588396 h 1039"/>
                <a:gd name="T2" fmla="*/ 12374 w 634"/>
                <a:gd name="T3" fmla="*/ 647870 h 1039"/>
                <a:gd name="T4" fmla="*/ 54801 w 634"/>
                <a:gd name="T5" fmla="*/ 665316 h 1039"/>
                <a:gd name="T6" fmla="*/ 48614 w 634"/>
                <a:gd name="T7" fmla="*/ 705758 h 1039"/>
                <a:gd name="T8" fmla="*/ 25633 w 634"/>
                <a:gd name="T9" fmla="*/ 746993 h 1039"/>
                <a:gd name="T10" fmla="*/ 17678 w 634"/>
                <a:gd name="T11" fmla="*/ 782678 h 1039"/>
                <a:gd name="T12" fmla="*/ 38007 w 634"/>
                <a:gd name="T13" fmla="*/ 823913 h 1039"/>
                <a:gd name="T14" fmla="*/ 67176 w 634"/>
                <a:gd name="T15" fmla="*/ 817569 h 1039"/>
                <a:gd name="T16" fmla="*/ 97228 w 634"/>
                <a:gd name="T17" fmla="*/ 800916 h 1039"/>
                <a:gd name="T18" fmla="*/ 121977 w 634"/>
                <a:gd name="T19" fmla="*/ 800916 h 1039"/>
                <a:gd name="T20" fmla="*/ 139655 w 634"/>
                <a:gd name="T21" fmla="*/ 782678 h 1039"/>
                <a:gd name="T22" fmla="*/ 217437 w 634"/>
                <a:gd name="T23" fmla="*/ 771576 h 1039"/>
                <a:gd name="T24" fmla="*/ 266051 w 634"/>
                <a:gd name="T25" fmla="*/ 746993 h 1039"/>
                <a:gd name="T26" fmla="*/ 289916 w 634"/>
                <a:gd name="T27" fmla="*/ 718446 h 1039"/>
                <a:gd name="T28" fmla="*/ 319085 w 634"/>
                <a:gd name="T29" fmla="*/ 712102 h 1039"/>
                <a:gd name="T30" fmla="*/ 332343 w 634"/>
                <a:gd name="T31" fmla="*/ 683554 h 1039"/>
                <a:gd name="T32" fmla="*/ 357092 w 634"/>
                <a:gd name="T33" fmla="*/ 665316 h 1039"/>
                <a:gd name="T34" fmla="*/ 422500 w 634"/>
                <a:gd name="T35" fmla="*/ 658972 h 1039"/>
                <a:gd name="T36" fmla="*/ 434874 w 634"/>
                <a:gd name="T37" fmla="*/ 634389 h 1039"/>
                <a:gd name="T38" fmla="*/ 416313 w 634"/>
                <a:gd name="T39" fmla="*/ 624080 h 1039"/>
                <a:gd name="T40" fmla="*/ 428687 w 634"/>
                <a:gd name="T41" fmla="*/ 601084 h 1039"/>
                <a:gd name="T42" fmla="*/ 416313 w 634"/>
                <a:gd name="T43" fmla="*/ 553505 h 1039"/>
                <a:gd name="T44" fmla="*/ 422500 w 634"/>
                <a:gd name="T45" fmla="*/ 543196 h 1039"/>
                <a:gd name="T46" fmla="*/ 477301 w 634"/>
                <a:gd name="T47" fmla="*/ 547161 h 1039"/>
                <a:gd name="T48" fmla="*/ 483488 w 634"/>
                <a:gd name="T49" fmla="*/ 512269 h 1039"/>
                <a:gd name="T50" fmla="*/ 513541 w 634"/>
                <a:gd name="T51" fmla="*/ 500374 h 1039"/>
                <a:gd name="T52" fmla="*/ 519728 w 634"/>
                <a:gd name="T53" fmla="*/ 487687 h 1039"/>
                <a:gd name="T54" fmla="*/ 501166 w 634"/>
                <a:gd name="T55" fmla="*/ 471034 h 1039"/>
                <a:gd name="T56" fmla="*/ 519728 w 634"/>
                <a:gd name="T57" fmla="*/ 436143 h 1039"/>
                <a:gd name="T58" fmla="*/ 501166 w 634"/>
                <a:gd name="T59" fmla="*/ 424248 h 1039"/>
                <a:gd name="T60" fmla="*/ 519728 w 634"/>
                <a:gd name="T61" fmla="*/ 393321 h 1039"/>
                <a:gd name="T62" fmla="*/ 496747 w 634"/>
                <a:gd name="T63" fmla="*/ 370325 h 1039"/>
                <a:gd name="T64" fmla="*/ 519728 w 634"/>
                <a:gd name="T65" fmla="*/ 325124 h 1039"/>
                <a:gd name="T66" fmla="*/ 507354 w 634"/>
                <a:gd name="T67" fmla="*/ 282303 h 1039"/>
                <a:gd name="T68" fmla="*/ 560387 w 634"/>
                <a:gd name="T69" fmla="*/ 265650 h 1039"/>
                <a:gd name="T70" fmla="*/ 543593 w 634"/>
                <a:gd name="T71" fmla="*/ 242654 h 1039"/>
                <a:gd name="T72" fmla="*/ 543593 w 634"/>
                <a:gd name="T73" fmla="*/ 218071 h 1039"/>
                <a:gd name="T74" fmla="*/ 507354 w 634"/>
                <a:gd name="T75" fmla="*/ 183180 h 1039"/>
                <a:gd name="T76" fmla="*/ 452552 w 634"/>
                <a:gd name="T77" fmla="*/ 193489 h 1039"/>
                <a:gd name="T78" fmla="*/ 428687 w 634"/>
                <a:gd name="T79" fmla="*/ 170492 h 1039"/>
                <a:gd name="T80" fmla="*/ 434874 w 634"/>
                <a:gd name="T81" fmla="*/ 125292 h 1039"/>
                <a:gd name="T82" fmla="*/ 416313 w 634"/>
                <a:gd name="T83" fmla="*/ 118948 h 1039"/>
                <a:gd name="T84" fmla="*/ 399519 w 634"/>
                <a:gd name="T85" fmla="*/ 69783 h 1039"/>
                <a:gd name="T86" fmla="*/ 369467 w 634"/>
                <a:gd name="T87" fmla="*/ 53130 h 1039"/>
                <a:gd name="T88" fmla="*/ 326156 w 634"/>
                <a:gd name="T89" fmla="*/ 59474 h 1039"/>
                <a:gd name="T90" fmla="*/ 235115 w 634"/>
                <a:gd name="T91" fmla="*/ 30133 h 1039"/>
                <a:gd name="T92" fmla="*/ 182082 w 634"/>
                <a:gd name="T93" fmla="*/ 24583 h 1039"/>
                <a:gd name="T94" fmla="*/ 139655 w 634"/>
                <a:gd name="T95" fmla="*/ 0 h 1039"/>
                <a:gd name="T96" fmla="*/ 121977 w 634"/>
                <a:gd name="T97" fmla="*/ 0 h 1039"/>
                <a:gd name="T98" fmla="*/ 115790 w 634"/>
                <a:gd name="T99" fmla="*/ 24583 h 1039"/>
                <a:gd name="T100" fmla="*/ 135235 w 634"/>
                <a:gd name="T101" fmla="*/ 65818 h 1039"/>
                <a:gd name="T102" fmla="*/ 121977 w 634"/>
                <a:gd name="T103" fmla="*/ 88814 h 1039"/>
                <a:gd name="T104" fmla="*/ 158217 w 634"/>
                <a:gd name="T105" fmla="*/ 158597 h 1039"/>
                <a:gd name="T106" fmla="*/ 152029 w 634"/>
                <a:gd name="T107" fmla="*/ 199833 h 1039"/>
                <a:gd name="T108" fmla="*/ 168823 w 634"/>
                <a:gd name="T109" fmla="*/ 330675 h 1039"/>
                <a:gd name="T110" fmla="*/ 158217 w 634"/>
                <a:gd name="T111" fmla="*/ 360016 h 1039"/>
                <a:gd name="T112" fmla="*/ 139655 w 634"/>
                <a:gd name="T113" fmla="*/ 477378 h 1039"/>
                <a:gd name="T114" fmla="*/ 107835 w 634"/>
                <a:gd name="T115" fmla="*/ 512269 h 1039"/>
                <a:gd name="T116" fmla="*/ 48614 w 634"/>
                <a:gd name="T117" fmla="*/ 543196 h 1039"/>
                <a:gd name="T118" fmla="*/ 31820 w 634"/>
                <a:gd name="T119" fmla="*/ 570157 h 1039"/>
                <a:gd name="T120" fmla="*/ 0 w 634"/>
                <a:gd name="T121" fmla="*/ 588396 h 103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4" h="1039">
                  <a:moveTo>
                    <a:pt x="0" y="742"/>
                  </a:moveTo>
                  <a:lnTo>
                    <a:pt x="14" y="817"/>
                  </a:lnTo>
                  <a:lnTo>
                    <a:pt x="62" y="839"/>
                  </a:lnTo>
                  <a:lnTo>
                    <a:pt x="55" y="890"/>
                  </a:lnTo>
                  <a:lnTo>
                    <a:pt x="29" y="942"/>
                  </a:lnTo>
                  <a:lnTo>
                    <a:pt x="20" y="987"/>
                  </a:lnTo>
                  <a:lnTo>
                    <a:pt x="43" y="1039"/>
                  </a:lnTo>
                  <a:lnTo>
                    <a:pt x="76" y="1031"/>
                  </a:lnTo>
                  <a:lnTo>
                    <a:pt x="110" y="1010"/>
                  </a:lnTo>
                  <a:lnTo>
                    <a:pt x="138" y="1010"/>
                  </a:lnTo>
                  <a:lnTo>
                    <a:pt x="158" y="987"/>
                  </a:lnTo>
                  <a:lnTo>
                    <a:pt x="246" y="973"/>
                  </a:lnTo>
                  <a:lnTo>
                    <a:pt x="301" y="942"/>
                  </a:lnTo>
                  <a:lnTo>
                    <a:pt x="328" y="906"/>
                  </a:lnTo>
                  <a:lnTo>
                    <a:pt x="361" y="898"/>
                  </a:lnTo>
                  <a:lnTo>
                    <a:pt x="376" y="862"/>
                  </a:lnTo>
                  <a:lnTo>
                    <a:pt x="404" y="839"/>
                  </a:lnTo>
                  <a:lnTo>
                    <a:pt x="478" y="831"/>
                  </a:lnTo>
                  <a:lnTo>
                    <a:pt x="492" y="800"/>
                  </a:lnTo>
                  <a:lnTo>
                    <a:pt x="471" y="787"/>
                  </a:lnTo>
                  <a:lnTo>
                    <a:pt x="485" y="758"/>
                  </a:lnTo>
                  <a:lnTo>
                    <a:pt x="471" y="698"/>
                  </a:lnTo>
                  <a:lnTo>
                    <a:pt x="478" y="685"/>
                  </a:lnTo>
                  <a:lnTo>
                    <a:pt x="540" y="690"/>
                  </a:lnTo>
                  <a:lnTo>
                    <a:pt x="547" y="646"/>
                  </a:lnTo>
                  <a:lnTo>
                    <a:pt x="581" y="631"/>
                  </a:lnTo>
                  <a:lnTo>
                    <a:pt x="588" y="615"/>
                  </a:lnTo>
                  <a:lnTo>
                    <a:pt x="567" y="594"/>
                  </a:lnTo>
                  <a:lnTo>
                    <a:pt x="588" y="550"/>
                  </a:lnTo>
                  <a:lnTo>
                    <a:pt x="567" y="535"/>
                  </a:lnTo>
                  <a:lnTo>
                    <a:pt x="588" y="496"/>
                  </a:lnTo>
                  <a:lnTo>
                    <a:pt x="562" y="467"/>
                  </a:lnTo>
                  <a:lnTo>
                    <a:pt x="588" y="410"/>
                  </a:lnTo>
                  <a:lnTo>
                    <a:pt x="574" y="356"/>
                  </a:lnTo>
                  <a:lnTo>
                    <a:pt x="634" y="335"/>
                  </a:lnTo>
                  <a:lnTo>
                    <a:pt x="615" y="306"/>
                  </a:lnTo>
                  <a:lnTo>
                    <a:pt x="615" y="275"/>
                  </a:lnTo>
                  <a:lnTo>
                    <a:pt x="574" y="231"/>
                  </a:lnTo>
                  <a:lnTo>
                    <a:pt x="512" y="244"/>
                  </a:lnTo>
                  <a:lnTo>
                    <a:pt x="485" y="215"/>
                  </a:lnTo>
                  <a:lnTo>
                    <a:pt x="492" y="158"/>
                  </a:lnTo>
                  <a:lnTo>
                    <a:pt x="471" y="150"/>
                  </a:lnTo>
                  <a:lnTo>
                    <a:pt x="452" y="88"/>
                  </a:lnTo>
                  <a:lnTo>
                    <a:pt x="418" y="67"/>
                  </a:lnTo>
                  <a:lnTo>
                    <a:pt x="369" y="75"/>
                  </a:lnTo>
                  <a:lnTo>
                    <a:pt x="266" y="38"/>
                  </a:lnTo>
                  <a:lnTo>
                    <a:pt x="206" y="31"/>
                  </a:lnTo>
                  <a:lnTo>
                    <a:pt x="158" y="0"/>
                  </a:lnTo>
                  <a:lnTo>
                    <a:pt x="138" y="0"/>
                  </a:lnTo>
                  <a:lnTo>
                    <a:pt x="131" y="31"/>
                  </a:lnTo>
                  <a:lnTo>
                    <a:pt x="153" y="83"/>
                  </a:lnTo>
                  <a:lnTo>
                    <a:pt x="138" y="112"/>
                  </a:lnTo>
                  <a:lnTo>
                    <a:pt x="179" y="200"/>
                  </a:lnTo>
                  <a:lnTo>
                    <a:pt x="172" y="252"/>
                  </a:lnTo>
                  <a:lnTo>
                    <a:pt x="191" y="417"/>
                  </a:lnTo>
                  <a:lnTo>
                    <a:pt x="179" y="454"/>
                  </a:lnTo>
                  <a:lnTo>
                    <a:pt x="158" y="602"/>
                  </a:lnTo>
                  <a:lnTo>
                    <a:pt x="122" y="646"/>
                  </a:lnTo>
                  <a:lnTo>
                    <a:pt x="55" y="685"/>
                  </a:lnTo>
                  <a:lnTo>
                    <a:pt x="36" y="719"/>
                  </a:lnTo>
                  <a:lnTo>
                    <a:pt x="0" y="742"/>
                  </a:lnTo>
                  <a:close/>
                </a:path>
              </a:pathLst>
            </a:custGeom>
            <a:solidFill>
              <a:srgbClr val="939393"/>
            </a:solidFill>
            <a:ln w="1651">
              <a:solidFill>
                <a:schemeClr val="bg1">
                  <a:lumMod val="50000"/>
                </a:schemeClr>
              </a:solidFill>
              <a:prstDash val="solid"/>
              <a:round/>
              <a:headEnd/>
              <a:tailEnd/>
            </a:ln>
          </p:spPr>
          <p:txBody>
            <a:bodyPr/>
            <a:lstStyle/>
            <a:p>
              <a:pPr>
                <a:defRPr/>
              </a:pPr>
              <a:endParaRPr lang="es-ES_tradnl"/>
            </a:p>
          </p:txBody>
        </p:sp>
        <p:sp>
          <p:nvSpPr>
            <p:cNvPr id="103" name="Freeform 43">
              <a:extLst>
                <a:ext uri="{FF2B5EF4-FFF2-40B4-BE49-F238E27FC236}">
                  <a16:creationId xmlns:a16="http://schemas.microsoft.com/office/drawing/2014/main" id="{E4A63AAD-15B9-4718-8DDE-56178F1F5FF3}"/>
                </a:ext>
              </a:extLst>
            </p:cNvPr>
            <p:cNvSpPr>
              <a:spLocks/>
            </p:cNvSpPr>
            <p:nvPr/>
          </p:nvSpPr>
          <p:spPr bwMode="auto">
            <a:xfrm>
              <a:off x="903837" y="2476776"/>
              <a:ext cx="333387" cy="509752"/>
            </a:xfrm>
            <a:custGeom>
              <a:avLst/>
              <a:gdLst>
                <a:gd name="T0" fmla="*/ 0 w 526"/>
                <a:gd name="T1" fmla="*/ 582756 h 897"/>
                <a:gd name="T2" fmla="*/ 12380 w 526"/>
                <a:gd name="T3" fmla="*/ 589099 h 897"/>
                <a:gd name="T4" fmla="*/ 12380 w 526"/>
                <a:gd name="T5" fmla="*/ 622399 h 897"/>
                <a:gd name="T6" fmla="*/ 30066 w 526"/>
                <a:gd name="T7" fmla="*/ 640635 h 897"/>
                <a:gd name="T8" fmla="*/ 60132 w 526"/>
                <a:gd name="T9" fmla="*/ 646978 h 897"/>
                <a:gd name="T10" fmla="*/ 78702 w 526"/>
                <a:gd name="T11" fmla="*/ 663628 h 897"/>
                <a:gd name="T12" fmla="*/ 137949 w 526"/>
                <a:gd name="T13" fmla="*/ 688207 h 897"/>
                <a:gd name="T14" fmla="*/ 247601 w 526"/>
                <a:gd name="T15" fmla="*/ 700100 h 897"/>
                <a:gd name="T16" fmla="*/ 285626 w 526"/>
                <a:gd name="T17" fmla="*/ 711200 h 897"/>
                <a:gd name="T18" fmla="*/ 332493 w 526"/>
                <a:gd name="T19" fmla="*/ 657285 h 897"/>
                <a:gd name="T20" fmla="*/ 320998 w 526"/>
                <a:gd name="T21" fmla="*/ 634292 h 897"/>
                <a:gd name="T22" fmla="*/ 349295 w 526"/>
                <a:gd name="T23" fmla="*/ 576413 h 897"/>
                <a:gd name="T24" fmla="*/ 349295 w 526"/>
                <a:gd name="T25" fmla="*/ 558177 h 897"/>
                <a:gd name="T26" fmla="*/ 387319 w 526"/>
                <a:gd name="T27" fmla="*/ 533598 h 897"/>
                <a:gd name="T28" fmla="*/ 435955 w 526"/>
                <a:gd name="T29" fmla="*/ 434490 h 897"/>
                <a:gd name="T30" fmla="*/ 430650 w 526"/>
                <a:gd name="T31" fmla="*/ 412290 h 897"/>
                <a:gd name="T32" fmla="*/ 393509 w 526"/>
                <a:gd name="T33" fmla="*/ 393261 h 897"/>
                <a:gd name="T34" fmla="*/ 387319 w 526"/>
                <a:gd name="T35" fmla="*/ 376611 h 897"/>
                <a:gd name="T36" fmla="*/ 454526 w 526"/>
                <a:gd name="T37" fmla="*/ 335382 h 897"/>
                <a:gd name="T38" fmla="*/ 465137 w 526"/>
                <a:gd name="T39" fmla="*/ 305253 h 897"/>
                <a:gd name="T40" fmla="*/ 454526 w 526"/>
                <a:gd name="T41" fmla="*/ 298910 h 897"/>
                <a:gd name="T42" fmla="*/ 435955 w 526"/>
                <a:gd name="T43" fmla="*/ 305253 h 897"/>
                <a:gd name="T44" fmla="*/ 412080 w 526"/>
                <a:gd name="T45" fmla="*/ 317146 h 897"/>
                <a:gd name="T46" fmla="*/ 393509 w 526"/>
                <a:gd name="T47" fmla="*/ 317146 h 897"/>
                <a:gd name="T48" fmla="*/ 381129 w 526"/>
                <a:gd name="T49" fmla="*/ 294153 h 897"/>
                <a:gd name="T50" fmla="*/ 363444 w 526"/>
                <a:gd name="T51" fmla="*/ 282260 h 897"/>
                <a:gd name="T52" fmla="*/ 338683 w 526"/>
                <a:gd name="T53" fmla="*/ 199802 h 897"/>
                <a:gd name="T54" fmla="*/ 320998 w 526"/>
                <a:gd name="T55" fmla="*/ 171259 h 897"/>
                <a:gd name="T56" fmla="*/ 357254 w 526"/>
                <a:gd name="T57" fmla="*/ 158573 h 897"/>
                <a:gd name="T58" fmla="*/ 363444 w 526"/>
                <a:gd name="T59" fmla="*/ 128444 h 897"/>
                <a:gd name="T60" fmla="*/ 357254 w 526"/>
                <a:gd name="T61" fmla="*/ 128444 h 897"/>
                <a:gd name="T62" fmla="*/ 367865 w 526"/>
                <a:gd name="T63" fmla="*/ 88801 h 897"/>
                <a:gd name="T64" fmla="*/ 285626 w 526"/>
                <a:gd name="T65" fmla="*/ 99108 h 897"/>
                <a:gd name="T66" fmla="*/ 285626 w 526"/>
                <a:gd name="T67" fmla="*/ 70565 h 897"/>
                <a:gd name="T68" fmla="*/ 243180 w 526"/>
                <a:gd name="T69" fmla="*/ 24579 h 897"/>
                <a:gd name="T70" fmla="*/ 205155 w 526"/>
                <a:gd name="T71" fmla="*/ 24579 h 897"/>
                <a:gd name="T72" fmla="*/ 186585 w 526"/>
                <a:gd name="T73" fmla="*/ 0 h 897"/>
                <a:gd name="T74" fmla="*/ 175974 w 526"/>
                <a:gd name="T75" fmla="*/ 4757 h 897"/>
                <a:gd name="T76" fmla="*/ 169784 w 526"/>
                <a:gd name="T77" fmla="*/ 24579 h 897"/>
                <a:gd name="T78" fmla="*/ 162710 w 526"/>
                <a:gd name="T79" fmla="*/ 34886 h 897"/>
                <a:gd name="T80" fmla="*/ 150329 w 526"/>
                <a:gd name="T81" fmla="*/ 4757 h 897"/>
                <a:gd name="T82" fmla="*/ 137949 w 526"/>
                <a:gd name="T83" fmla="*/ 4757 h 897"/>
                <a:gd name="T84" fmla="*/ 133528 w 526"/>
                <a:gd name="T85" fmla="*/ 24579 h 897"/>
                <a:gd name="T86" fmla="*/ 114958 w 526"/>
                <a:gd name="T87" fmla="*/ 24579 h 897"/>
                <a:gd name="T88" fmla="*/ 109652 w 526"/>
                <a:gd name="T89" fmla="*/ 53915 h 897"/>
                <a:gd name="T90" fmla="*/ 121148 w 526"/>
                <a:gd name="T91" fmla="*/ 111794 h 897"/>
                <a:gd name="T92" fmla="*/ 86661 w 526"/>
                <a:gd name="T93" fmla="*/ 164916 h 897"/>
                <a:gd name="T94" fmla="*/ 48636 w 526"/>
                <a:gd name="T95" fmla="*/ 171259 h 897"/>
                <a:gd name="T96" fmla="*/ 36256 w 526"/>
                <a:gd name="T97" fmla="*/ 247374 h 897"/>
                <a:gd name="T98" fmla="*/ 19454 w 526"/>
                <a:gd name="T99" fmla="*/ 275917 h 897"/>
                <a:gd name="T100" fmla="*/ 30066 w 526"/>
                <a:gd name="T101" fmla="*/ 317146 h 897"/>
                <a:gd name="T102" fmla="*/ 25644 w 526"/>
                <a:gd name="T103" fmla="*/ 353618 h 897"/>
                <a:gd name="T104" fmla="*/ 30066 w 526"/>
                <a:gd name="T105" fmla="*/ 393261 h 897"/>
                <a:gd name="T106" fmla="*/ 12380 w 526"/>
                <a:gd name="T107" fmla="*/ 447176 h 897"/>
                <a:gd name="T108" fmla="*/ 30066 w 526"/>
                <a:gd name="T109" fmla="*/ 516948 h 897"/>
                <a:gd name="T110" fmla="*/ 0 w 526"/>
                <a:gd name="T111" fmla="*/ 582756 h 89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26" h="897">
                  <a:moveTo>
                    <a:pt x="0" y="735"/>
                  </a:moveTo>
                  <a:lnTo>
                    <a:pt x="14" y="743"/>
                  </a:lnTo>
                  <a:lnTo>
                    <a:pt x="14" y="785"/>
                  </a:lnTo>
                  <a:lnTo>
                    <a:pt x="34" y="808"/>
                  </a:lnTo>
                  <a:lnTo>
                    <a:pt x="68" y="816"/>
                  </a:lnTo>
                  <a:lnTo>
                    <a:pt x="89" y="837"/>
                  </a:lnTo>
                  <a:lnTo>
                    <a:pt x="156" y="868"/>
                  </a:lnTo>
                  <a:lnTo>
                    <a:pt x="280" y="883"/>
                  </a:lnTo>
                  <a:lnTo>
                    <a:pt x="323" y="897"/>
                  </a:lnTo>
                  <a:lnTo>
                    <a:pt x="376" y="829"/>
                  </a:lnTo>
                  <a:lnTo>
                    <a:pt x="363" y="800"/>
                  </a:lnTo>
                  <a:lnTo>
                    <a:pt x="395" y="727"/>
                  </a:lnTo>
                  <a:lnTo>
                    <a:pt x="395" y="704"/>
                  </a:lnTo>
                  <a:lnTo>
                    <a:pt x="438" y="673"/>
                  </a:lnTo>
                  <a:lnTo>
                    <a:pt x="493" y="548"/>
                  </a:lnTo>
                  <a:lnTo>
                    <a:pt x="487" y="520"/>
                  </a:lnTo>
                  <a:lnTo>
                    <a:pt x="445" y="496"/>
                  </a:lnTo>
                  <a:lnTo>
                    <a:pt x="438" y="475"/>
                  </a:lnTo>
                  <a:lnTo>
                    <a:pt x="514" y="423"/>
                  </a:lnTo>
                  <a:lnTo>
                    <a:pt x="526" y="385"/>
                  </a:lnTo>
                  <a:lnTo>
                    <a:pt x="514" y="377"/>
                  </a:lnTo>
                  <a:lnTo>
                    <a:pt x="493" y="385"/>
                  </a:lnTo>
                  <a:lnTo>
                    <a:pt x="466" y="400"/>
                  </a:lnTo>
                  <a:lnTo>
                    <a:pt x="445" y="400"/>
                  </a:lnTo>
                  <a:lnTo>
                    <a:pt x="431" y="371"/>
                  </a:lnTo>
                  <a:lnTo>
                    <a:pt x="411" y="356"/>
                  </a:lnTo>
                  <a:lnTo>
                    <a:pt x="383" y="252"/>
                  </a:lnTo>
                  <a:lnTo>
                    <a:pt x="363" y="216"/>
                  </a:lnTo>
                  <a:lnTo>
                    <a:pt x="404" y="200"/>
                  </a:lnTo>
                  <a:lnTo>
                    <a:pt x="411" y="162"/>
                  </a:lnTo>
                  <a:lnTo>
                    <a:pt x="404" y="162"/>
                  </a:lnTo>
                  <a:lnTo>
                    <a:pt x="416" y="112"/>
                  </a:lnTo>
                  <a:lnTo>
                    <a:pt x="323" y="125"/>
                  </a:lnTo>
                  <a:lnTo>
                    <a:pt x="323" y="89"/>
                  </a:lnTo>
                  <a:lnTo>
                    <a:pt x="275" y="31"/>
                  </a:lnTo>
                  <a:lnTo>
                    <a:pt x="232" y="31"/>
                  </a:lnTo>
                  <a:lnTo>
                    <a:pt x="211" y="0"/>
                  </a:lnTo>
                  <a:lnTo>
                    <a:pt x="199" y="6"/>
                  </a:lnTo>
                  <a:lnTo>
                    <a:pt x="192" y="31"/>
                  </a:lnTo>
                  <a:lnTo>
                    <a:pt x="184" y="44"/>
                  </a:lnTo>
                  <a:lnTo>
                    <a:pt x="170" y="6"/>
                  </a:lnTo>
                  <a:lnTo>
                    <a:pt x="156" y="6"/>
                  </a:lnTo>
                  <a:lnTo>
                    <a:pt x="151" y="31"/>
                  </a:lnTo>
                  <a:lnTo>
                    <a:pt x="130" y="31"/>
                  </a:lnTo>
                  <a:lnTo>
                    <a:pt x="124" y="68"/>
                  </a:lnTo>
                  <a:lnTo>
                    <a:pt x="137" y="141"/>
                  </a:lnTo>
                  <a:lnTo>
                    <a:pt x="98" y="208"/>
                  </a:lnTo>
                  <a:lnTo>
                    <a:pt x="55" y="216"/>
                  </a:lnTo>
                  <a:lnTo>
                    <a:pt x="41" y="312"/>
                  </a:lnTo>
                  <a:lnTo>
                    <a:pt x="22" y="348"/>
                  </a:lnTo>
                  <a:lnTo>
                    <a:pt x="34" y="400"/>
                  </a:lnTo>
                  <a:lnTo>
                    <a:pt x="29" y="446"/>
                  </a:lnTo>
                  <a:lnTo>
                    <a:pt x="34" y="496"/>
                  </a:lnTo>
                  <a:lnTo>
                    <a:pt x="14" y="564"/>
                  </a:lnTo>
                  <a:lnTo>
                    <a:pt x="34" y="652"/>
                  </a:lnTo>
                  <a:lnTo>
                    <a:pt x="0" y="735"/>
                  </a:lnTo>
                  <a:close/>
                </a:path>
              </a:pathLst>
            </a:custGeom>
            <a:solidFill>
              <a:srgbClr val="F1F5FB"/>
            </a:solidFill>
            <a:ln w="1651">
              <a:solidFill>
                <a:schemeClr val="bg1">
                  <a:lumMod val="50000"/>
                </a:schemeClr>
              </a:solidFill>
              <a:prstDash val="solid"/>
              <a:round/>
              <a:headEnd/>
              <a:tailEnd/>
            </a:ln>
          </p:spPr>
          <p:txBody>
            <a:bodyPr/>
            <a:lstStyle/>
            <a:p>
              <a:pPr>
                <a:defRPr/>
              </a:pPr>
              <a:endParaRPr lang="es-ES_tradnl"/>
            </a:p>
          </p:txBody>
        </p:sp>
        <p:sp>
          <p:nvSpPr>
            <p:cNvPr id="104" name="Freeform 44">
              <a:extLst>
                <a:ext uri="{FF2B5EF4-FFF2-40B4-BE49-F238E27FC236}">
                  <a16:creationId xmlns:a16="http://schemas.microsoft.com/office/drawing/2014/main" id="{E4AB1827-3BBE-44DE-B9F4-CF6B950F0272}"/>
                </a:ext>
              </a:extLst>
            </p:cNvPr>
            <p:cNvSpPr>
              <a:spLocks/>
            </p:cNvSpPr>
            <p:nvPr/>
          </p:nvSpPr>
          <p:spPr bwMode="auto">
            <a:xfrm>
              <a:off x="1830038" y="3463284"/>
              <a:ext cx="441482" cy="469928"/>
            </a:xfrm>
            <a:custGeom>
              <a:avLst/>
              <a:gdLst>
                <a:gd name="T0" fmla="*/ 0 w 698"/>
                <a:gd name="T1" fmla="*/ 383992683 h 825"/>
                <a:gd name="T2" fmla="*/ 38935453 w 698"/>
                <a:gd name="T3" fmla="*/ 380202704 h 825"/>
                <a:gd name="T4" fmla="*/ 74756740 w 698"/>
                <a:gd name="T5" fmla="*/ 359361395 h 825"/>
                <a:gd name="T6" fmla="*/ 85658525 w 698"/>
                <a:gd name="T7" fmla="*/ 359361395 h 825"/>
                <a:gd name="T8" fmla="*/ 100454562 w 698"/>
                <a:gd name="T9" fmla="*/ 383992683 h 825"/>
                <a:gd name="T10" fmla="*/ 133939122 w 698"/>
                <a:gd name="T11" fmla="*/ 359361395 h 825"/>
                <a:gd name="T12" fmla="*/ 175211302 w 698"/>
                <a:gd name="T13" fmla="*/ 365676967 h 825"/>
                <a:gd name="T14" fmla="*/ 277223387 w 698"/>
                <a:gd name="T15" fmla="*/ 411781361 h 825"/>
                <a:gd name="T16" fmla="*/ 334848245 w 698"/>
                <a:gd name="T17" fmla="*/ 421886118 h 825"/>
                <a:gd name="T18" fmla="*/ 341078341 w 698"/>
                <a:gd name="T19" fmla="*/ 431359874 h 825"/>
                <a:gd name="T20" fmla="*/ 303699530 w 698"/>
                <a:gd name="T21" fmla="*/ 464201327 h 825"/>
                <a:gd name="T22" fmla="*/ 292797745 w 698"/>
                <a:gd name="T23" fmla="*/ 491990005 h 825"/>
                <a:gd name="T24" fmla="*/ 271772495 w 698"/>
                <a:gd name="T25" fmla="*/ 502095556 h 825"/>
                <a:gd name="T26" fmla="*/ 266321602 w 698"/>
                <a:gd name="T27" fmla="*/ 515358497 h 825"/>
                <a:gd name="T28" fmla="*/ 282674280 w 698"/>
                <a:gd name="T29" fmla="*/ 521042274 h 825"/>
                <a:gd name="T30" fmla="*/ 309151306 w 698"/>
                <a:gd name="T31" fmla="*/ 510305721 h 825"/>
                <a:gd name="T32" fmla="*/ 366776164 w 698"/>
                <a:gd name="T33" fmla="*/ 472411492 h 825"/>
                <a:gd name="T34" fmla="*/ 420507653 w 698"/>
                <a:gd name="T35" fmla="*/ 454096570 h 825"/>
                <a:gd name="T36" fmla="*/ 446983796 w 698"/>
                <a:gd name="T37" fmla="*/ 431359874 h 825"/>
                <a:gd name="T38" fmla="*/ 500715285 w 698"/>
                <a:gd name="T39" fmla="*/ 439570039 h 825"/>
                <a:gd name="T40" fmla="*/ 532643204 w 698"/>
                <a:gd name="T41" fmla="*/ 436412650 h 825"/>
                <a:gd name="T42" fmla="*/ 543544989 w 698"/>
                <a:gd name="T43" fmla="*/ 416834137 h 825"/>
                <a:gd name="T44" fmla="*/ 543544989 w 698"/>
                <a:gd name="T45" fmla="*/ 393465645 h 825"/>
                <a:gd name="T46" fmla="*/ 527192311 w 698"/>
                <a:gd name="T47" fmla="*/ 370729743 h 825"/>
                <a:gd name="T48" fmla="*/ 493706869 w 698"/>
                <a:gd name="T49" fmla="*/ 374518927 h 825"/>
                <a:gd name="T50" fmla="*/ 489813500 w 698"/>
                <a:gd name="T51" fmla="*/ 356203211 h 825"/>
                <a:gd name="T52" fmla="*/ 493706869 w 698"/>
                <a:gd name="T53" fmla="*/ 323361758 h 825"/>
                <a:gd name="T54" fmla="*/ 478911714 w 698"/>
                <a:gd name="T55" fmla="*/ 272205383 h 825"/>
                <a:gd name="T56" fmla="*/ 457886464 w 698"/>
                <a:gd name="T57" fmla="*/ 234311154 h 825"/>
                <a:gd name="T58" fmla="*/ 457886464 w 698"/>
                <a:gd name="T59" fmla="*/ 211574457 h 825"/>
                <a:gd name="T60" fmla="*/ 404154092 w 698"/>
                <a:gd name="T61" fmla="*/ 177470207 h 825"/>
                <a:gd name="T62" fmla="*/ 398703200 w 698"/>
                <a:gd name="T63" fmla="*/ 159154491 h 825"/>
                <a:gd name="T64" fmla="*/ 415056760 w 698"/>
                <a:gd name="T65" fmla="*/ 136418589 h 825"/>
                <a:gd name="T66" fmla="*/ 415056760 w 698"/>
                <a:gd name="T67" fmla="*/ 65682907 h 825"/>
                <a:gd name="T68" fmla="*/ 383128842 w 698"/>
                <a:gd name="T69" fmla="*/ 27788678 h 825"/>
                <a:gd name="T70" fmla="*/ 372227057 w 698"/>
                <a:gd name="T71" fmla="*/ 0 h 825"/>
                <a:gd name="T72" fmla="*/ 341078341 w 698"/>
                <a:gd name="T73" fmla="*/ 14525737 h 825"/>
                <a:gd name="T74" fmla="*/ 282674280 w 698"/>
                <a:gd name="T75" fmla="*/ 65682907 h 825"/>
                <a:gd name="T76" fmla="*/ 271772495 w 698"/>
                <a:gd name="T77" fmla="*/ 85261420 h 825"/>
                <a:gd name="T78" fmla="*/ 239845459 w 698"/>
                <a:gd name="T79" fmla="*/ 103577136 h 825"/>
                <a:gd name="T80" fmla="*/ 228942791 w 698"/>
                <a:gd name="T81" fmla="*/ 145891551 h 825"/>
                <a:gd name="T82" fmla="*/ 207139220 w 698"/>
                <a:gd name="T83" fmla="*/ 149681530 h 825"/>
                <a:gd name="T84" fmla="*/ 171317933 w 698"/>
                <a:gd name="T85" fmla="*/ 188206760 h 825"/>
                <a:gd name="T86" fmla="*/ 144841790 w 698"/>
                <a:gd name="T87" fmla="*/ 211574457 h 825"/>
                <a:gd name="T88" fmla="*/ 128488229 w 698"/>
                <a:gd name="T89" fmla="*/ 211574457 h 825"/>
                <a:gd name="T90" fmla="*/ 105905455 w 698"/>
                <a:gd name="T91" fmla="*/ 234311154 h 825"/>
                <a:gd name="T92" fmla="*/ 100454562 w 698"/>
                <a:gd name="T93" fmla="*/ 323361758 h 825"/>
                <a:gd name="T94" fmla="*/ 69305847 w 698"/>
                <a:gd name="T95" fmla="*/ 313257001 h 825"/>
                <a:gd name="T96" fmla="*/ 53731489 w 698"/>
                <a:gd name="T97" fmla="*/ 318309777 h 825"/>
                <a:gd name="T98" fmla="*/ 42829704 w 698"/>
                <a:gd name="T99" fmla="*/ 341677474 h 825"/>
                <a:gd name="T100" fmla="*/ 0 w 698"/>
                <a:gd name="T101" fmla="*/ 383992683 h 82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98" h="825">
                  <a:moveTo>
                    <a:pt x="0" y="608"/>
                  </a:moveTo>
                  <a:lnTo>
                    <a:pt x="50" y="602"/>
                  </a:lnTo>
                  <a:lnTo>
                    <a:pt x="96" y="569"/>
                  </a:lnTo>
                  <a:lnTo>
                    <a:pt x="110" y="569"/>
                  </a:lnTo>
                  <a:lnTo>
                    <a:pt x="129" y="608"/>
                  </a:lnTo>
                  <a:lnTo>
                    <a:pt x="172" y="569"/>
                  </a:lnTo>
                  <a:lnTo>
                    <a:pt x="225" y="579"/>
                  </a:lnTo>
                  <a:lnTo>
                    <a:pt x="356" y="652"/>
                  </a:lnTo>
                  <a:lnTo>
                    <a:pt x="430" y="668"/>
                  </a:lnTo>
                  <a:lnTo>
                    <a:pt x="438" y="683"/>
                  </a:lnTo>
                  <a:lnTo>
                    <a:pt x="390" y="735"/>
                  </a:lnTo>
                  <a:lnTo>
                    <a:pt x="376" y="779"/>
                  </a:lnTo>
                  <a:lnTo>
                    <a:pt x="349" y="795"/>
                  </a:lnTo>
                  <a:lnTo>
                    <a:pt x="342" y="816"/>
                  </a:lnTo>
                  <a:lnTo>
                    <a:pt x="363" y="825"/>
                  </a:lnTo>
                  <a:lnTo>
                    <a:pt x="397" y="808"/>
                  </a:lnTo>
                  <a:lnTo>
                    <a:pt x="471" y="748"/>
                  </a:lnTo>
                  <a:lnTo>
                    <a:pt x="540" y="719"/>
                  </a:lnTo>
                  <a:lnTo>
                    <a:pt x="574" y="683"/>
                  </a:lnTo>
                  <a:lnTo>
                    <a:pt x="643" y="696"/>
                  </a:lnTo>
                  <a:lnTo>
                    <a:pt x="684" y="691"/>
                  </a:lnTo>
                  <a:lnTo>
                    <a:pt x="698" y="660"/>
                  </a:lnTo>
                  <a:lnTo>
                    <a:pt x="698" y="623"/>
                  </a:lnTo>
                  <a:lnTo>
                    <a:pt x="677" y="587"/>
                  </a:lnTo>
                  <a:lnTo>
                    <a:pt x="634" y="593"/>
                  </a:lnTo>
                  <a:lnTo>
                    <a:pt x="629" y="564"/>
                  </a:lnTo>
                  <a:lnTo>
                    <a:pt x="634" y="512"/>
                  </a:lnTo>
                  <a:lnTo>
                    <a:pt x="615" y="431"/>
                  </a:lnTo>
                  <a:lnTo>
                    <a:pt x="588" y="371"/>
                  </a:lnTo>
                  <a:lnTo>
                    <a:pt x="588" y="335"/>
                  </a:lnTo>
                  <a:lnTo>
                    <a:pt x="519" y="281"/>
                  </a:lnTo>
                  <a:lnTo>
                    <a:pt x="512" y="252"/>
                  </a:lnTo>
                  <a:lnTo>
                    <a:pt x="533" y="216"/>
                  </a:lnTo>
                  <a:lnTo>
                    <a:pt x="533" y="104"/>
                  </a:lnTo>
                  <a:lnTo>
                    <a:pt x="492" y="44"/>
                  </a:lnTo>
                  <a:lnTo>
                    <a:pt x="478" y="0"/>
                  </a:lnTo>
                  <a:lnTo>
                    <a:pt x="438" y="23"/>
                  </a:lnTo>
                  <a:lnTo>
                    <a:pt x="363" y="104"/>
                  </a:lnTo>
                  <a:lnTo>
                    <a:pt x="349" y="135"/>
                  </a:lnTo>
                  <a:lnTo>
                    <a:pt x="308" y="164"/>
                  </a:lnTo>
                  <a:lnTo>
                    <a:pt x="294" y="231"/>
                  </a:lnTo>
                  <a:lnTo>
                    <a:pt x="266" y="237"/>
                  </a:lnTo>
                  <a:lnTo>
                    <a:pt x="220" y="298"/>
                  </a:lnTo>
                  <a:lnTo>
                    <a:pt x="186" y="335"/>
                  </a:lnTo>
                  <a:lnTo>
                    <a:pt x="165" y="335"/>
                  </a:lnTo>
                  <a:lnTo>
                    <a:pt x="136" y="371"/>
                  </a:lnTo>
                  <a:lnTo>
                    <a:pt x="129" y="512"/>
                  </a:lnTo>
                  <a:lnTo>
                    <a:pt x="89" y="496"/>
                  </a:lnTo>
                  <a:lnTo>
                    <a:pt x="69" y="504"/>
                  </a:lnTo>
                  <a:lnTo>
                    <a:pt x="55" y="541"/>
                  </a:lnTo>
                  <a:lnTo>
                    <a:pt x="0" y="608"/>
                  </a:lnTo>
                  <a:close/>
                </a:path>
              </a:pathLst>
            </a:custGeom>
            <a:solidFill>
              <a:srgbClr val="DCE5F4"/>
            </a:solidFill>
            <a:ln w="1651">
              <a:solidFill>
                <a:schemeClr val="bg1">
                  <a:lumMod val="50000"/>
                </a:schemeClr>
              </a:solidFill>
              <a:prstDash val="solid"/>
              <a:round/>
              <a:headEnd/>
              <a:tailEnd/>
            </a:ln>
          </p:spPr>
          <p:txBody>
            <a:bodyPr/>
            <a:lstStyle/>
            <a:p>
              <a:endParaRPr lang="es-ES"/>
            </a:p>
          </p:txBody>
        </p:sp>
        <p:sp>
          <p:nvSpPr>
            <p:cNvPr id="105" name="Freeform 45">
              <a:extLst>
                <a:ext uri="{FF2B5EF4-FFF2-40B4-BE49-F238E27FC236}">
                  <a16:creationId xmlns:a16="http://schemas.microsoft.com/office/drawing/2014/main" id="{8C8CF1AD-58FB-4427-B2DA-5E90B2B4563E}"/>
                </a:ext>
              </a:extLst>
            </p:cNvPr>
            <p:cNvSpPr>
              <a:spLocks/>
            </p:cNvSpPr>
            <p:nvPr/>
          </p:nvSpPr>
          <p:spPr bwMode="auto">
            <a:xfrm>
              <a:off x="2418301" y="2666796"/>
              <a:ext cx="492685" cy="513166"/>
            </a:xfrm>
            <a:custGeom>
              <a:avLst/>
              <a:gdLst>
                <a:gd name="T0" fmla="*/ 0 w 777"/>
                <a:gd name="T1" fmla="*/ 423068 h 902"/>
                <a:gd name="T2" fmla="*/ 16809 w 777"/>
                <a:gd name="T3" fmla="*/ 434975 h 902"/>
                <a:gd name="T4" fmla="*/ 59273 w 777"/>
                <a:gd name="T5" fmla="*/ 441325 h 902"/>
                <a:gd name="T6" fmla="*/ 90236 w 777"/>
                <a:gd name="T7" fmla="*/ 434975 h 902"/>
                <a:gd name="T8" fmla="*/ 162779 w 777"/>
                <a:gd name="T9" fmla="*/ 451643 h 902"/>
                <a:gd name="T10" fmla="*/ 209667 w 777"/>
                <a:gd name="T11" fmla="*/ 511175 h 902"/>
                <a:gd name="T12" fmla="*/ 313173 w 777"/>
                <a:gd name="T13" fmla="*/ 569118 h 902"/>
                <a:gd name="T14" fmla="*/ 331751 w 777"/>
                <a:gd name="T15" fmla="*/ 592137 h 902"/>
                <a:gd name="T16" fmla="*/ 325558 w 777"/>
                <a:gd name="T17" fmla="*/ 604837 h 902"/>
                <a:gd name="T18" fmla="*/ 270709 w 777"/>
                <a:gd name="T19" fmla="*/ 598487 h 902"/>
                <a:gd name="T20" fmla="*/ 258323 w 777"/>
                <a:gd name="T21" fmla="*/ 604837 h 902"/>
                <a:gd name="T22" fmla="*/ 248592 w 777"/>
                <a:gd name="T23" fmla="*/ 641350 h 902"/>
                <a:gd name="T24" fmla="*/ 252131 w 777"/>
                <a:gd name="T25" fmla="*/ 669925 h 902"/>
                <a:gd name="T26" fmla="*/ 372446 w 777"/>
                <a:gd name="T27" fmla="*/ 715962 h 902"/>
                <a:gd name="T28" fmla="*/ 439681 w 777"/>
                <a:gd name="T29" fmla="*/ 699293 h 902"/>
                <a:gd name="T30" fmla="*/ 452951 w 777"/>
                <a:gd name="T31" fmla="*/ 686593 h 902"/>
                <a:gd name="T32" fmla="*/ 463567 w 777"/>
                <a:gd name="T33" fmla="*/ 641350 h 902"/>
                <a:gd name="T34" fmla="*/ 435257 w 777"/>
                <a:gd name="T35" fmla="*/ 623093 h 902"/>
                <a:gd name="T36" fmla="*/ 427295 w 777"/>
                <a:gd name="T37" fmla="*/ 552450 h 902"/>
                <a:gd name="T38" fmla="*/ 463567 w 777"/>
                <a:gd name="T39" fmla="*/ 504031 h 902"/>
                <a:gd name="T40" fmla="*/ 463567 w 777"/>
                <a:gd name="T41" fmla="*/ 441325 h 902"/>
                <a:gd name="T42" fmla="*/ 524609 w 777"/>
                <a:gd name="T43" fmla="*/ 357187 h 902"/>
                <a:gd name="T44" fmla="*/ 603344 w 777"/>
                <a:gd name="T45" fmla="*/ 282575 h 902"/>
                <a:gd name="T46" fmla="*/ 626346 w 777"/>
                <a:gd name="T47" fmla="*/ 274637 h 902"/>
                <a:gd name="T48" fmla="*/ 644924 w 777"/>
                <a:gd name="T49" fmla="*/ 268287 h 902"/>
                <a:gd name="T50" fmla="*/ 662617 w 777"/>
                <a:gd name="T51" fmla="*/ 198437 h 902"/>
                <a:gd name="T52" fmla="*/ 687388 w 777"/>
                <a:gd name="T53" fmla="*/ 187325 h 902"/>
                <a:gd name="T54" fmla="*/ 682965 w 777"/>
                <a:gd name="T55" fmla="*/ 175419 h 902"/>
                <a:gd name="T56" fmla="*/ 626346 w 777"/>
                <a:gd name="T57" fmla="*/ 175419 h 902"/>
                <a:gd name="T58" fmla="*/ 543187 w 777"/>
                <a:gd name="T59" fmla="*/ 150812 h 902"/>
                <a:gd name="T60" fmla="*/ 469759 w 777"/>
                <a:gd name="T61" fmla="*/ 105569 h 902"/>
                <a:gd name="T62" fmla="*/ 445873 w 777"/>
                <a:gd name="T63" fmla="*/ 127794 h 902"/>
                <a:gd name="T64" fmla="*/ 404294 w 777"/>
                <a:gd name="T65" fmla="*/ 127794 h 902"/>
                <a:gd name="T66" fmla="*/ 404294 w 777"/>
                <a:gd name="T67" fmla="*/ 88106 h 902"/>
                <a:gd name="T68" fmla="*/ 427295 w 777"/>
                <a:gd name="T69" fmla="*/ 16669 h 902"/>
                <a:gd name="T70" fmla="*/ 404294 w 777"/>
                <a:gd name="T71" fmla="*/ 4762 h 902"/>
                <a:gd name="T72" fmla="*/ 378638 w 777"/>
                <a:gd name="T73" fmla="*/ 4762 h 902"/>
                <a:gd name="T74" fmla="*/ 355637 w 777"/>
                <a:gd name="T75" fmla="*/ 16669 h 902"/>
                <a:gd name="T76" fmla="*/ 343252 w 777"/>
                <a:gd name="T77" fmla="*/ 4762 h 902"/>
                <a:gd name="T78" fmla="*/ 313173 w 777"/>
                <a:gd name="T79" fmla="*/ 0 h 902"/>
                <a:gd name="T80" fmla="*/ 270709 w 777"/>
                <a:gd name="T81" fmla="*/ 39687 h 902"/>
                <a:gd name="T82" fmla="*/ 240630 w 777"/>
                <a:gd name="T83" fmla="*/ 39687 h 902"/>
                <a:gd name="T84" fmla="*/ 234437 w 777"/>
                <a:gd name="T85" fmla="*/ 99219 h 902"/>
                <a:gd name="T86" fmla="*/ 217629 w 777"/>
                <a:gd name="T87" fmla="*/ 111125 h 902"/>
                <a:gd name="T88" fmla="*/ 199051 w 777"/>
                <a:gd name="T89" fmla="*/ 111125 h 902"/>
                <a:gd name="T90" fmla="*/ 167202 w 777"/>
                <a:gd name="T91" fmla="*/ 150812 h 902"/>
                <a:gd name="T92" fmla="*/ 131816 w 777"/>
                <a:gd name="T93" fmla="*/ 175419 h 902"/>
                <a:gd name="T94" fmla="*/ 76966 w 777"/>
                <a:gd name="T95" fmla="*/ 193675 h 902"/>
                <a:gd name="T96" fmla="*/ 95544 w 777"/>
                <a:gd name="T97" fmla="*/ 257969 h 902"/>
                <a:gd name="T98" fmla="*/ 76966 w 777"/>
                <a:gd name="T99" fmla="*/ 327819 h 902"/>
                <a:gd name="T100" fmla="*/ 16809 w 777"/>
                <a:gd name="T101" fmla="*/ 346869 h 902"/>
                <a:gd name="T102" fmla="*/ 40695 w 777"/>
                <a:gd name="T103" fmla="*/ 375443 h 902"/>
                <a:gd name="T104" fmla="*/ 36271 w 777"/>
                <a:gd name="T105" fmla="*/ 392112 h 902"/>
                <a:gd name="T106" fmla="*/ 0 w 777"/>
                <a:gd name="T107" fmla="*/ 423068 h 9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77" h="902">
                  <a:moveTo>
                    <a:pt x="0" y="533"/>
                  </a:moveTo>
                  <a:lnTo>
                    <a:pt x="19" y="548"/>
                  </a:lnTo>
                  <a:lnTo>
                    <a:pt x="67" y="556"/>
                  </a:lnTo>
                  <a:lnTo>
                    <a:pt x="102" y="548"/>
                  </a:lnTo>
                  <a:lnTo>
                    <a:pt x="184" y="569"/>
                  </a:lnTo>
                  <a:lnTo>
                    <a:pt x="237" y="644"/>
                  </a:lnTo>
                  <a:lnTo>
                    <a:pt x="354" y="717"/>
                  </a:lnTo>
                  <a:lnTo>
                    <a:pt x="375" y="746"/>
                  </a:lnTo>
                  <a:lnTo>
                    <a:pt x="368" y="762"/>
                  </a:lnTo>
                  <a:lnTo>
                    <a:pt x="306" y="754"/>
                  </a:lnTo>
                  <a:lnTo>
                    <a:pt x="292" y="762"/>
                  </a:lnTo>
                  <a:lnTo>
                    <a:pt x="281" y="808"/>
                  </a:lnTo>
                  <a:lnTo>
                    <a:pt x="285" y="844"/>
                  </a:lnTo>
                  <a:lnTo>
                    <a:pt x="421" y="902"/>
                  </a:lnTo>
                  <a:lnTo>
                    <a:pt x="497" y="881"/>
                  </a:lnTo>
                  <a:lnTo>
                    <a:pt x="512" y="865"/>
                  </a:lnTo>
                  <a:lnTo>
                    <a:pt x="524" y="808"/>
                  </a:lnTo>
                  <a:lnTo>
                    <a:pt x="492" y="785"/>
                  </a:lnTo>
                  <a:lnTo>
                    <a:pt x="483" y="696"/>
                  </a:lnTo>
                  <a:lnTo>
                    <a:pt x="524" y="635"/>
                  </a:lnTo>
                  <a:lnTo>
                    <a:pt x="524" y="556"/>
                  </a:lnTo>
                  <a:lnTo>
                    <a:pt x="593" y="450"/>
                  </a:lnTo>
                  <a:lnTo>
                    <a:pt x="682" y="356"/>
                  </a:lnTo>
                  <a:lnTo>
                    <a:pt x="708" y="346"/>
                  </a:lnTo>
                  <a:lnTo>
                    <a:pt x="729" y="338"/>
                  </a:lnTo>
                  <a:lnTo>
                    <a:pt x="749" y="250"/>
                  </a:lnTo>
                  <a:lnTo>
                    <a:pt x="777" y="236"/>
                  </a:lnTo>
                  <a:lnTo>
                    <a:pt x="772" y="221"/>
                  </a:lnTo>
                  <a:lnTo>
                    <a:pt x="708" y="221"/>
                  </a:lnTo>
                  <a:lnTo>
                    <a:pt x="614" y="190"/>
                  </a:lnTo>
                  <a:lnTo>
                    <a:pt x="531" y="133"/>
                  </a:lnTo>
                  <a:lnTo>
                    <a:pt x="504" y="161"/>
                  </a:lnTo>
                  <a:lnTo>
                    <a:pt x="457" y="161"/>
                  </a:lnTo>
                  <a:lnTo>
                    <a:pt x="457" y="111"/>
                  </a:lnTo>
                  <a:lnTo>
                    <a:pt x="483" y="21"/>
                  </a:lnTo>
                  <a:lnTo>
                    <a:pt x="457" y="6"/>
                  </a:lnTo>
                  <a:lnTo>
                    <a:pt x="428" y="6"/>
                  </a:lnTo>
                  <a:lnTo>
                    <a:pt x="402" y="21"/>
                  </a:lnTo>
                  <a:lnTo>
                    <a:pt x="388" y="6"/>
                  </a:lnTo>
                  <a:lnTo>
                    <a:pt x="354" y="0"/>
                  </a:lnTo>
                  <a:lnTo>
                    <a:pt x="306" y="50"/>
                  </a:lnTo>
                  <a:lnTo>
                    <a:pt x="272" y="50"/>
                  </a:lnTo>
                  <a:lnTo>
                    <a:pt x="265" y="125"/>
                  </a:lnTo>
                  <a:lnTo>
                    <a:pt x="246" y="140"/>
                  </a:lnTo>
                  <a:lnTo>
                    <a:pt x="225" y="140"/>
                  </a:lnTo>
                  <a:lnTo>
                    <a:pt x="189" y="190"/>
                  </a:lnTo>
                  <a:lnTo>
                    <a:pt x="149" y="221"/>
                  </a:lnTo>
                  <a:lnTo>
                    <a:pt x="87" y="244"/>
                  </a:lnTo>
                  <a:lnTo>
                    <a:pt x="108" y="325"/>
                  </a:lnTo>
                  <a:lnTo>
                    <a:pt x="87" y="413"/>
                  </a:lnTo>
                  <a:lnTo>
                    <a:pt x="19" y="437"/>
                  </a:lnTo>
                  <a:lnTo>
                    <a:pt x="46" y="473"/>
                  </a:lnTo>
                  <a:lnTo>
                    <a:pt x="41" y="494"/>
                  </a:lnTo>
                  <a:lnTo>
                    <a:pt x="0" y="533"/>
                  </a:lnTo>
                  <a:close/>
                </a:path>
              </a:pathLst>
            </a:custGeom>
            <a:solidFill>
              <a:srgbClr val="E4EBF7"/>
            </a:solidFill>
            <a:ln w="1651">
              <a:solidFill>
                <a:schemeClr val="tx1">
                  <a:lumMod val="50000"/>
                  <a:lumOff val="50000"/>
                </a:schemeClr>
              </a:solidFill>
              <a:prstDash val="solid"/>
              <a:round/>
              <a:headEnd/>
              <a:tailEnd/>
            </a:ln>
          </p:spPr>
          <p:txBody>
            <a:bodyPr/>
            <a:lstStyle/>
            <a:p>
              <a:pPr>
                <a:defRPr/>
              </a:pPr>
              <a:endParaRPr lang="es-ES_tradnl"/>
            </a:p>
          </p:txBody>
        </p:sp>
        <p:sp>
          <p:nvSpPr>
            <p:cNvPr id="106" name="Freeform 46">
              <a:extLst>
                <a:ext uri="{FF2B5EF4-FFF2-40B4-BE49-F238E27FC236}">
                  <a16:creationId xmlns:a16="http://schemas.microsoft.com/office/drawing/2014/main" id="{57D9A02A-CEE4-48F3-961E-ECF8D61BA747}"/>
                </a:ext>
              </a:extLst>
            </p:cNvPr>
            <p:cNvSpPr>
              <a:spLocks/>
            </p:cNvSpPr>
            <p:nvPr/>
          </p:nvSpPr>
          <p:spPr bwMode="auto">
            <a:xfrm>
              <a:off x="791190" y="2898915"/>
              <a:ext cx="446033" cy="290149"/>
            </a:xfrm>
            <a:custGeom>
              <a:avLst/>
              <a:gdLst>
                <a:gd name="T0" fmla="*/ 0 w 705"/>
                <a:gd name="T1" fmla="*/ 318123 h 509"/>
                <a:gd name="T2" fmla="*/ 7944 w 705"/>
                <a:gd name="T3" fmla="*/ 305398 h 509"/>
                <a:gd name="T4" fmla="*/ 44135 w 705"/>
                <a:gd name="T5" fmla="*/ 281539 h 509"/>
                <a:gd name="T6" fmla="*/ 31777 w 705"/>
                <a:gd name="T7" fmla="*/ 252113 h 509"/>
                <a:gd name="T8" fmla="*/ 20302 w 705"/>
                <a:gd name="T9" fmla="*/ 245750 h 509"/>
                <a:gd name="T10" fmla="*/ 0 w 705"/>
                <a:gd name="T11" fmla="*/ 210757 h 509"/>
                <a:gd name="T12" fmla="*/ 56492 w 705"/>
                <a:gd name="T13" fmla="*/ 217119 h 509"/>
                <a:gd name="T14" fmla="*/ 86504 w 705"/>
                <a:gd name="T15" fmla="*/ 180535 h 509"/>
                <a:gd name="T16" fmla="*/ 90918 w 705"/>
                <a:gd name="T17" fmla="*/ 151109 h 509"/>
                <a:gd name="T18" fmla="*/ 44135 w 705"/>
                <a:gd name="T19" fmla="*/ 74759 h 509"/>
                <a:gd name="T20" fmla="*/ 56492 w 705"/>
                <a:gd name="T21" fmla="*/ 39765 h 509"/>
                <a:gd name="T22" fmla="*/ 86504 w 705"/>
                <a:gd name="T23" fmla="*/ 23064 h 509"/>
                <a:gd name="T24" fmla="*/ 97096 w 705"/>
                <a:gd name="T25" fmla="*/ 3977 h 509"/>
                <a:gd name="T26" fmla="*/ 135052 w 705"/>
                <a:gd name="T27" fmla="*/ 10339 h 509"/>
                <a:gd name="T28" fmla="*/ 170360 w 705"/>
                <a:gd name="T29" fmla="*/ 0 h 509"/>
                <a:gd name="T30" fmla="*/ 170360 w 705"/>
                <a:gd name="T31" fmla="*/ 33403 h 509"/>
                <a:gd name="T32" fmla="*/ 188014 w 705"/>
                <a:gd name="T33" fmla="*/ 51695 h 509"/>
                <a:gd name="T34" fmla="*/ 218026 w 705"/>
                <a:gd name="T35" fmla="*/ 58058 h 509"/>
                <a:gd name="T36" fmla="*/ 236562 w 705"/>
                <a:gd name="T37" fmla="*/ 74759 h 509"/>
                <a:gd name="T38" fmla="*/ 295703 w 705"/>
                <a:gd name="T39" fmla="*/ 99414 h 509"/>
                <a:gd name="T40" fmla="*/ 405157 w 705"/>
                <a:gd name="T41" fmla="*/ 111343 h 509"/>
                <a:gd name="T42" fmla="*/ 443113 w 705"/>
                <a:gd name="T43" fmla="*/ 122478 h 509"/>
                <a:gd name="T44" fmla="*/ 489896 w 705"/>
                <a:gd name="T45" fmla="*/ 68397 h 509"/>
                <a:gd name="T46" fmla="*/ 561394 w 705"/>
                <a:gd name="T47" fmla="*/ 62829 h 509"/>
                <a:gd name="T48" fmla="*/ 593171 w 705"/>
                <a:gd name="T49" fmla="*/ 74759 h 509"/>
                <a:gd name="T50" fmla="*/ 597585 w 705"/>
                <a:gd name="T51" fmla="*/ 122478 h 509"/>
                <a:gd name="T52" fmla="*/ 622300 w 705"/>
                <a:gd name="T53" fmla="*/ 151109 h 509"/>
                <a:gd name="T54" fmla="*/ 622300 w 705"/>
                <a:gd name="T55" fmla="*/ 163038 h 509"/>
                <a:gd name="T56" fmla="*/ 605529 w 705"/>
                <a:gd name="T57" fmla="*/ 169401 h 509"/>
                <a:gd name="T58" fmla="*/ 538444 w 705"/>
                <a:gd name="T59" fmla="*/ 210757 h 509"/>
                <a:gd name="T60" fmla="*/ 520790 w 705"/>
                <a:gd name="T61" fmla="*/ 235411 h 509"/>
                <a:gd name="T62" fmla="*/ 496075 w 705"/>
                <a:gd name="T63" fmla="*/ 245750 h 509"/>
                <a:gd name="T64" fmla="*/ 496075 w 705"/>
                <a:gd name="T65" fmla="*/ 268814 h 509"/>
                <a:gd name="T66" fmla="*/ 514611 w 705"/>
                <a:gd name="T67" fmla="*/ 275177 h 509"/>
                <a:gd name="T68" fmla="*/ 489896 w 705"/>
                <a:gd name="T69" fmla="*/ 311761 h 509"/>
                <a:gd name="T70" fmla="*/ 411336 w 705"/>
                <a:gd name="T71" fmla="*/ 305398 h 509"/>
                <a:gd name="T72" fmla="*/ 382207 w 705"/>
                <a:gd name="T73" fmla="*/ 369818 h 509"/>
                <a:gd name="T74" fmla="*/ 344251 w 705"/>
                <a:gd name="T75" fmla="*/ 376181 h 509"/>
                <a:gd name="T76" fmla="*/ 308061 w 705"/>
                <a:gd name="T77" fmla="*/ 404812 h 509"/>
                <a:gd name="T78" fmla="*/ 255099 w 705"/>
                <a:gd name="T79" fmla="*/ 376181 h 509"/>
                <a:gd name="T80" fmla="*/ 230383 w 705"/>
                <a:gd name="T81" fmla="*/ 388111 h 509"/>
                <a:gd name="T82" fmla="*/ 224205 w 705"/>
                <a:gd name="T83" fmla="*/ 382543 h 509"/>
                <a:gd name="T84" fmla="*/ 230383 w 705"/>
                <a:gd name="T85" fmla="*/ 357889 h 509"/>
                <a:gd name="T86" fmla="*/ 218026 w 705"/>
                <a:gd name="T87" fmla="*/ 353117 h 509"/>
                <a:gd name="T88" fmla="*/ 183601 w 705"/>
                <a:gd name="T89" fmla="*/ 363456 h 509"/>
                <a:gd name="T90" fmla="*/ 170360 w 705"/>
                <a:gd name="T91" fmla="*/ 382543 h 509"/>
                <a:gd name="T92" fmla="*/ 158002 w 705"/>
                <a:gd name="T93" fmla="*/ 382543 h 509"/>
                <a:gd name="T94" fmla="*/ 141231 w 705"/>
                <a:gd name="T95" fmla="*/ 353117 h 509"/>
                <a:gd name="T96" fmla="*/ 117398 w 705"/>
                <a:gd name="T97" fmla="*/ 376181 h 509"/>
                <a:gd name="T98" fmla="*/ 44135 w 705"/>
                <a:gd name="T99" fmla="*/ 382543 h 509"/>
                <a:gd name="T100" fmla="*/ 31777 w 705"/>
                <a:gd name="T101" fmla="*/ 369818 h 509"/>
                <a:gd name="T102" fmla="*/ 20302 w 705"/>
                <a:gd name="T103" fmla="*/ 376181 h 509"/>
                <a:gd name="T104" fmla="*/ 0 w 705"/>
                <a:gd name="T105" fmla="*/ 318123 h 5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05" h="509">
                  <a:moveTo>
                    <a:pt x="0" y="400"/>
                  </a:moveTo>
                  <a:lnTo>
                    <a:pt x="9" y="384"/>
                  </a:lnTo>
                  <a:lnTo>
                    <a:pt x="50" y="354"/>
                  </a:lnTo>
                  <a:lnTo>
                    <a:pt x="36" y="317"/>
                  </a:lnTo>
                  <a:lnTo>
                    <a:pt x="23" y="309"/>
                  </a:lnTo>
                  <a:lnTo>
                    <a:pt x="0" y="265"/>
                  </a:lnTo>
                  <a:lnTo>
                    <a:pt x="64" y="273"/>
                  </a:lnTo>
                  <a:lnTo>
                    <a:pt x="98" y="227"/>
                  </a:lnTo>
                  <a:lnTo>
                    <a:pt x="103" y="190"/>
                  </a:lnTo>
                  <a:lnTo>
                    <a:pt x="50" y="94"/>
                  </a:lnTo>
                  <a:lnTo>
                    <a:pt x="64" y="50"/>
                  </a:lnTo>
                  <a:lnTo>
                    <a:pt x="98" y="29"/>
                  </a:lnTo>
                  <a:lnTo>
                    <a:pt x="110" y="5"/>
                  </a:lnTo>
                  <a:lnTo>
                    <a:pt x="153" y="13"/>
                  </a:lnTo>
                  <a:lnTo>
                    <a:pt x="193" y="0"/>
                  </a:lnTo>
                  <a:lnTo>
                    <a:pt x="193" y="42"/>
                  </a:lnTo>
                  <a:lnTo>
                    <a:pt x="213" y="65"/>
                  </a:lnTo>
                  <a:lnTo>
                    <a:pt x="247" y="73"/>
                  </a:lnTo>
                  <a:lnTo>
                    <a:pt x="268" y="94"/>
                  </a:lnTo>
                  <a:lnTo>
                    <a:pt x="335" y="125"/>
                  </a:lnTo>
                  <a:lnTo>
                    <a:pt x="459" y="140"/>
                  </a:lnTo>
                  <a:lnTo>
                    <a:pt x="502" y="154"/>
                  </a:lnTo>
                  <a:lnTo>
                    <a:pt x="555" y="86"/>
                  </a:lnTo>
                  <a:lnTo>
                    <a:pt x="636" y="79"/>
                  </a:lnTo>
                  <a:lnTo>
                    <a:pt x="672" y="94"/>
                  </a:lnTo>
                  <a:lnTo>
                    <a:pt x="677" y="154"/>
                  </a:lnTo>
                  <a:lnTo>
                    <a:pt x="705" y="190"/>
                  </a:lnTo>
                  <a:lnTo>
                    <a:pt x="705" y="205"/>
                  </a:lnTo>
                  <a:lnTo>
                    <a:pt x="686" y="213"/>
                  </a:lnTo>
                  <a:lnTo>
                    <a:pt x="610" y="265"/>
                  </a:lnTo>
                  <a:lnTo>
                    <a:pt x="590" y="296"/>
                  </a:lnTo>
                  <a:lnTo>
                    <a:pt x="562" y="309"/>
                  </a:lnTo>
                  <a:lnTo>
                    <a:pt x="562" y="338"/>
                  </a:lnTo>
                  <a:lnTo>
                    <a:pt x="583" y="346"/>
                  </a:lnTo>
                  <a:lnTo>
                    <a:pt x="555" y="392"/>
                  </a:lnTo>
                  <a:lnTo>
                    <a:pt x="466" y="384"/>
                  </a:lnTo>
                  <a:lnTo>
                    <a:pt x="433" y="465"/>
                  </a:lnTo>
                  <a:lnTo>
                    <a:pt x="390" y="473"/>
                  </a:lnTo>
                  <a:lnTo>
                    <a:pt x="349" y="509"/>
                  </a:lnTo>
                  <a:lnTo>
                    <a:pt x="289" y="473"/>
                  </a:lnTo>
                  <a:lnTo>
                    <a:pt x="261" y="488"/>
                  </a:lnTo>
                  <a:lnTo>
                    <a:pt x="254" y="481"/>
                  </a:lnTo>
                  <a:lnTo>
                    <a:pt x="261" y="450"/>
                  </a:lnTo>
                  <a:lnTo>
                    <a:pt x="247" y="444"/>
                  </a:lnTo>
                  <a:lnTo>
                    <a:pt x="208" y="457"/>
                  </a:lnTo>
                  <a:lnTo>
                    <a:pt x="193" y="481"/>
                  </a:lnTo>
                  <a:lnTo>
                    <a:pt x="179" y="481"/>
                  </a:lnTo>
                  <a:lnTo>
                    <a:pt x="160" y="444"/>
                  </a:lnTo>
                  <a:lnTo>
                    <a:pt x="133" y="473"/>
                  </a:lnTo>
                  <a:lnTo>
                    <a:pt x="50" y="481"/>
                  </a:lnTo>
                  <a:lnTo>
                    <a:pt x="36" y="465"/>
                  </a:lnTo>
                  <a:lnTo>
                    <a:pt x="23" y="473"/>
                  </a:lnTo>
                  <a:lnTo>
                    <a:pt x="0" y="400"/>
                  </a:lnTo>
                  <a:close/>
                </a:path>
              </a:pathLst>
            </a:custGeom>
            <a:solidFill>
              <a:srgbClr val="F1F5FB"/>
            </a:solidFill>
            <a:ln w="1651">
              <a:solidFill>
                <a:schemeClr val="bg1">
                  <a:lumMod val="50000"/>
                </a:schemeClr>
              </a:solidFill>
              <a:prstDash val="solid"/>
              <a:round/>
              <a:headEnd/>
              <a:tailEnd/>
            </a:ln>
          </p:spPr>
          <p:txBody>
            <a:bodyPr/>
            <a:lstStyle/>
            <a:p>
              <a:pPr>
                <a:defRPr/>
              </a:pPr>
              <a:endParaRPr lang="es-ES_tradnl"/>
            </a:p>
          </p:txBody>
        </p:sp>
        <p:sp>
          <p:nvSpPr>
            <p:cNvPr id="107" name="Freeform 47">
              <a:extLst>
                <a:ext uri="{FF2B5EF4-FFF2-40B4-BE49-F238E27FC236}">
                  <a16:creationId xmlns:a16="http://schemas.microsoft.com/office/drawing/2014/main" id="{DC00862A-3FC0-4187-8355-AB20E2B7B448}"/>
                </a:ext>
              </a:extLst>
            </p:cNvPr>
            <p:cNvSpPr>
              <a:spLocks/>
            </p:cNvSpPr>
            <p:nvPr/>
          </p:nvSpPr>
          <p:spPr bwMode="auto">
            <a:xfrm>
              <a:off x="1711703" y="2749858"/>
              <a:ext cx="304941" cy="472204"/>
            </a:xfrm>
            <a:custGeom>
              <a:avLst/>
              <a:gdLst>
                <a:gd name="T0" fmla="*/ 0 w 478"/>
                <a:gd name="T1" fmla="*/ 570020 h 831"/>
                <a:gd name="T2" fmla="*/ 6230 w 478"/>
                <a:gd name="T3" fmla="*/ 582705 h 831"/>
                <a:gd name="T4" fmla="*/ 16911 w 478"/>
                <a:gd name="T5" fmla="*/ 589047 h 831"/>
                <a:gd name="T6" fmla="*/ 55184 w 478"/>
                <a:gd name="T7" fmla="*/ 576362 h 831"/>
                <a:gd name="T8" fmla="*/ 73875 w 478"/>
                <a:gd name="T9" fmla="*/ 617588 h 831"/>
                <a:gd name="T10" fmla="*/ 116598 w 478"/>
                <a:gd name="T11" fmla="*/ 599353 h 831"/>
                <a:gd name="T12" fmla="*/ 170002 w 478"/>
                <a:gd name="T13" fmla="*/ 629480 h 831"/>
                <a:gd name="T14" fmla="*/ 208275 w 478"/>
                <a:gd name="T15" fmla="*/ 629480 h 831"/>
                <a:gd name="T16" fmla="*/ 225186 w 478"/>
                <a:gd name="T17" fmla="*/ 658813 h 831"/>
                <a:gd name="T18" fmla="*/ 261678 w 478"/>
                <a:gd name="T19" fmla="*/ 642164 h 831"/>
                <a:gd name="T20" fmla="*/ 304401 w 478"/>
                <a:gd name="T21" fmla="*/ 652471 h 831"/>
                <a:gd name="T22" fmla="*/ 316862 w 478"/>
                <a:gd name="T23" fmla="*/ 635822 h 831"/>
                <a:gd name="T24" fmla="*/ 376497 w 478"/>
                <a:gd name="T25" fmla="*/ 648507 h 831"/>
                <a:gd name="T26" fmla="*/ 382727 w 478"/>
                <a:gd name="T27" fmla="*/ 611245 h 831"/>
                <a:gd name="T28" fmla="*/ 425450 w 478"/>
                <a:gd name="T29" fmla="*/ 582705 h 831"/>
                <a:gd name="T30" fmla="*/ 425450 w 478"/>
                <a:gd name="T31" fmla="*/ 570020 h 831"/>
                <a:gd name="T32" fmla="*/ 394298 w 478"/>
                <a:gd name="T33" fmla="*/ 570020 h 831"/>
                <a:gd name="T34" fmla="*/ 412989 w 478"/>
                <a:gd name="T35" fmla="*/ 541479 h 831"/>
                <a:gd name="T36" fmla="*/ 406759 w 478"/>
                <a:gd name="T37" fmla="*/ 524831 h 831"/>
                <a:gd name="T38" fmla="*/ 376497 w 478"/>
                <a:gd name="T39" fmla="*/ 524831 h 831"/>
                <a:gd name="T40" fmla="*/ 382727 w 478"/>
                <a:gd name="T41" fmla="*/ 459029 h 831"/>
                <a:gd name="T42" fmla="*/ 347124 w 478"/>
                <a:gd name="T43" fmla="*/ 475677 h 831"/>
                <a:gd name="T44" fmla="*/ 333774 w 478"/>
                <a:gd name="T45" fmla="*/ 452686 h 831"/>
                <a:gd name="T46" fmla="*/ 333774 w 478"/>
                <a:gd name="T47" fmla="*/ 407497 h 831"/>
                <a:gd name="T48" fmla="*/ 316862 w 478"/>
                <a:gd name="T49" fmla="*/ 376578 h 831"/>
                <a:gd name="T50" fmla="*/ 329323 w 478"/>
                <a:gd name="T51" fmla="*/ 358344 h 831"/>
                <a:gd name="T52" fmla="*/ 298171 w 478"/>
                <a:gd name="T53" fmla="*/ 224361 h 831"/>
                <a:gd name="T54" fmla="*/ 310632 w 478"/>
                <a:gd name="T55" fmla="*/ 201370 h 831"/>
                <a:gd name="T56" fmla="*/ 347124 w 478"/>
                <a:gd name="T57" fmla="*/ 176793 h 831"/>
                <a:gd name="T58" fmla="*/ 364036 w 478"/>
                <a:gd name="T59" fmla="*/ 152217 h 831"/>
                <a:gd name="T60" fmla="*/ 359585 w 478"/>
                <a:gd name="T61" fmla="*/ 123676 h 831"/>
                <a:gd name="T62" fmla="*/ 329323 w 478"/>
                <a:gd name="T63" fmla="*/ 135568 h 831"/>
                <a:gd name="T64" fmla="*/ 323093 w 478"/>
                <a:gd name="T65" fmla="*/ 112577 h 831"/>
                <a:gd name="T66" fmla="*/ 298171 w 478"/>
                <a:gd name="T67" fmla="*/ 100685 h 831"/>
                <a:gd name="T68" fmla="*/ 310632 w 478"/>
                <a:gd name="T69" fmla="*/ 47568 h 831"/>
                <a:gd name="T70" fmla="*/ 284820 w 478"/>
                <a:gd name="T71" fmla="*/ 34883 h 831"/>
                <a:gd name="T72" fmla="*/ 261678 w 478"/>
                <a:gd name="T73" fmla="*/ 0 h 831"/>
                <a:gd name="T74" fmla="*/ 127279 w 478"/>
                <a:gd name="T75" fmla="*/ 18234 h 831"/>
                <a:gd name="T76" fmla="*/ 104137 w 478"/>
                <a:gd name="T77" fmla="*/ 34883 h 831"/>
                <a:gd name="T78" fmla="*/ 91676 w 478"/>
                <a:gd name="T79" fmla="*/ 65802 h 831"/>
                <a:gd name="T80" fmla="*/ 80106 w 478"/>
                <a:gd name="T81" fmla="*/ 71352 h 831"/>
                <a:gd name="T82" fmla="*/ 65865 w 478"/>
                <a:gd name="T83" fmla="*/ 107027 h 831"/>
                <a:gd name="T84" fmla="*/ 59634 w 478"/>
                <a:gd name="T85" fmla="*/ 294127 h 831"/>
                <a:gd name="T86" fmla="*/ 16911 w 478"/>
                <a:gd name="T87" fmla="*/ 376578 h 831"/>
                <a:gd name="T88" fmla="*/ 36493 w 478"/>
                <a:gd name="T89" fmla="*/ 407497 h 831"/>
                <a:gd name="T90" fmla="*/ 12461 w 478"/>
                <a:gd name="T91" fmla="*/ 447137 h 831"/>
                <a:gd name="T92" fmla="*/ 16911 w 478"/>
                <a:gd name="T93" fmla="*/ 482020 h 831"/>
                <a:gd name="T94" fmla="*/ 30262 w 478"/>
                <a:gd name="T95" fmla="*/ 493912 h 831"/>
                <a:gd name="T96" fmla="*/ 0 w 478"/>
                <a:gd name="T97" fmla="*/ 570020 h 83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78" h="831">
                  <a:moveTo>
                    <a:pt x="0" y="719"/>
                  </a:moveTo>
                  <a:lnTo>
                    <a:pt x="7" y="735"/>
                  </a:lnTo>
                  <a:lnTo>
                    <a:pt x="19" y="743"/>
                  </a:lnTo>
                  <a:lnTo>
                    <a:pt x="62" y="727"/>
                  </a:lnTo>
                  <a:lnTo>
                    <a:pt x="83" y="779"/>
                  </a:lnTo>
                  <a:lnTo>
                    <a:pt x="131" y="756"/>
                  </a:lnTo>
                  <a:lnTo>
                    <a:pt x="191" y="794"/>
                  </a:lnTo>
                  <a:lnTo>
                    <a:pt x="234" y="794"/>
                  </a:lnTo>
                  <a:lnTo>
                    <a:pt x="253" y="831"/>
                  </a:lnTo>
                  <a:lnTo>
                    <a:pt x="294" y="810"/>
                  </a:lnTo>
                  <a:lnTo>
                    <a:pt x="342" y="823"/>
                  </a:lnTo>
                  <a:lnTo>
                    <a:pt x="356" y="802"/>
                  </a:lnTo>
                  <a:lnTo>
                    <a:pt x="423" y="818"/>
                  </a:lnTo>
                  <a:lnTo>
                    <a:pt x="430" y="771"/>
                  </a:lnTo>
                  <a:lnTo>
                    <a:pt x="478" y="735"/>
                  </a:lnTo>
                  <a:lnTo>
                    <a:pt x="478" y="719"/>
                  </a:lnTo>
                  <a:lnTo>
                    <a:pt x="443" y="719"/>
                  </a:lnTo>
                  <a:lnTo>
                    <a:pt x="464" y="683"/>
                  </a:lnTo>
                  <a:lnTo>
                    <a:pt x="457" y="662"/>
                  </a:lnTo>
                  <a:lnTo>
                    <a:pt x="423" y="662"/>
                  </a:lnTo>
                  <a:lnTo>
                    <a:pt x="430" y="579"/>
                  </a:lnTo>
                  <a:lnTo>
                    <a:pt x="390" y="600"/>
                  </a:lnTo>
                  <a:lnTo>
                    <a:pt x="375" y="571"/>
                  </a:lnTo>
                  <a:lnTo>
                    <a:pt x="375" y="514"/>
                  </a:lnTo>
                  <a:lnTo>
                    <a:pt x="356" y="475"/>
                  </a:lnTo>
                  <a:lnTo>
                    <a:pt x="370" y="452"/>
                  </a:lnTo>
                  <a:lnTo>
                    <a:pt x="335" y="283"/>
                  </a:lnTo>
                  <a:lnTo>
                    <a:pt x="349" y="254"/>
                  </a:lnTo>
                  <a:lnTo>
                    <a:pt x="390" y="223"/>
                  </a:lnTo>
                  <a:lnTo>
                    <a:pt x="409" y="192"/>
                  </a:lnTo>
                  <a:lnTo>
                    <a:pt x="404" y="156"/>
                  </a:lnTo>
                  <a:lnTo>
                    <a:pt x="370" y="171"/>
                  </a:lnTo>
                  <a:lnTo>
                    <a:pt x="363" y="142"/>
                  </a:lnTo>
                  <a:lnTo>
                    <a:pt x="335" y="127"/>
                  </a:lnTo>
                  <a:lnTo>
                    <a:pt x="349" y="60"/>
                  </a:lnTo>
                  <a:lnTo>
                    <a:pt x="320" y="44"/>
                  </a:lnTo>
                  <a:lnTo>
                    <a:pt x="294" y="0"/>
                  </a:lnTo>
                  <a:lnTo>
                    <a:pt x="143" y="23"/>
                  </a:lnTo>
                  <a:lnTo>
                    <a:pt x="117" y="44"/>
                  </a:lnTo>
                  <a:lnTo>
                    <a:pt x="103" y="83"/>
                  </a:lnTo>
                  <a:lnTo>
                    <a:pt x="90" y="90"/>
                  </a:lnTo>
                  <a:lnTo>
                    <a:pt x="74" y="135"/>
                  </a:lnTo>
                  <a:lnTo>
                    <a:pt x="67" y="371"/>
                  </a:lnTo>
                  <a:lnTo>
                    <a:pt x="19" y="475"/>
                  </a:lnTo>
                  <a:lnTo>
                    <a:pt x="41" y="514"/>
                  </a:lnTo>
                  <a:lnTo>
                    <a:pt x="14" y="564"/>
                  </a:lnTo>
                  <a:lnTo>
                    <a:pt x="19" y="608"/>
                  </a:lnTo>
                  <a:lnTo>
                    <a:pt x="34" y="623"/>
                  </a:lnTo>
                  <a:lnTo>
                    <a:pt x="0" y="719"/>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108" name="Freeform 48">
              <a:extLst>
                <a:ext uri="{FF2B5EF4-FFF2-40B4-BE49-F238E27FC236}">
                  <a16:creationId xmlns:a16="http://schemas.microsoft.com/office/drawing/2014/main" id="{DD41FA6A-BDC7-4710-BDD2-5BF1728C0312}"/>
                </a:ext>
              </a:extLst>
            </p:cNvPr>
            <p:cNvSpPr>
              <a:spLocks/>
            </p:cNvSpPr>
            <p:nvPr/>
          </p:nvSpPr>
          <p:spPr bwMode="auto">
            <a:xfrm>
              <a:off x="613687" y="2796510"/>
              <a:ext cx="311768" cy="325422"/>
            </a:xfrm>
            <a:custGeom>
              <a:avLst/>
              <a:gdLst>
                <a:gd name="T0" fmla="*/ 0 w 492"/>
                <a:gd name="T1" fmla="*/ 175726 h 571"/>
                <a:gd name="T2" fmla="*/ 12377 w 492"/>
                <a:gd name="T3" fmla="*/ 187653 h 571"/>
                <a:gd name="T4" fmla="*/ 43321 w 492"/>
                <a:gd name="T5" fmla="*/ 187653 h 571"/>
                <a:gd name="T6" fmla="*/ 54814 w 492"/>
                <a:gd name="T7" fmla="*/ 210712 h 571"/>
                <a:gd name="T8" fmla="*/ 73380 w 492"/>
                <a:gd name="T9" fmla="*/ 210712 h 571"/>
                <a:gd name="T10" fmla="*/ 115817 w 492"/>
                <a:gd name="T11" fmla="*/ 194014 h 571"/>
                <a:gd name="T12" fmla="*/ 126426 w 492"/>
                <a:gd name="T13" fmla="*/ 200375 h 571"/>
                <a:gd name="T14" fmla="*/ 126426 w 492"/>
                <a:gd name="T15" fmla="*/ 210712 h 571"/>
                <a:gd name="T16" fmla="*/ 90178 w 492"/>
                <a:gd name="T17" fmla="*/ 247289 h 571"/>
                <a:gd name="T18" fmla="*/ 73380 w 492"/>
                <a:gd name="T19" fmla="*/ 247289 h 571"/>
                <a:gd name="T20" fmla="*/ 73380 w 492"/>
                <a:gd name="T21" fmla="*/ 264782 h 571"/>
                <a:gd name="T22" fmla="*/ 54814 w 492"/>
                <a:gd name="T23" fmla="*/ 270348 h 571"/>
                <a:gd name="T24" fmla="*/ 61003 w 492"/>
                <a:gd name="T25" fmla="*/ 288636 h 571"/>
                <a:gd name="T26" fmla="*/ 79569 w 492"/>
                <a:gd name="T27" fmla="*/ 293407 h 571"/>
                <a:gd name="T28" fmla="*/ 126426 w 492"/>
                <a:gd name="T29" fmla="*/ 270348 h 571"/>
                <a:gd name="T30" fmla="*/ 134383 w 492"/>
                <a:gd name="T31" fmla="*/ 253650 h 571"/>
                <a:gd name="T32" fmla="*/ 151180 w 492"/>
                <a:gd name="T33" fmla="*/ 260011 h 571"/>
                <a:gd name="T34" fmla="*/ 120237 w 492"/>
                <a:gd name="T35" fmla="*/ 299768 h 571"/>
                <a:gd name="T36" fmla="*/ 96366 w 492"/>
                <a:gd name="T37" fmla="*/ 305334 h 571"/>
                <a:gd name="T38" fmla="*/ 79569 w 492"/>
                <a:gd name="T39" fmla="*/ 329983 h 571"/>
                <a:gd name="T40" fmla="*/ 61003 w 492"/>
                <a:gd name="T41" fmla="*/ 336344 h 571"/>
                <a:gd name="T42" fmla="*/ 61003 w 492"/>
                <a:gd name="T43" fmla="*/ 364969 h 571"/>
                <a:gd name="T44" fmla="*/ 37132 w 492"/>
                <a:gd name="T45" fmla="*/ 359403 h 571"/>
                <a:gd name="T46" fmla="*/ 24755 w 492"/>
                <a:gd name="T47" fmla="*/ 371330 h 571"/>
                <a:gd name="T48" fmla="*/ 18566 w 492"/>
                <a:gd name="T49" fmla="*/ 454025 h 571"/>
                <a:gd name="T50" fmla="*/ 37132 w 492"/>
                <a:gd name="T51" fmla="*/ 454025 h 571"/>
                <a:gd name="T52" fmla="*/ 144992 w 492"/>
                <a:gd name="T53" fmla="*/ 371330 h 571"/>
                <a:gd name="T54" fmla="*/ 211299 w 492"/>
                <a:gd name="T55" fmla="*/ 364969 h 571"/>
                <a:gd name="T56" fmla="*/ 246663 w 492"/>
                <a:gd name="T57" fmla="*/ 353042 h 571"/>
                <a:gd name="T58" fmla="*/ 303245 w 492"/>
                <a:gd name="T59" fmla="*/ 359403 h 571"/>
                <a:gd name="T60" fmla="*/ 333304 w 492"/>
                <a:gd name="T61" fmla="*/ 322827 h 571"/>
                <a:gd name="T62" fmla="*/ 337724 w 492"/>
                <a:gd name="T63" fmla="*/ 293407 h 571"/>
                <a:gd name="T64" fmla="*/ 290867 w 492"/>
                <a:gd name="T65" fmla="*/ 217073 h 571"/>
                <a:gd name="T66" fmla="*/ 303245 w 492"/>
                <a:gd name="T67" fmla="*/ 182087 h 571"/>
                <a:gd name="T68" fmla="*/ 333304 w 492"/>
                <a:gd name="T69" fmla="*/ 165389 h 571"/>
                <a:gd name="T70" fmla="*/ 343913 w 492"/>
                <a:gd name="T71" fmla="*/ 146306 h 571"/>
                <a:gd name="T72" fmla="*/ 381929 w 492"/>
                <a:gd name="T73" fmla="*/ 152667 h 571"/>
                <a:gd name="T74" fmla="*/ 417293 w 492"/>
                <a:gd name="T75" fmla="*/ 142330 h 571"/>
                <a:gd name="T76" fmla="*/ 404916 w 492"/>
                <a:gd name="T77" fmla="*/ 135969 h 571"/>
                <a:gd name="T78" fmla="*/ 434975 w 492"/>
                <a:gd name="T79" fmla="*/ 69972 h 571"/>
                <a:gd name="T80" fmla="*/ 417293 w 492"/>
                <a:gd name="T81" fmla="*/ 0 h 571"/>
                <a:gd name="T82" fmla="*/ 392538 w 492"/>
                <a:gd name="T83" fmla="*/ 16698 h 571"/>
                <a:gd name="T84" fmla="*/ 337724 w 492"/>
                <a:gd name="T85" fmla="*/ 5566 h 571"/>
                <a:gd name="T86" fmla="*/ 308549 w 492"/>
                <a:gd name="T87" fmla="*/ 16698 h 571"/>
                <a:gd name="T88" fmla="*/ 284679 w 492"/>
                <a:gd name="T89" fmla="*/ 11927 h 571"/>
                <a:gd name="T90" fmla="*/ 266997 w 492"/>
                <a:gd name="T91" fmla="*/ 34986 h 571"/>
                <a:gd name="T92" fmla="*/ 246663 w 492"/>
                <a:gd name="T93" fmla="*/ 41347 h 571"/>
                <a:gd name="T94" fmla="*/ 223676 w 492"/>
                <a:gd name="T95" fmla="*/ 16698 h 571"/>
                <a:gd name="T96" fmla="*/ 217488 w 492"/>
                <a:gd name="T97" fmla="*/ 34986 h 571"/>
                <a:gd name="T98" fmla="*/ 199806 w 492"/>
                <a:gd name="T99" fmla="*/ 34986 h 571"/>
                <a:gd name="T100" fmla="*/ 181240 w 492"/>
                <a:gd name="T101" fmla="*/ 58045 h 571"/>
                <a:gd name="T102" fmla="*/ 164442 w 492"/>
                <a:gd name="T103" fmla="*/ 64406 h 571"/>
                <a:gd name="T104" fmla="*/ 144992 w 492"/>
                <a:gd name="T105" fmla="*/ 58045 h 571"/>
                <a:gd name="T106" fmla="*/ 115817 w 492"/>
                <a:gd name="T107" fmla="*/ 76333 h 571"/>
                <a:gd name="T108" fmla="*/ 79569 w 492"/>
                <a:gd name="T109" fmla="*/ 135969 h 571"/>
                <a:gd name="T110" fmla="*/ 79569 w 492"/>
                <a:gd name="T111" fmla="*/ 182087 h 571"/>
                <a:gd name="T112" fmla="*/ 49509 w 492"/>
                <a:gd name="T113" fmla="*/ 159028 h 571"/>
                <a:gd name="T114" fmla="*/ 12377 w 492"/>
                <a:gd name="T115" fmla="*/ 165389 h 571"/>
                <a:gd name="T116" fmla="*/ 0 w 492"/>
                <a:gd name="T117" fmla="*/ 175726 h 57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2" h="571">
                  <a:moveTo>
                    <a:pt x="0" y="221"/>
                  </a:moveTo>
                  <a:lnTo>
                    <a:pt x="14" y="236"/>
                  </a:lnTo>
                  <a:lnTo>
                    <a:pt x="49" y="236"/>
                  </a:lnTo>
                  <a:lnTo>
                    <a:pt x="62" y="265"/>
                  </a:lnTo>
                  <a:lnTo>
                    <a:pt x="83" y="265"/>
                  </a:lnTo>
                  <a:lnTo>
                    <a:pt x="131" y="244"/>
                  </a:lnTo>
                  <a:lnTo>
                    <a:pt x="143" y="252"/>
                  </a:lnTo>
                  <a:lnTo>
                    <a:pt x="143" y="265"/>
                  </a:lnTo>
                  <a:lnTo>
                    <a:pt x="102" y="311"/>
                  </a:lnTo>
                  <a:lnTo>
                    <a:pt x="83" y="311"/>
                  </a:lnTo>
                  <a:lnTo>
                    <a:pt x="83" y="333"/>
                  </a:lnTo>
                  <a:lnTo>
                    <a:pt x="62" y="340"/>
                  </a:lnTo>
                  <a:lnTo>
                    <a:pt x="69" y="363"/>
                  </a:lnTo>
                  <a:lnTo>
                    <a:pt x="90" y="369"/>
                  </a:lnTo>
                  <a:lnTo>
                    <a:pt x="143" y="340"/>
                  </a:lnTo>
                  <a:lnTo>
                    <a:pt x="152" y="319"/>
                  </a:lnTo>
                  <a:lnTo>
                    <a:pt x="171" y="327"/>
                  </a:lnTo>
                  <a:lnTo>
                    <a:pt x="136" y="377"/>
                  </a:lnTo>
                  <a:lnTo>
                    <a:pt x="109" y="384"/>
                  </a:lnTo>
                  <a:lnTo>
                    <a:pt x="90" y="415"/>
                  </a:lnTo>
                  <a:lnTo>
                    <a:pt x="69" y="423"/>
                  </a:lnTo>
                  <a:lnTo>
                    <a:pt x="69" y="459"/>
                  </a:lnTo>
                  <a:lnTo>
                    <a:pt x="42" y="452"/>
                  </a:lnTo>
                  <a:lnTo>
                    <a:pt x="28" y="467"/>
                  </a:lnTo>
                  <a:lnTo>
                    <a:pt x="21" y="571"/>
                  </a:lnTo>
                  <a:lnTo>
                    <a:pt x="42" y="571"/>
                  </a:lnTo>
                  <a:lnTo>
                    <a:pt x="164" y="467"/>
                  </a:lnTo>
                  <a:lnTo>
                    <a:pt x="239" y="459"/>
                  </a:lnTo>
                  <a:lnTo>
                    <a:pt x="279" y="444"/>
                  </a:lnTo>
                  <a:lnTo>
                    <a:pt x="343" y="452"/>
                  </a:lnTo>
                  <a:lnTo>
                    <a:pt x="377" y="406"/>
                  </a:lnTo>
                  <a:lnTo>
                    <a:pt x="382" y="369"/>
                  </a:lnTo>
                  <a:lnTo>
                    <a:pt x="329" y="273"/>
                  </a:lnTo>
                  <a:lnTo>
                    <a:pt x="343" y="229"/>
                  </a:lnTo>
                  <a:lnTo>
                    <a:pt x="377" y="208"/>
                  </a:lnTo>
                  <a:lnTo>
                    <a:pt x="389" y="184"/>
                  </a:lnTo>
                  <a:lnTo>
                    <a:pt x="432" y="192"/>
                  </a:lnTo>
                  <a:lnTo>
                    <a:pt x="472" y="179"/>
                  </a:lnTo>
                  <a:lnTo>
                    <a:pt x="458" y="171"/>
                  </a:lnTo>
                  <a:lnTo>
                    <a:pt x="492" y="88"/>
                  </a:lnTo>
                  <a:lnTo>
                    <a:pt x="472" y="0"/>
                  </a:lnTo>
                  <a:lnTo>
                    <a:pt x="444" y="21"/>
                  </a:lnTo>
                  <a:lnTo>
                    <a:pt x="382" y="7"/>
                  </a:lnTo>
                  <a:lnTo>
                    <a:pt x="349" y="21"/>
                  </a:lnTo>
                  <a:lnTo>
                    <a:pt x="322" y="15"/>
                  </a:lnTo>
                  <a:lnTo>
                    <a:pt x="302" y="44"/>
                  </a:lnTo>
                  <a:lnTo>
                    <a:pt x="279" y="52"/>
                  </a:lnTo>
                  <a:lnTo>
                    <a:pt x="253" y="21"/>
                  </a:lnTo>
                  <a:lnTo>
                    <a:pt x="246" y="44"/>
                  </a:lnTo>
                  <a:lnTo>
                    <a:pt x="226" y="44"/>
                  </a:lnTo>
                  <a:lnTo>
                    <a:pt x="205" y="73"/>
                  </a:lnTo>
                  <a:lnTo>
                    <a:pt x="186" y="81"/>
                  </a:lnTo>
                  <a:lnTo>
                    <a:pt x="164" y="73"/>
                  </a:lnTo>
                  <a:lnTo>
                    <a:pt x="131" y="96"/>
                  </a:lnTo>
                  <a:lnTo>
                    <a:pt x="90" y="171"/>
                  </a:lnTo>
                  <a:lnTo>
                    <a:pt x="90" y="229"/>
                  </a:lnTo>
                  <a:lnTo>
                    <a:pt x="56" y="200"/>
                  </a:lnTo>
                  <a:lnTo>
                    <a:pt x="14" y="208"/>
                  </a:lnTo>
                  <a:lnTo>
                    <a:pt x="0" y="221"/>
                  </a:lnTo>
                  <a:close/>
                </a:path>
              </a:pathLst>
            </a:custGeom>
            <a:solidFill>
              <a:srgbClr val="F1F5FB"/>
            </a:solidFill>
            <a:ln w="1651">
              <a:solidFill>
                <a:schemeClr val="bg1">
                  <a:lumMod val="50000"/>
                </a:schemeClr>
              </a:solidFill>
              <a:prstDash val="solid"/>
              <a:round/>
              <a:headEnd/>
              <a:tailEnd/>
            </a:ln>
          </p:spPr>
          <p:txBody>
            <a:bodyPr/>
            <a:lstStyle/>
            <a:p>
              <a:pPr>
                <a:defRPr/>
              </a:pPr>
              <a:endParaRPr lang="es-ES_tradnl"/>
            </a:p>
          </p:txBody>
        </p:sp>
        <p:sp>
          <p:nvSpPr>
            <p:cNvPr id="109" name="Freeform 49">
              <a:extLst>
                <a:ext uri="{FF2B5EF4-FFF2-40B4-BE49-F238E27FC236}">
                  <a16:creationId xmlns:a16="http://schemas.microsoft.com/office/drawing/2014/main" id="{6AB264DA-AD05-4414-A07F-534C3E9AB974}"/>
                </a:ext>
              </a:extLst>
            </p:cNvPr>
            <p:cNvSpPr>
              <a:spLocks/>
            </p:cNvSpPr>
            <p:nvPr/>
          </p:nvSpPr>
          <p:spPr bwMode="auto">
            <a:xfrm>
              <a:off x="2249901" y="2885261"/>
              <a:ext cx="406209" cy="294700"/>
            </a:xfrm>
            <a:custGeom>
              <a:avLst/>
              <a:gdLst>
                <a:gd name="T0" fmla="*/ 0 w 643"/>
                <a:gd name="T1" fmla="*/ 282326 h 517"/>
                <a:gd name="T2" fmla="*/ 0 w 643"/>
                <a:gd name="T3" fmla="*/ 229042 h 517"/>
                <a:gd name="T4" fmla="*/ 31730 w 643"/>
                <a:gd name="T5" fmla="*/ 123269 h 517"/>
                <a:gd name="T6" fmla="*/ 25561 w 643"/>
                <a:gd name="T7" fmla="*/ 69985 h 517"/>
                <a:gd name="T8" fmla="*/ 36137 w 643"/>
                <a:gd name="T9" fmla="*/ 58056 h 517"/>
                <a:gd name="T10" fmla="*/ 74037 w 643"/>
                <a:gd name="T11" fmla="*/ 51693 h 517"/>
                <a:gd name="T12" fmla="*/ 74037 w 643"/>
                <a:gd name="T13" fmla="*/ 41355 h 517"/>
                <a:gd name="T14" fmla="*/ 36137 w 643"/>
                <a:gd name="T15" fmla="*/ 0 h 517"/>
                <a:gd name="T16" fmla="*/ 78444 w 643"/>
                <a:gd name="T17" fmla="*/ 11929 h 517"/>
                <a:gd name="T18" fmla="*/ 101361 w 643"/>
                <a:gd name="T19" fmla="*/ 58056 h 517"/>
                <a:gd name="T20" fmla="*/ 115463 w 643"/>
                <a:gd name="T21" fmla="*/ 63623 h 517"/>
                <a:gd name="T22" fmla="*/ 151600 w 643"/>
                <a:gd name="T23" fmla="*/ 51693 h 517"/>
                <a:gd name="T24" fmla="*/ 169228 w 643"/>
                <a:gd name="T25" fmla="*/ 63623 h 517"/>
                <a:gd name="T26" fmla="*/ 169228 w 643"/>
                <a:gd name="T27" fmla="*/ 104978 h 517"/>
                <a:gd name="T28" fmla="*/ 236214 w 643"/>
                <a:gd name="T29" fmla="*/ 117702 h 517"/>
                <a:gd name="T30" fmla="*/ 252961 w 643"/>
                <a:gd name="T31" fmla="*/ 129631 h 517"/>
                <a:gd name="T32" fmla="*/ 295268 w 643"/>
                <a:gd name="T33" fmla="*/ 135994 h 517"/>
                <a:gd name="T34" fmla="*/ 326117 w 643"/>
                <a:gd name="T35" fmla="*/ 129631 h 517"/>
                <a:gd name="T36" fmla="*/ 398391 w 643"/>
                <a:gd name="T37" fmla="*/ 146332 h 517"/>
                <a:gd name="T38" fmla="*/ 445105 w 643"/>
                <a:gd name="T39" fmla="*/ 205979 h 517"/>
                <a:gd name="T40" fmla="*/ 548229 w 643"/>
                <a:gd name="T41" fmla="*/ 264034 h 517"/>
                <a:gd name="T42" fmla="*/ 566738 w 643"/>
                <a:gd name="T43" fmla="*/ 287098 h 517"/>
                <a:gd name="T44" fmla="*/ 560568 w 643"/>
                <a:gd name="T45" fmla="*/ 299822 h 517"/>
                <a:gd name="T46" fmla="*/ 505922 w 643"/>
                <a:gd name="T47" fmla="*/ 293460 h 517"/>
                <a:gd name="T48" fmla="*/ 493582 w 643"/>
                <a:gd name="T49" fmla="*/ 299822 h 517"/>
                <a:gd name="T50" fmla="*/ 483887 w 643"/>
                <a:gd name="T51" fmla="*/ 336405 h 517"/>
                <a:gd name="T52" fmla="*/ 487412 w 643"/>
                <a:gd name="T53" fmla="*/ 365036 h 517"/>
                <a:gd name="T54" fmla="*/ 487412 w 643"/>
                <a:gd name="T55" fmla="*/ 406390 h 517"/>
                <a:gd name="T56" fmla="*/ 445105 w 643"/>
                <a:gd name="T57" fmla="*/ 411162 h 517"/>
                <a:gd name="T58" fmla="*/ 398391 w 643"/>
                <a:gd name="T59" fmla="*/ 388099 h 517"/>
                <a:gd name="T60" fmla="*/ 379882 w 643"/>
                <a:gd name="T61" fmla="*/ 323681 h 517"/>
                <a:gd name="T62" fmla="*/ 356084 w 643"/>
                <a:gd name="T63" fmla="*/ 305389 h 517"/>
                <a:gd name="T64" fmla="*/ 319066 w 643"/>
                <a:gd name="T65" fmla="*/ 299822 h 517"/>
                <a:gd name="T66" fmla="*/ 290861 w 643"/>
                <a:gd name="T67" fmla="*/ 282326 h 517"/>
                <a:gd name="T68" fmla="*/ 259131 w 643"/>
                <a:gd name="T69" fmla="*/ 287098 h 517"/>
                <a:gd name="T70" fmla="*/ 230045 w 643"/>
                <a:gd name="T71" fmla="*/ 318114 h 517"/>
                <a:gd name="T72" fmla="*/ 223875 w 643"/>
                <a:gd name="T73" fmla="*/ 336405 h 517"/>
                <a:gd name="T74" fmla="*/ 185975 w 643"/>
                <a:gd name="T75" fmla="*/ 365036 h 517"/>
                <a:gd name="T76" fmla="*/ 151600 w 643"/>
                <a:gd name="T77" fmla="*/ 359469 h 517"/>
                <a:gd name="T78" fmla="*/ 145430 w 643"/>
                <a:gd name="T79" fmla="*/ 299822 h 517"/>
                <a:gd name="T80" fmla="*/ 109293 w 643"/>
                <a:gd name="T81" fmla="*/ 318114 h 517"/>
                <a:gd name="T82" fmla="*/ 101361 w 643"/>
                <a:gd name="T83" fmla="*/ 353106 h 517"/>
                <a:gd name="T84" fmla="*/ 84614 w 643"/>
                <a:gd name="T85" fmla="*/ 365036 h 517"/>
                <a:gd name="T86" fmla="*/ 60816 w 643"/>
                <a:gd name="T87" fmla="*/ 365036 h 517"/>
                <a:gd name="T88" fmla="*/ 48477 w 643"/>
                <a:gd name="T89" fmla="*/ 336405 h 517"/>
                <a:gd name="T90" fmla="*/ 19391 w 643"/>
                <a:gd name="T91" fmla="*/ 323681 h 517"/>
                <a:gd name="T92" fmla="*/ 0 w 643"/>
                <a:gd name="T93" fmla="*/ 282326 h 5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43" h="517">
                  <a:moveTo>
                    <a:pt x="0" y="355"/>
                  </a:moveTo>
                  <a:lnTo>
                    <a:pt x="0" y="288"/>
                  </a:lnTo>
                  <a:lnTo>
                    <a:pt x="36" y="155"/>
                  </a:lnTo>
                  <a:lnTo>
                    <a:pt x="29" y="88"/>
                  </a:lnTo>
                  <a:lnTo>
                    <a:pt x="41" y="73"/>
                  </a:lnTo>
                  <a:lnTo>
                    <a:pt x="84" y="65"/>
                  </a:lnTo>
                  <a:lnTo>
                    <a:pt x="84" y="52"/>
                  </a:lnTo>
                  <a:lnTo>
                    <a:pt x="41" y="0"/>
                  </a:lnTo>
                  <a:lnTo>
                    <a:pt x="89" y="15"/>
                  </a:lnTo>
                  <a:lnTo>
                    <a:pt x="115" y="73"/>
                  </a:lnTo>
                  <a:lnTo>
                    <a:pt x="131" y="80"/>
                  </a:lnTo>
                  <a:lnTo>
                    <a:pt x="172" y="65"/>
                  </a:lnTo>
                  <a:lnTo>
                    <a:pt x="192" y="80"/>
                  </a:lnTo>
                  <a:lnTo>
                    <a:pt x="192" y="132"/>
                  </a:lnTo>
                  <a:lnTo>
                    <a:pt x="268" y="148"/>
                  </a:lnTo>
                  <a:lnTo>
                    <a:pt x="287" y="163"/>
                  </a:lnTo>
                  <a:lnTo>
                    <a:pt x="335" y="171"/>
                  </a:lnTo>
                  <a:lnTo>
                    <a:pt x="370" y="163"/>
                  </a:lnTo>
                  <a:lnTo>
                    <a:pt x="452" y="184"/>
                  </a:lnTo>
                  <a:lnTo>
                    <a:pt x="505" y="259"/>
                  </a:lnTo>
                  <a:lnTo>
                    <a:pt x="622" y="332"/>
                  </a:lnTo>
                  <a:lnTo>
                    <a:pt x="643" y="361"/>
                  </a:lnTo>
                  <a:lnTo>
                    <a:pt x="636" y="377"/>
                  </a:lnTo>
                  <a:lnTo>
                    <a:pt x="574" y="369"/>
                  </a:lnTo>
                  <a:lnTo>
                    <a:pt x="560" y="377"/>
                  </a:lnTo>
                  <a:lnTo>
                    <a:pt x="549" y="423"/>
                  </a:lnTo>
                  <a:lnTo>
                    <a:pt x="553" y="459"/>
                  </a:lnTo>
                  <a:lnTo>
                    <a:pt x="553" y="511"/>
                  </a:lnTo>
                  <a:lnTo>
                    <a:pt x="505" y="517"/>
                  </a:lnTo>
                  <a:lnTo>
                    <a:pt x="452" y="488"/>
                  </a:lnTo>
                  <a:lnTo>
                    <a:pt x="431" y="407"/>
                  </a:lnTo>
                  <a:lnTo>
                    <a:pt x="404" y="384"/>
                  </a:lnTo>
                  <a:lnTo>
                    <a:pt x="362" y="377"/>
                  </a:lnTo>
                  <a:lnTo>
                    <a:pt x="330" y="355"/>
                  </a:lnTo>
                  <a:lnTo>
                    <a:pt x="294" y="361"/>
                  </a:lnTo>
                  <a:lnTo>
                    <a:pt x="261" y="400"/>
                  </a:lnTo>
                  <a:lnTo>
                    <a:pt x="254" y="423"/>
                  </a:lnTo>
                  <a:lnTo>
                    <a:pt x="211" y="459"/>
                  </a:lnTo>
                  <a:lnTo>
                    <a:pt x="172" y="452"/>
                  </a:lnTo>
                  <a:lnTo>
                    <a:pt x="165" y="377"/>
                  </a:lnTo>
                  <a:lnTo>
                    <a:pt x="124" y="400"/>
                  </a:lnTo>
                  <a:lnTo>
                    <a:pt x="115" y="444"/>
                  </a:lnTo>
                  <a:lnTo>
                    <a:pt x="96" y="459"/>
                  </a:lnTo>
                  <a:lnTo>
                    <a:pt x="69" y="459"/>
                  </a:lnTo>
                  <a:lnTo>
                    <a:pt x="55" y="423"/>
                  </a:lnTo>
                  <a:lnTo>
                    <a:pt x="22" y="407"/>
                  </a:lnTo>
                  <a:lnTo>
                    <a:pt x="0" y="355"/>
                  </a:lnTo>
                  <a:close/>
                </a:path>
              </a:pathLst>
            </a:custGeom>
            <a:solidFill>
              <a:srgbClr val="A3A3A3"/>
            </a:solidFill>
            <a:ln w="1651">
              <a:solidFill>
                <a:schemeClr val="bg1"/>
              </a:solidFill>
              <a:prstDash val="solid"/>
              <a:round/>
              <a:headEnd/>
              <a:tailEnd/>
            </a:ln>
          </p:spPr>
          <p:txBody>
            <a:bodyPr/>
            <a:lstStyle/>
            <a:p>
              <a:pPr>
                <a:defRPr/>
              </a:pPr>
              <a:endParaRPr lang="es-ES_tradnl"/>
            </a:p>
          </p:txBody>
        </p:sp>
        <p:sp>
          <p:nvSpPr>
            <p:cNvPr id="110" name="Freeform 50">
              <a:extLst>
                <a:ext uri="{FF2B5EF4-FFF2-40B4-BE49-F238E27FC236}">
                  <a16:creationId xmlns:a16="http://schemas.microsoft.com/office/drawing/2014/main" id="{59AC6E81-1442-4FA2-B178-3C3856341FEF}"/>
                </a:ext>
              </a:extLst>
            </p:cNvPr>
            <p:cNvSpPr>
              <a:spLocks/>
            </p:cNvSpPr>
            <p:nvPr/>
          </p:nvSpPr>
          <p:spPr bwMode="auto">
            <a:xfrm>
              <a:off x="1110923" y="3379084"/>
              <a:ext cx="575747" cy="401657"/>
            </a:xfrm>
            <a:custGeom>
              <a:avLst/>
              <a:gdLst>
                <a:gd name="T0" fmla="*/ 0 w 908"/>
                <a:gd name="T1" fmla="*/ 529431 h 706"/>
                <a:gd name="T2" fmla="*/ 59272 w 908"/>
                <a:gd name="T3" fmla="*/ 507206 h 706"/>
                <a:gd name="T4" fmla="*/ 77850 w 908"/>
                <a:gd name="T5" fmla="*/ 488950 h 706"/>
                <a:gd name="T6" fmla="*/ 42464 w 908"/>
                <a:gd name="T7" fmla="*/ 441325 h 706"/>
                <a:gd name="T8" fmla="*/ 67234 w 908"/>
                <a:gd name="T9" fmla="*/ 400050 h 706"/>
                <a:gd name="T10" fmla="*/ 48657 w 908"/>
                <a:gd name="T11" fmla="*/ 358775 h 706"/>
                <a:gd name="T12" fmla="*/ 67234 w 908"/>
                <a:gd name="T13" fmla="*/ 282575 h 706"/>
                <a:gd name="T14" fmla="*/ 54849 w 908"/>
                <a:gd name="T15" fmla="*/ 251619 h 706"/>
                <a:gd name="T16" fmla="*/ 59272 w 908"/>
                <a:gd name="T17" fmla="*/ 200025 h 706"/>
                <a:gd name="T18" fmla="*/ 54849 w 908"/>
                <a:gd name="T19" fmla="*/ 170656 h 706"/>
                <a:gd name="T20" fmla="*/ 24771 w 908"/>
                <a:gd name="T21" fmla="*/ 146844 h 706"/>
                <a:gd name="T22" fmla="*/ 37156 w 908"/>
                <a:gd name="T23" fmla="*/ 135731 h 706"/>
                <a:gd name="T24" fmla="*/ 77850 w 908"/>
                <a:gd name="T25" fmla="*/ 128587 h 706"/>
                <a:gd name="T26" fmla="*/ 97313 w 908"/>
                <a:gd name="T27" fmla="*/ 111125 h 706"/>
                <a:gd name="T28" fmla="*/ 97313 w 908"/>
                <a:gd name="T29" fmla="*/ 82550 h 706"/>
                <a:gd name="T30" fmla="*/ 107929 w 908"/>
                <a:gd name="T31" fmla="*/ 64294 h 706"/>
                <a:gd name="T32" fmla="*/ 234436 w 908"/>
                <a:gd name="T33" fmla="*/ 0 h 706"/>
                <a:gd name="T34" fmla="*/ 241513 w 908"/>
                <a:gd name="T35" fmla="*/ 23019 h 706"/>
                <a:gd name="T36" fmla="*/ 266284 w 908"/>
                <a:gd name="T37" fmla="*/ 23019 h 706"/>
                <a:gd name="T38" fmla="*/ 272477 w 908"/>
                <a:gd name="T39" fmla="*/ 34925 h 706"/>
                <a:gd name="T40" fmla="*/ 392791 w 908"/>
                <a:gd name="T41" fmla="*/ 76200 h 706"/>
                <a:gd name="T42" fmla="*/ 435255 w 908"/>
                <a:gd name="T43" fmla="*/ 57944 h 706"/>
                <a:gd name="T44" fmla="*/ 459141 w 908"/>
                <a:gd name="T45" fmla="*/ 82550 h 706"/>
                <a:gd name="T46" fmla="*/ 477719 w 908"/>
                <a:gd name="T47" fmla="*/ 82550 h 706"/>
                <a:gd name="T48" fmla="*/ 483911 w 908"/>
                <a:gd name="T49" fmla="*/ 57944 h 706"/>
                <a:gd name="T50" fmla="*/ 502489 w 908"/>
                <a:gd name="T51" fmla="*/ 51594 h 706"/>
                <a:gd name="T52" fmla="*/ 536991 w 908"/>
                <a:gd name="T53" fmla="*/ 64294 h 706"/>
                <a:gd name="T54" fmla="*/ 610418 w 908"/>
                <a:gd name="T55" fmla="*/ 70644 h 706"/>
                <a:gd name="T56" fmla="*/ 658190 w 908"/>
                <a:gd name="T57" fmla="*/ 88900 h 706"/>
                <a:gd name="T58" fmla="*/ 695346 w 908"/>
                <a:gd name="T59" fmla="*/ 117475 h 706"/>
                <a:gd name="T60" fmla="*/ 713039 w 908"/>
                <a:gd name="T61" fmla="*/ 111125 h 706"/>
                <a:gd name="T62" fmla="*/ 725425 w 908"/>
                <a:gd name="T63" fmla="*/ 88900 h 706"/>
                <a:gd name="T64" fmla="*/ 744003 w 908"/>
                <a:gd name="T65" fmla="*/ 88900 h 706"/>
                <a:gd name="T66" fmla="*/ 748426 w 908"/>
                <a:gd name="T67" fmla="*/ 105569 h 706"/>
                <a:gd name="T68" fmla="*/ 797082 w 908"/>
                <a:gd name="T69" fmla="*/ 111125 h 706"/>
                <a:gd name="T70" fmla="*/ 790890 w 908"/>
                <a:gd name="T71" fmla="*/ 152400 h 706"/>
                <a:gd name="T72" fmla="*/ 803275 w 908"/>
                <a:gd name="T73" fmla="*/ 234950 h 706"/>
                <a:gd name="T74" fmla="*/ 760811 w 908"/>
                <a:gd name="T75" fmla="*/ 282575 h 706"/>
                <a:gd name="T76" fmla="*/ 748426 w 908"/>
                <a:gd name="T77" fmla="*/ 317500 h 706"/>
                <a:gd name="T78" fmla="*/ 701539 w 908"/>
                <a:gd name="T79" fmla="*/ 340518 h 706"/>
                <a:gd name="T80" fmla="*/ 682961 w 908"/>
                <a:gd name="T81" fmla="*/ 383381 h 706"/>
                <a:gd name="T82" fmla="*/ 646689 w 908"/>
                <a:gd name="T83" fmla="*/ 400050 h 706"/>
                <a:gd name="T84" fmla="*/ 664383 w 908"/>
                <a:gd name="T85" fmla="*/ 423068 h 706"/>
                <a:gd name="T86" fmla="*/ 664383 w 908"/>
                <a:gd name="T87" fmla="*/ 441325 h 706"/>
                <a:gd name="T88" fmla="*/ 646689 w 908"/>
                <a:gd name="T89" fmla="*/ 459581 h 706"/>
                <a:gd name="T90" fmla="*/ 610418 w 908"/>
                <a:gd name="T91" fmla="*/ 453231 h 706"/>
                <a:gd name="T92" fmla="*/ 575032 w 908"/>
                <a:gd name="T93" fmla="*/ 477837 h 706"/>
                <a:gd name="T94" fmla="*/ 549376 w 908"/>
                <a:gd name="T95" fmla="*/ 546893 h 706"/>
                <a:gd name="T96" fmla="*/ 520182 w 908"/>
                <a:gd name="T97" fmla="*/ 529431 h 706"/>
                <a:gd name="T98" fmla="*/ 494527 w 908"/>
                <a:gd name="T99" fmla="*/ 529431 h 706"/>
                <a:gd name="T100" fmla="*/ 477719 w 908"/>
                <a:gd name="T101" fmla="*/ 529431 h 706"/>
                <a:gd name="T102" fmla="*/ 447640 w 908"/>
                <a:gd name="T103" fmla="*/ 560387 h 706"/>
                <a:gd name="T104" fmla="*/ 404291 w 908"/>
                <a:gd name="T105" fmla="*/ 523875 h 706"/>
                <a:gd name="T106" fmla="*/ 392791 w 908"/>
                <a:gd name="T107" fmla="*/ 494506 h 706"/>
                <a:gd name="T108" fmla="*/ 358289 w 908"/>
                <a:gd name="T109" fmla="*/ 459581 h 706"/>
                <a:gd name="T110" fmla="*/ 337942 w 908"/>
                <a:gd name="T111" fmla="*/ 453231 h 706"/>
                <a:gd name="T112" fmla="*/ 241513 w 908"/>
                <a:gd name="T113" fmla="*/ 494506 h 706"/>
                <a:gd name="T114" fmla="*/ 200819 w 908"/>
                <a:gd name="T115" fmla="*/ 517525 h 706"/>
                <a:gd name="T116" fmla="*/ 187549 w 908"/>
                <a:gd name="T117" fmla="*/ 542131 h 706"/>
                <a:gd name="T118" fmla="*/ 158355 w 908"/>
                <a:gd name="T119" fmla="*/ 552450 h 706"/>
                <a:gd name="T120" fmla="*/ 126507 w 908"/>
                <a:gd name="T121" fmla="*/ 542131 h 706"/>
                <a:gd name="T122" fmla="*/ 0 w 908"/>
                <a:gd name="T123" fmla="*/ 529431 h 7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08" h="706">
                  <a:moveTo>
                    <a:pt x="0" y="667"/>
                  </a:moveTo>
                  <a:lnTo>
                    <a:pt x="67" y="639"/>
                  </a:lnTo>
                  <a:lnTo>
                    <a:pt x="88" y="616"/>
                  </a:lnTo>
                  <a:lnTo>
                    <a:pt x="48" y="556"/>
                  </a:lnTo>
                  <a:lnTo>
                    <a:pt x="76" y="504"/>
                  </a:lnTo>
                  <a:lnTo>
                    <a:pt x="55" y="452"/>
                  </a:lnTo>
                  <a:lnTo>
                    <a:pt x="76" y="356"/>
                  </a:lnTo>
                  <a:lnTo>
                    <a:pt x="62" y="317"/>
                  </a:lnTo>
                  <a:lnTo>
                    <a:pt x="67" y="252"/>
                  </a:lnTo>
                  <a:lnTo>
                    <a:pt x="62" y="215"/>
                  </a:lnTo>
                  <a:lnTo>
                    <a:pt x="28" y="185"/>
                  </a:lnTo>
                  <a:lnTo>
                    <a:pt x="42" y="171"/>
                  </a:lnTo>
                  <a:lnTo>
                    <a:pt x="88" y="162"/>
                  </a:lnTo>
                  <a:lnTo>
                    <a:pt x="110" y="140"/>
                  </a:lnTo>
                  <a:lnTo>
                    <a:pt x="110" y="104"/>
                  </a:lnTo>
                  <a:lnTo>
                    <a:pt x="122" y="81"/>
                  </a:lnTo>
                  <a:lnTo>
                    <a:pt x="265" y="0"/>
                  </a:lnTo>
                  <a:lnTo>
                    <a:pt x="273" y="29"/>
                  </a:lnTo>
                  <a:lnTo>
                    <a:pt x="301" y="29"/>
                  </a:lnTo>
                  <a:lnTo>
                    <a:pt x="308" y="44"/>
                  </a:lnTo>
                  <a:lnTo>
                    <a:pt x="444" y="96"/>
                  </a:lnTo>
                  <a:lnTo>
                    <a:pt x="492" y="73"/>
                  </a:lnTo>
                  <a:lnTo>
                    <a:pt x="519" y="104"/>
                  </a:lnTo>
                  <a:lnTo>
                    <a:pt x="540" y="104"/>
                  </a:lnTo>
                  <a:lnTo>
                    <a:pt x="547" y="73"/>
                  </a:lnTo>
                  <a:lnTo>
                    <a:pt x="568" y="65"/>
                  </a:lnTo>
                  <a:lnTo>
                    <a:pt x="607" y="81"/>
                  </a:lnTo>
                  <a:lnTo>
                    <a:pt x="690" y="89"/>
                  </a:lnTo>
                  <a:lnTo>
                    <a:pt x="744" y="112"/>
                  </a:lnTo>
                  <a:lnTo>
                    <a:pt x="786" y="148"/>
                  </a:lnTo>
                  <a:lnTo>
                    <a:pt x="806" y="140"/>
                  </a:lnTo>
                  <a:lnTo>
                    <a:pt x="820" y="112"/>
                  </a:lnTo>
                  <a:lnTo>
                    <a:pt x="841" y="112"/>
                  </a:lnTo>
                  <a:lnTo>
                    <a:pt x="846" y="133"/>
                  </a:lnTo>
                  <a:lnTo>
                    <a:pt x="901" y="140"/>
                  </a:lnTo>
                  <a:lnTo>
                    <a:pt x="894" y="192"/>
                  </a:lnTo>
                  <a:lnTo>
                    <a:pt x="908" y="296"/>
                  </a:lnTo>
                  <a:lnTo>
                    <a:pt x="860" y="356"/>
                  </a:lnTo>
                  <a:lnTo>
                    <a:pt x="846" y="400"/>
                  </a:lnTo>
                  <a:lnTo>
                    <a:pt x="793" y="429"/>
                  </a:lnTo>
                  <a:lnTo>
                    <a:pt x="772" y="483"/>
                  </a:lnTo>
                  <a:lnTo>
                    <a:pt x="731" y="504"/>
                  </a:lnTo>
                  <a:lnTo>
                    <a:pt x="751" y="533"/>
                  </a:lnTo>
                  <a:lnTo>
                    <a:pt x="751" y="556"/>
                  </a:lnTo>
                  <a:lnTo>
                    <a:pt x="731" y="579"/>
                  </a:lnTo>
                  <a:lnTo>
                    <a:pt x="690" y="571"/>
                  </a:lnTo>
                  <a:lnTo>
                    <a:pt x="650" y="602"/>
                  </a:lnTo>
                  <a:lnTo>
                    <a:pt x="621" y="689"/>
                  </a:lnTo>
                  <a:lnTo>
                    <a:pt x="588" y="667"/>
                  </a:lnTo>
                  <a:lnTo>
                    <a:pt x="559" y="667"/>
                  </a:lnTo>
                  <a:lnTo>
                    <a:pt x="540" y="667"/>
                  </a:lnTo>
                  <a:lnTo>
                    <a:pt x="506" y="706"/>
                  </a:lnTo>
                  <a:lnTo>
                    <a:pt x="457" y="660"/>
                  </a:lnTo>
                  <a:lnTo>
                    <a:pt x="444" y="623"/>
                  </a:lnTo>
                  <a:lnTo>
                    <a:pt x="405" y="579"/>
                  </a:lnTo>
                  <a:lnTo>
                    <a:pt x="382" y="571"/>
                  </a:lnTo>
                  <a:lnTo>
                    <a:pt x="273" y="623"/>
                  </a:lnTo>
                  <a:lnTo>
                    <a:pt x="227" y="652"/>
                  </a:lnTo>
                  <a:lnTo>
                    <a:pt x="212" y="683"/>
                  </a:lnTo>
                  <a:lnTo>
                    <a:pt x="179" y="696"/>
                  </a:lnTo>
                  <a:lnTo>
                    <a:pt x="143" y="683"/>
                  </a:lnTo>
                  <a:lnTo>
                    <a:pt x="0" y="667"/>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111" name="Freeform 51">
              <a:extLst>
                <a:ext uri="{FF2B5EF4-FFF2-40B4-BE49-F238E27FC236}">
                  <a16:creationId xmlns:a16="http://schemas.microsoft.com/office/drawing/2014/main" id="{626B0B00-A63B-4CCB-8F56-E9ECB99E2EB4}"/>
                </a:ext>
              </a:extLst>
            </p:cNvPr>
            <p:cNvSpPr>
              <a:spLocks/>
            </p:cNvSpPr>
            <p:nvPr/>
          </p:nvSpPr>
          <p:spPr bwMode="auto">
            <a:xfrm>
              <a:off x="1786800" y="3303986"/>
              <a:ext cx="432379" cy="344765"/>
            </a:xfrm>
            <a:custGeom>
              <a:avLst/>
              <a:gdLst>
                <a:gd name="T0" fmla="*/ 0 w 682"/>
                <a:gd name="T1" fmla="*/ 223044 h 606"/>
                <a:gd name="T2" fmla="*/ 6192 w 682"/>
                <a:gd name="T3" fmla="*/ 247650 h 606"/>
                <a:gd name="T4" fmla="*/ 46880 w 682"/>
                <a:gd name="T5" fmla="*/ 287337 h 606"/>
                <a:gd name="T6" fmla="*/ 46880 w 682"/>
                <a:gd name="T7" fmla="*/ 317500 h 606"/>
                <a:gd name="T8" fmla="*/ 65455 w 682"/>
                <a:gd name="T9" fmla="*/ 353218 h 606"/>
                <a:gd name="T10" fmla="*/ 65455 w 682"/>
                <a:gd name="T11" fmla="*/ 381793 h 606"/>
                <a:gd name="T12" fmla="*/ 97298 w 682"/>
                <a:gd name="T13" fmla="*/ 406400 h 606"/>
                <a:gd name="T14" fmla="*/ 103490 w 682"/>
                <a:gd name="T15" fmla="*/ 423068 h 606"/>
                <a:gd name="T16" fmla="*/ 126488 w 682"/>
                <a:gd name="T17" fmla="*/ 434975 h 606"/>
                <a:gd name="T18" fmla="*/ 107913 w 682"/>
                <a:gd name="T19" fmla="*/ 459581 h 606"/>
                <a:gd name="T20" fmla="*/ 114104 w 682"/>
                <a:gd name="T21" fmla="*/ 481012 h 606"/>
                <a:gd name="T22" fmla="*/ 144179 w 682"/>
                <a:gd name="T23" fmla="*/ 476250 h 606"/>
                <a:gd name="T24" fmla="*/ 167176 w 682"/>
                <a:gd name="T25" fmla="*/ 454025 h 606"/>
                <a:gd name="T26" fmla="*/ 186636 w 682"/>
                <a:gd name="T27" fmla="*/ 446087 h 606"/>
                <a:gd name="T28" fmla="*/ 253860 w 682"/>
                <a:gd name="T29" fmla="*/ 459581 h 606"/>
                <a:gd name="T30" fmla="*/ 294549 w 682"/>
                <a:gd name="T31" fmla="*/ 411162 h 606"/>
                <a:gd name="T32" fmla="*/ 319316 w 682"/>
                <a:gd name="T33" fmla="*/ 406400 h 606"/>
                <a:gd name="T34" fmla="*/ 331699 w 682"/>
                <a:gd name="T35" fmla="*/ 353218 h 606"/>
                <a:gd name="T36" fmla="*/ 367965 w 682"/>
                <a:gd name="T37" fmla="*/ 330200 h 606"/>
                <a:gd name="T38" fmla="*/ 380348 w 682"/>
                <a:gd name="T39" fmla="*/ 305593 h 606"/>
                <a:gd name="T40" fmla="*/ 446688 w 682"/>
                <a:gd name="T41" fmla="*/ 241300 h 606"/>
                <a:gd name="T42" fmla="*/ 482069 w 682"/>
                <a:gd name="T43" fmla="*/ 223044 h 606"/>
                <a:gd name="T44" fmla="*/ 549294 w 682"/>
                <a:gd name="T45" fmla="*/ 145256 h 606"/>
                <a:gd name="T46" fmla="*/ 603250 w 682"/>
                <a:gd name="T47" fmla="*/ 123825 h 606"/>
                <a:gd name="T48" fmla="*/ 573176 w 682"/>
                <a:gd name="T49" fmla="*/ 99219 h 606"/>
                <a:gd name="T50" fmla="*/ 560793 w 682"/>
                <a:gd name="T51" fmla="*/ 46037 h 606"/>
                <a:gd name="T52" fmla="*/ 507721 w 682"/>
                <a:gd name="T53" fmla="*/ 23019 h 606"/>
                <a:gd name="T54" fmla="*/ 500644 w 682"/>
                <a:gd name="T55" fmla="*/ 4762 h 606"/>
                <a:gd name="T56" fmla="*/ 446688 w 682"/>
                <a:gd name="T57" fmla="*/ 0 h 606"/>
                <a:gd name="T58" fmla="*/ 428997 w 682"/>
                <a:gd name="T59" fmla="*/ 11112 h 606"/>
                <a:gd name="T60" fmla="*/ 410422 w 682"/>
                <a:gd name="T61" fmla="*/ 46037 h 606"/>
                <a:gd name="T62" fmla="*/ 391847 w 682"/>
                <a:gd name="T63" fmla="*/ 29369 h 606"/>
                <a:gd name="T64" fmla="*/ 367965 w 682"/>
                <a:gd name="T65" fmla="*/ 23019 h 606"/>
                <a:gd name="T66" fmla="*/ 361773 w 682"/>
                <a:gd name="T67" fmla="*/ 29369 h 606"/>
                <a:gd name="T68" fmla="*/ 344082 w 682"/>
                <a:gd name="T69" fmla="*/ 4762 h 606"/>
                <a:gd name="T70" fmla="*/ 325507 w 682"/>
                <a:gd name="T71" fmla="*/ 4762 h 606"/>
                <a:gd name="T72" fmla="*/ 306932 w 682"/>
                <a:gd name="T73" fmla="*/ 39687 h 606"/>
                <a:gd name="T74" fmla="*/ 228209 w 682"/>
                <a:gd name="T75" fmla="*/ 57944 h 606"/>
                <a:gd name="T76" fmla="*/ 173368 w 682"/>
                <a:gd name="T77" fmla="*/ 64294 h 606"/>
                <a:gd name="T78" fmla="*/ 150370 w 682"/>
                <a:gd name="T79" fmla="*/ 57944 h 606"/>
                <a:gd name="T80" fmla="*/ 114104 w 682"/>
                <a:gd name="T81" fmla="*/ 76200 h 606"/>
                <a:gd name="T82" fmla="*/ 107913 w 682"/>
                <a:gd name="T83" fmla="*/ 82550 h 606"/>
                <a:gd name="T84" fmla="*/ 114104 w 682"/>
                <a:gd name="T85" fmla="*/ 123825 h 606"/>
                <a:gd name="T86" fmla="*/ 103490 w 682"/>
                <a:gd name="T87" fmla="*/ 134937 h 606"/>
                <a:gd name="T88" fmla="*/ 71647 w 682"/>
                <a:gd name="T89" fmla="*/ 128587 h 606"/>
                <a:gd name="T90" fmla="*/ 65455 w 682"/>
                <a:gd name="T91" fmla="*/ 134937 h 606"/>
                <a:gd name="T92" fmla="*/ 65455 w 682"/>
                <a:gd name="T93" fmla="*/ 176212 h 606"/>
                <a:gd name="T94" fmla="*/ 53072 w 682"/>
                <a:gd name="T95" fmla="*/ 194469 h 606"/>
                <a:gd name="T96" fmla="*/ 65455 w 682"/>
                <a:gd name="T97" fmla="*/ 216694 h 606"/>
                <a:gd name="T98" fmla="*/ 46880 w 682"/>
                <a:gd name="T99" fmla="*/ 229394 h 606"/>
                <a:gd name="T100" fmla="*/ 22998 w 682"/>
                <a:gd name="T101" fmla="*/ 216694 h 606"/>
                <a:gd name="T102" fmla="*/ 0 w 682"/>
                <a:gd name="T103" fmla="*/ 223044 h 6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82" h="606">
                  <a:moveTo>
                    <a:pt x="0" y="281"/>
                  </a:moveTo>
                  <a:lnTo>
                    <a:pt x="7" y="312"/>
                  </a:lnTo>
                  <a:lnTo>
                    <a:pt x="53" y="362"/>
                  </a:lnTo>
                  <a:lnTo>
                    <a:pt x="53" y="400"/>
                  </a:lnTo>
                  <a:lnTo>
                    <a:pt x="74" y="445"/>
                  </a:lnTo>
                  <a:lnTo>
                    <a:pt x="74" y="481"/>
                  </a:lnTo>
                  <a:lnTo>
                    <a:pt x="110" y="512"/>
                  </a:lnTo>
                  <a:lnTo>
                    <a:pt x="117" y="533"/>
                  </a:lnTo>
                  <a:lnTo>
                    <a:pt x="143" y="548"/>
                  </a:lnTo>
                  <a:lnTo>
                    <a:pt x="122" y="579"/>
                  </a:lnTo>
                  <a:lnTo>
                    <a:pt x="129" y="606"/>
                  </a:lnTo>
                  <a:lnTo>
                    <a:pt x="163" y="600"/>
                  </a:lnTo>
                  <a:lnTo>
                    <a:pt x="189" y="572"/>
                  </a:lnTo>
                  <a:lnTo>
                    <a:pt x="211" y="562"/>
                  </a:lnTo>
                  <a:lnTo>
                    <a:pt x="287" y="579"/>
                  </a:lnTo>
                  <a:lnTo>
                    <a:pt x="333" y="518"/>
                  </a:lnTo>
                  <a:lnTo>
                    <a:pt x="361" y="512"/>
                  </a:lnTo>
                  <a:lnTo>
                    <a:pt x="375" y="445"/>
                  </a:lnTo>
                  <a:lnTo>
                    <a:pt x="416" y="416"/>
                  </a:lnTo>
                  <a:lnTo>
                    <a:pt x="430" y="385"/>
                  </a:lnTo>
                  <a:lnTo>
                    <a:pt x="505" y="304"/>
                  </a:lnTo>
                  <a:lnTo>
                    <a:pt x="545" y="281"/>
                  </a:lnTo>
                  <a:lnTo>
                    <a:pt x="621" y="183"/>
                  </a:lnTo>
                  <a:lnTo>
                    <a:pt x="682" y="156"/>
                  </a:lnTo>
                  <a:lnTo>
                    <a:pt x="648" y="125"/>
                  </a:lnTo>
                  <a:lnTo>
                    <a:pt x="634" y="58"/>
                  </a:lnTo>
                  <a:lnTo>
                    <a:pt x="574" y="29"/>
                  </a:lnTo>
                  <a:lnTo>
                    <a:pt x="566" y="6"/>
                  </a:lnTo>
                  <a:lnTo>
                    <a:pt x="505" y="0"/>
                  </a:lnTo>
                  <a:lnTo>
                    <a:pt x="485" y="14"/>
                  </a:lnTo>
                  <a:lnTo>
                    <a:pt x="464" y="58"/>
                  </a:lnTo>
                  <a:lnTo>
                    <a:pt x="443" y="37"/>
                  </a:lnTo>
                  <a:lnTo>
                    <a:pt x="416" y="29"/>
                  </a:lnTo>
                  <a:lnTo>
                    <a:pt x="409" y="37"/>
                  </a:lnTo>
                  <a:lnTo>
                    <a:pt x="389" y="6"/>
                  </a:lnTo>
                  <a:lnTo>
                    <a:pt x="368" y="6"/>
                  </a:lnTo>
                  <a:lnTo>
                    <a:pt x="347" y="50"/>
                  </a:lnTo>
                  <a:lnTo>
                    <a:pt x="258" y="73"/>
                  </a:lnTo>
                  <a:lnTo>
                    <a:pt x="196" y="81"/>
                  </a:lnTo>
                  <a:lnTo>
                    <a:pt x="170" y="73"/>
                  </a:lnTo>
                  <a:lnTo>
                    <a:pt x="129" y="96"/>
                  </a:lnTo>
                  <a:lnTo>
                    <a:pt x="122" y="104"/>
                  </a:lnTo>
                  <a:lnTo>
                    <a:pt x="129" y="156"/>
                  </a:lnTo>
                  <a:lnTo>
                    <a:pt x="117" y="170"/>
                  </a:lnTo>
                  <a:lnTo>
                    <a:pt x="81" y="162"/>
                  </a:lnTo>
                  <a:lnTo>
                    <a:pt x="74" y="170"/>
                  </a:lnTo>
                  <a:lnTo>
                    <a:pt x="74" y="222"/>
                  </a:lnTo>
                  <a:lnTo>
                    <a:pt x="60" y="245"/>
                  </a:lnTo>
                  <a:lnTo>
                    <a:pt x="74" y="273"/>
                  </a:lnTo>
                  <a:lnTo>
                    <a:pt x="53" y="289"/>
                  </a:lnTo>
                  <a:lnTo>
                    <a:pt x="26" y="273"/>
                  </a:lnTo>
                  <a:lnTo>
                    <a:pt x="0" y="281"/>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112" name="Freeform 52">
              <a:extLst>
                <a:ext uri="{FF2B5EF4-FFF2-40B4-BE49-F238E27FC236}">
                  <a16:creationId xmlns:a16="http://schemas.microsoft.com/office/drawing/2014/main" id="{3D61216E-BEE8-4C3F-BFB9-897234EBBC95}"/>
                </a:ext>
              </a:extLst>
            </p:cNvPr>
            <p:cNvSpPr>
              <a:spLocks/>
            </p:cNvSpPr>
            <p:nvPr/>
          </p:nvSpPr>
          <p:spPr bwMode="auto">
            <a:xfrm>
              <a:off x="2145220" y="3087797"/>
              <a:ext cx="472204" cy="400520"/>
            </a:xfrm>
            <a:custGeom>
              <a:avLst/>
              <a:gdLst>
                <a:gd name="T0" fmla="*/ 0 w 744"/>
                <a:gd name="T1" fmla="*/ 305594 h 704"/>
                <a:gd name="T2" fmla="*/ 7084 w 744"/>
                <a:gd name="T3" fmla="*/ 323850 h 704"/>
                <a:gd name="T4" fmla="*/ 60214 w 744"/>
                <a:gd name="T5" fmla="*/ 346869 h 704"/>
                <a:gd name="T6" fmla="*/ 72611 w 744"/>
                <a:gd name="T7" fmla="*/ 400050 h 704"/>
                <a:gd name="T8" fmla="*/ 102718 w 744"/>
                <a:gd name="T9" fmla="*/ 424656 h 704"/>
                <a:gd name="T10" fmla="*/ 229345 w 744"/>
                <a:gd name="T11" fmla="*/ 418306 h 704"/>
                <a:gd name="T12" fmla="*/ 260337 w 744"/>
                <a:gd name="T13" fmla="*/ 435769 h 704"/>
                <a:gd name="T14" fmla="*/ 284246 w 744"/>
                <a:gd name="T15" fmla="*/ 429419 h 704"/>
                <a:gd name="T16" fmla="*/ 320551 w 744"/>
                <a:gd name="T17" fmla="*/ 441325 h 704"/>
                <a:gd name="T18" fmla="*/ 345346 w 744"/>
                <a:gd name="T19" fmla="*/ 454025 h 704"/>
                <a:gd name="T20" fmla="*/ 331178 w 744"/>
                <a:gd name="T21" fmla="*/ 482600 h 704"/>
                <a:gd name="T22" fmla="*/ 375453 w 744"/>
                <a:gd name="T23" fmla="*/ 495300 h 704"/>
                <a:gd name="T24" fmla="*/ 398476 w 744"/>
                <a:gd name="T25" fmla="*/ 530225 h 704"/>
                <a:gd name="T26" fmla="*/ 458690 w 744"/>
                <a:gd name="T27" fmla="*/ 558800 h 704"/>
                <a:gd name="T28" fmla="*/ 532186 w 744"/>
                <a:gd name="T29" fmla="*/ 534988 h 704"/>
                <a:gd name="T30" fmla="*/ 572919 w 744"/>
                <a:gd name="T31" fmla="*/ 534988 h 704"/>
                <a:gd name="T32" fmla="*/ 580889 w 744"/>
                <a:gd name="T33" fmla="*/ 511969 h 704"/>
                <a:gd name="T34" fmla="*/ 532186 w 744"/>
                <a:gd name="T35" fmla="*/ 477044 h 704"/>
                <a:gd name="T36" fmla="*/ 544583 w 744"/>
                <a:gd name="T37" fmla="*/ 446088 h 704"/>
                <a:gd name="T38" fmla="*/ 525988 w 744"/>
                <a:gd name="T39" fmla="*/ 424656 h 704"/>
                <a:gd name="T40" fmla="*/ 544583 w 744"/>
                <a:gd name="T41" fmla="*/ 358775 h 704"/>
                <a:gd name="T42" fmla="*/ 555209 w 744"/>
                <a:gd name="T43" fmla="*/ 358775 h 704"/>
                <a:gd name="T44" fmla="*/ 567606 w 744"/>
                <a:gd name="T45" fmla="*/ 383381 h 704"/>
                <a:gd name="T46" fmla="*/ 599484 w 744"/>
                <a:gd name="T47" fmla="*/ 383381 h 704"/>
                <a:gd name="T48" fmla="*/ 610110 w 744"/>
                <a:gd name="T49" fmla="*/ 371475 h 704"/>
                <a:gd name="T50" fmla="*/ 603912 w 744"/>
                <a:gd name="T51" fmla="*/ 282575 h 704"/>
                <a:gd name="T52" fmla="*/ 634019 w 744"/>
                <a:gd name="T53" fmla="*/ 282575 h 704"/>
                <a:gd name="T54" fmla="*/ 652614 w 744"/>
                <a:gd name="T55" fmla="*/ 235744 h 704"/>
                <a:gd name="T56" fmla="*/ 658813 w 744"/>
                <a:gd name="T57" fmla="*/ 181769 h 704"/>
                <a:gd name="T58" fmla="*/ 634019 w 744"/>
                <a:gd name="T59" fmla="*/ 123825 h 704"/>
                <a:gd name="T60" fmla="*/ 591515 w 744"/>
                <a:gd name="T61" fmla="*/ 128588 h 704"/>
                <a:gd name="T62" fmla="*/ 544583 w 744"/>
                <a:gd name="T63" fmla="*/ 105569 h 704"/>
                <a:gd name="T64" fmla="*/ 525988 w 744"/>
                <a:gd name="T65" fmla="*/ 41275 h 704"/>
                <a:gd name="T66" fmla="*/ 502079 w 744"/>
                <a:gd name="T67" fmla="*/ 23019 h 704"/>
                <a:gd name="T68" fmla="*/ 464888 w 744"/>
                <a:gd name="T69" fmla="*/ 17463 h 704"/>
                <a:gd name="T70" fmla="*/ 436552 w 744"/>
                <a:gd name="T71" fmla="*/ 0 h 704"/>
                <a:gd name="T72" fmla="*/ 404674 w 744"/>
                <a:gd name="T73" fmla="*/ 4763 h 704"/>
                <a:gd name="T74" fmla="*/ 375453 w 744"/>
                <a:gd name="T75" fmla="*/ 35719 h 704"/>
                <a:gd name="T76" fmla="*/ 369254 w 744"/>
                <a:gd name="T77" fmla="*/ 53975 h 704"/>
                <a:gd name="T78" fmla="*/ 331178 w 744"/>
                <a:gd name="T79" fmla="*/ 82550 h 704"/>
                <a:gd name="T80" fmla="*/ 296643 w 744"/>
                <a:gd name="T81" fmla="*/ 76994 h 704"/>
                <a:gd name="T82" fmla="*/ 290444 w 744"/>
                <a:gd name="T83" fmla="*/ 17463 h 704"/>
                <a:gd name="T84" fmla="*/ 254139 w 744"/>
                <a:gd name="T85" fmla="*/ 35719 h 704"/>
                <a:gd name="T86" fmla="*/ 246169 w 744"/>
                <a:gd name="T87" fmla="*/ 70644 h 704"/>
                <a:gd name="T88" fmla="*/ 229345 w 744"/>
                <a:gd name="T89" fmla="*/ 82550 h 704"/>
                <a:gd name="T90" fmla="*/ 205436 w 744"/>
                <a:gd name="T91" fmla="*/ 82550 h 704"/>
                <a:gd name="T92" fmla="*/ 144337 w 744"/>
                <a:gd name="T93" fmla="*/ 154781 h 704"/>
                <a:gd name="T94" fmla="*/ 138138 w 744"/>
                <a:gd name="T95" fmla="*/ 177800 h 704"/>
                <a:gd name="T96" fmla="*/ 127512 w 744"/>
                <a:gd name="T97" fmla="*/ 177800 h 704"/>
                <a:gd name="T98" fmla="*/ 108917 w 744"/>
                <a:gd name="T99" fmla="*/ 146844 h 704"/>
                <a:gd name="T100" fmla="*/ 96520 w 744"/>
                <a:gd name="T101" fmla="*/ 154781 h 704"/>
                <a:gd name="T102" fmla="*/ 96520 w 744"/>
                <a:gd name="T103" fmla="*/ 194469 h 704"/>
                <a:gd name="T104" fmla="*/ 23909 w 744"/>
                <a:gd name="T105" fmla="*/ 288925 h 704"/>
                <a:gd name="T106" fmla="*/ 0 w 744"/>
                <a:gd name="T107" fmla="*/ 305594 h 70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44" h="704">
                  <a:moveTo>
                    <a:pt x="0" y="385"/>
                  </a:moveTo>
                  <a:lnTo>
                    <a:pt x="8" y="408"/>
                  </a:lnTo>
                  <a:lnTo>
                    <a:pt x="68" y="437"/>
                  </a:lnTo>
                  <a:lnTo>
                    <a:pt x="82" y="504"/>
                  </a:lnTo>
                  <a:lnTo>
                    <a:pt x="116" y="535"/>
                  </a:lnTo>
                  <a:lnTo>
                    <a:pt x="259" y="527"/>
                  </a:lnTo>
                  <a:lnTo>
                    <a:pt x="294" y="549"/>
                  </a:lnTo>
                  <a:lnTo>
                    <a:pt x="321" y="541"/>
                  </a:lnTo>
                  <a:lnTo>
                    <a:pt x="362" y="556"/>
                  </a:lnTo>
                  <a:lnTo>
                    <a:pt x="390" y="572"/>
                  </a:lnTo>
                  <a:lnTo>
                    <a:pt x="374" y="608"/>
                  </a:lnTo>
                  <a:lnTo>
                    <a:pt x="424" y="624"/>
                  </a:lnTo>
                  <a:lnTo>
                    <a:pt x="450" y="668"/>
                  </a:lnTo>
                  <a:lnTo>
                    <a:pt x="518" y="704"/>
                  </a:lnTo>
                  <a:lnTo>
                    <a:pt x="601" y="674"/>
                  </a:lnTo>
                  <a:lnTo>
                    <a:pt x="647" y="674"/>
                  </a:lnTo>
                  <a:lnTo>
                    <a:pt x="656" y="645"/>
                  </a:lnTo>
                  <a:lnTo>
                    <a:pt x="601" y="601"/>
                  </a:lnTo>
                  <a:lnTo>
                    <a:pt x="615" y="562"/>
                  </a:lnTo>
                  <a:lnTo>
                    <a:pt x="594" y="535"/>
                  </a:lnTo>
                  <a:lnTo>
                    <a:pt x="615" y="452"/>
                  </a:lnTo>
                  <a:lnTo>
                    <a:pt x="627" y="452"/>
                  </a:lnTo>
                  <a:lnTo>
                    <a:pt x="641" y="483"/>
                  </a:lnTo>
                  <a:lnTo>
                    <a:pt x="677" y="483"/>
                  </a:lnTo>
                  <a:lnTo>
                    <a:pt x="689" y="468"/>
                  </a:lnTo>
                  <a:lnTo>
                    <a:pt x="682" y="356"/>
                  </a:lnTo>
                  <a:lnTo>
                    <a:pt x="716" y="356"/>
                  </a:lnTo>
                  <a:lnTo>
                    <a:pt x="737" y="297"/>
                  </a:lnTo>
                  <a:lnTo>
                    <a:pt x="744" y="229"/>
                  </a:lnTo>
                  <a:lnTo>
                    <a:pt x="716" y="156"/>
                  </a:lnTo>
                  <a:lnTo>
                    <a:pt x="668" y="162"/>
                  </a:lnTo>
                  <a:lnTo>
                    <a:pt x="615" y="133"/>
                  </a:lnTo>
                  <a:lnTo>
                    <a:pt x="594" y="52"/>
                  </a:lnTo>
                  <a:lnTo>
                    <a:pt x="567" y="29"/>
                  </a:lnTo>
                  <a:lnTo>
                    <a:pt x="525" y="22"/>
                  </a:lnTo>
                  <a:lnTo>
                    <a:pt x="493" y="0"/>
                  </a:lnTo>
                  <a:lnTo>
                    <a:pt x="457" y="6"/>
                  </a:lnTo>
                  <a:lnTo>
                    <a:pt x="424" y="45"/>
                  </a:lnTo>
                  <a:lnTo>
                    <a:pt x="417" y="68"/>
                  </a:lnTo>
                  <a:lnTo>
                    <a:pt x="374" y="104"/>
                  </a:lnTo>
                  <a:lnTo>
                    <a:pt x="335" y="97"/>
                  </a:lnTo>
                  <a:lnTo>
                    <a:pt x="328" y="22"/>
                  </a:lnTo>
                  <a:lnTo>
                    <a:pt x="287" y="45"/>
                  </a:lnTo>
                  <a:lnTo>
                    <a:pt x="278" y="89"/>
                  </a:lnTo>
                  <a:lnTo>
                    <a:pt x="259" y="104"/>
                  </a:lnTo>
                  <a:lnTo>
                    <a:pt x="232" y="104"/>
                  </a:lnTo>
                  <a:lnTo>
                    <a:pt x="163" y="195"/>
                  </a:lnTo>
                  <a:lnTo>
                    <a:pt x="156" y="224"/>
                  </a:lnTo>
                  <a:lnTo>
                    <a:pt x="144" y="224"/>
                  </a:lnTo>
                  <a:lnTo>
                    <a:pt x="123" y="185"/>
                  </a:lnTo>
                  <a:lnTo>
                    <a:pt x="109" y="195"/>
                  </a:lnTo>
                  <a:lnTo>
                    <a:pt x="109" y="245"/>
                  </a:lnTo>
                  <a:lnTo>
                    <a:pt x="27" y="364"/>
                  </a:lnTo>
                  <a:lnTo>
                    <a:pt x="0" y="385"/>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113" name="Freeform 53">
              <a:extLst>
                <a:ext uri="{FF2B5EF4-FFF2-40B4-BE49-F238E27FC236}">
                  <a16:creationId xmlns:a16="http://schemas.microsoft.com/office/drawing/2014/main" id="{6453FC36-DFD4-4AB5-91AE-BDA600AE8D03}"/>
                </a:ext>
              </a:extLst>
            </p:cNvPr>
            <p:cNvSpPr>
              <a:spLocks/>
            </p:cNvSpPr>
            <p:nvPr/>
          </p:nvSpPr>
          <p:spPr bwMode="auto">
            <a:xfrm>
              <a:off x="3182930" y="3281230"/>
              <a:ext cx="403934" cy="410760"/>
            </a:xfrm>
            <a:custGeom>
              <a:avLst/>
              <a:gdLst>
                <a:gd name="T0" fmla="*/ 0 w 636"/>
                <a:gd name="T1" fmla="*/ 460218 h 721"/>
                <a:gd name="T2" fmla="*/ 23925 w 636"/>
                <a:gd name="T3" fmla="*/ 425245 h 721"/>
                <a:gd name="T4" fmla="*/ 19494 w 636"/>
                <a:gd name="T5" fmla="*/ 395835 h 721"/>
                <a:gd name="T6" fmla="*/ 36330 w 636"/>
                <a:gd name="T7" fmla="*/ 348144 h 721"/>
                <a:gd name="T8" fmla="*/ 30128 w 636"/>
                <a:gd name="T9" fmla="*/ 294889 h 721"/>
                <a:gd name="T10" fmla="*/ 23925 w 636"/>
                <a:gd name="T11" fmla="*/ 264685 h 721"/>
                <a:gd name="T12" fmla="*/ 54939 w 636"/>
                <a:gd name="T13" fmla="*/ 193943 h 721"/>
                <a:gd name="T14" fmla="*/ 80636 w 636"/>
                <a:gd name="T15" fmla="*/ 165329 h 721"/>
                <a:gd name="T16" fmla="*/ 109877 w 636"/>
                <a:gd name="T17" fmla="*/ 158970 h 721"/>
                <a:gd name="T18" fmla="*/ 140005 w 636"/>
                <a:gd name="T19" fmla="*/ 142278 h 721"/>
                <a:gd name="T20" fmla="*/ 164816 w 636"/>
                <a:gd name="T21" fmla="*/ 142278 h 721"/>
                <a:gd name="T22" fmla="*/ 182538 w 636"/>
                <a:gd name="T23" fmla="*/ 123997 h 721"/>
                <a:gd name="T24" fmla="*/ 260515 w 636"/>
                <a:gd name="T25" fmla="*/ 112869 h 721"/>
                <a:gd name="T26" fmla="*/ 309251 w 636"/>
                <a:gd name="T27" fmla="*/ 88228 h 721"/>
                <a:gd name="T28" fmla="*/ 333176 w 636"/>
                <a:gd name="T29" fmla="*/ 59614 h 721"/>
                <a:gd name="T30" fmla="*/ 362417 w 636"/>
                <a:gd name="T31" fmla="*/ 53255 h 721"/>
                <a:gd name="T32" fmla="*/ 375709 w 636"/>
                <a:gd name="T33" fmla="*/ 24640 h 721"/>
                <a:gd name="T34" fmla="*/ 400520 w 636"/>
                <a:gd name="T35" fmla="*/ 6359 h 721"/>
                <a:gd name="T36" fmla="*/ 466091 w 636"/>
                <a:gd name="T37" fmla="*/ 0 h 721"/>
                <a:gd name="T38" fmla="*/ 490016 w 636"/>
                <a:gd name="T39" fmla="*/ 11923 h 721"/>
                <a:gd name="T40" fmla="*/ 504194 w 636"/>
                <a:gd name="T41" fmla="*/ 88228 h 721"/>
                <a:gd name="T42" fmla="*/ 532549 w 636"/>
                <a:gd name="T43" fmla="*/ 106510 h 721"/>
                <a:gd name="T44" fmla="*/ 563563 w 636"/>
                <a:gd name="T45" fmla="*/ 193943 h 721"/>
                <a:gd name="T46" fmla="*/ 496219 w 636"/>
                <a:gd name="T47" fmla="*/ 224943 h 721"/>
                <a:gd name="T48" fmla="*/ 453686 w 636"/>
                <a:gd name="T49" fmla="*/ 224943 h 721"/>
                <a:gd name="T50" fmla="*/ 436850 w 636"/>
                <a:gd name="T51" fmla="*/ 236865 h 721"/>
                <a:gd name="T52" fmla="*/ 412925 w 636"/>
                <a:gd name="T53" fmla="*/ 278198 h 721"/>
                <a:gd name="T54" fmla="*/ 369506 w 636"/>
                <a:gd name="T55" fmla="*/ 271839 h 721"/>
                <a:gd name="T56" fmla="*/ 309251 w 636"/>
                <a:gd name="T57" fmla="*/ 306812 h 721"/>
                <a:gd name="T58" fmla="*/ 218868 w 636"/>
                <a:gd name="T59" fmla="*/ 406168 h 721"/>
                <a:gd name="T60" fmla="*/ 231273 w 636"/>
                <a:gd name="T61" fmla="*/ 425245 h 721"/>
                <a:gd name="T62" fmla="*/ 248109 w 636"/>
                <a:gd name="T63" fmla="*/ 412527 h 721"/>
                <a:gd name="T64" fmla="*/ 266718 w 636"/>
                <a:gd name="T65" fmla="*/ 418886 h 721"/>
                <a:gd name="T66" fmla="*/ 292415 w 636"/>
                <a:gd name="T67" fmla="*/ 465782 h 721"/>
                <a:gd name="T68" fmla="*/ 231273 w 636"/>
                <a:gd name="T69" fmla="*/ 536524 h 721"/>
                <a:gd name="T70" fmla="*/ 211779 w 636"/>
                <a:gd name="T71" fmla="*/ 542883 h 721"/>
                <a:gd name="T72" fmla="*/ 207349 w 636"/>
                <a:gd name="T73" fmla="*/ 536524 h 721"/>
                <a:gd name="T74" fmla="*/ 207349 w 636"/>
                <a:gd name="T75" fmla="*/ 519832 h 721"/>
                <a:gd name="T76" fmla="*/ 231273 w 636"/>
                <a:gd name="T77" fmla="*/ 501550 h 721"/>
                <a:gd name="T78" fmla="*/ 225071 w 636"/>
                <a:gd name="T79" fmla="*/ 495192 h 721"/>
                <a:gd name="T80" fmla="*/ 186968 w 636"/>
                <a:gd name="T81" fmla="*/ 511884 h 721"/>
                <a:gd name="T82" fmla="*/ 150638 w 636"/>
                <a:gd name="T83" fmla="*/ 573087 h 721"/>
                <a:gd name="T84" fmla="*/ 116080 w 636"/>
                <a:gd name="T85" fmla="*/ 536524 h 721"/>
                <a:gd name="T86" fmla="*/ 74433 w 636"/>
                <a:gd name="T87" fmla="*/ 542883 h 721"/>
                <a:gd name="T88" fmla="*/ 54939 w 636"/>
                <a:gd name="T89" fmla="*/ 536524 h 721"/>
                <a:gd name="T90" fmla="*/ 48736 w 636"/>
                <a:gd name="T91" fmla="*/ 495192 h 721"/>
                <a:gd name="T92" fmla="*/ 36330 w 636"/>
                <a:gd name="T93" fmla="*/ 476910 h 721"/>
                <a:gd name="T94" fmla="*/ 0 w 636"/>
                <a:gd name="T95" fmla="*/ 460218 h 7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6" h="721">
                  <a:moveTo>
                    <a:pt x="0" y="579"/>
                  </a:moveTo>
                  <a:lnTo>
                    <a:pt x="27" y="535"/>
                  </a:lnTo>
                  <a:lnTo>
                    <a:pt x="22" y="498"/>
                  </a:lnTo>
                  <a:lnTo>
                    <a:pt x="41" y="438"/>
                  </a:lnTo>
                  <a:lnTo>
                    <a:pt x="34" y="371"/>
                  </a:lnTo>
                  <a:lnTo>
                    <a:pt x="27" y="333"/>
                  </a:lnTo>
                  <a:lnTo>
                    <a:pt x="62" y="244"/>
                  </a:lnTo>
                  <a:lnTo>
                    <a:pt x="91" y="208"/>
                  </a:lnTo>
                  <a:lnTo>
                    <a:pt x="124" y="200"/>
                  </a:lnTo>
                  <a:lnTo>
                    <a:pt x="158" y="179"/>
                  </a:lnTo>
                  <a:lnTo>
                    <a:pt x="186" y="179"/>
                  </a:lnTo>
                  <a:lnTo>
                    <a:pt x="206" y="156"/>
                  </a:lnTo>
                  <a:lnTo>
                    <a:pt x="294" y="142"/>
                  </a:lnTo>
                  <a:lnTo>
                    <a:pt x="349" y="111"/>
                  </a:lnTo>
                  <a:lnTo>
                    <a:pt x="376" y="75"/>
                  </a:lnTo>
                  <a:lnTo>
                    <a:pt x="409" y="67"/>
                  </a:lnTo>
                  <a:lnTo>
                    <a:pt x="424" y="31"/>
                  </a:lnTo>
                  <a:lnTo>
                    <a:pt x="452" y="8"/>
                  </a:lnTo>
                  <a:lnTo>
                    <a:pt x="526" y="0"/>
                  </a:lnTo>
                  <a:lnTo>
                    <a:pt x="553" y="15"/>
                  </a:lnTo>
                  <a:lnTo>
                    <a:pt x="569" y="111"/>
                  </a:lnTo>
                  <a:lnTo>
                    <a:pt x="601" y="134"/>
                  </a:lnTo>
                  <a:lnTo>
                    <a:pt x="636" y="244"/>
                  </a:lnTo>
                  <a:lnTo>
                    <a:pt x="560" y="283"/>
                  </a:lnTo>
                  <a:lnTo>
                    <a:pt x="512" y="283"/>
                  </a:lnTo>
                  <a:lnTo>
                    <a:pt x="493" y="298"/>
                  </a:lnTo>
                  <a:lnTo>
                    <a:pt x="466" y="350"/>
                  </a:lnTo>
                  <a:lnTo>
                    <a:pt x="417" y="342"/>
                  </a:lnTo>
                  <a:lnTo>
                    <a:pt x="349" y="386"/>
                  </a:lnTo>
                  <a:lnTo>
                    <a:pt x="247" y="511"/>
                  </a:lnTo>
                  <a:lnTo>
                    <a:pt x="261" y="535"/>
                  </a:lnTo>
                  <a:lnTo>
                    <a:pt x="280" y="519"/>
                  </a:lnTo>
                  <a:lnTo>
                    <a:pt x="301" y="527"/>
                  </a:lnTo>
                  <a:lnTo>
                    <a:pt x="330" y="586"/>
                  </a:lnTo>
                  <a:lnTo>
                    <a:pt x="261" y="675"/>
                  </a:lnTo>
                  <a:lnTo>
                    <a:pt x="239" y="683"/>
                  </a:lnTo>
                  <a:lnTo>
                    <a:pt x="234" y="675"/>
                  </a:lnTo>
                  <a:lnTo>
                    <a:pt x="234" y="654"/>
                  </a:lnTo>
                  <a:lnTo>
                    <a:pt x="261" y="631"/>
                  </a:lnTo>
                  <a:lnTo>
                    <a:pt x="254" y="623"/>
                  </a:lnTo>
                  <a:lnTo>
                    <a:pt x="211" y="644"/>
                  </a:lnTo>
                  <a:lnTo>
                    <a:pt x="170" y="721"/>
                  </a:lnTo>
                  <a:lnTo>
                    <a:pt x="131" y="675"/>
                  </a:lnTo>
                  <a:lnTo>
                    <a:pt x="84" y="683"/>
                  </a:lnTo>
                  <a:lnTo>
                    <a:pt x="62" y="675"/>
                  </a:lnTo>
                  <a:lnTo>
                    <a:pt x="55" y="623"/>
                  </a:lnTo>
                  <a:lnTo>
                    <a:pt x="41" y="600"/>
                  </a:lnTo>
                  <a:lnTo>
                    <a:pt x="0" y="579"/>
                  </a:lnTo>
                  <a:close/>
                </a:path>
              </a:pathLst>
            </a:custGeom>
            <a:solidFill>
              <a:srgbClr val="939393"/>
            </a:solidFill>
            <a:ln w="1651">
              <a:solidFill>
                <a:schemeClr val="bg1">
                  <a:lumMod val="50000"/>
                </a:schemeClr>
              </a:solidFill>
              <a:prstDash val="solid"/>
              <a:round/>
              <a:headEnd/>
              <a:tailEnd/>
            </a:ln>
          </p:spPr>
          <p:txBody>
            <a:bodyPr/>
            <a:lstStyle/>
            <a:p>
              <a:pPr>
                <a:defRPr/>
              </a:pPr>
              <a:endParaRPr lang="es-ES_tradnl"/>
            </a:p>
          </p:txBody>
        </p:sp>
        <p:sp>
          <p:nvSpPr>
            <p:cNvPr id="115" name="Freeform 55">
              <a:extLst>
                <a:ext uri="{FF2B5EF4-FFF2-40B4-BE49-F238E27FC236}">
                  <a16:creationId xmlns:a16="http://schemas.microsoft.com/office/drawing/2014/main" id="{B4319FAD-3648-4FE5-981D-A2D2FB15D1B8}"/>
                </a:ext>
              </a:extLst>
            </p:cNvPr>
            <p:cNvSpPr>
              <a:spLocks/>
            </p:cNvSpPr>
            <p:nvPr/>
          </p:nvSpPr>
          <p:spPr bwMode="auto">
            <a:xfrm>
              <a:off x="1609297" y="3053661"/>
              <a:ext cx="410760" cy="423277"/>
            </a:xfrm>
            <a:custGeom>
              <a:avLst/>
              <a:gdLst>
                <a:gd name="T0" fmla="*/ 0 w 648"/>
                <a:gd name="T1" fmla="*/ 530858 h 742"/>
                <a:gd name="T2" fmla="*/ 6191 w 648"/>
                <a:gd name="T3" fmla="*/ 436147 h 742"/>
                <a:gd name="T4" fmla="*/ 0 w 648"/>
                <a:gd name="T5" fmla="*/ 394761 h 742"/>
                <a:gd name="T6" fmla="*/ 30069 w 648"/>
                <a:gd name="T7" fmla="*/ 353375 h 742"/>
                <a:gd name="T8" fmla="*/ 10613 w 648"/>
                <a:gd name="T9" fmla="*/ 324723 h 742"/>
                <a:gd name="T10" fmla="*/ 10613 w 648"/>
                <a:gd name="T11" fmla="*/ 293683 h 742"/>
                <a:gd name="T12" fmla="*/ 0 w 648"/>
                <a:gd name="T13" fmla="*/ 265031 h 742"/>
                <a:gd name="T14" fmla="*/ 10613 w 648"/>
                <a:gd name="T15" fmla="*/ 241950 h 742"/>
                <a:gd name="T16" fmla="*/ 42451 w 648"/>
                <a:gd name="T17" fmla="*/ 225237 h 742"/>
                <a:gd name="T18" fmla="*/ 42451 w 648"/>
                <a:gd name="T19" fmla="*/ 212502 h 742"/>
                <a:gd name="T20" fmla="*/ 23879 w 648"/>
                <a:gd name="T21" fmla="*/ 171116 h 742"/>
                <a:gd name="T22" fmla="*/ 30069 w 648"/>
                <a:gd name="T23" fmla="*/ 124159 h 742"/>
                <a:gd name="T24" fmla="*/ 23879 w 648"/>
                <a:gd name="T25" fmla="*/ 111425 h 742"/>
                <a:gd name="T26" fmla="*/ 0 w 648"/>
                <a:gd name="T27" fmla="*/ 101078 h 742"/>
                <a:gd name="T28" fmla="*/ 6191 w 648"/>
                <a:gd name="T29" fmla="*/ 35019 h 742"/>
                <a:gd name="T30" fmla="*/ 17688 w 648"/>
                <a:gd name="T31" fmla="*/ 23081 h 742"/>
                <a:gd name="T32" fmla="*/ 107896 w 648"/>
                <a:gd name="T33" fmla="*/ 0 h 742"/>
                <a:gd name="T34" fmla="*/ 156538 w 648"/>
                <a:gd name="T35" fmla="*/ 23081 h 742"/>
                <a:gd name="T36" fmla="*/ 160960 w 648"/>
                <a:gd name="T37" fmla="*/ 58100 h 742"/>
                <a:gd name="T38" fmla="*/ 174226 w 648"/>
                <a:gd name="T39" fmla="*/ 70038 h 742"/>
                <a:gd name="T40" fmla="*/ 144156 w 648"/>
                <a:gd name="T41" fmla="*/ 146444 h 742"/>
                <a:gd name="T42" fmla="*/ 150347 w 648"/>
                <a:gd name="T43" fmla="*/ 159178 h 742"/>
                <a:gd name="T44" fmla="*/ 160960 w 648"/>
                <a:gd name="T45" fmla="*/ 165545 h 742"/>
                <a:gd name="T46" fmla="*/ 198989 w 648"/>
                <a:gd name="T47" fmla="*/ 152811 h 742"/>
                <a:gd name="T48" fmla="*/ 217561 w 648"/>
                <a:gd name="T49" fmla="*/ 194197 h 742"/>
                <a:gd name="T50" fmla="*/ 260012 w 648"/>
                <a:gd name="T51" fmla="*/ 175892 h 742"/>
                <a:gd name="T52" fmla="*/ 313075 w 648"/>
                <a:gd name="T53" fmla="*/ 206135 h 742"/>
                <a:gd name="T54" fmla="*/ 351104 w 648"/>
                <a:gd name="T55" fmla="*/ 206135 h 742"/>
                <a:gd name="T56" fmla="*/ 367908 w 648"/>
                <a:gd name="T57" fmla="*/ 235583 h 742"/>
                <a:gd name="T58" fmla="*/ 404168 w 648"/>
                <a:gd name="T59" fmla="*/ 218870 h 742"/>
                <a:gd name="T60" fmla="*/ 446619 w 648"/>
                <a:gd name="T61" fmla="*/ 229216 h 742"/>
                <a:gd name="T62" fmla="*/ 459000 w 648"/>
                <a:gd name="T63" fmla="*/ 212502 h 742"/>
                <a:gd name="T64" fmla="*/ 518255 w 648"/>
                <a:gd name="T65" fmla="*/ 225237 h 742"/>
                <a:gd name="T66" fmla="*/ 535942 w 648"/>
                <a:gd name="T67" fmla="*/ 283337 h 742"/>
                <a:gd name="T68" fmla="*/ 573087 w 648"/>
                <a:gd name="T69" fmla="*/ 353375 h 742"/>
                <a:gd name="T70" fmla="*/ 554515 w 648"/>
                <a:gd name="T71" fmla="*/ 388394 h 742"/>
                <a:gd name="T72" fmla="*/ 475804 w 648"/>
                <a:gd name="T73" fmla="*/ 406700 h 742"/>
                <a:gd name="T74" fmla="*/ 420971 w 648"/>
                <a:gd name="T75" fmla="*/ 413067 h 742"/>
                <a:gd name="T76" fmla="*/ 397977 w 648"/>
                <a:gd name="T77" fmla="*/ 406700 h 742"/>
                <a:gd name="T78" fmla="*/ 361717 w 648"/>
                <a:gd name="T79" fmla="*/ 425005 h 742"/>
                <a:gd name="T80" fmla="*/ 355526 w 648"/>
                <a:gd name="T81" fmla="*/ 431372 h 742"/>
                <a:gd name="T82" fmla="*/ 361717 w 648"/>
                <a:gd name="T83" fmla="*/ 472758 h 742"/>
                <a:gd name="T84" fmla="*/ 351104 w 648"/>
                <a:gd name="T85" fmla="*/ 483901 h 742"/>
                <a:gd name="T86" fmla="*/ 319266 w 648"/>
                <a:gd name="T87" fmla="*/ 477534 h 742"/>
                <a:gd name="T88" fmla="*/ 313075 w 648"/>
                <a:gd name="T89" fmla="*/ 483901 h 742"/>
                <a:gd name="T90" fmla="*/ 313075 w 648"/>
                <a:gd name="T91" fmla="*/ 525287 h 742"/>
                <a:gd name="T92" fmla="*/ 300694 w 648"/>
                <a:gd name="T93" fmla="*/ 543593 h 742"/>
                <a:gd name="T94" fmla="*/ 313075 w 648"/>
                <a:gd name="T95" fmla="*/ 565877 h 742"/>
                <a:gd name="T96" fmla="*/ 294503 w 648"/>
                <a:gd name="T97" fmla="*/ 578612 h 742"/>
                <a:gd name="T98" fmla="*/ 270624 w 648"/>
                <a:gd name="T99" fmla="*/ 565877 h 742"/>
                <a:gd name="T100" fmla="*/ 247630 w 648"/>
                <a:gd name="T101" fmla="*/ 572245 h 742"/>
                <a:gd name="T102" fmla="*/ 186607 w 648"/>
                <a:gd name="T103" fmla="*/ 590550 h 742"/>
                <a:gd name="T104" fmla="*/ 144156 w 648"/>
                <a:gd name="T105" fmla="*/ 555531 h 742"/>
                <a:gd name="T106" fmla="*/ 101705 w 648"/>
                <a:gd name="T107" fmla="*/ 565877 h 742"/>
                <a:gd name="T108" fmla="*/ 53064 w 648"/>
                <a:gd name="T109" fmla="*/ 560306 h 742"/>
                <a:gd name="T110" fmla="*/ 48642 w 648"/>
                <a:gd name="T111" fmla="*/ 543593 h 742"/>
                <a:gd name="T112" fmla="*/ 30069 w 648"/>
                <a:gd name="T113" fmla="*/ 543593 h 742"/>
                <a:gd name="T114" fmla="*/ 0 w 648"/>
                <a:gd name="T115" fmla="*/ 530858 h 74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48" h="742">
                  <a:moveTo>
                    <a:pt x="0" y="667"/>
                  </a:moveTo>
                  <a:lnTo>
                    <a:pt x="7" y="548"/>
                  </a:lnTo>
                  <a:lnTo>
                    <a:pt x="0" y="496"/>
                  </a:lnTo>
                  <a:lnTo>
                    <a:pt x="34" y="444"/>
                  </a:lnTo>
                  <a:lnTo>
                    <a:pt x="12" y="408"/>
                  </a:lnTo>
                  <a:lnTo>
                    <a:pt x="12" y="369"/>
                  </a:lnTo>
                  <a:lnTo>
                    <a:pt x="0" y="333"/>
                  </a:lnTo>
                  <a:lnTo>
                    <a:pt x="12" y="304"/>
                  </a:lnTo>
                  <a:lnTo>
                    <a:pt x="48" y="283"/>
                  </a:lnTo>
                  <a:lnTo>
                    <a:pt x="48" y="267"/>
                  </a:lnTo>
                  <a:lnTo>
                    <a:pt x="27" y="215"/>
                  </a:lnTo>
                  <a:lnTo>
                    <a:pt x="34" y="156"/>
                  </a:lnTo>
                  <a:lnTo>
                    <a:pt x="27" y="140"/>
                  </a:lnTo>
                  <a:lnTo>
                    <a:pt x="0" y="127"/>
                  </a:lnTo>
                  <a:lnTo>
                    <a:pt x="7" y="44"/>
                  </a:lnTo>
                  <a:lnTo>
                    <a:pt x="20" y="29"/>
                  </a:lnTo>
                  <a:lnTo>
                    <a:pt x="122" y="0"/>
                  </a:lnTo>
                  <a:lnTo>
                    <a:pt x="177" y="29"/>
                  </a:lnTo>
                  <a:lnTo>
                    <a:pt x="182" y="73"/>
                  </a:lnTo>
                  <a:lnTo>
                    <a:pt x="197" y="88"/>
                  </a:lnTo>
                  <a:lnTo>
                    <a:pt x="163" y="184"/>
                  </a:lnTo>
                  <a:lnTo>
                    <a:pt x="170" y="200"/>
                  </a:lnTo>
                  <a:lnTo>
                    <a:pt x="182" y="208"/>
                  </a:lnTo>
                  <a:lnTo>
                    <a:pt x="225" y="192"/>
                  </a:lnTo>
                  <a:lnTo>
                    <a:pt x="246" y="244"/>
                  </a:lnTo>
                  <a:lnTo>
                    <a:pt x="294" y="221"/>
                  </a:lnTo>
                  <a:lnTo>
                    <a:pt x="354" y="259"/>
                  </a:lnTo>
                  <a:lnTo>
                    <a:pt x="397" y="259"/>
                  </a:lnTo>
                  <a:lnTo>
                    <a:pt x="416" y="296"/>
                  </a:lnTo>
                  <a:lnTo>
                    <a:pt x="457" y="275"/>
                  </a:lnTo>
                  <a:lnTo>
                    <a:pt x="505" y="288"/>
                  </a:lnTo>
                  <a:lnTo>
                    <a:pt x="519" y="267"/>
                  </a:lnTo>
                  <a:lnTo>
                    <a:pt x="586" y="283"/>
                  </a:lnTo>
                  <a:lnTo>
                    <a:pt x="606" y="356"/>
                  </a:lnTo>
                  <a:lnTo>
                    <a:pt x="648" y="444"/>
                  </a:lnTo>
                  <a:lnTo>
                    <a:pt x="627" y="488"/>
                  </a:lnTo>
                  <a:lnTo>
                    <a:pt x="538" y="511"/>
                  </a:lnTo>
                  <a:lnTo>
                    <a:pt x="476" y="519"/>
                  </a:lnTo>
                  <a:lnTo>
                    <a:pt x="450" y="511"/>
                  </a:lnTo>
                  <a:lnTo>
                    <a:pt x="409" y="534"/>
                  </a:lnTo>
                  <a:lnTo>
                    <a:pt x="402" y="542"/>
                  </a:lnTo>
                  <a:lnTo>
                    <a:pt x="409" y="594"/>
                  </a:lnTo>
                  <a:lnTo>
                    <a:pt x="397" y="608"/>
                  </a:lnTo>
                  <a:lnTo>
                    <a:pt x="361" y="600"/>
                  </a:lnTo>
                  <a:lnTo>
                    <a:pt x="354" y="608"/>
                  </a:lnTo>
                  <a:lnTo>
                    <a:pt x="354" y="660"/>
                  </a:lnTo>
                  <a:lnTo>
                    <a:pt x="340" y="683"/>
                  </a:lnTo>
                  <a:lnTo>
                    <a:pt x="354" y="711"/>
                  </a:lnTo>
                  <a:lnTo>
                    <a:pt x="333" y="727"/>
                  </a:lnTo>
                  <a:lnTo>
                    <a:pt x="306" y="711"/>
                  </a:lnTo>
                  <a:lnTo>
                    <a:pt x="280" y="719"/>
                  </a:lnTo>
                  <a:lnTo>
                    <a:pt x="211" y="742"/>
                  </a:lnTo>
                  <a:lnTo>
                    <a:pt x="163" y="698"/>
                  </a:lnTo>
                  <a:lnTo>
                    <a:pt x="115" y="711"/>
                  </a:lnTo>
                  <a:lnTo>
                    <a:pt x="60" y="704"/>
                  </a:lnTo>
                  <a:lnTo>
                    <a:pt x="55" y="683"/>
                  </a:lnTo>
                  <a:lnTo>
                    <a:pt x="34" y="683"/>
                  </a:lnTo>
                  <a:lnTo>
                    <a:pt x="0" y="667"/>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116" name="Freeform 56">
              <a:extLst>
                <a:ext uri="{FF2B5EF4-FFF2-40B4-BE49-F238E27FC236}">
                  <a16:creationId xmlns:a16="http://schemas.microsoft.com/office/drawing/2014/main" id="{5ACE909C-8DE6-4A08-8134-FF8A14E0CBCF}"/>
                </a:ext>
              </a:extLst>
            </p:cNvPr>
            <p:cNvSpPr>
              <a:spLocks/>
            </p:cNvSpPr>
            <p:nvPr/>
          </p:nvSpPr>
          <p:spPr bwMode="auto">
            <a:xfrm>
              <a:off x="2163425" y="2606490"/>
              <a:ext cx="276496" cy="160436"/>
            </a:xfrm>
            <a:custGeom>
              <a:avLst/>
              <a:gdLst>
                <a:gd name="T0" fmla="*/ 0 w 437"/>
                <a:gd name="T1" fmla="*/ 171635 h 283"/>
                <a:gd name="T2" fmla="*/ 12359 w 437"/>
                <a:gd name="T3" fmla="*/ 176381 h 283"/>
                <a:gd name="T4" fmla="*/ 72386 w 437"/>
                <a:gd name="T5" fmla="*/ 147907 h 283"/>
                <a:gd name="T6" fmla="*/ 103282 w 437"/>
                <a:gd name="T7" fmla="*/ 158189 h 283"/>
                <a:gd name="T8" fmla="*/ 145654 w 437"/>
                <a:gd name="T9" fmla="*/ 171635 h 283"/>
                <a:gd name="T10" fmla="*/ 156247 w 437"/>
                <a:gd name="T11" fmla="*/ 135252 h 283"/>
                <a:gd name="T12" fmla="*/ 180964 w 437"/>
                <a:gd name="T13" fmla="*/ 135252 h 283"/>
                <a:gd name="T14" fmla="*/ 217157 w 437"/>
                <a:gd name="T15" fmla="*/ 205646 h 283"/>
                <a:gd name="T16" fmla="*/ 247171 w 437"/>
                <a:gd name="T17" fmla="*/ 205646 h 283"/>
                <a:gd name="T18" fmla="*/ 271888 w 437"/>
                <a:gd name="T19" fmla="*/ 223838 h 283"/>
                <a:gd name="T20" fmla="*/ 289543 w 437"/>
                <a:gd name="T21" fmla="*/ 223838 h 283"/>
                <a:gd name="T22" fmla="*/ 320439 w 437"/>
                <a:gd name="T23" fmla="*/ 182709 h 283"/>
                <a:gd name="T24" fmla="*/ 338094 w 437"/>
                <a:gd name="T25" fmla="*/ 189036 h 283"/>
                <a:gd name="T26" fmla="*/ 356632 w 437"/>
                <a:gd name="T27" fmla="*/ 189036 h 283"/>
                <a:gd name="T28" fmla="*/ 373404 w 437"/>
                <a:gd name="T29" fmla="*/ 176381 h 283"/>
                <a:gd name="T30" fmla="*/ 367225 w 437"/>
                <a:gd name="T31" fmla="*/ 129715 h 283"/>
                <a:gd name="T32" fmla="*/ 379584 w 437"/>
                <a:gd name="T33" fmla="*/ 117060 h 283"/>
                <a:gd name="T34" fmla="*/ 385763 w 437"/>
                <a:gd name="T35" fmla="*/ 88586 h 283"/>
                <a:gd name="T36" fmla="*/ 271888 w 437"/>
                <a:gd name="T37" fmla="*/ 30847 h 283"/>
                <a:gd name="T38" fmla="*/ 259529 w 437"/>
                <a:gd name="T39" fmla="*/ 30847 h 283"/>
                <a:gd name="T40" fmla="*/ 259529 w 437"/>
                <a:gd name="T41" fmla="*/ 41129 h 283"/>
                <a:gd name="T42" fmla="*/ 229516 w 437"/>
                <a:gd name="T43" fmla="*/ 18192 h 283"/>
                <a:gd name="T44" fmla="*/ 221571 w 437"/>
                <a:gd name="T45" fmla="*/ 0 h 283"/>
                <a:gd name="T46" fmla="*/ 174785 w 437"/>
                <a:gd name="T47" fmla="*/ 12655 h 283"/>
                <a:gd name="T48" fmla="*/ 168606 w 437"/>
                <a:gd name="T49" fmla="*/ 30847 h 283"/>
                <a:gd name="T50" fmla="*/ 139475 w 437"/>
                <a:gd name="T51" fmla="*/ 49039 h 283"/>
                <a:gd name="T52" fmla="*/ 133296 w 437"/>
                <a:gd name="T53" fmla="*/ 75931 h 283"/>
                <a:gd name="T54" fmla="*/ 103282 w 437"/>
                <a:gd name="T55" fmla="*/ 59321 h 283"/>
                <a:gd name="T56" fmla="*/ 67089 w 437"/>
                <a:gd name="T57" fmla="*/ 83840 h 283"/>
                <a:gd name="T58" fmla="*/ 6179 w 437"/>
                <a:gd name="T59" fmla="*/ 100450 h 283"/>
                <a:gd name="T60" fmla="*/ 12359 w 437"/>
                <a:gd name="T61" fmla="*/ 135252 h 283"/>
                <a:gd name="T62" fmla="*/ 0 w 437"/>
                <a:gd name="T63" fmla="*/ 171635 h 2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37" h="283">
                  <a:moveTo>
                    <a:pt x="0" y="217"/>
                  </a:moveTo>
                  <a:lnTo>
                    <a:pt x="14" y="223"/>
                  </a:lnTo>
                  <a:lnTo>
                    <a:pt x="82" y="187"/>
                  </a:lnTo>
                  <a:lnTo>
                    <a:pt x="117" y="200"/>
                  </a:lnTo>
                  <a:lnTo>
                    <a:pt x="165" y="217"/>
                  </a:lnTo>
                  <a:lnTo>
                    <a:pt x="177" y="171"/>
                  </a:lnTo>
                  <a:lnTo>
                    <a:pt x="205" y="171"/>
                  </a:lnTo>
                  <a:lnTo>
                    <a:pt x="246" y="260"/>
                  </a:lnTo>
                  <a:lnTo>
                    <a:pt x="280" y="260"/>
                  </a:lnTo>
                  <a:lnTo>
                    <a:pt x="308" y="283"/>
                  </a:lnTo>
                  <a:lnTo>
                    <a:pt x="328" y="283"/>
                  </a:lnTo>
                  <a:lnTo>
                    <a:pt x="363" y="231"/>
                  </a:lnTo>
                  <a:lnTo>
                    <a:pt x="383" y="239"/>
                  </a:lnTo>
                  <a:lnTo>
                    <a:pt x="404" y="239"/>
                  </a:lnTo>
                  <a:lnTo>
                    <a:pt x="423" y="223"/>
                  </a:lnTo>
                  <a:lnTo>
                    <a:pt x="416" y="164"/>
                  </a:lnTo>
                  <a:lnTo>
                    <a:pt x="430" y="148"/>
                  </a:lnTo>
                  <a:lnTo>
                    <a:pt x="437" y="112"/>
                  </a:lnTo>
                  <a:lnTo>
                    <a:pt x="308" y="39"/>
                  </a:lnTo>
                  <a:lnTo>
                    <a:pt x="294" y="39"/>
                  </a:lnTo>
                  <a:lnTo>
                    <a:pt x="294" y="52"/>
                  </a:lnTo>
                  <a:lnTo>
                    <a:pt x="260" y="23"/>
                  </a:lnTo>
                  <a:lnTo>
                    <a:pt x="251" y="0"/>
                  </a:lnTo>
                  <a:lnTo>
                    <a:pt x="198" y="16"/>
                  </a:lnTo>
                  <a:lnTo>
                    <a:pt x="191" y="39"/>
                  </a:lnTo>
                  <a:lnTo>
                    <a:pt x="158" y="62"/>
                  </a:lnTo>
                  <a:lnTo>
                    <a:pt x="151" y="96"/>
                  </a:lnTo>
                  <a:lnTo>
                    <a:pt x="117" y="75"/>
                  </a:lnTo>
                  <a:lnTo>
                    <a:pt x="76" y="106"/>
                  </a:lnTo>
                  <a:lnTo>
                    <a:pt x="7" y="127"/>
                  </a:lnTo>
                  <a:lnTo>
                    <a:pt x="14" y="171"/>
                  </a:lnTo>
                  <a:lnTo>
                    <a:pt x="0" y="217"/>
                  </a:lnTo>
                  <a:close/>
                </a:path>
              </a:pathLst>
            </a:custGeom>
            <a:solidFill>
              <a:srgbClr val="ECF1F9"/>
            </a:solidFill>
            <a:ln w="1651">
              <a:solidFill>
                <a:schemeClr val="bg1">
                  <a:lumMod val="50000"/>
                </a:schemeClr>
              </a:solidFill>
              <a:prstDash val="solid"/>
              <a:round/>
              <a:headEnd/>
              <a:tailEnd/>
            </a:ln>
          </p:spPr>
          <p:txBody>
            <a:bodyPr/>
            <a:lstStyle/>
            <a:p>
              <a:pPr>
                <a:defRPr/>
              </a:pPr>
              <a:endParaRPr lang="es-ES_tradnl"/>
            </a:p>
          </p:txBody>
        </p:sp>
        <p:sp>
          <p:nvSpPr>
            <p:cNvPr id="117" name="Freeform 57">
              <a:extLst>
                <a:ext uri="{FF2B5EF4-FFF2-40B4-BE49-F238E27FC236}">
                  <a16:creationId xmlns:a16="http://schemas.microsoft.com/office/drawing/2014/main" id="{A15807C5-2473-467F-A5B8-55EEFB27DC90}"/>
                </a:ext>
              </a:extLst>
            </p:cNvPr>
            <p:cNvSpPr>
              <a:spLocks/>
            </p:cNvSpPr>
            <p:nvPr/>
          </p:nvSpPr>
          <p:spPr bwMode="auto">
            <a:xfrm>
              <a:off x="1141645" y="3020664"/>
              <a:ext cx="498374" cy="442620"/>
            </a:xfrm>
            <a:custGeom>
              <a:avLst/>
              <a:gdLst>
                <a:gd name="T0" fmla="*/ 16808 w 786"/>
                <a:gd name="T1" fmla="*/ 148241 h 779"/>
                <a:gd name="T2" fmla="*/ 103503 w 786"/>
                <a:gd name="T3" fmla="*/ 148241 h 779"/>
                <a:gd name="T4" fmla="*/ 145081 w 786"/>
                <a:gd name="T5" fmla="*/ 158546 h 779"/>
                <a:gd name="T6" fmla="*/ 151273 w 786"/>
                <a:gd name="T7" fmla="*/ 206110 h 779"/>
                <a:gd name="T8" fmla="*/ 145081 w 786"/>
                <a:gd name="T9" fmla="*/ 282212 h 779"/>
                <a:gd name="T10" fmla="*/ 167196 w 786"/>
                <a:gd name="T11" fmla="*/ 323435 h 779"/>
                <a:gd name="T12" fmla="*/ 295469 w 786"/>
                <a:gd name="T13" fmla="*/ 346424 h 779"/>
                <a:gd name="T14" fmla="*/ 272468 w 786"/>
                <a:gd name="T15" fmla="*/ 389231 h 779"/>
                <a:gd name="T16" fmla="*/ 230006 w 786"/>
                <a:gd name="T17" fmla="*/ 458992 h 779"/>
                <a:gd name="T18" fmla="*/ 191966 w 786"/>
                <a:gd name="T19" fmla="*/ 500214 h 779"/>
                <a:gd name="T20" fmla="*/ 223813 w 786"/>
                <a:gd name="T21" fmla="*/ 523203 h 779"/>
                <a:gd name="T22" fmla="*/ 350316 w 786"/>
                <a:gd name="T23" fmla="*/ 576316 h 779"/>
                <a:gd name="T24" fmla="*/ 416664 w 786"/>
                <a:gd name="T25" fmla="*/ 582658 h 779"/>
                <a:gd name="T26" fmla="*/ 441434 w 786"/>
                <a:gd name="T27" fmla="*/ 558083 h 779"/>
                <a:gd name="T28" fmla="*/ 494512 w 786"/>
                <a:gd name="T29" fmla="*/ 564425 h 779"/>
                <a:gd name="T30" fmla="*/ 615708 w 786"/>
                <a:gd name="T31" fmla="*/ 589000 h 779"/>
                <a:gd name="T32" fmla="*/ 670555 w 786"/>
                <a:gd name="T33" fmla="*/ 611196 h 779"/>
                <a:gd name="T34" fmla="*/ 652862 w 786"/>
                <a:gd name="T35" fmla="*/ 576316 h 779"/>
                <a:gd name="T36" fmla="*/ 652862 w 786"/>
                <a:gd name="T37" fmla="*/ 440759 h 779"/>
                <a:gd name="T38" fmla="*/ 663478 w 786"/>
                <a:gd name="T39" fmla="*/ 370998 h 779"/>
                <a:gd name="T40" fmla="*/ 652862 w 786"/>
                <a:gd name="T41" fmla="*/ 311544 h 779"/>
                <a:gd name="T42" fmla="*/ 695325 w 786"/>
                <a:gd name="T43" fmla="*/ 271907 h 779"/>
                <a:gd name="T44" fmla="*/ 676748 w 786"/>
                <a:gd name="T45" fmla="*/ 218001 h 779"/>
                <a:gd name="T46" fmla="*/ 676748 w 786"/>
                <a:gd name="T47" fmla="*/ 158546 h 779"/>
                <a:gd name="T48" fmla="*/ 640477 w 786"/>
                <a:gd name="T49" fmla="*/ 164888 h 779"/>
                <a:gd name="T50" fmla="*/ 561745 w 786"/>
                <a:gd name="T51" fmla="*/ 123666 h 779"/>
                <a:gd name="T52" fmla="*/ 513090 w 786"/>
                <a:gd name="T53" fmla="*/ 88786 h 779"/>
                <a:gd name="T54" fmla="*/ 350316 w 786"/>
                <a:gd name="T55" fmla="*/ 76102 h 779"/>
                <a:gd name="T56" fmla="*/ 217621 w 786"/>
                <a:gd name="T57" fmla="*/ 41222 h 779"/>
                <a:gd name="T58" fmla="*/ 48655 w 786"/>
                <a:gd name="T59" fmla="*/ 41222 h 779"/>
                <a:gd name="T60" fmla="*/ 6192 w 786"/>
                <a:gd name="T61" fmla="*/ 76102 h 779"/>
                <a:gd name="T62" fmla="*/ 24770 w 786"/>
                <a:gd name="T63" fmla="*/ 105433 h 77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86" h="779">
                  <a:moveTo>
                    <a:pt x="0" y="179"/>
                  </a:moveTo>
                  <a:lnTo>
                    <a:pt x="19" y="187"/>
                  </a:lnTo>
                  <a:lnTo>
                    <a:pt x="62" y="179"/>
                  </a:lnTo>
                  <a:lnTo>
                    <a:pt x="117" y="187"/>
                  </a:lnTo>
                  <a:lnTo>
                    <a:pt x="150" y="187"/>
                  </a:lnTo>
                  <a:lnTo>
                    <a:pt x="164" y="200"/>
                  </a:lnTo>
                  <a:lnTo>
                    <a:pt x="157" y="252"/>
                  </a:lnTo>
                  <a:lnTo>
                    <a:pt x="171" y="260"/>
                  </a:lnTo>
                  <a:lnTo>
                    <a:pt x="179" y="289"/>
                  </a:lnTo>
                  <a:lnTo>
                    <a:pt x="164" y="356"/>
                  </a:lnTo>
                  <a:lnTo>
                    <a:pt x="171" y="400"/>
                  </a:lnTo>
                  <a:lnTo>
                    <a:pt x="189" y="408"/>
                  </a:lnTo>
                  <a:lnTo>
                    <a:pt x="274" y="400"/>
                  </a:lnTo>
                  <a:lnTo>
                    <a:pt x="334" y="437"/>
                  </a:lnTo>
                  <a:lnTo>
                    <a:pt x="341" y="454"/>
                  </a:lnTo>
                  <a:lnTo>
                    <a:pt x="308" y="491"/>
                  </a:lnTo>
                  <a:lnTo>
                    <a:pt x="294" y="543"/>
                  </a:lnTo>
                  <a:lnTo>
                    <a:pt x="260" y="579"/>
                  </a:lnTo>
                  <a:lnTo>
                    <a:pt x="225" y="587"/>
                  </a:lnTo>
                  <a:lnTo>
                    <a:pt x="217" y="631"/>
                  </a:lnTo>
                  <a:lnTo>
                    <a:pt x="225" y="660"/>
                  </a:lnTo>
                  <a:lnTo>
                    <a:pt x="253" y="660"/>
                  </a:lnTo>
                  <a:lnTo>
                    <a:pt x="260" y="675"/>
                  </a:lnTo>
                  <a:lnTo>
                    <a:pt x="396" y="727"/>
                  </a:lnTo>
                  <a:lnTo>
                    <a:pt x="444" y="704"/>
                  </a:lnTo>
                  <a:lnTo>
                    <a:pt x="471" y="735"/>
                  </a:lnTo>
                  <a:lnTo>
                    <a:pt x="492" y="735"/>
                  </a:lnTo>
                  <a:lnTo>
                    <a:pt x="499" y="704"/>
                  </a:lnTo>
                  <a:lnTo>
                    <a:pt x="520" y="696"/>
                  </a:lnTo>
                  <a:lnTo>
                    <a:pt x="559" y="712"/>
                  </a:lnTo>
                  <a:lnTo>
                    <a:pt x="642" y="720"/>
                  </a:lnTo>
                  <a:lnTo>
                    <a:pt x="696" y="743"/>
                  </a:lnTo>
                  <a:lnTo>
                    <a:pt x="738" y="779"/>
                  </a:lnTo>
                  <a:lnTo>
                    <a:pt x="758" y="771"/>
                  </a:lnTo>
                  <a:lnTo>
                    <a:pt x="772" y="743"/>
                  </a:lnTo>
                  <a:lnTo>
                    <a:pt x="738" y="727"/>
                  </a:lnTo>
                  <a:lnTo>
                    <a:pt x="745" y="608"/>
                  </a:lnTo>
                  <a:lnTo>
                    <a:pt x="738" y="556"/>
                  </a:lnTo>
                  <a:lnTo>
                    <a:pt x="772" y="504"/>
                  </a:lnTo>
                  <a:lnTo>
                    <a:pt x="750" y="468"/>
                  </a:lnTo>
                  <a:lnTo>
                    <a:pt x="750" y="429"/>
                  </a:lnTo>
                  <a:lnTo>
                    <a:pt x="738" y="393"/>
                  </a:lnTo>
                  <a:lnTo>
                    <a:pt x="750" y="364"/>
                  </a:lnTo>
                  <a:lnTo>
                    <a:pt x="786" y="343"/>
                  </a:lnTo>
                  <a:lnTo>
                    <a:pt x="786" y="327"/>
                  </a:lnTo>
                  <a:lnTo>
                    <a:pt x="765" y="275"/>
                  </a:lnTo>
                  <a:lnTo>
                    <a:pt x="772" y="216"/>
                  </a:lnTo>
                  <a:lnTo>
                    <a:pt x="765" y="200"/>
                  </a:lnTo>
                  <a:lnTo>
                    <a:pt x="738" y="187"/>
                  </a:lnTo>
                  <a:lnTo>
                    <a:pt x="724" y="208"/>
                  </a:lnTo>
                  <a:lnTo>
                    <a:pt x="690" y="164"/>
                  </a:lnTo>
                  <a:lnTo>
                    <a:pt x="635" y="156"/>
                  </a:lnTo>
                  <a:lnTo>
                    <a:pt x="602" y="119"/>
                  </a:lnTo>
                  <a:lnTo>
                    <a:pt x="580" y="112"/>
                  </a:lnTo>
                  <a:lnTo>
                    <a:pt x="559" y="119"/>
                  </a:lnTo>
                  <a:lnTo>
                    <a:pt x="396" y="96"/>
                  </a:lnTo>
                  <a:lnTo>
                    <a:pt x="322" y="46"/>
                  </a:lnTo>
                  <a:lnTo>
                    <a:pt x="246" y="52"/>
                  </a:lnTo>
                  <a:lnTo>
                    <a:pt x="131" y="0"/>
                  </a:lnTo>
                  <a:lnTo>
                    <a:pt x="55" y="52"/>
                  </a:lnTo>
                  <a:lnTo>
                    <a:pt x="35" y="83"/>
                  </a:lnTo>
                  <a:lnTo>
                    <a:pt x="7" y="96"/>
                  </a:lnTo>
                  <a:lnTo>
                    <a:pt x="7" y="125"/>
                  </a:lnTo>
                  <a:lnTo>
                    <a:pt x="28" y="133"/>
                  </a:lnTo>
                  <a:lnTo>
                    <a:pt x="0" y="179"/>
                  </a:lnTo>
                  <a:close/>
                </a:path>
              </a:pathLst>
            </a:custGeom>
            <a:solidFill>
              <a:srgbClr val="4472C4"/>
            </a:solidFill>
            <a:ln w="1651">
              <a:solidFill>
                <a:schemeClr val="bg1"/>
              </a:solidFill>
              <a:prstDash val="solid"/>
              <a:round/>
              <a:headEnd/>
              <a:tailEnd/>
            </a:ln>
          </p:spPr>
          <p:txBody>
            <a:bodyPr/>
            <a:lstStyle/>
            <a:p>
              <a:pPr>
                <a:defRPr/>
              </a:pPr>
              <a:endParaRPr lang="es-ES_tradnl"/>
            </a:p>
          </p:txBody>
        </p:sp>
        <p:sp>
          <p:nvSpPr>
            <p:cNvPr id="118" name="Freeform 58">
              <a:extLst>
                <a:ext uri="{FF2B5EF4-FFF2-40B4-BE49-F238E27FC236}">
                  <a16:creationId xmlns:a16="http://schemas.microsoft.com/office/drawing/2014/main" id="{689B5E63-81EF-4E33-93DC-8F076A93B5C9}"/>
                </a:ext>
              </a:extLst>
            </p:cNvPr>
            <p:cNvSpPr>
              <a:spLocks/>
            </p:cNvSpPr>
            <p:nvPr/>
          </p:nvSpPr>
          <p:spPr bwMode="auto">
            <a:xfrm>
              <a:off x="2521845" y="2863642"/>
              <a:ext cx="719115" cy="679291"/>
            </a:xfrm>
            <a:custGeom>
              <a:avLst/>
              <a:gdLst>
                <a:gd name="T0" fmla="*/ 18563 w 1135"/>
                <a:gd name="T1" fmla="*/ 758190 h 1195"/>
                <a:gd name="T2" fmla="*/ 54806 w 1135"/>
                <a:gd name="T3" fmla="*/ 824017 h 1195"/>
                <a:gd name="T4" fmla="*/ 104308 w 1135"/>
                <a:gd name="T5" fmla="*/ 819258 h 1195"/>
                <a:gd name="T6" fmla="*/ 234251 w 1135"/>
                <a:gd name="T7" fmla="*/ 947738 h 1195"/>
                <a:gd name="T8" fmla="*/ 301432 w 1135"/>
                <a:gd name="T9" fmla="*/ 912049 h 1195"/>
                <a:gd name="T10" fmla="*/ 308504 w 1135"/>
                <a:gd name="T11" fmla="*/ 877153 h 1195"/>
                <a:gd name="T12" fmla="*/ 384525 w 1135"/>
                <a:gd name="T13" fmla="*/ 860499 h 1195"/>
                <a:gd name="T14" fmla="*/ 384525 w 1135"/>
                <a:gd name="T15" fmla="*/ 819258 h 1195"/>
                <a:gd name="T16" fmla="*/ 471153 w 1135"/>
                <a:gd name="T17" fmla="*/ 824017 h 1195"/>
                <a:gd name="T18" fmla="*/ 525959 w 1135"/>
                <a:gd name="T19" fmla="*/ 829568 h 1195"/>
                <a:gd name="T20" fmla="*/ 585185 w 1135"/>
                <a:gd name="T21" fmla="*/ 807362 h 1195"/>
                <a:gd name="T22" fmla="*/ 608168 w 1135"/>
                <a:gd name="T23" fmla="*/ 766121 h 1195"/>
                <a:gd name="T24" fmla="*/ 658554 w 1135"/>
                <a:gd name="T25" fmla="*/ 776431 h 1195"/>
                <a:gd name="T26" fmla="*/ 652366 w 1135"/>
                <a:gd name="T27" fmla="*/ 736777 h 1195"/>
                <a:gd name="T28" fmla="*/ 694796 w 1135"/>
                <a:gd name="T29" fmla="*/ 747880 h 1195"/>
                <a:gd name="T30" fmla="*/ 755790 w 1135"/>
                <a:gd name="T31" fmla="*/ 782776 h 1195"/>
                <a:gd name="T32" fmla="*/ 899876 w 1135"/>
                <a:gd name="T33" fmla="*/ 847016 h 1195"/>
                <a:gd name="T34" fmla="*/ 946726 w 1135"/>
                <a:gd name="T35" fmla="*/ 847016 h 1195"/>
                <a:gd name="T36" fmla="*/ 1003300 w 1135"/>
                <a:gd name="T37" fmla="*/ 747880 h 1195"/>
                <a:gd name="T38" fmla="*/ 936119 w 1135"/>
                <a:gd name="T39" fmla="*/ 689192 h 1195"/>
                <a:gd name="T40" fmla="*/ 899876 w 1135"/>
                <a:gd name="T41" fmla="*/ 718536 h 1195"/>
                <a:gd name="T42" fmla="*/ 815016 w 1135"/>
                <a:gd name="T43" fmla="*/ 642400 h 1195"/>
                <a:gd name="T44" fmla="*/ 772585 w 1135"/>
                <a:gd name="T45" fmla="*/ 594815 h 1195"/>
                <a:gd name="T46" fmla="*/ 711592 w 1135"/>
                <a:gd name="T47" fmla="*/ 512334 h 1195"/>
                <a:gd name="T48" fmla="*/ 621427 w 1135"/>
                <a:gd name="T49" fmla="*/ 440956 h 1195"/>
                <a:gd name="T50" fmla="*/ 555130 w 1135"/>
                <a:gd name="T51" fmla="*/ 411612 h 1195"/>
                <a:gd name="T52" fmla="*/ 500324 w 1135"/>
                <a:gd name="T53" fmla="*/ 383061 h 1195"/>
                <a:gd name="T54" fmla="*/ 542754 w 1135"/>
                <a:gd name="T55" fmla="*/ 294235 h 1195"/>
                <a:gd name="T56" fmla="*/ 542754 w 1135"/>
                <a:gd name="T57" fmla="*/ 206202 h 1195"/>
                <a:gd name="T58" fmla="*/ 511816 w 1135"/>
                <a:gd name="T59" fmla="*/ 131652 h 1195"/>
                <a:gd name="T60" fmla="*/ 506512 w 1135"/>
                <a:gd name="T61" fmla="*/ 88826 h 1195"/>
                <a:gd name="T62" fmla="*/ 489716 w 1135"/>
                <a:gd name="T63" fmla="*/ 24586 h 1195"/>
                <a:gd name="T64" fmla="*/ 458778 w 1135"/>
                <a:gd name="T65" fmla="*/ 7931 h 1195"/>
                <a:gd name="T66" fmla="*/ 319111 w 1135"/>
                <a:gd name="T67" fmla="*/ 166548 h 1195"/>
                <a:gd name="T68" fmla="*/ 282869 w 1135"/>
                <a:gd name="T69" fmla="*/ 277580 h 1195"/>
                <a:gd name="T70" fmla="*/ 319111 w 1135"/>
                <a:gd name="T71" fmla="*/ 366406 h 1195"/>
                <a:gd name="T72" fmla="*/ 295244 w 1135"/>
                <a:gd name="T73" fmla="*/ 424301 h 1195"/>
                <a:gd name="T74" fmla="*/ 107844 w 1135"/>
                <a:gd name="T75" fmla="*/ 394957 h 1195"/>
                <a:gd name="T76" fmla="*/ 132595 w 1135"/>
                <a:gd name="T77" fmla="*/ 494093 h 1195"/>
                <a:gd name="T78" fmla="*/ 107844 w 1135"/>
                <a:gd name="T79" fmla="*/ 594815 h 1195"/>
                <a:gd name="T80" fmla="*/ 83977 w 1135"/>
                <a:gd name="T81" fmla="*/ 683640 h 1195"/>
                <a:gd name="T82" fmla="*/ 41546 w 1135"/>
                <a:gd name="T83" fmla="*/ 695537 h 1195"/>
                <a:gd name="T84" fmla="*/ 18563 w 1135"/>
                <a:gd name="T85" fmla="*/ 670951 h 11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135" h="1195">
                  <a:moveTo>
                    <a:pt x="0" y="929"/>
                  </a:moveTo>
                  <a:lnTo>
                    <a:pt x="21" y="956"/>
                  </a:lnTo>
                  <a:lnTo>
                    <a:pt x="7" y="995"/>
                  </a:lnTo>
                  <a:lnTo>
                    <a:pt x="62" y="1039"/>
                  </a:lnTo>
                  <a:lnTo>
                    <a:pt x="95" y="1018"/>
                  </a:lnTo>
                  <a:lnTo>
                    <a:pt x="118" y="1033"/>
                  </a:lnTo>
                  <a:lnTo>
                    <a:pt x="212" y="1158"/>
                  </a:lnTo>
                  <a:lnTo>
                    <a:pt x="265" y="1195"/>
                  </a:lnTo>
                  <a:lnTo>
                    <a:pt x="334" y="1173"/>
                  </a:lnTo>
                  <a:lnTo>
                    <a:pt x="341" y="1150"/>
                  </a:lnTo>
                  <a:lnTo>
                    <a:pt x="334" y="1121"/>
                  </a:lnTo>
                  <a:lnTo>
                    <a:pt x="349" y="1106"/>
                  </a:lnTo>
                  <a:lnTo>
                    <a:pt x="389" y="1085"/>
                  </a:lnTo>
                  <a:lnTo>
                    <a:pt x="435" y="1085"/>
                  </a:lnTo>
                  <a:lnTo>
                    <a:pt x="430" y="1039"/>
                  </a:lnTo>
                  <a:lnTo>
                    <a:pt x="435" y="1033"/>
                  </a:lnTo>
                  <a:lnTo>
                    <a:pt x="499" y="1010"/>
                  </a:lnTo>
                  <a:lnTo>
                    <a:pt x="533" y="1039"/>
                  </a:lnTo>
                  <a:lnTo>
                    <a:pt x="566" y="1033"/>
                  </a:lnTo>
                  <a:lnTo>
                    <a:pt x="595" y="1046"/>
                  </a:lnTo>
                  <a:lnTo>
                    <a:pt x="635" y="1046"/>
                  </a:lnTo>
                  <a:lnTo>
                    <a:pt x="662" y="1018"/>
                  </a:lnTo>
                  <a:lnTo>
                    <a:pt x="681" y="1039"/>
                  </a:lnTo>
                  <a:lnTo>
                    <a:pt x="688" y="966"/>
                  </a:lnTo>
                  <a:lnTo>
                    <a:pt x="703" y="956"/>
                  </a:lnTo>
                  <a:lnTo>
                    <a:pt x="745" y="979"/>
                  </a:lnTo>
                  <a:lnTo>
                    <a:pt x="752" y="956"/>
                  </a:lnTo>
                  <a:lnTo>
                    <a:pt x="738" y="929"/>
                  </a:lnTo>
                  <a:lnTo>
                    <a:pt x="745" y="914"/>
                  </a:lnTo>
                  <a:lnTo>
                    <a:pt x="786" y="943"/>
                  </a:lnTo>
                  <a:lnTo>
                    <a:pt x="798" y="966"/>
                  </a:lnTo>
                  <a:lnTo>
                    <a:pt x="855" y="987"/>
                  </a:lnTo>
                  <a:lnTo>
                    <a:pt x="990" y="1077"/>
                  </a:lnTo>
                  <a:lnTo>
                    <a:pt x="1018" y="1068"/>
                  </a:lnTo>
                  <a:lnTo>
                    <a:pt x="1078" y="1106"/>
                  </a:lnTo>
                  <a:lnTo>
                    <a:pt x="1071" y="1068"/>
                  </a:lnTo>
                  <a:lnTo>
                    <a:pt x="1106" y="979"/>
                  </a:lnTo>
                  <a:lnTo>
                    <a:pt x="1135" y="943"/>
                  </a:lnTo>
                  <a:lnTo>
                    <a:pt x="1112" y="891"/>
                  </a:lnTo>
                  <a:lnTo>
                    <a:pt x="1059" y="869"/>
                  </a:lnTo>
                  <a:lnTo>
                    <a:pt x="1044" y="877"/>
                  </a:lnTo>
                  <a:lnTo>
                    <a:pt x="1018" y="906"/>
                  </a:lnTo>
                  <a:lnTo>
                    <a:pt x="990" y="906"/>
                  </a:lnTo>
                  <a:lnTo>
                    <a:pt x="922" y="810"/>
                  </a:lnTo>
                  <a:lnTo>
                    <a:pt x="908" y="743"/>
                  </a:lnTo>
                  <a:lnTo>
                    <a:pt x="874" y="750"/>
                  </a:lnTo>
                  <a:lnTo>
                    <a:pt x="812" y="675"/>
                  </a:lnTo>
                  <a:lnTo>
                    <a:pt x="805" y="646"/>
                  </a:lnTo>
                  <a:lnTo>
                    <a:pt x="752" y="646"/>
                  </a:lnTo>
                  <a:lnTo>
                    <a:pt x="703" y="556"/>
                  </a:lnTo>
                  <a:lnTo>
                    <a:pt x="669" y="550"/>
                  </a:lnTo>
                  <a:lnTo>
                    <a:pt x="628" y="519"/>
                  </a:lnTo>
                  <a:lnTo>
                    <a:pt x="566" y="512"/>
                  </a:lnTo>
                  <a:lnTo>
                    <a:pt x="566" y="483"/>
                  </a:lnTo>
                  <a:lnTo>
                    <a:pt x="586" y="462"/>
                  </a:lnTo>
                  <a:lnTo>
                    <a:pt x="614" y="371"/>
                  </a:lnTo>
                  <a:lnTo>
                    <a:pt x="621" y="267"/>
                  </a:lnTo>
                  <a:lnTo>
                    <a:pt x="614" y="260"/>
                  </a:lnTo>
                  <a:lnTo>
                    <a:pt x="586" y="289"/>
                  </a:lnTo>
                  <a:lnTo>
                    <a:pt x="579" y="166"/>
                  </a:lnTo>
                  <a:lnTo>
                    <a:pt x="566" y="148"/>
                  </a:lnTo>
                  <a:lnTo>
                    <a:pt x="573" y="112"/>
                  </a:lnTo>
                  <a:lnTo>
                    <a:pt x="540" y="75"/>
                  </a:lnTo>
                  <a:lnTo>
                    <a:pt x="554" y="31"/>
                  </a:lnTo>
                  <a:lnTo>
                    <a:pt x="545" y="0"/>
                  </a:lnTo>
                  <a:lnTo>
                    <a:pt x="519" y="10"/>
                  </a:lnTo>
                  <a:lnTo>
                    <a:pt x="430" y="104"/>
                  </a:lnTo>
                  <a:lnTo>
                    <a:pt x="361" y="210"/>
                  </a:lnTo>
                  <a:lnTo>
                    <a:pt x="361" y="289"/>
                  </a:lnTo>
                  <a:lnTo>
                    <a:pt x="320" y="350"/>
                  </a:lnTo>
                  <a:lnTo>
                    <a:pt x="329" y="439"/>
                  </a:lnTo>
                  <a:lnTo>
                    <a:pt x="361" y="462"/>
                  </a:lnTo>
                  <a:lnTo>
                    <a:pt x="349" y="519"/>
                  </a:lnTo>
                  <a:lnTo>
                    <a:pt x="334" y="535"/>
                  </a:lnTo>
                  <a:lnTo>
                    <a:pt x="258" y="556"/>
                  </a:lnTo>
                  <a:lnTo>
                    <a:pt x="122" y="498"/>
                  </a:lnTo>
                  <a:lnTo>
                    <a:pt x="122" y="550"/>
                  </a:lnTo>
                  <a:lnTo>
                    <a:pt x="150" y="623"/>
                  </a:lnTo>
                  <a:lnTo>
                    <a:pt x="143" y="691"/>
                  </a:lnTo>
                  <a:lnTo>
                    <a:pt x="122" y="750"/>
                  </a:lnTo>
                  <a:lnTo>
                    <a:pt x="88" y="750"/>
                  </a:lnTo>
                  <a:lnTo>
                    <a:pt x="95" y="862"/>
                  </a:lnTo>
                  <a:lnTo>
                    <a:pt x="83" y="877"/>
                  </a:lnTo>
                  <a:lnTo>
                    <a:pt x="47" y="877"/>
                  </a:lnTo>
                  <a:lnTo>
                    <a:pt x="33" y="846"/>
                  </a:lnTo>
                  <a:lnTo>
                    <a:pt x="21" y="846"/>
                  </a:lnTo>
                  <a:lnTo>
                    <a:pt x="0" y="929"/>
                  </a:lnTo>
                  <a:close/>
                </a:path>
              </a:pathLst>
            </a:custGeom>
            <a:solidFill>
              <a:srgbClr val="FAFAFA"/>
            </a:solidFill>
            <a:ln w="1651">
              <a:solidFill>
                <a:schemeClr val="tx1">
                  <a:lumMod val="50000"/>
                  <a:lumOff val="50000"/>
                </a:schemeClr>
              </a:solidFill>
              <a:prstDash val="solid"/>
              <a:round/>
              <a:headEnd/>
              <a:tailEnd/>
            </a:ln>
          </p:spPr>
          <p:txBody>
            <a:bodyPr/>
            <a:lstStyle/>
            <a:p>
              <a:pPr>
                <a:defRPr/>
              </a:pPr>
              <a:endParaRPr lang="es-ES_tradnl"/>
            </a:p>
          </p:txBody>
        </p:sp>
        <p:sp>
          <p:nvSpPr>
            <p:cNvPr id="119" name="Line 85">
              <a:extLst>
                <a:ext uri="{FF2B5EF4-FFF2-40B4-BE49-F238E27FC236}">
                  <a16:creationId xmlns:a16="http://schemas.microsoft.com/office/drawing/2014/main" id="{79C7D650-3F61-439E-BE9F-CFC7998C6C66}"/>
                </a:ext>
              </a:extLst>
            </p:cNvPr>
            <p:cNvSpPr>
              <a:spLocks noChangeShapeType="1"/>
            </p:cNvSpPr>
            <p:nvPr/>
          </p:nvSpPr>
          <p:spPr bwMode="auto">
            <a:xfrm>
              <a:off x="607998" y="2944429"/>
              <a:ext cx="113784" cy="1137"/>
            </a:xfrm>
            <a:prstGeom prst="line">
              <a:avLst/>
            </a:prstGeom>
            <a:noFill/>
            <a:ln w="1588">
              <a:solidFill>
                <a:schemeClr val="bg1">
                  <a:lumMod val="50000"/>
                </a:schemeClr>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120" name="Freeform 86">
              <a:extLst>
                <a:ext uri="{FF2B5EF4-FFF2-40B4-BE49-F238E27FC236}">
                  <a16:creationId xmlns:a16="http://schemas.microsoft.com/office/drawing/2014/main" id="{207C1302-6CC3-44C2-8490-1555F745F386}"/>
                </a:ext>
              </a:extLst>
            </p:cNvPr>
            <p:cNvSpPr>
              <a:spLocks/>
            </p:cNvSpPr>
            <p:nvPr/>
          </p:nvSpPr>
          <p:spPr bwMode="auto">
            <a:xfrm>
              <a:off x="2249901" y="4679635"/>
              <a:ext cx="471066" cy="436931"/>
            </a:xfrm>
            <a:custGeom>
              <a:avLst/>
              <a:gdLst>
                <a:gd name="T0" fmla="*/ 0 w 744"/>
                <a:gd name="T1" fmla="*/ 587404 h 769"/>
                <a:gd name="T2" fmla="*/ 6184 w 744"/>
                <a:gd name="T3" fmla="*/ 568379 h 769"/>
                <a:gd name="T4" fmla="*/ 25618 w 744"/>
                <a:gd name="T5" fmla="*/ 550146 h 769"/>
                <a:gd name="T6" fmla="*/ 42402 w 744"/>
                <a:gd name="T7" fmla="*/ 550146 h 769"/>
                <a:gd name="T8" fmla="*/ 54769 w 744"/>
                <a:gd name="T9" fmla="*/ 533499 h 769"/>
                <a:gd name="T10" fmla="*/ 36218 w 744"/>
                <a:gd name="T11" fmla="*/ 481972 h 769"/>
                <a:gd name="T12" fmla="*/ 60952 w 744"/>
                <a:gd name="T13" fmla="*/ 463740 h 769"/>
                <a:gd name="T14" fmla="*/ 60952 w 744"/>
                <a:gd name="T15" fmla="*/ 451056 h 769"/>
                <a:gd name="T16" fmla="*/ 42402 w 744"/>
                <a:gd name="T17" fmla="*/ 416177 h 769"/>
                <a:gd name="T18" fmla="*/ 54769 w 744"/>
                <a:gd name="T19" fmla="*/ 397944 h 769"/>
                <a:gd name="T20" fmla="*/ 78620 w 744"/>
                <a:gd name="T21" fmla="*/ 393188 h 769"/>
                <a:gd name="T22" fmla="*/ 97170 w 744"/>
                <a:gd name="T23" fmla="*/ 317087 h 769"/>
                <a:gd name="T24" fmla="*/ 115721 w 744"/>
                <a:gd name="T25" fmla="*/ 317087 h 769"/>
                <a:gd name="T26" fmla="*/ 133388 w 744"/>
                <a:gd name="T27" fmla="*/ 335320 h 769"/>
                <a:gd name="T28" fmla="*/ 139572 w 744"/>
                <a:gd name="T29" fmla="*/ 328185 h 769"/>
                <a:gd name="T30" fmla="*/ 175790 w 744"/>
                <a:gd name="T31" fmla="*/ 335320 h 769"/>
                <a:gd name="T32" fmla="*/ 186390 w 744"/>
                <a:gd name="T33" fmla="*/ 321843 h 769"/>
                <a:gd name="T34" fmla="*/ 204941 w 744"/>
                <a:gd name="T35" fmla="*/ 245743 h 769"/>
                <a:gd name="T36" fmla="*/ 272960 w 744"/>
                <a:gd name="T37" fmla="*/ 204521 h 769"/>
                <a:gd name="T38" fmla="*/ 283561 w 744"/>
                <a:gd name="T39" fmla="*/ 181532 h 769"/>
                <a:gd name="T40" fmla="*/ 338330 w 744"/>
                <a:gd name="T41" fmla="*/ 163300 h 769"/>
                <a:gd name="T42" fmla="*/ 332146 w 744"/>
                <a:gd name="T43" fmla="*/ 115737 h 769"/>
                <a:gd name="T44" fmla="*/ 350697 w 744"/>
                <a:gd name="T45" fmla="*/ 110188 h 769"/>
                <a:gd name="T46" fmla="*/ 350697 w 744"/>
                <a:gd name="T47" fmla="*/ 74515 h 769"/>
                <a:gd name="T48" fmla="*/ 363064 w 744"/>
                <a:gd name="T49" fmla="*/ 51527 h 769"/>
                <a:gd name="T50" fmla="*/ 356880 w 744"/>
                <a:gd name="T51" fmla="*/ 11098 h 769"/>
                <a:gd name="T52" fmla="*/ 374548 w 744"/>
                <a:gd name="T53" fmla="*/ 0 h 769"/>
                <a:gd name="T54" fmla="*/ 477018 w 744"/>
                <a:gd name="T55" fmla="*/ 4756 h 769"/>
                <a:gd name="T56" fmla="*/ 494685 w 744"/>
                <a:gd name="T57" fmla="*/ 29331 h 769"/>
                <a:gd name="T58" fmla="*/ 477018 w 744"/>
                <a:gd name="T59" fmla="*/ 105431 h 769"/>
                <a:gd name="T60" fmla="*/ 488502 w 744"/>
                <a:gd name="T61" fmla="*/ 133969 h 769"/>
                <a:gd name="T62" fmla="*/ 530904 w 744"/>
                <a:gd name="T63" fmla="*/ 187874 h 769"/>
                <a:gd name="T64" fmla="*/ 635141 w 744"/>
                <a:gd name="T65" fmla="*/ 216412 h 769"/>
                <a:gd name="T66" fmla="*/ 657225 w 744"/>
                <a:gd name="T67" fmla="*/ 257633 h 769"/>
                <a:gd name="T68" fmla="*/ 621007 w 744"/>
                <a:gd name="T69" fmla="*/ 280622 h 769"/>
                <a:gd name="T70" fmla="*/ 614823 w 744"/>
                <a:gd name="T71" fmla="*/ 309160 h 769"/>
                <a:gd name="T72" fmla="*/ 585672 w 744"/>
                <a:gd name="T73" fmla="*/ 335320 h 769"/>
                <a:gd name="T74" fmla="*/ 549454 w 744"/>
                <a:gd name="T75" fmla="*/ 475631 h 769"/>
                <a:gd name="T76" fmla="*/ 525603 w 744"/>
                <a:gd name="T77" fmla="*/ 504961 h 769"/>
                <a:gd name="T78" fmla="*/ 477018 w 744"/>
                <a:gd name="T79" fmla="*/ 539841 h 769"/>
                <a:gd name="T80" fmla="*/ 454051 w 744"/>
                <a:gd name="T81" fmla="*/ 587404 h 769"/>
                <a:gd name="T82" fmla="*/ 427550 w 744"/>
                <a:gd name="T83" fmla="*/ 599295 h 769"/>
                <a:gd name="T84" fmla="*/ 399282 w 744"/>
                <a:gd name="T85" fmla="*/ 592953 h 769"/>
                <a:gd name="T86" fmla="*/ 386915 w 744"/>
                <a:gd name="T87" fmla="*/ 556488 h 769"/>
                <a:gd name="T88" fmla="*/ 350697 w 744"/>
                <a:gd name="T89" fmla="*/ 533499 h 769"/>
                <a:gd name="T90" fmla="*/ 332146 w 744"/>
                <a:gd name="T91" fmla="*/ 539841 h 769"/>
                <a:gd name="T92" fmla="*/ 291511 w 744"/>
                <a:gd name="T93" fmla="*/ 533499 h 769"/>
                <a:gd name="T94" fmla="*/ 272960 w 744"/>
                <a:gd name="T95" fmla="*/ 550146 h 769"/>
                <a:gd name="T96" fmla="*/ 247343 w 744"/>
                <a:gd name="T97" fmla="*/ 556488 h 769"/>
                <a:gd name="T98" fmla="*/ 211125 w 744"/>
                <a:gd name="T99" fmla="*/ 605636 h 769"/>
                <a:gd name="T100" fmla="*/ 186390 w 744"/>
                <a:gd name="T101" fmla="*/ 609600 h 769"/>
                <a:gd name="T102" fmla="*/ 151939 w 744"/>
                <a:gd name="T103" fmla="*/ 609600 h 769"/>
                <a:gd name="T104" fmla="*/ 109538 w 744"/>
                <a:gd name="T105" fmla="*/ 581062 h 769"/>
                <a:gd name="T106" fmla="*/ 54769 w 744"/>
                <a:gd name="T107" fmla="*/ 581062 h 769"/>
                <a:gd name="T108" fmla="*/ 13251 w 744"/>
                <a:gd name="T109" fmla="*/ 592953 h 769"/>
                <a:gd name="T110" fmla="*/ 0 w 744"/>
                <a:gd name="T111" fmla="*/ 587404 h 7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44" h="769">
                  <a:moveTo>
                    <a:pt x="0" y="741"/>
                  </a:moveTo>
                  <a:lnTo>
                    <a:pt x="7" y="717"/>
                  </a:lnTo>
                  <a:lnTo>
                    <a:pt x="29" y="694"/>
                  </a:lnTo>
                  <a:lnTo>
                    <a:pt x="48" y="694"/>
                  </a:lnTo>
                  <a:lnTo>
                    <a:pt x="62" y="673"/>
                  </a:lnTo>
                  <a:lnTo>
                    <a:pt x="41" y="608"/>
                  </a:lnTo>
                  <a:lnTo>
                    <a:pt x="69" y="585"/>
                  </a:lnTo>
                  <a:lnTo>
                    <a:pt x="69" y="569"/>
                  </a:lnTo>
                  <a:lnTo>
                    <a:pt x="48" y="525"/>
                  </a:lnTo>
                  <a:lnTo>
                    <a:pt x="62" y="502"/>
                  </a:lnTo>
                  <a:lnTo>
                    <a:pt x="89" y="496"/>
                  </a:lnTo>
                  <a:lnTo>
                    <a:pt x="110" y="400"/>
                  </a:lnTo>
                  <a:lnTo>
                    <a:pt x="131" y="400"/>
                  </a:lnTo>
                  <a:lnTo>
                    <a:pt x="151" y="423"/>
                  </a:lnTo>
                  <a:lnTo>
                    <a:pt x="158" y="414"/>
                  </a:lnTo>
                  <a:lnTo>
                    <a:pt x="199" y="423"/>
                  </a:lnTo>
                  <a:lnTo>
                    <a:pt x="211" y="406"/>
                  </a:lnTo>
                  <a:lnTo>
                    <a:pt x="232" y="310"/>
                  </a:lnTo>
                  <a:lnTo>
                    <a:pt x="309" y="258"/>
                  </a:lnTo>
                  <a:lnTo>
                    <a:pt x="321" y="229"/>
                  </a:lnTo>
                  <a:lnTo>
                    <a:pt x="383" y="206"/>
                  </a:lnTo>
                  <a:lnTo>
                    <a:pt x="376" y="146"/>
                  </a:lnTo>
                  <a:lnTo>
                    <a:pt x="397" y="139"/>
                  </a:lnTo>
                  <a:lnTo>
                    <a:pt x="397" y="94"/>
                  </a:lnTo>
                  <a:lnTo>
                    <a:pt x="411" y="65"/>
                  </a:lnTo>
                  <a:lnTo>
                    <a:pt x="404" y="14"/>
                  </a:lnTo>
                  <a:lnTo>
                    <a:pt x="424" y="0"/>
                  </a:lnTo>
                  <a:lnTo>
                    <a:pt x="540" y="6"/>
                  </a:lnTo>
                  <a:lnTo>
                    <a:pt x="560" y="37"/>
                  </a:lnTo>
                  <a:lnTo>
                    <a:pt x="540" y="133"/>
                  </a:lnTo>
                  <a:lnTo>
                    <a:pt x="553" y="169"/>
                  </a:lnTo>
                  <a:lnTo>
                    <a:pt x="601" y="237"/>
                  </a:lnTo>
                  <a:lnTo>
                    <a:pt x="719" y="273"/>
                  </a:lnTo>
                  <a:lnTo>
                    <a:pt x="744" y="325"/>
                  </a:lnTo>
                  <a:lnTo>
                    <a:pt x="703" y="354"/>
                  </a:lnTo>
                  <a:lnTo>
                    <a:pt x="696" y="390"/>
                  </a:lnTo>
                  <a:lnTo>
                    <a:pt x="663" y="423"/>
                  </a:lnTo>
                  <a:lnTo>
                    <a:pt x="622" y="600"/>
                  </a:lnTo>
                  <a:lnTo>
                    <a:pt x="595" y="637"/>
                  </a:lnTo>
                  <a:lnTo>
                    <a:pt x="540" y="681"/>
                  </a:lnTo>
                  <a:lnTo>
                    <a:pt x="514" y="741"/>
                  </a:lnTo>
                  <a:lnTo>
                    <a:pt x="484" y="756"/>
                  </a:lnTo>
                  <a:lnTo>
                    <a:pt x="452" y="748"/>
                  </a:lnTo>
                  <a:lnTo>
                    <a:pt x="438" y="702"/>
                  </a:lnTo>
                  <a:lnTo>
                    <a:pt x="397" y="673"/>
                  </a:lnTo>
                  <a:lnTo>
                    <a:pt x="376" y="681"/>
                  </a:lnTo>
                  <a:lnTo>
                    <a:pt x="330" y="673"/>
                  </a:lnTo>
                  <a:lnTo>
                    <a:pt x="309" y="694"/>
                  </a:lnTo>
                  <a:lnTo>
                    <a:pt x="280" y="702"/>
                  </a:lnTo>
                  <a:lnTo>
                    <a:pt x="239" y="764"/>
                  </a:lnTo>
                  <a:lnTo>
                    <a:pt x="211" y="769"/>
                  </a:lnTo>
                  <a:lnTo>
                    <a:pt x="172" y="769"/>
                  </a:lnTo>
                  <a:lnTo>
                    <a:pt x="124" y="733"/>
                  </a:lnTo>
                  <a:lnTo>
                    <a:pt x="62" y="733"/>
                  </a:lnTo>
                  <a:lnTo>
                    <a:pt x="15" y="748"/>
                  </a:lnTo>
                  <a:lnTo>
                    <a:pt x="0" y="741"/>
                  </a:lnTo>
                  <a:close/>
                </a:path>
              </a:pathLst>
            </a:custGeom>
            <a:solidFill>
              <a:srgbClr val="FFFFFF"/>
            </a:solidFill>
            <a:ln w="1651">
              <a:solidFill>
                <a:schemeClr val="tx1">
                  <a:lumMod val="50000"/>
                  <a:lumOff val="50000"/>
                </a:schemeClr>
              </a:solidFill>
              <a:prstDash val="solid"/>
              <a:round/>
              <a:headEnd/>
              <a:tailEnd/>
            </a:ln>
          </p:spPr>
          <p:txBody>
            <a:bodyPr/>
            <a:lstStyle/>
            <a:p>
              <a:pPr>
                <a:defRPr/>
              </a:pPr>
              <a:endParaRPr lang="es-ES_tradnl"/>
            </a:p>
          </p:txBody>
        </p:sp>
        <p:sp>
          <p:nvSpPr>
            <p:cNvPr id="121" name="Freeform 87">
              <a:extLst>
                <a:ext uri="{FF2B5EF4-FFF2-40B4-BE49-F238E27FC236}">
                  <a16:creationId xmlns:a16="http://schemas.microsoft.com/office/drawing/2014/main" id="{B4DE8CF7-BED0-4684-909F-357670FF1900}"/>
                </a:ext>
              </a:extLst>
            </p:cNvPr>
            <p:cNvSpPr>
              <a:spLocks/>
            </p:cNvSpPr>
            <p:nvPr/>
          </p:nvSpPr>
          <p:spPr bwMode="auto">
            <a:xfrm>
              <a:off x="1245189" y="4990266"/>
              <a:ext cx="423277" cy="364109"/>
            </a:xfrm>
            <a:custGeom>
              <a:avLst/>
              <a:gdLst>
                <a:gd name="T0" fmla="*/ 0 w 668"/>
                <a:gd name="T1" fmla="*/ 166427 h 641"/>
                <a:gd name="T2" fmla="*/ 0 w 668"/>
                <a:gd name="T3" fmla="*/ 141860 h 641"/>
                <a:gd name="T4" fmla="*/ 46855 w 668"/>
                <a:gd name="T5" fmla="*/ 106989 h 641"/>
                <a:gd name="T6" fmla="*/ 53927 w 668"/>
                <a:gd name="T7" fmla="*/ 65778 h 641"/>
                <a:gd name="T8" fmla="*/ 84869 w 668"/>
                <a:gd name="T9" fmla="*/ 42796 h 641"/>
                <a:gd name="T10" fmla="*/ 216594 w 668"/>
                <a:gd name="T11" fmla="*/ 49136 h 641"/>
                <a:gd name="T12" fmla="*/ 306768 w 668"/>
                <a:gd name="T13" fmla="*/ 7925 h 641"/>
                <a:gd name="T14" fmla="*/ 361579 w 668"/>
                <a:gd name="T15" fmla="*/ 12680 h 641"/>
                <a:gd name="T16" fmla="*/ 397826 w 668"/>
                <a:gd name="T17" fmla="*/ 35663 h 641"/>
                <a:gd name="T18" fmla="*/ 446449 w 668"/>
                <a:gd name="T19" fmla="*/ 35663 h 641"/>
                <a:gd name="T20" fmla="*/ 482695 w 668"/>
                <a:gd name="T21" fmla="*/ 0 h 641"/>
                <a:gd name="T22" fmla="*/ 525130 w 668"/>
                <a:gd name="T23" fmla="*/ 35663 h 641"/>
                <a:gd name="T24" fmla="*/ 543695 w 668"/>
                <a:gd name="T25" fmla="*/ 18228 h 641"/>
                <a:gd name="T26" fmla="*/ 590550 w 668"/>
                <a:gd name="T27" fmla="*/ 7925 h 641"/>
                <a:gd name="T28" fmla="*/ 579941 w 668"/>
                <a:gd name="T29" fmla="*/ 72119 h 641"/>
                <a:gd name="T30" fmla="*/ 513637 w 668"/>
                <a:gd name="T31" fmla="*/ 77666 h 641"/>
                <a:gd name="T32" fmla="*/ 501260 w 668"/>
                <a:gd name="T33" fmla="*/ 95101 h 641"/>
                <a:gd name="T34" fmla="*/ 507449 w 668"/>
                <a:gd name="T35" fmla="*/ 135520 h 641"/>
                <a:gd name="T36" fmla="*/ 501260 w 668"/>
                <a:gd name="T37" fmla="*/ 148200 h 641"/>
                <a:gd name="T38" fmla="*/ 422579 w 668"/>
                <a:gd name="T39" fmla="*/ 189410 h 641"/>
                <a:gd name="T40" fmla="*/ 381029 w 668"/>
                <a:gd name="T41" fmla="*/ 260736 h 641"/>
                <a:gd name="T42" fmla="*/ 387217 w 668"/>
                <a:gd name="T43" fmla="*/ 271832 h 641"/>
                <a:gd name="T44" fmla="*/ 440260 w 668"/>
                <a:gd name="T45" fmla="*/ 247264 h 641"/>
                <a:gd name="T46" fmla="*/ 458826 w 668"/>
                <a:gd name="T47" fmla="*/ 260736 h 641"/>
                <a:gd name="T48" fmla="*/ 482695 w 668"/>
                <a:gd name="T49" fmla="*/ 318590 h 641"/>
                <a:gd name="T50" fmla="*/ 513637 w 668"/>
                <a:gd name="T51" fmla="*/ 358215 h 641"/>
                <a:gd name="T52" fmla="*/ 458826 w 668"/>
                <a:gd name="T53" fmla="*/ 448562 h 641"/>
                <a:gd name="T54" fmla="*/ 440260 w 668"/>
                <a:gd name="T55" fmla="*/ 430334 h 641"/>
                <a:gd name="T56" fmla="*/ 429652 w 668"/>
                <a:gd name="T57" fmla="*/ 430334 h 641"/>
                <a:gd name="T58" fmla="*/ 440260 w 668"/>
                <a:gd name="T59" fmla="*/ 471544 h 641"/>
                <a:gd name="T60" fmla="*/ 381029 w 668"/>
                <a:gd name="T61" fmla="*/ 508000 h 641"/>
                <a:gd name="T62" fmla="*/ 367768 w 668"/>
                <a:gd name="T63" fmla="*/ 508000 h 641"/>
                <a:gd name="T64" fmla="*/ 320029 w 668"/>
                <a:gd name="T65" fmla="*/ 471544 h 641"/>
                <a:gd name="T66" fmla="*/ 247536 w 668"/>
                <a:gd name="T67" fmla="*/ 435881 h 641"/>
                <a:gd name="T68" fmla="*/ 235159 w 668"/>
                <a:gd name="T69" fmla="*/ 413691 h 641"/>
                <a:gd name="T70" fmla="*/ 194493 w 668"/>
                <a:gd name="T71" fmla="*/ 413691 h 641"/>
                <a:gd name="T72" fmla="*/ 170623 w 668"/>
                <a:gd name="T73" fmla="*/ 401011 h 641"/>
                <a:gd name="T74" fmla="*/ 103435 w 668"/>
                <a:gd name="T75" fmla="*/ 323345 h 641"/>
                <a:gd name="T76" fmla="*/ 84869 w 668"/>
                <a:gd name="T77" fmla="*/ 290059 h 641"/>
                <a:gd name="T78" fmla="*/ 66304 w 668"/>
                <a:gd name="T79" fmla="*/ 277379 h 641"/>
                <a:gd name="T80" fmla="*/ 42435 w 668"/>
                <a:gd name="T81" fmla="*/ 230621 h 641"/>
                <a:gd name="T82" fmla="*/ 42435 w 668"/>
                <a:gd name="T83" fmla="*/ 219526 h 641"/>
                <a:gd name="T84" fmla="*/ 66304 w 668"/>
                <a:gd name="T85" fmla="*/ 224281 h 641"/>
                <a:gd name="T86" fmla="*/ 89290 w 668"/>
                <a:gd name="T87" fmla="*/ 254396 h 641"/>
                <a:gd name="T88" fmla="*/ 114927 w 668"/>
                <a:gd name="T89" fmla="*/ 254396 h 641"/>
                <a:gd name="T90" fmla="*/ 121116 w 668"/>
                <a:gd name="T91" fmla="*/ 236168 h 641"/>
                <a:gd name="T92" fmla="*/ 97246 w 668"/>
                <a:gd name="T93" fmla="*/ 230621 h 641"/>
                <a:gd name="T94" fmla="*/ 89290 w 668"/>
                <a:gd name="T95" fmla="*/ 194958 h 641"/>
                <a:gd name="T96" fmla="*/ 61000 w 668"/>
                <a:gd name="T97" fmla="*/ 183070 h 641"/>
                <a:gd name="T98" fmla="*/ 30058 w 668"/>
                <a:gd name="T99" fmla="*/ 189410 h 641"/>
                <a:gd name="T100" fmla="*/ 0 w 668"/>
                <a:gd name="T101" fmla="*/ 166427 h 6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68" h="641">
                  <a:moveTo>
                    <a:pt x="0" y="210"/>
                  </a:moveTo>
                  <a:lnTo>
                    <a:pt x="0" y="179"/>
                  </a:lnTo>
                  <a:lnTo>
                    <a:pt x="53" y="135"/>
                  </a:lnTo>
                  <a:lnTo>
                    <a:pt x="61" y="83"/>
                  </a:lnTo>
                  <a:lnTo>
                    <a:pt x="96" y="54"/>
                  </a:lnTo>
                  <a:lnTo>
                    <a:pt x="245" y="62"/>
                  </a:lnTo>
                  <a:lnTo>
                    <a:pt x="347" y="10"/>
                  </a:lnTo>
                  <a:lnTo>
                    <a:pt x="409" y="16"/>
                  </a:lnTo>
                  <a:lnTo>
                    <a:pt x="450" y="45"/>
                  </a:lnTo>
                  <a:lnTo>
                    <a:pt x="505" y="45"/>
                  </a:lnTo>
                  <a:lnTo>
                    <a:pt x="546" y="0"/>
                  </a:lnTo>
                  <a:lnTo>
                    <a:pt x="594" y="45"/>
                  </a:lnTo>
                  <a:lnTo>
                    <a:pt x="615" y="23"/>
                  </a:lnTo>
                  <a:lnTo>
                    <a:pt x="668" y="10"/>
                  </a:lnTo>
                  <a:lnTo>
                    <a:pt x="656" y="91"/>
                  </a:lnTo>
                  <a:lnTo>
                    <a:pt x="581" y="98"/>
                  </a:lnTo>
                  <a:lnTo>
                    <a:pt x="567" y="120"/>
                  </a:lnTo>
                  <a:lnTo>
                    <a:pt x="574" y="171"/>
                  </a:lnTo>
                  <a:lnTo>
                    <a:pt x="567" y="187"/>
                  </a:lnTo>
                  <a:lnTo>
                    <a:pt x="478" y="239"/>
                  </a:lnTo>
                  <a:lnTo>
                    <a:pt x="431" y="329"/>
                  </a:lnTo>
                  <a:lnTo>
                    <a:pt x="438" y="343"/>
                  </a:lnTo>
                  <a:lnTo>
                    <a:pt x="498" y="312"/>
                  </a:lnTo>
                  <a:lnTo>
                    <a:pt x="519" y="329"/>
                  </a:lnTo>
                  <a:lnTo>
                    <a:pt x="546" y="402"/>
                  </a:lnTo>
                  <a:lnTo>
                    <a:pt x="581" y="452"/>
                  </a:lnTo>
                  <a:lnTo>
                    <a:pt x="519" y="566"/>
                  </a:lnTo>
                  <a:lnTo>
                    <a:pt x="498" y="543"/>
                  </a:lnTo>
                  <a:lnTo>
                    <a:pt x="486" y="543"/>
                  </a:lnTo>
                  <a:lnTo>
                    <a:pt x="498" y="595"/>
                  </a:lnTo>
                  <a:lnTo>
                    <a:pt x="431" y="641"/>
                  </a:lnTo>
                  <a:lnTo>
                    <a:pt x="416" y="641"/>
                  </a:lnTo>
                  <a:lnTo>
                    <a:pt x="362" y="595"/>
                  </a:lnTo>
                  <a:lnTo>
                    <a:pt x="280" y="550"/>
                  </a:lnTo>
                  <a:lnTo>
                    <a:pt x="266" y="522"/>
                  </a:lnTo>
                  <a:lnTo>
                    <a:pt x="220" y="522"/>
                  </a:lnTo>
                  <a:lnTo>
                    <a:pt x="193" y="506"/>
                  </a:lnTo>
                  <a:lnTo>
                    <a:pt x="117" y="408"/>
                  </a:lnTo>
                  <a:lnTo>
                    <a:pt x="96" y="366"/>
                  </a:lnTo>
                  <a:lnTo>
                    <a:pt x="75" y="350"/>
                  </a:lnTo>
                  <a:lnTo>
                    <a:pt x="48" y="291"/>
                  </a:lnTo>
                  <a:lnTo>
                    <a:pt x="48" y="277"/>
                  </a:lnTo>
                  <a:lnTo>
                    <a:pt x="75" y="283"/>
                  </a:lnTo>
                  <a:lnTo>
                    <a:pt x="101" y="321"/>
                  </a:lnTo>
                  <a:lnTo>
                    <a:pt x="130" y="321"/>
                  </a:lnTo>
                  <a:lnTo>
                    <a:pt x="137" y="298"/>
                  </a:lnTo>
                  <a:lnTo>
                    <a:pt x="110" y="291"/>
                  </a:lnTo>
                  <a:lnTo>
                    <a:pt x="101" y="246"/>
                  </a:lnTo>
                  <a:lnTo>
                    <a:pt x="69" y="231"/>
                  </a:lnTo>
                  <a:lnTo>
                    <a:pt x="34" y="239"/>
                  </a:lnTo>
                  <a:lnTo>
                    <a:pt x="0" y="210"/>
                  </a:lnTo>
                  <a:close/>
                </a:path>
              </a:pathLst>
            </a:custGeom>
            <a:solidFill>
              <a:srgbClr val="FFFFFF"/>
            </a:solidFill>
            <a:ln w="1651">
              <a:solidFill>
                <a:schemeClr val="tx1">
                  <a:lumMod val="50000"/>
                  <a:lumOff val="50000"/>
                </a:schemeClr>
              </a:solidFill>
              <a:prstDash val="solid"/>
              <a:round/>
              <a:headEnd/>
              <a:tailEnd/>
            </a:ln>
          </p:spPr>
          <p:txBody>
            <a:bodyPr/>
            <a:lstStyle/>
            <a:p>
              <a:pPr>
                <a:defRPr/>
              </a:pPr>
              <a:endParaRPr lang="es-ES_tradnl"/>
            </a:p>
          </p:txBody>
        </p:sp>
        <p:sp>
          <p:nvSpPr>
            <p:cNvPr id="123" name="Freeform 89">
              <a:extLst>
                <a:ext uri="{FF2B5EF4-FFF2-40B4-BE49-F238E27FC236}">
                  <a16:creationId xmlns:a16="http://schemas.microsoft.com/office/drawing/2014/main" id="{17E97E40-697B-4806-B26D-A7E1051BDEA6}"/>
                </a:ext>
              </a:extLst>
            </p:cNvPr>
            <p:cNvSpPr>
              <a:spLocks/>
            </p:cNvSpPr>
            <p:nvPr/>
          </p:nvSpPr>
          <p:spPr bwMode="auto">
            <a:xfrm>
              <a:off x="1898309" y="4597710"/>
              <a:ext cx="618985" cy="515442"/>
            </a:xfrm>
            <a:custGeom>
              <a:avLst/>
              <a:gdLst>
                <a:gd name="T0" fmla="*/ 16812 w 976"/>
                <a:gd name="T1" fmla="*/ 430213 h 906"/>
                <a:gd name="T2" fmla="*/ 42472 w 976"/>
                <a:gd name="T3" fmla="*/ 358775 h 906"/>
                <a:gd name="T4" fmla="*/ 114144 w 976"/>
                <a:gd name="T5" fmla="*/ 358775 h 906"/>
                <a:gd name="T6" fmla="*/ 223864 w 976"/>
                <a:gd name="T7" fmla="*/ 347663 h 906"/>
                <a:gd name="T8" fmla="*/ 283148 w 976"/>
                <a:gd name="T9" fmla="*/ 311150 h 906"/>
                <a:gd name="T10" fmla="*/ 380480 w 976"/>
                <a:gd name="T11" fmla="*/ 241300 h 906"/>
                <a:gd name="T12" fmla="*/ 471618 w 976"/>
                <a:gd name="T13" fmla="*/ 228600 h 906"/>
                <a:gd name="T14" fmla="*/ 585761 w 976"/>
                <a:gd name="T15" fmla="*/ 228600 h 906"/>
                <a:gd name="T16" fmla="*/ 615846 w 976"/>
                <a:gd name="T17" fmla="*/ 153988 h 906"/>
                <a:gd name="T18" fmla="*/ 706984 w 976"/>
                <a:gd name="T19" fmla="*/ 42863 h 906"/>
                <a:gd name="T20" fmla="*/ 736184 w 976"/>
                <a:gd name="T21" fmla="*/ 0 h 906"/>
                <a:gd name="T22" fmla="*/ 815819 w 976"/>
                <a:gd name="T23" fmla="*/ 42863 h 906"/>
                <a:gd name="T24" fmla="*/ 863600 w 976"/>
                <a:gd name="T25" fmla="*/ 112713 h 906"/>
                <a:gd name="T26" fmla="*/ 852097 w 976"/>
                <a:gd name="T27" fmla="*/ 164306 h 906"/>
                <a:gd name="T28" fmla="*/ 839709 w 976"/>
                <a:gd name="T29" fmla="*/ 223044 h 906"/>
                <a:gd name="T30" fmla="*/ 827322 w 976"/>
                <a:gd name="T31" fmla="*/ 276225 h 906"/>
                <a:gd name="T32" fmla="*/ 761844 w 976"/>
                <a:gd name="T33" fmla="*/ 317500 h 906"/>
                <a:gd name="T34" fmla="*/ 675130 w 976"/>
                <a:gd name="T35" fmla="*/ 434975 h 906"/>
                <a:gd name="T36" fmla="*/ 628234 w 976"/>
                <a:gd name="T37" fmla="*/ 441325 h 906"/>
                <a:gd name="T38" fmla="*/ 604343 w 976"/>
                <a:gd name="T39" fmla="*/ 430213 h 906"/>
                <a:gd name="T40" fmla="*/ 567180 w 976"/>
                <a:gd name="T41" fmla="*/ 506413 h 906"/>
                <a:gd name="T42" fmla="*/ 530902 w 976"/>
                <a:gd name="T43" fmla="*/ 529432 h 906"/>
                <a:gd name="T44" fmla="*/ 549483 w 976"/>
                <a:gd name="T45" fmla="*/ 577057 h 906"/>
                <a:gd name="T46" fmla="*/ 543289 w 976"/>
                <a:gd name="T47" fmla="*/ 646907 h 906"/>
                <a:gd name="T48" fmla="*/ 514090 w 976"/>
                <a:gd name="T49" fmla="*/ 663575 h 906"/>
                <a:gd name="T50" fmla="*/ 488430 w 976"/>
                <a:gd name="T51" fmla="*/ 700882 h 906"/>
                <a:gd name="T52" fmla="*/ 380480 w 976"/>
                <a:gd name="T53" fmla="*/ 719138 h 906"/>
                <a:gd name="T54" fmla="*/ 253948 w 976"/>
                <a:gd name="T55" fmla="*/ 706438 h 906"/>
                <a:gd name="T56" fmla="*/ 223864 w 976"/>
                <a:gd name="T57" fmla="*/ 688182 h 906"/>
                <a:gd name="T58" fmla="*/ 223864 w 976"/>
                <a:gd name="T59" fmla="*/ 646907 h 906"/>
                <a:gd name="T60" fmla="*/ 138034 w 976"/>
                <a:gd name="T61" fmla="*/ 623888 h 906"/>
                <a:gd name="T62" fmla="*/ 42472 w 976"/>
                <a:gd name="T63" fmla="*/ 540544 h 906"/>
                <a:gd name="T64" fmla="*/ 0 w 976"/>
                <a:gd name="T65" fmla="*/ 448469 h 9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76" h="906">
                  <a:moveTo>
                    <a:pt x="0" y="565"/>
                  </a:moveTo>
                  <a:lnTo>
                    <a:pt x="19" y="542"/>
                  </a:lnTo>
                  <a:lnTo>
                    <a:pt x="34" y="467"/>
                  </a:lnTo>
                  <a:lnTo>
                    <a:pt x="48" y="452"/>
                  </a:lnTo>
                  <a:lnTo>
                    <a:pt x="96" y="444"/>
                  </a:lnTo>
                  <a:lnTo>
                    <a:pt x="129" y="452"/>
                  </a:lnTo>
                  <a:lnTo>
                    <a:pt x="191" y="459"/>
                  </a:lnTo>
                  <a:lnTo>
                    <a:pt x="253" y="438"/>
                  </a:lnTo>
                  <a:lnTo>
                    <a:pt x="266" y="409"/>
                  </a:lnTo>
                  <a:lnTo>
                    <a:pt x="320" y="392"/>
                  </a:lnTo>
                  <a:lnTo>
                    <a:pt x="402" y="304"/>
                  </a:lnTo>
                  <a:lnTo>
                    <a:pt x="430" y="304"/>
                  </a:lnTo>
                  <a:lnTo>
                    <a:pt x="457" y="327"/>
                  </a:lnTo>
                  <a:lnTo>
                    <a:pt x="533" y="288"/>
                  </a:lnTo>
                  <a:lnTo>
                    <a:pt x="627" y="298"/>
                  </a:lnTo>
                  <a:lnTo>
                    <a:pt x="662" y="288"/>
                  </a:lnTo>
                  <a:lnTo>
                    <a:pt x="683" y="267"/>
                  </a:lnTo>
                  <a:lnTo>
                    <a:pt x="696" y="194"/>
                  </a:lnTo>
                  <a:lnTo>
                    <a:pt x="738" y="104"/>
                  </a:lnTo>
                  <a:lnTo>
                    <a:pt x="799" y="54"/>
                  </a:lnTo>
                  <a:lnTo>
                    <a:pt x="806" y="7"/>
                  </a:lnTo>
                  <a:lnTo>
                    <a:pt x="832" y="0"/>
                  </a:lnTo>
                  <a:lnTo>
                    <a:pt x="882" y="36"/>
                  </a:lnTo>
                  <a:lnTo>
                    <a:pt x="922" y="54"/>
                  </a:lnTo>
                  <a:lnTo>
                    <a:pt x="969" y="104"/>
                  </a:lnTo>
                  <a:lnTo>
                    <a:pt x="976" y="142"/>
                  </a:lnTo>
                  <a:lnTo>
                    <a:pt x="956" y="156"/>
                  </a:lnTo>
                  <a:lnTo>
                    <a:pt x="963" y="207"/>
                  </a:lnTo>
                  <a:lnTo>
                    <a:pt x="949" y="236"/>
                  </a:lnTo>
                  <a:lnTo>
                    <a:pt x="949" y="281"/>
                  </a:lnTo>
                  <a:lnTo>
                    <a:pt x="928" y="288"/>
                  </a:lnTo>
                  <a:lnTo>
                    <a:pt x="935" y="348"/>
                  </a:lnTo>
                  <a:lnTo>
                    <a:pt x="873" y="371"/>
                  </a:lnTo>
                  <a:lnTo>
                    <a:pt x="861" y="400"/>
                  </a:lnTo>
                  <a:lnTo>
                    <a:pt x="784" y="452"/>
                  </a:lnTo>
                  <a:lnTo>
                    <a:pt x="763" y="548"/>
                  </a:lnTo>
                  <a:lnTo>
                    <a:pt x="751" y="565"/>
                  </a:lnTo>
                  <a:lnTo>
                    <a:pt x="710" y="556"/>
                  </a:lnTo>
                  <a:lnTo>
                    <a:pt x="703" y="565"/>
                  </a:lnTo>
                  <a:lnTo>
                    <a:pt x="683" y="542"/>
                  </a:lnTo>
                  <a:lnTo>
                    <a:pt x="662" y="542"/>
                  </a:lnTo>
                  <a:lnTo>
                    <a:pt x="641" y="638"/>
                  </a:lnTo>
                  <a:lnTo>
                    <a:pt x="614" y="644"/>
                  </a:lnTo>
                  <a:lnTo>
                    <a:pt x="600" y="667"/>
                  </a:lnTo>
                  <a:lnTo>
                    <a:pt x="621" y="711"/>
                  </a:lnTo>
                  <a:lnTo>
                    <a:pt x="621" y="727"/>
                  </a:lnTo>
                  <a:lnTo>
                    <a:pt x="593" y="750"/>
                  </a:lnTo>
                  <a:lnTo>
                    <a:pt x="614" y="815"/>
                  </a:lnTo>
                  <a:lnTo>
                    <a:pt x="600" y="836"/>
                  </a:lnTo>
                  <a:lnTo>
                    <a:pt x="581" y="836"/>
                  </a:lnTo>
                  <a:lnTo>
                    <a:pt x="559" y="859"/>
                  </a:lnTo>
                  <a:lnTo>
                    <a:pt x="552" y="883"/>
                  </a:lnTo>
                  <a:lnTo>
                    <a:pt x="505" y="883"/>
                  </a:lnTo>
                  <a:lnTo>
                    <a:pt x="430" y="906"/>
                  </a:lnTo>
                  <a:lnTo>
                    <a:pt x="320" y="883"/>
                  </a:lnTo>
                  <a:lnTo>
                    <a:pt x="287" y="890"/>
                  </a:lnTo>
                  <a:lnTo>
                    <a:pt x="266" y="867"/>
                  </a:lnTo>
                  <a:lnTo>
                    <a:pt x="253" y="867"/>
                  </a:lnTo>
                  <a:lnTo>
                    <a:pt x="246" y="859"/>
                  </a:lnTo>
                  <a:lnTo>
                    <a:pt x="253" y="815"/>
                  </a:lnTo>
                  <a:lnTo>
                    <a:pt x="239" y="800"/>
                  </a:lnTo>
                  <a:lnTo>
                    <a:pt x="156" y="786"/>
                  </a:lnTo>
                  <a:lnTo>
                    <a:pt x="69" y="717"/>
                  </a:lnTo>
                  <a:lnTo>
                    <a:pt x="48" y="681"/>
                  </a:lnTo>
                  <a:lnTo>
                    <a:pt x="41" y="631"/>
                  </a:lnTo>
                  <a:lnTo>
                    <a:pt x="0" y="565"/>
                  </a:lnTo>
                  <a:close/>
                </a:path>
              </a:pathLst>
            </a:custGeom>
            <a:solidFill>
              <a:srgbClr val="FFFFFF"/>
            </a:solidFill>
            <a:ln w="1651">
              <a:solidFill>
                <a:schemeClr val="tx1">
                  <a:lumMod val="50000"/>
                  <a:lumOff val="50000"/>
                </a:schemeClr>
              </a:solidFill>
              <a:prstDash val="solid"/>
              <a:round/>
              <a:headEnd/>
              <a:tailEnd/>
            </a:ln>
          </p:spPr>
          <p:txBody>
            <a:bodyPr/>
            <a:lstStyle/>
            <a:p>
              <a:pPr>
                <a:defRPr/>
              </a:pPr>
              <a:endParaRPr lang="es-ES_tradnl"/>
            </a:p>
          </p:txBody>
        </p:sp>
        <p:sp>
          <p:nvSpPr>
            <p:cNvPr id="124" name="Freeform 90">
              <a:extLst>
                <a:ext uri="{FF2B5EF4-FFF2-40B4-BE49-F238E27FC236}">
                  <a16:creationId xmlns:a16="http://schemas.microsoft.com/office/drawing/2014/main" id="{7D1ACC3B-70E5-4BCE-BF88-E45813F8BB01}"/>
                </a:ext>
              </a:extLst>
            </p:cNvPr>
            <p:cNvSpPr>
              <a:spLocks/>
            </p:cNvSpPr>
            <p:nvPr/>
          </p:nvSpPr>
          <p:spPr bwMode="auto">
            <a:xfrm>
              <a:off x="930007" y="4518062"/>
              <a:ext cx="423277" cy="534785"/>
            </a:xfrm>
            <a:custGeom>
              <a:avLst/>
              <a:gdLst>
                <a:gd name="T0" fmla="*/ 0 w 669"/>
                <a:gd name="T1" fmla="*/ 358394 h 941"/>
                <a:gd name="T2" fmla="*/ 6179 w 669"/>
                <a:gd name="T3" fmla="*/ 305269 h 941"/>
                <a:gd name="T4" fmla="*/ 42371 w 669"/>
                <a:gd name="T5" fmla="*/ 253730 h 941"/>
                <a:gd name="T6" fmla="*/ 97101 w 669"/>
                <a:gd name="T7" fmla="*/ 100699 h 941"/>
                <a:gd name="T8" fmla="*/ 168602 w 669"/>
                <a:gd name="T9" fmla="*/ 65811 h 941"/>
                <a:gd name="T10" fmla="*/ 200381 w 669"/>
                <a:gd name="T11" fmla="*/ 70569 h 941"/>
                <a:gd name="T12" fmla="*/ 223332 w 669"/>
                <a:gd name="T13" fmla="*/ 29338 h 941"/>
                <a:gd name="T14" fmla="*/ 223332 w 669"/>
                <a:gd name="T15" fmla="*/ 12687 h 941"/>
                <a:gd name="T16" fmla="*/ 210974 w 669"/>
                <a:gd name="T17" fmla="*/ 0 h 941"/>
                <a:gd name="T18" fmla="*/ 301896 w 669"/>
                <a:gd name="T19" fmla="*/ 12687 h 941"/>
                <a:gd name="T20" fmla="*/ 312488 w 669"/>
                <a:gd name="T21" fmla="*/ 53918 h 941"/>
                <a:gd name="T22" fmla="*/ 385755 w 669"/>
                <a:gd name="T23" fmla="*/ 41231 h 941"/>
                <a:gd name="T24" fmla="*/ 417534 w 669"/>
                <a:gd name="T25" fmla="*/ 100699 h 941"/>
                <a:gd name="T26" fmla="*/ 428127 w 669"/>
                <a:gd name="T27" fmla="*/ 105457 h 941"/>
                <a:gd name="T28" fmla="*/ 487270 w 669"/>
                <a:gd name="T29" fmla="*/ 88806 h 941"/>
                <a:gd name="T30" fmla="*/ 519048 w 669"/>
                <a:gd name="T31" fmla="*/ 128451 h 941"/>
                <a:gd name="T32" fmla="*/ 579957 w 669"/>
                <a:gd name="T33" fmla="*/ 154617 h 941"/>
                <a:gd name="T34" fmla="*/ 590550 w 669"/>
                <a:gd name="T35" fmla="*/ 187919 h 941"/>
                <a:gd name="T36" fmla="*/ 579957 w 669"/>
                <a:gd name="T37" fmla="*/ 216463 h 941"/>
                <a:gd name="T38" fmla="*/ 561420 w 669"/>
                <a:gd name="T39" fmla="*/ 229150 h 941"/>
                <a:gd name="T40" fmla="*/ 519048 w 669"/>
                <a:gd name="T41" fmla="*/ 224393 h 941"/>
                <a:gd name="T42" fmla="*/ 462553 w 669"/>
                <a:gd name="T43" fmla="*/ 241044 h 941"/>
                <a:gd name="T44" fmla="*/ 453726 w 669"/>
                <a:gd name="T45" fmla="*/ 275931 h 941"/>
                <a:gd name="T46" fmla="*/ 434306 w 669"/>
                <a:gd name="T47" fmla="*/ 294961 h 941"/>
                <a:gd name="T48" fmla="*/ 434306 w 669"/>
                <a:gd name="T49" fmla="*/ 313198 h 941"/>
                <a:gd name="T50" fmla="*/ 476677 w 669"/>
                <a:gd name="T51" fmla="*/ 323506 h 941"/>
                <a:gd name="T52" fmla="*/ 487270 w 669"/>
                <a:gd name="T53" fmla="*/ 340157 h 941"/>
                <a:gd name="T54" fmla="*/ 512869 w 669"/>
                <a:gd name="T55" fmla="*/ 445613 h 941"/>
                <a:gd name="T56" fmla="*/ 487270 w 669"/>
                <a:gd name="T57" fmla="*/ 453543 h 941"/>
                <a:gd name="T58" fmla="*/ 482856 w 669"/>
                <a:gd name="T59" fmla="*/ 470194 h 941"/>
                <a:gd name="T60" fmla="*/ 501394 w 669"/>
                <a:gd name="T61" fmla="*/ 505081 h 941"/>
                <a:gd name="T62" fmla="*/ 506690 w 669"/>
                <a:gd name="T63" fmla="*/ 541555 h 941"/>
                <a:gd name="T64" fmla="*/ 487270 w 669"/>
                <a:gd name="T65" fmla="*/ 665249 h 941"/>
                <a:gd name="T66" fmla="*/ 501394 w 669"/>
                <a:gd name="T67" fmla="*/ 688243 h 941"/>
                <a:gd name="T68" fmla="*/ 525228 w 669"/>
                <a:gd name="T69" fmla="*/ 700136 h 941"/>
                <a:gd name="T70" fmla="*/ 494332 w 669"/>
                <a:gd name="T71" fmla="*/ 700136 h 941"/>
                <a:gd name="T72" fmla="*/ 462553 w 669"/>
                <a:gd name="T73" fmla="*/ 746125 h 941"/>
                <a:gd name="T74" fmla="*/ 446664 w 669"/>
                <a:gd name="T75" fmla="*/ 706480 h 941"/>
                <a:gd name="T76" fmla="*/ 326612 w 669"/>
                <a:gd name="T77" fmla="*/ 576443 h 941"/>
                <a:gd name="T78" fmla="*/ 278062 w 669"/>
                <a:gd name="T79" fmla="*/ 546313 h 941"/>
                <a:gd name="T80" fmla="*/ 240987 w 669"/>
                <a:gd name="T81" fmla="*/ 488430 h 941"/>
                <a:gd name="T82" fmla="*/ 235690 w 669"/>
                <a:gd name="T83" fmla="*/ 516975 h 941"/>
                <a:gd name="T84" fmla="*/ 259524 w 669"/>
                <a:gd name="T85" fmla="*/ 552656 h 941"/>
                <a:gd name="T86" fmla="*/ 253345 w 669"/>
                <a:gd name="T87" fmla="*/ 559792 h 941"/>
                <a:gd name="T88" fmla="*/ 235690 w 669"/>
                <a:gd name="T89" fmla="*/ 559792 h 941"/>
                <a:gd name="T90" fmla="*/ 206560 w 669"/>
                <a:gd name="T91" fmla="*/ 533626 h 941"/>
                <a:gd name="T92" fmla="*/ 168602 w 669"/>
                <a:gd name="T93" fmla="*/ 523318 h 941"/>
                <a:gd name="T94" fmla="*/ 150065 w 669"/>
                <a:gd name="T95" fmla="*/ 493981 h 941"/>
                <a:gd name="T96" fmla="*/ 143886 w 669"/>
                <a:gd name="T97" fmla="*/ 511425 h 941"/>
                <a:gd name="T98" fmla="*/ 164189 w 669"/>
                <a:gd name="T99" fmla="*/ 541555 h 941"/>
                <a:gd name="T100" fmla="*/ 67088 w 669"/>
                <a:gd name="T101" fmla="*/ 533626 h 941"/>
                <a:gd name="T102" fmla="*/ 23834 w 669"/>
                <a:gd name="T103" fmla="*/ 546313 h 941"/>
                <a:gd name="T104" fmla="*/ 6179 w 669"/>
                <a:gd name="T105" fmla="*/ 445613 h 941"/>
                <a:gd name="T106" fmla="*/ 18537 w 669"/>
                <a:gd name="T107" fmla="*/ 422619 h 941"/>
                <a:gd name="T108" fmla="*/ 0 w 669"/>
                <a:gd name="T109" fmla="*/ 358394 h 9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69" h="941">
                  <a:moveTo>
                    <a:pt x="0" y="452"/>
                  </a:moveTo>
                  <a:lnTo>
                    <a:pt x="7" y="385"/>
                  </a:lnTo>
                  <a:lnTo>
                    <a:pt x="48" y="320"/>
                  </a:lnTo>
                  <a:lnTo>
                    <a:pt x="110" y="127"/>
                  </a:lnTo>
                  <a:lnTo>
                    <a:pt x="191" y="83"/>
                  </a:lnTo>
                  <a:lnTo>
                    <a:pt x="227" y="89"/>
                  </a:lnTo>
                  <a:lnTo>
                    <a:pt x="253" y="37"/>
                  </a:lnTo>
                  <a:lnTo>
                    <a:pt x="253" y="16"/>
                  </a:lnTo>
                  <a:lnTo>
                    <a:pt x="239" y="0"/>
                  </a:lnTo>
                  <a:lnTo>
                    <a:pt x="342" y="16"/>
                  </a:lnTo>
                  <a:lnTo>
                    <a:pt x="354" y="68"/>
                  </a:lnTo>
                  <a:lnTo>
                    <a:pt x="437" y="52"/>
                  </a:lnTo>
                  <a:lnTo>
                    <a:pt x="473" y="127"/>
                  </a:lnTo>
                  <a:lnTo>
                    <a:pt x="485" y="133"/>
                  </a:lnTo>
                  <a:lnTo>
                    <a:pt x="552" y="112"/>
                  </a:lnTo>
                  <a:lnTo>
                    <a:pt x="588" y="162"/>
                  </a:lnTo>
                  <a:lnTo>
                    <a:pt x="657" y="195"/>
                  </a:lnTo>
                  <a:lnTo>
                    <a:pt x="669" y="237"/>
                  </a:lnTo>
                  <a:lnTo>
                    <a:pt x="657" y="273"/>
                  </a:lnTo>
                  <a:lnTo>
                    <a:pt x="636" y="289"/>
                  </a:lnTo>
                  <a:lnTo>
                    <a:pt x="588" y="283"/>
                  </a:lnTo>
                  <a:lnTo>
                    <a:pt x="524" y="304"/>
                  </a:lnTo>
                  <a:lnTo>
                    <a:pt x="514" y="348"/>
                  </a:lnTo>
                  <a:lnTo>
                    <a:pt x="492" y="372"/>
                  </a:lnTo>
                  <a:lnTo>
                    <a:pt x="492" y="395"/>
                  </a:lnTo>
                  <a:lnTo>
                    <a:pt x="540" y="408"/>
                  </a:lnTo>
                  <a:lnTo>
                    <a:pt x="552" y="429"/>
                  </a:lnTo>
                  <a:lnTo>
                    <a:pt x="581" y="562"/>
                  </a:lnTo>
                  <a:lnTo>
                    <a:pt x="552" y="572"/>
                  </a:lnTo>
                  <a:lnTo>
                    <a:pt x="547" y="593"/>
                  </a:lnTo>
                  <a:lnTo>
                    <a:pt x="568" y="637"/>
                  </a:lnTo>
                  <a:lnTo>
                    <a:pt x="574" y="683"/>
                  </a:lnTo>
                  <a:lnTo>
                    <a:pt x="552" y="839"/>
                  </a:lnTo>
                  <a:lnTo>
                    <a:pt x="568" y="868"/>
                  </a:lnTo>
                  <a:lnTo>
                    <a:pt x="595" y="883"/>
                  </a:lnTo>
                  <a:lnTo>
                    <a:pt x="560" y="883"/>
                  </a:lnTo>
                  <a:lnTo>
                    <a:pt x="524" y="941"/>
                  </a:lnTo>
                  <a:lnTo>
                    <a:pt x="506" y="891"/>
                  </a:lnTo>
                  <a:lnTo>
                    <a:pt x="370" y="727"/>
                  </a:lnTo>
                  <a:lnTo>
                    <a:pt x="315" y="689"/>
                  </a:lnTo>
                  <a:lnTo>
                    <a:pt x="273" y="616"/>
                  </a:lnTo>
                  <a:lnTo>
                    <a:pt x="267" y="652"/>
                  </a:lnTo>
                  <a:lnTo>
                    <a:pt x="294" y="697"/>
                  </a:lnTo>
                  <a:lnTo>
                    <a:pt x="287" y="706"/>
                  </a:lnTo>
                  <a:lnTo>
                    <a:pt x="267" y="706"/>
                  </a:lnTo>
                  <a:lnTo>
                    <a:pt x="234" y="673"/>
                  </a:lnTo>
                  <a:lnTo>
                    <a:pt x="191" y="660"/>
                  </a:lnTo>
                  <a:lnTo>
                    <a:pt x="170" y="623"/>
                  </a:lnTo>
                  <a:lnTo>
                    <a:pt x="163" y="645"/>
                  </a:lnTo>
                  <a:lnTo>
                    <a:pt x="186" y="683"/>
                  </a:lnTo>
                  <a:lnTo>
                    <a:pt x="76" y="673"/>
                  </a:lnTo>
                  <a:lnTo>
                    <a:pt x="27" y="689"/>
                  </a:lnTo>
                  <a:lnTo>
                    <a:pt x="7" y="562"/>
                  </a:lnTo>
                  <a:lnTo>
                    <a:pt x="21" y="533"/>
                  </a:lnTo>
                  <a:lnTo>
                    <a:pt x="0" y="452"/>
                  </a:lnTo>
                  <a:close/>
                </a:path>
              </a:pathLst>
            </a:custGeom>
            <a:solidFill>
              <a:srgbClr val="FFFFFF"/>
            </a:solidFill>
            <a:ln w="1651">
              <a:solidFill>
                <a:schemeClr val="tx1">
                  <a:lumMod val="50000"/>
                  <a:lumOff val="50000"/>
                </a:schemeClr>
              </a:solidFill>
              <a:prstDash val="solid"/>
              <a:round/>
              <a:headEnd/>
              <a:tailEnd/>
            </a:ln>
          </p:spPr>
          <p:txBody>
            <a:bodyPr/>
            <a:lstStyle/>
            <a:p>
              <a:pPr>
                <a:defRPr/>
              </a:pPr>
              <a:endParaRPr lang="es-ES_tradnl"/>
            </a:p>
          </p:txBody>
        </p:sp>
        <p:sp>
          <p:nvSpPr>
            <p:cNvPr id="126" name="Freeform 92">
              <a:extLst>
                <a:ext uri="{FF2B5EF4-FFF2-40B4-BE49-F238E27FC236}">
                  <a16:creationId xmlns:a16="http://schemas.microsoft.com/office/drawing/2014/main" id="{8A632A1E-B015-4A79-A6AC-3F18A4ACCA07}"/>
                </a:ext>
              </a:extLst>
            </p:cNvPr>
            <p:cNvSpPr>
              <a:spLocks/>
            </p:cNvSpPr>
            <p:nvPr/>
          </p:nvSpPr>
          <p:spPr bwMode="auto">
            <a:xfrm>
              <a:off x="1518270" y="4893549"/>
              <a:ext cx="540474" cy="353869"/>
            </a:xfrm>
            <a:custGeom>
              <a:avLst/>
              <a:gdLst>
                <a:gd name="T0" fmla="*/ 0 w 853"/>
                <a:gd name="T1" fmla="*/ 395924 h 621"/>
                <a:gd name="T2" fmla="*/ 6188 w 853"/>
                <a:gd name="T3" fmla="*/ 407055 h 621"/>
                <a:gd name="T4" fmla="*/ 59229 w 853"/>
                <a:gd name="T5" fmla="*/ 382409 h 621"/>
                <a:gd name="T6" fmla="*/ 77793 w 853"/>
                <a:gd name="T7" fmla="*/ 395924 h 621"/>
                <a:gd name="T8" fmla="*/ 101661 w 853"/>
                <a:gd name="T9" fmla="*/ 453962 h 621"/>
                <a:gd name="T10" fmla="*/ 132602 w 853"/>
                <a:gd name="T11" fmla="*/ 493713 h 621"/>
                <a:gd name="T12" fmla="*/ 156470 w 853"/>
                <a:gd name="T13" fmla="*/ 448396 h 621"/>
                <a:gd name="T14" fmla="*/ 264320 w 853"/>
                <a:gd name="T15" fmla="*/ 395924 h 621"/>
                <a:gd name="T16" fmla="*/ 343881 w 853"/>
                <a:gd name="T17" fmla="*/ 418980 h 621"/>
                <a:gd name="T18" fmla="*/ 380125 w 853"/>
                <a:gd name="T19" fmla="*/ 407055 h 621"/>
                <a:gd name="T20" fmla="*/ 403993 w 853"/>
                <a:gd name="T21" fmla="*/ 376049 h 621"/>
                <a:gd name="T22" fmla="*/ 451730 w 853"/>
                <a:gd name="T23" fmla="*/ 347428 h 621"/>
                <a:gd name="T24" fmla="*/ 481786 w 853"/>
                <a:gd name="T25" fmla="*/ 294956 h 621"/>
                <a:gd name="T26" fmla="*/ 572840 w 853"/>
                <a:gd name="T27" fmla="*/ 294956 h 621"/>
                <a:gd name="T28" fmla="*/ 627648 w 853"/>
                <a:gd name="T29" fmla="*/ 270310 h 621"/>
                <a:gd name="T30" fmla="*/ 754062 w 853"/>
                <a:gd name="T31" fmla="*/ 276670 h 621"/>
                <a:gd name="T32" fmla="*/ 747874 w 853"/>
                <a:gd name="T33" fmla="*/ 270310 h 621"/>
                <a:gd name="T34" fmla="*/ 754062 w 853"/>
                <a:gd name="T35" fmla="*/ 235329 h 621"/>
                <a:gd name="T36" fmla="*/ 741686 w 853"/>
                <a:gd name="T37" fmla="*/ 223403 h 621"/>
                <a:gd name="T38" fmla="*/ 668313 w 853"/>
                <a:gd name="T39" fmla="*/ 212273 h 621"/>
                <a:gd name="T40" fmla="*/ 591404 w 853"/>
                <a:gd name="T41" fmla="*/ 157416 h 621"/>
                <a:gd name="T42" fmla="*/ 572840 w 853"/>
                <a:gd name="T43" fmla="*/ 128795 h 621"/>
                <a:gd name="T44" fmla="*/ 566652 w 853"/>
                <a:gd name="T45" fmla="*/ 89043 h 621"/>
                <a:gd name="T46" fmla="*/ 530407 w 853"/>
                <a:gd name="T47" fmla="*/ 36571 h 621"/>
                <a:gd name="T48" fmla="*/ 494163 w 853"/>
                <a:gd name="T49" fmla="*/ 29416 h 621"/>
                <a:gd name="T50" fmla="*/ 481786 w 853"/>
                <a:gd name="T51" fmla="*/ 10335 h 621"/>
                <a:gd name="T52" fmla="*/ 433166 w 853"/>
                <a:gd name="T53" fmla="*/ 18286 h 621"/>
                <a:gd name="T54" fmla="*/ 390733 w 853"/>
                <a:gd name="T55" fmla="*/ 0 h 621"/>
                <a:gd name="T56" fmla="*/ 350069 w 853"/>
                <a:gd name="T57" fmla="*/ 6360 h 621"/>
                <a:gd name="T58" fmla="*/ 343881 w 853"/>
                <a:gd name="T59" fmla="*/ 53267 h 621"/>
                <a:gd name="T60" fmla="*/ 295260 w 853"/>
                <a:gd name="T61" fmla="*/ 59627 h 621"/>
                <a:gd name="T62" fmla="*/ 209511 w 853"/>
                <a:gd name="T63" fmla="*/ 142310 h 621"/>
                <a:gd name="T64" fmla="*/ 198903 w 853"/>
                <a:gd name="T65" fmla="*/ 206708 h 621"/>
                <a:gd name="T66" fmla="*/ 132602 w 853"/>
                <a:gd name="T67" fmla="*/ 212273 h 621"/>
                <a:gd name="T68" fmla="*/ 120226 w 853"/>
                <a:gd name="T69" fmla="*/ 229763 h 621"/>
                <a:gd name="T70" fmla="*/ 126414 w 853"/>
                <a:gd name="T71" fmla="*/ 270310 h 621"/>
                <a:gd name="T72" fmla="*/ 120226 w 853"/>
                <a:gd name="T73" fmla="*/ 283030 h 621"/>
                <a:gd name="T74" fmla="*/ 41549 w 853"/>
                <a:gd name="T75" fmla="*/ 324372 h 621"/>
                <a:gd name="T76" fmla="*/ 0 w 853"/>
                <a:gd name="T77" fmla="*/ 395924 h 62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3" h="621">
                  <a:moveTo>
                    <a:pt x="0" y="498"/>
                  </a:moveTo>
                  <a:lnTo>
                    <a:pt x="7" y="512"/>
                  </a:lnTo>
                  <a:lnTo>
                    <a:pt x="67" y="481"/>
                  </a:lnTo>
                  <a:lnTo>
                    <a:pt x="88" y="498"/>
                  </a:lnTo>
                  <a:lnTo>
                    <a:pt x="115" y="571"/>
                  </a:lnTo>
                  <a:lnTo>
                    <a:pt x="150" y="621"/>
                  </a:lnTo>
                  <a:lnTo>
                    <a:pt x="177" y="564"/>
                  </a:lnTo>
                  <a:lnTo>
                    <a:pt x="299" y="498"/>
                  </a:lnTo>
                  <a:lnTo>
                    <a:pt x="389" y="527"/>
                  </a:lnTo>
                  <a:lnTo>
                    <a:pt x="430" y="512"/>
                  </a:lnTo>
                  <a:lnTo>
                    <a:pt x="457" y="473"/>
                  </a:lnTo>
                  <a:lnTo>
                    <a:pt x="511" y="437"/>
                  </a:lnTo>
                  <a:lnTo>
                    <a:pt x="545" y="371"/>
                  </a:lnTo>
                  <a:lnTo>
                    <a:pt x="648" y="371"/>
                  </a:lnTo>
                  <a:lnTo>
                    <a:pt x="710" y="340"/>
                  </a:lnTo>
                  <a:lnTo>
                    <a:pt x="853" y="348"/>
                  </a:lnTo>
                  <a:lnTo>
                    <a:pt x="846" y="340"/>
                  </a:lnTo>
                  <a:lnTo>
                    <a:pt x="853" y="296"/>
                  </a:lnTo>
                  <a:lnTo>
                    <a:pt x="839" y="281"/>
                  </a:lnTo>
                  <a:lnTo>
                    <a:pt x="756" y="267"/>
                  </a:lnTo>
                  <a:lnTo>
                    <a:pt x="669" y="198"/>
                  </a:lnTo>
                  <a:lnTo>
                    <a:pt x="648" y="162"/>
                  </a:lnTo>
                  <a:lnTo>
                    <a:pt x="641" y="112"/>
                  </a:lnTo>
                  <a:lnTo>
                    <a:pt x="600" y="46"/>
                  </a:lnTo>
                  <a:lnTo>
                    <a:pt x="559" y="37"/>
                  </a:lnTo>
                  <a:lnTo>
                    <a:pt x="545" y="13"/>
                  </a:lnTo>
                  <a:lnTo>
                    <a:pt x="490" y="23"/>
                  </a:lnTo>
                  <a:lnTo>
                    <a:pt x="442" y="0"/>
                  </a:lnTo>
                  <a:lnTo>
                    <a:pt x="396" y="8"/>
                  </a:lnTo>
                  <a:lnTo>
                    <a:pt x="389" y="67"/>
                  </a:lnTo>
                  <a:lnTo>
                    <a:pt x="334" y="75"/>
                  </a:lnTo>
                  <a:lnTo>
                    <a:pt x="237" y="179"/>
                  </a:lnTo>
                  <a:lnTo>
                    <a:pt x="225" y="260"/>
                  </a:lnTo>
                  <a:lnTo>
                    <a:pt x="150" y="267"/>
                  </a:lnTo>
                  <a:lnTo>
                    <a:pt x="136" y="289"/>
                  </a:lnTo>
                  <a:lnTo>
                    <a:pt x="143" y="340"/>
                  </a:lnTo>
                  <a:lnTo>
                    <a:pt x="136" y="356"/>
                  </a:lnTo>
                  <a:lnTo>
                    <a:pt x="47" y="408"/>
                  </a:lnTo>
                  <a:lnTo>
                    <a:pt x="0" y="498"/>
                  </a:lnTo>
                  <a:close/>
                </a:path>
              </a:pathLst>
            </a:custGeom>
            <a:solidFill>
              <a:srgbClr val="FFFFFF"/>
            </a:solidFill>
            <a:ln w="1651">
              <a:solidFill>
                <a:schemeClr val="tx1">
                  <a:lumMod val="50000"/>
                  <a:lumOff val="50000"/>
                </a:schemeClr>
              </a:solidFill>
              <a:prstDash val="solid"/>
              <a:round/>
              <a:headEnd/>
              <a:tailEnd/>
            </a:ln>
          </p:spPr>
          <p:txBody>
            <a:bodyPr/>
            <a:lstStyle/>
            <a:p>
              <a:pPr>
                <a:defRPr/>
              </a:pPr>
              <a:endParaRPr lang="es-ES_tradnl"/>
            </a:p>
          </p:txBody>
        </p:sp>
        <p:sp>
          <p:nvSpPr>
            <p:cNvPr id="127" name="Freeform 93">
              <a:extLst>
                <a:ext uri="{FF2B5EF4-FFF2-40B4-BE49-F238E27FC236}">
                  <a16:creationId xmlns:a16="http://schemas.microsoft.com/office/drawing/2014/main" id="{073C2CFF-40DD-4EA0-98B8-7F9129710DAA}"/>
                </a:ext>
              </a:extLst>
            </p:cNvPr>
            <p:cNvSpPr>
              <a:spLocks/>
            </p:cNvSpPr>
            <p:nvPr/>
          </p:nvSpPr>
          <p:spPr bwMode="auto">
            <a:xfrm>
              <a:off x="1241775" y="4561300"/>
              <a:ext cx="557542" cy="463101"/>
            </a:xfrm>
            <a:custGeom>
              <a:avLst/>
              <a:gdLst>
                <a:gd name="T0" fmla="*/ 0 w 880"/>
                <a:gd name="T1" fmla="*/ 186205649 h 816"/>
                <a:gd name="T2" fmla="*/ 25003378 w 880"/>
                <a:gd name="T3" fmla="*/ 143572485 h 816"/>
                <a:gd name="T4" fmla="*/ 112516967 w 880"/>
                <a:gd name="T5" fmla="*/ 134168215 h 816"/>
                <a:gd name="T6" fmla="*/ 138301755 w 880"/>
                <a:gd name="T7" fmla="*/ 101566430 h 816"/>
                <a:gd name="T8" fmla="*/ 156273320 w 880"/>
                <a:gd name="T9" fmla="*/ 54545081 h 816"/>
                <a:gd name="T10" fmla="*/ 245348847 w 880"/>
                <a:gd name="T11" fmla="*/ 0 h 816"/>
                <a:gd name="T12" fmla="*/ 288323788 w 880"/>
                <a:gd name="T13" fmla="*/ 8777160 h 816"/>
                <a:gd name="T14" fmla="*/ 276603511 w 880"/>
                <a:gd name="T15" fmla="*/ 32601785 h 816"/>
                <a:gd name="T16" fmla="*/ 319578452 w 880"/>
                <a:gd name="T17" fmla="*/ 23197515 h 816"/>
                <a:gd name="T18" fmla="*/ 403966399 w 880"/>
                <a:gd name="T19" fmla="*/ 106582515 h 816"/>
                <a:gd name="T20" fmla="*/ 403966399 w 880"/>
                <a:gd name="T21" fmla="*/ 194356491 h 816"/>
                <a:gd name="T22" fmla="*/ 410998212 w 880"/>
                <a:gd name="T23" fmla="*/ 231973570 h 816"/>
                <a:gd name="T24" fmla="*/ 443034287 w 880"/>
                <a:gd name="T25" fmla="*/ 231973570 h 816"/>
                <a:gd name="T26" fmla="*/ 496948096 w 880"/>
                <a:gd name="T27" fmla="*/ 194356491 h 816"/>
                <a:gd name="T28" fmla="*/ 527421349 w 880"/>
                <a:gd name="T29" fmla="*/ 228211704 h 816"/>
                <a:gd name="T30" fmla="*/ 543830091 w 880"/>
                <a:gd name="T31" fmla="*/ 228211704 h 816"/>
                <a:gd name="T32" fmla="*/ 538361100 w 880"/>
                <a:gd name="T33" fmla="*/ 189340406 h 816"/>
                <a:gd name="T34" fmla="*/ 566490121 w 880"/>
                <a:gd name="T35" fmla="*/ 189340406 h 816"/>
                <a:gd name="T36" fmla="*/ 581336042 w 880"/>
                <a:gd name="T37" fmla="*/ 250782110 h 816"/>
                <a:gd name="T38" fmla="*/ 624310984 w 880"/>
                <a:gd name="T39" fmla="*/ 334167110 h 816"/>
                <a:gd name="T40" fmla="*/ 687601722 w 880"/>
                <a:gd name="T41" fmla="*/ 366768895 h 816"/>
                <a:gd name="T42" fmla="*/ 646189602 w 880"/>
                <a:gd name="T43" fmla="*/ 408774950 h 816"/>
                <a:gd name="T44" fmla="*/ 527421349 w 880"/>
                <a:gd name="T45" fmla="*/ 478993814 h 816"/>
                <a:gd name="T46" fmla="*/ 469600486 w 880"/>
                <a:gd name="T47" fmla="*/ 500937110 h 816"/>
                <a:gd name="T48" fmla="*/ 400059345 w 880"/>
                <a:gd name="T49" fmla="*/ 500937110 h 816"/>
                <a:gd name="T50" fmla="*/ 325048328 w 880"/>
                <a:gd name="T51" fmla="*/ 482755680 h 816"/>
                <a:gd name="T52" fmla="*/ 196904029 w 880"/>
                <a:gd name="T53" fmla="*/ 511595599 h 816"/>
                <a:gd name="T54" fmla="*/ 59383685 w 880"/>
                <a:gd name="T55" fmla="*/ 497175244 h 816"/>
                <a:gd name="T56" fmla="*/ 64072149 w 880"/>
                <a:gd name="T57" fmla="*/ 381189250 h 816"/>
                <a:gd name="T58" fmla="*/ 42974942 w 880"/>
                <a:gd name="T59" fmla="*/ 324762840 h 816"/>
                <a:gd name="T60" fmla="*/ 69541141 w 880"/>
                <a:gd name="T61" fmla="*/ 305327191 h 816"/>
                <a:gd name="T62" fmla="*/ 37505950 w 880"/>
                <a:gd name="T63" fmla="*/ 208776055 h 8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80" h="816">
                  <a:moveTo>
                    <a:pt x="0" y="320"/>
                  </a:moveTo>
                  <a:lnTo>
                    <a:pt x="0" y="297"/>
                  </a:lnTo>
                  <a:lnTo>
                    <a:pt x="22" y="273"/>
                  </a:lnTo>
                  <a:lnTo>
                    <a:pt x="32" y="229"/>
                  </a:lnTo>
                  <a:lnTo>
                    <a:pt x="96" y="208"/>
                  </a:lnTo>
                  <a:lnTo>
                    <a:pt x="144" y="214"/>
                  </a:lnTo>
                  <a:lnTo>
                    <a:pt x="165" y="198"/>
                  </a:lnTo>
                  <a:lnTo>
                    <a:pt x="177" y="162"/>
                  </a:lnTo>
                  <a:lnTo>
                    <a:pt x="165" y="120"/>
                  </a:lnTo>
                  <a:lnTo>
                    <a:pt x="200" y="87"/>
                  </a:lnTo>
                  <a:lnTo>
                    <a:pt x="261" y="95"/>
                  </a:lnTo>
                  <a:lnTo>
                    <a:pt x="314" y="0"/>
                  </a:lnTo>
                  <a:lnTo>
                    <a:pt x="354" y="0"/>
                  </a:lnTo>
                  <a:lnTo>
                    <a:pt x="369" y="14"/>
                  </a:lnTo>
                  <a:lnTo>
                    <a:pt x="342" y="37"/>
                  </a:lnTo>
                  <a:lnTo>
                    <a:pt x="354" y="52"/>
                  </a:lnTo>
                  <a:lnTo>
                    <a:pt x="376" y="58"/>
                  </a:lnTo>
                  <a:lnTo>
                    <a:pt x="409" y="37"/>
                  </a:lnTo>
                  <a:lnTo>
                    <a:pt x="493" y="110"/>
                  </a:lnTo>
                  <a:lnTo>
                    <a:pt x="517" y="170"/>
                  </a:lnTo>
                  <a:lnTo>
                    <a:pt x="553" y="302"/>
                  </a:lnTo>
                  <a:lnTo>
                    <a:pt x="517" y="310"/>
                  </a:lnTo>
                  <a:lnTo>
                    <a:pt x="505" y="333"/>
                  </a:lnTo>
                  <a:lnTo>
                    <a:pt x="526" y="370"/>
                  </a:lnTo>
                  <a:lnTo>
                    <a:pt x="533" y="377"/>
                  </a:lnTo>
                  <a:lnTo>
                    <a:pt x="567" y="370"/>
                  </a:lnTo>
                  <a:lnTo>
                    <a:pt x="615" y="310"/>
                  </a:lnTo>
                  <a:lnTo>
                    <a:pt x="636" y="310"/>
                  </a:lnTo>
                  <a:lnTo>
                    <a:pt x="655" y="325"/>
                  </a:lnTo>
                  <a:lnTo>
                    <a:pt x="675" y="364"/>
                  </a:lnTo>
                  <a:lnTo>
                    <a:pt x="689" y="370"/>
                  </a:lnTo>
                  <a:lnTo>
                    <a:pt x="696" y="364"/>
                  </a:lnTo>
                  <a:lnTo>
                    <a:pt x="682" y="325"/>
                  </a:lnTo>
                  <a:lnTo>
                    <a:pt x="689" y="302"/>
                  </a:lnTo>
                  <a:lnTo>
                    <a:pt x="703" y="297"/>
                  </a:lnTo>
                  <a:lnTo>
                    <a:pt x="725" y="302"/>
                  </a:lnTo>
                  <a:lnTo>
                    <a:pt x="737" y="325"/>
                  </a:lnTo>
                  <a:lnTo>
                    <a:pt x="744" y="400"/>
                  </a:lnTo>
                  <a:lnTo>
                    <a:pt x="785" y="518"/>
                  </a:lnTo>
                  <a:lnTo>
                    <a:pt x="799" y="533"/>
                  </a:lnTo>
                  <a:lnTo>
                    <a:pt x="827" y="533"/>
                  </a:lnTo>
                  <a:lnTo>
                    <a:pt x="880" y="585"/>
                  </a:lnTo>
                  <a:lnTo>
                    <a:pt x="834" y="593"/>
                  </a:lnTo>
                  <a:lnTo>
                    <a:pt x="827" y="652"/>
                  </a:lnTo>
                  <a:lnTo>
                    <a:pt x="772" y="660"/>
                  </a:lnTo>
                  <a:lnTo>
                    <a:pt x="675" y="764"/>
                  </a:lnTo>
                  <a:lnTo>
                    <a:pt x="622" y="777"/>
                  </a:lnTo>
                  <a:lnTo>
                    <a:pt x="601" y="799"/>
                  </a:lnTo>
                  <a:lnTo>
                    <a:pt x="553" y="754"/>
                  </a:lnTo>
                  <a:lnTo>
                    <a:pt x="512" y="799"/>
                  </a:lnTo>
                  <a:lnTo>
                    <a:pt x="457" y="799"/>
                  </a:lnTo>
                  <a:lnTo>
                    <a:pt x="416" y="770"/>
                  </a:lnTo>
                  <a:lnTo>
                    <a:pt x="354" y="764"/>
                  </a:lnTo>
                  <a:lnTo>
                    <a:pt x="252" y="816"/>
                  </a:lnTo>
                  <a:lnTo>
                    <a:pt x="103" y="808"/>
                  </a:lnTo>
                  <a:lnTo>
                    <a:pt x="76" y="793"/>
                  </a:lnTo>
                  <a:lnTo>
                    <a:pt x="60" y="764"/>
                  </a:lnTo>
                  <a:lnTo>
                    <a:pt x="82" y="608"/>
                  </a:lnTo>
                  <a:lnTo>
                    <a:pt x="76" y="562"/>
                  </a:lnTo>
                  <a:lnTo>
                    <a:pt x="55" y="518"/>
                  </a:lnTo>
                  <a:lnTo>
                    <a:pt x="60" y="497"/>
                  </a:lnTo>
                  <a:lnTo>
                    <a:pt x="89" y="487"/>
                  </a:lnTo>
                  <a:lnTo>
                    <a:pt x="60" y="354"/>
                  </a:lnTo>
                  <a:lnTo>
                    <a:pt x="48" y="333"/>
                  </a:lnTo>
                  <a:lnTo>
                    <a:pt x="0" y="320"/>
                  </a:lnTo>
                  <a:close/>
                </a:path>
              </a:pathLst>
            </a:custGeom>
            <a:solidFill>
              <a:srgbClr val="FFFFFF"/>
            </a:solidFill>
            <a:ln w="1651">
              <a:solidFill>
                <a:schemeClr val="tx1">
                  <a:lumMod val="50000"/>
                  <a:lumOff val="50000"/>
                </a:schemeClr>
              </a:solidFill>
              <a:prstDash val="solid"/>
              <a:round/>
              <a:headEnd/>
              <a:tailEnd/>
            </a:ln>
          </p:spPr>
          <p:txBody>
            <a:bodyPr/>
            <a:lstStyle/>
            <a:p>
              <a:endParaRPr lang="es-ES"/>
            </a:p>
          </p:txBody>
        </p:sp>
        <p:sp>
          <p:nvSpPr>
            <p:cNvPr id="128" name="Freeform 104">
              <a:extLst>
                <a:ext uri="{FF2B5EF4-FFF2-40B4-BE49-F238E27FC236}">
                  <a16:creationId xmlns:a16="http://schemas.microsoft.com/office/drawing/2014/main" id="{610EEECE-F5D5-46DC-A213-095198CA0FA3}"/>
                </a:ext>
              </a:extLst>
            </p:cNvPr>
            <p:cNvSpPr>
              <a:spLocks/>
            </p:cNvSpPr>
            <p:nvPr/>
          </p:nvSpPr>
          <p:spPr bwMode="auto">
            <a:xfrm>
              <a:off x="2132704" y="3388187"/>
              <a:ext cx="575747" cy="438068"/>
            </a:xfrm>
            <a:custGeom>
              <a:avLst/>
              <a:gdLst>
                <a:gd name="T0" fmla="*/ 0 w 909"/>
                <a:gd name="T1" fmla="*/ 105295 h 772"/>
                <a:gd name="T2" fmla="*/ 12372 w 909"/>
                <a:gd name="T3" fmla="*/ 140130 h 772"/>
                <a:gd name="T4" fmla="*/ 48603 w 909"/>
                <a:gd name="T5" fmla="*/ 187631 h 772"/>
                <a:gd name="T6" fmla="*/ 48603 w 909"/>
                <a:gd name="T7" fmla="*/ 276301 h 772"/>
                <a:gd name="T8" fmla="*/ 30045 w 909"/>
                <a:gd name="T9" fmla="*/ 304802 h 772"/>
                <a:gd name="T10" fmla="*/ 36231 w 909"/>
                <a:gd name="T11" fmla="*/ 327761 h 772"/>
                <a:gd name="T12" fmla="*/ 97206 w 909"/>
                <a:gd name="T13" fmla="*/ 370512 h 772"/>
                <a:gd name="T14" fmla="*/ 97206 w 909"/>
                <a:gd name="T15" fmla="*/ 399013 h 772"/>
                <a:gd name="T16" fmla="*/ 121066 w 909"/>
                <a:gd name="T17" fmla="*/ 446515 h 772"/>
                <a:gd name="T18" fmla="*/ 137856 w 909"/>
                <a:gd name="T19" fmla="*/ 510642 h 772"/>
                <a:gd name="T20" fmla="*/ 133437 w 909"/>
                <a:gd name="T21" fmla="*/ 551810 h 772"/>
                <a:gd name="T22" fmla="*/ 137856 w 909"/>
                <a:gd name="T23" fmla="*/ 574769 h 772"/>
                <a:gd name="T24" fmla="*/ 175854 w 909"/>
                <a:gd name="T25" fmla="*/ 570019 h 772"/>
                <a:gd name="T26" fmla="*/ 194412 w 909"/>
                <a:gd name="T27" fmla="*/ 598520 h 772"/>
                <a:gd name="T28" fmla="*/ 241248 w 909"/>
                <a:gd name="T29" fmla="*/ 611187 h 772"/>
                <a:gd name="T30" fmla="*/ 283665 w 909"/>
                <a:gd name="T31" fmla="*/ 591395 h 772"/>
                <a:gd name="T32" fmla="*/ 302222 w 909"/>
                <a:gd name="T33" fmla="*/ 574769 h 772"/>
                <a:gd name="T34" fmla="*/ 308408 w 909"/>
                <a:gd name="T35" fmla="*/ 504308 h 772"/>
                <a:gd name="T36" fmla="*/ 367615 w 909"/>
                <a:gd name="T37" fmla="*/ 458390 h 772"/>
                <a:gd name="T38" fmla="*/ 393242 w 909"/>
                <a:gd name="T39" fmla="*/ 458390 h 772"/>
                <a:gd name="T40" fmla="*/ 410033 w 909"/>
                <a:gd name="T41" fmla="*/ 446515 h 772"/>
                <a:gd name="T42" fmla="*/ 410033 w 909"/>
                <a:gd name="T43" fmla="*/ 416431 h 772"/>
                <a:gd name="T44" fmla="*/ 435660 w 909"/>
                <a:gd name="T45" fmla="*/ 423556 h 772"/>
                <a:gd name="T46" fmla="*/ 454217 w 909"/>
                <a:gd name="T47" fmla="*/ 416431 h 772"/>
                <a:gd name="T48" fmla="*/ 446264 w 909"/>
                <a:gd name="T49" fmla="*/ 393471 h 772"/>
                <a:gd name="T50" fmla="*/ 476309 w 909"/>
                <a:gd name="T51" fmla="*/ 387138 h 772"/>
                <a:gd name="T52" fmla="*/ 494867 w 909"/>
                <a:gd name="T53" fmla="*/ 362595 h 772"/>
                <a:gd name="T54" fmla="*/ 513424 w 909"/>
                <a:gd name="T55" fmla="*/ 357845 h 772"/>
                <a:gd name="T56" fmla="*/ 537284 w 909"/>
                <a:gd name="T57" fmla="*/ 370512 h 772"/>
                <a:gd name="T58" fmla="*/ 562027 w 909"/>
                <a:gd name="T59" fmla="*/ 357845 h 772"/>
                <a:gd name="T60" fmla="*/ 590306 w 909"/>
                <a:gd name="T61" fmla="*/ 370512 h 772"/>
                <a:gd name="T62" fmla="*/ 627421 w 909"/>
                <a:gd name="T63" fmla="*/ 370512 h 772"/>
                <a:gd name="T64" fmla="*/ 663652 w 909"/>
                <a:gd name="T65" fmla="*/ 380804 h 772"/>
                <a:gd name="T66" fmla="*/ 693697 w 909"/>
                <a:gd name="T67" fmla="*/ 423556 h 772"/>
                <a:gd name="T68" fmla="*/ 716673 w 909"/>
                <a:gd name="T69" fmla="*/ 446515 h 772"/>
                <a:gd name="T70" fmla="*/ 730812 w 909"/>
                <a:gd name="T71" fmla="*/ 446515 h 772"/>
                <a:gd name="T72" fmla="*/ 736998 w 909"/>
                <a:gd name="T73" fmla="*/ 387138 h 772"/>
                <a:gd name="T74" fmla="*/ 790020 w 909"/>
                <a:gd name="T75" fmla="*/ 410097 h 772"/>
                <a:gd name="T76" fmla="*/ 803275 w 909"/>
                <a:gd name="T77" fmla="*/ 380804 h 772"/>
                <a:gd name="T78" fmla="*/ 790020 w 909"/>
                <a:gd name="T79" fmla="*/ 345970 h 772"/>
                <a:gd name="T80" fmla="*/ 797973 w 909"/>
                <a:gd name="T81" fmla="*/ 321427 h 772"/>
                <a:gd name="T82" fmla="*/ 790020 w 909"/>
                <a:gd name="T83" fmla="*/ 276301 h 772"/>
                <a:gd name="T84" fmla="*/ 771462 w 909"/>
                <a:gd name="T85" fmla="*/ 247008 h 772"/>
                <a:gd name="T86" fmla="*/ 777648 w 909"/>
                <a:gd name="T87" fmla="*/ 216924 h 772"/>
                <a:gd name="T88" fmla="*/ 730812 w 909"/>
                <a:gd name="T89" fmla="*/ 187631 h 772"/>
                <a:gd name="T90" fmla="*/ 647745 w 909"/>
                <a:gd name="T91" fmla="*/ 88670 h 772"/>
                <a:gd name="T92" fmla="*/ 627421 w 909"/>
                <a:gd name="T93" fmla="*/ 76794 h 772"/>
                <a:gd name="T94" fmla="*/ 598259 w 909"/>
                <a:gd name="T95" fmla="*/ 93420 h 772"/>
                <a:gd name="T96" fmla="*/ 590306 w 909"/>
                <a:gd name="T97" fmla="*/ 116379 h 772"/>
                <a:gd name="T98" fmla="*/ 549656 w 909"/>
                <a:gd name="T99" fmla="*/ 116379 h 772"/>
                <a:gd name="T100" fmla="*/ 476309 w 909"/>
                <a:gd name="T101" fmla="*/ 140130 h 772"/>
                <a:gd name="T102" fmla="*/ 416218 w 909"/>
                <a:gd name="T103" fmla="*/ 111629 h 772"/>
                <a:gd name="T104" fmla="*/ 393242 w 909"/>
                <a:gd name="T105" fmla="*/ 76794 h 772"/>
                <a:gd name="T106" fmla="*/ 349058 w 909"/>
                <a:gd name="T107" fmla="*/ 64127 h 772"/>
                <a:gd name="T108" fmla="*/ 363197 w 909"/>
                <a:gd name="T109" fmla="*/ 35626 h 772"/>
                <a:gd name="T110" fmla="*/ 338454 w 909"/>
                <a:gd name="T111" fmla="*/ 22959 h 772"/>
                <a:gd name="T112" fmla="*/ 302222 w 909"/>
                <a:gd name="T113" fmla="*/ 11084 h 772"/>
                <a:gd name="T114" fmla="*/ 278363 w 909"/>
                <a:gd name="T115" fmla="*/ 17417 h 772"/>
                <a:gd name="T116" fmla="*/ 247433 w 909"/>
                <a:gd name="T117" fmla="*/ 0 h 772"/>
                <a:gd name="T118" fmla="*/ 121066 w 909"/>
                <a:gd name="T119" fmla="*/ 6334 h 772"/>
                <a:gd name="T120" fmla="*/ 67161 w 909"/>
                <a:gd name="T121" fmla="*/ 27709 h 772"/>
                <a:gd name="T122" fmla="*/ 0 w 909"/>
                <a:gd name="T123" fmla="*/ 105295 h 7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09" h="772">
                  <a:moveTo>
                    <a:pt x="0" y="133"/>
                  </a:moveTo>
                  <a:lnTo>
                    <a:pt x="14" y="177"/>
                  </a:lnTo>
                  <a:lnTo>
                    <a:pt x="55" y="237"/>
                  </a:lnTo>
                  <a:lnTo>
                    <a:pt x="55" y="349"/>
                  </a:lnTo>
                  <a:lnTo>
                    <a:pt x="34" y="385"/>
                  </a:lnTo>
                  <a:lnTo>
                    <a:pt x="41" y="414"/>
                  </a:lnTo>
                  <a:lnTo>
                    <a:pt x="110" y="468"/>
                  </a:lnTo>
                  <a:lnTo>
                    <a:pt x="110" y="504"/>
                  </a:lnTo>
                  <a:lnTo>
                    <a:pt x="137" y="564"/>
                  </a:lnTo>
                  <a:lnTo>
                    <a:pt x="156" y="645"/>
                  </a:lnTo>
                  <a:lnTo>
                    <a:pt x="151" y="697"/>
                  </a:lnTo>
                  <a:lnTo>
                    <a:pt x="156" y="726"/>
                  </a:lnTo>
                  <a:lnTo>
                    <a:pt x="199" y="720"/>
                  </a:lnTo>
                  <a:lnTo>
                    <a:pt x="220" y="756"/>
                  </a:lnTo>
                  <a:lnTo>
                    <a:pt x="273" y="772"/>
                  </a:lnTo>
                  <a:lnTo>
                    <a:pt x="321" y="747"/>
                  </a:lnTo>
                  <a:lnTo>
                    <a:pt x="342" y="726"/>
                  </a:lnTo>
                  <a:lnTo>
                    <a:pt x="349" y="637"/>
                  </a:lnTo>
                  <a:lnTo>
                    <a:pt x="416" y="579"/>
                  </a:lnTo>
                  <a:lnTo>
                    <a:pt x="445" y="579"/>
                  </a:lnTo>
                  <a:lnTo>
                    <a:pt x="464" y="564"/>
                  </a:lnTo>
                  <a:lnTo>
                    <a:pt x="464" y="526"/>
                  </a:lnTo>
                  <a:lnTo>
                    <a:pt x="493" y="535"/>
                  </a:lnTo>
                  <a:lnTo>
                    <a:pt x="514" y="526"/>
                  </a:lnTo>
                  <a:lnTo>
                    <a:pt x="505" y="497"/>
                  </a:lnTo>
                  <a:lnTo>
                    <a:pt x="539" y="489"/>
                  </a:lnTo>
                  <a:lnTo>
                    <a:pt x="560" y="458"/>
                  </a:lnTo>
                  <a:lnTo>
                    <a:pt x="581" y="452"/>
                  </a:lnTo>
                  <a:lnTo>
                    <a:pt x="608" y="468"/>
                  </a:lnTo>
                  <a:lnTo>
                    <a:pt x="636" y="452"/>
                  </a:lnTo>
                  <a:lnTo>
                    <a:pt x="668" y="468"/>
                  </a:lnTo>
                  <a:lnTo>
                    <a:pt x="710" y="468"/>
                  </a:lnTo>
                  <a:lnTo>
                    <a:pt x="751" y="481"/>
                  </a:lnTo>
                  <a:lnTo>
                    <a:pt x="785" y="535"/>
                  </a:lnTo>
                  <a:lnTo>
                    <a:pt x="811" y="564"/>
                  </a:lnTo>
                  <a:lnTo>
                    <a:pt x="827" y="564"/>
                  </a:lnTo>
                  <a:lnTo>
                    <a:pt x="834" y="489"/>
                  </a:lnTo>
                  <a:lnTo>
                    <a:pt x="894" y="518"/>
                  </a:lnTo>
                  <a:lnTo>
                    <a:pt x="909" y="481"/>
                  </a:lnTo>
                  <a:lnTo>
                    <a:pt x="894" y="437"/>
                  </a:lnTo>
                  <a:lnTo>
                    <a:pt x="903" y="406"/>
                  </a:lnTo>
                  <a:lnTo>
                    <a:pt x="894" y="349"/>
                  </a:lnTo>
                  <a:lnTo>
                    <a:pt x="873" y="312"/>
                  </a:lnTo>
                  <a:lnTo>
                    <a:pt x="880" y="274"/>
                  </a:lnTo>
                  <a:lnTo>
                    <a:pt x="827" y="237"/>
                  </a:lnTo>
                  <a:lnTo>
                    <a:pt x="733" y="112"/>
                  </a:lnTo>
                  <a:lnTo>
                    <a:pt x="710" y="97"/>
                  </a:lnTo>
                  <a:lnTo>
                    <a:pt x="677" y="118"/>
                  </a:lnTo>
                  <a:lnTo>
                    <a:pt x="668" y="147"/>
                  </a:lnTo>
                  <a:lnTo>
                    <a:pt x="622" y="147"/>
                  </a:lnTo>
                  <a:lnTo>
                    <a:pt x="539" y="177"/>
                  </a:lnTo>
                  <a:lnTo>
                    <a:pt x="471" y="141"/>
                  </a:lnTo>
                  <a:lnTo>
                    <a:pt x="445" y="97"/>
                  </a:lnTo>
                  <a:lnTo>
                    <a:pt x="395" y="81"/>
                  </a:lnTo>
                  <a:lnTo>
                    <a:pt x="411" y="45"/>
                  </a:lnTo>
                  <a:lnTo>
                    <a:pt x="383" y="29"/>
                  </a:lnTo>
                  <a:lnTo>
                    <a:pt x="342" y="14"/>
                  </a:lnTo>
                  <a:lnTo>
                    <a:pt x="315" y="22"/>
                  </a:lnTo>
                  <a:lnTo>
                    <a:pt x="280" y="0"/>
                  </a:lnTo>
                  <a:lnTo>
                    <a:pt x="137" y="8"/>
                  </a:lnTo>
                  <a:lnTo>
                    <a:pt x="76" y="35"/>
                  </a:lnTo>
                  <a:lnTo>
                    <a:pt x="0" y="133"/>
                  </a:lnTo>
                  <a:close/>
                </a:path>
              </a:pathLst>
            </a:custGeom>
            <a:solidFill>
              <a:srgbClr val="CDDAF0"/>
            </a:solidFill>
            <a:ln w="1651">
              <a:solidFill>
                <a:schemeClr val="bg1"/>
              </a:solidFill>
              <a:prstDash val="solid"/>
              <a:round/>
              <a:headEnd/>
              <a:tailEnd/>
            </a:ln>
          </p:spPr>
          <p:txBody>
            <a:bodyPr/>
            <a:lstStyle/>
            <a:p>
              <a:pPr>
                <a:defRPr/>
              </a:pPr>
              <a:endParaRPr lang="es-ES_tradnl"/>
            </a:p>
          </p:txBody>
        </p:sp>
        <p:sp>
          <p:nvSpPr>
            <p:cNvPr id="129" name="Freeform 105">
              <a:extLst>
                <a:ext uri="{FF2B5EF4-FFF2-40B4-BE49-F238E27FC236}">
                  <a16:creationId xmlns:a16="http://schemas.microsoft.com/office/drawing/2014/main" id="{12131A79-07DB-48D8-B6B8-5C1E4D88EA27}"/>
                </a:ext>
              </a:extLst>
            </p:cNvPr>
            <p:cNvSpPr>
              <a:spLocks/>
            </p:cNvSpPr>
            <p:nvPr/>
          </p:nvSpPr>
          <p:spPr bwMode="auto">
            <a:xfrm>
              <a:off x="2335239" y="4100475"/>
              <a:ext cx="575747" cy="527958"/>
            </a:xfrm>
            <a:custGeom>
              <a:avLst/>
              <a:gdLst>
                <a:gd name="T0" fmla="*/ 0 w 908"/>
                <a:gd name="T1" fmla="*/ 234697 h 929"/>
                <a:gd name="T2" fmla="*/ 6193 w 908"/>
                <a:gd name="T3" fmla="*/ 135585 h 929"/>
                <a:gd name="T4" fmla="*/ 54849 w 908"/>
                <a:gd name="T5" fmla="*/ 77704 h 929"/>
                <a:gd name="T6" fmla="*/ 181356 w 908"/>
                <a:gd name="T7" fmla="*/ 88011 h 929"/>
                <a:gd name="T8" fmla="*/ 211435 w 908"/>
                <a:gd name="T9" fmla="*/ 81668 h 929"/>
                <a:gd name="T10" fmla="*/ 297247 w 908"/>
                <a:gd name="T11" fmla="*/ 106248 h 929"/>
                <a:gd name="T12" fmla="*/ 314940 w 908"/>
                <a:gd name="T13" fmla="*/ 65017 h 929"/>
                <a:gd name="T14" fmla="*/ 386598 w 908"/>
                <a:gd name="T15" fmla="*/ 77704 h 929"/>
                <a:gd name="T16" fmla="*/ 471526 w 908"/>
                <a:gd name="T17" fmla="*/ 46781 h 929"/>
                <a:gd name="T18" fmla="*/ 561762 w 908"/>
                <a:gd name="T19" fmla="*/ 0 h 929"/>
                <a:gd name="T20" fmla="*/ 695346 w 908"/>
                <a:gd name="T21" fmla="*/ 65017 h 929"/>
                <a:gd name="T22" fmla="*/ 664383 w 908"/>
                <a:gd name="T23" fmla="*/ 176816 h 929"/>
                <a:gd name="T24" fmla="*/ 682961 w 908"/>
                <a:gd name="T25" fmla="*/ 240247 h 929"/>
                <a:gd name="T26" fmla="*/ 803275 w 908"/>
                <a:gd name="T27" fmla="*/ 259277 h 929"/>
                <a:gd name="T28" fmla="*/ 792659 w 908"/>
                <a:gd name="T29" fmla="*/ 322709 h 929"/>
                <a:gd name="T30" fmla="*/ 792659 w 908"/>
                <a:gd name="T31" fmla="*/ 400412 h 929"/>
                <a:gd name="T32" fmla="*/ 760811 w 908"/>
                <a:gd name="T33" fmla="*/ 393276 h 929"/>
                <a:gd name="T34" fmla="*/ 712155 w 908"/>
                <a:gd name="T35" fmla="*/ 358389 h 929"/>
                <a:gd name="T36" fmla="*/ 644920 w 908"/>
                <a:gd name="T37" fmla="*/ 363939 h 929"/>
                <a:gd name="T38" fmla="*/ 599802 w 908"/>
                <a:gd name="T39" fmla="*/ 436093 h 929"/>
                <a:gd name="T40" fmla="*/ 579455 w 908"/>
                <a:gd name="T41" fmla="*/ 518554 h 929"/>
                <a:gd name="T42" fmla="*/ 506913 w 908"/>
                <a:gd name="T43" fmla="*/ 588329 h 929"/>
                <a:gd name="T44" fmla="*/ 471526 w 908"/>
                <a:gd name="T45" fmla="*/ 540755 h 929"/>
                <a:gd name="T46" fmla="*/ 374213 w 908"/>
                <a:gd name="T47" fmla="*/ 598636 h 929"/>
                <a:gd name="T48" fmla="*/ 306978 w 908"/>
                <a:gd name="T49" fmla="*/ 641453 h 929"/>
                <a:gd name="T50" fmla="*/ 242398 w 908"/>
                <a:gd name="T51" fmla="*/ 699334 h 929"/>
                <a:gd name="T52" fmla="*/ 206127 w 908"/>
                <a:gd name="T53" fmla="*/ 736600 h 929"/>
                <a:gd name="T54" fmla="*/ 126507 w 908"/>
                <a:gd name="T55" fmla="*/ 693784 h 929"/>
                <a:gd name="T56" fmla="*/ 181356 w 908"/>
                <a:gd name="T57" fmla="*/ 611322 h 929"/>
                <a:gd name="T58" fmla="*/ 126507 w 908"/>
                <a:gd name="T59" fmla="*/ 540755 h 929"/>
                <a:gd name="T60" fmla="*/ 109698 w 908"/>
                <a:gd name="T61" fmla="*/ 487631 h 929"/>
                <a:gd name="T62" fmla="*/ 54849 w 908"/>
                <a:gd name="T63" fmla="*/ 487631 h 929"/>
                <a:gd name="T64" fmla="*/ 30963 w 908"/>
                <a:gd name="T65" fmla="*/ 429749 h 929"/>
                <a:gd name="T66" fmla="*/ 54849 w 908"/>
                <a:gd name="T67" fmla="*/ 423406 h 929"/>
                <a:gd name="T68" fmla="*/ 43349 w 908"/>
                <a:gd name="T69" fmla="*/ 294164 h 92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08" h="929">
                  <a:moveTo>
                    <a:pt x="0" y="348"/>
                  </a:moveTo>
                  <a:lnTo>
                    <a:pt x="0" y="296"/>
                  </a:lnTo>
                  <a:lnTo>
                    <a:pt x="28" y="253"/>
                  </a:lnTo>
                  <a:lnTo>
                    <a:pt x="7" y="171"/>
                  </a:lnTo>
                  <a:lnTo>
                    <a:pt x="35" y="111"/>
                  </a:lnTo>
                  <a:lnTo>
                    <a:pt x="62" y="98"/>
                  </a:lnTo>
                  <a:lnTo>
                    <a:pt x="172" y="75"/>
                  </a:lnTo>
                  <a:lnTo>
                    <a:pt x="205" y="111"/>
                  </a:lnTo>
                  <a:lnTo>
                    <a:pt x="225" y="119"/>
                  </a:lnTo>
                  <a:lnTo>
                    <a:pt x="239" y="103"/>
                  </a:lnTo>
                  <a:lnTo>
                    <a:pt x="260" y="103"/>
                  </a:lnTo>
                  <a:lnTo>
                    <a:pt x="336" y="134"/>
                  </a:lnTo>
                  <a:lnTo>
                    <a:pt x="356" y="127"/>
                  </a:lnTo>
                  <a:lnTo>
                    <a:pt x="356" y="82"/>
                  </a:lnTo>
                  <a:lnTo>
                    <a:pt x="389" y="103"/>
                  </a:lnTo>
                  <a:lnTo>
                    <a:pt x="437" y="98"/>
                  </a:lnTo>
                  <a:lnTo>
                    <a:pt x="490" y="103"/>
                  </a:lnTo>
                  <a:lnTo>
                    <a:pt x="533" y="59"/>
                  </a:lnTo>
                  <a:lnTo>
                    <a:pt x="593" y="38"/>
                  </a:lnTo>
                  <a:lnTo>
                    <a:pt x="635" y="0"/>
                  </a:lnTo>
                  <a:lnTo>
                    <a:pt x="678" y="51"/>
                  </a:lnTo>
                  <a:lnTo>
                    <a:pt x="786" y="82"/>
                  </a:lnTo>
                  <a:lnTo>
                    <a:pt x="772" y="171"/>
                  </a:lnTo>
                  <a:lnTo>
                    <a:pt x="751" y="223"/>
                  </a:lnTo>
                  <a:lnTo>
                    <a:pt x="758" y="275"/>
                  </a:lnTo>
                  <a:lnTo>
                    <a:pt x="772" y="303"/>
                  </a:lnTo>
                  <a:lnTo>
                    <a:pt x="880" y="311"/>
                  </a:lnTo>
                  <a:lnTo>
                    <a:pt x="908" y="327"/>
                  </a:lnTo>
                  <a:lnTo>
                    <a:pt x="908" y="402"/>
                  </a:lnTo>
                  <a:lnTo>
                    <a:pt x="896" y="407"/>
                  </a:lnTo>
                  <a:lnTo>
                    <a:pt x="908" y="467"/>
                  </a:lnTo>
                  <a:lnTo>
                    <a:pt x="896" y="505"/>
                  </a:lnTo>
                  <a:lnTo>
                    <a:pt x="873" y="513"/>
                  </a:lnTo>
                  <a:lnTo>
                    <a:pt x="860" y="496"/>
                  </a:lnTo>
                  <a:lnTo>
                    <a:pt x="839" y="467"/>
                  </a:lnTo>
                  <a:lnTo>
                    <a:pt x="805" y="452"/>
                  </a:lnTo>
                  <a:lnTo>
                    <a:pt x="772" y="467"/>
                  </a:lnTo>
                  <a:lnTo>
                    <a:pt x="729" y="459"/>
                  </a:lnTo>
                  <a:lnTo>
                    <a:pt x="683" y="496"/>
                  </a:lnTo>
                  <a:lnTo>
                    <a:pt x="678" y="550"/>
                  </a:lnTo>
                  <a:lnTo>
                    <a:pt x="655" y="557"/>
                  </a:lnTo>
                  <a:lnTo>
                    <a:pt x="655" y="654"/>
                  </a:lnTo>
                  <a:lnTo>
                    <a:pt x="635" y="711"/>
                  </a:lnTo>
                  <a:lnTo>
                    <a:pt x="573" y="742"/>
                  </a:lnTo>
                  <a:lnTo>
                    <a:pt x="559" y="698"/>
                  </a:lnTo>
                  <a:lnTo>
                    <a:pt x="533" y="682"/>
                  </a:lnTo>
                  <a:lnTo>
                    <a:pt x="464" y="750"/>
                  </a:lnTo>
                  <a:lnTo>
                    <a:pt x="423" y="755"/>
                  </a:lnTo>
                  <a:lnTo>
                    <a:pt x="396" y="742"/>
                  </a:lnTo>
                  <a:lnTo>
                    <a:pt x="347" y="809"/>
                  </a:lnTo>
                  <a:lnTo>
                    <a:pt x="287" y="854"/>
                  </a:lnTo>
                  <a:lnTo>
                    <a:pt x="274" y="882"/>
                  </a:lnTo>
                  <a:lnTo>
                    <a:pt x="246" y="904"/>
                  </a:lnTo>
                  <a:lnTo>
                    <a:pt x="233" y="929"/>
                  </a:lnTo>
                  <a:lnTo>
                    <a:pt x="193" y="911"/>
                  </a:lnTo>
                  <a:lnTo>
                    <a:pt x="143" y="875"/>
                  </a:lnTo>
                  <a:lnTo>
                    <a:pt x="193" y="817"/>
                  </a:lnTo>
                  <a:lnTo>
                    <a:pt x="205" y="771"/>
                  </a:lnTo>
                  <a:lnTo>
                    <a:pt x="177" y="690"/>
                  </a:lnTo>
                  <a:lnTo>
                    <a:pt x="143" y="682"/>
                  </a:lnTo>
                  <a:lnTo>
                    <a:pt x="124" y="669"/>
                  </a:lnTo>
                  <a:lnTo>
                    <a:pt x="124" y="615"/>
                  </a:lnTo>
                  <a:lnTo>
                    <a:pt x="110" y="600"/>
                  </a:lnTo>
                  <a:lnTo>
                    <a:pt x="62" y="615"/>
                  </a:lnTo>
                  <a:lnTo>
                    <a:pt x="40" y="607"/>
                  </a:lnTo>
                  <a:lnTo>
                    <a:pt x="35" y="542"/>
                  </a:lnTo>
                  <a:lnTo>
                    <a:pt x="40" y="513"/>
                  </a:lnTo>
                  <a:lnTo>
                    <a:pt x="62" y="534"/>
                  </a:lnTo>
                  <a:lnTo>
                    <a:pt x="90" y="467"/>
                  </a:lnTo>
                  <a:lnTo>
                    <a:pt x="49" y="371"/>
                  </a:lnTo>
                  <a:lnTo>
                    <a:pt x="0" y="348"/>
                  </a:lnTo>
                  <a:close/>
                </a:path>
              </a:pathLst>
            </a:custGeom>
            <a:solidFill>
              <a:srgbClr val="CDDAF0"/>
            </a:solidFill>
            <a:ln w="1651">
              <a:solidFill>
                <a:schemeClr val="bg1"/>
              </a:solidFill>
              <a:prstDash val="solid"/>
              <a:round/>
              <a:headEnd/>
              <a:tailEnd/>
            </a:ln>
          </p:spPr>
          <p:txBody>
            <a:bodyPr/>
            <a:lstStyle/>
            <a:p>
              <a:pPr>
                <a:defRPr/>
              </a:pPr>
              <a:endParaRPr lang="es-ES_tradnl"/>
            </a:p>
          </p:txBody>
        </p:sp>
        <p:sp>
          <p:nvSpPr>
            <p:cNvPr id="130" name="Freeform 106">
              <a:extLst>
                <a:ext uri="{FF2B5EF4-FFF2-40B4-BE49-F238E27FC236}">
                  <a16:creationId xmlns:a16="http://schemas.microsoft.com/office/drawing/2014/main" id="{56EEA465-2FC5-4139-8A56-64D33BB851B4}"/>
                </a:ext>
              </a:extLst>
            </p:cNvPr>
            <p:cNvSpPr>
              <a:spLocks/>
            </p:cNvSpPr>
            <p:nvPr/>
          </p:nvSpPr>
          <p:spPr bwMode="auto">
            <a:xfrm>
              <a:off x="1708289" y="4052685"/>
              <a:ext cx="683842" cy="444895"/>
            </a:xfrm>
            <a:custGeom>
              <a:avLst/>
              <a:gdLst>
                <a:gd name="T0" fmla="*/ 6184 w 1080"/>
                <a:gd name="T1" fmla="*/ 360824 h 781"/>
                <a:gd name="T2" fmla="*/ 36220 w 1080"/>
                <a:gd name="T3" fmla="*/ 319496 h 781"/>
                <a:gd name="T4" fmla="*/ 36220 w 1080"/>
                <a:gd name="T5" fmla="*/ 261478 h 781"/>
                <a:gd name="T6" fmla="*/ 71557 w 1080"/>
                <a:gd name="T7" fmla="*/ 212202 h 781"/>
                <a:gd name="T8" fmla="*/ 121911 w 1080"/>
                <a:gd name="T9" fmla="*/ 125573 h 781"/>
                <a:gd name="T10" fmla="*/ 187284 w 1080"/>
                <a:gd name="T11" fmla="*/ 0 h 781"/>
                <a:gd name="T12" fmla="*/ 253540 w 1080"/>
                <a:gd name="T13" fmla="*/ 24638 h 781"/>
                <a:gd name="T14" fmla="*/ 308312 w 1080"/>
                <a:gd name="T15" fmla="*/ 42917 h 781"/>
                <a:gd name="T16" fmla="*/ 333047 w 1080"/>
                <a:gd name="T17" fmla="*/ 7153 h 781"/>
                <a:gd name="T18" fmla="*/ 397537 w 1080"/>
                <a:gd name="T19" fmla="*/ 19869 h 781"/>
                <a:gd name="T20" fmla="*/ 350716 w 1080"/>
                <a:gd name="T21" fmla="*/ 53249 h 781"/>
                <a:gd name="T22" fmla="*/ 379868 w 1080"/>
                <a:gd name="T23" fmla="*/ 84245 h 781"/>
                <a:gd name="T24" fmla="*/ 434640 w 1080"/>
                <a:gd name="T25" fmla="*/ 96167 h 781"/>
                <a:gd name="T26" fmla="*/ 453192 w 1080"/>
                <a:gd name="T27" fmla="*/ 147826 h 781"/>
                <a:gd name="T28" fmla="*/ 507080 w 1080"/>
                <a:gd name="T29" fmla="*/ 143853 h 781"/>
                <a:gd name="T30" fmla="*/ 639592 w 1080"/>
                <a:gd name="T31" fmla="*/ 84245 h 781"/>
                <a:gd name="T32" fmla="*/ 688180 w 1080"/>
                <a:gd name="T33" fmla="*/ 53249 h 781"/>
                <a:gd name="T34" fmla="*/ 785356 w 1080"/>
                <a:gd name="T35" fmla="*/ 61197 h 781"/>
                <a:gd name="T36" fmla="*/ 909917 w 1080"/>
                <a:gd name="T37" fmla="*/ 100935 h 781"/>
                <a:gd name="T38" fmla="*/ 905500 w 1080"/>
                <a:gd name="T39" fmla="*/ 154185 h 781"/>
                <a:gd name="T40" fmla="*/ 899316 w 1080"/>
                <a:gd name="T41" fmla="*/ 267041 h 781"/>
                <a:gd name="T42" fmla="*/ 874581 w 1080"/>
                <a:gd name="T43" fmla="*/ 342544 h 781"/>
                <a:gd name="T44" fmla="*/ 954088 w 1080"/>
                <a:gd name="T45" fmla="*/ 437121 h 781"/>
                <a:gd name="T46" fmla="*/ 909917 w 1080"/>
                <a:gd name="T47" fmla="*/ 473680 h 781"/>
                <a:gd name="T48" fmla="*/ 909917 w 1080"/>
                <a:gd name="T49" fmla="*/ 548388 h 781"/>
                <a:gd name="T50" fmla="*/ 886948 w 1080"/>
                <a:gd name="T51" fmla="*/ 573026 h 781"/>
                <a:gd name="T52" fmla="*/ 808325 w 1080"/>
                <a:gd name="T53" fmla="*/ 585742 h 781"/>
                <a:gd name="T54" fmla="*/ 741185 w 1080"/>
                <a:gd name="T55" fmla="*/ 579384 h 781"/>
                <a:gd name="T56" fmla="*/ 658144 w 1080"/>
                <a:gd name="T57" fmla="*/ 573026 h 781"/>
                <a:gd name="T58" fmla="*/ 616624 w 1080"/>
                <a:gd name="T59" fmla="*/ 591306 h 781"/>
                <a:gd name="T60" fmla="*/ 561852 w 1080"/>
                <a:gd name="T61" fmla="*/ 602432 h 781"/>
                <a:gd name="T62" fmla="*/ 453192 w 1080"/>
                <a:gd name="T63" fmla="*/ 620712 h 781"/>
                <a:gd name="T64" fmla="*/ 314496 w 1080"/>
                <a:gd name="T65" fmla="*/ 602432 h 781"/>
                <a:gd name="T66" fmla="*/ 295944 w 1080"/>
                <a:gd name="T67" fmla="*/ 614354 h 781"/>
                <a:gd name="T68" fmla="*/ 200535 w 1080"/>
                <a:gd name="T69" fmla="*/ 579384 h 781"/>
                <a:gd name="T70" fmla="*/ 145763 w 1080"/>
                <a:gd name="T71" fmla="*/ 542825 h 781"/>
                <a:gd name="T72" fmla="*/ 18552 w 1080"/>
                <a:gd name="T73" fmla="*/ 443479 h 7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80" h="781">
                  <a:moveTo>
                    <a:pt x="0" y="506"/>
                  </a:moveTo>
                  <a:lnTo>
                    <a:pt x="7" y="454"/>
                  </a:lnTo>
                  <a:lnTo>
                    <a:pt x="41" y="410"/>
                  </a:lnTo>
                  <a:lnTo>
                    <a:pt x="41" y="402"/>
                  </a:lnTo>
                  <a:lnTo>
                    <a:pt x="14" y="329"/>
                  </a:lnTo>
                  <a:lnTo>
                    <a:pt x="41" y="329"/>
                  </a:lnTo>
                  <a:lnTo>
                    <a:pt x="48" y="306"/>
                  </a:lnTo>
                  <a:lnTo>
                    <a:pt x="81" y="267"/>
                  </a:lnTo>
                  <a:lnTo>
                    <a:pt x="143" y="246"/>
                  </a:lnTo>
                  <a:lnTo>
                    <a:pt x="138" y="158"/>
                  </a:lnTo>
                  <a:lnTo>
                    <a:pt x="165" y="67"/>
                  </a:lnTo>
                  <a:lnTo>
                    <a:pt x="212" y="0"/>
                  </a:lnTo>
                  <a:lnTo>
                    <a:pt x="280" y="0"/>
                  </a:lnTo>
                  <a:lnTo>
                    <a:pt x="287" y="31"/>
                  </a:lnTo>
                  <a:lnTo>
                    <a:pt x="313" y="25"/>
                  </a:lnTo>
                  <a:lnTo>
                    <a:pt x="349" y="54"/>
                  </a:lnTo>
                  <a:lnTo>
                    <a:pt x="370" y="38"/>
                  </a:lnTo>
                  <a:lnTo>
                    <a:pt x="377" y="9"/>
                  </a:lnTo>
                  <a:lnTo>
                    <a:pt x="437" y="17"/>
                  </a:lnTo>
                  <a:lnTo>
                    <a:pt x="450" y="25"/>
                  </a:lnTo>
                  <a:lnTo>
                    <a:pt x="437" y="38"/>
                  </a:lnTo>
                  <a:lnTo>
                    <a:pt x="397" y="67"/>
                  </a:lnTo>
                  <a:lnTo>
                    <a:pt x="397" y="90"/>
                  </a:lnTo>
                  <a:lnTo>
                    <a:pt x="430" y="106"/>
                  </a:lnTo>
                  <a:lnTo>
                    <a:pt x="480" y="106"/>
                  </a:lnTo>
                  <a:lnTo>
                    <a:pt x="492" y="121"/>
                  </a:lnTo>
                  <a:lnTo>
                    <a:pt x="499" y="165"/>
                  </a:lnTo>
                  <a:lnTo>
                    <a:pt x="513" y="186"/>
                  </a:lnTo>
                  <a:lnTo>
                    <a:pt x="554" y="173"/>
                  </a:lnTo>
                  <a:lnTo>
                    <a:pt x="574" y="181"/>
                  </a:lnTo>
                  <a:lnTo>
                    <a:pt x="690" y="142"/>
                  </a:lnTo>
                  <a:lnTo>
                    <a:pt x="724" y="106"/>
                  </a:lnTo>
                  <a:lnTo>
                    <a:pt x="752" y="106"/>
                  </a:lnTo>
                  <a:lnTo>
                    <a:pt x="779" y="67"/>
                  </a:lnTo>
                  <a:lnTo>
                    <a:pt x="846" y="61"/>
                  </a:lnTo>
                  <a:lnTo>
                    <a:pt x="889" y="77"/>
                  </a:lnTo>
                  <a:lnTo>
                    <a:pt x="963" y="77"/>
                  </a:lnTo>
                  <a:lnTo>
                    <a:pt x="1030" y="127"/>
                  </a:lnTo>
                  <a:lnTo>
                    <a:pt x="1052" y="181"/>
                  </a:lnTo>
                  <a:lnTo>
                    <a:pt x="1025" y="194"/>
                  </a:lnTo>
                  <a:lnTo>
                    <a:pt x="997" y="254"/>
                  </a:lnTo>
                  <a:lnTo>
                    <a:pt x="1018" y="336"/>
                  </a:lnTo>
                  <a:lnTo>
                    <a:pt x="990" y="379"/>
                  </a:lnTo>
                  <a:lnTo>
                    <a:pt x="990" y="431"/>
                  </a:lnTo>
                  <a:lnTo>
                    <a:pt x="1039" y="454"/>
                  </a:lnTo>
                  <a:lnTo>
                    <a:pt x="1080" y="550"/>
                  </a:lnTo>
                  <a:lnTo>
                    <a:pt x="1052" y="617"/>
                  </a:lnTo>
                  <a:lnTo>
                    <a:pt x="1030" y="596"/>
                  </a:lnTo>
                  <a:lnTo>
                    <a:pt x="1025" y="625"/>
                  </a:lnTo>
                  <a:lnTo>
                    <a:pt x="1030" y="690"/>
                  </a:lnTo>
                  <a:lnTo>
                    <a:pt x="1025" y="713"/>
                  </a:lnTo>
                  <a:lnTo>
                    <a:pt x="1004" y="721"/>
                  </a:lnTo>
                  <a:lnTo>
                    <a:pt x="963" y="713"/>
                  </a:lnTo>
                  <a:lnTo>
                    <a:pt x="915" y="737"/>
                  </a:lnTo>
                  <a:lnTo>
                    <a:pt x="882" y="713"/>
                  </a:lnTo>
                  <a:lnTo>
                    <a:pt x="839" y="729"/>
                  </a:lnTo>
                  <a:lnTo>
                    <a:pt x="793" y="706"/>
                  </a:lnTo>
                  <a:lnTo>
                    <a:pt x="745" y="721"/>
                  </a:lnTo>
                  <a:lnTo>
                    <a:pt x="731" y="752"/>
                  </a:lnTo>
                  <a:lnTo>
                    <a:pt x="698" y="744"/>
                  </a:lnTo>
                  <a:lnTo>
                    <a:pt x="655" y="713"/>
                  </a:lnTo>
                  <a:lnTo>
                    <a:pt x="636" y="758"/>
                  </a:lnTo>
                  <a:lnTo>
                    <a:pt x="567" y="744"/>
                  </a:lnTo>
                  <a:lnTo>
                    <a:pt x="513" y="781"/>
                  </a:lnTo>
                  <a:lnTo>
                    <a:pt x="411" y="773"/>
                  </a:lnTo>
                  <a:lnTo>
                    <a:pt x="356" y="758"/>
                  </a:lnTo>
                  <a:lnTo>
                    <a:pt x="342" y="758"/>
                  </a:lnTo>
                  <a:lnTo>
                    <a:pt x="335" y="773"/>
                  </a:lnTo>
                  <a:lnTo>
                    <a:pt x="287" y="765"/>
                  </a:lnTo>
                  <a:lnTo>
                    <a:pt x="227" y="729"/>
                  </a:lnTo>
                  <a:lnTo>
                    <a:pt x="212" y="698"/>
                  </a:lnTo>
                  <a:lnTo>
                    <a:pt x="165" y="683"/>
                  </a:lnTo>
                  <a:lnTo>
                    <a:pt x="124" y="633"/>
                  </a:lnTo>
                  <a:lnTo>
                    <a:pt x="21" y="558"/>
                  </a:lnTo>
                  <a:lnTo>
                    <a:pt x="0" y="506"/>
                  </a:lnTo>
                  <a:close/>
                </a:path>
              </a:pathLst>
            </a:custGeom>
            <a:solidFill>
              <a:srgbClr val="CDDAF0"/>
            </a:solidFill>
            <a:ln w="1651">
              <a:solidFill>
                <a:schemeClr val="bg1"/>
              </a:solidFill>
              <a:prstDash val="solid"/>
              <a:round/>
              <a:headEnd/>
              <a:tailEnd/>
            </a:ln>
          </p:spPr>
          <p:txBody>
            <a:bodyPr/>
            <a:lstStyle/>
            <a:p>
              <a:pPr>
                <a:defRPr/>
              </a:pPr>
              <a:endParaRPr lang="es-ES_tradnl"/>
            </a:p>
          </p:txBody>
        </p:sp>
        <p:sp>
          <p:nvSpPr>
            <p:cNvPr id="131" name="Freeform 107">
              <a:extLst>
                <a:ext uri="{FF2B5EF4-FFF2-40B4-BE49-F238E27FC236}">
                  <a16:creationId xmlns:a16="http://schemas.microsoft.com/office/drawing/2014/main" id="{DB667142-583D-4FD9-BE28-FA670A40695E}"/>
                </a:ext>
              </a:extLst>
            </p:cNvPr>
            <p:cNvSpPr>
              <a:spLocks/>
            </p:cNvSpPr>
            <p:nvPr/>
          </p:nvSpPr>
          <p:spPr bwMode="auto">
            <a:xfrm>
              <a:off x="2236247" y="3645338"/>
              <a:ext cx="605331" cy="531371"/>
            </a:xfrm>
            <a:custGeom>
              <a:avLst/>
              <a:gdLst>
                <a:gd name="T0" fmla="*/ 0 w 954"/>
                <a:gd name="T1" fmla="*/ 298924 h 935"/>
                <a:gd name="T2" fmla="*/ 4426 w 954"/>
                <a:gd name="T3" fmla="*/ 317160 h 935"/>
                <a:gd name="T4" fmla="*/ 30099 w 954"/>
                <a:gd name="T5" fmla="*/ 329847 h 935"/>
                <a:gd name="T6" fmla="*/ 30099 w 954"/>
                <a:gd name="T7" fmla="*/ 381385 h 935"/>
                <a:gd name="T8" fmla="*/ 101806 w 954"/>
                <a:gd name="T9" fmla="*/ 523314 h 935"/>
                <a:gd name="T10" fmla="*/ 114200 w 954"/>
                <a:gd name="T11" fmla="*/ 630356 h 935"/>
                <a:gd name="T12" fmla="*/ 173513 w 954"/>
                <a:gd name="T13" fmla="*/ 670001 h 935"/>
                <a:gd name="T14" fmla="*/ 192989 w 954"/>
                <a:gd name="T15" fmla="*/ 712818 h 935"/>
                <a:gd name="T16" fmla="*/ 290369 w 954"/>
                <a:gd name="T17" fmla="*/ 694581 h 935"/>
                <a:gd name="T18" fmla="*/ 319583 w 954"/>
                <a:gd name="T19" fmla="*/ 723125 h 935"/>
                <a:gd name="T20" fmla="*/ 337289 w 954"/>
                <a:gd name="T21" fmla="*/ 729468 h 935"/>
                <a:gd name="T22" fmla="*/ 349683 w 954"/>
                <a:gd name="T23" fmla="*/ 716782 h 935"/>
                <a:gd name="T24" fmla="*/ 368273 w 954"/>
                <a:gd name="T25" fmla="*/ 716782 h 935"/>
                <a:gd name="T26" fmla="*/ 435554 w 954"/>
                <a:gd name="T27" fmla="*/ 741362 h 935"/>
                <a:gd name="T28" fmla="*/ 453260 w 954"/>
                <a:gd name="T29" fmla="*/ 735812 h 935"/>
                <a:gd name="T30" fmla="*/ 453260 w 954"/>
                <a:gd name="T31" fmla="*/ 700131 h 935"/>
                <a:gd name="T32" fmla="*/ 482474 w 954"/>
                <a:gd name="T33" fmla="*/ 716782 h 935"/>
                <a:gd name="T34" fmla="*/ 524967 w 954"/>
                <a:gd name="T35" fmla="*/ 712818 h 935"/>
                <a:gd name="T36" fmla="*/ 571886 w 954"/>
                <a:gd name="T37" fmla="*/ 716782 h 935"/>
                <a:gd name="T38" fmla="*/ 609953 w 954"/>
                <a:gd name="T39" fmla="*/ 681894 h 935"/>
                <a:gd name="T40" fmla="*/ 663069 w 954"/>
                <a:gd name="T41" fmla="*/ 665244 h 935"/>
                <a:gd name="T42" fmla="*/ 700251 w 954"/>
                <a:gd name="T43" fmla="*/ 635113 h 935"/>
                <a:gd name="T44" fmla="*/ 694054 w 954"/>
                <a:gd name="T45" fmla="*/ 593883 h 935"/>
                <a:gd name="T46" fmla="*/ 748941 w 954"/>
                <a:gd name="T47" fmla="*/ 500320 h 935"/>
                <a:gd name="T48" fmla="*/ 789663 w 954"/>
                <a:gd name="T49" fmla="*/ 494770 h 935"/>
                <a:gd name="T50" fmla="*/ 809139 w 954"/>
                <a:gd name="T51" fmla="*/ 463847 h 935"/>
                <a:gd name="T52" fmla="*/ 815336 w 954"/>
                <a:gd name="T53" fmla="*/ 394072 h 935"/>
                <a:gd name="T54" fmla="*/ 844550 w 954"/>
                <a:gd name="T55" fmla="*/ 358391 h 935"/>
                <a:gd name="T56" fmla="*/ 833927 w 954"/>
                <a:gd name="T57" fmla="*/ 336190 h 935"/>
                <a:gd name="T58" fmla="*/ 766646 w 954"/>
                <a:gd name="T59" fmla="*/ 317160 h 935"/>
                <a:gd name="T60" fmla="*/ 738317 w 954"/>
                <a:gd name="T61" fmla="*/ 298924 h 935"/>
                <a:gd name="T62" fmla="*/ 724153 w 954"/>
                <a:gd name="T63" fmla="*/ 276722 h 935"/>
                <a:gd name="T64" fmla="*/ 730350 w 954"/>
                <a:gd name="T65" fmla="*/ 264036 h 935"/>
                <a:gd name="T66" fmla="*/ 567460 w 954"/>
                <a:gd name="T67" fmla="*/ 176024 h 935"/>
                <a:gd name="T68" fmla="*/ 548869 w 954"/>
                <a:gd name="T69" fmla="*/ 136379 h 935"/>
                <a:gd name="T70" fmla="*/ 543557 w 954"/>
                <a:gd name="T71" fmla="*/ 70568 h 935"/>
                <a:gd name="T72" fmla="*/ 548869 w 954"/>
                <a:gd name="T73" fmla="*/ 65811 h 935"/>
                <a:gd name="T74" fmla="*/ 518770 w 954"/>
                <a:gd name="T75" fmla="*/ 22994 h 935"/>
                <a:gd name="T76" fmla="*/ 482474 w 954"/>
                <a:gd name="T77" fmla="*/ 12686 h 935"/>
                <a:gd name="T78" fmla="*/ 445292 w 954"/>
                <a:gd name="T79" fmla="*/ 12686 h 935"/>
                <a:gd name="T80" fmla="*/ 416963 w 954"/>
                <a:gd name="T81" fmla="*/ 0 h 935"/>
                <a:gd name="T82" fmla="*/ 392176 w 954"/>
                <a:gd name="T83" fmla="*/ 12686 h 935"/>
                <a:gd name="T84" fmla="*/ 368273 w 954"/>
                <a:gd name="T85" fmla="*/ 0 h 935"/>
                <a:gd name="T86" fmla="*/ 349683 w 954"/>
                <a:gd name="T87" fmla="*/ 4757 h 935"/>
                <a:gd name="T88" fmla="*/ 331092 w 954"/>
                <a:gd name="T89" fmla="*/ 29337 h 935"/>
                <a:gd name="T90" fmla="*/ 300993 w 954"/>
                <a:gd name="T91" fmla="*/ 35681 h 935"/>
                <a:gd name="T92" fmla="*/ 308960 w 954"/>
                <a:gd name="T93" fmla="*/ 58675 h 935"/>
                <a:gd name="T94" fmla="*/ 290369 w 954"/>
                <a:gd name="T95" fmla="*/ 65811 h 935"/>
                <a:gd name="T96" fmla="*/ 264696 w 954"/>
                <a:gd name="T97" fmla="*/ 58675 h 935"/>
                <a:gd name="T98" fmla="*/ 264696 w 954"/>
                <a:gd name="T99" fmla="*/ 88805 h 935"/>
                <a:gd name="T100" fmla="*/ 247876 w 954"/>
                <a:gd name="T101" fmla="*/ 100698 h 935"/>
                <a:gd name="T102" fmla="*/ 222203 w 954"/>
                <a:gd name="T103" fmla="*/ 100698 h 935"/>
                <a:gd name="T104" fmla="*/ 162890 w 954"/>
                <a:gd name="T105" fmla="*/ 146687 h 935"/>
                <a:gd name="T106" fmla="*/ 156693 w 954"/>
                <a:gd name="T107" fmla="*/ 217255 h 935"/>
                <a:gd name="T108" fmla="*/ 138103 w 954"/>
                <a:gd name="T109" fmla="*/ 233906 h 935"/>
                <a:gd name="T110" fmla="*/ 95609 w 954"/>
                <a:gd name="T111" fmla="*/ 253728 h 935"/>
                <a:gd name="T112" fmla="*/ 48690 w 954"/>
                <a:gd name="T113" fmla="*/ 241042 h 935"/>
                <a:gd name="T114" fmla="*/ 48690 w 954"/>
                <a:gd name="T115" fmla="*/ 270379 h 935"/>
                <a:gd name="T116" fmla="*/ 36296 w 954"/>
                <a:gd name="T117" fmla="*/ 294959 h 935"/>
                <a:gd name="T118" fmla="*/ 0 w 954"/>
                <a:gd name="T119" fmla="*/ 298924 h 93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54" h="935">
                  <a:moveTo>
                    <a:pt x="0" y="377"/>
                  </a:moveTo>
                  <a:lnTo>
                    <a:pt x="5" y="400"/>
                  </a:lnTo>
                  <a:lnTo>
                    <a:pt x="34" y="416"/>
                  </a:lnTo>
                  <a:lnTo>
                    <a:pt x="34" y="481"/>
                  </a:lnTo>
                  <a:lnTo>
                    <a:pt x="115" y="660"/>
                  </a:lnTo>
                  <a:lnTo>
                    <a:pt x="129" y="795"/>
                  </a:lnTo>
                  <a:lnTo>
                    <a:pt x="196" y="845"/>
                  </a:lnTo>
                  <a:lnTo>
                    <a:pt x="218" y="899"/>
                  </a:lnTo>
                  <a:lnTo>
                    <a:pt x="328" y="876"/>
                  </a:lnTo>
                  <a:lnTo>
                    <a:pt x="361" y="912"/>
                  </a:lnTo>
                  <a:lnTo>
                    <a:pt x="381" y="920"/>
                  </a:lnTo>
                  <a:lnTo>
                    <a:pt x="395" y="904"/>
                  </a:lnTo>
                  <a:lnTo>
                    <a:pt x="416" y="904"/>
                  </a:lnTo>
                  <a:lnTo>
                    <a:pt x="492" y="935"/>
                  </a:lnTo>
                  <a:lnTo>
                    <a:pt x="512" y="928"/>
                  </a:lnTo>
                  <a:lnTo>
                    <a:pt x="512" y="883"/>
                  </a:lnTo>
                  <a:lnTo>
                    <a:pt x="545" y="904"/>
                  </a:lnTo>
                  <a:lnTo>
                    <a:pt x="593" y="899"/>
                  </a:lnTo>
                  <a:lnTo>
                    <a:pt x="646" y="904"/>
                  </a:lnTo>
                  <a:lnTo>
                    <a:pt x="689" y="860"/>
                  </a:lnTo>
                  <a:lnTo>
                    <a:pt x="749" y="839"/>
                  </a:lnTo>
                  <a:lnTo>
                    <a:pt x="791" y="801"/>
                  </a:lnTo>
                  <a:lnTo>
                    <a:pt x="784" y="749"/>
                  </a:lnTo>
                  <a:lnTo>
                    <a:pt x="846" y="631"/>
                  </a:lnTo>
                  <a:lnTo>
                    <a:pt x="892" y="624"/>
                  </a:lnTo>
                  <a:lnTo>
                    <a:pt x="914" y="585"/>
                  </a:lnTo>
                  <a:lnTo>
                    <a:pt x="921" y="497"/>
                  </a:lnTo>
                  <a:lnTo>
                    <a:pt x="954" y="452"/>
                  </a:lnTo>
                  <a:lnTo>
                    <a:pt x="942" y="424"/>
                  </a:lnTo>
                  <a:lnTo>
                    <a:pt x="866" y="400"/>
                  </a:lnTo>
                  <a:lnTo>
                    <a:pt x="834" y="377"/>
                  </a:lnTo>
                  <a:lnTo>
                    <a:pt x="818" y="349"/>
                  </a:lnTo>
                  <a:lnTo>
                    <a:pt x="825" y="333"/>
                  </a:lnTo>
                  <a:lnTo>
                    <a:pt x="641" y="222"/>
                  </a:lnTo>
                  <a:lnTo>
                    <a:pt x="620" y="172"/>
                  </a:lnTo>
                  <a:lnTo>
                    <a:pt x="614" y="89"/>
                  </a:lnTo>
                  <a:lnTo>
                    <a:pt x="620" y="83"/>
                  </a:lnTo>
                  <a:lnTo>
                    <a:pt x="586" y="29"/>
                  </a:lnTo>
                  <a:lnTo>
                    <a:pt x="545" y="16"/>
                  </a:lnTo>
                  <a:lnTo>
                    <a:pt x="503" y="16"/>
                  </a:lnTo>
                  <a:lnTo>
                    <a:pt x="471" y="0"/>
                  </a:lnTo>
                  <a:lnTo>
                    <a:pt x="443" y="16"/>
                  </a:lnTo>
                  <a:lnTo>
                    <a:pt x="416" y="0"/>
                  </a:lnTo>
                  <a:lnTo>
                    <a:pt x="395" y="6"/>
                  </a:lnTo>
                  <a:lnTo>
                    <a:pt x="374" y="37"/>
                  </a:lnTo>
                  <a:lnTo>
                    <a:pt x="340" y="45"/>
                  </a:lnTo>
                  <a:lnTo>
                    <a:pt x="349" y="74"/>
                  </a:lnTo>
                  <a:lnTo>
                    <a:pt x="328" y="83"/>
                  </a:lnTo>
                  <a:lnTo>
                    <a:pt x="299" y="74"/>
                  </a:lnTo>
                  <a:lnTo>
                    <a:pt x="299" y="112"/>
                  </a:lnTo>
                  <a:lnTo>
                    <a:pt x="280" y="127"/>
                  </a:lnTo>
                  <a:lnTo>
                    <a:pt x="251" y="127"/>
                  </a:lnTo>
                  <a:lnTo>
                    <a:pt x="184" y="185"/>
                  </a:lnTo>
                  <a:lnTo>
                    <a:pt x="177" y="274"/>
                  </a:lnTo>
                  <a:lnTo>
                    <a:pt x="156" y="295"/>
                  </a:lnTo>
                  <a:lnTo>
                    <a:pt x="108" y="320"/>
                  </a:lnTo>
                  <a:lnTo>
                    <a:pt x="55" y="304"/>
                  </a:lnTo>
                  <a:lnTo>
                    <a:pt x="55" y="341"/>
                  </a:lnTo>
                  <a:lnTo>
                    <a:pt x="41" y="372"/>
                  </a:lnTo>
                  <a:lnTo>
                    <a:pt x="0" y="377"/>
                  </a:lnTo>
                  <a:close/>
                </a:path>
              </a:pathLst>
            </a:custGeom>
            <a:solidFill>
              <a:srgbClr val="CDDAF0"/>
            </a:solidFill>
            <a:ln w="1651">
              <a:solidFill>
                <a:schemeClr val="bg1"/>
              </a:solidFill>
              <a:prstDash val="solid"/>
              <a:round/>
              <a:headEnd/>
              <a:tailEnd/>
            </a:ln>
          </p:spPr>
          <p:txBody>
            <a:bodyPr/>
            <a:lstStyle/>
            <a:p>
              <a:pPr>
                <a:defRPr/>
              </a:pPr>
              <a:endParaRPr lang="es-ES_tradnl" dirty="0"/>
            </a:p>
          </p:txBody>
        </p:sp>
        <p:sp>
          <p:nvSpPr>
            <p:cNvPr id="132" name="Freeform 108">
              <a:extLst>
                <a:ext uri="{FF2B5EF4-FFF2-40B4-BE49-F238E27FC236}">
                  <a16:creationId xmlns:a16="http://schemas.microsoft.com/office/drawing/2014/main" id="{6569057A-1181-4859-B129-7A1760D5740A}"/>
                </a:ext>
              </a:extLst>
            </p:cNvPr>
            <p:cNvSpPr>
              <a:spLocks/>
            </p:cNvSpPr>
            <p:nvPr/>
          </p:nvSpPr>
          <p:spPr bwMode="auto">
            <a:xfrm>
              <a:off x="1600195" y="3780741"/>
              <a:ext cx="719115" cy="378901"/>
            </a:xfrm>
            <a:custGeom>
              <a:avLst/>
              <a:gdLst>
                <a:gd name="T0" fmla="*/ 6199 w 1133"/>
                <a:gd name="T1" fmla="*/ 127986 h 665"/>
                <a:gd name="T2" fmla="*/ 18596 w 1133"/>
                <a:gd name="T3" fmla="*/ 217020 h 665"/>
                <a:gd name="T4" fmla="*/ 61101 w 1133"/>
                <a:gd name="T5" fmla="*/ 281410 h 665"/>
                <a:gd name="T6" fmla="*/ 71728 w 1133"/>
                <a:gd name="T7" fmla="*/ 359315 h 665"/>
                <a:gd name="T8" fmla="*/ 139913 w 1133"/>
                <a:gd name="T9" fmla="*/ 434040 h 665"/>
                <a:gd name="T10" fmla="*/ 173563 w 1133"/>
                <a:gd name="T11" fmla="*/ 458683 h 665"/>
                <a:gd name="T12" fmla="*/ 236435 w 1133"/>
                <a:gd name="T13" fmla="*/ 458683 h 665"/>
                <a:gd name="T14" fmla="*/ 296651 w 1133"/>
                <a:gd name="T15" fmla="*/ 434040 h 665"/>
                <a:gd name="T16" fmla="*/ 398486 w 1133"/>
                <a:gd name="T17" fmla="*/ 380778 h 665"/>
                <a:gd name="T18" fmla="*/ 427709 w 1133"/>
                <a:gd name="T19" fmla="*/ 400652 h 665"/>
                <a:gd name="T20" fmla="*/ 478184 w 1133"/>
                <a:gd name="T21" fmla="*/ 410986 h 665"/>
                <a:gd name="T22" fmla="*/ 537514 w 1133"/>
                <a:gd name="T23" fmla="*/ 394292 h 665"/>
                <a:gd name="T24" fmla="*/ 537514 w 1133"/>
                <a:gd name="T25" fmla="*/ 410986 h 665"/>
                <a:gd name="T26" fmla="*/ 502093 w 1133"/>
                <a:gd name="T27" fmla="*/ 452323 h 665"/>
                <a:gd name="T28" fmla="*/ 575591 w 1133"/>
                <a:gd name="T29" fmla="*/ 465042 h 665"/>
                <a:gd name="T30" fmla="*/ 592416 w 1133"/>
                <a:gd name="T31" fmla="*/ 511944 h 665"/>
                <a:gd name="T32" fmla="*/ 641120 w 1133"/>
                <a:gd name="T33" fmla="*/ 518304 h 665"/>
                <a:gd name="T34" fmla="*/ 761552 w 1133"/>
                <a:gd name="T35" fmla="*/ 493660 h 665"/>
                <a:gd name="T36" fmla="*/ 816454 w 1133"/>
                <a:gd name="T37" fmla="*/ 465042 h 665"/>
                <a:gd name="T38" fmla="*/ 899694 w 1133"/>
                <a:gd name="T39" fmla="*/ 429270 h 665"/>
                <a:gd name="T40" fmla="*/ 1003300 w 1133"/>
                <a:gd name="T41" fmla="*/ 441989 h 665"/>
                <a:gd name="T42" fmla="*/ 919175 w 1133"/>
                <a:gd name="T43" fmla="*/ 192377 h 665"/>
                <a:gd name="T44" fmla="*/ 893495 w 1133"/>
                <a:gd name="T45" fmla="*/ 127986 h 665"/>
                <a:gd name="T46" fmla="*/ 827966 w 1133"/>
                <a:gd name="T47" fmla="*/ 99368 h 665"/>
                <a:gd name="T48" fmla="*/ 736757 w 1133"/>
                <a:gd name="T49" fmla="*/ 151039 h 665"/>
                <a:gd name="T50" fmla="*/ 641120 w 1133"/>
                <a:gd name="T51" fmla="*/ 212250 h 665"/>
                <a:gd name="T52" fmla="*/ 628723 w 1133"/>
                <a:gd name="T53" fmla="*/ 188402 h 665"/>
                <a:gd name="T54" fmla="*/ 665029 w 1133"/>
                <a:gd name="T55" fmla="*/ 140705 h 665"/>
                <a:gd name="T56" fmla="*/ 700450 w 1133"/>
                <a:gd name="T57" fmla="*/ 87444 h 665"/>
                <a:gd name="T58" fmla="*/ 518918 w 1133"/>
                <a:gd name="T59" fmla="*/ 16694 h 665"/>
                <a:gd name="T60" fmla="*/ 433907 w 1133"/>
                <a:gd name="T61" fmla="*/ 39747 h 665"/>
                <a:gd name="T62" fmla="*/ 404685 w 1133"/>
                <a:gd name="T63" fmla="*/ 8744 h 665"/>
                <a:gd name="T64" fmla="*/ 319675 w 1133"/>
                <a:gd name="T65" fmla="*/ 39747 h 665"/>
                <a:gd name="T66" fmla="*/ 283368 w 1133"/>
                <a:gd name="T67" fmla="*/ 8744 h 665"/>
                <a:gd name="T68" fmla="*/ 247947 w 1133"/>
                <a:gd name="T69" fmla="*/ 4770 h 665"/>
                <a:gd name="T70" fmla="*/ 199243 w 1133"/>
                <a:gd name="T71" fmla="*/ 44517 h 665"/>
                <a:gd name="T72" fmla="*/ 146112 w 1133"/>
                <a:gd name="T73" fmla="*/ 44517 h 665"/>
                <a:gd name="T74" fmla="*/ 114233 w 1133"/>
                <a:gd name="T75" fmla="*/ 74725 h 665"/>
                <a:gd name="T76" fmla="*/ 61101 w 1133"/>
                <a:gd name="T77" fmla="*/ 74725 h 665"/>
                <a:gd name="T78" fmla="*/ 6199 w 1133"/>
                <a:gd name="T79" fmla="*/ 87444 h 6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133" h="665">
                  <a:moveTo>
                    <a:pt x="0" y="125"/>
                  </a:moveTo>
                  <a:lnTo>
                    <a:pt x="7" y="161"/>
                  </a:lnTo>
                  <a:lnTo>
                    <a:pt x="41" y="206"/>
                  </a:lnTo>
                  <a:lnTo>
                    <a:pt x="21" y="273"/>
                  </a:lnTo>
                  <a:lnTo>
                    <a:pt x="62" y="288"/>
                  </a:lnTo>
                  <a:lnTo>
                    <a:pt x="69" y="354"/>
                  </a:lnTo>
                  <a:lnTo>
                    <a:pt x="88" y="377"/>
                  </a:lnTo>
                  <a:lnTo>
                    <a:pt x="81" y="452"/>
                  </a:lnTo>
                  <a:lnTo>
                    <a:pt x="108" y="473"/>
                  </a:lnTo>
                  <a:lnTo>
                    <a:pt x="158" y="546"/>
                  </a:lnTo>
                  <a:lnTo>
                    <a:pt x="191" y="569"/>
                  </a:lnTo>
                  <a:lnTo>
                    <a:pt x="196" y="577"/>
                  </a:lnTo>
                  <a:lnTo>
                    <a:pt x="211" y="569"/>
                  </a:lnTo>
                  <a:lnTo>
                    <a:pt x="267" y="577"/>
                  </a:lnTo>
                  <a:lnTo>
                    <a:pt x="308" y="546"/>
                  </a:lnTo>
                  <a:lnTo>
                    <a:pt x="335" y="546"/>
                  </a:lnTo>
                  <a:lnTo>
                    <a:pt x="382" y="479"/>
                  </a:lnTo>
                  <a:lnTo>
                    <a:pt x="450" y="479"/>
                  </a:lnTo>
                  <a:lnTo>
                    <a:pt x="457" y="510"/>
                  </a:lnTo>
                  <a:lnTo>
                    <a:pt x="483" y="504"/>
                  </a:lnTo>
                  <a:lnTo>
                    <a:pt x="519" y="533"/>
                  </a:lnTo>
                  <a:lnTo>
                    <a:pt x="540" y="517"/>
                  </a:lnTo>
                  <a:lnTo>
                    <a:pt x="547" y="488"/>
                  </a:lnTo>
                  <a:lnTo>
                    <a:pt x="607" y="496"/>
                  </a:lnTo>
                  <a:lnTo>
                    <a:pt x="620" y="504"/>
                  </a:lnTo>
                  <a:lnTo>
                    <a:pt x="607" y="517"/>
                  </a:lnTo>
                  <a:lnTo>
                    <a:pt x="567" y="546"/>
                  </a:lnTo>
                  <a:lnTo>
                    <a:pt x="567" y="569"/>
                  </a:lnTo>
                  <a:lnTo>
                    <a:pt x="600" y="585"/>
                  </a:lnTo>
                  <a:lnTo>
                    <a:pt x="650" y="585"/>
                  </a:lnTo>
                  <a:lnTo>
                    <a:pt x="662" y="600"/>
                  </a:lnTo>
                  <a:lnTo>
                    <a:pt x="669" y="644"/>
                  </a:lnTo>
                  <a:lnTo>
                    <a:pt x="683" y="665"/>
                  </a:lnTo>
                  <a:lnTo>
                    <a:pt x="724" y="652"/>
                  </a:lnTo>
                  <a:lnTo>
                    <a:pt x="744" y="660"/>
                  </a:lnTo>
                  <a:lnTo>
                    <a:pt x="860" y="621"/>
                  </a:lnTo>
                  <a:lnTo>
                    <a:pt x="894" y="585"/>
                  </a:lnTo>
                  <a:lnTo>
                    <a:pt x="922" y="585"/>
                  </a:lnTo>
                  <a:lnTo>
                    <a:pt x="949" y="546"/>
                  </a:lnTo>
                  <a:lnTo>
                    <a:pt x="1016" y="540"/>
                  </a:lnTo>
                  <a:lnTo>
                    <a:pt x="1059" y="556"/>
                  </a:lnTo>
                  <a:lnTo>
                    <a:pt x="1133" y="556"/>
                  </a:lnTo>
                  <a:lnTo>
                    <a:pt x="1119" y="421"/>
                  </a:lnTo>
                  <a:lnTo>
                    <a:pt x="1038" y="242"/>
                  </a:lnTo>
                  <a:lnTo>
                    <a:pt x="1038" y="177"/>
                  </a:lnTo>
                  <a:lnTo>
                    <a:pt x="1009" y="161"/>
                  </a:lnTo>
                  <a:lnTo>
                    <a:pt x="1004" y="138"/>
                  </a:lnTo>
                  <a:lnTo>
                    <a:pt x="935" y="125"/>
                  </a:lnTo>
                  <a:lnTo>
                    <a:pt x="901" y="161"/>
                  </a:lnTo>
                  <a:lnTo>
                    <a:pt x="832" y="190"/>
                  </a:lnTo>
                  <a:lnTo>
                    <a:pt x="758" y="250"/>
                  </a:lnTo>
                  <a:lnTo>
                    <a:pt x="724" y="267"/>
                  </a:lnTo>
                  <a:lnTo>
                    <a:pt x="703" y="258"/>
                  </a:lnTo>
                  <a:lnTo>
                    <a:pt x="710" y="237"/>
                  </a:lnTo>
                  <a:lnTo>
                    <a:pt x="737" y="221"/>
                  </a:lnTo>
                  <a:lnTo>
                    <a:pt x="751" y="177"/>
                  </a:lnTo>
                  <a:lnTo>
                    <a:pt x="799" y="125"/>
                  </a:lnTo>
                  <a:lnTo>
                    <a:pt x="791" y="110"/>
                  </a:lnTo>
                  <a:lnTo>
                    <a:pt x="717" y="94"/>
                  </a:lnTo>
                  <a:lnTo>
                    <a:pt x="586" y="21"/>
                  </a:lnTo>
                  <a:lnTo>
                    <a:pt x="533" y="11"/>
                  </a:lnTo>
                  <a:lnTo>
                    <a:pt x="490" y="50"/>
                  </a:lnTo>
                  <a:lnTo>
                    <a:pt x="471" y="11"/>
                  </a:lnTo>
                  <a:lnTo>
                    <a:pt x="457" y="11"/>
                  </a:lnTo>
                  <a:lnTo>
                    <a:pt x="411" y="44"/>
                  </a:lnTo>
                  <a:lnTo>
                    <a:pt x="361" y="50"/>
                  </a:lnTo>
                  <a:lnTo>
                    <a:pt x="335" y="44"/>
                  </a:lnTo>
                  <a:lnTo>
                    <a:pt x="320" y="11"/>
                  </a:lnTo>
                  <a:lnTo>
                    <a:pt x="294" y="0"/>
                  </a:lnTo>
                  <a:lnTo>
                    <a:pt x="280" y="6"/>
                  </a:lnTo>
                  <a:lnTo>
                    <a:pt x="251" y="50"/>
                  </a:lnTo>
                  <a:lnTo>
                    <a:pt x="225" y="56"/>
                  </a:lnTo>
                  <a:lnTo>
                    <a:pt x="191" y="94"/>
                  </a:lnTo>
                  <a:lnTo>
                    <a:pt x="165" y="56"/>
                  </a:lnTo>
                  <a:lnTo>
                    <a:pt x="143" y="65"/>
                  </a:lnTo>
                  <a:lnTo>
                    <a:pt x="129" y="94"/>
                  </a:lnTo>
                  <a:lnTo>
                    <a:pt x="108" y="102"/>
                  </a:lnTo>
                  <a:lnTo>
                    <a:pt x="69" y="94"/>
                  </a:lnTo>
                  <a:lnTo>
                    <a:pt x="21" y="117"/>
                  </a:lnTo>
                  <a:lnTo>
                    <a:pt x="7" y="110"/>
                  </a:lnTo>
                  <a:lnTo>
                    <a:pt x="0" y="125"/>
                  </a:lnTo>
                  <a:close/>
                </a:path>
              </a:pathLst>
            </a:custGeom>
            <a:solidFill>
              <a:srgbClr val="CDDAF0"/>
            </a:solidFill>
            <a:ln w="1651">
              <a:solidFill>
                <a:schemeClr val="bg1"/>
              </a:solidFill>
              <a:prstDash val="solid"/>
              <a:round/>
              <a:headEnd/>
              <a:tailEnd/>
            </a:ln>
          </p:spPr>
          <p:txBody>
            <a:bodyPr/>
            <a:lstStyle/>
            <a:p>
              <a:pPr>
                <a:defRPr/>
              </a:pPr>
              <a:endParaRPr lang="es-ES_tradnl"/>
            </a:p>
          </p:txBody>
        </p:sp>
        <p:sp>
          <p:nvSpPr>
            <p:cNvPr id="133" name="Freeform 114">
              <a:extLst>
                <a:ext uri="{FF2B5EF4-FFF2-40B4-BE49-F238E27FC236}">
                  <a16:creationId xmlns:a16="http://schemas.microsoft.com/office/drawing/2014/main" id="{B864A574-9C2B-41A1-B197-99D6C2C63B20}"/>
                </a:ext>
              </a:extLst>
            </p:cNvPr>
            <p:cNvSpPr>
              <a:spLocks/>
            </p:cNvSpPr>
            <p:nvPr/>
          </p:nvSpPr>
          <p:spPr bwMode="auto">
            <a:xfrm>
              <a:off x="2484296" y="4357627"/>
              <a:ext cx="514304" cy="506339"/>
            </a:xfrm>
            <a:custGeom>
              <a:avLst/>
              <a:gdLst>
                <a:gd name="T0" fmla="*/ 0 w 813"/>
                <a:gd name="T1" fmla="*/ 378618 h 890"/>
                <a:gd name="T2" fmla="*/ 11474 w 813"/>
                <a:gd name="T3" fmla="*/ 358775 h 890"/>
                <a:gd name="T4" fmla="*/ 36186 w 813"/>
                <a:gd name="T5" fmla="*/ 341312 h 890"/>
                <a:gd name="T6" fmla="*/ 47660 w 813"/>
                <a:gd name="T7" fmla="*/ 319087 h 890"/>
                <a:gd name="T8" fmla="*/ 100616 w 813"/>
                <a:gd name="T9" fmla="*/ 283369 h 890"/>
                <a:gd name="T10" fmla="*/ 143863 w 813"/>
                <a:gd name="T11" fmla="*/ 230187 h 890"/>
                <a:gd name="T12" fmla="*/ 167693 w 813"/>
                <a:gd name="T13" fmla="*/ 240506 h 890"/>
                <a:gd name="T14" fmla="*/ 203880 w 813"/>
                <a:gd name="T15" fmla="*/ 236537 h 890"/>
                <a:gd name="T16" fmla="*/ 264779 w 813"/>
                <a:gd name="T17" fmla="*/ 182562 h 890"/>
                <a:gd name="T18" fmla="*/ 287726 w 813"/>
                <a:gd name="T19" fmla="*/ 195262 h 890"/>
                <a:gd name="T20" fmla="*/ 300082 w 813"/>
                <a:gd name="T21" fmla="*/ 230187 h 890"/>
                <a:gd name="T22" fmla="*/ 354803 w 813"/>
                <a:gd name="T23" fmla="*/ 205581 h 890"/>
                <a:gd name="T24" fmla="*/ 372455 w 813"/>
                <a:gd name="T25" fmla="*/ 160337 h 890"/>
                <a:gd name="T26" fmla="*/ 372455 w 813"/>
                <a:gd name="T27" fmla="*/ 83344 h 890"/>
                <a:gd name="T28" fmla="*/ 392755 w 813"/>
                <a:gd name="T29" fmla="*/ 77787 h 890"/>
                <a:gd name="T30" fmla="*/ 397168 w 813"/>
                <a:gd name="T31" fmla="*/ 34925 h 890"/>
                <a:gd name="T32" fmla="*/ 437767 w 813"/>
                <a:gd name="T33" fmla="*/ 5556 h 890"/>
                <a:gd name="T34" fmla="*/ 475719 w 813"/>
                <a:gd name="T35" fmla="*/ 11906 h 890"/>
                <a:gd name="T36" fmla="*/ 504845 w 813"/>
                <a:gd name="T37" fmla="*/ 0 h 890"/>
                <a:gd name="T38" fmla="*/ 534853 w 813"/>
                <a:gd name="T39" fmla="*/ 11906 h 890"/>
                <a:gd name="T40" fmla="*/ 553387 w 813"/>
                <a:gd name="T41" fmla="*/ 34925 h 890"/>
                <a:gd name="T42" fmla="*/ 547209 w 813"/>
                <a:gd name="T43" fmla="*/ 77787 h 890"/>
                <a:gd name="T44" fmla="*/ 564861 w 813"/>
                <a:gd name="T45" fmla="*/ 83344 h 890"/>
                <a:gd name="T46" fmla="*/ 564861 w 813"/>
                <a:gd name="T47" fmla="*/ 112712 h 890"/>
                <a:gd name="T48" fmla="*/ 534853 w 813"/>
                <a:gd name="T49" fmla="*/ 141287 h 890"/>
                <a:gd name="T50" fmla="*/ 530440 w 813"/>
                <a:gd name="T51" fmla="*/ 172244 h 890"/>
                <a:gd name="T52" fmla="*/ 534853 w 813"/>
                <a:gd name="T53" fmla="*/ 188912 h 890"/>
                <a:gd name="T54" fmla="*/ 585161 w 813"/>
                <a:gd name="T55" fmla="*/ 223837 h 890"/>
                <a:gd name="T56" fmla="*/ 591339 w 813"/>
                <a:gd name="T57" fmla="*/ 240506 h 890"/>
                <a:gd name="T58" fmla="*/ 564861 w 813"/>
                <a:gd name="T59" fmla="*/ 289719 h 890"/>
                <a:gd name="T60" fmla="*/ 578983 w 813"/>
                <a:gd name="T61" fmla="*/ 324644 h 890"/>
                <a:gd name="T62" fmla="*/ 620465 w 813"/>
                <a:gd name="T63" fmla="*/ 388937 h 890"/>
                <a:gd name="T64" fmla="*/ 631938 w 813"/>
                <a:gd name="T65" fmla="*/ 423862 h 890"/>
                <a:gd name="T66" fmla="*/ 674303 w 813"/>
                <a:gd name="T67" fmla="*/ 448468 h 890"/>
                <a:gd name="T68" fmla="*/ 674303 w 813"/>
                <a:gd name="T69" fmla="*/ 500062 h 890"/>
                <a:gd name="T70" fmla="*/ 692837 w 813"/>
                <a:gd name="T71" fmla="*/ 541337 h 890"/>
                <a:gd name="T72" fmla="*/ 717550 w 813"/>
                <a:gd name="T73" fmla="*/ 564356 h 890"/>
                <a:gd name="T74" fmla="*/ 711372 w 813"/>
                <a:gd name="T75" fmla="*/ 582612 h 890"/>
                <a:gd name="T76" fmla="*/ 625760 w 813"/>
                <a:gd name="T77" fmla="*/ 611981 h 890"/>
                <a:gd name="T78" fmla="*/ 553387 w 813"/>
                <a:gd name="T79" fmla="*/ 607218 h 890"/>
                <a:gd name="T80" fmla="*/ 534853 w 813"/>
                <a:gd name="T81" fmla="*/ 623887 h 890"/>
                <a:gd name="T82" fmla="*/ 488075 w 813"/>
                <a:gd name="T83" fmla="*/ 607218 h 890"/>
                <a:gd name="T84" fmla="*/ 437767 w 813"/>
                <a:gd name="T85" fmla="*/ 618331 h 890"/>
                <a:gd name="T86" fmla="*/ 378633 w 813"/>
                <a:gd name="T87" fmla="*/ 669925 h 890"/>
                <a:gd name="T88" fmla="*/ 392755 w 813"/>
                <a:gd name="T89" fmla="*/ 683418 h 890"/>
                <a:gd name="T90" fmla="*/ 378633 w 813"/>
                <a:gd name="T91" fmla="*/ 694531 h 890"/>
                <a:gd name="T92" fmla="*/ 330091 w 813"/>
                <a:gd name="T93" fmla="*/ 706437 h 890"/>
                <a:gd name="T94" fmla="*/ 308026 w 813"/>
                <a:gd name="T95" fmla="*/ 665162 h 890"/>
                <a:gd name="T96" fmla="*/ 203880 w 813"/>
                <a:gd name="T97" fmla="*/ 636587 h 890"/>
                <a:gd name="T98" fmla="*/ 161515 w 813"/>
                <a:gd name="T99" fmla="*/ 582612 h 890"/>
                <a:gd name="T100" fmla="*/ 150041 w 813"/>
                <a:gd name="T101" fmla="*/ 554037 h 890"/>
                <a:gd name="T102" fmla="*/ 167693 w 813"/>
                <a:gd name="T103" fmla="*/ 477837 h 890"/>
                <a:gd name="T104" fmla="*/ 150041 w 813"/>
                <a:gd name="T105" fmla="*/ 453231 h 890"/>
                <a:gd name="T106" fmla="*/ 47660 w 813"/>
                <a:gd name="T107" fmla="*/ 448468 h 890"/>
                <a:gd name="T108" fmla="*/ 41482 w 813"/>
                <a:gd name="T109" fmla="*/ 418306 h 890"/>
                <a:gd name="T110" fmla="*/ 0 w 813"/>
                <a:gd name="T111" fmla="*/ 378618 h 89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13" h="890">
                  <a:moveTo>
                    <a:pt x="0" y="477"/>
                  </a:moveTo>
                  <a:lnTo>
                    <a:pt x="13" y="452"/>
                  </a:lnTo>
                  <a:lnTo>
                    <a:pt x="41" y="430"/>
                  </a:lnTo>
                  <a:lnTo>
                    <a:pt x="54" y="402"/>
                  </a:lnTo>
                  <a:lnTo>
                    <a:pt x="114" y="357"/>
                  </a:lnTo>
                  <a:lnTo>
                    <a:pt x="163" y="290"/>
                  </a:lnTo>
                  <a:lnTo>
                    <a:pt x="190" y="303"/>
                  </a:lnTo>
                  <a:lnTo>
                    <a:pt x="231" y="298"/>
                  </a:lnTo>
                  <a:lnTo>
                    <a:pt x="300" y="230"/>
                  </a:lnTo>
                  <a:lnTo>
                    <a:pt x="326" y="246"/>
                  </a:lnTo>
                  <a:lnTo>
                    <a:pt x="340" y="290"/>
                  </a:lnTo>
                  <a:lnTo>
                    <a:pt x="402" y="259"/>
                  </a:lnTo>
                  <a:lnTo>
                    <a:pt x="422" y="202"/>
                  </a:lnTo>
                  <a:lnTo>
                    <a:pt x="422" y="105"/>
                  </a:lnTo>
                  <a:lnTo>
                    <a:pt x="445" y="98"/>
                  </a:lnTo>
                  <a:lnTo>
                    <a:pt x="450" y="44"/>
                  </a:lnTo>
                  <a:lnTo>
                    <a:pt x="496" y="7"/>
                  </a:lnTo>
                  <a:lnTo>
                    <a:pt x="539" y="15"/>
                  </a:lnTo>
                  <a:lnTo>
                    <a:pt x="572" y="0"/>
                  </a:lnTo>
                  <a:lnTo>
                    <a:pt x="606" y="15"/>
                  </a:lnTo>
                  <a:lnTo>
                    <a:pt x="627" y="44"/>
                  </a:lnTo>
                  <a:lnTo>
                    <a:pt x="620" y="98"/>
                  </a:lnTo>
                  <a:lnTo>
                    <a:pt x="640" y="105"/>
                  </a:lnTo>
                  <a:lnTo>
                    <a:pt x="640" y="142"/>
                  </a:lnTo>
                  <a:lnTo>
                    <a:pt x="606" y="178"/>
                  </a:lnTo>
                  <a:lnTo>
                    <a:pt x="601" y="217"/>
                  </a:lnTo>
                  <a:lnTo>
                    <a:pt x="606" y="238"/>
                  </a:lnTo>
                  <a:lnTo>
                    <a:pt x="663" y="282"/>
                  </a:lnTo>
                  <a:lnTo>
                    <a:pt x="670" y="303"/>
                  </a:lnTo>
                  <a:lnTo>
                    <a:pt x="640" y="365"/>
                  </a:lnTo>
                  <a:lnTo>
                    <a:pt x="656" y="409"/>
                  </a:lnTo>
                  <a:lnTo>
                    <a:pt x="703" y="490"/>
                  </a:lnTo>
                  <a:lnTo>
                    <a:pt x="716" y="534"/>
                  </a:lnTo>
                  <a:lnTo>
                    <a:pt x="764" y="565"/>
                  </a:lnTo>
                  <a:lnTo>
                    <a:pt x="764" y="630"/>
                  </a:lnTo>
                  <a:lnTo>
                    <a:pt x="785" y="682"/>
                  </a:lnTo>
                  <a:lnTo>
                    <a:pt x="813" y="711"/>
                  </a:lnTo>
                  <a:lnTo>
                    <a:pt x="806" y="734"/>
                  </a:lnTo>
                  <a:lnTo>
                    <a:pt x="709" y="771"/>
                  </a:lnTo>
                  <a:lnTo>
                    <a:pt x="627" y="765"/>
                  </a:lnTo>
                  <a:lnTo>
                    <a:pt x="606" y="786"/>
                  </a:lnTo>
                  <a:lnTo>
                    <a:pt x="553" y="765"/>
                  </a:lnTo>
                  <a:lnTo>
                    <a:pt x="496" y="779"/>
                  </a:lnTo>
                  <a:lnTo>
                    <a:pt x="429" y="844"/>
                  </a:lnTo>
                  <a:lnTo>
                    <a:pt x="445" y="861"/>
                  </a:lnTo>
                  <a:lnTo>
                    <a:pt x="429" y="875"/>
                  </a:lnTo>
                  <a:lnTo>
                    <a:pt x="374" y="890"/>
                  </a:lnTo>
                  <a:lnTo>
                    <a:pt x="349" y="838"/>
                  </a:lnTo>
                  <a:lnTo>
                    <a:pt x="231" y="802"/>
                  </a:lnTo>
                  <a:lnTo>
                    <a:pt x="183" y="734"/>
                  </a:lnTo>
                  <a:lnTo>
                    <a:pt x="170" y="698"/>
                  </a:lnTo>
                  <a:lnTo>
                    <a:pt x="190" y="602"/>
                  </a:lnTo>
                  <a:lnTo>
                    <a:pt x="170" y="571"/>
                  </a:lnTo>
                  <a:lnTo>
                    <a:pt x="54" y="565"/>
                  </a:lnTo>
                  <a:lnTo>
                    <a:pt x="47" y="527"/>
                  </a:lnTo>
                  <a:lnTo>
                    <a:pt x="0" y="477"/>
                  </a:lnTo>
                  <a:close/>
                </a:path>
              </a:pathLst>
            </a:custGeom>
            <a:solidFill>
              <a:srgbClr val="B8B8B8"/>
            </a:solidFill>
            <a:ln w="1651">
              <a:solidFill>
                <a:schemeClr val="bg1">
                  <a:lumMod val="50000"/>
                </a:schemeClr>
              </a:solidFill>
              <a:prstDash val="solid"/>
              <a:round/>
              <a:headEnd/>
              <a:tailEnd/>
            </a:ln>
          </p:spPr>
          <p:txBody>
            <a:bodyPr/>
            <a:lstStyle/>
            <a:p>
              <a:pPr>
                <a:defRPr/>
              </a:pPr>
              <a:endParaRPr lang="es-ES_tradnl"/>
            </a:p>
          </p:txBody>
        </p:sp>
        <p:sp>
          <p:nvSpPr>
            <p:cNvPr id="134" name="Freeform 117">
              <a:extLst>
                <a:ext uri="{FF2B5EF4-FFF2-40B4-BE49-F238E27FC236}">
                  <a16:creationId xmlns:a16="http://schemas.microsoft.com/office/drawing/2014/main" id="{A1A637AD-CD37-4F2D-A055-8F93FF7F5BD3}"/>
                </a:ext>
              </a:extLst>
            </p:cNvPr>
            <p:cNvSpPr>
              <a:spLocks/>
            </p:cNvSpPr>
            <p:nvPr/>
          </p:nvSpPr>
          <p:spPr bwMode="auto">
            <a:xfrm>
              <a:off x="2864335" y="4285942"/>
              <a:ext cx="384590" cy="393693"/>
            </a:xfrm>
            <a:custGeom>
              <a:avLst/>
              <a:gdLst>
                <a:gd name="T0" fmla="*/ 0 w 607"/>
                <a:gd name="T1" fmla="*/ 272249 h 690"/>
                <a:gd name="T2" fmla="*/ 4420 w 607"/>
                <a:gd name="T3" fmla="*/ 288966 h 690"/>
                <a:gd name="T4" fmla="*/ 54807 w 607"/>
                <a:gd name="T5" fmla="*/ 323993 h 690"/>
                <a:gd name="T6" fmla="*/ 60995 w 607"/>
                <a:gd name="T7" fmla="*/ 340710 h 690"/>
                <a:gd name="T8" fmla="*/ 34475 w 607"/>
                <a:gd name="T9" fmla="*/ 390065 h 690"/>
                <a:gd name="T10" fmla="*/ 48619 w 607"/>
                <a:gd name="T11" fmla="*/ 425091 h 690"/>
                <a:gd name="T12" fmla="*/ 90166 w 607"/>
                <a:gd name="T13" fmla="*/ 489571 h 690"/>
                <a:gd name="T14" fmla="*/ 101658 w 607"/>
                <a:gd name="T15" fmla="*/ 524597 h 690"/>
                <a:gd name="T16" fmla="*/ 144089 w 607"/>
                <a:gd name="T17" fmla="*/ 549275 h 690"/>
                <a:gd name="T18" fmla="*/ 144089 w 607"/>
                <a:gd name="T19" fmla="*/ 524597 h 690"/>
                <a:gd name="T20" fmla="*/ 168840 w 607"/>
                <a:gd name="T21" fmla="*/ 519025 h 690"/>
                <a:gd name="T22" fmla="*/ 168840 w 607"/>
                <a:gd name="T23" fmla="*/ 501512 h 690"/>
                <a:gd name="T24" fmla="*/ 192707 w 607"/>
                <a:gd name="T25" fmla="*/ 471262 h 690"/>
                <a:gd name="T26" fmla="*/ 181216 w 607"/>
                <a:gd name="T27" fmla="*/ 436236 h 690"/>
                <a:gd name="T28" fmla="*/ 192707 w 607"/>
                <a:gd name="T29" fmla="*/ 394841 h 690"/>
                <a:gd name="T30" fmla="*/ 205083 w 607"/>
                <a:gd name="T31" fmla="*/ 378124 h 690"/>
                <a:gd name="T32" fmla="*/ 223647 w 607"/>
                <a:gd name="T33" fmla="*/ 378124 h 690"/>
                <a:gd name="T34" fmla="*/ 234254 w 607"/>
                <a:gd name="T35" fmla="*/ 359815 h 690"/>
                <a:gd name="T36" fmla="*/ 228066 w 607"/>
                <a:gd name="T37" fmla="*/ 336729 h 690"/>
                <a:gd name="T38" fmla="*/ 247514 w 607"/>
                <a:gd name="T39" fmla="*/ 288966 h 690"/>
                <a:gd name="T40" fmla="*/ 266078 w 607"/>
                <a:gd name="T41" fmla="*/ 288966 h 690"/>
                <a:gd name="T42" fmla="*/ 278453 w 607"/>
                <a:gd name="T43" fmla="*/ 277026 h 690"/>
                <a:gd name="T44" fmla="*/ 278453 w 607"/>
                <a:gd name="T45" fmla="*/ 260309 h 690"/>
                <a:gd name="T46" fmla="*/ 378343 w 607"/>
                <a:gd name="T47" fmla="*/ 183092 h 690"/>
                <a:gd name="T48" fmla="*/ 410166 w 607"/>
                <a:gd name="T49" fmla="*/ 177519 h 690"/>
                <a:gd name="T50" fmla="*/ 422542 w 607"/>
                <a:gd name="T51" fmla="*/ 148065 h 690"/>
                <a:gd name="T52" fmla="*/ 458785 w 607"/>
                <a:gd name="T53" fmla="*/ 128164 h 690"/>
                <a:gd name="T54" fmla="*/ 475580 w 607"/>
                <a:gd name="T55" fmla="*/ 134533 h 690"/>
                <a:gd name="T56" fmla="*/ 494144 w 607"/>
                <a:gd name="T57" fmla="*/ 105079 h 690"/>
                <a:gd name="T58" fmla="*/ 505636 w 607"/>
                <a:gd name="T59" fmla="*/ 111447 h 690"/>
                <a:gd name="T60" fmla="*/ 519779 w 607"/>
                <a:gd name="T61" fmla="*/ 93138 h 690"/>
                <a:gd name="T62" fmla="*/ 536575 w 607"/>
                <a:gd name="T63" fmla="*/ 88362 h 690"/>
                <a:gd name="T64" fmla="*/ 519779 w 607"/>
                <a:gd name="T65" fmla="*/ 59704 h 690"/>
                <a:gd name="T66" fmla="*/ 513592 w 607"/>
                <a:gd name="T67" fmla="*/ 28658 h 690"/>
                <a:gd name="T68" fmla="*/ 481768 w 607"/>
                <a:gd name="T69" fmla="*/ 28658 h 690"/>
                <a:gd name="T70" fmla="*/ 422542 w 607"/>
                <a:gd name="T71" fmla="*/ 10349 h 690"/>
                <a:gd name="T72" fmla="*/ 397790 w 607"/>
                <a:gd name="T73" fmla="*/ 16717 h 690"/>
                <a:gd name="T74" fmla="*/ 355359 w 607"/>
                <a:gd name="T75" fmla="*/ 0 h 690"/>
                <a:gd name="T76" fmla="*/ 331492 w 607"/>
                <a:gd name="T77" fmla="*/ 16717 h 690"/>
                <a:gd name="T78" fmla="*/ 205083 w 607"/>
                <a:gd name="T79" fmla="*/ 46967 h 690"/>
                <a:gd name="T80" fmla="*/ 198895 w 607"/>
                <a:gd name="T81" fmla="*/ 59704 h 690"/>
                <a:gd name="T82" fmla="*/ 217459 w 607"/>
                <a:gd name="T83" fmla="*/ 88362 h 690"/>
                <a:gd name="T84" fmla="*/ 205083 w 607"/>
                <a:gd name="T85" fmla="*/ 99506 h 690"/>
                <a:gd name="T86" fmla="*/ 162652 w 607"/>
                <a:gd name="T87" fmla="*/ 111447 h 690"/>
                <a:gd name="T88" fmla="*/ 150276 w 607"/>
                <a:gd name="T89" fmla="*/ 105079 h 690"/>
                <a:gd name="T90" fmla="*/ 144089 w 607"/>
                <a:gd name="T91" fmla="*/ 70052 h 690"/>
                <a:gd name="T92" fmla="*/ 114033 w 607"/>
                <a:gd name="T93" fmla="*/ 76421 h 690"/>
                <a:gd name="T94" fmla="*/ 65414 w 607"/>
                <a:gd name="T95" fmla="*/ 59704 h 690"/>
                <a:gd name="T96" fmla="*/ 54807 w 607"/>
                <a:gd name="T97" fmla="*/ 63684 h 690"/>
                <a:gd name="T98" fmla="*/ 65414 w 607"/>
                <a:gd name="T99" fmla="*/ 111447 h 690"/>
                <a:gd name="T100" fmla="*/ 54807 w 607"/>
                <a:gd name="T101" fmla="*/ 141697 h 690"/>
                <a:gd name="T102" fmla="*/ 34475 w 607"/>
                <a:gd name="T103" fmla="*/ 148065 h 690"/>
                <a:gd name="T104" fmla="*/ 22983 w 607"/>
                <a:gd name="T105" fmla="*/ 134533 h 690"/>
                <a:gd name="T106" fmla="*/ 16796 w 607"/>
                <a:gd name="T107" fmla="*/ 177519 h 690"/>
                <a:gd name="T108" fmla="*/ 34475 w 607"/>
                <a:gd name="T109" fmla="*/ 183092 h 690"/>
                <a:gd name="T110" fmla="*/ 34475 w 607"/>
                <a:gd name="T111" fmla="*/ 212546 h 690"/>
                <a:gd name="T112" fmla="*/ 4420 w 607"/>
                <a:gd name="T113" fmla="*/ 241203 h 690"/>
                <a:gd name="T114" fmla="*/ 0 w 607"/>
                <a:gd name="T115" fmla="*/ 272249 h 69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07" h="690">
                  <a:moveTo>
                    <a:pt x="0" y="342"/>
                  </a:moveTo>
                  <a:lnTo>
                    <a:pt x="5" y="363"/>
                  </a:lnTo>
                  <a:lnTo>
                    <a:pt x="62" y="407"/>
                  </a:lnTo>
                  <a:lnTo>
                    <a:pt x="69" y="428"/>
                  </a:lnTo>
                  <a:lnTo>
                    <a:pt x="39" y="490"/>
                  </a:lnTo>
                  <a:lnTo>
                    <a:pt x="55" y="534"/>
                  </a:lnTo>
                  <a:lnTo>
                    <a:pt x="102" y="615"/>
                  </a:lnTo>
                  <a:lnTo>
                    <a:pt x="115" y="659"/>
                  </a:lnTo>
                  <a:lnTo>
                    <a:pt x="163" y="690"/>
                  </a:lnTo>
                  <a:lnTo>
                    <a:pt x="163" y="659"/>
                  </a:lnTo>
                  <a:lnTo>
                    <a:pt x="191" y="652"/>
                  </a:lnTo>
                  <a:lnTo>
                    <a:pt x="191" y="630"/>
                  </a:lnTo>
                  <a:lnTo>
                    <a:pt x="218" y="592"/>
                  </a:lnTo>
                  <a:lnTo>
                    <a:pt x="205" y="548"/>
                  </a:lnTo>
                  <a:lnTo>
                    <a:pt x="218" y="496"/>
                  </a:lnTo>
                  <a:lnTo>
                    <a:pt x="232" y="475"/>
                  </a:lnTo>
                  <a:lnTo>
                    <a:pt x="253" y="475"/>
                  </a:lnTo>
                  <a:lnTo>
                    <a:pt x="265" y="452"/>
                  </a:lnTo>
                  <a:lnTo>
                    <a:pt x="258" y="423"/>
                  </a:lnTo>
                  <a:lnTo>
                    <a:pt x="280" y="363"/>
                  </a:lnTo>
                  <a:lnTo>
                    <a:pt x="301" y="363"/>
                  </a:lnTo>
                  <a:lnTo>
                    <a:pt x="315" y="348"/>
                  </a:lnTo>
                  <a:lnTo>
                    <a:pt x="315" y="327"/>
                  </a:lnTo>
                  <a:lnTo>
                    <a:pt x="428" y="230"/>
                  </a:lnTo>
                  <a:lnTo>
                    <a:pt x="464" y="223"/>
                  </a:lnTo>
                  <a:lnTo>
                    <a:pt x="478" y="186"/>
                  </a:lnTo>
                  <a:lnTo>
                    <a:pt x="519" y="161"/>
                  </a:lnTo>
                  <a:lnTo>
                    <a:pt x="538" y="169"/>
                  </a:lnTo>
                  <a:lnTo>
                    <a:pt x="559" y="132"/>
                  </a:lnTo>
                  <a:lnTo>
                    <a:pt x="572" y="140"/>
                  </a:lnTo>
                  <a:lnTo>
                    <a:pt x="588" y="117"/>
                  </a:lnTo>
                  <a:lnTo>
                    <a:pt x="607" y="111"/>
                  </a:lnTo>
                  <a:lnTo>
                    <a:pt x="588" y="75"/>
                  </a:lnTo>
                  <a:lnTo>
                    <a:pt x="581" y="36"/>
                  </a:lnTo>
                  <a:lnTo>
                    <a:pt x="545" y="36"/>
                  </a:lnTo>
                  <a:lnTo>
                    <a:pt x="478" y="13"/>
                  </a:lnTo>
                  <a:lnTo>
                    <a:pt x="450" y="21"/>
                  </a:lnTo>
                  <a:lnTo>
                    <a:pt x="402" y="0"/>
                  </a:lnTo>
                  <a:lnTo>
                    <a:pt x="375" y="21"/>
                  </a:lnTo>
                  <a:lnTo>
                    <a:pt x="232" y="59"/>
                  </a:lnTo>
                  <a:lnTo>
                    <a:pt x="225" y="75"/>
                  </a:lnTo>
                  <a:lnTo>
                    <a:pt x="246" y="111"/>
                  </a:lnTo>
                  <a:lnTo>
                    <a:pt x="232" y="125"/>
                  </a:lnTo>
                  <a:lnTo>
                    <a:pt x="184" y="140"/>
                  </a:lnTo>
                  <a:lnTo>
                    <a:pt x="170" y="132"/>
                  </a:lnTo>
                  <a:lnTo>
                    <a:pt x="163" y="88"/>
                  </a:lnTo>
                  <a:lnTo>
                    <a:pt x="129" y="96"/>
                  </a:lnTo>
                  <a:lnTo>
                    <a:pt x="74" y="75"/>
                  </a:lnTo>
                  <a:lnTo>
                    <a:pt x="62" y="80"/>
                  </a:lnTo>
                  <a:lnTo>
                    <a:pt x="74" y="140"/>
                  </a:lnTo>
                  <a:lnTo>
                    <a:pt x="62" y="178"/>
                  </a:lnTo>
                  <a:lnTo>
                    <a:pt x="39" y="186"/>
                  </a:lnTo>
                  <a:lnTo>
                    <a:pt x="26" y="169"/>
                  </a:lnTo>
                  <a:lnTo>
                    <a:pt x="19" y="223"/>
                  </a:lnTo>
                  <a:lnTo>
                    <a:pt x="39" y="230"/>
                  </a:lnTo>
                  <a:lnTo>
                    <a:pt x="39" y="267"/>
                  </a:lnTo>
                  <a:lnTo>
                    <a:pt x="5" y="303"/>
                  </a:lnTo>
                  <a:lnTo>
                    <a:pt x="0" y="342"/>
                  </a:lnTo>
                  <a:close/>
                </a:path>
              </a:pathLst>
            </a:custGeom>
            <a:solidFill>
              <a:srgbClr val="93AEDD"/>
            </a:solidFill>
            <a:ln w="1651">
              <a:solidFill>
                <a:schemeClr val="bg1">
                  <a:lumMod val="50000"/>
                </a:schemeClr>
              </a:solidFill>
              <a:prstDash val="solid"/>
              <a:round/>
              <a:headEnd/>
              <a:tailEnd/>
            </a:ln>
          </p:spPr>
          <p:txBody>
            <a:bodyPr/>
            <a:lstStyle/>
            <a:p>
              <a:pPr>
                <a:defRPr/>
              </a:pPr>
              <a:endParaRPr lang="es-ES_tradnl"/>
            </a:p>
          </p:txBody>
        </p:sp>
        <p:sp>
          <p:nvSpPr>
            <p:cNvPr id="135" name="Freeform 118">
              <a:extLst>
                <a:ext uri="{FF2B5EF4-FFF2-40B4-BE49-F238E27FC236}">
                  <a16:creationId xmlns:a16="http://schemas.microsoft.com/office/drawing/2014/main" id="{0C4D3CE1-F37C-47C9-AF93-3D343E29D72E}"/>
                </a:ext>
              </a:extLst>
            </p:cNvPr>
            <p:cNvSpPr>
              <a:spLocks/>
            </p:cNvSpPr>
            <p:nvPr/>
          </p:nvSpPr>
          <p:spPr bwMode="auto">
            <a:xfrm>
              <a:off x="2910987" y="3603238"/>
              <a:ext cx="380039" cy="374350"/>
            </a:xfrm>
            <a:custGeom>
              <a:avLst/>
              <a:gdLst>
                <a:gd name="T0" fmla="*/ 0 w 600"/>
                <a:gd name="T1" fmla="*/ 423069 h 658"/>
                <a:gd name="T2" fmla="*/ 0 w 600"/>
                <a:gd name="T3" fmla="*/ 394494 h 658"/>
                <a:gd name="T4" fmla="*/ 18558 w 600"/>
                <a:gd name="T5" fmla="*/ 363538 h 658"/>
                <a:gd name="T6" fmla="*/ 48604 w 600"/>
                <a:gd name="T7" fmla="*/ 363538 h 658"/>
                <a:gd name="T8" fmla="*/ 78650 w 600"/>
                <a:gd name="T9" fmla="*/ 305594 h 658"/>
                <a:gd name="T10" fmla="*/ 78650 w 600"/>
                <a:gd name="T11" fmla="*/ 264319 h 658"/>
                <a:gd name="T12" fmla="*/ 121952 w 600"/>
                <a:gd name="T13" fmla="*/ 270669 h 658"/>
                <a:gd name="T14" fmla="*/ 212974 w 600"/>
                <a:gd name="T15" fmla="*/ 211138 h 658"/>
                <a:gd name="T16" fmla="*/ 200602 w 600"/>
                <a:gd name="T17" fmla="*/ 168275 h 658"/>
                <a:gd name="T18" fmla="*/ 229764 w 600"/>
                <a:gd name="T19" fmla="*/ 110331 h 658"/>
                <a:gd name="T20" fmla="*/ 253624 w 600"/>
                <a:gd name="T21" fmla="*/ 87313 h 658"/>
                <a:gd name="T22" fmla="*/ 236834 w 600"/>
                <a:gd name="T23" fmla="*/ 70644 h 658"/>
                <a:gd name="T24" fmla="*/ 217392 w 600"/>
                <a:gd name="T25" fmla="*/ 80963 h 658"/>
                <a:gd name="T26" fmla="*/ 200602 w 600"/>
                <a:gd name="T27" fmla="*/ 70644 h 658"/>
                <a:gd name="T28" fmla="*/ 200602 w 600"/>
                <a:gd name="T29" fmla="*/ 46038 h 658"/>
                <a:gd name="T30" fmla="*/ 253624 w 600"/>
                <a:gd name="T31" fmla="*/ 41275 h 658"/>
                <a:gd name="T32" fmla="*/ 272182 w 600"/>
                <a:gd name="T33" fmla="*/ 0 h 658"/>
                <a:gd name="T34" fmla="*/ 312833 w 600"/>
                <a:gd name="T35" fmla="*/ 4763 h 658"/>
                <a:gd name="T36" fmla="*/ 332274 w 600"/>
                <a:gd name="T37" fmla="*/ 16669 h 658"/>
                <a:gd name="T38" fmla="*/ 379995 w 600"/>
                <a:gd name="T39" fmla="*/ 11113 h 658"/>
                <a:gd name="T40" fmla="*/ 416227 w 600"/>
                <a:gd name="T41" fmla="*/ 27781 h 658"/>
                <a:gd name="T42" fmla="*/ 428599 w 600"/>
                <a:gd name="T43" fmla="*/ 46038 h 658"/>
                <a:gd name="T44" fmla="*/ 434785 w 600"/>
                <a:gd name="T45" fmla="*/ 87313 h 658"/>
                <a:gd name="T46" fmla="*/ 454226 w 600"/>
                <a:gd name="T47" fmla="*/ 93663 h 658"/>
                <a:gd name="T48" fmla="*/ 495760 w 600"/>
                <a:gd name="T49" fmla="*/ 87313 h 658"/>
                <a:gd name="T50" fmla="*/ 530225 w 600"/>
                <a:gd name="T51" fmla="*/ 123825 h 658"/>
                <a:gd name="T52" fmla="*/ 434785 w 600"/>
                <a:gd name="T53" fmla="*/ 275432 h 658"/>
                <a:gd name="T54" fmla="*/ 350832 w 600"/>
                <a:gd name="T55" fmla="*/ 357188 h 658"/>
                <a:gd name="T56" fmla="*/ 344646 w 600"/>
                <a:gd name="T57" fmla="*/ 404813 h 658"/>
                <a:gd name="T58" fmla="*/ 284554 w 600"/>
                <a:gd name="T59" fmla="*/ 522288 h 658"/>
                <a:gd name="T60" fmla="*/ 236834 w 600"/>
                <a:gd name="T61" fmla="*/ 487363 h 658"/>
                <a:gd name="T62" fmla="*/ 200602 w 600"/>
                <a:gd name="T63" fmla="*/ 487363 h 658"/>
                <a:gd name="T64" fmla="*/ 158184 w 600"/>
                <a:gd name="T65" fmla="*/ 504032 h 658"/>
                <a:gd name="T66" fmla="*/ 92789 w 600"/>
                <a:gd name="T67" fmla="*/ 511969 h 658"/>
                <a:gd name="T68" fmla="*/ 78650 w 600"/>
                <a:gd name="T69" fmla="*/ 504032 h 658"/>
                <a:gd name="T70" fmla="*/ 65394 w 600"/>
                <a:gd name="T71" fmla="*/ 476250 h 658"/>
                <a:gd name="T72" fmla="*/ 18558 w 600"/>
                <a:gd name="T73" fmla="*/ 446088 h 658"/>
                <a:gd name="T74" fmla="*/ 0 w 600"/>
                <a:gd name="T75" fmla="*/ 423069 h 6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00" h="658">
                  <a:moveTo>
                    <a:pt x="0" y="533"/>
                  </a:moveTo>
                  <a:lnTo>
                    <a:pt x="0" y="497"/>
                  </a:lnTo>
                  <a:lnTo>
                    <a:pt x="21" y="458"/>
                  </a:lnTo>
                  <a:lnTo>
                    <a:pt x="55" y="458"/>
                  </a:lnTo>
                  <a:lnTo>
                    <a:pt x="89" y="385"/>
                  </a:lnTo>
                  <a:lnTo>
                    <a:pt x="89" y="333"/>
                  </a:lnTo>
                  <a:lnTo>
                    <a:pt x="138" y="341"/>
                  </a:lnTo>
                  <a:lnTo>
                    <a:pt x="241" y="266"/>
                  </a:lnTo>
                  <a:lnTo>
                    <a:pt x="227" y="212"/>
                  </a:lnTo>
                  <a:lnTo>
                    <a:pt x="260" y="139"/>
                  </a:lnTo>
                  <a:lnTo>
                    <a:pt x="287" y="110"/>
                  </a:lnTo>
                  <a:lnTo>
                    <a:pt x="268" y="89"/>
                  </a:lnTo>
                  <a:lnTo>
                    <a:pt x="246" y="102"/>
                  </a:lnTo>
                  <a:lnTo>
                    <a:pt x="227" y="89"/>
                  </a:lnTo>
                  <a:lnTo>
                    <a:pt x="227" y="58"/>
                  </a:lnTo>
                  <a:lnTo>
                    <a:pt x="287" y="52"/>
                  </a:lnTo>
                  <a:lnTo>
                    <a:pt x="308" y="0"/>
                  </a:lnTo>
                  <a:lnTo>
                    <a:pt x="354" y="6"/>
                  </a:lnTo>
                  <a:lnTo>
                    <a:pt x="376" y="21"/>
                  </a:lnTo>
                  <a:lnTo>
                    <a:pt x="430" y="14"/>
                  </a:lnTo>
                  <a:lnTo>
                    <a:pt x="471" y="35"/>
                  </a:lnTo>
                  <a:lnTo>
                    <a:pt x="485" y="58"/>
                  </a:lnTo>
                  <a:lnTo>
                    <a:pt x="492" y="110"/>
                  </a:lnTo>
                  <a:lnTo>
                    <a:pt x="514" y="118"/>
                  </a:lnTo>
                  <a:lnTo>
                    <a:pt x="561" y="110"/>
                  </a:lnTo>
                  <a:lnTo>
                    <a:pt x="600" y="156"/>
                  </a:lnTo>
                  <a:lnTo>
                    <a:pt x="492" y="347"/>
                  </a:lnTo>
                  <a:lnTo>
                    <a:pt x="397" y="450"/>
                  </a:lnTo>
                  <a:lnTo>
                    <a:pt x="390" y="510"/>
                  </a:lnTo>
                  <a:lnTo>
                    <a:pt x="322" y="658"/>
                  </a:lnTo>
                  <a:lnTo>
                    <a:pt x="268" y="614"/>
                  </a:lnTo>
                  <a:lnTo>
                    <a:pt x="227" y="614"/>
                  </a:lnTo>
                  <a:lnTo>
                    <a:pt x="179" y="635"/>
                  </a:lnTo>
                  <a:lnTo>
                    <a:pt x="105" y="645"/>
                  </a:lnTo>
                  <a:lnTo>
                    <a:pt x="89" y="635"/>
                  </a:lnTo>
                  <a:lnTo>
                    <a:pt x="74" y="600"/>
                  </a:lnTo>
                  <a:lnTo>
                    <a:pt x="21" y="562"/>
                  </a:lnTo>
                  <a:lnTo>
                    <a:pt x="0" y="533"/>
                  </a:lnTo>
                  <a:close/>
                </a:path>
              </a:pathLst>
            </a:custGeom>
            <a:solidFill>
              <a:srgbClr val="93AEDD"/>
            </a:solidFill>
            <a:ln w="1651">
              <a:solidFill>
                <a:schemeClr val="bg1">
                  <a:lumMod val="50000"/>
                </a:schemeClr>
              </a:solidFill>
              <a:prstDash val="solid"/>
              <a:round/>
              <a:headEnd/>
              <a:tailEnd/>
            </a:ln>
          </p:spPr>
          <p:txBody>
            <a:bodyPr/>
            <a:lstStyle/>
            <a:p>
              <a:pPr>
                <a:defRPr/>
              </a:pPr>
              <a:endParaRPr lang="es-ES_tradnl"/>
            </a:p>
          </p:txBody>
        </p:sp>
        <p:sp>
          <p:nvSpPr>
            <p:cNvPr id="136" name="Freeform 119">
              <a:extLst>
                <a:ext uri="{FF2B5EF4-FFF2-40B4-BE49-F238E27FC236}">
                  <a16:creationId xmlns:a16="http://schemas.microsoft.com/office/drawing/2014/main" id="{271EEBB0-7CBE-4779-A936-C06AA8D537FC}"/>
                </a:ext>
              </a:extLst>
            </p:cNvPr>
            <p:cNvSpPr>
              <a:spLocks/>
            </p:cNvSpPr>
            <p:nvPr/>
          </p:nvSpPr>
          <p:spPr bwMode="auto">
            <a:xfrm>
              <a:off x="2733483" y="3900215"/>
              <a:ext cx="433517" cy="472203"/>
            </a:xfrm>
            <a:custGeom>
              <a:avLst/>
              <a:gdLst>
                <a:gd name="T0" fmla="*/ 0 w 684"/>
                <a:gd name="T1" fmla="*/ 196099237 h 831"/>
                <a:gd name="T2" fmla="*/ 5473598 w 684"/>
                <a:gd name="T3" fmla="*/ 228782179 h 831"/>
                <a:gd name="T4" fmla="*/ 39095992 w 684"/>
                <a:gd name="T5" fmla="*/ 260837228 h 831"/>
                <a:gd name="T6" fmla="*/ 123544147 w 684"/>
                <a:gd name="T7" fmla="*/ 280320938 h 831"/>
                <a:gd name="T8" fmla="*/ 112596951 w 684"/>
                <a:gd name="T9" fmla="*/ 336259706 h 831"/>
                <a:gd name="T10" fmla="*/ 96177041 w 684"/>
                <a:gd name="T11" fmla="*/ 368942648 h 831"/>
                <a:gd name="T12" fmla="*/ 101649755 w 684"/>
                <a:gd name="T13" fmla="*/ 401626383 h 831"/>
                <a:gd name="T14" fmla="*/ 112596951 w 684"/>
                <a:gd name="T15" fmla="*/ 419224829 h 831"/>
                <a:gd name="T16" fmla="*/ 197045107 w 684"/>
                <a:gd name="T17" fmla="*/ 424252730 h 831"/>
                <a:gd name="T18" fmla="*/ 218938614 w 684"/>
                <a:gd name="T19" fmla="*/ 434309324 h 831"/>
                <a:gd name="T20" fmla="*/ 218938614 w 684"/>
                <a:gd name="T21" fmla="*/ 481448076 h 831"/>
                <a:gd name="T22" fmla="*/ 261944824 w 684"/>
                <a:gd name="T23" fmla="*/ 494647307 h 831"/>
                <a:gd name="T24" fmla="*/ 288530240 w 684"/>
                <a:gd name="T25" fmla="*/ 489619406 h 831"/>
                <a:gd name="T26" fmla="*/ 294002954 w 684"/>
                <a:gd name="T27" fmla="*/ 517274447 h 831"/>
                <a:gd name="T28" fmla="*/ 304950150 w 684"/>
                <a:gd name="T29" fmla="*/ 522302348 h 831"/>
                <a:gd name="T30" fmla="*/ 342482761 w 684"/>
                <a:gd name="T31" fmla="*/ 512874439 h 831"/>
                <a:gd name="T32" fmla="*/ 353429957 w 684"/>
                <a:gd name="T33" fmla="*/ 504075216 h 831"/>
                <a:gd name="T34" fmla="*/ 337009163 w 684"/>
                <a:gd name="T35" fmla="*/ 481448076 h 831"/>
                <a:gd name="T36" fmla="*/ 342482761 w 684"/>
                <a:gd name="T37" fmla="*/ 471392274 h 831"/>
                <a:gd name="T38" fmla="*/ 454298023 w 684"/>
                <a:gd name="T39" fmla="*/ 447507763 h 831"/>
                <a:gd name="T40" fmla="*/ 475409840 w 684"/>
                <a:gd name="T41" fmla="*/ 434309324 h 831"/>
                <a:gd name="T42" fmla="*/ 512942452 w 684"/>
                <a:gd name="T43" fmla="*/ 447507763 h 831"/>
                <a:gd name="T44" fmla="*/ 534835960 w 684"/>
                <a:gd name="T45" fmla="*/ 442479862 h 831"/>
                <a:gd name="T46" fmla="*/ 502776946 w 684"/>
                <a:gd name="T47" fmla="*/ 414824821 h 831"/>
                <a:gd name="T48" fmla="*/ 470717932 w 684"/>
                <a:gd name="T49" fmla="*/ 368942648 h 831"/>
                <a:gd name="T50" fmla="*/ 459771621 w 684"/>
                <a:gd name="T51" fmla="*/ 344430243 h 831"/>
                <a:gd name="T52" fmla="*/ 454298023 w 684"/>
                <a:gd name="T53" fmla="*/ 290377533 h 831"/>
                <a:gd name="T54" fmla="*/ 422239009 w 684"/>
                <a:gd name="T55" fmla="*/ 233182187 h 831"/>
                <a:gd name="T56" fmla="*/ 422239009 w 684"/>
                <a:gd name="T57" fmla="*/ 200498452 h 831"/>
                <a:gd name="T58" fmla="*/ 459771621 w 684"/>
                <a:gd name="T59" fmla="*/ 130732560 h 831"/>
                <a:gd name="T60" fmla="*/ 470717932 w 684"/>
                <a:gd name="T61" fmla="*/ 93021717 h 831"/>
                <a:gd name="T62" fmla="*/ 428494297 w 684"/>
                <a:gd name="T63" fmla="*/ 65366677 h 831"/>
                <a:gd name="T64" fmla="*/ 396435283 w 684"/>
                <a:gd name="T65" fmla="*/ 65366677 h 831"/>
                <a:gd name="T66" fmla="*/ 358902671 w 684"/>
                <a:gd name="T67" fmla="*/ 78565115 h 831"/>
                <a:gd name="T68" fmla="*/ 301040816 w 684"/>
                <a:gd name="T69" fmla="*/ 84850387 h 831"/>
                <a:gd name="T70" fmla="*/ 288530240 w 684"/>
                <a:gd name="T71" fmla="*/ 78565115 h 831"/>
                <a:gd name="T72" fmla="*/ 276801354 w 684"/>
                <a:gd name="T73" fmla="*/ 56566661 h 831"/>
                <a:gd name="T74" fmla="*/ 235359408 w 684"/>
                <a:gd name="T75" fmla="*/ 32682942 h 831"/>
                <a:gd name="T76" fmla="*/ 209555682 w 684"/>
                <a:gd name="T77" fmla="*/ 43368222 h 831"/>
                <a:gd name="T78" fmla="*/ 181406003 w 684"/>
                <a:gd name="T79" fmla="*/ 5027901 h 831"/>
                <a:gd name="T80" fmla="*/ 155603161 w 684"/>
                <a:gd name="T81" fmla="*/ 0 h 831"/>
                <a:gd name="T82" fmla="*/ 132927079 w 684"/>
                <a:gd name="T83" fmla="*/ 9427909 h 831"/>
                <a:gd name="T84" fmla="*/ 107123353 w 684"/>
                <a:gd name="T85" fmla="*/ 37711636 h 831"/>
                <a:gd name="T86" fmla="*/ 101649755 w 684"/>
                <a:gd name="T87" fmla="*/ 93021717 h 831"/>
                <a:gd name="T88" fmla="*/ 84448155 w 684"/>
                <a:gd name="T89" fmla="*/ 117534122 h 831"/>
                <a:gd name="T90" fmla="*/ 48478924 w 684"/>
                <a:gd name="T91" fmla="*/ 121933337 h 831"/>
                <a:gd name="T92" fmla="*/ 0 w 684"/>
                <a:gd name="T93" fmla="*/ 196099237 h 83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84" h="831">
                  <a:moveTo>
                    <a:pt x="0" y="312"/>
                  </a:moveTo>
                  <a:lnTo>
                    <a:pt x="7" y="364"/>
                  </a:lnTo>
                  <a:lnTo>
                    <a:pt x="50" y="415"/>
                  </a:lnTo>
                  <a:lnTo>
                    <a:pt x="158" y="446"/>
                  </a:lnTo>
                  <a:lnTo>
                    <a:pt x="144" y="535"/>
                  </a:lnTo>
                  <a:lnTo>
                    <a:pt x="123" y="587"/>
                  </a:lnTo>
                  <a:lnTo>
                    <a:pt x="130" y="639"/>
                  </a:lnTo>
                  <a:lnTo>
                    <a:pt x="144" y="667"/>
                  </a:lnTo>
                  <a:lnTo>
                    <a:pt x="252" y="675"/>
                  </a:lnTo>
                  <a:lnTo>
                    <a:pt x="280" y="691"/>
                  </a:lnTo>
                  <a:lnTo>
                    <a:pt x="280" y="766"/>
                  </a:lnTo>
                  <a:lnTo>
                    <a:pt x="335" y="787"/>
                  </a:lnTo>
                  <a:lnTo>
                    <a:pt x="369" y="779"/>
                  </a:lnTo>
                  <a:lnTo>
                    <a:pt x="376" y="823"/>
                  </a:lnTo>
                  <a:lnTo>
                    <a:pt x="390" y="831"/>
                  </a:lnTo>
                  <a:lnTo>
                    <a:pt x="438" y="816"/>
                  </a:lnTo>
                  <a:lnTo>
                    <a:pt x="452" y="802"/>
                  </a:lnTo>
                  <a:lnTo>
                    <a:pt x="431" y="766"/>
                  </a:lnTo>
                  <a:lnTo>
                    <a:pt x="438" y="750"/>
                  </a:lnTo>
                  <a:lnTo>
                    <a:pt x="581" y="712"/>
                  </a:lnTo>
                  <a:lnTo>
                    <a:pt x="608" y="691"/>
                  </a:lnTo>
                  <a:lnTo>
                    <a:pt x="656" y="712"/>
                  </a:lnTo>
                  <a:lnTo>
                    <a:pt x="684" y="704"/>
                  </a:lnTo>
                  <a:lnTo>
                    <a:pt x="643" y="660"/>
                  </a:lnTo>
                  <a:lnTo>
                    <a:pt x="602" y="587"/>
                  </a:lnTo>
                  <a:lnTo>
                    <a:pt x="588" y="548"/>
                  </a:lnTo>
                  <a:lnTo>
                    <a:pt x="581" y="462"/>
                  </a:lnTo>
                  <a:lnTo>
                    <a:pt x="540" y="371"/>
                  </a:lnTo>
                  <a:lnTo>
                    <a:pt x="540" y="319"/>
                  </a:lnTo>
                  <a:lnTo>
                    <a:pt x="588" y="208"/>
                  </a:lnTo>
                  <a:lnTo>
                    <a:pt x="602" y="148"/>
                  </a:lnTo>
                  <a:lnTo>
                    <a:pt x="548" y="104"/>
                  </a:lnTo>
                  <a:lnTo>
                    <a:pt x="507" y="104"/>
                  </a:lnTo>
                  <a:lnTo>
                    <a:pt x="459" y="125"/>
                  </a:lnTo>
                  <a:lnTo>
                    <a:pt x="385" y="135"/>
                  </a:lnTo>
                  <a:lnTo>
                    <a:pt x="369" y="125"/>
                  </a:lnTo>
                  <a:lnTo>
                    <a:pt x="354" y="90"/>
                  </a:lnTo>
                  <a:lnTo>
                    <a:pt x="301" y="52"/>
                  </a:lnTo>
                  <a:lnTo>
                    <a:pt x="268" y="69"/>
                  </a:lnTo>
                  <a:lnTo>
                    <a:pt x="232" y="8"/>
                  </a:lnTo>
                  <a:lnTo>
                    <a:pt x="199" y="0"/>
                  </a:lnTo>
                  <a:lnTo>
                    <a:pt x="170" y="15"/>
                  </a:lnTo>
                  <a:lnTo>
                    <a:pt x="137" y="60"/>
                  </a:lnTo>
                  <a:lnTo>
                    <a:pt x="130" y="148"/>
                  </a:lnTo>
                  <a:lnTo>
                    <a:pt x="108" y="187"/>
                  </a:lnTo>
                  <a:lnTo>
                    <a:pt x="62" y="194"/>
                  </a:lnTo>
                  <a:lnTo>
                    <a:pt x="0" y="312"/>
                  </a:lnTo>
                  <a:close/>
                </a:path>
              </a:pathLst>
            </a:custGeom>
            <a:solidFill>
              <a:srgbClr val="93AEDD"/>
            </a:solidFill>
            <a:ln w="1651">
              <a:solidFill>
                <a:schemeClr val="bg1">
                  <a:lumMod val="50000"/>
                </a:schemeClr>
              </a:solidFill>
              <a:prstDash val="solid"/>
              <a:round/>
              <a:headEnd/>
              <a:tailEnd/>
            </a:ln>
          </p:spPr>
          <p:txBody>
            <a:bodyPr/>
            <a:lstStyle/>
            <a:p>
              <a:endParaRPr lang="es-ES"/>
            </a:p>
          </p:txBody>
        </p:sp>
        <p:sp>
          <p:nvSpPr>
            <p:cNvPr id="137" name="Freeform 34">
              <a:extLst>
                <a:ext uri="{FF2B5EF4-FFF2-40B4-BE49-F238E27FC236}">
                  <a16:creationId xmlns:a16="http://schemas.microsoft.com/office/drawing/2014/main" id="{71C3B1AD-B659-463D-93A7-B8551881FF8B}"/>
                </a:ext>
              </a:extLst>
            </p:cNvPr>
            <p:cNvSpPr>
              <a:spLocks/>
            </p:cNvSpPr>
            <p:nvPr/>
          </p:nvSpPr>
          <p:spPr bwMode="auto">
            <a:xfrm>
              <a:off x="2328411" y="2833508"/>
              <a:ext cx="95579" cy="59168"/>
            </a:xfrm>
            <a:custGeom>
              <a:avLst/>
              <a:gdLst>
                <a:gd name="T0" fmla="*/ 0 w 151"/>
                <a:gd name="T1" fmla="*/ 16669 h 104"/>
                <a:gd name="T2" fmla="*/ 16779 w 151"/>
                <a:gd name="T3" fmla="*/ 53181 h 104"/>
                <a:gd name="T4" fmla="*/ 115688 w 151"/>
                <a:gd name="T5" fmla="*/ 82550 h 104"/>
                <a:gd name="T6" fmla="*/ 133350 w 151"/>
                <a:gd name="T7" fmla="*/ 76200 h 104"/>
                <a:gd name="T8" fmla="*/ 107740 w 151"/>
                <a:gd name="T9" fmla="*/ 53181 h 104"/>
                <a:gd name="T10" fmla="*/ 101558 w 151"/>
                <a:gd name="T11" fmla="*/ 6350 h 104"/>
                <a:gd name="T12" fmla="*/ 79480 w 151"/>
                <a:gd name="T13" fmla="*/ 10319 h 104"/>
                <a:gd name="T14" fmla="*/ 54753 w 151"/>
                <a:gd name="T15" fmla="*/ 0 h 104"/>
                <a:gd name="T16" fmla="*/ 16779 w 151"/>
                <a:gd name="T17" fmla="*/ 0 h 104"/>
                <a:gd name="T18" fmla="*/ 0 w 151"/>
                <a:gd name="T19" fmla="*/ 16669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 h="104">
                  <a:moveTo>
                    <a:pt x="0" y="21"/>
                  </a:moveTo>
                  <a:lnTo>
                    <a:pt x="19" y="67"/>
                  </a:lnTo>
                  <a:lnTo>
                    <a:pt x="131" y="104"/>
                  </a:lnTo>
                  <a:lnTo>
                    <a:pt x="151" y="96"/>
                  </a:lnTo>
                  <a:lnTo>
                    <a:pt x="122" y="67"/>
                  </a:lnTo>
                  <a:lnTo>
                    <a:pt x="115" y="8"/>
                  </a:lnTo>
                  <a:lnTo>
                    <a:pt x="90" y="13"/>
                  </a:lnTo>
                  <a:lnTo>
                    <a:pt x="62" y="0"/>
                  </a:lnTo>
                  <a:lnTo>
                    <a:pt x="19" y="0"/>
                  </a:lnTo>
                  <a:lnTo>
                    <a:pt x="0" y="21"/>
                  </a:lnTo>
                  <a:close/>
                </a:path>
              </a:pathLst>
            </a:custGeom>
            <a:solidFill>
              <a:srgbClr val="F1F5FB"/>
            </a:solidFill>
            <a:ln w="1651">
              <a:solidFill>
                <a:schemeClr val="bg1">
                  <a:lumMod val="50000"/>
                </a:schemeClr>
              </a:solidFill>
              <a:prstDash val="solid"/>
              <a:round/>
              <a:headEnd/>
              <a:tailEnd/>
            </a:ln>
          </p:spPr>
          <p:txBody>
            <a:bodyPr/>
            <a:lstStyle/>
            <a:p>
              <a:pPr>
                <a:defRPr/>
              </a:pPr>
              <a:endParaRPr lang="es-ES_tradnl"/>
            </a:p>
          </p:txBody>
        </p:sp>
        <p:sp>
          <p:nvSpPr>
            <p:cNvPr id="125" name="Freeform 91">
              <a:extLst>
                <a:ext uri="{FF2B5EF4-FFF2-40B4-BE49-F238E27FC236}">
                  <a16:creationId xmlns:a16="http://schemas.microsoft.com/office/drawing/2014/main" id="{D3F28EE6-44ED-482C-A7BB-C3040EB2AF5D}"/>
                </a:ext>
              </a:extLst>
            </p:cNvPr>
            <p:cNvSpPr>
              <a:spLocks/>
            </p:cNvSpPr>
            <p:nvPr/>
          </p:nvSpPr>
          <p:spPr bwMode="auto">
            <a:xfrm>
              <a:off x="1894895" y="4441827"/>
              <a:ext cx="571196" cy="417587"/>
            </a:xfrm>
            <a:custGeom>
              <a:avLst/>
              <a:gdLst>
                <a:gd name="T0" fmla="*/ 0 w 901"/>
                <a:gd name="T1" fmla="*/ 246856 h 734"/>
                <a:gd name="T2" fmla="*/ 6191 w 901"/>
                <a:gd name="T3" fmla="*/ 218281 h 734"/>
                <a:gd name="T4" fmla="*/ 42455 w 901"/>
                <a:gd name="T5" fmla="*/ 195262 h 734"/>
                <a:gd name="T6" fmla="*/ 67221 w 901"/>
                <a:gd name="T7" fmla="*/ 142081 h 734"/>
                <a:gd name="T8" fmla="*/ 36264 w 901"/>
                <a:gd name="T9" fmla="*/ 71437 h 734"/>
                <a:gd name="T10" fmla="*/ 42455 w 901"/>
                <a:gd name="T11" fmla="*/ 59531 h 734"/>
                <a:gd name="T12" fmla="*/ 54838 w 901"/>
                <a:gd name="T13" fmla="*/ 59531 h 734"/>
                <a:gd name="T14" fmla="*/ 103485 w 901"/>
                <a:gd name="T15" fmla="*/ 71437 h 734"/>
                <a:gd name="T16" fmla="*/ 193703 w 901"/>
                <a:gd name="T17" fmla="*/ 77787 h 734"/>
                <a:gd name="T18" fmla="*/ 241466 w 901"/>
                <a:gd name="T19" fmla="*/ 48419 h 734"/>
                <a:gd name="T20" fmla="*/ 302495 w 901"/>
                <a:gd name="T21" fmla="*/ 59531 h 734"/>
                <a:gd name="T22" fmla="*/ 319301 w 901"/>
                <a:gd name="T23" fmla="*/ 23812 h 734"/>
                <a:gd name="T24" fmla="*/ 357334 w 901"/>
                <a:gd name="T25" fmla="*/ 48419 h 734"/>
                <a:gd name="T26" fmla="*/ 386522 w 901"/>
                <a:gd name="T27" fmla="*/ 54769 h 734"/>
                <a:gd name="T28" fmla="*/ 398905 w 901"/>
                <a:gd name="T29" fmla="*/ 30162 h 734"/>
                <a:gd name="T30" fmla="*/ 441360 w 901"/>
                <a:gd name="T31" fmla="*/ 18256 h 734"/>
                <a:gd name="T32" fmla="*/ 482047 w 901"/>
                <a:gd name="T33" fmla="*/ 36512 h 734"/>
                <a:gd name="T34" fmla="*/ 520080 w 901"/>
                <a:gd name="T35" fmla="*/ 23812 h 734"/>
                <a:gd name="T36" fmla="*/ 549268 w 901"/>
                <a:gd name="T37" fmla="*/ 42862 h 734"/>
                <a:gd name="T38" fmla="*/ 591723 w 901"/>
                <a:gd name="T39" fmla="*/ 23812 h 734"/>
                <a:gd name="T40" fmla="*/ 627988 w 901"/>
                <a:gd name="T41" fmla="*/ 30162 h 734"/>
                <a:gd name="T42" fmla="*/ 646562 w 901"/>
                <a:gd name="T43" fmla="*/ 23812 h 734"/>
                <a:gd name="T44" fmla="*/ 650984 w 901"/>
                <a:gd name="T45" fmla="*/ 5556 h 734"/>
                <a:gd name="T46" fmla="*/ 670443 w 901"/>
                <a:gd name="T47" fmla="*/ 11906 h 734"/>
                <a:gd name="T48" fmla="*/ 712899 w 901"/>
                <a:gd name="T49" fmla="*/ 0 h 734"/>
                <a:gd name="T50" fmla="*/ 725281 w 901"/>
                <a:gd name="T51" fmla="*/ 11906 h 734"/>
                <a:gd name="T52" fmla="*/ 725281 w 901"/>
                <a:gd name="T53" fmla="*/ 54769 h 734"/>
                <a:gd name="T54" fmla="*/ 742087 w 901"/>
                <a:gd name="T55" fmla="*/ 65087 h 734"/>
                <a:gd name="T56" fmla="*/ 772159 w 901"/>
                <a:gd name="T57" fmla="*/ 71437 h 734"/>
                <a:gd name="T58" fmla="*/ 796925 w 901"/>
                <a:gd name="T59" fmla="*/ 135731 h 734"/>
                <a:gd name="T60" fmla="*/ 786311 w 901"/>
                <a:gd name="T61" fmla="*/ 172244 h 734"/>
                <a:gd name="T62" fmla="*/ 742087 w 901"/>
                <a:gd name="T63" fmla="*/ 218281 h 734"/>
                <a:gd name="T64" fmla="*/ 719090 w 901"/>
                <a:gd name="T65" fmla="*/ 223837 h 734"/>
                <a:gd name="T66" fmla="*/ 712899 w 901"/>
                <a:gd name="T67" fmla="*/ 261144 h 734"/>
                <a:gd name="T68" fmla="*/ 658945 w 901"/>
                <a:gd name="T69" fmla="*/ 300831 h 734"/>
                <a:gd name="T70" fmla="*/ 621796 w 901"/>
                <a:gd name="T71" fmla="*/ 372268 h 734"/>
                <a:gd name="T72" fmla="*/ 610298 w 901"/>
                <a:gd name="T73" fmla="*/ 430212 h 734"/>
                <a:gd name="T74" fmla="*/ 591723 w 901"/>
                <a:gd name="T75" fmla="*/ 446881 h 734"/>
                <a:gd name="T76" fmla="*/ 560766 w 901"/>
                <a:gd name="T77" fmla="*/ 454818 h 734"/>
                <a:gd name="T78" fmla="*/ 477624 w 901"/>
                <a:gd name="T79" fmla="*/ 446881 h 734"/>
                <a:gd name="T80" fmla="*/ 410403 w 901"/>
                <a:gd name="T81" fmla="*/ 477837 h 734"/>
                <a:gd name="T82" fmla="*/ 386522 w 901"/>
                <a:gd name="T83" fmla="*/ 459581 h 734"/>
                <a:gd name="T84" fmla="*/ 361756 w 901"/>
                <a:gd name="T85" fmla="*/ 459581 h 734"/>
                <a:gd name="T86" fmla="*/ 289228 w 901"/>
                <a:gd name="T87" fmla="*/ 529431 h 734"/>
                <a:gd name="T88" fmla="*/ 241466 w 901"/>
                <a:gd name="T89" fmla="*/ 542925 h 734"/>
                <a:gd name="T90" fmla="*/ 229967 w 901"/>
                <a:gd name="T91" fmla="*/ 565943 h 734"/>
                <a:gd name="T92" fmla="*/ 175129 w 901"/>
                <a:gd name="T93" fmla="*/ 582612 h 734"/>
                <a:gd name="T94" fmla="*/ 120291 w 901"/>
                <a:gd name="T95" fmla="*/ 577056 h 734"/>
                <a:gd name="T96" fmla="*/ 120291 w 901"/>
                <a:gd name="T97" fmla="*/ 529431 h 734"/>
                <a:gd name="T98" fmla="*/ 107908 w 901"/>
                <a:gd name="T99" fmla="*/ 512762 h 734"/>
                <a:gd name="T100" fmla="*/ 91102 w 901"/>
                <a:gd name="T101" fmla="*/ 506412 h 734"/>
                <a:gd name="T102" fmla="*/ 67221 w 901"/>
                <a:gd name="T103" fmla="*/ 465137 h 734"/>
                <a:gd name="T104" fmla="*/ 36264 w 901"/>
                <a:gd name="T105" fmla="*/ 436562 h 734"/>
                <a:gd name="T106" fmla="*/ 61030 w 901"/>
                <a:gd name="T107" fmla="*/ 411956 h 734"/>
                <a:gd name="T108" fmla="*/ 42455 w 901"/>
                <a:gd name="T109" fmla="*/ 372268 h 734"/>
                <a:gd name="T110" fmla="*/ 48647 w 901"/>
                <a:gd name="T111" fmla="*/ 372268 h 734"/>
                <a:gd name="T112" fmla="*/ 42455 w 901"/>
                <a:gd name="T113" fmla="*/ 354012 h 734"/>
                <a:gd name="T114" fmla="*/ 22997 w 901"/>
                <a:gd name="T115" fmla="*/ 342106 h 734"/>
                <a:gd name="T116" fmla="*/ 16805 w 901"/>
                <a:gd name="T117" fmla="*/ 289719 h 734"/>
                <a:gd name="T118" fmla="*/ 0 w 901"/>
                <a:gd name="T119" fmla="*/ 246856 h 73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01" h="734">
                  <a:moveTo>
                    <a:pt x="0" y="311"/>
                  </a:moveTo>
                  <a:lnTo>
                    <a:pt x="7" y="275"/>
                  </a:lnTo>
                  <a:lnTo>
                    <a:pt x="48" y="246"/>
                  </a:lnTo>
                  <a:lnTo>
                    <a:pt x="76" y="179"/>
                  </a:lnTo>
                  <a:lnTo>
                    <a:pt x="41" y="90"/>
                  </a:lnTo>
                  <a:lnTo>
                    <a:pt x="48" y="75"/>
                  </a:lnTo>
                  <a:lnTo>
                    <a:pt x="62" y="75"/>
                  </a:lnTo>
                  <a:lnTo>
                    <a:pt x="117" y="90"/>
                  </a:lnTo>
                  <a:lnTo>
                    <a:pt x="219" y="98"/>
                  </a:lnTo>
                  <a:lnTo>
                    <a:pt x="273" y="61"/>
                  </a:lnTo>
                  <a:lnTo>
                    <a:pt x="342" y="75"/>
                  </a:lnTo>
                  <a:lnTo>
                    <a:pt x="361" y="30"/>
                  </a:lnTo>
                  <a:lnTo>
                    <a:pt x="404" y="61"/>
                  </a:lnTo>
                  <a:lnTo>
                    <a:pt x="437" y="69"/>
                  </a:lnTo>
                  <a:lnTo>
                    <a:pt x="451" y="38"/>
                  </a:lnTo>
                  <a:lnTo>
                    <a:pt x="499" y="23"/>
                  </a:lnTo>
                  <a:lnTo>
                    <a:pt x="545" y="46"/>
                  </a:lnTo>
                  <a:lnTo>
                    <a:pt x="588" y="30"/>
                  </a:lnTo>
                  <a:lnTo>
                    <a:pt x="621" y="54"/>
                  </a:lnTo>
                  <a:lnTo>
                    <a:pt x="669" y="30"/>
                  </a:lnTo>
                  <a:lnTo>
                    <a:pt x="710" y="38"/>
                  </a:lnTo>
                  <a:lnTo>
                    <a:pt x="731" y="30"/>
                  </a:lnTo>
                  <a:lnTo>
                    <a:pt x="736" y="7"/>
                  </a:lnTo>
                  <a:lnTo>
                    <a:pt x="758" y="15"/>
                  </a:lnTo>
                  <a:lnTo>
                    <a:pt x="806" y="0"/>
                  </a:lnTo>
                  <a:lnTo>
                    <a:pt x="820" y="15"/>
                  </a:lnTo>
                  <a:lnTo>
                    <a:pt x="820" y="69"/>
                  </a:lnTo>
                  <a:lnTo>
                    <a:pt x="839" y="82"/>
                  </a:lnTo>
                  <a:lnTo>
                    <a:pt x="873" y="90"/>
                  </a:lnTo>
                  <a:lnTo>
                    <a:pt x="901" y="171"/>
                  </a:lnTo>
                  <a:lnTo>
                    <a:pt x="889" y="217"/>
                  </a:lnTo>
                  <a:lnTo>
                    <a:pt x="839" y="275"/>
                  </a:lnTo>
                  <a:lnTo>
                    <a:pt x="813" y="282"/>
                  </a:lnTo>
                  <a:lnTo>
                    <a:pt x="806" y="329"/>
                  </a:lnTo>
                  <a:lnTo>
                    <a:pt x="745" y="379"/>
                  </a:lnTo>
                  <a:lnTo>
                    <a:pt x="703" y="469"/>
                  </a:lnTo>
                  <a:lnTo>
                    <a:pt x="690" y="542"/>
                  </a:lnTo>
                  <a:lnTo>
                    <a:pt x="669" y="563"/>
                  </a:lnTo>
                  <a:lnTo>
                    <a:pt x="634" y="573"/>
                  </a:lnTo>
                  <a:lnTo>
                    <a:pt x="540" y="563"/>
                  </a:lnTo>
                  <a:lnTo>
                    <a:pt x="464" y="602"/>
                  </a:lnTo>
                  <a:lnTo>
                    <a:pt x="437" y="579"/>
                  </a:lnTo>
                  <a:lnTo>
                    <a:pt x="409" y="579"/>
                  </a:lnTo>
                  <a:lnTo>
                    <a:pt x="327" y="667"/>
                  </a:lnTo>
                  <a:lnTo>
                    <a:pt x="273" y="684"/>
                  </a:lnTo>
                  <a:lnTo>
                    <a:pt x="260" y="713"/>
                  </a:lnTo>
                  <a:lnTo>
                    <a:pt x="198" y="734"/>
                  </a:lnTo>
                  <a:lnTo>
                    <a:pt x="136" y="727"/>
                  </a:lnTo>
                  <a:lnTo>
                    <a:pt x="136" y="667"/>
                  </a:lnTo>
                  <a:lnTo>
                    <a:pt x="122" y="646"/>
                  </a:lnTo>
                  <a:lnTo>
                    <a:pt x="103" y="638"/>
                  </a:lnTo>
                  <a:lnTo>
                    <a:pt x="76" y="586"/>
                  </a:lnTo>
                  <a:lnTo>
                    <a:pt x="41" y="550"/>
                  </a:lnTo>
                  <a:lnTo>
                    <a:pt x="69" y="519"/>
                  </a:lnTo>
                  <a:lnTo>
                    <a:pt x="48" y="469"/>
                  </a:lnTo>
                  <a:lnTo>
                    <a:pt x="55" y="469"/>
                  </a:lnTo>
                  <a:lnTo>
                    <a:pt x="48" y="446"/>
                  </a:lnTo>
                  <a:lnTo>
                    <a:pt x="26" y="431"/>
                  </a:lnTo>
                  <a:lnTo>
                    <a:pt x="19" y="365"/>
                  </a:lnTo>
                  <a:lnTo>
                    <a:pt x="0" y="311"/>
                  </a:lnTo>
                  <a:close/>
                </a:path>
              </a:pathLst>
            </a:custGeom>
            <a:solidFill>
              <a:srgbClr val="FFFFFF"/>
            </a:solidFill>
            <a:ln w="1651">
              <a:solidFill>
                <a:schemeClr val="tx1">
                  <a:lumMod val="50000"/>
                  <a:lumOff val="50000"/>
                </a:schemeClr>
              </a:solidFill>
              <a:prstDash val="solid"/>
              <a:round/>
              <a:headEnd/>
              <a:tailEnd/>
            </a:ln>
          </p:spPr>
          <p:txBody>
            <a:bodyPr/>
            <a:lstStyle/>
            <a:p>
              <a:pPr>
                <a:defRPr/>
              </a:pPr>
              <a:endParaRPr lang="es-ES_tradnl"/>
            </a:p>
          </p:txBody>
        </p:sp>
        <p:sp>
          <p:nvSpPr>
            <p:cNvPr id="122" name="Freeform 88">
              <a:extLst>
                <a:ext uri="{FF2B5EF4-FFF2-40B4-BE49-F238E27FC236}">
                  <a16:creationId xmlns:a16="http://schemas.microsoft.com/office/drawing/2014/main" id="{8A25A0B3-C194-4EAE-A70F-983EAC641EA8}"/>
                </a:ext>
              </a:extLst>
            </p:cNvPr>
            <p:cNvSpPr>
              <a:spLocks/>
            </p:cNvSpPr>
            <p:nvPr/>
          </p:nvSpPr>
          <p:spPr bwMode="auto">
            <a:xfrm>
              <a:off x="1500065" y="4349661"/>
              <a:ext cx="480169" cy="570058"/>
            </a:xfrm>
            <a:custGeom>
              <a:avLst/>
              <a:gdLst>
                <a:gd name="T0" fmla="*/ 31817 w 758"/>
                <a:gd name="T1" fmla="*/ 288925 h 1002"/>
                <a:gd name="T2" fmla="*/ 25630 w 758"/>
                <a:gd name="T3" fmla="*/ 193675 h 1002"/>
                <a:gd name="T4" fmla="*/ 103405 w 758"/>
                <a:gd name="T5" fmla="*/ 128588 h 1002"/>
                <a:gd name="T6" fmla="*/ 182064 w 758"/>
                <a:gd name="T7" fmla="*/ 53181 h 1002"/>
                <a:gd name="T8" fmla="*/ 211230 w 758"/>
                <a:gd name="T9" fmla="*/ 29369 h 1002"/>
                <a:gd name="T10" fmla="*/ 224487 w 758"/>
                <a:gd name="T11" fmla="*/ 0 h 1002"/>
                <a:gd name="T12" fmla="*/ 296075 w 758"/>
                <a:gd name="T13" fmla="*/ 34925 h 1002"/>
                <a:gd name="T14" fmla="*/ 399480 w 758"/>
                <a:gd name="T15" fmla="*/ 88900 h 1002"/>
                <a:gd name="T16" fmla="*/ 477255 w 758"/>
                <a:gd name="T17" fmla="*/ 140494 h 1002"/>
                <a:gd name="T18" fmla="*/ 543541 w 758"/>
                <a:gd name="T19" fmla="*/ 193675 h 1002"/>
                <a:gd name="T20" fmla="*/ 616897 w 758"/>
                <a:gd name="T21" fmla="*/ 270669 h 1002"/>
                <a:gd name="T22" fmla="*/ 555914 w 758"/>
                <a:gd name="T23" fmla="*/ 346869 h 1002"/>
                <a:gd name="T24" fmla="*/ 566520 w 758"/>
                <a:gd name="T25" fmla="*/ 418307 h 1002"/>
                <a:gd name="T26" fmla="*/ 592150 w 758"/>
                <a:gd name="T27" fmla="*/ 482600 h 1002"/>
                <a:gd name="T28" fmla="*/ 592150 w 758"/>
                <a:gd name="T29" fmla="*/ 500857 h 1002"/>
                <a:gd name="T30" fmla="*/ 585963 w 758"/>
                <a:gd name="T31" fmla="*/ 565150 h 1002"/>
                <a:gd name="T32" fmla="*/ 640759 w 758"/>
                <a:gd name="T33" fmla="*/ 635000 h 1002"/>
                <a:gd name="T34" fmla="*/ 669925 w 758"/>
                <a:gd name="T35" fmla="*/ 658019 h 1002"/>
                <a:gd name="T36" fmla="*/ 640759 w 758"/>
                <a:gd name="T37" fmla="*/ 699294 h 1002"/>
                <a:gd name="T38" fmla="*/ 585963 w 758"/>
                <a:gd name="T39" fmla="*/ 717550 h 1002"/>
                <a:gd name="T40" fmla="*/ 555914 w 758"/>
                <a:gd name="T41" fmla="*/ 795338 h 1002"/>
                <a:gd name="T42" fmla="*/ 507305 w 758"/>
                <a:gd name="T43" fmla="*/ 769144 h 1002"/>
                <a:gd name="T44" fmla="*/ 416273 w 758"/>
                <a:gd name="T45" fmla="*/ 758825 h 1002"/>
                <a:gd name="T46" fmla="*/ 344684 w 758"/>
                <a:gd name="T47" fmla="*/ 717550 h 1002"/>
                <a:gd name="T48" fmla="*/ 296075 w 758"/>
                <a:gd name="T49" fmla="*/ 611982 h 1002"/>
                <a:gd name="T50" fmla="*/ 279283 w 758"/>
                <a:gd name="T51" fmla="*/ 534194 h 1002"/>
                <a:gd name="T52" fmla="*/ 247466 w 758"/>
                <a:gd name="T53" fmla="*/ 534194 h 1002"/>
                <a:gd name="T54" fmla="*/ 253652 w 758"/>
                <a:gd name="T55" fmla="*/ 583407 h 1002"/>
                <a:gd name="T56" fmla="*/ 235092 w 758"/>
                <a:gd name="T57" fmla="*/ 583407 h 1002"/>
                <a:gd name="T58" fmla="*/ 200624 w 758"/>
                <a:gd name="T59" fmla="*/ 540544 h 1002"/>
                <a:gd name="T60" fmla="*/ 139641 w 758"/>
                <a:gd name="T61" fmla="*/ 588169 h 1002"/>
                <a:gd name="T62" fmla="*/ 103405 w 758"/>
                <a:gd name="T63" fmla="*/ 588169 h 1002"/>
                <a:gd name="T64" fmla="*/ 95451 w 758"/>
                <a:gd name="T65" fmla="*/ 540544 h 1002"/>
                <a:gd name="T66" fmla="*/ 95451 w 758"/>
                <a:gd name="T67" fmla="*/ 429419 h 1002"/>
                <a:gd name="T68" fmla="*/ 0 w 758"/>
                <a:gd name="T69" fmla="*/ 323850 h 10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58" h="1002">
                  <a:moveTo>
                    <a:pt x="0" y="408"/>
                  </a:moveTo>
                  <a:lnTo>
                    <a:pt x="36" y="364"/>
                  </a:lnTo>
                  <a:lnTo>
                    <a:pt x="48" y="325"/>
                  </a:lnTo>
                  <a:lnTo>
                    <a:pt x="29" y="244"/>
                  </a:lnTo>
                  <a:lnTo>
                    <a:pt x="62" y="177"/>
                  </a:lnTo>
                  <a:lnTo>
                    <a:pt x="117" y="162"/>
                  </a:lnTo>
                  <a:lnTo>
                    <a:pt x="184" y="104"/>
                  </a:lnTo>
                  <a:lnTo>
                    <a:pt x="206" y="67"/>
                  </a:lnTo>
                  <a:lnTo>
                    <a:pt x="232" y="50"/>
                  </a:lnTo>
                  <a:lnTo>
                    <a:pt x="239" y="37"/>
                  </a:lnTo>
                  <a:lnTo>
                    <a:pt x="232" y="0"/>
                  </a:lnTo>
                  <a:lnTo>
                    <a:pt x="254" y="0"/>
                  </a:lnTo>
                  <a:lnTo>
                    <a:pt x="308" y="37"/>
                  </a:lnTo>
                  <a:lnTo>
                    <a:pt x="335" y="44"/>
                  </a:lnTo>
                  <a:lnTo>
                    <a:pt x="349" y="37"/>
                  </a:lnTo>
                  <a:lnTo>
                    <a:pt x="452" y="112"/>
                  </a:lnTo>
                  <a:lnTo>
                    <a:pt x="493" y="162"/>
                  </a:lnTo>
                  <a:lnTo>
                    <a:pt x="540" y="177"/>
                  </a:lnTo>
                  <a:lnTo>
                    <a:pt x="555" y="208"/>
                  </a:lnTo>
                  <a:lnTo>
                    <a:pt x="615" y="244"/>
                  </a:lnTo>
                  <a:lnTo>
                    <a:pt x="663" y="252"/>
                  </a:lnTo>
                  <a:lnTo>
                    <a:pt x="698" y="341"/>
                  </a:lnTo>
                  <a:lnTo>
                    <a:pt x="670" y="408"/>
                  </a:lnTo>
                  <a:lnTo>
                    <a:pt x="629" y="437"/>
                  </a:lnTo>
                  <a:lnTo>
                    <a:pt x="622" y="473"/>
                  </a:lnTo>
                  <a:lnTo>
                    <a:pt x="641" y="527"/>
                  </a:lnTo>
                  <a:lnTo>
                    <a:pt x="648" y="593"/>
                  </a:lnTo>
                  <a:lnTo>
                    <a:pt x="670" y="608"/>
                  </a:lnTo>
                  <a:lnTo>
                    <a:pt x="677" y="631"/>
                  </a:lnTo>
                  <a:lnTo>
                    <a:pt x="670" y="631"/>
                  </a:lnTo>
                  <a:lnTo>
                    <a:pt x="691" y="681"/>
                  </a:lnTo>
                  <a:lnTo>
                    <a:pt x="663" y="712"/>
                  </a:lnTo>
                  <a:lnTo>
                    <a:pt x="698" y="748"/>
                  </a:lnTo>
                  <a:lnTo>
                    <a:pt x="725" y="800"/>
                  </a:lnTo>
                  <a:lnTo>
                    <a:pt x="744" y="808"/>
                  </a:lnTo>
                  <a:lnTo>
                    <a:pt x="758" y="829"/>
                  </a:lnTo>
                  <a:lnTo>
                    <a:pt x="758" y="889"/>
                  </a:lnTo>
                  <a:lnTo>
                    <a:pt x="725" y="881"/>
                  </a:lnTo>
                  <a:lnTo>
                    <a:pt x="677" y="889"/>
                  </a:lnTo>
                  <a:lnTo>
                    <a:pt x="663" y="904"/>
                  </a:lnTo>
                  <a:lnTo>
                    <a:pt x="648" y="979"/>
                  </a:lnTo>
                  <a:lnTo>
                    <a:pt x="629" y="1002"/>
                  </a:lnTo>
                  <a:lnTo>
                    <a:pt x="588" y="993"/>
                  </a:lnTo>
                  <a:lnTo>
                    <a:pt x="574" y="969"/>
                  </a:lnTo>
                  <a:lnTo>
                    <a:pt x="519" y="979"/>
                  </a:lnTo>
                  <a:lnTo>
                    <a:pt x="471" y="956"/>
                  </a:lnTo>
                  <a:lnTo>
                    <a:pt x="418" y="904"/>
                  </a:lnTo>
                  <a:lnTo>
                    <a:pt x="390" y="904"/>
                  </a:lnTo>
                  <a:lnTo>
                    <a:pt x="376" y="889"/>
                  </a:lnTo>
                  <a:lnTo>
                    <a:pt x="335" y="771"/>
                  </a:lnTo>
                  <a:lnTo>
                    <a:pt x="328" y="696"/>
                  </a:lnTo>
                  <a:lnTo>
                    <a:pt x="316" y="673"/>
                  </a:lnTo>
                  <a:lnTo>
                    <a:pt x="294" y="668"/>
                  </a:lnTo>
                  <a:lnTo>
                    <a:pt x="280" y="673"/>
                  </a:lnTo>
                  <a:lnTo>
                    <a:pt x="273" y="696"/>
                  </a:lnTo>
                  <a:lnTo>
                    <a:pt x="287" y="735"/>
                  </a:lnTo>
                  <a:lnTo>
                    <a:pt x="280" y="741"/>
                  </a:lnTo>
                  <a:lnTo>
                    <a:pt x="266" y="735"/>
                  </a:lnTo>
                  <a:lnTo>
                    <a:pt x="246" y="696"/>
                  </a:lnTo>
                  <a:lnTo>
                    <a:pt x="227" y="681"/>
                  </a:lnTo>
                  <a:lnTo>
                    <a:pt x="206" y="681"/>
                  </a:lnTo>
                  <a:lnTo>
                    <a:pt x="158" y="741"/>
                  </a:lnTo>
                  <a:lnTo>
                    <a:pt x="124" y="748"/>
                  </a:lnTo>
                  <a:lnTo>
                    <a:pt x="117" y="741"/>
                  </a:lnTo>
                  <a:lnTo>
                    <a:pt x="96" y="704"/>
                  </a:lnTo>
                  <a:lnTo>
                    <a:pt x="108" y="681"/>
                  </a:lnTo>
                  <a:lnTo>
                    <a:pt x="144" y="673"/>
                  </a:lnTo>
                  <a:lnTo>
                    <a:pt x="108" y="541"/>
                  </a:lnTo>
                  <a:lnTo>
                    <a:pt x="84" y="481"/>
                  </a:lnTo>
                  <a:lnTo>
                    <a:pt x="0" y="408"/>
                  </a:lnTo>
                  <a:close/>
                </a:path>
              </a:pathLst>
            </a:custGeom>
            <a:solidFill>
              <a:srgbClr val="FFFFFF"/>
            </a:solidFill>
            <a:ln w="1651">
              <a:solidFill>
                <a:schemeClr val="tx1">
                  <a:lumMod val="50000"/>
                  <a:lumOff val="50000"/>
                </a:schemeClr>
              </a:solidFill>
              <a:prstDash val="solid"/>
              <a:round/>
              <a:headEnd/>
              <a:tailEnd/>
            </a:ln>
          </p:spPr>
          <p:txBody>
            <a:bodyPr/>
            <a:lstStyle/>
            <a:p>
              <a:pPr>
                <a:defRPr/>
              </a:pPr>
              <a:endParaRPr lang="es-ES_tradnl"/>
            </a:p>
          </p:txBody>
        </p:sp>
      </p:grpSp>
      <p:sp>
        <p:nvSpPr>
          <p:cNvPr id="143" name="Rectangle 24">
            <a:extLst>
              <a:ext uri="{FF2B5EF4-FFF2-40B4-BE49-F238E27FC236}">
                <a16:creationId xmlns:a16="http://schemas.microsoft.com/office/drawing/2014/main" id="{723B7D06-2C67-486B-8A81-410EB5086EDB}"/>
              </a:ext>
            </a:extLst>
          </p:cNvPr>
          <p:cNvSpPr>
            <a:spLocks noChangeArrowheads="1"/>
          </p:cNvSpPr>
          <p:nvPr/>
        </p:nvSpPr>
        <p:spPr bwMode="auto">
          <a:xfrm>
            <a:off x="262858" y="156757"/>
            <a:ext cx="10745544" cy="750736"/>
          </a:xfrm>
          <a:prstGeom prst="rect">
            <a:avLst/>
          </a:prstGeom>
          <a:noFill/>
          <a:ln w="12700" cap="flat" cmpd="sng" algn="ctr">
            <a:noFill/>
            <a:prstDash val="solid"/>
            <a:miter lim="800000"/>
          </a:ln>
          <a:effectLst/>
        </p:spPr>
        <p:txBody>
          <a:bodyPr rtlCol="0" anchor="ctr"/>
          <a:lstStyle/>
          <a:p>
            <a:pPr marL="285750" indent="-285750" algn="just">
              <a:lnSpc>
                <a:spcPct val="110000"/>
              </a:lnSpc>
              <a:spcBef>
                <a:spcPct val="20000"/>
              </a:spcBef>
              <a:buFont typeface="Wingdings" panose="05000000000000000000" pitchFamily="2" charset="2"/>
              <a:buChar char="§"/>
            </a:pPr>
            <a:r>
              <a:rPr lang="es-ES" sz="1100" dirty="0">
                <a:ea typeface="Verdana" panose="020B0604030504040204" pitchFamily="34" charset="0"/>
                <a:cs typeface="Verdana" panose="020B0604030504040204" pitchFamily="34" charset="0"/>
              </a:rPr>
              <a:t>El 30,0% de la población ha comprado libros de texto en 2021.</a:t>
            </a:r>
          </a:p>
          <a:p>
            <a:pPr marL="285750" indent="-285750" algn="just">
              <a:lnSpc>
                <a:spcPct val="110000"/>
              </a:lnSpc>
              <a:spcBef>
                <a:spcPct val="20000"/>
              </a:spcBef>
              <a:buFont typeface="Wingdings" panose="05000000000000000000" pitchFamily="2" charset="2"/>
              <a:buChar char="§"/>
            </a:pPr>
            <a:r>
              <a:rPr lang="es-ES" sz="1100" dirty="0">
                <a:ea typeface="Verdana" panose="020B0604030504040204" pitchFamily="34" charset="0"/>
                <a:cs typeface="Verdana" panose="020B0604030504040204" pitchFamily="34" charset="0"/>
              </a:rPr>
              <a:t>Castilla y León y Baleares destacan por contar tanto con altos porcentajes de compradores como por compras por encima de la media nacional.</a:t>
            </a:r>
          </a:p>
          <a:p>
            <a:pPr marL="285750" indent="-285750" algn="just">
              <a:lnSpc>
                <a:spcPct val="110000"/>
              </a:lnSpc>
              <a:spcBef>
                <a:spcPct val="20000"/>
              </a:spcBef>
              <a:buFont typeface="Wingdings" panose="05000000000000000000" pitchFamily="2" charset="2"/>
              <a:buChar char="§"/>
            </a:pPr>
            <a:r>
              <a:rPr lang="es-ES" sz="1100" dirty="0">
                <a:ea typeface="Verdana" panose="020B0604030504040204" pitchFamily="34" charset="0"/>
                <a:cs typeface="Verdana" panose="020B0604030504040204" pitchFamily="34" charset="0"/>
              </a:rPr>
              <a:t>Cantabria y Canarias destacan por ser Comunidades con bajos porcentajes de compradores y por tener una media inferior a la nacional.</a:t>
            </a:r>
          </a:p>
        </p:txBody>
      </p:sp>
      <p:sp>
        <p:nvSpPr>
          <p:cNvPr id="79" name="Rectangle 3">
            <a:extLst>
              <a:ext uri="{FF2B5EF4-FFF2-40B4-BE49-F238E27FC236}">
                <a16:creationId xmlns:a16="http://schemas.microsoft.com/office/drawing/2014/main" id="{72A66F5D-6DC9-4599-8174-03B4386C04DD}"/>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80" name="Rectangle 3">
            <a:extLst>
              <a:ext uri="{FF2B5EF4-FFF2-40B4-BE49-F238E27FC236}">
                <a16:creationId xmlns:a16="http://schemas.microsoft.com/office/drawing/2014/main" id="{B167EA63-1261-4E4B-A678-A13EEAB46B4A}"/>
              </a:ext>
            </a:extLst>
          </p:cNvPr>
          <p:cNvSpPr>
            <a:spLocks noChangeArrowheads="1"/>
          </p:cNvSpPr>
          <p:nvPr/>
        </p:nvSpPr>
        <p:spPr bwMode="auto">
          <a:xfrm>
            <a:off x="270008" y="1334675"/>
            <a:ext cx="3416423"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Compra en el último año</a:t>
            </a:r>
          </a:p>
        </p:txBody>
      </p:sp>
      <p:pic>
        <p:nvPicPr>
          <p:cNvPr id="81" name="Picture 2" descr="https://d30y9cdsu7xlg0.cloudfront.net/png/671603-200.png">
            <a:extLst>
              <a:ext uri="{FF2B5EF4-FFF2-40B4-BE49-F238E27FC236}">
                <a16:creationId xmlns:a16="http://schemas.microsoft.com/office/drawing/2014/main" id="{A6B4294A-5523-4E75-9000-75255E88B94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302" y="1265620"/>
            <a:ext cx="399013" cy="399013"/>
          </a:xfrm>
          <a:prstGeom prst="rect">
            <a:avLst/>
          </a:prstGeom>
          <a:noFill/>
          <a:extLst>
            <a:ext uri="{909E8E84-426E-40DD-AFC4-6F175D3DCCD1}">
              <a14:hiddenFill xmlns:a14="http://schemas.microsoft.com/office/drawing/2010/main">
                <a:solidFill>
                  <a:srgbClr val="FFFFFF"/>
                </a:solidFill>
              </a14:hiddenFill>
            </a:ext>
          </a:extLst>
        </p:spPr>
      </p:pic>
      <p:sp>
        <p:nvSpPr>
          <p:cNvPr id="83" name="CuadroTexto 82">
            <a:extLst>
              <a:ext uri="{FF2B5EF4-FFF2-40B4-BE49-F238E27FC236}">
                <a16:creationId xmlns:a16="http://schemas.microsoft.com/office/drawing/2014/main" id="{8F52E1A1-AF43-4A78-96E2-DC6083A61CC7}"/>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spTree>
    <p:extLst>
      <p:ext uri="{BB962C8B-B14F-4D97-AF65-F5344CB8AC3E}">
        <p14:creationId xmlns:p14="http://schemas.microsoft.com/office/powerpoint/2010/main" val="154799640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CuadroTexto 76">
            <a:extLst>
              <a:ext uri="{FF2B5EF4-FFF2-40B4-BE49-F238E27FC236}">
                <a16:creationId xmlns:a16="http://schemas.microsoft.com/office/drawing/2014/main" id="{44784CCB-6973-41A7-AAAC-9BF283E2DD59}"/>
              </a:ext>
            </a:extLst>
          </p:cNvPr>
          <p:cNvSpPr txBox="1"/>
          <p:nvPr/>
        </p:nvSpPr>
        <p:spPr>
          <a:xfrm>
            <a:off x="8847349" y="1209322"/>
            <a:ext cx="2737480" cy="400110"/>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compradores de libros </a:t>
            </a:r>
            <a:r>
              <a:rPr lang="es-ES" sz="1000" u="sng" dirty="0">
                <a:solidFill>
                  <a:srgbClr val="002060"/>
                </a:solidFill>
                <a:ea typeface="Roboto" pitchFamily="2" charset="0"/>
              </a:rPr>
              <a:t>de texto</a:t>
            </a:r>
            <a:r>
              <a:rPr lang="es-ES" sz="1000" dirty="0">
                <a:solidFill>
                  <a:srgbClr val="002060"/>
                </a:solidFill>
                <a:ea typeface="Roboto" pitchFamily="2" charset="0"/>
              </a:rPr>
              <a:t> (1.155)</a:t>
            </a:r>
          </a:p>
        </p:txBody>
      </p:sp>
      <p:sp>
        <p:nvSpPr>
          <p:cNvPr id="24" name="Rectángulo 23">
            <a:extLst>
              <a:ext uri="{FF2B5EF4-FFF2-40B4-BE49-F238E27FC236}">
                <a16:creationId xmlns:a16="http://schemas.microsoft.com/office/drawing/2014/main" id="{427493DC-C31D-4F8D-B756-57A2491115CE}"/>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66C31ADA-E0C6-44D6-AC2D-1E3669A65094}"/>
              </a:ext>
            </a:extLst>
          </p:cNvPr>
          <p:cNvSpPr>
            <a:spLocks noGrp="1"/>
          </p:cNvSpPr>
          <p:nvPr>
            <p:ph type="sldNum" sz="quarter" idx="12"/>
          </p:nvPr>
        </p:nvSpPr>
        <p:spPr/>
        <p:txBody>
          <a:bodyPr/>
          <a:lstStyle/>
          <a:p>
            <a:fld id="{1A85DD5C-56C3-43D9-A91F-D75BD50A17B5}" type="slidenum">
              <a:rPr lang="es-ES_tradnl" smtClean="0"/>
              <a:pPr/>
              <a:t>100</a:t>
            </a:fld>
            <a:endParaRPr lang="es-ES_tradnl" dirty="0"/>
          </a:p>
        </p:txBody>
      </p:sp>
      <p:sp>
        <p:nvSpPr>
          <p:cNvPr id="78" name="Rectangle 6">
            <a:extLst>
              <a:ext uri="{FF2B5EF4-FFF2-40B4-BE49-F238E27FC236}">
                <a16:creationId xmlns:a16="http://schemas.microsoft.com/office/drawing/2014/main" id="{4DDA3EE5-D62D-42D4-A61A-B6C4E37960D9}"/>
              </a:ext>
            </a:extLst>
          </p:cNvPr>
          <p:cNvSpPr>
            <a:spLocks noChangeArrowheads="1"/>
          </p:cNvSpPr>
          <p:nvPr/>
        </p:nvSpPr>
        <p:spPr bwMode="auto">
          <a:xfrm>
            <a:off x="262858" y="152215"/>
            <a:ext cx="11540452" cy="826466"/>
          </a:xfrm>
          <a:prstGeom prst="rect">
            <a:avLst/>
          </a:prstGeom>
          <a:noFill/>
          <a:ln w="12700" cap="flat" cmpd="sng" algn="ctr">
            <a:noFill/>
            <a:prstDash val="solid"/>
            <a:miter lim="800000"/>
          </a:ln>
          <a:effectLst/>
        </p:spPr>
        <p:txBody>
          <a:bodyPr rtlCol="0" anchor="ctr"/>
          <a:lstStyle/>
          <a:p>
            <a:pPr algn="just">
              <a:lnSpc>
                <a:spcPct val="110000"/>
              </a:lnSpc>
              <a:spcBef>
                <a:spcPct val="20000"/>
              </a:spcBef>
            </a:pPr>
            <a:r>
              <a:rPr lang="es-ES" sz="1600" dirty="0">
                <a:ea typeface="Verdana" panose="020B0604030504040204" pitchFamily="34" charset="0"/>
                <a:cs typeface="Verdana" panose="020B0604030504040204" pitchFamily="34" charset="0"/>
              </a:rPr>
              <a:t>Las </a:t>
            </a:r>
            <a:r>
              <a:rPr lang="es-ES" sz="1600" b="1" dirty="0">
                <a:ea typeface="Verdana" panose="020B0604030504040204" pitchFamily="34" charset="0"/>
                <a:cs typeface="Verdana" panose="020B0604030504040204" pitchFamily="34" charset="0"/>
              </a:rPr>
              <a:t>librerías continúan como el canal más utilizado para comprar los libros de texto </a:t>
            </a:r>
            <a:r>
              <a:rPr lang="es-ES" sz="1600" dirty="0">
                <a:ea typeface="Verdana" panose="020B0604030504040204" pitchFamily="34" charset="0"/>
                <a:cs typeface="Verdana" panose="020B0604030504040204" pitchFamily="34" charset="0"/>
              </a:rPr>
              <a:t>(56,4%)</a:t>
            </a:r>
          </a:p>
        </p:txBody>
      </p:sp>
      <p:graphicFrame>
        <p:nvGraphicFramePr>
          <p:cNvPr id="79" name="Object 5">
            <a:extLst>
              <a:ext uri="{FF2B5EF4-FFF2-40B4-BE49-F238E27FC236}">
                <a16:creationId xmlns:a16="http://schemas.microsoft.com/office/drawing/2014/main" id="{F8399916-DDA3-4D32-9A6B-C0D372879767}"/>
              </a:ext>
            </a:extLst>
          </p:cNvPr>
          <p:cNvGraphicFramePr>
            <a:graphicFrameLocks noChangeAspect="1"/>
          </p:cNvGraphicFramePr>
          <p:nvPr>
            <p:extLst>
              <p:ext uri="{D42A27DB-BD31-4B8C-83A1-F6EECF244321}">
                <p14:modId xmlns:p14="http://schemas.microsoft.com/office/powerpoint/2010/main" val="1866629669"/>
              </p:ext>
            </p:extLst>
          </p:nvPr>
        </p:nvGraphicFramePr>
        <p:xfrm>
          <a:off x="1393063" y="2220451"/>
          <a:ext cx="7480370" cy="4421048"/>
        </p:xfrm>
        <a:graphic>
          <a:graphicData uri="http://schemas.openxmlformats.org/drawingml/2006/chart">
            <c:chart xmlns:c="http://schemas.openxmlformats.org/drawingml/2006/chart" xmlns:r="http://schemas.openxmlformats.org/officeDocument/2006/relationships" r:id="rId2"/>
          </a:graphicData>
        </a:graphic>
      </p:graphicFrame>
      <p:sp>
        <p:nvSpPr>
          <p:cNvPr id="80" name="Rectangle 2">
            <a:extLst>
              <a:ext uri="{FF2B5EF4-FFF2-40B4-BE49-F238E27FC236}">
                <a16:creationId xmlns:a16="http://schemas.microsoft.com/office/drawing/2014/main" id="{AD68EEA4-F97C-40B2-BBD4-CDEC78174840}"/>
              </a:ext>
            </a:extLst>
          </p:cNvPr>
          <p:cNvSpPr>
            <a:spLocks noChangeArrowheads="1"/>
          </p:cNvSpPr>
          <p:nvPr/>
        </p:nvSpPr>
        <p:spPr bwMode="auto">
          <a:xfrm>
            <a:off x="3427642" y="1716921"/>
            <a:ext cx="5165851" cy="355600"/>
          </a:xfrm>
          <a:prstGeom prst="rect">
            <a:avLst/>
          </a:prstGeom>
          <a:noFill/>
          <a:ln w="9525">
            <a:noFill/>
            <a:miter lim="800000"/>
            <a:headEnd/>
            <a:tailEnd/>
          </a:ln>
          <a:effectLst/>
        </p:spPr>
        <p:txBody>
          <a:bodyPr anchor="ctr"/>
          <a:lstStyle/>
          <a:p>
            <a:pPr algn="ctr"/>
            <a:r>
              <a:rPr lang="es-ES" b="1" dirty="0">
                <a:solidFill>
                  <a:schemeClr val="accent4"/>
                </a:solidFill>
                <a:ea typeface="Verdana" panose="020B0604030504040204" pitchFamily="34" charset="0"/>
                <a:cs typeface="Verdana" panose="020B0604030504040204" pitchFamily="34" charset="0"/>
              </a:rPr>
              <a:t>¿Dónde compró los libros de texto? </a:t>
            </a:r>
          </a:p>
        </p:txBody>
      </p:sp>
      <p:sp>
        <p:nvSpPr>
          <p:cNvPr id="21" name="Rectangle 14">
            <a:extLst>
              <a:ext uri="{FF2B5EF4-FFF2-40B4-BE49-F238E27FC236}">
                <a16:creationId xmlns:a16="http://schemas.microsoft.com/office/drawing/2014/main" id="{C6235EA8-6E85-4DD7-B2CA-8F80AD3088C4}"/>
              </a:ext>
            </a:extLst>
          </p:cNvPr>
          <p:cNvSpPr>
            <a:spLocks noChangeArrowheads="1"/>
          </p:cNvSpPr>
          <p:nvPr/>
        </p:nvSpPr>
        <p:spPr bwMode="auto">
          <a:xfrm>
            <a:off x="7592173" y="2072521"/>
            <a:ext cx="1354236" cy="230832"/>
          </a:xfrm>
          <a:prstGeom prst="rect">
            <a:avLst/>
          </a:prstGeom>
          <a:noFill/>
        </p:spPr>
        <p:txBody>
          <a:bodyPr wrap="square" rtlCol="0">
            <a:spAutoFit/>
          </a:bodyPr>
          <a:lstStyle/>
          <a:p>
            <a:pPr algn="r"/>
            <a:r>
              <a:rPr lang="es-ES" sz="900" dirty="0">
                <a:solidFill>
                  <a:srgbClr val="002060"/>
                </a:solidFill>
                <a:latin typeface="+mj-lt"/>
                <a:ea typeface="Roboto" pitchFamily="2" charset="0"/>
              </a:rPr>
              <a:t>Respuesta múltiple</a:t>
            </a:r>
          </a:p>
        </p:txBody>
      </p:sp>
      <p:sp>
        <p:nvSpPr>
          <p:cNvPr id="27" name="Rectangle 3">
            <a:extLst>
              <a:ext uri="{FF2B5EF4-FFF2-40B4-BE49-F238E27FC236}">
                <a16:creationId xmlns:a16="http://schemas.microsoft.com/office/drawing/2014/main" id="{D4363FF0-6D56-4079-976B-9064727028CE}"/>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Compra de libros </a:t>
            </a:r>
            <a:r>
              <a:rPr lang="es-ES" sz="1400" u="sng"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DE TEXTO</a:t>
            </a: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 </a:t>
            </a:r>
          </a:p>
        </p:txBody>
      </p:sp>
      <p:sp>
        <p:nvSpPr>
          <p:cNvPr id="28" name="Rectangle 3">
            <a:extLst>
              <a:ext uri="{FF2B5EF4-FFF2-40B4-BE49-F238E27FC236}">
                <a16:creationId xmlns:a16="http://schemas.microsoft.com/office/drawing/2014/main" id="{4FFB5000-4A2B-4999-9124-44AA349417C8}"/>
              </a:ext>
            </a:extLst>
          </p:cNvPr>
          <p:cNvSpPr>
            <a:spLocks noChangeArrowheads="1"/>
          </p:cNvSpPr>
          <p:nvPr/>
        </p:nvSpPr>
        <p:spPr bwMode="auto">
          <a:xfrm>
            <a:off x="270008" y="1334675"/>
            <a:ext cx="3416423"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Lugar de compra</a:t>
            </a:r>
          </a:p>
        </p:txBody>
      </p:sp>
      <p:pic>
        <p:nvPicPr>
          <p:cNvPr id="29" name="Picture 2" descr="https://d30y9cdsu7xlg0.cloudfront.net/png/671603-200.png">
            <a:extLst>
              <a:ext uri="{FF2B5EF4-FFF2-40B4-BE49-F238E27FC236}">
                <a16:creationId xmlns:a16="http://schemas.microsoft.com/office/drawing/2014/main" id="{44BCF3B0-B9B8-4433-BF5A-E6C00D5D793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302" y="1265620"/>
            <a:ext cx="399013" cy="399013"/>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n 29">
            <a:extLst>
              <a:ext uri="{FF2B5EF4-FFF2-40B4-BE49-F238E27FC236}">
                <a16:creationId xmlns:a16="http://schemas.microsoft.com/office/drawing/2014/main" id="{C4CC8F30-1FA4-42C5-AAB2-75B249C28C3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8472" b="18611"/>
          <a:stretch/>
        </p:blipFill>
        <p:spPr>
          <a:xfrm>
            <a:off x="1505845" y="2072521"/>
            <a:ext cx="519113" cy="326609"/>
          </a:xfrm>
          <a:prstGeom prst="rect">
            <a:avLst/>
          </a:prstGeom>
        </p:spPr>
      </p:pic>
      <p:sp>
        <p:nvSpPr>
          <p:cNvPr id="31" name="Rectángulo 30">
            <a:extLst>
              <a:ext uri="{FF2B5EF4-FFF2-40B4-BE49-F238E27FC236}">
                <a16:creationId xmlns:a16="http://schemas.microsoft.com/office/drawing/2014/main" id="{BF3E544E-E202-415D-A608-E302947DA4FD}"/>
              </a:ext>
            </a:extLst>
          </p:cNvPr>
          <p:cNvSpPr/>
          <p:nvPr/>
        </p:nvSpPr>
        <p:spPr>
          <a:xfrm>
            <a:off x="2097934" y="2087124"/>
            <a:ext cx="1466361" cy="323165"/>
          </a:xfrm>
          <a:prstGeom prst="rect">
            <a:avLst/>
          </a:prstGeom>
        </p:spPr>
        <p:txBody>
          <a:bodyPr wrap="square">
            <a:spAutoFit/>
          </a:bodyPr>
          <a:lstStyle/>
          <a:p>
            <a:pPr lvl="0"/>
            <a:r>
              <a:rPr lang="es-ES" sz="1500" b="1" dirty="0">
                <a:solidFill>
                  <a:srgbClr val="002060"/>
                </a:solidFill>
                <a:latin typeface="Verdana" panose="020B0604030504040204" pitchFamily="34" charset="0"/>
                <a:ea typeface="Verdana" panose="020B0604030504040204" pitchFamily="34" charset="0"/>
                <a:cs typeface="Verdana" panose="020B0604030504040204" pitchFamily="34" charset="0"/>
              </a:rPr>
              <a:t>EVOLUCIÓN</a:t>
            </a:r>
            <a:endParaRPr lang="es-ES" sz="1400" b="1" dirty="0">
              <a:solidFill>
                <a:srgbClr val="002060"/>
              </a:solidFill>
            </a:endParaRPr>
          </a:p>
        </p:txBody>
      </p:sp>
    </p:spTree>
    <p:extLst>
      <p:ext uri="{BB962C8B-B14F-4D97-AF65-F5344CB8AC3E}">
        <p14:creationId xmlns:p14="http://schemas.microsoft.com/office/powerpoint/2010/main" val="404273726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CuadroTexto"/>
          <p:cNvSpPr txBox="1"/>
          <p:nvPr/>
        </p:nvSpPr>
        <p:spPr>
          <a:xfrm>
            <a:off x="0" y="2686242"/>
            <a:ext cx="7670800" cy="1871282"/>
          </a:xfrm>
          <a:prstGeom prst="rect">
            <a:avLst/>
          </a:prstGeom>
          <a:solidFill>
            <a:srgbClr val="3A1953">
              <a:alpha val="80000"/>
            </a:srgbClr>
          </a:solidFill>
        </p:spPr>
        <p:txBody>
          <a:bodyPr wrap="square">
            <a:spAutoFit/>
          </a:bodyPr>
          <a:lstStyle/>
          <a:p>
            <a:pPr lvl="0" algn="r" fontAlgn="base">
              <a:lnSpc>
                <a:spcPct val="120000"/>
              </a:lnSpc>
              <a:spcBef>
                <a:spcPct val="20000"/>
              </a:spcBef>
              <a:spcAft>
                <a:spcPct val="0"/>
              </a:spcAft>
              <a:defRPr/>
            </a:pPr>
            <a:r>
              <a:rPr lang="es-ES" sz="2400" kern="0" dirty="0">
                <a:solidFill>
                  <a:schemeClr val="bg1"/>
                </a:solidFill>
                <a:latin typeface="Verdana" panose="020B0604030504040204" pitchFamily="34" charset="0"/>
                <a:ea typeface="Verdana" panose="020B0604030504040204" pitchFamily="34" charset="0"/>
                <a:cs typeface="Verdana" panose="020B0604030504040204" pitchFamily="34" charset="0"/>
              </a:rPr>
              <a:t>Resultados 2021</a:t>
            </a:r>
            <a:endParaRPr lang="es-ES" sz="2400" kern="0" dirty="0">
              <a:solidFill>
                <a:schemeClr val="bg1"/>
              </a:solidFill>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kumimoji="0" lang="es-ES" sz="4400" b="1" i="0" u="none" strike="noStrike" kern="0" cap="none" spc="0" normalizeH="0" baseline="0" noProof="0" dirty="0">
                <a:ln>
                  <a:noFill/>
                </a:ln>
                <a:solidFill>
                  <a:schemeClr val="bg1"/>
                </a:solidFill>
                <a:effectLst/>
                <a:uLnTx/>
                <a:uFillTx/>
                <a:ea typeface="+mn-ea"/>
                <a:cs typeface="+mn-cs"/>
              </a:rPr>
              <a:t>Bibliotecas</a:t>
            </a:r>
          </a:p>
          <a:p>
            <a:pPr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lang="es-ES" sz="2000" kern="0" dirty="0">
                <a:solidFill>
                  <a:schemeClr val="bg1"/>
                </a:solidFill>
                <a:sym typeface="Wingdings" pitchFamily="2" charset="2"/>
              </a:rPr>
              <a:t>(Población de 14 o más)</a:t>
            </a:r>
            <a:endParaRPr kumimoji="0" lang="es-ES" sz="2000" i="0" u="none" strike="noStrike" kern="0" cap="none" spc="0" normalizeH="0" baseline="0" noProof="0" dirty="0">
              <a:ln>
                <a:noFill/>
              </a:ln>
              <a:solidFill>
                <a:schemeClr val="bg1"/>
              </a:solidFill>
              <a:effectLst/>
              <a:uLnTx/>
              <a:uFillTx/>
              <a:ea typeface="+mn-ea"/>
              <a:cs typeface="+mn-cs"/>
              <a:sym typeface="Wingdings" pitchFamily="2" charset="2"/>
            </a:endParaRPr>
          </a:p>
        </p:txBody>
      </p:sp>
    </p:spTree>
    <p:extLst>
      <p:ext uri="{BB962C8B-B14F-4D97-AF65-F5344CB8AC3E}">
        <p14:creationId xmlns:p14="http://schemas.microsoft.com/office/powerpoint/2010/main" val="46335681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0342BCB3-9C97-46CF-914C-32FCA6B967E8}"/>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4" name="4 Tabla"/>
          <p:cNvGraphicFramePr>
            <a:graphicFrameLocks noGrp="1"/>
          </p:cNvGraphicFramePr>
          <p:nvPr>
            <p:extLst>
              <p:ext uri="{D42A27DB-BD31-4B8C-83A1-F6EECF244321}">
                <p14:modId xmlns:p14="http://schemas.microsoft.com/office/powerpoint/2010/main" val="1848936797"/>
              </p:ext>
            </p:extLst>
          </p:nvPr>
        </p:nvGraphicFramePr>
        <p:xfrm>
          <a:off x="6414588" y="1840818"/>
          <a:ext cx="5556727" cy="4274897"/>
        </p:xfrm>
        <a:graphic>
          <a:graphicData uri="http://schemas.openxmlformats.org/drawingml/2006/table">
            <a:tbl>
              <a:tblPr firstRow="1" bandRow="1">
                <a:tableStyleId>{C083E6E3-FA7D-4D7B-A595-EF9225AFEA82}</a:tableStyleId>
              </a:tblPr>
              <a:tblGrid>
                <a:gridCol w="2594784">
                  <a:extLst>
                    <a:ext uri="{9D8B030D-6E8A-4147-A177-3AD203B41FA5}">
                      <a16:colId xmlns:a16="http://schemas.microsoft.com/office/drawing/2014/main" val="20000"/>
                    </a:ext>
                  </a:extLst>
                </a:gridCol>
                <a:gridCol w="1593943">
                  <a:extLst>
                    <a:ext uri="{9D8B030D-6E8A-4147-A177-3AD203B41FA5}">
                      <a16:colId xmlns:a16="http://schemas.microsoft.com/office/drawing/2014/main" val="3556712498"/>
                    </a:ext>
                  </a:extLst>
                </a:gridCol>
                <a:gridCol w="1368000">
                  <a:extLst>
                    <a:ext uri="{9D8B030D-6E8A-4147-A177-3AD203B41FA5}">
                      <a16:colId xmlns:a16="http://schemas.microsoft.com/office/drawing/2014/main" val="20001"/>
                    </a:ext>
                  </a:extLst>
                </a:gridCol>
              </a:tblGrid>
              <a:tr h="516593">
                <a:tc>
                  <a:txBody>
                    <a:bodyPr/>
                    <a:lstStyle/>
                    <a:p>
                      <a:pPr algn="ctr"/>
                      <a:r>
                        <a:rPr lang="es-ES" sz="900" dirty="0"/>
                        <a:t>% Horizontales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kern="1200" dirty="0"/>
                        <a:t>Ha ido a una biblioteca</a:t>
                      </a:r>
                      <a:endParaRPr lang="es-ES" sz="1200" b="1" kern="1200" dirty="0">
                        <a:solidFill>
                          <a:schemeClr val="lt1"/>
                        </a:solidFill>
                        <a:latin typeface="Century Gothic" pitchFamily="34"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a:t>Es socio</a:t>
                      </a:r>
                      <a:endParaRPr lang="es-ES" sz="1200" dirty="0">
                        <a:latin typeface="Calibri"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0"/>
                  </a:ext>
                </a:extLst>
              </a:tr>
              <a:tr h="242232">
                <a:tc>
                  <a:txBody>
                    <a:bodyPr/>
                    <a:lstStyle/>
                    <a:p>
                      <a:pPr algn="r"/>
                      <a:r>
                        <a:rPr lang="es-ES" sz="1100" b="1" dirty="0"/>
                        <a:t>TOTAL </a:t>
                      </a:r>
                      <a:r>
                        <a:rPr lang="es-ES" sz="1000" b="1" dirty="0"/>
                        <a:t>(</a:t>
                      </a:r>
                      <a:r>
                        <a:rPr lang="es-ES" sz="1000" b="1" kern="1200" dirty="0">
                          <a:solidFill>
                            <a:schemeClr val="tx1"/>
                          </a:solidFill>
                          <a:latin typeface="+mn-lt"/>
                          <a:ea typeface="+mn-ea"/>
                          <a:cs typeface="+mn-cs"/>
                        </a:rPr>
                        <a:t>4.811</a:t>
                      </a:r>
                      <a:r>
                        <a:rPr lang="es-ES" sz="1000" b="1" dirty="0"/>
                        <a:t>)</a:t>
                      </a:r>
                      <a:endParaRPr lang="es-ES" sz="1050" b="1" dirty="0">
                        <a:solidFill>
                          <a:schemeClr val="tx1">
                            <a:lumMod val="75000"/>
                            <a:lumOff val="25000"/>
                          </a:schemeClr>
                        </a:solidFill>
                        <a:latin typeface="Calibri" pitchFamily="34" charset="0"/>
                        <a:cs typeface="Calibri" pitchFamily="34" charset="0"/>
                      </a:endParaRP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1" i="0" u="none" strike="noStrike" dirty="0">
                          <a:solidFill>
                            <a:srgbClr val="000000"/>
                          </a:solidFill>
                          <a:effectLst/>
                          <a:latin typeface="+mn-lt"/>
                        </a:rPr>
                        <a:t>25,3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 sz="1200" b="1" i="0" u="none" strike="noStrike" dirty="0">
                          <a:solidFill>
                            <a:srgbClr val="000000"/>
                          </a:solidFill>
                          <a:effectLst/>
                          <a:latin typeface="+mn-lt"/>
                        </a:rPr>
                        <a:t>34,2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2"/>
                  </a:ext>
                </a:extLst>
              </a:tr>
              <a:tr h="242232">
                <a:tc gridSpan="3">
                  <a:txBody>
                    <a:bodyPr/>
                    <a:lstStyle/>
                    <a:p>
                      <a:pPr algn="l"/>
                      <a:endParaRPr lang="es-ES" sz="1200" b="1" kern="1200" dirty="0">
                        <a:solidFill>
                          <a:schemeClr val="tx1"/>
                        </a:solidFill>
                        <a:latin typeface="+mn-lt"/>
                        <a:ea typeface="+mn-ea"/>
                        <a:cs typeface="+mn-cs"/>
                      </a:endParaRP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pPr marL="0" algn="ctr" defTabSz="914400" rtl="0" eaLnBrk="1" fontAlgn="b" latinLnBrk="0" hangingPunct="1"/>
                      <a:endParaRPr lang="es-ES" sz="1200" u="none" strike="noStrike" kern="1200" dirty="0">
                        <a:solidFill>
                          <a:schemeClr val="tx1"/>
                        </a:solidFill>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200" u="none" strike="noStrike" kern="1200" dirty="0">
                        <a:solidFill>
                          <a:schemeClr val="tx1"/>
                        </a:solidFill>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3"/>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Hombre (2.087)</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_tradnl" sz="1200" b="0" i="0" u="none" strike="noStrike" kern="1200" dirty="0">
                          <a:solidFill>
                            <a:srgbClr val="000000"/>
                          </a:solidFill>
                          <a:effectLst/>
                          <a:latin typeface="+mn-lt"/>
                          <a:ea typeface="+mn-ea"/>
                          <a:cs typeface="+mn-cs"/>
                        </a:rPr>
                        <a:t>23,6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_tradnl" sz="1200" b="0" i="0" u="none" strike="noStrike" kern="1200">
                          <a:solidFill>
                            <a:srgbClr val="000000"/>
                          </a:solidFill>
                          <a:effectLst/>
                          <a:latin typeface="+mn-lt"/>
                          <a:ea typeface="+mn-ea"/>
                          <a:cs typeface="+mn-cs"/>
                        </a:rPr>
                        <a:t>28,8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4"/>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Mujer (2.724)</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_tradnl" sz="1200" b="0" i="0" u="none" strike="noStrike" kern="1200" dirty="0">
                          <a:solidFill>
                            <a:srgbClr val="000000"/>
                          </a:solidFill>
                          <a:effectLst/>
                          <a:latin typeface="+mn-lt"/>
                          <a:ea typeface="+mn-ea"/>
                          <a:cs typeface="+mn-cs"/>
                        </a:rPr>
                        <a:t>27,0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b"/>
                      <a:r>
                        <a:rPr lang="es-ES_tradnl" sz="1200" b="0" i="0" u="none" strike="noStrike" kern="1200" dirty="0">
                          <a:solidFill>
                            <a:srgbClr val="000000"/>
                          </a:solidFill>
                          <a:effectLst/>
                          <a:latin typeface="+mn-lt"/>
                          <a:ea typeface="+mn-ea"/>
                          <a:cs typeface="+mn-cs"/>
                        </a:rPr>
                        <a:t>39,4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5"/>
                  </a:ext>
                </a:extLst>
              </a:tr>
              <a:tr h="242232">
                <a:tc>
                  <a:txBody>
                    <a:bodyPr/>
                    <a:lstStyle/>
                    <a:p>
                      <a:pPr algn="l"/>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EDAD</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gridSpan="2">
                  <a:txBody>
                    <a:bodyPr/>
                    <a:lstStyle/>
                    <a:p>
                      <a:pPr marL="0" algn="ctr" defTabSz="914400" rtl="0" eaLnBrk="1" fontAlgn="b" latinLnBrk="0" hangingPunct="1"/>
                      <a:endParaRPr lang="es-ES" sz="1200" u="none" strike="noStrike" kern="1200" dirty="0">
                        <a:solidFill>
                          <a:schemeClr val="tx1"/>
                        </a:solidFill>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200" u="none" strike="noStrike" kern="1200" dirty="0">
                        <a:solidFill>
                          <a:schemeClr val="tx1"/>
                        </a:solidFill>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52580368"/>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 14 a 24 años (432)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dirty="0">
                          <a:solidFill>
                            <a:srgbClr val="000000"/>
                          </a:solidFill>
                          <a:effectLst/>
                          <a:latin typeface="+mn-lt"/>
                          <a:ea typeface="+mn-ea"/>
                          <a:cs typeface="+mn-cs"/>
                        </a:rPr>
                        <a:t>60,9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a:solidFill>
                            <a:srgbClr val="000000"/>
                          </a:solidFill>
                          <a:effectLst/>
                          <a:latin typeface="+mn-lt"/>
                          <a:ea typeface="+mn-ea"/>
                          <a:cs typeface="+mn-cs"/>
                        </a:rPr>
                        <a:t>54,3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250013014"/>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25 a 34 años (472)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dirty="0">
                          <a:solidFill>
                            <a:srgbClr val="000000"/>
                          </a:solidFill>
                          <a:effectLst/>
                          <a:latin typeface="+mn-lt"/>
                          <a:ea typeface="+mn-ea"/>
                          <a:cs typeface="+mn-cs"/>
                        </a:rPr>
                        <a:t>15,0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a:solidFill>
                            <a:srgbClr val="000000"/>
                          </a:solidFill>
                          <a:effectLst/>
                          <a:latin typeface="+mn-lt"/>
                          <a:ea typeface="+mn-ea"/>
                          <a:cs typeface="+mn-cs"/>
                        </a:rPr>
                        <a:t>25,9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689103026"/>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35 a 45 años (555)</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dirty="0">
                          <a:solidFill>
                            <a:srgbClr val="000000"/>
                          </a:solidFill>
                          <a:effectLst/>
                          <a:latin typeface="+mn-lt"/>
                          <a:ea typeface="+mn-ea"/>
                          <a:cs typeface="+mn-cs"/>
                        </a:rPr>
                        <a:t>29,8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a:solidFill>
                            <a:srgbClr val="000000"/>
                          </a:solidFill>
                          <a:effectLst/>
                          <a:latin typeface="+mn-lt"/>
                          <a:ea typeface="+mn-ea"/>
                          <a:cs typeface="+mn-cs"/>
                        </a:rPr>
                        <a:t>38,7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803410039"/>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45 a 54 años (1.166)</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dirty="0">
                          <a:solidFill>
                            <a:srgbClr val="000000"/>
                          </a:solidFill>
                          <a:effectLst/>
                          <a:latin typeface="+mn-lt"/>
                          <a:ea typeface="+mn-ea"/>
                          <a:cs typeface="+mn-cs"/>
                        </a:rPr>
                        <a:t>21,6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a:solidFill>
                            <a:srgbClr val="000000"/>
                          </a:solidFill>
                          <a:effectLst/>
                          <a:latin typeface="+mn-lt"/>
                          <a:ea typeface="+mn-ea"/>
                          <a:cs typeface="+mn-cs"/>
                        </a:rPr>
                        <a:t>35,6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517579414"/>
                  </a:ext>
                </a:extLst>
              </a:tr>
              <a:tr h="242232">
                <a:tc>
                  <a:txBody>
                    <a:bodyPr/>
                    <a:lstStyle/>
                    <a:p>
                      <a:pPr algn="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55 a 64 años (971)</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dirty="0">
                          <a:solidFill>
                            <a:srgbClr val="000000"/>
                          </a:solidFill>
                          <a:effectLst/>
                          <a:latin typeface="+mn-lt"/>
                          <a:ea typeface="+mn-ea"/>
                          <a:cs typeface="+mn-cs"/>
                        </a:rPr>
                        <a:t>21,1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dirty="0">
                          <a:solidFill>
                            <a:srgbClr val="000000"/>
                          </a:solidFill>
                          <a:effectLst/>
                          <a:latin typeface="+mn-lt"/>
                          <a:ea typeface="+mn-ea"/>
                          <a:cs typeface="+mn-cs"/>
                        </a:rPr>
                        <a:t>32,5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854260384"/>
                  </a:ext>
                </a:extLst>
              </a:tr>
              <a:tr h="24223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De</a:t>
                      </a:r>
                      <a:r>
                        <a:rPr lang="es-ES" sz="900" baseline="0" dirty="0">
                          <a:latin typeface="Verdana" panose="020B0604030504040204" pitchFamily="34" charset="0"/>
                          <a:ea typeface="Verdana" panose="020B0604030504040204" pitchFamily="34" charset="0"/>
                          <a:cs typeface="Verdana" panose="020B0604030504040204" pitchFamily="34" charset="0"/>
                        </a:rPr>
                        <a:t> 65 años y más (1.215)</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a:solidFill>
                            <a:srgbClr val="000000"/>
                          </a:solidFill>
                          <a:effectLst/>
                          <a:latin typeface="+mn-lt"/>
                          <a:ea typeface="+mn-ea"/>
                          <a:cs typeface="+mn-cs"/>
                        </a:rPr>
                        <a:t>14,1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dirty="0">
                          <a:solidFill>
                            <a:srgbClr val="000000"/>
                          </a:solidFill>
                          <a:effectLst/>
                          <a:latin typeface="+mn-lt"/>
                          <a:ea typeface="+mn-ea"/>
                          <a:cs typeface="+mn-cs"/>
                        </a:rPr>
                        <a:t>24,5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210125895"/>
                  </a:ext>
                </a:extLst>
              </a:tr>
              <a:tr h="2422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05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NIVEL DE ESTUDIOS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gridSpan="2">
                  <a:txBody>
                    <a:bodyPr/>
                    <a:lstStyle/>
                    <a:p>
                      <a:pPr marL="0" algn="ctr" defTabSz="914400" rtl="0" eaLnBrk="1" fontAlgn="b" latinLnBrk="0" hangingPunct="1"/>
                      <a:endParaRPr lang="es-ES" sz="1200" b="0" i="0" u="none" strike="noStrike" kern="1200" dirty="0">
                        <a:solidFill>
                          <a:srgbClr val="000000"/>
                        </a:solidFill>
                        <a:effectLst/>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algn="ctr" defTabSz="914400" rtl="0" eaLnBrk="1" fontAlgn="b" latinLnBrk="0" hangingPunct="1"/>
                      <a:endParaRPr lang="es-ES" sz="1200" u="none" strike="noStrike" kern="1200" dirty="0">
                        <a:solidFill>
                          <a:schemeClr val="tx1"/>
                        </a:solidFill>
                        <a:latin typeface="+mn-lt"/>
                        <a:ea typeface="+mn-ea"/>
                        <a:cs typeface="+mn-cs"/>
                      </a:endParaRPr>
                    </a:p>
                  </a:txBody>
                  <a:tcPr marL="9525" marR="9525"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727827308"/>
                  </a:ext>
                </a:extLst>
              </a:tr>
              <a:tr h="27768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Hasta primarios (1.072)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a:solidFill>
                            <a:srgbClr val="000000"/>
                          </a:solidFill>
                          <a:effectLst/>
                          <a:latin typeface="+mn-lt"/>
                          <a:ea typeface="+mn-ea"/>
                          <a:cs typeface="+mn-cs"/>
                        </a:rPr>
                        <a:t>13,3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dirty="0">
                          <a:solidFill>
                            <a:srgbClr val="000000"/>
                          </a:solidFill>
                          <a:effectLst/>
                          <a:latin typeface="+mn-lt"/>
                          <a:ea typeface="+mn-ea"/>
                          <a:cs typeface="+mn-cs"/>
                        </a:rPr>
                        <a:t>17,2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439042902"/>
                  </a:ext>
                </a:extLst>
              </a:tr>
              <a:tr h="27768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Secundarios (1.632)</a:t>
                      </a:r>
                      <a:endParaRPr lang="es-ES" sz="9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dirty="0">
                          <a:solidFill>
                            <a:srgbClr val="000000"/>
                          </a:solidFill>
                          <a:effectLst/>
                          <a:latin typeface="+mn-lt"/>
                          <a:ea typeface="+mn-ea"/>
                          <a:cs typeface="+mn-cs"/>
                        </a:rPr>
                        <a:t>27,0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dirty="0">
                          <a:solidFill>
                            <a:srgbClr val="000000"/>
                          </a:solidFill>
                          <a:effectLst/>
                          <a:latin typeface="+mn-lt"/>
                          <a:ea typeface="+mn-ea"/>
                          <a:cs typeface="+mn-cs"/>
                        </a:rPr>
                        <a:t>32,4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244993602"/>
                  </a:ext>
                </a:extLst>
              </a:tr>
              <a:tr h="277688">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dirty="0">
                          <a:latin typeface="Verdana" panose="020B0604030504040204" pitchFamily="34" charset="0"/>
                          <a:ea typeface="Verdana" panose="020B0604030504040204" pitchFamily="34" charset="0"/>
                          <a:cs typeface="Verdana" panose="020B0604030504040204" pitchFamily="34" charset="0"/>
                        </a:rPr>
                        <a:t>Universitarios </a:t>
                      </a:r>
                      <a:r>
                        <a:rPr lang="es-ES" sz="900" kern="1200" dirty="0">
                          <a:solidFill>
                            <a:schemeClr val="dk1"/>
                          </a:solidFill>
                          <a:latin typeface="Verdana" panose="020B0604030504040204" pitchFamily="34" charset="0"/>
                          <a:ea typeface="Verdana" panose="020B0604030504040204" pitchFamily="34" charset="0"/>
                          <a:cs typeface="Verdana" panose="020B0604030504040204" pitchFamily="34" charset="0"/>
                        </a:rPr>
                        <a:t>(2.107)</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a:solidFill>
                            <a:srgbClr val="000000"/>
                          </a:solidFill>
                          <a:effectLst/>
                          <a:latin typeface="+mn-lt"/>
                          <a:ea typeface="+mn-ea"/>
                          <a:cs typeface="+mn-cs"/>
                        </a:rPr>
                        <a:t>28,3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 latinLnBrk="0" hangingPunct="1"/>
                      <a:r>
                        <a:rPr lang="es-ES_tradnl" sz="1200" b="0" i="0" u="none" strike="noStrike" kern="1200" dirty="0">
                          <a:solidFill>
                            <a:srgbClr val="000000"/>
                          </a:solidFill>
                          <a:effectLst/>
                          <a:latin typeface="+mn-lt"/>
                          <a:ea typeface="+mn-ea"/>
                          <a:cs typeface="+mn-cs"/>
                        </a:rPr>
                        <a:t>44,0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259972096"/>
                  </a:ext>
                </a:extLst>
              </a:tr>
            </a:tbl>
          </a:graphicData>
        </a:graphic>
      </p:graphicFrame>
      <p:sp>
        <p:nvSpPr>
          <p:cNvPr id="18" name="Flecha: cheurón 17"/>
          <p:cNvSpPr/>
          <p:nvPr/>
        </p:nvSpPr>
        <p:spPr>
          <a:xfrm>
            <a:off x="5518400" y="2682167"/>
            <a:ext cx="478805" cy="1244600"/>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5" name="Rectangle 2"/>
          <p:cNvSpPr>
            <a:spLocks noChangeArrowheads="1"/>
          </p:cNvSpPr>
          <p:nvPr/>
        </p:nvSpPr>
        <p:spPr bwMode="auto">
          <a:xfrm>
            <a:off x="620123" y="1682250"/>
            <a:ext cx="4275217" cy="695322"/>
          </a:xfrm>
          <a:prstGeom prst="rect">
            <a:avLst/>
          </a:prstGeom>
          <a:noFill/>
          <a:ln w="9525">
            <a:noFill/>
            <a:miter lim="800000"/>
            <a:headEnd/>
            <a:tailEnd/>
          </a:ln>
          <a:effectLst/>
        </p:spPr>
        <p:txBody>
          <a:bodyPr anchor="ctr"/>
          <a:lstStyle/>
          <a:p>
            <a:pPr algn="ctr"/>
            <a:r>
              <a:rPr lang="es-ES" sz="1400" b="1" dirty="0">
                <a:solidFill>
                  <a:srgbClr val="381850"/>
                </a:solidFill>
              </a:rPr>
              <a:t>% Total han ido a alguna biblioteca o bibliobús en el último año </a:t>
            </a:r>
          </a:p>
        </p:txBody>
      </p:sp>
      <p:sp>
        <p:nvSpPr>
          <p:cNvPr id="35" name="Flecha: cheurón 34"/>
          <p:cNvSpPr/>
          <p:nvPr/>
        </p:nvSpPr>
        <p:spPr>
          <a:xfrm>
            <a:off x="5518400" y="5047058"/>
            <a:ext cx="478805" cy="1244600"/>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pic>
        <p:nvPicPr>
          <p:cNvPr id="34" name="Picture 2" descr="https://d30y9cdsu7xlg0.cloudfront.net/png/585416-200.png">
            <a:extLst>
              <a:ext uri="{FF2B5EF4-FFF2-40B4-BE49-F238E27FC236}">
                <a16:creationId xmlns:a16="http://schemas.microsoft.com/office/drawing/2014/main" id="{E0FF3FD6-5FE7-453F-9F0C-4C0CDAE3599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56" y="1340923"/>
            <a:ext cx="305802" cy="305802"/>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2">
            <a:extLst>
              <a:ext uri="{FF2B5EF4-FFF2-40B4-BE49-F238E27FC236}">
                <a16:creationId xmlns:a16="http://schemas.microsoft.com/office/drawing/2014/main" id="{86FAADE4-EC24-417B-8DB5-D00EAC5A1808}"/>
              </a:ext>
            </a:extLst>
          </p:cNvPr>
          <p:cNvSpPr>
            <a:spLocks noChangeArrowheads="1"/>
          </p:cNvSpPr>
          <p:nvPr/>
        </p:nvSpPr>
        <p:spPr bwMode="auto">
          <a:xfrm>
            <a:off x="87360" y="4084117"/>
            <a:ext cx="5154015" cy="695322"/>
          </a:xfrm>
          <a:prstGeom prst="rect">
            <a:avLst/>
          </a:prstGeom>
          <a:noFill/>
          <a:ln w="9525">
            <a:noFill/>
            <a:miter lim="800000"/>
            <a:headEnd/>
            <a:tailEnd/>
          </a:ln>
          <a:effectLst/>
        </p:spPr>
        <p:txBody>
          <a:bodyPr anchor="ctr"/>
          <a:lstStyle/>
          <a:p>
            <a:pPr algn="ctr"/>
            <a:r>
              <a:rPr lang="es-ES" sz="1400" b="1" dirty="0">
                <a:solidFill>
                  <a:srgbClr val="381850"/>
                </a:solidFill>
              </a:rPr>
              <a:t>% Total son socios de alguna biblioteca</a:t>
            </a:r>
          </a:p>
        </p:txBody>
      </p:sp>
      <p:graphicFrame>
        <p:nvGraphicFramePr>
          <p:cNvPr id="39" name="2 Gráfico">
            <a:extLst>
              <a:ext uri="{FF2B5EF4-FFF2-40B4-BE49-F238E27FC236}">
                <a16:creationId xmlns:a16="http://schemas.microsoft.com/office/drawing/2014/main" id="{522A04F4-26C6-4A40-8CF0-6C46274F6F37}"/>
              </a:ext>
            </a:extLst>
          </p:cNvPr>
          <p:cNvGraphicFramePr/>
          <p:nvPr>
            <p:extLst>
              <p:ext uri="{D42A27DB-BD31-4B8C-83A1-F6EECF244321}">
                <p14:modId xmlns:p14="http://schemas.microsoft.com/office/powerpoint/2010/main" val="285850617"/>
              </p:ext>
            </p:extLst>
          </p:nvPr>
        </p:nvGraphicFramePr>
        <p:xfrm>
          <a:off x="0" y="2365142"/>
          <a:ext cx="5588097" cy="14738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5" name="2 Gráfico">
            <a:extLst>
              <a:ext uri="{FF2B5EF4-FFF2-40B4-BE49-F238E27FC236}">
                <a16:creationId xmlns:a16="http://schemas.microsoft.com/office/drawing/2014/main" id="{E1162915-9DFC-4C16-B61A-8E968731E474}"/>
              </a:ext>
            </a:extLst>
          </p:cNvPr>
          <p:cNvGraphicFramePr/>
          <p:nvPr>
            <p:extLst>
              <p:ext uri="{D42A27DB-BD31-4B8C-83A1-F6EECF244321}">
                <p14:modId xmlns:p14="http://schemas.microsoft.com/office/powerpoint/2010/main" val="3378225273"/>
              </p:ext>
            </p:extLst>
          </p:nvPr>
        </p:nvGraphicFramePr>
        <p:xfrm>
          <a:off x="0" y="4823930"/>
          <a:ext cx="5588097" cy="1473841"/>
        </p:xfrm>
        <a:graphic>
          <a:graphicData uri="http://schemas.openxmlformats.org/drawingml/2006/chart">
            <c:chart xmlns:c="http://schemas.openxmlformats.org/drawingml/2006/chart" xmlns:r="http://schemas.openxmlformats.org/officeDocument/2006/relationships" r:id="rId4"/>
          </a:graphicData>
        </a:graphic>
      </p:graphicFrame>
      <p:sp>
        <p:nvSpPr>
          <p:cNvPr id="48" name="Rectangle 9">
            <a:extLst>
              <a:ext uri="{FF2B5EF4-FFF2-40B4-BE49-F238E27FC236}">
                <a16:creationId xmlns:a16="http://schemas.microsoft.com/office/drawing/2014/main" id="{DD5ABC49-3EDF-443B-80AB-916B635165C3}"/>
              </a:ext>
            </a:extLst>
          </p:cNvPr>
          <p:cNvSpPr>
            <a:spLocks noChangeArrowheads="1"/>
          </p:cNvSpPr>
          <p:nvPr/>
        </p:nvSpPr>
        <p:spPr bwMode="auto">
          <a:xfrm>
            <a:off x="220747" y="285953"/>
            <a:ext cx="11446491" cy="335989"/>
          </a:xfrm>
          <a:prstGeom prst="rect">
            <a:avLst/>
          </a:prstGeom>
          <a:noFill/>
          <a:ln w="9525">
            <a:noFill/>
            <a:miter lim="800000"/>
            <a:headEnd/>
            <a:tailEnd/>
          </a:ln>
        </p:spPr>
        <p:txBody>
          <a:bodyPr wrap="square">
            <a:spAutoFit/>
          </a:bodyPr>
          <a:lstStyle/>
          <a:p>
            <a:pPr>
              <a:lnSpc>
                <a:spcPts val="1900"/>
              </a:lnSpc>
              <a:spcBef>
                <a:spcPct val="20000"/>
              </a:spcBef>
              <a:spcAft>
                <a:spcPts val="600"/>
              </a:spcAft>
            </a:pPr>
            <a:r>
              <a:rPr lang="es-ES" sz="1600" dirty="0">
                <a:ea typeface="Verdana" panose="020B0604030504040204" pitchFamily="34" charset="0"/>
                <a:cs typeface="Verdana" panose="020B0604030504040204" pitchFamily="34" charset="0"/>
              </a:rPr>
              <a:t>Tras el descenso del año pasado, remonta levemente </a:t>
            </a:r>
            <a:r>
              <a:rPr lang="es-ES" sz="1600" b="1" dirty="0">
                <a:ea typeface="Verdana" panose="020B0604030504040204" pitchFamily="34" charset="0"/>
                <a:cs typeface="Verdana" panose="020B0604030504040204" pitchFamily="34" charset="0"/>
              </a:rPr>
              <a:t>el número de visitantes a las bibliotecas en 2021. </a:t>
            </a:r>
          </a:p>
        </p:txBody>
      </p:sp>
      <p:sp>
        <p:nvSpPr>
          <p:cNvPr id="2" name="Marcador de número de diapositiva 1">
            <a:extLst>
              <a:ext uri="{FF2B5EF4-FFF2-40B4-BE49-F238E27FC236}">
                <a16:creationId xmlns:a16="http://schemas.microsoft.com/office/drawing/2014/main" id="{ABDEB363-CE79-4C3A-90DC-997FC0E8DB77}"/>
              </a:ext>
            </a:extLst>
          </p:cNvPr>
          <p:cNvSpPr>
            <a:spLocks noGrp="1"/>
          </p:cNvSpPr>
          <p:nvPr>
            <p:ph type="sldNum" sz="quarter" idx="12"/>
          </p:nvPr>
        </p:nvSpPr>
        <p:spPr/>
        <p:txBody>
          <a:bodyPr/>
          <a:lstStyle/>
          <a:p>
            <a:fld id="{1A85DD5C-56C3-43D9-A91F-D75BD50A17B5}" type="slidenum">
              <a:rPr lang="es-ES_tradnl" smtClean="0"/>
              <a:pPr/>
              <a:t>102</a:t>
            </a:fld>
            <a:endParaRPr lang="es-ES_tradnl" dirty="0"/>
          </a:p>
        </p:txBody>
      </p:sp>
      <p:pic>
        <p:nvPicPr>
          <p:cNvPr id="50" name="Imagen 49">
            <a:extLst>
              <a:ext uri="{FF2B5EF4-FFF2-40B4-BE49-F238E27FC236}">
                <a16:creationId xmlns:a16="http://schemas.microsoft.com/office/drawing/2014/main" id="{47B027D5-72C5-4306-9A7A-B42FBD760A2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8472" b="18611"/>
          <a:stretch/>
        </p:blipFill>
        <p:spPr>
          <a:xfrm>
            <a:off x="220747" y="2291906"/>
            <a:ext cx="284905" cy="179253"/>
          </a:xfrm>
          <a:prstGeom prst="rect">
            <a:avLst/>
          </a:prstGeom>
        </p:spPr>
      </p:pic>
      <p:sp>
        <p:nvSpPr>
          <p:cNvPr id="51" name="Rectángulo 50">
            <a:extLst>
              <a:ext uri="{FF2B5EF4-FFF2-40B4-BE49-F238E27FC236}">
                <a16:creationId xmlns:a16="http://schemas.microsoft.com/office/drawing/2014/main" id="{7590DE6B-7FAC-4996-B27D-195F5739CFF5}"/>
              </a:ext>
            </a:extLst>
          </p:cNvPr>
          <p:cNvSpPr/>
          <p:nvPr/>
        </p:nvSpPr>
        <p:spPr>
          <a:xfrm>
            <a:off x="485283" y="2244215"/>
            <a:ext cx="1466361" cy="307777"/>
          </a:xfrm>
          <a:prstGeom prst="rect">
            <a:avLst/>
          </a:prstGeom>
        </p:spPr>
        <p:txBody>
          <a:bodyPr wrap="square">
            <a:spAutoFit/>
          </a:bodyPr>
          <a:lstStyle/>
          <a:p>
            <a:pPr lvl="0"/>
            <a:r>
              <a:rPr lang="es-ES" sz="1400" dirty="0">
                <a:solidFill>
                  <a:srgbClr val="44265A"/>
                </a:solidFill>
                <a:latin typeface="Verdana" panose="020B0604030504040204" pitchFamily="34" charset="0"/>
                <a:ea typeface="Verdana" panose="020B0604030504040204" pitchFamily="34" charset="0"/>
                <a:cs typeface="Verdana" panose="020B0604030504040204" pitchFamily="34" charset="0"/>
              </a:rPr>
              <a:t>EVOLUCIÓN</a:t>
            </a:r>
            <a:endParaRPr lang="es-ES" sz="1200" dirty="0">
              <a:solidFill>
                <a:srgbClr val="44265A"/>
              </a:solidFill>
            </a:endParaRPr>
          </a:p>
        </p:txBody>
      </p:sp>
      <p:pic>
        <p:nvPicPr>
          <p:cNvPr id="22" name="Imagen 21">
            <a:extLst>
              <a:ext uri="{FF2B5EF4-FFF2-40B4-BE49-F238E27FC236}">
                <a16:creationId xmlns:a16="http://schemas.microsoft.com/office/drawing/2014/main" id="{C79288A7-9C3F-49B1-99F6-CED89E86683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8472" b="18611"/>
          <a:stretch/>
        </p:blipFill>
        <p:spPr>
          <a:xfrm>
            <a:off x="220747" y="4735189"/>
            <a:ext cx="284905" cy="179253"/>
          </a:xfrm>
          <a:prstGeom prst="rect">
            <a:avLst/>
          </a:prstGeom>
        </p:spPr>
      </p:pic>
      <p:sp>
        <p:nvSpPr>
          <p:cNvPr id="24" name="Rectángulo 23">
            <a:extLst>
              <a:ext uri="{FF2B5EF4-FFF2-40B4-BE49-F238E27FC236}">
                <a16:creationId xmlns:a16="http://schemas.microsoft.com/office/drawing/2014/main" id="{B812B899-AB11-428B-98F1-E6B05C216467}"/>
              </a:ext>
            </a:extLst>
          </p:cNvPr>
          <p:cNvSpPr/>
          <p:nvPr/>
        </p:nvSpPr>
        <p:spPr>
          <a:xfrm>
            <a:off x="485283" y="4687498"/>
            <a:ext cx="1466361" cy="307777"/>
          </a:xfrm>
          <a:prstGeom prst="rect">
            <a:avLst/>
          </a:prstGeom>
        </p:spPr>
        <p:txBody>
          <a:bodyPr wrap="square">
            <a:spAutoFit/>
          </a:bodyPr>
          <a:lstStyle/>
          <a:p>
            <a:pPr lvl="0"/>
            <a:r>
              <a:rPr lang="es-ES" sz="1400" dirty="0">
                <a:solidFill>
                  <a:srgbClr val="44265A"/>
                </a:solidFill>
                <a:latin typeface="Verdana" panose="020B0604030504040204" pitchFamily="34" charset="0"/>
                <a:ea typeface="Verdana" panose="020B0604030504040204" pitchFamily="34" charset="0"/>
                <a:cs typeface="Verdana" panose="020B0604030504040204" pitchFamily="34" charset="0"/>
              </a:rPr>
              <a:t>EVOLUCIÓN</a:t>
            </a:r>
            <a:endParaRPr lang="es-ES" sz="1200" dirty="0">
              <a:solidFill>
                <a:srgbClr val="44265A"/>
              </a:solidFill>
            </a:endParaRPr>
          </a:p>
        </p:txBody>
      </p:sp>
      <p:sp>
        <p:nvSpPr>
          <p:cNvPr id="26" name="Rectangle 3">
            <a:extLst>
              <a:ext uri="{FF2B5EF4-FFF2-40B4-BE49-F238E27FC236}">
                <a16:creationId xmlns:a16="http://schemas.microsoft.com/office/drawing/2014/main" id="{A5553888-10B9-4646-9B8E-33FC97E11E80}"/>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BIBLIOTECAS</a:t>
            </a:r>
          </a:p>
        </p:txBody>
      </p:sp>
      <p:sp>
        <p:nvSpPr>
          <p:cNvPr id="27" name="Rectangle 3">
            <a:extLst>
              <a:ext uri="{FF2B5EF4-FFF2-40B4-BE49-F238E27FC236}">
                <a16:creationId xmlns:a16="http://schemas.microsoft.com/office/drawing/2014/main" id="{999804FC-5C7C-4192-A182-CF5FCD381E73}"/>
              </a:ext>
            </a:extLst>
          </p:cNvPr>
          <p:cNvSpPr>
            <a:spLocks noChangeArrowheads="1"/>
          </p:cNvSpPr>
          <p:nvPr/>
        </p:nvSpPr>
        <p:spPr bwMode="auto">
          <a:xfrm>
            <a:off x="270008" y="1334675"/>
            <a:ext cx="3416423"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Asistencia y Socios</a:t>
            </a:r>
          </a:p>
        </p:txBody>
      </p:sp>
      <p:pic>
        <p:nvPicPr>
          <p:cNvPr id="33" name="Imagen 32">
            <a:extLst>
              <a:ext uri="{FF2B5EF4-FFF2-40B4-BE49-F238E27FC236}">
                <a16:creationId xmlns:a16="http://schemas.microsoft.com/office/drawing/2014/main" id="{1D2F471C-CF13-4716-AC63-7A85EEF40EC0}"/>
              </a:ext>
            </a:extLst>
          </p:cNvPr>
          <p:cNvPicPr>
            <a:picLocks noChangeAspect="1"/>
          </p:cNvPicPr>
          <p:nvPr/>
        </p:nvPicPr>
        <p:blipFill>
          <a:blip r:embed="rId6" cstate="email">
            <a:duotone>
              <a:schemeClr val="accent3">
                <a:shade val="45000"/>
                <a:satMod val="135000"/>
              </a:schemeClr>
              <a:prstClr val="white"/>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11008710" y="3558915"/>
            <a:ext cx="620428" cy="290944"/>
          </a:xfrm>
          <a:prstGeom prst="rect">
            <a:avLst/>
          </a:prstGeom>
        </p:spPr>
      </p:pic>
      <p:sp>
        <p:nvSpPr>
          <p:cNvPr id="41" name="CuadroTexto 40">
            <a:extLst>
              <a:ext uri="{FF2B5EF4-FFF2-40B4-BE49-F238E27FC236}">
                <a16:creationId xmlns:a16="http://schemas.microsoft.com/office/drawing/2014/main" id="{D87C2B7E-84B6-4CA1-BFA3-503897FD8BE3}"/>
              </a:ext>
            </a:extLst>
          </p:cNvPr>
          <p:cNvSpPr txBox="1"/>
          <p:nvPr/>
        </p:nvSpPr>
        <p:spPr>
          <a:xfrm>
            <a:off x="9130995" y="1158587"/>
            <a:ext cx="3061005" cy="246221"/>
          </a:xfrm>
          <a:prstGeom prst="rect">
            <a:avLst/>
          </a:prstGeom>
          <a:noFill/>
        </p:spPr>
        <p:txBody>
          <a:bodyPr wrap="square" rtlCol="0">
            <a:spAutoFit/>
          </a:bodyPr>
          <a:lstStyle/>
          <a:p>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(4.811)</a:t>
            </a:r>
          </a:p>
        </p:txBody>
      </p:sp>
      <p:pic>
        <p:nvPicPr>
          <p:cNvPr id="42" name="Imagen 41">
            <a:extLst>
              <a:ext uri="{FF2B5EF4-FFF2-40B4-BE49-F238E27FC236}">
                <a16:creationId xmlns:a16="http://schemas.microsoft.com/office/drawing/2014/main" id="{5AC493B4-D108-4928-BF72-B07B33AF93FF}"/>
              </a:ext>
            </a:extLst>
          </p:cNvPr>
          <p:cNvPicPr>
            <a:picLocks noChangeAspect="1"/>
          </p:cNvPicPr>
          <p:nvPr/>
        </p:nvPicPr>
        <p:blipFill>
          <a:blip r:embed="rId6" cstate="email">
            <a:duotone>
              <a:schemeClr val="accent3">
                <a:shade val="45000"/>
                <a:satMod val="135000"/>
              </a:schemeClr>
              <a:prstClr val="white"/>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11001977" y="4042958"/>
            <a:ext cx="620428" cy="290944"/>
          </a:xfrm>
          <a:prstGeom prst="rect">
            <a:avLst/>
          </a:prstGeom>
        </p:spPr>
      </p:pic>
      <p:pic>
        <p:nvPicPr>
          <p:cNvPr id="60" name="Imagen 59">
            <a:extLst>
              <a:ext uri="{FF2B5EF4-FFF2-40B4-BE49-F238E27FC236}">
                <a16:creationId xmlns:a16="http://schemas.microsoft.com/office/drawing/2014/main" id="{76591FC5-899F-4CA5-9CB9-C633F5CE1B85}"/>
              </a:ext>
            </a:extLst>
          </p:cNvPr>
          <p:cNvPicPr>
            <a:picLocks noChangeAspect="1"/>
          </p:cNvPicPr>
          <p:nvPr/>
        </p:nvPicPr>
        <p:blipFill>
          <a:blip r:embed="rId6" cstate="email">
            <a:duotone>
              <a:schemeClr val="accent3">
                <a:shade val="45000"/>
                <a:satMod val="135000"/>
              </a:schemeClr>
              <a:prstClr val="white"/>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11008710" y="5845121"/>
            <a:ext cx="620428" cy="290944"/>
          </a:xfrm>
          <a:prstGeom prst="rect">
            <a:avLst/>
          </a:prstGeom>
        </p:spPr>
      </p:pic>
      <p:pic>
        <p:nvPicPr>
          <p:cNvPr id="61" name="Imagen 60">
            <a:extLst>
              <a:ext uri="{FF2B5EF4-FFF2-40B4-BE49-F238E27FC236}">
                <a16:creationId xmlns:a16="http://schemas.microsoft.com/office/drawing/2014/main" id="{785AC65A-5625-4ED4-B4B6-F26B55E109FF}"/>
              </a:ext>
            </a:extLst>
          </p:cNvPr>
          <p:cNvPicPr>
            <a:picLocks noChangeAspect="1"/>
          </p:cNvPicPr>
          <p:nvPr/>
        </p:nvPicPr>
        <p:blipFill>
          <a:blip r:embed="rId6" cstate="email">
            <a:duotone>
              <a:schemeClr val="accent3">
                <a:shade val="45000"/>
                <a:satMod val="135000"/>
              </a:schemeClr>
              <a:prstClr val="white"/>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9538967" y="3555656"/>
            <a:ext cx="620428" cy="290944"/>
          </a:xfrm>
          <a:prstGeom prst="rect">
            <a:avLst/>
          </a:prstGeom>
        </p:spPr>
      </p:pic>
      <p:pic>
        <p:nvPicPr>
          <p:cNvPr id="62" name="Imagen 61">
            <a:extLst>
              <a:ext uri="{FF2B5EF4-FFF2-40B4-BE49-F238E27FC236}">
                <a16:creationId xmlns:a16="http://schemas.microsoft.com/office/drawing/2014/main" id="{78AAC2E7-C138-4647-BC5C-60CE8164393A}"/>
              </a:ext>
            </a:extLst>
          </p:cNvPr>
          <p:cNvPicPr>
            <a:picLocks noChangeAspect="1"/>
          </p:cNvPicPr>
          <p:nvPr/>
        </p:nvPicPr>
        <p:blipFill>
          <a:blip r:embed="rId6" cstate="email">
            <a:duotone>
              <a:schemeClr val="accent3">
                <a:shade val="45000"/>
                <a:satMod val="135000"/>
              </a:schemeClr>
              <a:prstClr val="white"/>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9498880" y="4042958"/>
            <a:ext cx="620428" cy="290944"/>
          </a:xfrm>
          <a:prstGeom prst="rect">
            <a:avLst/>
          </a:prstGeom>
        </p:spPr>
      </p:pic>
      <p:pic>
        <p:nvPicPr>
          <p:cNvPr id="63" name="Imagen 62">
            <a:extLst>
              <a:ext uri="{FF2B5EF4-FFF2-40B4-BE49-F238E27FC236}">
                <a16:creationId xmlns:a16="http://schemas.microsoft.com/office/drawing/2014/main" id="{809EF0D0-DB50-40DE-A384-2C56FA41E5F9}"/>
              </a:ext>
            </a:extLst>
          </p:cNvPr>
          <p:cNvPicPr>
            <a:picLocks noChangeAspect="1"/>
          </p:cNvPicPr>
          <p:nvPr/>
        </p:nvPicPr>
        <p:blipFill>
          <a:blip r:embed="rId6" cstate="email">
            <a:duotone>
              <a:schemeClr val="accent3">
                <a:shade val="45000"/>
                <a:satMod val="135000"/>
              </a:schemeClr>
              <a:prstClr val="white"/>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9502336" y="5834946"/>
            <a:ext cx="620428" cy="290944"/>
          </a:xfrm>
          <a:prstGeom prst="rect">
            <a:avLst/>
          </a:prstGeom>
        </p:spPr>
      </p:pic>
    </p:spTree>
    <p:extLst>
      <p:ext uri="{BB962C8B-B14F-4D97-AF65-F5344CB8AC3E}">
        <p14:creationId xmlns:p14="http://schemas.microsoft.com/office/powerpoint/2010/main" val="337830145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ángulo 48">
            <a:extLst>
              <a:ext uri="{FF2B5EF4-FFF2-40B4-BE49-F238E27FC236}">
                <a16:creationId xmlns:a16="http://schemas.microsoft.com/office/drawing/2014/main" id="{7FAB7BC2-EA4C-4679-A7C2-E097B688FAEF}"/>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Marcador de número de diapositiva 1">
            <a:extLst>
              <a:ext uri="{FF2B5EF4-FFF2-40B4-BE49-F238E27FC236}">
                <a16:creationId xmlns:a16="http://schemas.microsoft.com/office/drawing/2014/main" id="{7B5A0F5F-0C6D-4DEF-AE96-F78A64D3AD4A}"/>
              </a:ext>
            </a:extLst>
          </p:cNvPr>
          <p:cNvSpPr>
            <a:spLocks noGrp="1"/>
          </p:cNvSpPr>
          <p:nvPr>
            <p:ph type="sldNum" sz="quarter" idx="12"/>
          </p:nvPr>
        </p:nvSpPr>
        <p:spPr/>
        <p:txBody>
          <a:bodyPr/>
          <a:lstStyle/>
          <a:p>
            <a:fld id="{1A85DD5C-56C3-43D9-A91F-D75BD50A17B5}" type="slidenum">
              <a:rPr lang="es-ES_tradnl" smtClean="0"/>
              <a:pPr/>
              <a:t>103</a:t>
            </a:fld>
            <a:endParaRPr lang="es-ES_tradnl" dirty="0"/>
          </a:p>
        </p:txBody>
      </p:sp>
      <p:sp>
        <p:nvSpPr>
          <p:cNvPr id="3" name="Rectangle 2">
            <a:extLst>
              <a:ext uri="{FF2B5EF4-FFF2-40B4-BE49-F238E27FC236}">
                <a16:creationId xmlns:a16="http://schemas.microsoft.com/office/drawing/2014/main" id="{083D1BCB-3A83-4C7C-9BA7-666DF5DEB83B}"/>
              </a:ext>
            </a:extLst>
          </p:cNvPr>
          <p:cNvSpPr>
            <a:spLocks noChangeArrowheads="1"/>
          </p:cNvSpPr>
          <p:nvPr/>
        </p:nvSpPr>
        <p:spPr bwMode="auto">
          <a:xfrm>
            <a:off x="540289" y="1786050"/>
            <a:ext cx="4795838" cy="695322"/>
          </a:xfrm>
          <a:prstGeom prst="rect">
            <a:avLst/>
          </a:prstGeom>
          <a:noFill/>
          <a:ln w="9525">
            <a:noFill/>
            <a:miter lim="800000"/>
            <a:headEnd/>
            <a:tailEnd/>
          </a:ln>
          <a:effectLst/>
        </p:spPr>
        <p:txBody>
          <a:bodyPr anchor="ctr"/>
          <a:lstStyle/>
          <a:p>
            <a:pPr algn="ctr"/>
            <a:r>
              <a:rPr lang="es-ES" sz="1600" b="1" dirty="0">
                <a:solidFill>
                  <a:srgbClr val="381850"/>
                </a:solidFill>
              </a:rPr>
              <a:t>En el último año, </a:t>
            </a:r>
          </a:p>
          <a:p>
            <a:pPr algn="ctr"/>
            <a:r>
              <a:rPr lang="es-ES" sz="1600" b="1" dirty="0">
                <a:solidFill>
                  <a:srgbClr val="381850"/>
                </a:solidFill>
              </a:rPr>
              <a:t>¿Ha ido a alguna biblioteca o bibliobús?</a:t>
            </a:r>
          </a:p>
        </p:txBody>
      </p:sp>
      <p:sp>
        <p:nvSpPr>
          <p:cNvPr id="7" name="Rectangle 8">
            <a:extLst>
              <a:ext uri="{FF2B5EF4-FFF2-40B4-BE49-F238E27FC236}">
                <a16:creationId xmlns:a16="http://schemas.microsoft.com/office/drawing/2014/main" id="{7649E35B-E1D6-4990-B5BD-63018A0FF587}"/>
              </a:ext>
            </a:extLst>
          </p:cNvPr>
          <p:cNvSpPr>
            <a:spLocks noChangeArrowheads="1"/>
          </p:cNvSpPr>
          <p:nvPr/>
        </p:nvSpPr>
        <p:spPr bwMode="auto">
          <a:xfrm>
            <a:off x="7967031" y="1373962"/>
            <a:ext cx="3663660" cy="410538"/>
          </a:xfrm>
          <a:prstGeom prst="rect">
            <a:avLst/>
          </a:prstGeom>
          <a:noFill/>
          <a:ln w="9525">
            <a:noFill/>
            <a:miter lim="800000"/>
            <a:headEnd/>
            <a:tailEnd/>
          </a:ln>
          <a:effectLst/>
        </p:spPr>
        <p:txBody>
          <a:bodyPr anchor="ctr"/>
          <a:lstStyle/>
          <a:p>
            <a:pPr algn="ctr"/>
            <a:r>
              <a:rPr lang="es-ES" sz="1600" b="1" dirty="0">
                <a:solidFill>
                  <a:srgbClr val="381850"/>
                </a:solidFill>
              </a:rPr>
              <a:t>¿A qué tipo de biblioteca?</a:t>
            </a:r>
          </a:p>
        </p:txBody>
      </p:sp>
      <p:graphicFrame>
        <p:nvGraphicFramePr>
          <p:cNvPr id="8" name="Object 9">
            <a:extLst>
              <a:ext uri="{FF2B5EF4-FFF2-40B4-BE49-F238E27FC236}">
                <a16:creationId xmlns:a16="http://schemas.microsoft.com/office/drawing/2014/main" id="{E63F85D3-1441-4792-8C41-598DFD35E7FA}"/>
              </a:ext>
            </a:extLst>
          </p:cNvPr>
          <p:cNvGraphicFramePr>
            <a:graphicFrameLocks noChangeAspect="1"/>
          </p:cNvGraphicFramePr>
          <p:nvPr>
            <p:extLst>
              <p:ext uri="{D42A27DB-BD31-4B8C-83A1-F6EECF244321}">
                <p14:modId xmlns:p14="http://schemas.microsoft.com/office/powerpoint/2010/main" val="2799029556"/>
              </p:ext>
            </p:extLst>
          </p:nvPr>
        </p:nvGraphicFramePr>
        <p:xfrm>
          <a:off x="7058779" y="1782682"/>
          <a:ext cx="4832071" cy="1639778"/>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14">
            <a:extLst>
              <a:ext uri="{FF2B5EF4-FFF2-40B4-BE49-F238E27FC236}">
                <a16:creationId xmlns:a16="http://schemas.microsoft.com/office/drawing/2014/main" id="{864F513C-652F-4ED8-8A4C-0D273A35C5A4}"/>
              </a:ext>
            </a:extLst>
          </p:cNvPr>
          <p:cNvSpPr>
            <a:spLocks noChangeArrowheads="1"/>
          </p:cNvSpPr>
          <p:nvPr/>
        </p:nvSpPr>
        <p:spPr bwMode="auto">
          <a:xfrm>
            <a:off x="9166699" y="1720856"/>
            <a:ext cx="2724151" cy="246221"/>
          </a:xfrm>
          <a:prstGeom prst="rect">
            <a:avLst/>
          </a:prstGeom>
          <a:noFill/>
        </p:spPr>
        <p:txBody>
          <a:bodyPr wrap="square" rtlCol="0">
            <a:spAutoFit/>
          </a:bodyPr>
          <a:lstStyle/>
          <a:p>
            <a:pPr algn="r"/>
            <a:r>
              <a:rPr lang="es-ES" sz="1000" b="1" dirty="0">
                <a:solidFill>
                  <a:srgbClr val="002060"/>
                </a:solidFill>
                <a:latin typeface="+mj-lt"/>
                <a:ea typeface="Roboto" pitchFamily="2" charset="0"/>
              </a:rPr>
              <a:t>Base: </a:t>
            </a:r>
            <a:r>
              <a:rPr lang="es-ES" sz="1000" dirty="0">
                <a:solidFill>
                  <a:srgbClr val="002060"/>
                </a:solidFill>
                <a:latin typeface="+mj-lt"/>
                <a:ea typeface="Roboto" pitchFamily="2" charset="0"/>
              </a:rPr>
              <a:t>Ha ido a una biblioteca (1.022)</a:t>
            </a:r>
          </a:p>
        </p:txBody>
      </p:sp>
      <p:sp>
        <p:nvSpPr>
          <p:cNvPr id="10" name="Oval 16">
            <a:extLst>
              <a:ext uri="{FF2B5EF4-FFF2-40B4-BE49-F238E27FC236}">
                <a16:creationId xmlns:a16="http://schemas.microsoft.com/office/drawing/2014/main" id="{C5063EF8-186A-434A-8287-BFB78607F28B}"/>
              </a:ext>
            </a:extLst>
          </p:cNvPr>
          <p:cNvSpPr>
            <a:spLocks noChangeArrowheads="1"/>
          </p:cNvSpPr>
          <p:nvPr/>
        </p:nvSpPr>
        <p:spPr bwMode="auto">
          <a:xfrm>
            <a:off x="3811529" y="2845584"/>
            <a:ext cx="531852" cy="402232"/>
          </a:xfrm>
          <a:prstGeom prst="ellipse">
            <a:avLst/>
          </a:prstGeom>
          <a:noFill/>
          <a:ln w="28575">
            <a:solidFill>
              <a:srgbClr val="8A2CA4"/>
            </a:solidFill>
            <a:prstDash val="dash"/>
            <a:round/>
            <a:headEnd/>
            <a:tailEnd/>
          </a:ln>
          <a:effectLst/>
        </p:spPr>
        <p:txBody>
          <a:bodyPr wrap="none" anchor="ctr"/>
          <a:lstStyle/>
          <a:p>
            <a:endParaRPr lang="es-ES"/>
          </a:p>
        </p:txBody>
      </p:sp>
      <p:cxnSp>
        <p:nvCxnSpPr>
          <p:cNvPr id="12" name="Conector: curvado 11">
            <a:extLst>
              <a:ext uri="{FF2B5EF4-FFF2-40B4-BE49-F238E27FC236}">
                <a16:creationId xmlns:a16="http://schemas.microsoft.com/office/drawing/2014/main" id="{E2238D0D-7279-4324-ACE3-C68742F7F67D}"/>
              </a:ext>
            </a:extLst>
          </p:cNvPr>
          <p:cNvCxnSpPr>
            <a:cxnSpLocks/>
            <a:stCxn id="10" idx="6"/>
            <a:endCxn id="15" idx="1"/>
          </p:cNvCxnSpPr>
          <p:nvPr/>
        </p:nvCxnSpPr>
        <p:spPr>
          <a:xfrm flipV="1">
            <a:off x="4343381" y="1561150"/>
            <a:ext cx="3286436" cy="1485550"/>
          </a:xfrm>
          <a:prstGeom prst="curvedConnector3">
            <a:avLst>
              <a:gd name="adj1" fmla="val 50000"/>
            </a:avLst>
          </a:prstGeom>
          <a:ln w="12700">
            <a:solidFill>
              <a:srgbClr val="8A2CA4"/>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15" name="Picture 2" descr="https://d30y9cdsu7xlg0.cloudfront.net/png/690471-200.png">
            <a:extLst>
              <a:ext uri="{FF2B5EF4-FFF2-40B4-BE49-F238E27FC236}">
                <a16:creationId xmlns:a16="http://schemas.microsoft.com/office/drawing/2014/main" id="{4ACC0B89-B4DF-4A47-BDB4-AA3CAE4F59E0}"/>
              </a:ext>
            </a:extLst>
          </p:cNvPr>
          <p:cNvPicPr>
            <a:picLocks noChangeAspect="1" noChangeArrowheads="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29817" y="1257752"/>
            <a:ext cx="606796" cy="606796"/>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a:extLst>
              <a:ext uri="{FF2B5EF4-FFF2-40B4-BE49-F238E27FC236}">
                <a16:creationId xmlns:a16="http://schemas.microsoft.com/office/drawing/2014/main" id="{7AAAD86E-130A-4F4B-BFB3-157125A02BA8}"/>
              </a:ext>
            </a:extLst>
          </p:cNvPr>
          <p:cNvSpPr txBox="1"/>
          <p:nvPr/>
        </p:nvSpPr>
        <p:spPr>
          <a:xfrm>
            <a:off x="1807825" y="2392960"/>
            <a:ext cx="3528302" cy="246221"/>
          </a:xfrm>
          <a:prstGeom prst="rect">
            <a:avLst/>
          </a:prstGeom>
          <a:noFill/>
        </p:spPr>
        <p:txBody>
          <a:bodyPr wrap="square" rtlCol="0">
            <a:spAutoFit/>
          </a:bodyPr>
          <a:lstStyle>
            <a:defPPr>
              <a:defRPr lang="es-ES_tradnl"/>
            </a:defPPr>
            <a:lvl1pPr algn="r">
              <a:defRPr sz="1000" b="1">
                <a:solidFill>
                  <a:srgbClr val="002060"/>
                </a:solidFill>
                <a:latin typeface="+mj-lt"/>
                <a:ea typeface="Roboto" pitchFamily="2" charset="0"/>
              </a:defRPr>
            </a:lvl1pPr>
          </a:lstStyle>
          <a:p>
            <a:r>
              <a:rPr lang="es-ES" dirty="0"/>
              <a:t>Base: </a:t>
            </a:r>
            <a:r>
              <a:rPr lang="es-ES" b="0" dirty="0"/>
              <a:t>Población de 14 o más años (4.811)</a:t>
            </a:r>
          </a:p>
        </p:txBody>
      </p:sp>
      <p:sp>
        <p:nvSpPr>
          <p:cNvPr id="17" name="Rectangle 14">
            <a:extLst>
              <a:ext uri="{FF2B5EF4-FFF2-40B4-BE49-F238E27FC236}">
                <a16:creationId xmlns:a16="http://schemas.microsoft.com/office/drawing/2014/main" id="{0BDE1B98-982C-4429-8E68-ED02C736E331}"/>
              </a:ext>
            </a:extLst>
          </p:cNvPr>
          <p:cNvSpPr>
            <a:spLocks noChangeArrowheads="1"/>
          </p:cNvSpPr>
          <p:nvPr/>
        </p:nvSpPr>
        <p:spPr bwMode="auto">
          <a:xfrm>
            <a:off x="9166699" y="1909253"/>
            <a:ext cx="2724151" cy="230832"/>
          </a:xfrm>
          <a:prstGeom prst="rect">
            <a:avLst/>
          </a:prstGeom>
          <a:noFill/>
        </p:spPr>
        <p:txBody>
          <a:bodyPr wrap="square" rtlCol="0">
            <a:spAutoFit/>
          </a:bodyPr>
          <a:lstStyle/>
          <a:p>
            <a:pPr algn="r"/>
            <a:r>
              <a:rPr lang="es-ES" sz="900" dirty="0">
                <a:solidFill>
                  <a:srgbClr val="002060"/>
                </a:solidFill>
                <a:latin typeface="+mj-lt"/>
                <a:ea typeface="Roboto" pitchFamily="2" charset="0"/>
              </a:rPr>
              <a:t>Respuesta múltiple</a:t>
            </a:r>
          </a:p>
        </p:txBody>
      </p:sp>
      <p:graphicFrame>
        <p:nvGraphicFramePr>
          <p:cNvPr id="28" name="2 Gráfico">
            <a:extLst>
              <a:ext uri="{FF2B5EF4-FFF2-40B4-BE49-F238E27FC236}">
                <a16:creationId xmlns:a16="http://schemas.microsoft.com/office/drawing/2014/main" id="{5CDF1EAC-42A6-4F8B-9081-7403BD2F0637}"/>
              </a:ext>
            </a:extLst>
          </p:cNvPr>
          <p:cNvGraphicFramePr/>
          <p:nvPr>
            <p:extLst>
              <p:ext uri="{D42A27DB-BD31-4B8C-83A1-F6EECF244321}">
                <p14:modId xmlns:p14="http://schemas.microsoft.com/office/powerpoint/2010/main" val="3743649712"/>
              </p:ext>
            </p:extLst>
          </p:nvPr>
        </p:nvGraphicFramePr>
        <p:xfrm>
          <a:off x="5293040" y="5431629"/>
          <a:ext cx="6830429" cy="897931"/>
        </p:xfrm>
        <a:graphic>
          <a:graphicData uri="http://schemas.openxmlformats.org/drawingml/2006/chart">
            <c:chart xmlns:c="http://schemas.openxmlformats.org/drawingml/2006/chart" xmlns:r="http://schemas.openxmlformats.org/officeDocument/2006/relationships" r:id="rId4"/>
          </a:graphicData>
        </a:graphic>
      </p:graphicFrame>
      <p:sp>
        <p:nvSpPr>
          <p:cNvPr id="29" name="Rectangle 2">
            <a:extLst>
              <a:ext uri="{FF2B5EF4-FFF2-40B4-BE49-F238E27FC236}">
                <a16:creationId xmlns:a16="http://schemas.microsoft.com/office/drawing/2014/main" id="{2908BE33-56D7-45BE-B480-979965D9B38D}"/>
              </a:ext>
            </a:extLst>
          </p:cNvPr>
          <p:cNvSpPr>
            <a:spLocks noChangeArrowheads="1"/>
          </p:cNvSpPr>
          <p:nvPr/>
        </p:nvSpPr>
        <p:spPr bwMode="auto">
          <a:xfrm>
            <a:off x="5892960" y="3781668"/>
            <a:ext cx="5828145" cy="505667"/>
          </a:xfrm>
          <a:prstGeom prst="rect">
            <a:avLst/>
          </a:prstGeom>
          <a:noFill/>
          <a:ln w="9525">
            <a:noFill/>
            <a:miter lim="800000"/>
            <a:headEnd/>
            <a:tailEnd/>
          </a:ln>
          <a:effectLst/>
        </p:spPr>
        <p:txBody>
          <a:bodyPr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0" i="0" u="none" strike="noStrike" kern="0" cap="none" spc="0" normalizeH="0" baseline="0" noProof="0" dirty="0">
                <a:ln>
                  <a:noFill/>
                </a:ln>
                <a:solidFill>
                  <a:srgbClr val="381850"/>
                </a:solidFill>
                <a:effectLst/>
                <a:uLnTx/>
                <a:uFillTx/>
                <a:latin typeface="Verdana"/>
                <a:ea typeface="+mn-ea"/>
                <a:cs typeface="+mn-cs"/>
              </a:rPr>
              <a:t>¿Con qué </a:t>
            </a:r>
            <a:r>
              <a:rPr lang="es-ES" sz="1600" b="1" dirty="0">
                <a:solidFill>
                  <a:srgbClr val="381850"/>
                </a:solidFill>
              </a:rPr>
              <a:t>frecuencia</a:t>
            </a:r>
            <a:r>
              <a:rPr kumimoji="0" lang="es-ES" sz="1600" b="0" i="0" u="none" strike="noStrike" kern="0" cap="none" spc="0" normalizeH="0" baseline="0" noProof="0" dirty="0">
                <a:ln>
                  <a:noFill/>
                </a:ln>
                <a:solidFill>
                  <a:srgbClr val="381850"/>
                </a:solidFill>
                <a:effectLst/>
                <a:uLnTx/>
                <a:uFillTx/>
                <a:latin typeface="Verdana"/>
                <a:ea typeface="+mn-ea"/>
                <a:cs typeface="+mn-cs"/>
              </a:rPr>
              <a:t> visita la biblioteca o bibliobús?</a:t>
            </a:r>
          </a:p>
        </p:txBody>
      </p:sp>
      <p:sp>
        <p:nvSpPr>
          <p:cNvPr id="30" name="13 CuadroTexto">
            <a:extLst>
              <a:ext uri="{FF2B5EF4-FFF2-40B4-BE49-F238E27FC236}">
                <a16:creationId xmlns:a16="http://schemas.microsoft.com/office/drawing/2014/main" id="{B34C1C51-4C70-4346-BDD6-03EAB7C15412}"/>
              </a:ext>
            </a:extLst>
          </p:cNvPr>
          <p:cNvSpPr txBox="1"/>
          <p:nvPr/>
        </p:nvSpPr>
        <p:spPr>
          <a:xfrm>
            <a:off x="5934438" y="4578825"/>
            <a:ext cx="1592103" cy="584775"/>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800" b="0" i="0" u="none" strike="noStrike" kern="0" cap="none" spc="0" normalizeH="0" baseline="0" noProof="0" dirty="0">
                <a:ln>
                  <a:noFill/>
                </a:ln>
                <a:solidFill>
                  <a:prstClr val="black">
                    <a:lumMod val="75000"/>
                    <a:lumOff val="25000"/>
                  </a:prstClr>
                </a:solidFill>
                <a:effectLst/>
                <a:uLnTx/>
                <a:uFillTx/>
                <a:cs typeface="Calibri" pitchFamily="34" charset="0"/>
              </a:rPr>
              <a:t>24,2%</a:t>
            </a:r>
            <a:br>
              <a:rPr kumimoji="0" lang="es-ES" sz="1400" b="0" i="0" u="none" strike="noStrike" kern="0" cap="none" spc="0" normalizeH="0" baseline="0" noProof="0" dirty="0">
                <a:ln>
                  <a:noFill/>
                </a:ln>
                <a:solidFill>
                  <a:prstClr val="black">
                    <a:lumMod val="75000"/>
                    <a:lumOff val="25000"/>
                  </a:prstClr>
                </a:solidFill>
                <a:effectLst/>
                <a:uLnTx/>
                <a:uFillTx/>
                <a:cs typeface="Calibri" pitchFamily="34" charset="0"/>
              </a:rPr>
            </a:br>
            <a:r>
              <a:rPr kumimoji="0" lang="es-ES" sz="1400" b="1" i="0" u="none" strike="noStrike" kern="0" cap="none" spc="0" normalizeH="0" baseline="0" noProof="0" dirty="0">
                <a:ln>
                  <a:noFill/>
                </a:ln>
                <a:solidFill>
                  <a:prstClr val="black">
                    <a:lumMod val="75000"/>
                    <a:lumOff val="25000"/>
                  </a:prstClr>
                </a:solidFill>
                <a:effectLst/>
                <a:uLnTx/>
                <a:uFillTx/>
              </a:rPr>
              <a:t>Frecuente</a:t>
            </a:r>
            <a:endParaRPr kumimoji="0" lang="es-ES" sz="1200" b="1" i="0" u="none" strike="noStrike" kern="0" cap="none" spc="0" normalizeH="0" baseline="0" noProof="0" dirty="0">
              <a:ln>
                <a:noFill/>
              </a:ln>
              <a:solidFill>
                <a:prstClr val="black">
                  <a:lumMod val="75000"/>
                  <a:lumOff val="25000"/>
                </a:prstClr>
              </a:solidFill>
              <a:effectLst/>
              <a:uLnTx/>
              <a:uFillTx/>
            </a:endParaRPr>
          </a:p>
        </p:txBody>
      </p:sp>
      <p:sp>
        <p:nvSpPr>
          <p:cNvPr id="31" name="14 CuadroTexto">
            <a:extLst>
              <a:ext uri="{FF2B5EF4-FFF2-40B4-BE49-F238E27FC236}">
                <a16:creationId xmlns:a16="http://schemas.microsoft.com/office/drawing/2014/main" id="{A392ACE2-4F26-43E9-BF4A-3E9BB5BE72AA}"/>
              </a:ext>
            </a:extLst>
          </p:cNvPr>
          <p:cNvSpPr txBox="1"/>
          <p:nvPr/>
        </p:nvSpPr>
        <p:spPr>
          <a:xfrm>
            <a:off x="8720923" y="4578210"/>
            <a:ext cx="1592103" cy="584775"/>
          </a:xfrm>
          <a:prstGeom prst="rect">
            <a:avLst/>
          </a:prstGeom>
          <a:noFill/>
          <a:ln w="9525">
            <a:noFill/>
            <a:miter lim="800000"/>
            <a:headEnd/>
            <a:tailEnd/>
          </a:ln>
        </p:spPr>
        <p:txBody>
          <a:bodyPr wrap="square">
            <a:spAutoFit/>
          </a:bodyPr>
          <a:lstStyle/>
          <a:p>
            <a:pPr lvl="0" algn="ctr">
              <a:defRPr/>
            </a:pPr>
            <a:r>
              <a:rPr lang="es-ES" kern="0" dirty="0">
                <a:solidFill>
                  <a:prstClr val="black">
                    <a:lumMod val="75000"/>
                    <a:lumOff val="25000"/>
                  </a:prstClr>
                </a:solidFill>
                <a:cs typeface="Calibri" pitchFamily="34" charset="0"/>
              </a:rPr>
              <a:t>60,0% </a:t>
            </a:r>
            <a:r>
              <a:rPr kumimoji="0" lang="es-ES" sz="1400" b="1" i="0" u="none" strike="noStrike" kern="0" cap="none" spc="0" normalizeH="0" baseline="0" noProof="0" dirty="0">
                <a:ln>
                  <a:noFill/>
                </a:ln>
                <a:solidFill>
                  <a:prstClr val="black">
                    <a:lumMod val="75000"/>
                    <a:lumOff val="25000"/>
                  </a:prstClr>
                </a:solidFill>
                <a:effectLst/>
                <a:uLnTx/>
                <a:uFillTx/>
              </a:rPr>
              <a:t>Ocasional</a:t>
            </a:r>
            <a:endParaRPr kumimoji="0" lang="es-ES" sz="1200" b="1" i="0" u="none" strike="noStrike" kern="0" cap="none" spc="0" normalizeH="0" baseline="0" noProof="0" dirty="0">
              <a:ln>
                <a:noFill/>
              </a:ln>
              <a:solidFill>
                <a:prstClr val="black">
                  <a:lumMod val="75000"/>
                  <a:lumOff val="25000"/>
                </a:prstClr>
              </a:solidFill>
              <a:effectLst/>
              <a:uLnTx/>
              <a:uFillTx/>
            </a:endParaRPr>
          </a:p>
        </p:txBody>
      </p:sp>
      <p:pic>
        <p:nvPicPr>
          <p:cNvPr id="32" name="Picture 14" descr="https://d30y9cdsu7xlg0.cloudfront.net/png/836276-200.png">
            <a:extLst>
              <a:ext uri="{FF2B5EF4-FFF2-40B4-BE49-F238E27FC236}">
                <a16:creationId xmlns:a16="http://schemas.microsoft.com/office/drawing/2014/main" id="{6A31952A-B823-4F93-B219-5A2D4F86BB63}"/>
              </a:ext>
            </a:extLst>
          </p:cNvPr>
          <p:cNvPicPr>
            <a:picLocks noChangeAspect="1" noChangeArrowheads="1"/>
          </p:cNvPicPr>
          <p:nvPr/>
        </p:nvPicPr>
        <p:blipFill>
          <a:blip r:embed="rId5" cstate="email">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5531073" y="4610191"/>
            <a:ext cx="502619" cy="50261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4" descr="https://d30y9cdsu7xlg0.cloudfront.net/png/836276-200.png">
            <a:extLst>
              <a:ext uri="{FF2B5EF4-FFF2-40B4-BE49-F238E27FC236}">
                <a16:creationId xmlns:a16="http://schemas.microsoft.com/office/drawing/2014/main" id="{C4A8DDD7-C7CE-492A-BB21-A33902682EA0}"/>
              </a:ext>
            </a:extLst>
          </p:cNvPr>
          <p:cNvPicPr>
            <a:picLocks noChangeAspect="1" noChangeArrowheads="1"/>
          </p:cNvPicPr>
          <p:nvPr/>
        </p:nvPicPr>
        <p:blipFill rotWithShape="1">
          <a:blip r:embed="rId6" cstate="email">
            <a:duotone>
              <a:srgbClr val="A5A5A5">
                <a:shade val="45000"/>
                <a:satMod val="135000"/>
              </a:srgbClr>
              <a:prstClr val="white"/>
            </a:duotone>
            <a:extLst>
              <a:ext uri="{28A0092B-C50C-407E-A947-70E740481C1C}">
                <a14:useLocalDpi xmlns:a14="http://schemas.microsoft.com/office/drawing/2010/main" val="0"/>
              </a:ext>
            </a:extLst>
          </a:blip>
          <a:srcRect/>
          <a:stretch/>
        </p:blipFill>
        <p:spPr bwMode="auto">
          <a:xfrm>
            <a:off x="8503426" y="4613372"/>
            <a:ext cx="275492" cy="502619"/>
          </a:xfrm>
          <a:prstGeom prst="rect">
            <a:avLst/>
          </a:prstGeom>
          <a:noFill/>
          <a:extLst>
            <a:ext uri="{909E8E84-426E-40DD-AFC4-6F175D3DCCD1}">
              <a14:hiddenFill xmlns:a14="http://schemas.microsoft.com/office/drawing/2010/main">
                <a:solidFill>
                  <a:srgbClr val="FFFFFF"/>
                </a:solidFill>
              </a14:hiddenFill>
            </a:ext>
          </a:extLst>
        </p:spPr>
      </p:pic>
      <p:sp>
        <p:nvSpPr>
          <p:cNvPr id="34" name="Rectángulo 33">
            <a:extLst>
              <a:ext uri="{FF2B5EF4-FFF2-40B4-BE49-F238E27FC236}">
                <a16:creationId xmlns:a16="http://schemas.microsoft.com/office/drawing/2014/main" id="{610C2141-8FD1-42EF-A036-E1717034EA21}"/>
              </a:ext>
            </a:extLst>
          </p:cNvPr>
          <p:cNvSpPr/>
          <p:nvPr/>
        </p:nvSpPr>
        <p:spPr bwMode="auto">
          <a:xfrm>
            <a:off x="5293040" y="4471879"/>
            <a:ext cx="2704243" cy="1950185"/>
          </a:xfrm>
          <a:prstGeom prst="rect">
            <a:avLst/>
          </a:prstGeom>
          <a:noFill/>
          <a:ln w="9525" cap="flat" cmpd="sng" algn="ctr">
            <a:solidFill>
              <a:sysClr val="window" lastClr="FFFFFF">
                <a:lumMod val="75000"/>
              </a:sys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defTabSz="914400" eaLnBrk="1" fontAlgn="base" latinLnBrk="0" hangingPunct="1">
              <a:lnSpc>
                <a:spcPct val="80000"/>
              </a:lnSpc>
              <a:spcBef>
                <a:spcPct val="0"/>
              </a:spcBef>
              <a:spcAft>
                <a:spcPct val="0"/>
              </a:spcAft>
              <a:buClrTx/>
              <a:buSzTx/>
              <a:buFontTx/>
              <a:buNone/>
              <a:tabLst/>
              <a:defRPr/>
            </a:pPr>
            <a:endParaRPr kumimoji="0" lang="en-GB" sz="1400" b="1" i="0" u="none" strike="noStrike" kern="0" cap="none" spc="0" normalizeH="0" baseline="0" noProof="0">
              <a:ln>
                <a:noFill/>
              </a:ln>
              <a:noFill/>
              <a:effectLst>
                <a:outerShdw blurRad="38100" dist="38100" dir="2700000" algn="tl">
                  <a:srgbClr val="000000">
                    <a:alpha val="43137"/>
                  </a:srgbClr>
                </a:outerShdw>
              </a:effectLst>
              <a:uLnTx/>
              <a:uFillTx/>
              <a:latin typeface="Arial" charset="0"/>
            </a:endParaRPr>
          </a:p>
        </p:txBody>
      </p:sp>
      <p:sp>
        <p:nvSpPr>
          <p:cNvPr id="35" name="Rectángulo 34">
            <a:extLst>
              <a:ext uri="{FF2B5EF4-FFF2-40B4-BE49-F238E27FC236}">
                <a16:creationId xmlns:a16="http://schemas.microsoft.com/office/drawing/2014/main" id="{414C126D-5B80-4163-B20D-6BCEB85225C5}"/>
              </a:ext>
            </a:extLst>
          </p:cNvPr>
          <p:cNvSpPr/>
          <p:nvPr/>
        </p:nvSpPr>
        <p:spPr bwMode="auto">
          <a:xfrm>
            <a:off x="8053267" y="4471879"/>
            <a:ext cx="2643688" cy="1950185"/>
          </a:xfrm>
          <a:prstGeom prst="rect">
            <a:avLst/>
          </a:prstGeom>
          <a:noFill/>
          <a:ln w="9525" cap="flat" cmpd="sng" algn="ctr">
            <a:solidFill>
              <a:sysClr val="window" lastClr="FFFFFF">
                <a:lumMod val="75000"/>
              </a:sys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defTabSz="914400" eaLnBrk="1" fontAlgn="base" latinLnBrk="0" hangingPunct="1">
              <a:lnSpc>
                <a:spcPct val="80000"/>
              </a:lnSpc>
              <a:spcBef>
                <a:spcPct val="0"/>
              </a:spcBef>
              <a:spcAft>
                <a:spcPct val="0"/>
              </a:spcAft>
              <a:buClrTx/>
              <a:buSzTx/>
              <a:buFontTx/>
              <a:buNone/>
              <a:tabLst/>
              <a:defRPr/>
            </a:pPr>
            <a:endParaRPr kumimoji="0" lang="en-GB" sz="1400" b="1" i="0" u="none" strike="noStrike" kern="0" cap="none" spc="0" normalizeH="0" baseline="0" noProof="0">
              <a:ln>
                <a:noFill/>
              </a:ln>
              <a:noFill/>
              <a:effectLst>
                <a:outerShdw blurRad="38100" dist="38100" dir="2700000" algn="tl">
                  <a:srgbClr val="000000">
                    <a:alpha val="43137"/>
                  </a:srgbClr>
                </a:outerShdw>
              </a:effectLst>
              <a:uLnTx/>
              <a:uFillTx/>
              <a:latin typeface="Arial" charset="0"/>
            </a:endParaRPr>
          </a:p>
        </p:txBody>
      </p:sp>
      <p:sp>
        <p:nvSpPr>
          <p:cNvPr id="36" name="Rectángulo 35">
            <a:extLst>
              <a:ext uri="{FF2B5EF4-FFF2-40B4-BE49-F238E27FC236}">
                <a16:creationId xmlns:a16="http://schemas.microsoft.com/office/drawing/2014/main" id="{74635A50-BD46-4CF0-8EE9-9BE90BE28AA8}"/>
              </a:ext>
            </a:extLst>
          </p:cNvPr>
          <p:cNvSpPr/>
          <p:nvPr/>
        </p:nvSpPr>
        <p:spPr bwMode="auto">
          <a:xfrm>
            <a:off x="10731152" y="4471406"/>
            <a:ext cx="1364388" cy="1948408"/>
          </a:xfrm>
          <a:prstGeom prst="rect">
            <a:avLst/>
          </a:prstGeom>
          <a:noFill/>
          <a:ln w="9525" cap="flat" cmpd="sng" algn="ctr">
            <a:solidFill>
              <a:sysClr val="window" lastClr="FFFFFF">
                <a:lumMod val="75000"/>
              </a:sys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noAutofit/>
          </a:bodyPr>
          <a:lstStyle/>
          <a:p>
            <a:pPr marL="0" marR="0" lvl="0" indent="0" defTabSz="914400" eaLnBrk="1" fontAlgn="base" latinLnBrk="0" hangingPunct="1">
              <a:lnSpc>
                <a:spcPct val="80000"/>
              </a:lnSpc>
              <a:spcBef>
                <a:spcPct val="0"/>
              </a:spcBef>
              <a:spcAft>
                <a:spcPct val="0"/>
              </a:spcAft>
              <a:buClrTx/>
              <a:buSzTx/>
              <a:buFontTx/>
              <a:buNone/>
              <a:tabLst/>
              <a:defRPr/>
            </a:pPr>
            <a:endParaRPr kumimoji="0" lang="en-GB" sz="1400" b="1" i="0" u="none" strike="noStrike" kern="0" cap="none" spc="0" normalizeH="0" baseline="0" noProof="0">
              <a:ln>
                <a:noFill/>
              </a:ln>
              <a:noFill/>
              <a:effectLst>
                <a:outerShdw blurRad="38100" dist="38100" dir="2700000" algn="tl">
                  <a:srgbClr val="000000">
                    <a:alpha val="43137"/>
                  </a:srgbClr>
                </a:outerShdw>
              </a:effectLst>
              <a:uLnTx/>
              <a:uFillTx/>
              <a:latin typeface="Arial" charset="0"/>
            </a:endParaRPr>
          </a:p>
        </p:txBody>
      </p:sp>
      <p:sp>
        <p:nvSpPr>
          <p:cNvPr id="38" name="33 CuadroTexto">
            <a:extLst>
              <a:ext uri="{FF2B5EF4-FFF2-40B4-BE49-F238E27FC236}">
                <a16:creationId xmlns:a16="http://schemas.microsoft.com/office/drawing/2014/main" id="{24FF8C99-8260-478C-8ACF-B48E34C54600}"/>
              </a:ext>
            </a:extLst>
          </p:cNvPr>
          <p:cNvSpPr txBox="1"/>
          <p:nvPr/>
        </p:nvSpPr>
        <p:spPr>
          <a:xfrm>
            <a:off x="6236028" y="5115527"/>
            <a:ext cx="1043876" cy="246221"/>
          </a:xfrm>
          <a:prstGeom prst="rect">
            <a:avLst/>
          </a:prstGeom>
          <a:noFill/>
          <a:ln>
            <a:solidFill>
              <a:schemeClr val="bg1">
                <a:lumMod val="75000"/>
              </a:schemeClr>
            </a:solidFill>
          </a:ln>
        </p:spPr>
        <p:txBody>
          <a:bodyPr wrap="none" rtlCol="0">
            <a:spAutoFit/>
          </a:bodyPr>
          <a:lstStyle/>
          <a:p>
            <a:pPr>
              <a:spcBef>
                <a:spcPts val="0"/>
              </a:spcBef>
            </a:pPr>
            <a:r>
              <a:rPr lang="es-ES" sz="1000" i="1" dirty="0">
                <a:latin typeface="+mj-lt"/>
              </a:rPr>
              <a:t>2020: 24,1%</a:t>
            </a:r>
          </a:p>
        </p:txBody>
      </p:sp>
      <p:sp>
        <p:nvSpPr>
          <p:cNvPr id="39" name="33 CuadroTexto">
            <a:extLst>
              <a:ext uri="{FF2B5EF4-FFF2-40B4-BE49-F238E27FC236}">
                <a16:creationId xmlns:a16="http://schemas.microsoft.com/office/drawing/2014/main" id="{5691912D-A32C-438F-A01A-1FC93D60D460}"/>
              </a:ext>
            </a:extLst>
          </p:cNvPr>
          <p:cNvSpPr txBox="1"/>
          <p:nvPr/>
        </p:nvSpPr>
        <p:spPr>
          <a:xfrm>
            <a:off x="8962238" y="5115527"/>
            <a:ext cx="1043876" cy="246221"/>
          </a:xfrm>
          <a:prstGeom prst="rect">
            <a:avLst/>
          </a:prstGeom>
          <a:noFill/>
          <a:ln>
            <a:solidFill>
              <a:schemeClr val="bg1">
                <a:lumMod val="75000"/>
              </a:schemeClr>
            </a:solidFill>
          </a:ln>
        </p:spPr>
        <p:txBody>
          <a:bodyPr wrap="none" rtlCol="0">
            <a:spAutoFit/>
          </a:bodyPr>
          <a:lstStyle/>
          <a:p>
            <a:pPr>
              <a:spcBef>
                <a:spcPts val="0"/>
              </a:spcBef>
            </a:pPr>
            <a:r>
              <a:rPr lang="es-ES" sz="1000" i="1" dirty="0">
                <a:latin typeface="+mj-lt"/>
              </a:rPr>
              <a:t>2020: 60,9%</a:t>
            </a:r>
          </a:p>
        </p:txBody>
      </p:sp>
      <p:sp>
        <p:nvSpPr>
          <p:cNvPr id="41" name="14 CuadroTexto">
            <a:extLst>
              <a:ext uri="{FF2B5EF4-FFF2-40B4-BE49-F238E27FC236}">
                <a16:creationId xmlns:a16="http://schemas.microsoft.com/office/drawing/2014/main" id="{1752AFE1-A4E0-42C3-8906-2717047B432D}"/>
              </a:ext>
            </a:extLst>
          </p:cNvPr>
          <p:cNvSpPr txBox="1"/>
          <p:nvPr/>
        </p:nvSpPr>
        <p:spPr>
          <a:xfrm>
            <a:off x="10966269" y="4578210"/>
            <a:ext cx="1105836" cy="492443"/>
          </a:xfrm>
          <a:prstGeom prst="rect">
            <a:avLst/>
          </a:prstGeom>
          <a:noFill/>
          <a:ln w="9525">
            <a:noFill/>
            <a:miter lim="800000"/>
            <a:headEnd/>
            <a:tailEnd/>
          </a:ln>
        </p:spPr>
        <p:txBody>
          <a:bodyPr wrap="square">
            <a:spAutoFit/>
          </a:bodyPr>
          <a:lstStyle/>
          <a:p>
            <a:pPr lvl="0" algn="ctr"/>
            <a:r>
              <a:rPr lang="es-ES" sz="1400" kern="0" dirty="0">
                <a:solidFill>
                  <a:prstClr val="black">
                    <a:lumMod val="75000"/>
                    <a:lumOff val="25000"/>
                  </a:prstClr>
                </a:solidFill>
                <a:cs typeface="Calibri" pitchFamily="34" charset="0"/>
              </a:rPr>
              <a:t>15,8</a:t>
            </a:r>
            <a:r>
              <a:rPr kumimoji="0" lang="es-ES" sz="1400" b="0" i="0" u="none" strike="noStrike" kern="0" cap="none" spc="0" normalizeH="0" baseline="0" noProof="0" dirty="0">
                <a:ln>
                  <a:noFill/>
                </a:ln>
                <a:solidFill>
                  <a:prstClr val="black">
                    <a:lumMod val="75000"/>
                    <a:lumOff val="25000"/>
                  </a:prstClr>
                </a:solidFill>
                <a:effectLst/>
                <a:uLnTx/>
                <a:uFillTx/>
                <a:cs typeface="Calibri" pitchFamily="34" charset="0"/>
              </a:rPr>
              <a:t>% </a:t>
            </a:r>
            <a:r>
              <a:rPr lang="es-ES" sz="1100" b="1" kern="0" dirty="0">
                <a:solidFill>
                  <a:prstClr val="black">
                    <a:lumMod val="75000"/>
                    <a:lumOff val="25000"/>
                  </a:prstClr>
                </a:solidFill>
              </a:rPr>
              <a:t>Esporádico</a:t>
            </a:r>
            <a:endParaRPr kumimoji="0" lang="es-ES" sz="1050" b="1" i="0" u="none" strike="noStrike" kern="0" cap="none" spc="0" normalizeH="0" baseline="0" noProof="0" dirty="0">
              <a:ln>
                <a:noFill/>
              </a:ln>
              <a:solidFill>
                <a:prstClr val="black">
                  <a:lumMod val="75000"/>
                  <a:lumOff val="25000"/>
                </a:prstClr>
              </a:solidFill>
              <a:effectLst/>
              <a:uLnTx/>
              <a:uFillTx/>
            </a:endParaRPr>
          </a:p>
        </p:txBody>
      </p:sp>
      <p:pic>
        <p:nvPicPr>
          <p:cNvPr id="42" name="Picture 14" descr="https://d30y9cdsu7xlg0.cloudfront.net/png/836276-200.png">
            <a:extLst>
              <a:ext uri="{FF2B5EF4-FFF2-40B4-BE49-F238E27FC236}">
                <a16:creationId xmlns:a16="http://schemas.microsoft.com/office/drawing/2014/main" id="{4983C307-3107-4DDA-B26B-53A278E22BC5}"/>
              </a:ext>
            </a:extLst>
          </p:cNvPr>
          <p:cNvPicPr>
            <a:picLocks noChangeAspect="1" noChangeArrowheads="1"/>
          </p:cNvPicPr>
          <p:nvPr/>
        </p:nvPicPr>
        <p:blipFill rotWithShape="1">
          <a:blip r:embed="rId6" cstate="print">
            <a:duotone>
              <a:srgbClr val="A5A5A5">
                <a:shade val="45000"/>
                <a:satMod val="135000"/>
              </a:srgbClr>
              <a:prstClr val="white"/>
            </a:duotone>
            <a:extLst>
              <a:ext uri="{28A0092B-C50C-407E-A947-70E740481C1C}">
                <a14:useLocalDpi xmlns:a14="http://schemas.microsoft.com/office/drawing/2010/main" val="0"/>
              </a:ext>
            </a:extLst>
          </a:blip>
          <a:srcRect l="53552"/>
          <a:stretch/>
        </p:blipFill>
        <p:spPr bwMode="auto">
          <a:xfrm>
            <a:off x="10858722" y="4584797"/>
            <a:ext cx="127960" cy="502619"/>
          </a:xfrm>
          <a:prstGeom prst="rect">
            <a:avLst/>
          </a:prstGeom>
          <a:noFill/>
          <a:extLst>
            <a:ext uri="{909E8E84-426E-40DD-AFC4-6F175D3DCCD1}">
              <a14:hiddenFill xmlns:a14="http://schemas.microsoft.com/office/drawing/2010/main">
                <a:solidFill>
                  <a:srgbClr val="FFFFFF"/>
                </a:solidFill>
              </a14:hiddenFill>
            </a:ext>
          </a:extLst>
        </p:spPr>
      </p:pic>
      <p:sp>
        <p:nvSpPr>
          <p:cNvPr id="44" name="33 CuadroTexto">
            <a:extLst>
              <a:ext uri="{FF2B5EF4-FFF2-40B4-BE49-F238E27FC236}">
                <a16:creationId xmlns:a16="http://schemas.microsoft.com/office/drawing/2014/main" id="{96F351E8-EE4D-4B9B-953B-984F97A6803A}"/>
              </a:ext>
            </a:extLst>
          </p:cNvPr>
          <p:cNvSpPr txBox="1"/>
          <p:nvPr/>
        </p:nvSpPr>
        <p:spPr>
          <a:xfrm>
            <a:off x="10983764" y="5115527"/>
            <a:ext cx="1043876" cy="246221"/>
          </a:xfrm>
          <a:prstGeom prst="rect">
            <a:avLst/>
          </a:prstGeom>
          <a:noFill/>
          <a:ln>
            <a:solidFill>
              <a:schemeClr val="bg1">
                <a:lumMod val="75000"/>
              </a:schemeClr>
            </a:solidFill>
          </a:ln>
        </p:spPr>
        <p:txBody>
          <a:bodyPr wrap="none" rtlCol="0">
            <a:spAutoFit/>
          </a:bodyPr>
          <a:lstStyle/>
          <a:p>
            <a:pPr>
              <a:spcBef>
                <a:spcPts val="0"/>
              </a:spcBef>
            </a:pPr>
            <a:r>
              <a:rPr lang="es-ES" sz="1000" i="1" dirty="0"/>
              <a:t>2020</a:t>
            </a:r>
            <a:r>
              <a:rPr lang="es-ES" sz="1000" i="1" dirty="0">
                <a:latin typeface="+mj-lt"/>
              </a:rPr>
              <a:t>: 15,0%</a:t>
            </a:r>
          </a:p>
        </p:txBody>
      </p:sp>
      <p:sp>
        <p:nvSpPr>
          <p:cNvPr id="45" name="Rectangle 6">
            <a:extLst>
              <a:ext uri="{FF2B5EF4-FFF2-40B4-BE49-F238E27FC236}">
                <a16:creationId xmlns:a16="http://schemas.microsoft.com/office/drawing/2014/main" id="{7D19F7AC-ADF3-484B-8DC0-2F6B1D68ED9D}"/>
              </a:ext>
            </a:extLst>
          </p:cNvPr>
          <p:cNvSpPr>
            <a:spLocks noChangeArrowheads="1"/>
          </p:cNvSpPr>
          <p:nvPr/>
        </p:nvSpPr>
        <p:spPr bwMode="auto">
          <a:xfrm>
            <a:off x="717918" y="5087416"/>
            <a:ext cx="4279049" cy="892552"/>
          </a:xfrm>
          <a:prstGeom prst="rect">
            <a:avLst/>
          </a:prstGeom>
          <a:noFill/>
          <a:ln w="19050">
            <a:noFill/>
            <a:miter lim="800000"/>
            <a:headEnd/>
            <a:tailEnd/>
          </a:ln>
        </p:spPr>
        <p:txBody>
          <a:bodyPr wrap="square">
            <a:spAutoFit/>
          </a:bodyPr>
          <a:lstStyle/>
          <a:p>
            <a:pPr algn="ctr">
              <a:spcBef>
                <a:spcPts val="0"/>
              </a:spcBef>
            </a:pPr>
            <a:r>
              <a:rPr lang="es-ES" sz="1600" b="0" dirty="0">
                <a:solidFill>
                  <a:schemeClr val="tx1">
                    <a:lumMod val="95000"/>
                    <a:lumOff val="5000"/>
                  </a:schemeClr>
                </a:solidFill>
                <a:latin typeface="+mj-lt"/>
                <a:cs typeface="Calibri" pitchFamily="34" charset="0"/>
              </a:rPr>
              <a:t>La </a:t>
            </a:r>
            <a:r>
              <a:rPr lang="es-ES" sz="1600" dirty="0">
                <a:solidFill>
                  <a:schemeClr val="tx1">
                    <a:lumMod val="95000"/>
                    <a:lumOff val="5000"/>
                  </a:schemeClr>
                </a:solidFill>
                <a:latin typeface="+mj-lt"/>
                <a:cs typeface="Calibri" pitchFamily="34" charset="0"/>
              </a:rPr>
              <a:t>nota de media que otorgan </a:t>
            </a:r>
            <a:r>
              <a:rPr lang="es-ES" sz="1600" b="0" dirty="0">
                <a:solidFill>
                  <a:schemeClr val="tx1">
                    <a:lumMod val="95000"/>
                    <a:lumOff val="5000"/>
                  </a:schemeClr>
                </a:solidFill>
                <a:latin typeface="+mj-lt"/>
                <a:cs typeface="Calibri" pitchFamily="34" charset="0"/>
              </a:rPr>
              <a:t>los españoles a su biblioteca habitual es de</a:t>
            </a:r>
            <a:r>
              <a:rPr lang="es-ES" sz="1400" b="0" dirty="0">
                <a:solidFill>
                  <a:schemeClr val="tx1">
                    <a:lumMod val="95000"/>
                    <a:lumOff val="5000"/>
                  </a:schemeClr>
                </a:solidFill>
                <a:latin typeface="+mj-lt"/>
                <a:cs typeface="Calibri" pitchFamily="34" charset="0"/>
              </a:rPr>
              <a:t> </a:t>
            </a:r>
            <a:r>
              <a:rPr lang="es-ES" sz="2000" b="1" dirty="0">
                <a:solidFill>
                  <a:schemeClr val="tx1">
                    <a:lumMod val="95000"/>
                    <a:lumOff val="5000"/>
                  </a:schemeClr>
                </a:solidFill>
                <a:latin typeface="+mj-lt"/>
                <a:cs typeface="Calibri" pitchFamily="34" charset="0"/>
              </a:rPr>
              <a:t>NOTABLE ALTO</a:t>
            </a:r>
            <a:r>
              <a:rPr lang="es-ES" sz="1400" b="1" dirty="0">
                <a:solidFill>
                  <a:schemeClr val="tx1">
                    <a:lumMod val="95000"/>
                    <a:lumOff val="5000"/>
                  </a:schemeClr>
                </a:solidFill>
                <a:latin typeface="+mj-lt"/>
                <a:cs typeface="Calibri" pitchFamily="34" charset="0"/>
              </a:rPr>
              <a:t> </a:t>
            </a:r>
            <a:r>
              <a:rPr lang="es-ES" sz="1400" b="0" dirty="0">
                <a:solidFill>
                  <a:schemeClr val="tx1">
                    <a:lumMod val="95000"/>
                    <a:lumOff val="5000"/>
                  </a:schemeClr>
                </a:solidFill>
                <a:latin typeface="+mj-lt"/>
                <a:cs typeface="Calibri" pitchFamily="34" charset="0"/>
              </a:rPr>
              <a:t>con un </a:t>
            </a:r>
            <a:r>
              <a:rPr lang="es-ES" sz="2000" b="1" dirty="0">
                <a:solidFill>
                  <a:schemeClr val="tx1">
                    <a:lumMod val="95000"/>
                    <a:lumOff val="5000"/>
                  </a:schemeClr>
                </a:solidFill>
                <a:latin typeface="+mj-lt"/>
                <a:cs typeface="Calibri" pitchFamily="34" charset="0"/>
              </a:rPr>
              <a:t>8,2</a:t>
            </a:r>
          </a:p>
        </p:txBody>
      </p:sp>
      <p:sp>
        <p:nvSpPr>
          <p:cNvPr id="46" name="33 CuadroTexto">
            <a:extLst>
              <a:ext uri="{FF2B5EF4-FFF2-40B4-BE49-F238E27FC236}">
                <a16:creationId xmlns:a16="http://schemas.microsoft.com/office/drawing/2014/main" id="{F2042A22-9925-40DF-AED1-9460ED15429A}"/>
              </a:ext>
            </a:extLst>
          </p:cNvPr>
          <p:cNvSpPr txBox="1"/>
          <p:nvPr/>
        </p:nvSpPr>
        <p:spPr>
          <a:xfrm>
            <a:off x="2478957" y="6149188"/>
            <a:ext cx="952505" cy="276999"/>
          </a:xfrm>
          <a:prstGeom prst="rect">
            <a:avLst/>
          </a:prstGeom>
          <a:noFill/>
          <a:ln>
            <a:solidFill>
              <a:schemeClr val="bg1">
                <a:lumMod val="75000"/>
              </a:schemeClr>
            </a:solidFill>
          </a:ln>
        </p:spPr>
        <p:txBody>
          <a:bodyPr wrap="none" rtlCol="0">
            <a:spAutoFit/>
          </a:bodyPr>
          <a:lstStyle/>
          <a:p>
            <a:pPr algn="ctr">
              <a:spcBef>
                <a:spcPts val="0"/>
              </a:spcBef>
            </a:pPr>
            <a:r>
              <a:rPr lang="es-ES" sz="1200" i="1" dirty="0">
                <a:latin typeface="+mj-lt"/>
              </a:rPr>
              <a:t>2020: 8,3</a:t>
            </a:r>
          </a:p>
        </p:txBody>
      </p:sp>
      <p:cxnSp>
        <p:nvCxnSpPr>
          <p:cNvPr id="50" name="Conector: curvado 49">
            <a:extLst>
              <a:ext uri="{FF2B5EF4-FFF2-40B4-BE49-F238E27FC236}">
                <a16:creationId xmlns:a16="http://schemas.microsoft.com/office/drawing/2014/main" id="{A99E5FA3-2F26-473D-9E59-32C1C59F7073}"/>
              </a:ext>
            </a:extLst>
          </p:cNvPr>
          <p:cNvCxnSpPr>
            <a:cxnSpLocks/>
          </p:cNvCxnSpPr>
          <p:nvPr/>
        </p:nvCxnSpPr>
        <p:spPr>
          <a:xfrm rot="10800000" flipV="1">
            <a:off x="3513705" y="5894986"/>
            <a:ext cx="957015" cy="377496"/>
          </a:xfrm>
          <a:prstGeom prst="curvedConnector3">
            <a:avLst>
              <a:gd name="adj1" fmla="val -555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1" name="Tabla 10">
            <a:extLst>
              <a:ext uri="{FF2B5EF4-FFF2-40B4-BE49-F238E27FC236}">
                <a16:creationId xmlns:a16="http://schemas.microsoft.com/office/drawing/2014/main" id="{E69D6033-D449-4F36-BBC7-0E4F9E077F13}"/>
              </a:ext>
            </a:extLst>
          </p:cNvPr>
          <p:cNvGraphicFramePr>
            <a:graphicFrameLocks noGrp="1"/>
          </p:cNvGraphicFramePr>
          <p:nvPr>
            <p:extLst>
              <p:ext uri="{D42A27DB-BD31-4B8C-83A1-F6EECF244321}">
                <p14:modId xmlns:p14="http://schemas.microsoft.com/office/powerpoint/2010/main" val="2858156395"/>
              </p:ext>
            </p:extLst>
          </p:nvPr>
        </p:nvGraphicFramePr>
        <p:xfrm>
          <a:off x="5794294" y="3298866"/>
          <a:ext cx="6123715" cy="370840"/>
        </p:xfrm>
        <a:graphic>
          <a:graphicData uri="http://schemas.openxmlformats.org/drawingml/2006/table">
            <a:tbl>
              <a:tblPr firstRow="1" bandRow="1">
                <a:tableStyleId>{5C22544A-7EE6-4342-B048-85BDC9FD1C3A}</a:tableStyleId>
              </a:tblPr>
              <a:tblGrid>
                <a:gridCol w="1224743">
                  <a:extLst>
                    <a:ext uri="{9D8B030D-6E8A-4147-A177-3AD203B41FA5}">
                      <a16:colId xmlns:a16="http://schemas.microsoft.com/office/drawing/2014/main" val="3565348600"/>
                    </a:ext>
                  </a:extLst>
                </a:gridCol>
                <a:gridCol w="1224743">
                  <a:extLst>
                    <a:ext uri="{9D8B030D-6E8A-4147-A177-3AD203B41FA5}">
                      <a16:colId xmlns:a16="http://schemas.microsoft.com/office/drawing/2014/main" val="931313977"/>
                    </a:ext>
                  </a:extLst>
                </a:gridCol>
                <a:gridCol w="1224743">
                  <a:extLst>
                    <a:ext uri="{9D8B030D-6E8A-4147-A177-3AD203B41FA5}">
                      <a16:colId xmlns:a16="http://schemas.microsoft.com/office/drawing/2014/main" val="2246326522"/>
                    </a:ext>
                  </a:extLst>
                </a:gridCol>
                <a:gridCol w="1224743">
                  <a:extLst>
                    <a:ext uri="{9D8B030D-6E8A-4147-A177-3AD203B41FA5}">
                      <a16:colId xmlns:a16="http://schemas.microsoft.com/office/drawing/2014/main" val="2087562775"/>
                    </a:ext>
                  </a:extLst>
                </a:gridCol>
                <a:gridCol w="1224743">
                  <a:extLst>
                    <a:ext uri="{9D8B030D-6E8A-4147-A177-3AD203B41FA5}">
                      <a16:colId xmlns:a16="http://schemas.microsoft.com/office/drawing/2014/main" val="3113563507"/>
                    </a:ext>
                  </a:extLst>
                </a:gridCol>
              </a:tblGrid>
              <a:tr h="370840">
                <a:tc>
                  <a:txBody>
                    <a:bodyPr/>
                    <a:lstStyle/>
                    <a:p>
                      <a:pPr algn="r"/>
                      <a:r>
                        <a:rPr lang="es-ES_tradnl" sz="1600" dirty="0">
                          <a:solidFill>
                            <a:schemeClr val="tx1"/>
                          </a:solidFill>
                        </a:rPr>
                        <a:t>2020: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s-ES" sz="1000" b="1" kern="1200" dirty="0">
                          <a:solidFill>
                            <a:schemeClr val="tx1"/>
                          </a:solidFill>
                          <a:latin typeface="+mn-lt"/>
                          <a:ea typeface="+mn-ea"/>
                          <a:cs typeface="+mn-cs"/>
                        </a:rPr>
                        <a:t>89,6%</a:t>
                      </a:r>
                      <a:endParaRPr lang="es-ES_tradnl" sz="100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prstClr val="black"/>
                          </a:solidFill>
                          <a:effectLst/>
                          <a:uLnTx/>
                          <a:uFillTx/>
                          <a:latin typeface="Verdana"/>
                          <a:ea typeface="+mn-ea"/>
                          <a:cs typeface="+mn-cs"/>
                        </a:rPr>
                        <a:t>11,6%</a:t>
                      </a:r>
                      <a:endParaRPr kumimoji="0" lang="es-ES_tradnl" sz="1000" b="1" i="0" u="none" strike="noStrike" kern="1200" cap="none" spc="0" normalizeH="0" baseline="0" noProof="0" dirty="0">
                        <a:ln>
                          <a:noFill/>
                        </a:ln>
                        <a:solidFill>
                          <a:prstClr val="black"/>
                        </a:solidFill>
                        <a:effectLst/>
                        <a:uLnTx/>
                        <a:uFillTx/>
                        <a:latin typeface="Verdana"/>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prstClr val="black"/>
                          </a:solidFill>
                          <a:effectLst/>
                          <a:uLnTx/>
                          <a:uFillTx/>
                          <a:latin typeface="Verdana"/>
                          <a:ea typeface="+mn-ea"/>
                          <a:cs typeface="+mn-cs"/>
                        </a:rPr>
                        <a:t>2,4%</a:t>
                      </a:r>
                      <a:endParaRPr kumimoji="0" lang="es-ES_tradnl" sz="1000" b="1" i="0" u="none" strike="noStrike" kern="1200" cap="none" spc="0" normalizeH="0" baseline="0" noProof="0" dirty="0">
                        <a:ln>
                          <a:noFill/>
                        </a:ln>
                        <a:solidFill>
                          <a:prstClr val="black"/>
                        </a:solidFill>
                        <a:effectLst/>
                        <a:uLnTx/>
                        <a:uFillTx/>
                        <a:latin typeface="Verdana"/>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000" b="1" i="0" u="none" strike="noStrike" kern="1200" cap="none" spc="0" normalizeH="0" baseline="0" noProof="0" dirty="0">
                          <a:ln>
                            <a:noFill/>
                          </a:ln>
                          <a:solidFill>
                            <a:prstClr val="black"/>
                          </a:solidFill>
                          <a:effectLst/>
                          <a:uLnTx/>
                          <a:uFillTx/>
                          <a:latin typeface="Verdana"/>
                          <a:ea typeface="+mn-ea"/>
                          <a:cs typeface="+mn-cs"/>
                        </a:rPr>
                        <a:t>0,5%</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06134943"/>
                  </a:ext>
                </a:extLst>
              </a:tr>
            </a:tbl>
          </a:graphicData>
        </a:graphic>
      </p:graphicFrame>
      <p:sp>
        <p:nvSpPr>
          <p:cNvPr id="40" name="Rectangle 14">
            <a:extLst>
              <a:ext uri="{FF2B5EF4-FFF2-40B4-BE49-F238E27FC236}">
                <a16:creationId xmlns:a16="http://schemas.microsoft.com/office/drawing/2014/main" id="{D7EE12FF-3C41-4A52-A389-AA4D874C2C42}"/>
              </a:ext>
            </a:extLst>
          </p:cNvPr>
          <p:cNvSpPr>
            <a:spLocks noChangeArrowheads="1"/>
          </p:cNvSpPr>
          <p:nvPr/>
        </p:nvSpPr>
        <p:spPr bwMode="auto">
          <a:xfrm>
            <a:off x="8996954" y="4145997"/>
            <a:ext cx="2724151" cy="246221"/>
          </a:xfrm>
          <a:prstGeom prst="rect">
            <a:avLst/>
          </a:prstGeom>
          <a:noFill/>
        </p:spPr>
        <p:txBody>
          <a:bodyPr wrap="square" rtlCol="0">
            <a:spAutoFit/>
          </a:bodyPr>
          <a:lstStyle/>
          <a:p>
            <a:pPr algn="r"/>
            <a:r>
              <a:rPr lang="es-ES" sz="1000" b="1" dirty="0">
                <a:solidFill>
                  <a:srgbClr val="002060"/>
                </a:solidFill>
                <a:latin typeface="+mj-lt"/>
                <a:ea typeface="Roboto" pitchFamily="2" charset="0"/>
              </a:rPr>
              <a:t>Base: </a:t>
            </a:r>
            <a:r>
              <a:rPr lang="es-ES" sz="1000" dirty="0">
                <a:solidFill>
                  <a:srgbClr val="002060"/>
                </a:solidFill>
                <a:latin typeface="+mj-lt"/>
                <a:ea typeface="Roboto" pitchFamily="2" charset="0"/>
              </a:rPr>
              <a:t>Ha ido a una biblioteca (1.022)</a:t>
            </a:r>
          </a:p>
        </p:txBody>
      </p:sp>
      <p:graphicFrame>
        <p:nvGraphicFramePr>
          <p:cNvPr id="61" name="Object 4">
            <a:extLst>
              <a:ext uri="{FF2B5EF4-FFF2-40B4-BE49-F238E27FC236}">
                <a16:creationId xmlns:a16="http://schemas.microsoft.com/office/drawing/2014/main" id="{3EAD6938-3E27-4E90-AD8B-E110886F7443}"/>
              </a:ext>
            </a:extLst>
          </p:cNvPr>
          <p:cNvGraphicFramePr>
            <a:graphicFrameLocks noChangeAspect="1"/>
          </p:cNvGraphicFramePr>
          <p:nvPr>
            <p:extLst>
              <p:ext uri="{D42A27DB-BD31-4B8C-83A1-F6EECF244321}">
                <p14:modId xmlns:p14="http://schemas.microsoft.com/office/powerpoint/2010/main" val="2451891756"/>
              </p:ext>
            </p:extLst>
          </p:nvPr>
        </p:nvGraphicFramePr>
        <p:xfrm>
          <a:off x="1377748" y="2841396"/>
          <a:ext cx="3154925" cy="2106806"/>
        </p:xfrm>
        <a:graphic>
          <a:graphicData uri="http://schemas.openxmlformats.org/drawingml/2006/chart">
            <c:chart xmlns:c="http://schemas.openxmlformats.org/drawingml/2006/chart" xmlns:r="http://schemas.openxmlformats.org/officeDocument/2006/relationships" r:id="rId7"/>
          </a:graphicData>
        </a:graphic>
      </p:graphicFrame>
      <p:sp>
        <p:nvSpPr>
          <p:cNvPr id="62" name="Rectangle 5">
            <a:extLst>
              <a:ext uri="{FF2B5EF4-FFF2-40B4-BE49-F238E27FC236}">
                <a16:creationId xmlns:a16="http://schemas.microsoft.com/office/drawing/2014/main" id="{C0C2C6D2-10CD-47E3-92DE-0E174823A173}"/>
              </a:ext>
            </a:extLst>
          </p:cNvPr>
          <p:cNvSpPr>
            <a:spLocks noChangeArrowheads="1"/>
          </p:cNvSpPr>
          <p:nvPr/>
        </p:nvSpPr>
        <p:spPr bwMode="auto">
          <a:xfrm>
            <a:off x="3869493" y="2944319"/>
            <a:ext cx="415925" cy="201613"/>
          </a:xfrm>
          <a:prstGeom prst="rect">
            <a:avLst/>
          </a:prstGeom>
          <a:noFill/>
          <a:ln w="9525">
            <a:noFill/>
            <a:miter lim="800000"/>
            <a:headEnd/>
            <a:tailEnd/>
          </a:ln>
          <a:effectLst/>
        </p:spPr>
        <p:txBody>
          <a:bodyPr anchor="ctr"/>
          <a:lstStyle/>
          <a:p>
            <a:pPr algn="ctr"/>
            <a:r>
              <a:rPr lang="es-ES" sz="1600" dirty="0">
                <a:solidFill>
                  <a:schemeClr val="tx1">
                    <a:lumMod val="85000"/>
                    <a:lumOff val="15000"/>
                  </a:schemeClr>
                </a:solidFill>
                <a:latin typeface="+mj-lt"/>
              </a:rPr>
              <a:t>Sí</a:t>
            </a:r>
            <a:endParaRPr lang="es-ES" sz="1800" dirty="0">
              <a:solidFill>
                <a:schemeClr val="tx1">
                  <a:lumMod val="85000"/>
                  <a:lumOff val="15000"/>
                </a:schemeClr>
              </a:solidFill>
              <a:latin typeface="+mj-lt"/>
            </a:endParaRPr>
          </a:p>
        </p:txBody>
      </p:sp>
      <p:sp>
        <p:nvSpPr>
          <p:cNvPr id="63" name="Rectangle 6">
            <a:extLst>
              <a:ext uri="{FF2B5EF4-FFF2-40B4-BE49-F238E27FC236}">
                <a16:creationId xmlns:a16="http://schemas.microsoft.com/office/drawing/2014/main" id="{27B8F017-C179-4CF1-8BC2-98CE69A4886A}"/>
              </a:ext>
            </a:extLst>
          </p:cNvPr>
          <p:cNvSpPr>
            <a:spLocks noChangeArrowheads="1"/>
          </p:cNvSpPr>
          <p:nvPr/>
        </p:nvSpPr>
        <p:spPr bwMode="auto">
          <a:xfrm>
            <a:off x="1377747" y="4205491"/>
            <a:ext cx="608013" cy="223838"/>
          </a:xfrm>
          <a:prstGeom prst="rect">
            <a:avLst/>
          </a:prstGeom>
          <a:noFill/>
          <a:ln w="9525">
            <a:noFill/>
            <a:miter lim="800000"/>
            <a:headEnd/>
            <a:tailEnd/>
          </a:ln>
          <a:effectLst/>
        </p:spPr>
        <p:txBody>
          <a:bodyPr anchor="ctr"/>
          <a:lstStyle/>
          <a:p>
            <a:pPr algn="ctr"/>
            <a:r>
              <a:rPr lang="es-ES" sz="1800" dirty="0">
                <a:solidFill>
                  <a:schemeClr val="tx1">
                    <a:lumMod val="85000"/>
                    <a:lumOff val="15000"/>
                  </a:schemeClr>
                </a:solidFill>
                <a:latin typeface="+mj-lt"/>
              </a:rPr>
              <a:t>No</a:t>
            </a:r>
          </a:p>
        </p:txBody>
      </p:sp>
      <p:pic>
        <p:nvPicPr>
          <p:cNvPr id="47" name="Picture 2" descr="https://d30y9cdsu7xlg0.cloudfront.net/png/585416-200.png">
            <a:extLst>
              <a:ext uri="{FF2B5EF4-FFF2-40B4-BE49-F238E27FC236}">
                <a16:creationId xmlns:a16="http://schemas.microsoft.com/office/drawing/2014/main" id="{9BF9EF8F-C751-4FF2-8CB0-49D7712581A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856" y="1340923"/>
            <a:ext cx="305802" cy="305802"/>
          </a:xfrm>
          <a:prstGeom prst="rect">
            <a:avLst/>
          </a:prstGeom>
          <a:noFill/>
          <a:extLst>
            <a:ext uri="{909E8E84-426E-40DD-AFC4-6F175D3DCCD1}">
              <a14:hiddenFill xmlns:a14="http://schemas.microsoft.com/office/drawing/2010/main">
                <a:solidFill>
                  <a:srgbClr val="FFFFFF"/>
                </a:solidFill>
              </a14:hiddenFill>
            </a:ext>
          </a:extLst>
        </p:spPr>
      </p:pic>
      <p:sp>
        <p:nvSpPr>
          <p:cNvPr id="51" name="Rectangle 3">
            <a:extLst>
              <a:ext uri="{FF2B5EF4-FFF2-40B4-BE49-F238E27FC236}">
                <a16:creationId xmlns:a16="http://schemas.microsoft.com/office/drawing/2014/main" id="{72942E02-B7AE-4612-AD95-BE674449098B}"/>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BIBLIOTECAS</a:t>
            </a:r>
          </a:p>
        </p:txBody>
      </p:sp>
      <p:sp>
        <p:nvSpPr>
          <p:cNvPr id="54" name="Rectangle 3">
            <a:extLst>
              <a:ext uri="{FF2B5EF4-FFF2-40B4-BE49-F238E27FC236}">
                <a16:creationId xmlns:a16="http://schemas.microsoft.com/office/drawing/2014/main" id="{47DCD495-51F6-46C4-ADEE-23C8A1BD91DC}"/>
              </a:ext>
            </a:extLst>
          </p:cNvPr>
          <p:cNvSpPr>
            <a:spLocks noChangeArrowheads="1"/>
          </p:cNvSpPr>
          <p:nvPr/>
        </p:nvSpPr>
        <p:spPr bwMode="auto">
          <a:xfrm>
            <a:off x="270008" y="1334675"/>
            <a:ext cx="5763684"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asistencia a la biblioteca en el último año</a:t>
            </a:r>
          </a:p>
        </p:txBody>
      </p:sp>
      <p:sp>
        <p:nvSpPr>
          <p:cNvPr id="66" name="Rectangle 9">
            <a:extLst>
              <a:ext uri="{FF2B5EF4-FFF2-40B4-BE49-F238E27FC236}">
                <a16:creationId xmlns:a16="http://schemas.microsoft.com/office/drawing/2014/main" id="{A4B23DAA-718A-40CE-9725-1235EFD95AD6}"/>
              </a:ext>
            </a:extLst>
          </p:cNvPr>
          <p:cNvSpPr>
            <a:spLocks noChangeArrowheads="1"/>
          </p:cNvSpPr>
          <p:nvPr/>
        </p:nvSpPr>
        <p:spPr bwMode="auto">
          <a:xfrm>
            <a:off x="63132" y="37879"/>
            <a:ext cx="11750190" cy="705834"/>
          </a:xfrm>
          <a:prstGeom prst="rect">
            <a:avLst/>
          </a:prstGeom>
          <a:noFill/>
          <a:ln w="9525">
            <a:noFill/>
            <a:miter lim="800000"/>
            <a:headEnd/>
            <a:tailEnd/>
          </a:ln>
        </p:spPr>
        <p:txBody>
          <a:bodyPr wrap="square">
            <a:spAutoFit/>
          </a:bodyPr>
          <a:lstStyle/>
          <a:p>
            <a:pPr>
              <a:lnSpc>
                <a:spcPts val="1900"/>
              </a:lnSpc>
              <a:spcBef>
                <a:spcPct val="20000"/>
              </a:spcBef>
              <a:spcAft>
                <a:spcPts val="600"/>
              </a:spcAft>
            </a:pPr>
            <a:r>
              <a:rPr lang="es-ES" sz="1600" dirty="0">
                <a:ea typeface="Verdana" panose="020B0604030504040204" pitchFamily="34" charset="0"/>
                <a:cs typeface="Verdana" panose="020B0604030504040204" pitchFamily="34" charset="0"/>
              </a:rPr>
              <a:t>Tras el descenso del año pasado, remonta levemente </a:t>
            </a:r>
            <a:r>
              <a:rPr lang="es-ES" sz="1600" b="1" dirty="0">
                <a:ea typeface="Verdana" panose="020B0604030504040204" pitchFamily="34" charset="0"/>
                <a:cs typeface="Verdana" panose="020B0604030504040204" pitchFamily="34" charset="0"/>
              </a:rPr>
              <a:t>el número de visitantes a las bibliotecas en 2021. </a:t>
            </a:r>
          </a:p>
          <a:p>
            <a:pPr>
              <a:lnSpc>
                <a:spcPts val="1900"/>
              </a:lnSpc>
              <a:spcBef>
                <a:spcPct val="20000"/>
              </a:spcBef>
              <a:spcAft>
                <a:spcPts val="600"/>
              </a:spcAft>
            </a:pPr>
            <a:r>
              <a:rPr lang="es-ES" sz="1600" dirty="0">
                <a:ea typeface="Verdana" panose="020B0604030504040204" pitchFamily="34" charset="0"/>
                <a:cs typeface="Verdana" panose="020B0604030504040204" pitchFamily="34" charset="0"/>
              </a:rPr>
              <a:t>La buena valoración de las bibliotecas se mantiene obteniendo un </a:t>
            </a:r>
            <a:r>
              <a:rPr lang="es-ES" sz="1600" b="1" dirty="0">
                <a:ea typeface="Verdana" panose="020B0604030504040204" pitchFamily="34" charset="0"/>
                <a:cs typeface="Verdana" panose="020B0604030504040204" pitchFamily="34" charset="0"/>
              </a:rPr>
              <a:t>8,2 sobre 10</a:t>
            </a:r>
            <a:r>
              <a:rPr lang="es-ES" sz="1600" dirty="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372857244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ángulo 75">
            <a:extLst>
              <a:ext uri="{FF2B5EF4-FFF2-40B4-BE49-F238E27FC236}">
                <a16:creationId xmlns:a16="http://schemas.microsoft.com/office/drawing/2014/main" id="{908E9B8C-AD15-42F9-946C-BD261C7E9F9F}"/>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arcador de número de diapositiva 1">
            <a:extLst>
              <a:ext uri="{FF2B5EF4-FFF2-40B4-BE49-F238E27FC236}">
                <a16:creationId xmlns:a16="http://schemas.microsoft.com/office/drawing/2014/main" id="{FC318867-7F82-4FD0-8955-EFD3B7BB50B4}"/>
              </a:ext>
            </a:extLst>
          </p:cNvPr>
          <p:cNvSpPr>
            <a:spLocks noGrp="1"/>
          </p:cNvSpPr>
          <p:nvPr>
            <p:ph type="sldNum" sz="quarter" idx="12"/>
          </p:nvPr>
        </p:nvSpPr>
        <p:spPr/>
        <p:txBody>
          <a:bodyPr/>
          <a:lstStyle/>
          <a:p>
            <a:fld id="{1A85DD5C-56C3-43D9-A91F-D75BD50A17B5}" type="slidenum">
              <a:rPr lang="es-ES_tradnl" smtClean="0"/>
              <a:pPr/>
              <a:t>104</a:t>
            </a:fld>
            <a:endParaRPr lang="es-ES_tradnl" dirty="0"/>
          </a:p>
        </p:txBody>
      </p:sp>
      <p:sp>
        <p:nvSpPr>
          <p:cNvPr id="68" name="Rectángulo 67">
            <a:extLst>
              <a:ext uri="{FF2B5EF4-FFF2-40B4-BE49-F238E27FC236}">
                <a16:creationId xmlns:a16="http://schemas.microsoft.com/office/drawing/2014/main" id="{16BD9392-735B-473E-A649-0AF87E951E4C}"/>
              </a:ext>
            </a:extLst>
          </p:cNvPr>
          <p:cNvSpPr/>
          <p:nvPr/>
        </p:nvSpPr>
        <p:spPr>
          <a:xfrm>
            <a:off x="0" y="-22162"/>
            <a:ext cx="11922786" cy="1069075"/>
          </a:xfrm>
          <a:prstGeom prst="rect">
            <a:avLst/>
          </a:prstGeom>
        </p:spPr>
        <p:txBody>
          <a:bodyPr wrap="square">
            <a:spAutoFit/>
          </a:bodyPr>
          <a:lstStyle/>
          <a:p>
            <a:pPr algn="just">
              <a:lnSpc>
                <a:spcPct val="110000"/>
              </a:lnSpc>
              <a:spcBef>
                <a:spcPct val="20000"/>
              </a:spcBef>
              <a:spcAft>
                <a:spcPts val="600"/>
              </a:spcAft>
            </a:pPr>
            <a:r>
              <a:rPr lang="es-ES" sz="1300" dirty="0">
                <a:ea typeface="Verdana" panose="020B0604030504040204" pitchFamily="34" charset="0"/>
                <a:cs typeface="Verdana" panose="020B0604030504040204" pitchFamily="34" charset="0"/>
              </a:rPr>
              <a:t>En general, las bibliotecas de todas la CCAA reciben una nota media muy buena, con valores en torno a 8. (siendo la más alta 8,7 y la más baja 7,7)</a:t>
            </a:r>
          </a:p>
          <a:p>
            <a:pPr algn="just">
              <a:lnSpc>
                <a:spcPct val="110000"/>
              </a:lnSpc>
              <a:spcBef>
                <a:spcPct val="20000"/>
              </a:spcBef>
              <a:spcAft>
                <a:spcPts val="600"/>
              </a:spcAft>
            </a:pPr>
            <a:r>
              <a:rPr lang="es-ES" sz="1300" dirty="0">
                <a:ea typeface="Verdana" panose="020B0604030504040204" pitchFamily="34" charset="0"/>
                <a:cs typeface="Verdana" panose="020B0604030504040204" pitchFamily="34" charset="0"/>
              </a:rPr>
              <a:t>Los usuarios de Cataluña, País Vasco, Castilla y León, Cantabria, baleares y Canarias valoran sus bibliotecas por encima de la media. Por el contrario, Asturias, Extremadura, Andalucía, Murcia y Galicia son las CCAA que dan una puntuación algo más baja. </a:t>
            </a:r>
          </a:p>
        </p:txBody>
      </p:sp>
      <p:pic>
        <p:nvPicPr>
          <p:cNvPr id="78" name="Picture 6" descr="https://d30y9cdsu7xlg0.cloudfront.net/png/629781-200.png">
            <a:extLst>
              <a:ext uri="{FF2B5EF4-FFF2-40B4-BE49-F238E27FC236}">
                <a16:creationId xmlns:a16="http://schemas.microsoft.com/office/drawing/2014/main" id="{DC4A37AF-6609-446A-BA54-B4D8BE3235D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43873"/>
            <a:ext cx="388620" cy="388620"/>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2">
            <a:extLst>
              <a:ext uri="{FF2B5EF4-FFF2-40B4-BE49-F238E27FC236}">
                <a16:creationId xmlns:a16="http://schemas.microsoft.com/office/drawing/2014/main" id="{E67E7367-55AA-45E8-98DA-D06EB7455170}"/>
              </a:ext>
            </a:extLst>
          </p:cNvPr>
          <p:cNvSpPr>
            <a:spLocks noChangeArrowheads="1"/>
          </p:cNvSpPr>
          <p:nvPr/>
        </p:nvSpPr>
        <p:spPr bwMode="auto">
          <a:xfrm>
            <a:off x="7893615" y="1538183"/>
            <a:ext cx="4008825" cy="695322"/>
          </a:xfrm>
          <a:prstGeom prst="rect">
            <a:avLst/>
          </a:prstGeom>
          <a:noFill/>
          <a:ln w="9525">
            <a:noFill/>
            <a:miter lim="800000"/>
            <a:headEnd/>
            <a:tailEnd/>
          </a:ln>
          <a:effectLst/>
        </p:spPr>
        <p:txBody>
          <a:bodyPr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ES" sz="2000" b="1" dirty="0">
                <a:solidFill>
                  <a:srgbClr val="381850"/>
                </a:solidFill>
              </a:rPr>
              <a:t>¿Cómo valora la biblioteca a la que suele acudir?</a:t>
            </a:r>
          </a:p>
        </p:txBody>
      </p:sp>
      <p:pic>
        <p:nvPicPr>
          <p:cNvPr id="80" name="Picture 2" descr="https://d30y9cdsu7xlg0.cloudfront.net/png/678037-200.png">
            <a:extLst>
              <a:ext uri="{FF2B5EF4-FFF2-40B4-BE49-F238E27FC236}">
                <a16:creationId xmlns:a16="http://schemas.microsoft.com/office/drawing/2014/main" id="{CA436088-395E-4B67-8388-595FF615F52A}"/>
              </a:ext>
            </a:extLst>
          </p:cNvPr>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56388" y="1549422"/>
            <a:ext cx="600720" cy="60072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2" name="3 Gráfico">
            <a:extLst>
              <a:ext uri="{FF2B5EF4-FFF2-40B4-BE49-F238E27FC236}">
                <a16:creationId xmlns:a16="http://schemas.microsoft.com/office/drawing/2014/main" id="{0925A37D-9CF6-42AF-8B9D-477C24454669}"/>
              </a:ext>
            </a:extLst>
          </p:cNvPr>
          <p:cNvGraphicFramePr/>
          <p:nvPr>
            <p:extLst>
              <p:ext uri="{D42A27DB-BD31-4B8C-83A1-F6EECF244321}">
                <p14:modId xmlns:p14="http://schemas.microsoft.com/office/powerpoint/2010/main" val="229242762"/>
              </p:ext>
            </p:extLst>
          </p:nvPr>
        </p:nvGraphicFramePr>
        <p:xfrm>
          <a:off x="585414" y="2216789"/>
          <a:ext cx="4487726" cy="4388944"/>
        </p:xfrm>
        <a:graphic>
          <a:graphicData uri="http://schemas.openxmlformats.org/drawingml/2006/chart">
            <c:chart xmlns:c="http://schemas.openxmlformats.org/drawingml/2006/chart" xmlns:r="http://schemas.openxmlformats.org/officeDocument/2006/relationships" r:id="rId4"/>
          </a:graphicData>
        </a:graphic>
      </p:graphicFrame>
      <p:sp>
        <p:nvSpPr>
          <p:cNvPr id="86" name="Rectangle 8">
            <a:extLst>
              <a:ext uri="{FF2B5EF4-FFF2-40B4-BE49-F238E27FC236}">
                <a16:creationId xmlns:a16="http://schemas.microsoft.com/office/drawing/2014/main" id="{8C8F5718-9C87-4817-B72E-2C3E3020C5EA}"/>
              </a:ext>
            </a:extLst>
          </p:cNvPr>
          <p:cNvSpPr>
            <a:spLocks noChangeArrowheads="1"/>
          </p:cNvSpPr>
          <p:nvPr/>
        </p:nvSpPr>
        <p:spPr bwMode="auto">
          <a:xfrm>
            <a:off x="2522205" y="1846916"/>
            <a:ext cx="1619257" cy="369873"/>
          </a:xfrm>
          <a:prstGeom prst="roundRect">
            <a:avLst/>
          </a:prstGeom>
          <a:solidFill>
            <a:schemeClr val="accent3"/>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POR CC.AA.</a:t>
            </a:r>
          </a:p>
        </p:txBody>
      </p:sp>
      <p:sp>
        <p:nvSpPr>
          <p:cNvPr id="87" name="Rectangle 10">
            <a:extLst>
              <a:ext uri="{FF2B5EF4-FFF2-40B4-BE49-F238E27FC236}">
                <a16:creationId xmlns:a16="http://schemas.microsoft.com/office/drawing/2014/main" id="{8EDF7A42-2BB5-4E2A-BF50-A73D76F4E05B}"/>
              </a:ext>
            </a:extLst>
          </p:cNvPr>
          <p:cNvSpPr>
            <a:spLocks noChangeArrowheads="1"/>
          </p:cNvSpPr>
          <p:nvPr/>
        </p:nvSpPr>
        <p:spPr bwMode="auto">
          <a:xfrm>
            <a:off x="4853464" y="1850907"/>
            <a:ext cx="975236" cy="479474"/>
          </a:xfrm>
          <a:prstGeom prst="rect">
            <a:avLst/>
          </a:prstGeom>
          <a:noFill/>
          <a:ln w="9525">
            <a:noFill/>
            <a:miter lim="800000"/>
            <a:headEnd/>
            <a:tailEnd/>
          </a:ln>
          <a:effectLst/>
        </p:spPr>
        <p:txBody>
          <a:bodyPr anchor="ctr"/>
          <a:lstStyle/>
          <a:p>
            <a:pPr algn="ctr"/>
            <a:r>
              <a:rPr lang="es-ES" sz="1400" dirty="0">
                <a:solidFill>
                  <a:schemeClr val="tx1">
                    <a:lumMod val="95000"/>
                    <a:lumOff val="5000"/>
                  </a:schemeClr>
                </a:solidFill>
                <a:latin typeface="+mj-lt"/>
              </a:rPr>
              <a:t>2020</a:t>
            </a:r>
          </a:p>
        </p:txBody>
      </p:sp>
      <p:graphicFrame>
        <p:nvGraphicFramePr>
          <p:cNvPr id="89" name="13 Tabla">
            <a:extLst>
              <a:ext uri="{FF2B5EF4-FFF2-40B4-BE49-F238E27FC236}">
                <a16:creationId xmlns:a16="http://schemas.microsoft.com/office/drawing/2014/main" id="{5CF903CD-EE7F-4367-8C57-84711942E6C9}"/>
              </a:ext>
            </a:extLst>
          </p:cNvPr>
          <p:cNvGraphicFramePr>
            <a:graphicFrameLocks noGrp="1"/>
          </p:cNvGraphicFramePr>
          <p:nvPr>
            <p:extLst>
              <p:ext uri="{D42A27DB-BD31-4B8C-83A1-F6EECF244321}">
                <p14:modId xmlns:p14="http://schemas.microsoft.com/office/powerpoint/2010/main" val="1041329941"/>
              </p:ext>
            </p:extLst>
          </p:nvPr>
        </p:nvGraphicFramePr>
        <p:xfrm>
          <a:off x="4949531" y="2286291"/>
          <a:ext cx="762000" cy="4234806"/>
        </p:xfrm>
        <a:graphic>
          <a:graphicData uri="http://schemas.openxmlformats.org/drawingml/2006/table">
            <a:tbl>
              <a:tblPr/>
              <a:tblGrid>
                <a:gridCol w="762000">
                  <a:extLst>
                    <a:ext uri="{9D8B030D-6E8A-4147-A177-3AD203B41FA5}">
                      <a16:colId xmlns:a16="http://schemas.microsoft.com/office/drawing/2014/main" val="20000"/>
                    </a:ext>
                  </a:extLst>
                </a:gridCol>
              </a:tblGrid>
              <a:tr h="235267">
                <a:tc>
                  <a:txBody>
                    <a:bodyPr/>
                    <a:lstStyle/>
                    <a:p>
                      <a:pPr algn="ctr" fontAlgn="b"/>
                      <a:r>
                        <a:rPr lang="es-ES" sz="1000" b="0" i="0" u="none" strike="noStrike" dirty="0">
                          <a:effectLst/>
                          <a:latin typeface="Arial" panose="020B0604020202020204" pitchFamily="34" charset="0"/>
                        </a:rPr>
                        <a:t>8,8</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0"/>
                  </a:ext>
                </a:extLst>
              </a:tr>
              <a:tr h="235267">
                <a:tc>
                  <a:txBody>
                    <a:bodyPr/>
                    <a:lstStyle/>
                    <a:p>
                      <a:pPr algn="ctr" fontAlgn="b"/>
                      <a:r>
                        <a:rPr lang="es-ES" sz="1000" b="0" i="0" u="none" strike="noStrike" dirty="0">
                          <a:effectLst/>
                          <a:latin typeface="Arial" panose="020B0604020202020204" pitchFamily="34" charset="0"/>
                        </a:rPr>
                        <a:t>8,6</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1"/>
                  </a:ext>
                </a:extLst>
              </a:tr>
              <a:tr h="235267">
                <a:tc>
                  <a:txBody>
                    <a:bodyPr/>
                    <a:lstStyle/>
                    <a:p>
                      <a:pPr algn="ctr" fontAlgn="b"/>
                      <a:r>
                        <a:rPr lang="es-ES" sz="1000" b="0" i="0" u="none" strike="noStrike">
                          <a:effectLst/>
                          <a:latin typeface="Arial" panose="020B0604020202020204" pitchFamily="34" charset="0"/>
                        </a:rPr>
                        <a:t>8,6</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2"/>
                  </a:ext>
                </a:extLst>
              </a:tr>
              <a:tr h="235267">
                <a:tc>
                  <a:txBody>
                    <a:bodyPr/>
                    <a:lstStyle/>
                    <a:p>
                      <a:pPr algn="ctr" fontAlgn="b"/>
                      <a:r>
                        <a:rPr lang="es-ES" sz="1000" b="0" i="0" u="none" strike="noStrike" dirty="0">
                          <a:effectLst/>
                          <a:latin typeface="Arial" panose="020B0604020202020204" pitchFamily="34" charset="0"/>
                        </a:rPr>
                        <a:t>8,5</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3"/>
                  </a:ext>
                </a:extLst>
              </a:tr>
              <a:tr h="235267">
                <a:tc>
                  <a:txBody>
                    <a:bodyPr/>
                    <a:lstStyle/>
                    <a:p>
                      <a:pPr algn="ctr" fontAlgn="b"/>
                      <a:r>
                        <a:rPr lang="es-ES" sz="1000" b="0" i="0" u="none" strike="noStrike" dirty="0">
                          <a:effectLst/>
                          <a:latin typeface="Arial" panose="020B0604020202020204" pitchFamily="34" charset="0"/>
                        </a:rPr>
                        <a:t>8,3</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4"/>
                  </a:ext>
                </a:extLst>
              </a:tr>
              <a:tr h="235267">
                <a:tc>
                  <a:txBody>
                    <a:bodyPr/>
                    <a:lstStyle/>
                    <a:p>
                      <a:pPr algn="ctr" fontAlgn="b"/>
                      <a:r>
                        <a:rPr lang="es-ES" sz="1000" b="0" i="0" u="none" strike="noStrike">
                          <a:effectLst/>
                          <a:latin typeface="Arial" panose="020B0604020202020204" pitchFamily="34" charset="0"/>
                        </a:rPr>
                        <a:t>8,3</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5"/>
                  </a:ext>
                </a:extLst>
              </a:tr>
              <a:tr h="235267">
                <a:tc>
                  <a:txBody>
                    <a:bodyPr/>
                    <a:lstStyle/>
                    <a:p>
                      <a:pPr algn="ctr" fontAlgn="b"/>
                      <a:r>
                        <a:rPr lang="es-ES" sz="1000" b="0" i="0" u="none" strike="noStrike" dirty="0">
                          <a:effectLst/>
                          <a:latin typeface="Arial" panose="020B0604020202020204" pitchFamily="34" charset="0"/>
                        </a:rPr>
                        <a:t>8,3</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6"/>
                  </a:ext>
                </a:extLst>
              </a:tr>
              <a:tr h="235267">
                <a:tc>
                  <a:txBody>
                    <a:bodyPr/>
                    <a:lstStyle/>
                    <a:p>
                      <a:pPr algn="ctr" fontAlgn="b"/>
                      <a:r>
                        <a:rPr lang="es-ES" sz="1000" b="0" i="0" u="none" strike="noStrike">
                          <a:effectLst/>
                          <a:latin typeface="Arial" panose="020B0604020202020204" pitchFamily="34" charset="0"/>
                        </a:rPr>
                        <a:t>8,2</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7"/>
                  </a:ext>
                </a:extLst>
              </a:tr>
              <a:tr h="235267">
                <a:tc>
                  <a:txBody>
                    <a:bodyPr/>
                    <a:lstStyle/>
                    <a:p>
                      <a:pPr algn="ctr" fontAlgn="b"/>
                      <a:r>
                        <a:rPr lang="es-ES" sz="1000" b="0" i="0" u="none" strike="noStrike" dirty="0">
                          <a:effectLst/>
                          <a:latin typeface="Arial" panose="020B0604020202020204" pitchFamily="34" charset="0"/>
                        </a:rPr>
                        <a:t>8,2</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8"/>
                  </a:ext>
                </a:extLst>
              </a:tr>
              <a:tr h="235267">
                <a:tc>
                  <a:txBody>
                    <a:bodyPr/>
                    <a:lstStyle/>
                    <a:p>
                      <a:pPr algn="ctr" fontAlgn="b"/>
                      <a:r>
                        <a:rPr lang="es-ES" sz="1000" b="0" i="0" u="none" strike="noStrike" dirty="0">
                          <a:effectLst/>
                          <a:latin typeface="Arial" panose="020B0604020202020204" pitchFamily="34" charset="0"/>
                        </a:rPr>
                        <a:t>8,2</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9"/>
                  </a:ext>
                </a:extLst>
              </a:tr>
              <a:tr h="235267">
                <a:tc>
                  <a:txBody>
                    <a:bodyPr/>
                    <a:lstStyle/>
                    <a:p>
                      <a:pPr algn="ctr" fontAlgn="b"/>
                      <a:r>
                        <a:rPr lang="es-ES" sz="1000" b="0" i="0" u="none" strike="noStrike" dirty="0">
                          <a:effectLst/>
                          <a:latin typeface="Arial" panose="020B0604020202020204" pitchFamily="34" charset="0"/>
                        </a:rPr>
                        <a:t>8,1</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0"/>
                  </a:ext>
                </a:extLst>
              </a:tr>
              <a:tr h="235267">
                <a:tc>
                  <a:txBody>
                    <a:bodyPr/>
                    <a:lstStyle/>
                    <a:p>
                      <a:pPr algn="ctr" fontAlgn="b"/>
                      <a:r>
                        <a:rPr lang="es-ES" sz="1000" b="0" i="0" u="none" strike="noStrike" dirty="0">
                          <a:effectLst/>
                          <a:latin typeface="Arial" panose="020B0604020202020204" pitchFamily="34" charset="0"/>
                        </a:rPr>
                        <a:t>8,1</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1"/>
                  </a:ext>
                </a:extLst>
              </a:tr>
              <a:tr h="235267">
                <a:tc>
                  <a:txBody>
                    <a:bodyPr/>
                    <a:lstStyle/>
                    <a:p>
                      <a:pPr algn="ctr" fontAlgn="b"/>
                      <a:r>
                        <a:rPr lang="es-ES" sz="1000" b="0" i="0" u="none" strike="noStrike" dirty="0">
                          <a:effectLst/>
                          <a:latin typeface="Arial" panose="020B0604020202020204" pitchFamily="34" charset="0"/>
                        </a:rPr>
                        <a:t>8,0</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2"/>
                  </a:ext>
                </a:extLst>
              </a:tr>
              <a:tr h="235267">
                <a:tc>
                  <a:txBody>
                    <a:bodyPr/>
                    <a:lstStyle/>
                    <a:p>
                      <a:pPr algn="ctr" fontAlgn="b"/>
                      <a:r>
                        <a:rPr lang="es-ES" sz="1000" b="0" i="0" u="none" strike="noStrike" dirty="0">
                          <a:effectLst/>
                          <a:latin typeface="Arial" panose="020B0604020202020204" pitchFamily="34" charset="0"/>
                        </a:rPr>
                        <a:t>8,0</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3"/>
                  </a:ext>
                </a:extLst>
              </a:tr>
              <a:tr h="235267">
                <a:tc>
                  <a:txBody>
                    <a:bodyPr/>
                    <a:lstStyle/>
                    <a:p>
                      <a:pPr algn="ctr" fontAlgn="b"/>
                      <a:r>
                        <a:rPr lang="es-ES" sz="1000" b="0" i="0" u="none" strike="noStrike" dirty="0">
                          <a:effectLst/>
                          <a:latin typeface="Arial" panose="020B0604020202020204" pitchFamily="34" charset="0"/>
                        </a:rPr>
                        <a:t>8,0</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4"/>
                  </a:ext>
                </a:extLst>
              </a:tr>
              <a:tr h="235267">
                <a:tc>
                  <a:txBody>
                    <a:bodyPr/>
                    <a:lstStyle/>
                    <a:p>
                      <a:pPr algn="ctr" fontAlgn="b"/>
                      <a:r>
                        <a:rPr lang="es-ES" sz="1000" b="0" i="0" u="none" strike="noStrike" dirty="0">
                          <a:effectLst/>
                          <a:latin typeface="Arial" panose="020B0604020202020204" pitchFamily="34" charset="0"/>
                        </a:rPr>
                        <a:t>8,0</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5"/>
                  </a:ext>
                </a:extLst>
              </a:tr>
              <a:tr h="235267">
                <a:tc>
                  <a:txBody>
                    <a:bodyPr/>
                    <a:lstStyle/>
                    <a:p>
                      <a:pPr algn="ctr" fontAlgn="b"/>
                      <a:r>
                        <a:rPr lang="es-ES" sz="1000" b="0" i="0" u="none" strike="noStrike" dirty="0">
                          <a:effectLst/>
                          <a:latin typeface="Arial" panose="020B0604020202020204" pitchFamily="34" charset="0"/>
                        </a:rPr>
                        <a:t>7,8</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6"/>
                  </a:ext>
                </a:extLst>
              </a:tr>
              <a:tr h="235267">
                <a:tc>
                  <a:txBody>
                    <a:bodyPr/>
                    <a:lstStyle/>
                    <a:p>
                      <a:pPr algn="ctr" fontAlgn="b"/>
                      <a:r>
                        <a:rPr lang="es-ES" sz="1000" b="0" i="0" u="none" strike="noStrike" dirty="0">
                          <a:effectLst/>
                          <a:latin typeface="Arial" panose="020B0604020202020204" pitchFamily="34" charset="0"/>
                        </a:rPr>
                        <a:t>7,7</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pic>
        <p:nvPicPr>
          <p:cNvPr id="90" name="Imagen 89">
            <a:extLst>
              <a:ext uri="{FF2B5EF4-FFF2-40B4-BE49-F238E27FC236}">
                <a16:creationId xmlns:a16="http://schemas.microsoft.com/office/drawing/2014/main" id="{D75A68BB-F987-49AD-BE19-DBB6F8427647}"/>
              </a:ext>
            </a:extLst>
          </p:cNvPr>
          <p:cNvPicPr>
            <a:picLocks noChangeAspect="1"/>
          </p:cNvPicPr>
          <p:nvPr/>
        </p:nvPicPr>
        <p:blipFill>
          <a:blip r:embed="rId5" cstate="email">
            <a:biLevel thresh="75000"/>
            <a:extLst>
              <a:ext uri="{28A0092B-C50C-407E-A947-70E740481C1C}">
                <a14:useLocalDpi xmlns:a14="http://schemas.microsoft.com/office/drawing/2010/main" val="0"/>
              </a:ext>
            </a:extLst>
          </a:blip>
          <a:stretch>
            <a:fillRect/>
          </a:stretch>
        </p:blipFill>
        <p:spPr>
          <a:xfrm>
            <a:off x="1963627" y="1804231"/>
            <a:ext cx="518298" cy="396822"/>
          </a:xfrm>
          <a:prstGeom prst="rect">
            <a:avLst/>
          </a:prstGeom>
        </p:spPr>
      </p:pic>
      <p:sp>
        <p:nvSpPr>
          <p:cNvPr id="91" name="11 Rectángulo">
            <a:extLst>
              <a:ext uri="{FF2B5EF4-FFF2-40B4-BE49-F238E27FC236}">
                <a16:creationId xmlns:a16="http://schemas.microsoft.com/office/drawing/2014/main" id="{4D2AF801-5DD9-4F22-AD77-40BB07E4B926}"/>
              </a:ext>
            </a:extLst>
          </p:cNvPr>
          <p:cNvSpPr/>
          <p:nvPr/>
        </p:nvSpPr>
        <p:spPr bwMode="auto">
          <a:xfrm>
            <a:off x="374003" y="3703513"/>
            <a:ext cx="5426026" cy="226029"/>
          </a:xfrm>
          <a:prstGeom prst="rect">
            <a:avLst/>
          </a:prstGeom>
          <a:noFill/>
          <a:ln w="28575" cap="flat" cmpd="sng" algn="ctr">
            <a:solidFill>
              <a:schemeClr val="accent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 sz="1400" b="1" i="0" u="none" strike="noStrike" cap="none" normalizeH="0" baseline="0">
              <a:ln>
                <a:noFill/>
              </a:ln>
              <a:solidFill>
                <a:schemeClr val="tx1"/>
              </a:solidFill>
              <a:effectLst/>
              <a:latin typeface="Arial" charset="0"/>
            </a:endParaRPr>
          </a:p>
        </p:txBody>
      </p:sp>
      <p:sp>
        <p:nvSpPr>
          <p:cNvPr id="146" name="CuadroTexto 145">
            <a:extLst>
              <a:ext uri="{FF2B5EF4-FFF2-40B4-BE49-F238E27FC236}">
                <a16:creationId xmlns:a16="http://schemas.microsoft.com/office/drawing/2014/main" id="{9851C6A7-1C77-449E-920A-4C15CF5ECC26}"/>
              </a:ext>
            </a:extLst>
          </p:cNvPr>
          <p:cNvSpPr txBox="1"/>
          <p:nvPr/>
        </p:nvSpPr>
        <p:spPr>
          <a:xfrm>
            <a:off x="8028657" y="1114636"/>
            <a:ext cx="4105424" cy="400110"/>
          </a:xfrm>
          <a:prstGeom prst="rect">
            <a:avLst/>
          </a:prstGeom>
          <a:noFill/>
        </p:spPr>
        <p:txBody>
          <a:bodyPr wrap="square" rtlCol="0">
            <a:spAutoFit/>
          </a:bodyPr>
          <a:lstStyle/>
          <a:p>
            <a:pPr algn="r"/>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que ha ido a una biblioteca en el último año (1.022)</a:t>
            </a:r>
          </a:p>
        </p:txBody>
      </p:sp>
      <p:grpSp>
        <p:nvGrpSpPr>
          <p:cNvPr id="5" name="Grupo 4">
            <a:extLst>
              <a:ext uri="{FF2B5EF4-FFF2-40B4-BE49-F238E27FC236}">
                <a16:creationId xmlns:a16="http://schemas.microsoft.com/office/drawing/2014/main" id="{C31C82D6-0BA2-4BD5-B952-0DF7D7D26E9C}"/>
              </a:ext>
            </a:extLst>
          </p:cNvPr>
          <p:cNvGrpSpPr/>
          <p:nvPr/>
        </p:nvGrpSpPr>
        <p:grpSpPr>
          <a:xfrm>
            <a:off x="7452006" y="2618768"/>
            <a:ext cx="4450434" cy="3008788"/>
            <a:chOff x="7452006" y="2601062"/>
            <a:chExt cx="4450434" cy="3008788"/>
          </a:xfrm>
        </p:grpSpPr>
        <p:sp>
          <p:nvSpPr>
            <p:cNvPr id="280" name="Freeform 114">
              <a:extLst>
                <a:ext uri="{FF2B5EF4-FFF2-40B4-BE49-F238E27FC236}">
                  <a16:creationId xmlns:a16="http://schemas.microsoft.com/office/drawing/2014/main" id="{CC8082C3-3FD7-4A26-B39C-635AB21933F1}"/>
                </a:ext>
              </a:extLst>
            </p:cNvPr>
            <p:cNvSpPr>
              <a:spLocks/>
            </p:cNvSpPr>
            <p:nvPr/>
          </p:nvSpPr>
          <p:spPr bwMode="auto">
            <a:xfrm>
              <a:off x="9405677" y="4495567"/>
              <a:ext cx="514304" cy="506339"/>
            </a:xfrm>
            <a:custGeom>
              <a:avLst/>
              <a:gdLst>
                <a:gd name="T0" fmla="*/ 0 w 813"/>
                <a:gd name="T1" fmla="*/ 378618 h 890"/>
                <a:gd name="T2" fmla="*/ 11474 w 813"/>
                <a:gd name="T3" fmla="*/ 358775 h 890"/>
                <a:gd name="T4" fmla="*/ 36186 w 813"/>
                <a:gd name="T5" fmla="*/ 341312 h 890"/>
                <a:gd name="T6" fmla="*/ 47660 w 813"/>
                <a:gd name="T7" fmla="*/ 319087 h 890"/>
                <a:gd name="T8" fmla="*/ 100616 w 813"/>
                <a:gd name="T9" fmla="*/ 283369 h 890"/>
                <a:gd name="T10" fmla="*/ 143863 w 813"/>
                <a:gd name="T11" fmla="*/ 230187 h 890"/>
                <a:gd name="T12" fmla="*/ 167693 w 813"/>
                <a:gd name="T13" fmla="*/ 240506 h 890"/>
                <a:gd name="T14" fmla="*/ 203880 w 813"/>
                <a:gd name="T15" fmla="*/ 236537 h 890"/>
                <a:gd name="T16" fmla="*/ 264779 w 813"/>
                <a:gd name="T17" fmla="*/ 182562 h 890"/>
                <a:gd name="T18" fmla="*/ 287726 w 813"/>
                <a:gd name="T19" fmla="*/ 195262 h 890"/>
                <a:gd name="T20" fmla="*/ 300082 w 813"/>
                <a:gd name="T21" fmla="*/ 230187 h 890"/>
                <a:gd name="T22" fmla="*/ 354803 w 813"/>
                <a:gd name="T23" fmla="*/ 205581 h 890"/>
                <a:gd name="T24" fmla="*/ 372455 w 813"/>
                <a:gd name="T25" fmla="*/ 160337 h 890"/>
                <a:gd name="T26" fmla="*/ 372455 w 813"/>
                <a:gd name="T27" fmla="*/ 83344 h 890"/>
                <a:gd name="T28" fmla="*/ 392755 w 813"/>
                <a:gd name="T29" fmla="*/ 77787 h 890"/>
                <a:gd name="T30" fmla="*/ 397168 w 813"/>
                <a:gd name="T31" fmla="*/ 34925 h 890"/>
                <a:gd name="T32" fmla="*/ 437767 w 813"/>
                <a:gd name="T33" fmla="*/ 5556 h 890"/>
                <a:gd name="T34" fmla="*/ 475719 w 813"/>
                <a:gd name="T35" fmla="*/ 11906 h 890"/>
                <a:gd name="T36" fmla="*/ 504845 w 813"/>
                <a:gd name="T37" fmla="*/ 0 h 890"/>
                <a:gd name="T38" fmla="*/ 534853 w 813"/>
                <a:gd name="T39" fmla="*/ 11906 h 890"/>
                <a:gd name="T40" fmla="*/ 553387 w 813"/>
                <a:gd name="T41" fmla="*/ 34925 h 890"/>
                <a:gd name="T42" fmla="*/ 547209 w 813"/>
                <a:gd name="T43" fmla="*/ 77787 h 890"/>
                <a:gd name="T44" fmla="*/ 564861 w 813"/>
                <a:gd name="T45" fmla="*/ 83344 h 890"/>
                <a:gd name="T46" fmla="*/ 564861 w 813"/>
                <a:gd name="T47" fmla="*/ 112712 h 890"/>
                <a:gd name="T48" fmla="*/ 534853 w 813"/>
                <a:gd name="T49" fmla="*/ 141287 h 890"/>
                <a:gd name="T50" fmla="*/ 530440 w 813"/>
                <a:gd name="T51" fmla="*/ 172244 h 890"/>
                <a:gd name="T52" fmla="*/ 534853 w 813"/>
                <a:gd name="T53" fmla="*/ 188912 h 890"/>
                <a:gd name="T54" fmla="*/ 585161 w 813"/>
                <a:gd name="T55" fmla="*/ 223837 h 890"/>
                <a:gd name="T56" fmla="*/ 591339 w 813"/>
                <a:gd name="T57" fmla="*/ 240506 h 890"/>
                <a:gd name="T58" fmla="*/ 564861 w 813"/>
                <a:gd name="T59" fmla="*/ 289719 h 890"/>
                <a:gd name="T60" fmla="*/ 578983 w 813"/>
                <a:gd name="T61" fmla="*/ 324644 h 890"/>
                <a:gd name="T62" fmla="*/ 620465 w 813"/>
                <a:gd name="T63" fmla="*/ 388937 h 890"/>
                <a:gd name="T64" fmla="*/ 631938 w 813"/>
                <a:gd name="T65" fmla="*/ 423862 h 890"/>
                <a:gd name="T66" fmla="*/ 674303 w 813"/>
                <a:gd name="T67" fmla="*/ 448468 h 890"/>
                <a:gd name="T68" fmla="*/ 674303 w 813"/>
                <a:gd name="T69" fmla="*/ 500062 h 890"/>
                <a:gd name="T70" fmla="*/ 692837 w 813"/>
                <a:gd name="T71" fmla="*/ 541337 h 890"/>
                <a:gd name="T72" fmla="*/ 717550 w 813"/>
                <a:gd name="T73" fmla="*/ 564356 h 890"/>
                <a:gd name="T74" fmla="*/ 711372 w 813"/>
                <a:gd name="T75" fmla="*/ 582612 h 890"/>
                <a:gd name="T76" fmla="*/ 625760 w 813"/>
                <a:gd name="T77" fmla="*/ 611981 h 890"/>
                <a:gd name="T78" fmla="*/ 553387 w 813"/>
                <a:gd name="T79" fmla="*/ 607218 h 890"/>
                <a:gd name="T80" fmla="*/ 534853 w 813"/>
                <a:gd name="T81" fmla="*/ 623887 h 890"/>
                <a:gd name="T82" fmla="*/ 488075 w 813"/>
                <a:gd name="T83" fmla="*/ 607218 h 890"/>
                <a:gd name="T84" fmla="*/ 437767 w 813"/>
                <a:gd name="T85" fmla="*/ 618331 h 890"/>
                <a:gd name="T86" fmla="*/ 378633 w 813"/>
                <a:gd name="T87" fmla="*/ 669925 h 890"/>
                <a:gd name="T88" fmla="*/ 392755 w 813"/>
                <a:gd name="T89" fmla="*/ 683418 h 890"/>
                <a:gd name="T90" fmla="*/ 378633 w 813"/>
                <a:gd name="T91" fmla="*/ 694531 h 890"/>
                <a:gd name="T92" fmla="*/ 330091 w 813"/>
                <a:gd name="T93" fmla="*/ 706437 h 890"/>
                <a:gd name="T94" fmla="*/ 308026 w 813"/>
                <a:gd name="T95" fmla="*/ 665162 h 890"/>
                <a:gd name="T96" fmla="*/ 203880 w 813"/>
                <a:gd name="T97" fmla="*/ 636587 h 890"/>
                <a:gd name="T98" fmla="*/ 161515 w 813"/>
                <a:gd name="T99" fmla="*/ 582612 h 890"/>
                <a:gd name="T100" fmla="*/ 150041 w 813"/>
                <a:gd name="T101" fmla="*/ 554037 h 890"/>
                <a:gd name="T102" fmla="*/ 167693 w 813"/>
                <a:gd name="T103" fmla="*/ 477837 h 890"/>
                <a:gd name="T104" fmla="*/ 150041 w 813"/>
                <a:gd name="T105" fmla="*/ 453231 h 890"/>
                <a:gd name="T106" fmla="*/ 47660 w 813"/>
                <a:gd name="T107" fmla="*/ 448468 h 890"/>
                <a:gd name="T108" fmla="*/ 41482 w 813"/>
                <a:gd name="T109" fmla="*/ 418306 h 890"/>
                <a:gd name="T110" fmla="*/ 0 w 813"/>
                <a:gd name="T111" fmla="*/ 378618 h 89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13" h="890">
                  <a:moveTo>
                    <a:pt x="0" y="477"/>
                  </a:moveTo>
                  <a:lnTo>
                    <a:pt x="13" y="452"/>
                  </a:lnTo>
                  <a:lnTo>
                    <a:pt x="41" y="430"/>
                  </a:lnTo>
                  <a:lnTo>
                    <a:pt x="54" y="402"/>
                  </a:lnTo>
                  <a:lnTo>
                    <a:pt x="114" y="357"/>
                  </a:lnTo>
                  <a:lnTo>
                    <a:pt x="163" y="290"/>
                  </a:lnTo>
                  <a:lnTo>
                    <a:pt x="190" y="303"/>
                  </a:lnTo>
                  <a:lnTo>
                    <a:pt x="231" y="298"/>
                  </a:lnTo>
                  <a:lnTo>
                    <a:pt x="300" y="230"/>
                  </a:lnTo>
                  <a:lnTo>
                    <a:pt x="326" y="246"/>
                  </a:lnTo>
                  <a:lnTo>
                    <a:pt x="340" y="290"/>
                  </a:lnTo>
                  <a:lnTo>
                    <a:pt x="402" y="259"/>
                  </a:lnTo>
                  <a:lnTo>
                    <a:pt x="422" y="202"/>
                  </a:lnTo>
                  <a:lnTo>
                    <a:pt x="422" y="105"/>
                  </a:lnTo>
                  <a:lnTo>
                    <a:pt x="445" y="98"/>
                  </a:lnTo>
                  <a:lnTo>
                    <a:pt x="450" y="44"/>
                  </a:lnTo>
                  <a:lnTo>
                    <a:pt x="496" y="7"/>
                  </a:lnTo>
                  <a:lnTo>
                    <a:pt x="539" y="15"/>
                  </a:lnTo>
                  <a:lnTo>
                    <a:pt x="572" y="0"/>
                  </a:lnTo>
                  <a:lnTo>
                    <a:pt x="606" y="15"/>
                  </a:lnTo>
                  <a:lnTo>
                    <a:pt x="627" y="44"/>
                  </a:lnTo>
                  <a:lnTo>
                    <a:pt x="620" y="98"/>
                  </a:lnTo>
                  <a:lnTo>
                    <a:pt x="640" y="105"/>
                  </a:lnTo>
                  <a:lnTo>
                    <a:pt x="640" y="142"/>
                  </a:lnTo>
                  <a:lnTo>
                    <a:pt x="606" y="178"/>
                  </a:lnTo>
                  <a:lnTo>
                    <a:pt x="601" y="217"/>
                  </a:lnTo>
                  <a:lnTo>
                    <a:pt x="606" y="238"/>
                  </a:lnTo>
                  <a:lnTo>
                    <a:pt x="663" y="282"/>
                  </a:lnTo>
                  <a:lnTo>
                    <a:pt x="670" y="303"/>
                  </a:lnTo>
                  <a:lnTo>
                    <a:pt x="640" y="365"/>
                  </a:lnTo>
                  <a:lnTo>
                    <a:pt x="656" y="409"/>
                  </a:lnTo>
                  <a:lnTo>
                    <a:pt x="703" y="490"/>
                  </a:lnTo>
                  <a:lnTo>
                    <a:pt x="716" y="534"/>
                  </a:lnTo>
                  <a:lnTo>
                    <a:pt x="764" y="565"/>
                  </a:lnTo>
                  <a:lnTo>
                    <a:pt x="764" y="630"/>
                  </a:lnTo>
                  <a:lnTo>
                    <a:pt x="785" y="682"/>
                  </a:lnTo>
                  <a:lnTo>
                    <a:pt x="813" y="711"/>
                  </a:lnTo>
                  <a:lnTo>
                    <a:pt x="806" y="734"/>
                  </a:lnTo>
                  <a:lnTo>
                    <a:pt x="709" y="771"/>
                  </a:lnTo>
                  <a:lnTo>
                    <a:pt x="627" y="765"/>
                  </a:lnTo>
                  <a:lnTo>
                    <a:pt x="606" y="786"/>
                  </a:lnTo>
                  <a:lnTo>
                    <a:pt x="553" y="765"/>
                  </a:lnTo>
                  <a:lnTo>
                    <a:pt x="496" y="779"/>
                  </a:lnTo>
                  <a:lnTo>
                    <a:pt x="429" y="844"/>
                  </a:lnTo>
                  <a:lnTo>
                    <a:pt x="445" y="861"/>
                  </a:lnTo>
                  <a:lnTo>
                    <a:pt x="429" y="875"/>
                  </a:lnTo>
                  <a:lnTo>
                    <a:pt x="374" y="890"/>
                  </a:lnTo>
                  <a:lnTo>
                    <a:pt x="349" y="838"/>
                  </a:lnTo>
                  <a:lnTo>
                    <a:pt x="231" y="802"/>
                  </a:lnTo>
                  <a:lnTo>
                    <a:pt x="183" y="734"/>
                  </a:lnTo>
                  <a:lnTo>
                    <a:pt x="170" y="698"/>
                  </a:lnTo>
                  <a:lnTo>
                    <a:pt x="190" y="602"/>
                  </a:lnTo>
                  <a:lnTo>
                    <a:pt x="170" y="571"/>
                  </a:lnTo>
                  <a:lnTo>
                    <a:pt x="54" y="565"/>
                  </a:lnTo>
                  <a:lnTo>
                    <a:pt x="47" y="527"/>
                  </a:lnTo>
                  <a:lnTo>
                    <a:pt x="0" y="477"/>
                  </a:lnTo>
                  <a:close/>
                </a:path>
              </a:pathLst>
            </a:custGeom>
            <a:solidFill>
              <a:srgbClr val="999999"/>
            </a:solidFill>
            <a:ln w="1651">
              <a:solidFill>
                <a:schemeClr val="tx1">
                  <a:lumMod val="50000"/>
                  <a:lumOff val="50000"/>
                </a:schemeClr>
              </a:solidFill>
              <a:prstDash val="solid"/>
              <a:round/>
              <a:headEnd/>
              <a:tailEnd/>
            </a:ln>
          </p:spPr>
          <p:txBody>
            <a:bodyPr/>
            <a:lstStyle/>
            <a:p>
              <a:pPr>
                <a:defRPr/>
              </a:pPr>
              <a:endParaRPr lang="es-ES_tradnl"/>
            </a:p>
          </p:txBody>
        </p:sp>
        <p:sp>
          <p:nvSpPr>
            <p:cNvPr id="250" name="Freeform 44">
              <a:extLst>
                <a:ext uri="{FF2B5EF4-FFF2-40B4-BE49-F238E27FC236}">
                  <a16:creationId xmlns:a16="http://schemas.microsoft.com/office/drawing/2014/main" id="{751FF679-C95F-4E9A-8F19-EB4E7616A682}"/>
                </a:ext>
              </a:extLst>
            </p:cNvPr>
            <p:cNvSpPr>
              <a:spLocks/>
            </p:cNvSpPr>
            <p:nvPr/>
          </p:nvSpPr>
          <p:spPr bwMode="auto">
            <a:xfrm>
              <a:off x="8751419" y="3601224"/>
              <a:ext cx="441482" cy="469928"/>
            </a:xfrm>
            <a:custGeom>
              <a:avLst/>
              <a:gdLst>
                <a:gd name="T0" fmla="*/ 0 w 698"/>
                <a:gd name="T1" fmla="*/ 383992683 h 825"/>
                <a:gd name="T2" fmla="*/ 38935453 w 698"/>
                <a:gd name="T3" fmla="*/ 380202704 h 825"/>
                <a:gd name="T4" fmla="*/ 74756740 w 698"/>
                <a:gd name="T5" fmla="*/ 359361395 h 825"/>
                <a:gd name="T6" fmla="*/ 85658525 w 698"/>
                <a:gd name="T7" fmla="*/ 359361395 h 825"/>
                <a:gd name="T8" fmla="*/ 100454562 w 698"/>
                <a:gd name="T9" fmla="*/ 383992683 h 825"/>
                <a:gd name="T10" fmla="*/ 133939122 w 698"/>
                <a:gd name="T11" fmla="*/ 359361395 h 825"/>
                <a:gd name="T12" fmla="*/ 175211302 w 698"/>
                <a:gd name="T13" fmla="*/ 365676967 h 825"/>
                <a:gd name="T14" fmla="*/ 277223387 w 698"/>
                <a:gd name="T15" fmla="*/ 411781361 h 825"/>
                <a:gd name="T16" fmla="*/ 334848245 w 698"/>
                <a:gd name="T17" fmla="*/ 421886118 h 825"/>
                <a:gd name="T18" fmla="*/ 341078341 w 698"/>
                <a:gd name="T19" fmla="*/ 431359874 h 825"/>
                <a:gd name="T20" fmla="*/ 303699530 w 698"/>
                <a:gd name="T21" fmla="*/ 464201327 h 825"/>
                <a:gd name="T22" fmla="*/ 292797745 w 698"/>
                <a:gd name="T23" fmla="*/ 491990005 h 825"/>
                <a:gd name="T24" fmla="*/ 271772495 w 698"/>
                <a:gd name="T25" fmla="*/ 502095556 h 825"/>
                <a:gd name="T26" fmla="*/ 266321602 w 698"/>
                <a:gd name="T27" fmla="*/ 515358497 h 825"/>
                <a:gd name="T28" fmla="*/ 282674280 w 698"/>
                <a:gd name="T29" fmla="*/ 521042274 h 825"/>
                <a:gd name="T30" fmla="*/ 309151306 w 698"/>
                <a:gd name="T31" fmla="*/ 510305721 h 825"/>
                <a:gd name="T32" fmla="*/ 366776164 w 698"/>
                <a:gd name="T33" fmla="*/ 472411492 h 825"/>
                <a:gd name="T34" fmla="*/ 420507653 w 698"/>
                <a:gd name="T35" fmla="*/ 454096570 h 825"/>
                <a:gd name="T36" fmla="*/ 446983796 w 698"/>
                <a:gd name="T37" fmla="*/ 431359874 h 825"/>
                <a:gd name="T38" fmla="*/ 500715285 w 698"/>
                <a:gd name="T39" fmla="*/ 439570039 h 825"/>
                <a:gd name="T40" fmla="*/ 532643204 w 698"/>
                <a:gd name="T41" fmla="*/ 436412650 h 825"/>
                <a:gd name="T42" fmla="*/ 543544989 w 698"/>
                <a:gd name="T43" fmla="*/ 416834137 h 825"/>
                <a:gd name="T44" fmla="*/ 543544989 w 698"/>
                <a:gd name="T45" fmla="*/ 393465645 h 825"/>
                <a:gd name="T46" fmla="*/ 527192311 w 698"/>
                <a:gd name="T47" fmla="*/ 370729743 h 825"/>
                <a:gd name="T48" fmla="*/ 493706869 w 698"/>
                <a:gd name="T49" fmla="*/ 374518927 h 825"/>
                <a:gd name="T50" fmla="*/ 489813500 w 698"/>
                <a:gd name="T51" fmla="*/ 356203211 h 825"/>
                <a:gd name="T52" fmla="*/ 493706869 w 698"/>
                <a:gd name="T53" fmla="*/ 323361758 h 825"/>
                <a:gd name="T54" fmla="*/ 478911714 w 698"/>
                <a:gd name="T55" fmla="*/ 272205383 h 825"/>
                <a:gd name="T56" fmla="*/ 457886464 w 698"/>
                <a:gd name="T57" fmla="*/ 234311154 h 825"/>
                <a:gd name="T58" fmla="*/ 457886464 w 698"/>
                <a:gd name="T59" fmla="*/ 211574457 h 825"/>
                <a:gd name="T60" fmla="*/ 404154092 w 698"/>
                <a:gd name="T61" fmla="*/ 177470207 h 825"/>
                <a:gd name="T62" fmla="*/ 398703200 w 698"/>
                <a:gd name="T63" fmla="*/ 159154491 h 825"/>
                <a:gd name="T64" fmla="*/ 415056760 w 698"/>
                <a:gd name="T65" fmla="*/ 136418589 h 825"/>
                <a:gd name="T66" fmla="*/ 415056760 w 698"/>
                <a:gd name="T67" fmla="*/ 65682907 h 825"/>
                <a:gd name="T68" fmla="*/ 383128842 w 698"/>
                <a:gd name="T69" fmla="*/ 27788678 h 825"/>
                <a:gd name="T70" fmla="*/ 372227057 w 698"/>
                <a:gd name="T71" fmla="*/ 0 h 825"/>
                <a:gd name="T72" fmla="*/ 341078341 w 698"/>
                <a:gd name="T73" fmla="*/ 14525737 h 825"/>
                <a:gd name="T74" fmla="*/ 282674280 w 698"/>
                <a:gd name="T75" fmla="*/ 65682907 h 825"/>
                <a:gd name="T76" fmla="*/ 271772495 w 698"/>
                <a:gd name="T77" fmla="*/ 85261420 h 825"/>
                <a:gd name="T78" fmla="*/ 239845459 w 698"/>
                <a:gd name="T79" fmla="*/ 103577136 h 825"/>
                <a:gd name="T80" fmla="*/ 228942791 w 698"/>
                <a:gd name="T81" fmla="*/ 145891551 h 825"/>
                <a:gd name="T82" fmla="*/ 207139220 w 698"/>
                <a:gd name="T83" fmla="*/ 149681530 h 825"/>
                <a:gd name="T84" fmla="*/ 171317933 w 698"/>
                <a:gd name="T85" fmla="*/ 188206760 h 825"/>
                <a:gd name="T86" fmla="*/ 144841790 w 698"/>
                <a:gd name="T87" fmla="*/ 211574457 h 825"/>
                <a:gd name="T88" fmla="*/ 128488229 w 698"/>
                <a:gd name="T89" fmla="*/ 211574457 h 825"/>
                <a:gd name="T90" fmla="*/ 105905455 w 698"/>
                <a:gd name="T91" fmla="*/ 234311154 h 825"/>
                <a:gd name="T92" fmla="*/ 100454562 w 698"/>
                <a:gd name="T93" fmla="*/ 323361758 h 825"/>
                <a:gd name="T94" fmla="*/ 69305847 w 698"/>
                <a:gd name="T95" fmla="*/ 313257001 h 825"/>
                <a:gd name="T96" fmla="*/ 53731489 w 698"/>
                <a:gd name="T97" fmla="*/ 318309777 h 825"/>
                <a:gd name="T98" fmla="*/ 42829704 w 698"/>
                <a:gd name="T99" fmla="*/ 341677474 h 825"/>
                <a:gd name="T100" fmla="*/ 0 w 698"/>
                <a:gd name="T101" fmla="*/ 383992683 h 82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98" h="825">
                  <a:moveTo>
                    <a:pt x="0" y="608"/>
                  </a:moveTo>
                  <a:lnTo>
                    <a:pt x="50" y="602"/>
                  </a:lnTo>
                  <a:lnTo>
                    <a:pt x="96" y="569"/>
                  </a:lnTo>
                  <a:lnTo>
                    <a:pt x="110" y="569"/>
                  </a:lnTo>
                  <a:lnTo>
                    <a:pt x="129" y="608"/>
                  </a:lnTo>
                  <a:lnTo>
                    <a:pt x="172" y="569"/>
                  </a:lnTo>
                  <a:lnTo>
                    <a:pt x="225" y="579"/>
                  </a:lnTo>
                  <a:lnTo>
                    <a:pt x="356" y="652"/>
                  </a:lnTo>
                  <a:lnTo>
                    <a:pt x="430" y="668"/>
                  </a:lnTo>
                  <a:lnTo>
                    <a:pt x="438" y="683"/>
                  </a:lnTo>
                  <a:lnTo>
                    <a:pt x="390" y="735"/>
                  </a:lnTo>
                  <a:lnTo>
                    <a:pt x="376" y="779"/>
                  </a:lnTo>
                  <a:lnTo>
                    <a:pt x="349" y="795"/>
                  </a:lnTo>
                  <a:lnTo>
                    <a:pt x="342" y="816"/>
                  </a:lnTo>
                  <a:lnTo>
                    <a:pt x="363" y="825"/>
                  </a:lnTo>
                  <a:lnTo>
                    <a:pt x="397" y="808"/>
                  </a:lnTo>
                  <a:lnTo>
                    <a:pt x="471" y="748"/>
                  </a:lnTo>
                  <a:lnTo>
                    <a:pt x="540" y="719"/>
                  </a:lnTo>
                  <a:lnTo>
                    <a:pt x="574" y="683"/>
                  </a:lnTo>
                  <a:lnTo>
                    <a:pt x="643" y="696"/>
                  </a:lnTo>
                  <a:lnTo>
                    <a:pt x="684" y="691"/>
                  </a:lnTo>
                  <a:lnTo>
                    <a:pt x="698" y="660"/>
                  </a:lnTo>
                  <a:lnTo>
                    <a:pt x="698" y="623"/>
                  </a:lnTo>
                  <a:lnTo>
                    <a:pt x="677" y="587"/>
                  </a:lnTo>
                  <a:lnTo>
                    <a:pt x="634" y="593"/>
                  </a:lnTo>
                  <a:lnTo>
                    <a:pt x="629" y="564"/>
                  </a:lnTo>
                  <a:lnTo>
                    <a:pt x="634" y="512"/>
                  </a:lnTo>
                  <a:lnTo>
                    <a:pt x="615" y="431"/>
                  </a:lnTo>
                  <a:lnTo>
                    <a:pt x="588" y="371"/>
                  </a:lnTo>
                  <a:lnTo>
                    <a:pt x="588" y="335"/>
                  </a:lnTo>
                  <a:lnTo>
                    <a:pt x="519" y="281"/>
                  </a:lnTo>
                  <a:lnTo>
                    <a:pt x="512" y="252"/>
                  </a:lnTo>
                  <a:lnTo>
                    <a:pt x="533" y="216"/>
                  </a:lnTo>
                  <a:lnTo>
                    <a:pt x="533" y="104"/>
                  </a:lnTo>
                  <a:lnTo>
                    <a:pt x="492" y="44"/>
                  </a:lnTo>
                  <a:lnTo>
                    <a:pt x="478" y="0"/>
                  </a:lnTo>
                  <a:lnTo>
                    <a:pt x="438" y="23"/>
                  </a:lnTo>
                  <a:lnTo>
                    <a:pt x="363" y="104"/>
                  </a:lnTo>
                  <a:lnTo>
                    <a:pt x="349" y="135"/>
                  </a:lnTo>
                  <a:lnTo>
                    <a:pt x="308" y="164"/>
                  </a:lnTo>
                  <a:lnTo>
                    <a:pt x="294" y="231"/>
                  </a:lnTo>
                  <a:lnTo>
                    <a:pt x="266" y="237"/>
                  </a:lnTo>
                  <a:lnTo>
                    <a:pt x="220" y="298"/>
                  </a:lnTo>
                  <a:lnTo>
                    <a:pt x="186" y="335"/>
                  </a:lnTo>
                  <a:lnTo>
                    <a:pt x="165" y="335"/>
                  </a:lnTo>
                  <a:lnTo>
                    <a:pt x="136" y="371"/>
                  </a:lnTo>
                  <a:lnTo>
                    <a:pt x="129" y="512"/>
                  </a:lnTo>
                  <a:lnTo>
                    <a:pt x="89" y="496"/>
                  </a:lnTo>
                  <a:lnTo>
                    <a:pt x="69" y="504"/>
                  </a:lnTo>
                  <a:lnTo>
                    <a:pt x="55" y="541"/>
                  </a:lnTo>
                  <a:lnTo>
                    <a:pt x="0" y="608"/>
                  </a:lnTo>
                  <a:close/>
                </a:path>
              </a:pathLst>
            </a:custGeom>
            <a:solidFill>
              <a:schemeClr val="bg1"/>
            </a:solidFill>
            <a:ln w="1651">
              <a:solidFill>
                <a:schemeClr val="tx1">
                  <a:lumMod val="50000"/>
                  <a:lumOff val="50000"/>
                </a:schemeClr>
              </a:solidFill>
              <a:prstDash val="solid"/>
              <a:round/>
              <a:headEnd/>
              <a:tailEnd/>
            </a:ln>
          </p:spPr>
          <p:txBody>
            <a:bodyPr/>
            <a:lstStyle/>
            <a:p>
              <a:endParaRPr lang="es-ES"/>
            </a:p>
          </p:txBody>
        </p:sp>
        <p:sp>
          <p:nvSpPr>
            <p:cNvPr id="222" name="Freeform 5">
              <a:extLst>
                <a:ext uri="{FF2B5EF4-FFF2-40B4-BE49-F238E27FC236}">
                  <a16:creationId xmlns:a16="http://schemas.microsoft.com/office/drawing/2014/main" id="{77014ED8-AA79-4C5D-AC60-CEC917EC652B}"/>
                </a:ext>
              </a:extLst>
            </p:cNvPr>
            <p:cNvSpPr>
              <a:spLocks/>
            </p:cNvSpPr>
            <p:nvPr/>
          </p:nvSpPr>
          <p:spPr bwMode="auto">
            <a:xfrm>
              <a:off x="10459317" y="4331718"/>
              <a:ext cx="117198" cy="92165"/>
            </a:xfrm>
            <a:custGeom>
              <a:avLst/>
              <a:gdLst>
                <a:gd name="T0" fmla="*/ 0 w 184"/>
                <a:gd name="T1" fmla="*/ 104281 h 164"/>
                <a:gd name="T2" fmla="*/ 0 w 184"/>
                <a:gd name="T3" fmla="*/ 81543 h 164"/>
                <a:gd name="T4" fmla="*/ 18662 w 184"/>
                <a:gd name="T5" fmla="*/ 75270 h 164"/>
                <a:gd name="T6" fmla="*/ 31103 w 184"/>
                <a:gd name="T7" fmla="*/ 34499 h 164"/>
                <a:gd name="T8" fmla="*/ 67538 w 184"/>
                <a:gd name="T9" fmla="*/ 6273 h 164"/>
                <a:gd name="T10" fmla="*/ 108416 w 184"/>
                <a:gd name="T11" fmla="*/ 0 h 164"/>
                <a:gd name="T12" fmla="*/ 152849 w 184"/>
                <a:gd name="T13" fmla="*/ 6273 h 164"/>
                <a:gd name="T14" fmla="*/ 159070 w 184"/>
                <a:gd name="T15" fmla="*/ 11761 h 164"/>
                <a:gd name="T16" fmla="*/ 152849 w 184"/>
                <a:gd name="T17" fmla="*/ 29010 h 164"/>
                <a:gd name="T18" fmla="*/ 163513 w 184"/>
                <a:gd name="T19" fmla="*/ 40771 h 164"/>
                <a:gd name="T20" fmla="*/ 140408 w 184"/>
                <a:gd name="T21" fmla="*/ 65078 h 164"/>
                <a:gd name="T22" fmla="*/ 120857 w 184"/>
                <a:gd name="T23" fmla="*/ 93304 h 164"/>
                <a:gd name="T24" fmla="*/ 91532 w 184"/>
                <a:gd name="T25" fmla="*/ 104281 h 164"/>
                <a:gd name="T26" fmla="*/ 85311 w 184"/>
                <a:gd name="T27" fmla="*/ 128587 h 164"/>
                <a:gd name="T28" fmla="*/ 18662 w 184"/>
                <a:gd name="T29" fmla="*/ 122314 h 164"/>
                <a:gd name="T30" fmla="*/ 0 w 184"/>
                <a:gd name="T31" fmla="*/ 104281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4" h="164">
                  <a:moveTo>
                    <a:pt x="0" y="133"/>
                  </a:moveTo>
                  <a:lnTo>
                    <a:pt x="0" y="104"/>
                  </a:lnTo>
                  <a:lnTo>
                    <a:pt x="21" y="96"/>
                  </a:lnTo>
                  <a:lnTo>
                    <a:pt x="35" y="44"/>
                  </a:lnTo>
                  <a:lnTo>
                    <a:pt x="76" y="8"/>
                  </a:lnTo>
                  <a:lnTo>
                    <a:pt x="122" y="0"/>
                  </a:lnTo>
                  <a:lnTo>
                    <a:pt x="172" y="8"/>
                  </a:lnTo>
                  <a:lnTo>
                    <a:pt x="179" y="15"/>
                  </a:lnTo>
                  <a:lnTo>
                    <a:pt x="172" y="37"/>
                  </a:lnTo>
                  <a:lnTo>
                    <a:pt x="184" y="52"/>
                  </a:lnTo>
                  <a:lnTo>
                    <a:pt x="158" y="83"/>
                  </a:lnTo>
                  <a:lnTo>
                    <a:pt x="136" y="119"/>
                  </a:lnTo>
                  <a:lnTo>
                    <a:pt x="103" y="133"/>
                  </a:lnTo>
                  <a:lnTo>
                    <a:pt x="96" y="164"/>
                  </a:lnTo>
                  <a:lnTo>
                    <a:pt x="21" y="156"/>
                  </a:lnTo>
                  <a:lnTo>
                    <a:pt x="0" y="133"/>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23" name="Freeform 6">
              <a:extLst>
                <a:ext uri="{FF2B5EF4-FFF2-40B4-BE49-F238E27FC236}">
                  <a16:creationId xmlns:a16="http://schemas.microsoft.com/office/drawing/2014/main" id="{B794E9FC-F93C-4748-A277-31D82FC3517B}"/>
                </a:ext>
              </a:extLst>
            </p:cNvPr>
            <p:cNvSpPr>
              <a:spLocks/>
            </p:cNvSpPr>
            <p:nvPr/>
          </p:nvSpPr>
          <p:spPr bwMode="auto">
            <a:xfrm>
              <a:off x="10512796" y="4458017"/>
              <a:ext cx="72822" cy="45514"/>
            </a:xfrm>
            <a:custGeom>
              <a:avLst/>
              <a:gdLst>
                <a:gd name="T0" fmla="*/ 0 w 115"/>
                <a:gd name="T1" fmla="*/ 34494 h 81"/>
                <a:gd name="T2" fmla="*/ 11485 w 115"/>
                <a:gd name="T3" fmla="*/ 57228 h 81"/>
                <a:gd name="T4" fmla="*/ 42407 w 115"/>
                <a:gd name="T5" fmla="*/ 45469 h 81"/>
                <a:gd name="T6" fmla="*/ 72445 w 115"/>
                <a:gd name="T7" fmla="*/ 63500 h 81"/>
                <a:gd name="T8" fmla="*/ 101600 w 115"/>
                <a:gd name="T9" fmla="*/ 63500 h 81"/>
                <a:gd name="T10" fmla="*/ 84814 w 115"/>
                <a:gd name="T11" fmla="*/ 34494 h 81"/>
                <a:gd name="T12" fmla="*/ 17670 w 115"/>
                <a:gd name="T13" fmla="*/ 0 h 81"/>
                <a:gd name="T14" fmla="*/ 0 w 115"/>
                <a:gd name="T15" fmla="*/ 34494 h 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5" h="81">
                  <a:moveTo>
                    <a:pt x="0" y="44"/>
                  </a:moveTo>
                  <a:lnTo>
                    <a:pt x="13" y="73"/>
                  </a:lnTo>
                  <a:lnTo>
                    <a:pt x="48" y="58"/>
                  </a:lnTo>
                  <a:lnTo>
                    <a:pt x="82" y="81"/>
                  </a:lnTo>
                  <a:lnTo>
                    <a:pt x="115" y="81"/>
                  </a:lnTo>
                  <a:lnTo>
                    <a:pt x="96" y="44"/>
                  </a:lnTo>
                  <a:lnTo>
                    <a:pt x="20" y="0"/>
                  </a:lnTo>
                  <a:lnTo>
                    <a:pt x="0" y="44"/>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24" name="Freeform 7">
              <a:extLst>
                <a:ext uri="{FF2B5EF4-FFF2-40B4-BE49-F238E27FC236}">
                  <a16:creationId xmlns:a16="http://schemas.microsoft.com/office/drawing/2014/main" id="{85E9DDB4-B82E-4A42-8430-E8A9D3904A1C}"/>
                </a:ext>
              </a:extLst>
            </p:cNvPr>
            <p:cNvSpPr>
              <a:spLocks/>
            </p:cNvSpPr>
            <p:nvPr/>
          </p:nvSpPr>
          <p:spPr bwMode="auto">
            <a:xfrm>
              <a:off x="10783602" y="3976711"/>
              <a:ext cx="317457" cy="266255"/>
            </a:xfrm>
            <a:custGeom>
              <a:avLst/>
              <a:gdLst>
                <a:gd name="T0" fmla="*/ 0 w 499"/>
                <a:gd name="T1" fmla="*/ 212385 h 467"/>
                <a:gd name="T2" fmla="*/ 7988 w 499"/>
                <a:gd name="T3" fmla="*/ 253748 h 467"/>
                <a:gd name="T4" fmla="*/ 31066 w 499"/>
                <a:gd name="T5" fmla="*/ 253748 h 467"/>
                <a:gd name="T6" fmla="*/ 48818 w 499"/>
                <a:gd name="T7" fmla="*/ 288748 h 467"/>
                <a:gd name="T8" fmla="*/ 67458 w 499"/>
                <a:gd name="T9" fmla="*/ 283180 h 467"/>
                <a:gd name="T10" fmla="*/ 110062 w 499"/>
                <a:gd name="T11" fmla="*/ 237044 h 467"/>
                <a:gd name="T12" fmla="*/ 116275 w 499"/>
                <a:gd name="T13" fmla="*/ 237044 h 467"/>
                <a:gd name="T14" fmla="*/ 145566 w 499"/>
                <a:gd name="T15" fmla="*/ 253748 h 467"/>
                <a:gd name="T16" fmla="*/ 158880 w 499"/>
                <a:gd name="T17" fmla="*/ 288748 h 467"/>
                <a:gd name="T18" fmla="*/ 151779 w 499"/>
                <a:gd name="T19" fmla="*/ 324543 h 467"/>
                <a:gd name="T20" fmla="*/ 158880 w 499"/>
                <a:gd name="T21" fmla="*/ 330112 h 467"/>
                <a:gd name="T22" fmla="*/ 249415 w 499"/>
                <a:gd name="T23" fmla="*/ 324543 h 467"/>
                <a:gd name="T24" fmla="*/ 260954 w 499"/>
                <a:gd name="T25" fmla="*/ 353180 h 467"/>
                <a:gd name="T26" fmla="*/ 296458 w 499"/>
                <a:gd name="T27" fmla="*/ 371475 h 467"/>
                <a:gd name="T28" fmla="*/ 387881 w 499"/>
                <a:gd name="T29" fmla="*/ 247385 h 467"/>
                <a:gd name="T30" fmla="*/ 418059 w 499"/>
                <a:gd name="T31" fmla="*/ 175794 h 467"/>
                <a:gd name="T32" fmla="*/ 442912 w 499"/>
                <a:gd name="T33" fmla="*/ 147954 h 467"/>
                <a:gd name="T34" fmla="*/ 442912 w 499"/>
                <a:gd name="T35" fmla="*/ 124090 h 467"/>
                <a:gd name="T36" fmla="*/ 400307 w 499"/>
                <a:gd name="T37" fmla="*/ 107386 h 467"/>
                <a:gd name="T38" fmla="*/ 364803 w 499"/>
                <a:gd name="T39" fmla="*/ 124090 h 467"/>
                <a:gd name="T40" fmla="*/ 339063 w 499"/>
                <a:gd name="T41" fmla="*/ 124090 h 467"/>
                <a:gd name="T42" fmla="*/ 322199 w 499"/>
                <a:gd name="T43" fmla="*/ 107386 h 467"/>
                <a:gd name="T44" fmla="*/ 309772 w 499"/>
                <a:gd name="T45" fmla="*/ 76363 h 467"/>
                <a:gd name="T46" fmla="*/ 326637 w 499"/>
                <a:gd name="T47" fmla="*/ 59659 h 467"/>
                <a:gd name="T48" fmla="*/ 326637 w 499"/>
                <a:gd name="T49" fmla="*/ 46932 h 467"/>
                <a:gd name="T50" fmla="*/ 322199 w 499"/>
                <a:gd name="T51" fmla="*/ 35000 h 467"/>
                <a:gd name="T52" fmla="*/ 290245 w 499"/>
                <a:gd name="T53" fmla="*/ 59659 h 467"/>
                <a:gd name="T54" fmla="*/ 279594 w 499"/>
                <a:gd name="T55" fmla="*/ 51704 h 467"/>
                <a:gd name="T56" fmla="*/ 290245 w 499"/>
                <a:gd name="T57" fmla="*/ 35000 h 467"/>
                <a:gd name="T58" fmla="*/ 315985 w 499"/>
                <a:gd name="T59" fmla="*/ 28636 h 467"/>
                <a:gd name="T60" fmla="*/ 322199 w 499"/>
                <a:gd name="T61" fmla="*/ 0 h 467"/>
                <a:gd name="T62" fmla="*/ 194384 w 499"/>
                <a:gd name="T63" fmla="*/ 51704 h 467"/>
                <a:gd name="T64" fmla="*/ 139353 w 499"/>
                <a:gd name="T65" fmla="*/ 117727 h 467"/>
                <a:gd name="T66" fmla="*/ 96748 w 499"/>
                <a:gd name="T67" fmla="*/ 136022 h 467"/>
                <a:gd name="T68" fmla="*/ 73671 w 499"/>
                <a:gd name="T69" fmla="*/ 165454 h 467"/>
                <a:gd name="T70" fmla="*/ 0 w 499"/>
                <a:gd name="T71" fmla="*/ 212385 h 4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9" h="467">
                  <a:moveTo>
                    <a:pt x="0" y="267"/>
                  </a:moveTo>
                  <a:lnTo>
                    <a:pt x="9" y="319"/>
                  </a:lnTo>
                  <a:lnTo>
                    <a:pt x="35" y="319"/>
                  </a:lnTo>
                  <a:lnTo>
                    <a:pt x="55" y="363"/>
                  </a:lnTo>
                  <a:lnTo>
                    <a:pt x="76" y="356"/>
                  </a:lnTo>
                  <a:lnTo>
                    <a:pt x="124" y="298"/>
                  </a:lnTo>
                  <a:lnTo>
                    <a:pt x="131" y="298"/>
                  </a:lnTo>
                  <a:lnTo>
                    <a:pt x="164" y="319"/>
                  </a:lnTo>
                  <a:lnTo>
                    <a:pt x="179" y="363"/>
                  </a:lnTo>
                  <a:lnTo>
                    <a:pt x="171" y="408"/>
                  </a:lnTo>
                  <a:lnTo>
                    <a:pt x="179" y="415"/>
                  </a:lnTo>
                  <a:lnTo>
                    <a:pt x="281" y="408"/>
                  </a:lnTo>
                  <a:lnTo>
                    <a:pt x="294" y="444"/>
                  </a:lnTo>
                  <a:lnTo>
                    <a:pt x="334" y="467"/>
                  </a:lnTo>
                  <a:lnTo>
                    <a:pt x="437" y="311"/>
                  </a:lnTo>
                  <a:lnTo>
                    <a:pt x="471" y="221"/>
                  </a:lnTo>
                  <a:lnTo>
                    <a:pt x="499" y="186"/>
                  </a:lnTo>
                  <a:lnTo>
                    <a:pt x="499" y="156"/>
                  </a:lnTo>
                  <a:lnTo>
                    <a:pt x="451" y="135"/>
                  </a:lnTo>
                  <a:lnTo>
                    <a:pt x="411" y="156"/>
                  </a:lnTo>
                  <a:lnTo>
                    <a:pt x="382" y="156"/>
                  </a:lnTo>
                  <a:lnTo>
                    <a:pt x="363" y="135"/>
                  </a:lnTo>
                  <a:lnTo>
                    <a:pt x="349" y="96"/>
                  </a:lnTo>
                  <a:lnTo>
                    <a:pt x="368" y="75"/>
                  </a:lnTo>
                  <a:lnTo>
                    <a:pt x="368" y="59"/>
                  </a:lnTo>
                  <a:lnTo>
                    <a:pt x="363" y="44"/>
                  </a:lnTo>
                  <a:lnTo>
                    <a:pt x="327" y="75"/>
                  </a:lnTo>
                  <a:lnTo>
                    <a:pt x="315" y="65"/>
                  </a:lnTo>
                  <a:lnTo>
                    <a:pt x="327" y="44"/>
                  </a:lnTo>
                  <a:lnTo>
                    <a:pt x="356" y="36"/>
                  </a:lnTo>
                  <a:lnTo>
                    <a:pt x="363" y="0"/>
                  </a:lnTo>
                  <a:lnTo>
                    <a:pt x="219" y="65"/>
                  </a:lnTo>
                  <a:lnTo>
                    <a:pt x="157" y="148"/>
                  </a:lnTo>
                  <a:lnTo>
                    <a:pt x="109" y="171"/>
                  </a:lnTo>
                  <a:lnTo>
                    <a:pt x="83" y="208"/>
                  </a:lnTo>
                  <a:lnTo>
                    <a:pt x="0" y="267"/>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25" name="Freeform 8">
              <a:extLst>
                <a:ext uri="{FF2B5EF4-FFF2-40B4-BE49-F238E27FC236}">
                  <a16:creationId xmlns:a16="http://schemas.microsoft.com/office/drawing/2014/main" id="{FC1A2EC3-C6A6-47E1-B722-938A311D08A5}"/>
                </a:ext>
              </a:extLst>
            </p:cNvPr>
            <p:cNvSpPr>
              <a:spLocks/>
            </p:cNvSpPr>
            <p:nvPr/>
          </p:nvSpPr>
          <p:spPr bwMode="auto">
            <a:xfrm>
              <a:off x="11187535" y="3912992"/>
              <a:ext cx="155884" cy="105819"/>
            </a:xfrm>
            <a:custGeom>
              <a:avLst/>
              <a:gdLst>
                <a:gd name="T0" fmla="*/ 0 w 247"/>
                <a:gd name="T1" fmla="*/ 42633 h 187"/>
                <a:gd name="T2" fmla="*/ 0 w 247"/>
                <a:gd name="T3" fmla="*/ 59213 h 187"/>
                <a:gd name="T4" fmla="*/ 19371 w 247"/>
                <a:gd name="T5" fmla="*/ 88424 h 187"/>
                <a:gd name="T6" fmla="*/ 72202 w 247"/>
                <a:gd name="T7" fmla="*/ 82108 h 187"/>
                <a:gd name="T8" fmla="*/ 108304 w 247"/>
                <a:gd name="T9" fmla="*/ 94740 h 187"/>
                <a:gd name="T10" fmla="*/ 169059 w 247"/>
                <a:gd name="T11" fmla="*/ 139742 h 187"/>
                <a:gd name="T12" fmla="*/ 204280 w 247"/>
                <a:gd name="T13" fmla="*/ 147637 h 187"/>
                <a:gd name="T14" fmla="*/ 210444 w 247"/>
                <a:gd name="T15" fmla="*/ 139742 h 187"/>
                <a:gd name="T16" fmla="*/ 204280 w 247"/>
                <a:gd name="T17" fmla="*/ 116846 h 187"/>
                <a:gd name="T18" fmla="*/ 217488 w 247"/>
                <a:gd name="T19" fmla="*/ 100267 h 187"/>
                <a:gd name="T20" fmla="*/ 187550 w 247"/>
                <a:gd name="T21" fmla="*/ 52107 h 187"/>
                <a:gd name="T22" fmla="*/ 151449 w 247"/>
                <a:gd name="T23" fmla="*/ 42633 h 187"/>
                <a:gd name="T24" fmla="*/ 151449 w 247"/>
                <a:gd name="T25" fmla="*/ 0 h 187"/>
                <a:gd name="T26" fmla="*/ 132958 w 247"/>
                <a:gd name="T27" fmla="*/ 0 h 187"/>
                <a:gd name="T28" fmla="*/ 126795 w 247"/>
                <a:gd name="T29" fmla="*/ 24475 h 187"/>
                <a:gd name="T30" fmla="*/ 114467 w 247"/>
                <a:gd name="T31" fmla="*/ 24475 h 187"/>
                <a:gd name="T32" fmla="*/ 96857 w 247"/>
                <a:gd name="T33" fmla="*/ 0 h 187"/>
                <a:gd name="T34" fmla="*/ 84530 w 247"/>
                <a:gd name="T35" fmla="*/ 12632 h 187"/>
                <a:gd name="T36" fmla="*/ 60756 w 247"/>
                <a:gd name="T37" fmla="*/ 7895 h 187"/>
                <a:gd name="T38" fmla="*/ 36101 w 247"/>
                <a:gd name="T39" fmla="*/ 24475 h 187"/>
                <a:gd name="T40" fmla="*/ 6164 w 247"/>
                <a:gd name="T41" fmla="*/ 30791 h 187"/>
                <a:gd name="T42" fmla="*/ 0 w 247"/>
                <a:gd name="T43" fmla="*/ 42633 h 1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7" h="187">
                  <a:moveTo>
                    <a:pt x="0" y="54"/>
                  </a:moveTo>
                  <a:lnTo>
                    <a:pt x="0" y="75"/>
                  </a:lnTo>
                  <a:lnTo>
                    <a:pt x="22" y="112"/>
                  </a:lnTo>
                  <a:lnTo>
                    <a:pt x="82" y="104"/>
                  </a:lnTo>
                  <a:lnTo>
                    <a:pt x="123" y="120"/>
                  </a:lnTo>
                  <a:lnTo>
                    <a:pt x="192" y="177"/>
                  </a:lnTo>
                  <a:lnTo>
                    <a:pt x="232" y="187"/>
                  </a:lnTo>
                  <a:lnTo>
                    <a:pt x="239" y="177"/>
                  </a:lnTo>
                  <a:lnTo>
                    <a:pt x="232" y="148"/>
                  </a:lnTo>
                  <a:lnTo>
                    <a:pt x="247" y="127"/>
                  </a:lnTo>
                  <a:lnTo>
                    <a:pt x="213" y="66"/>
                  </a:lnTo>
                  <a:lnTo>
                    <a:pt x="172" y="54"/>
                  </a:lnTo>
                  <a:lnTo>
                    <a:pt x="172" y="0"/>
                  </a:lnTo>
                  <a:lnTo>
                    <a:pt x="151" y="0"/>
                  </a:lnTo>
                  <a:lnTo>
                    <a:pt x="144" y="31"/>
                  </a:lnTo>
                  <a:lnTo>
                    <a:pt x="130" y="31"/>
                  </a:lnTo>
                  <a:lnTo>
                    <a:pt x="110" y="0"/>
                  </a:lnTo>
                  <a:lnTo>
                    <a:pt x="96" y="16"/>
                  </a:lnTo>
                  <a:lnTo>
                    <a:pt x="69" y="10"/>
                  </a:lnTo>
                  <a:lnTo>
                    <a:pt x="41" y="31"/>
                  </a:lnTo>
                  <a:lnTo>
                    <a:pt x="7" y="39"/>
                  </a:lnTo>
                  <a:lnTo>
                    <a:pt x="0" y="54"/>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26" name="Freeform 14">
              <a:extLst>
                <a:ext uri="{FF2B5EF4-FFF2-40B4-BE49-F238E27FC236}">
                  <a16:creationId xmlns:a16="http://schemas.microsoft.com/office/drawing/2014/main" id="{C372EDF6-EA07-48C9-B19E-053BF339A85F}"/>
                </a:ext>
              </a:extLst>
            </p:cNvPr>
            <p:cNvSpPr>
              <a:spLocks/>
            </p:cNvSpPr>
            <p:nvPr/>
          </p:nvSpPr>
          <p:spPr bwMode="auto">
            <a:xfrm>
              <a:off x="10141064" y="4894148"/>
              <a:ext cx="1761376" cy="715702"/>
            </a:xfrm>
            <a:custGeom>
              <a:avLst/>
              <a:gdLst>
                <a:gd name="T0" fmla="*/ 0 w 2780"/>
                <a:gd name="T1" fmla="*/ 251216311 h 1260"/>
                <a:gd name="T2" fmla="*/ 160970931 w 2780"/>
                <a:gd name="T3" fmla="*/ 87926026 h 1260"/>
                <a:gd name="T4" fmla="*/ 1676127640 w 2780"/>
                <a:gd name="T5" fmla="*/ 87926026 h 1260"/>
                <a:gd name="T6" fmla="*/ 1676127640 w 2780"/>
                <a:gd name="T7" fmla="*/ 5024390 h 1260"/>
                <a:gd name="T8" fmla="*/ 2147483646 w 2780"/>
                <a:gd name="T9" fmla="*/ 0 h 1260"/>
                <a:gd name="T10" fmla="*/ 2147483646 w 2780"/>
                <a:gd name="T11" fmla="*/ 791331855 h 1260"/>
                <a:gd name="T12" fmla="*/ 0 w 2780"/>
                <a:gd name="T13" fmla="*/ 791331855 h 1260"/>
                <a:gd name="T14" fmla="*/ 0 w 2780"/>
                <a:gd name="T15" fmla="*/ 251216311 h 1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80" h="1260">
                  <a:moveTo>
                    <a:pt x="0" y="400"/>
                  </a:moveTo>
                  <a:lnTo>
                    <a:pt x="206" y="140"/>
                  </a:lnTo>
                  <a:lnTo>
                    <a:pt x="2145" y="140"/>
                  </a:lnTo>
                  <a:lnTo>
                    <a:pt x="2145" y="8"/>
                  </a:lnTo>
                  <a:lnTo>
                    <a:pt x="2780" y="0"/>
                  </a:lnTo>
                  <a:lnTo>
                    <a:pt x="2780" y="1260"/>
                  </a:lnTo>
                  <a:lnTo>
                    <a:pt x="0" y="1260"/>
                  </a:lnTo>
                  <a:lnTo>
                    <a:pt x="0" y="400"/>
                  </a:lnTo>
                  <a:close/>
                </a:path>
              </a:pathLst>
            </a:custGeom>
            <a:noFill/>
            <a:ln w="1588">
              <a:solidFill>
                <a:schemeClr val="tx1">
                  <a:lumMod val="50000"/>
                  <a:lumOff val="50000"/>
                </a:schemeClr>
              </a:solidFill>
              <a:prstDash val="solid"/>
              <a:round/>
              <a:headEnd/>
              <a:tailEnd/>
            </a:ln>
          </p:spPr>
          <p:txBody>
            <a:bodyPr/>
            <a:lstStyle/>
            <a:p>
              <a:endParaRPr lang="es-ES"/>
            </a:p>
          </p:txBody>
        </p:sp>
        <p:sp>
          <p:nvSpPr>
            <p:cNvPr id="227" name="Freeform 15">
              <a:extLst>
                <a:ext uri="{FF2B5EF4-FFF2-40B4-BE49-F238E27FC236}">
                  <a16:creationId xmlns:a16="http://schemas.microsoft.com/office/drawing/2014/main" id="{68717B59-1575-4A51-B7F8-227FCFC77F96}"/>
                </a:ext>
              </a:extLst>
            </p:cNvPr>
            <p:cNvSpPr>
              <a:spLocks/>
            </p:cNvSpPr>
            <p:nvPr/>
          </p:nvSpPr>
          <p:spPr bwMode="auto">
            <a:xfrm>
              <a:off x="11002409" y="5316288"/>
              <a:ext cx="152471" cy="162711"/>
            </a:xfrm>
            <a:custGeom>
              <a:avLst/>
              <a:gdLst>
                <a:gd name="T0" fmla="*/ 0 w 239"/>
                <a:gd name="T1" fmla="*/ 98873 h 287"/>
                <a:gd name="T2" fmla="*/ 6230 w 239"/>
                <a:gd name="T3" fmla="*/ 128139 h 287"/>
                <a:gd name="T4" fmla="*/ 60524 w 239"/>
                <a:gd name="T5" fmla="*/ 204074 h 287"/>
                <a:gd name="T6" fmla="*/ 122829 w 239"/>
                <a:gd name="T7" fmla="*/ 227012 h 287"/>
                <a:gd name="T8" fmla="*/ 146860 w 239"/>
                <a:gd name="T9" fmla="*/ 204074 h 287"/>
                <a:gd name="T10" fmla="*/ 189583 w 239"/>
                <a:gd name="T11" fmla="*/ 197746 h 287"/>
                <a:gd name="T12" fmla="*/ 212725 w 239"/>
                <a:gd name="T13" fmla="*/ 162942 h 287"/>
                <a:gd name="T14" fmla="*/ 200264 w 239"/>
                <a:gd name="T15" fmla="*/ 0 h 287"/>
                <a:gd name="T16" fmla="*/ 183353 w 239"/>
                <a:gd name="T17" fmla="*/ 0 h 287"/>
                <a:gd name="T18" fmla="*/ 169112 w 239"/>
                <a:gd name="T19" fmla="*/ 22938 h 287"/>
                <a:gd name="T20" fmla="*/ 104137 w 239"/>
                <a:gd name="T21" fmla="*/ 22938 h 287"/>
                <a:gd name="T22" fmla="*/ 72985 w 239"/>
                <a:gd name="T23" fmla="*/ 4746 h 287"/>
                <a:gd name="T24" fmla="*/ 48953 w 239"/>
                <a:gd name="T25" fmla="*/ 64070 h 287"/>
                <a:gd name="T26" fmla="*/ 0 w 239"/>
                <a:gd name="T27" fmla="*/ 98873 h 2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9" h="287">
                  <a:moveTo>
                    <a:pt x="0" y="125"/>
                  </a:moveTo>
                  <a:lnTo>
                    <a:pt x="7" y="162"/>
                  </a:lnTo>
                  <a:lnTo>
                    <a:pt x="68" y="258"/>
                  </a:lnTo>
                  <a:lnTo>
                    <a:pt x="138" y="287"/>
                  </a:lnTo>
                  <a:lnTo>
                    <a:pt x="165" y="258"/>
                  </a:lnTo>
                  <a:lnTo>
                    <a:pt x="213" y="250"/>
                  </a:lnTo>
                  <a:lnTo>
                    <a:pt x="239" y="206"/>
                  </a:lnTo>
                  <a:lnTo>
                    <a:pt x="225" y="0"/>
                  </a:lnTo>
                  <a:lnTo>
                    <a:pt x="206" y="0"/>
                  </a:lnTo>
                  <a:lnTo>
                    <a:pt x="190" y="29"/>
                  </a:lnTo>
                  <a:lnTo>
                    <a:pt x="117" y="29"/>
                  </a:lnTo>
                  <a:lnTo>
                    <a:pt x="82" y="6"/>
                  </a:lnTo>
                  <a:lnTo>
                    <a:pt x="55" y="81"/>
                  </a:lnTo>
                  <a:lnTo>
                    <a:pt x="0" y="125"/>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28" name="Freeform 16">
              <a:extLst>
                <a:ext uri="{FF2B5EF4-FFF2-40B4-BE49-F238E27FC236}">
                  <a16:creationId xmlns:a16="http://schemas.microsoft.com/office/drawing/2014/main" id="{951FA82B-C25C-47D4-91F4-4FE73DAB801D}"/>
                </a:ext>
              </a:extLst>
            </p:cNvPr>
            <p:cNvSpPr>
              <a:spLocks/>
            </p:cNvSpPr>
            <p:nvPr/>
          </p:nvSpPr>
          <p:spPr bwMode="auto">
            <a:xfrm>
              <a:off x="11452994" y="5103511"/>
              <a:ext cx="221878" cy="266255"/>
            </a:xfrm>
            <a:custGeom>
              <a:avLst/>
              <a:gdLst>
                <a:gd name="T0" fmla="*/ 0 w 349"/>
                <a:gd name="T1" fmla="*/ 342106 h 468"/>
                <a:gd name="T2" fmla="*/ 11531 w 349"/>
                <a:gd name="T3" fmla="*/ 354806 h 468"/>
                <a:gd name="T4" fmla="*/ 48785 w 349"/>
                <a:gd name="T5" fmla="*/ 354806 h 468"/>
                <a:gd name="T6" fmla="*/ 78943 w 349"/>
                <a:gd name="T7" fmla="*/ 371475 h 468"/>
                <a:gd name="T8" fmla="*/ 108214 w 349"/>
                <a:gd name="T9" fmla="*/ 354806 h 468"/>
                <a:gd name="T10" fmla="*/ 138372 w 349"/>
                <a:gd name="T11" fmla="*/ 305594 h 468"/>
                <a:gd name="T12" fmla="*/ 242150 w 349"/>
                <a:gd name="T13" fmla="*/ 296069 h 468"/>
                <a:gd name="T14" fmla="*/ 260777 w 349"/>
                <a:gd name="T15" fmla="*/ 282575 h 468"/>
                <a:gd name="T16" fmla="*/ 290935 w 349"/>
                <a:gd name="T17" fmla="*/ 212725 h 468"/>
                <a:gd name="T18" fmla="*/ 309562 w 349"/>
                <a:gd name="T19" fmla="*/ 76200 h 468"/>
                <a:gd name="T20" fmla="*/ 309562 w 349"/>
                <a:gd name="T21" fmla="*/ 11113 h 468"/>
                <a:gd name="T22" fmla="*/ 303353 w 349"/>
                <a:gd name="T23" fmla="*/ 6350 h 468"/>
                <a:gd name="T24" fmla="*/ 260777 w 349"/>
                <a:gd name="T25" fmla="*/ 0 h 468"/>
                <a:gd name="T26" fmla="*/ 229732 w 349"/>
                <a:gd name="T27" fmla="*/ 24606 h 468"/>
                <a:gd name="T28" fmla="*/ 138372 w 349"/>
                <a:gd name="T29" fmla="*/ 212725 h 468"/>
                <a:gd name="T30" fmla="*/ 127728 w 349"/>
                <a:gd name="T31" fmla="*/ 276225 h 468"/>
                <a:gd name="T32" fmla="*/ 91361 w 349"/>
                <a:gd name="T33" fmla="*/ 311944 h 468"/>
                <a:gd name="T34" fmla="*/ 66525 w 349"/>
                <a:gd name="T35" fmla="*/ 323850 h 468"/>
                <a:gd name="T36" fmla="*/ 25723 w 349"/>
                <a:gd name="T37" fmla="*/ 323850 h 468"/>
                <a:gd name="T38" fmla="*/ 0 w 349"/>
                <a:gd name="T39" fmla="*/ 342106 h 4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9" h="468">
                  <a:moveTo>
                    <a:pt x="0" y="431"/>
                  </a:moveTo>
                  <a:lnTo>
                    <a:pt x="13" y="447"/>
                  </a:lnTo>
                  <a:lnTo>
                    <a:pt x="55" y="447"/>
                  </a:lnTo>
                  <a:lnTo>
                    <a:pt x="89" y="468"/>
                  </a:lnTo>
                  <a:lnTo>
                    <a:pt x="122" y="447"/>
                  </a:lnTo>
                  <a:lnTo>
                    <a:pt x="156" y="385"/>
                  </a:lnTo>
                  <a:lnTo>
                    <a:pt x="273" y="373"/>
                  </a:lnTo>
                  <a:lnTo>
                    <a:pt x="294" y="356"/>
                  </a:lnTo>
                  <a:lnTo>
                    <a:pt x="328" y="268"/>
                  </a:lnTo>
                  <a:lnTo>
                    <a:pt x="349" y="96"/>
                  </a:lnTo>
                  <a:lnTo>
                    <a:pt x="349" y="14"/>
                  </a:lnTo>
                  <a:lnTo>
                    <a:pt x="342" y="8"/>
                  </a:lnTo>
                  <a:lnTo>
                    <a:pt x="294" y="0"/>
                  </a:lnTo>
                  <a:lnTo>
                    <a:pt x="259" y="31"/>
                  </a:lnTo>
                  <a:lnTo>
                    <a:pt x="156" y="268"/>
                  </a:lnTo>
                  <a:lnTo>
                    <a:pt x="144" y="348"/>
                  </a:lnTo>
                  <a:lnTo>
                    <a:pt x="103" y="393"/>
                  </a:lnTo>
                  <a:lnTo>
                    <a:pt x="75" y="408"/>
                  </a:lnTo>
                  <a:lnTo>
                    <a:pt x="29" y="408"/>
                  </a:lnTo>
                  <a:lnTo>
                    <a:pt x="0" y="431"/>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29" name="Freeform 17">
              <a:extLst>
                <a:ext uri="{FF2B5EF4-FFF2-40B4-BE49-F238E27FC236}">
                  <a16:creationId xmlns:a16="http://schemas.microsoft.com/office/drawing/2014/main" id="{9C9FB7E7-F1B3-4498-A161-BA4C42FF7F15}"/>
                </a:ext>
              </a:extLst>
            </p:cNvPr>
            <p:cNvSpPr>
              <a:spLocks/>
            </p:cNvSpPr>
            <p:nvPr/>
          </p:nvSpPr>
          <p:spPr bwMode="auto">
            <a:xfrm>
              <a:off x="11660080" y="4922595"/>
              <a:ext cx="143368" cy="143368"/>
            </a:xfrm>
            <a:custGeom>
              <a:avLst/>
              <a:gdLst>
                <a:gd name="T0" fmla="*/ 0 w 227"/>
                <a:gd name="T1" fmla="*/ 193675 h 252"/>
                <a:gd name="T2" fmla="*/ 6168 w 227"/>
                <a:gd name="T3" fmla="*/ 200025 h 252"/>
                <a:gd name="T4" fmla="*/ 36128 w 227"/>
                <a:gd name="T5" fmla="*/ 200025 h 252"/>
                <a:gd name="T6" fmla="*/ 54632 w 227"/>
                <a:gd name="T7" fmla="*/ 181769 h 252"/>
                <a:gd name="T8" fmla="*/ 149798 w 227"/>
                <a:gd name="T9" fmla="*/ 134144 h 252"/>
                <a:gd name="T10" fmla="*/ 186807 w 227"/>
                <a:gd name="T11" fmla="*/ 111125 h 252"/>
                <a:gd name="T12" fmla="*/ 200025 w 227"/>
                <a:gd name="T13" fmla="*/ 28575 h 252"/>
                <a:gd name="T14" fmla="*/ 192094 w 227"/>
                <a:gd name="T15" fmla="*/ 6350 h 252"/>
                <a:gd name="T16" fmla="*/ 186807 w 227"/>
                <a:gd name="T17" fmla="*/ 0 h 252"/>
                <a:gd name="T18" fmla="*/ 172709 w 227"/>
                <a:gd name="T19" fmla="*/ 6350 h 252"/>
                <a:gd name="T20" fmla="*/ 149798 w 227"/>
                <a:gd name="T21" fmla="*/ 46038 h 252"/>
                <a:gd name="T22" fmla="*/ 138343 w 227"/>
                <a:gd name="T23" fmla="*/ 53181 h 252"/>
                <a:gd name="T24" fmla="*/ 83711 w 227"/>
                <a:gd name="T25" fmla="*/ 57944 h 252"/>
                <a:gd name="T26" fmla="*/ 42296 w 227"/>
                <a:gd name="T27" fmla="*/ 76200 h 252"/>
                <a:gd name="T28" fmla="*/ 6168 w 227"/>
                <a:gd name="T29" fmla="*/ 157163 h 252"/>
                <a:gd name="T30" fmla="*/ 0 w 227"/>
                <a:gd name="T31" fmla="*/ 193675 h 2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7" h="252">
                  <a:moveTo>
                    <a:pt x="0" y="244"/>
                  </a:moveTo>
                  <a:lnTo>
                    <a:pt x="7" y="252"/>
                  </a:lnTo>
                  <a:lnTo>
                    <a:pt x="41" y="252"/>
                  </a:lnTo>
                  <a:lnTo>
                    <a:pt x="62" y="229"/>
                  </a:lnTo>
                  <a:lnTo>
                    <a:pt x="170" y="169"/>
                  </a:lnTo>
                  <a:lnTo>
                    <a:pt x="212" y="140"/>
                  </a:lnTo>
                  <a:lnTo>
                    <a:pt x="227" y="36"/>
                  </a:lnTo>
                  <a:lnTo>
                    <a:pt x="218" y="8"/>
                  </a:lnTo>
                  <a:lnTo>
                    <a:pt x="212" y="0"/>
                  </a:lnTo>
                  <a:lnTo>
                    <a:pt x="196" y="8"/>
                  </a:lnTo>
                  <a:lnTo>
                    <a:pt x="170" y="58"/>
                  </a:lnTo>
                  <a:lnTo>
                    <a:pt x="157" y="67"/>
                  </a:lnTo>
                  <a:lnTo>
                    <a:pt x="95" y="73"/>
                  </a:lnTo>
                  <a:lnTo>
                    <a:pt x="48" y="96"/>
                  </a:lnTo>
                  <a:lnTo>
                    <a:pt x="7" y="198"/>
                  </a:lnTo>
                  <a:lnTo>
                    <a:pt x="0" y="244"/>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30" name="Freeform 18">
              <a:extLst>
                <a:ext uri="{FF2B5EF4-FFF2-40B4-BE49-F238E27FC236}">
                  <a16:creationId xmlns:a16="http://schemas.microsoft.com/office/drawing/2014/main" id="{16D0B064-E63D-49FD-9BBF-D7702BBB6036}"/>
                </a:ext>
              </a:extLst>
            </p:cNvPr>
            <p:cNvSpPr>
              <a:spLocks/>
            </p:cNvSpPr>
            <p:nvPr/>
          </p:nvSpPr>
          <p:spPr bwMode="auto">
            <a:xfrm>
              <a:off x="10219575" y="5441450"/>
              <a:ext cx="100130" cy="62581"/>
            </a:xfrm>
            <a:custGeom>
              <a:avLst/>
              <a:gdLst>
                <a:gd name="T0" fmla="*/ 0 w 158"/>
                <a:gd name="T1" fmla="*/ 35245 h 109"/>
                <a:gd name="T2" fmla="*/ 19452 w 158"/>
                <a:gd name="T3" fmla="*/ 22429 h 109"/>
                <a:gd name="T4" fmla="*/ 48630 w 158"/>
                <a:gd name="T5" fmla="*/ 41653 h 109"/>
                <a:gd name="T6" fmla="*/ 72503 w 158"/>
                <a:gd name="T7" fmla="*/ 41653 h 109"/>
                <a:gd name="T8" fmla="*/ 125553 w 158"/>
                <a:gd name="T9" fmla="*/ 0 h 109"/>
                <a:gd name="T10" fmla="*/ 139700 w 158"/>
                <a:gd name="T11" fmla="*/ 0 h 109"/>
                <a:gd name="T12" fmla="*/ 84881 w 158"/>
                <a:gd name="T13" fmla="*/ 87312 h 109"/>
                <a:gd name="T14" fmla="*/ 54819 w 158"/>
                <a:gd name="T15" fmla="*/ 70490 h 109"/>
                <a:gd name="T16" fmla="*/ 23873 w 158"/>
                <a:gd name="T17" fmla="*/ 64082 h 109"/>
                <a:gd name="T18" fmla="*/ 0 w 158"/>
                <a:gd name="T19" fmla="*/ 35245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8" h="109">
                  <a:moveTo>
                    <a:pt x="0" y="44"/>
                  </a:moveTo>
                  <a:lnTo>
                    <a:pt x="22" y="28"/>
                  </a:lnTo>
                  <a:lnTo>
                    <a:pt x="55" y="52"/>
                  </a:lnTo>
                  <a:lnTo>
                    <a:pt x="82" y="52"/>
                  </a:lnTo>
                  <a:lnTo>
                    <a:pt x="142" y="0"/>
                  </a:lnTo>
                  <a:lnTo>
                    <a:pt x="158" y="0"/>
                  </a:lnTo>
                  <a:lnTo>
                    <a:pt x="96" y="109"/>
                  </a:lnTo>
                  <a:lnTo>
                    <a:pt x="62" y="88"/>
                  </a:lnTo>
                  <a:lnTo>
                    <a:pt x="27" y="80"/>
                  </a:lnTo>
                  <a:lnTo>
                    <a:pt x="0" y="44"/>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31" name="Freeform 19">
              <a:extLst>
                <a:ext uri="{FF2B5EF4-FFF2-40B4-BE49-F238E27FC236}">
                  <a16:creationId xmlns:a16="http://schemas.microsoft.com/office/drawing/2014/main" id="{6E2E0FC7-A69D-4F1A-801C-FECCC09B7CD1}"/>
                </a:ext>
              </a:extLst>
            </p:cNvPr>
            <p:cNvSpPr>
              <a:spLocks/>
            </p:cNvSpPr>
            <p:nvPr/>
          </p:nvSpPr>
          <p:spPr bwMode="auto">
            <a:xfrm>
              <a:off x="10279880" y="5065963"/>
              <a:ext cx="91027" cy="139954"/>
            </a:xfrm>
            <a:custGeom>
              <a:avLst/>
              <a:gdLst>
                <a:gd name="T0" fmla="*/ 0 w 143"/>
                <a:gd name="T1" fmla="*/ 41613 h 244"/>
                <a:gd name="T2" fmla="*/ 30196 w 143"/>
                <a:gd name="T3" fmla="*/ 112036 h 244"/>
                <a:gd name="T4" fmla="*/ 55063 w 143"/>
                <a:gd name="T5" fmla="*/ 143245 h 244"/>
                <a:gd name="T6" fmla="*/ 65720 w 143"/>
                <a:gd name="T7" fmla="*/ 183258 h 244"/>
                <a:gd name="T8" fmla="*/ 78154 w 143"/>
                <a:gd name="T9" fmla="*/ 195262 h 244"/>
                <a:gd name="T10" fmla="*/ 103909 w 143"/>
                <a:gd name="T11" fmla="*/ 160051 h 244"/>
                <a:gd name="T12" fmla="*/ 127000 w 143"/>
                <a:gd name="T13" fmla="*/ 84827 h 244"/>
                <a:gd name="T14" fmla="*/ 120783 w 143"/>
                <a:gd name="T15" fmla="*/ 35211 h 244"/>
                <a:gd name="T16" fmla="*/ 103909 w 143"/>
                <a:gd name="T17" fmla="*/ 18406 h 244"/>
                <a:gd name="T18" fmla="*/ 48846 w 143"/>
                <a:gd name="T19" fmla="*/ 0 h 244"/>
                <a:gd name="T20" fmla="*/ 0 w 143"/>
                <a:gd name="T21" fmla="*/ 41613 h 2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3" h="244">
                  <a:moveTo>
                    <a:pt x="0" y="52"/>
                  </a:moveTo>
                  <a:lnTo>
                    <a:pt x="34" y="140"/>
                  </a:lnTo>
                  <a:lnTo>
                    <a:pt x="62" y="179"/>
                  </a:lnTo>
                  <a:lnTo>
                    <a:pt x="74" y="229"/>
                  </a:lnTo>
                  <a:lnTo>
                    <a:pt x="88" y="244"/>
                  </a:lnTo>
                  <a:lnTo>
                    <a:pt x="117" y="200"/>
                  </a:lnTo>
                  <a:lnTo>
                    <a:pt x="143" y="106"/>
                  </a:lnTo>
                  <a:lnTo>
                    <a:pt x="136" y="44"/>
                  </a:lnTo>
                  <a:lnTo>
                    <a:pt x="117" y="23"/>
                  </a:lnTo>
                  <a:lnTo>
                    <a:pt x="55" y="0"/>
                  </a:lnTo>
                  <a:lnTo>
                    <a:pt x="0" y="52"/>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32" name="Freeform 20">
              <a:extLst>
                <a:ext uri="{FF2B5EF4-FFF2-40B4-BE49-F238E27FC236}">
                  <a16:creationId xmlns:a16="http://schemas.microsoft.com/office/drawing/2014/main" id="{8FBD82F0-CF7B-46E0-BECF-62878C4BC779}"/>
                </a:ext>
              </a:extLst>
            </p:cNvPr>
            <p:cNvSpPr>
              <a:spLocks/>
            </p:cNvSpPr>
            <p:nvPr/>
          </p:nvSpPr>
          <p:spPr bwMode="auto">
            <a:xfrm>
              <a:off x="10497208" y="5293531"/>
              <a:ext cx="80786" cy="76235"/>
            </a:xfrm>
            <a:custGeom>
              <a:avLst/>
              <a:gdLst>
                <a:gd name="T0" fmla="*/ 0 w 129"/>
                <a:gd name="T1" fmla="*/ 39986 h 133"/>
                <a:gd name="T2" fmla="*/ 6116 w 129"/>
                <a:gd name="T3" fmla="*/ 81571 h 133"/>
                <a:gd name="T4" fmla="*/ 28833 w 129"/>
                <a:gd name="T5" fmla="*/ 106362 h 133"/>
                <a:gd name="T6" fmla="*/ 58540 w 129"/>
                <a:gd name="T7" fmla="*/ 106362 h 133"/>
                <a:gd name="T8" fmla="*/ 102227 w 129"/>
                <a:gd name="T9" fmla="*/ 76773 h 133"/>
                <a:gd name="T10" fmla="*/ 112712 w 129"/>
                <a:gd name="T11" fmla="*/ 58379 h 133"/>
                <a:gd name="T12" fmla="*/ 54172 w 129"/>
                <a:gd name="T13" fmla="*/ 0 h 133"/>
                <a:gd name="T14" fmla="*/ 22717 w 129"/>
                <a:gd name="T15" fmla="*/ 10396 h 133"/>
                <a:gd name="T16" fmla="*/ 0 w 129"/>
                <a:gd name="T17" fmla="*/ 39986 h 1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9" h="133">
                  <a:moveTo>
                    <a:pt x="0" y="50"/>
                  </a:moveTo>
                  <a:lnTo>
                    <a:pt x="7" y="102"/>
                  </a:lnTo>
                  <a:lnTo>
                    <a:pt x="33" y="133"/>
                  </a:lnTo>
                  <a:lnTo>
                    <a:pt x="67" y="133"/>
                  </a:lnTo>
                  <a:lnTo>
                    <a:pt x="117" y="96"/>
                  </a:lnTo>
                  <a:lnTo>
                    <a:pt x="129" y="73"/>
                  </a:lnTo>
                  <a:lnTo>
                    <a:pt x="62" y="0"/>
                  </a:lnTo>
                  <a:lnTo>
                    <a:pt x="26" y="13"/>
                  </a:lnTo>
                  <a:lnTo>
                    <a:pt x="0" y="50"/>
                  </a:lnTo>
                  <a:close/>
                </a:path>
              </a:pathLst>
            </a:custGeom>
            <a:solidFill>
              <a:schemeClr val="bg1"/>
            </a:solidFill>
            <a:ln w="1651">
              <a:noFill/>
              <a:prstDash val="solid"/>
              <a:round/>
              <a:headEnd/>
              <a:tailEnd/>
            </a:ln>
          </p:spPr>
          <p:txBody>
            <a:bodyPr/>
            <a:lstStyle/>
            <a:p>
              <a:pPr>
                <a:defRPr/>
              </a:pPr>
              <a:endParaRPr lang="es-ES_tradnl"/>
            </a:p>
          </p:txBody>
        </p:sp>
        <p:sp>
          <p:nvSpPr>
            <p:cNvPr id="233" name="Freeform 21">
              <a:extLst>
                <a:ext uri="{FF2B5EF4-FFF2-40B4-BE49-F238E27FC236}">
                  <a16:creationId xmlns:a16="http://schemas.microsoft.com/office/drawing/2014/main" id="{3319D99B-EE65-47DA-8B9B-82791F373823}"/>
                </a:ext>
              </a:extLst>
            </p:cNvPr>
            <p:cNvSpPr>
              <a:spLocks/>
            </p:cNvSpPr>
            <p:nvPr/>
          </p:nvSpPr>
          <p:spPr bwMode="auto">
            <a:xfrm>
              <a:off x="10643989" y="5168369"/>
              <a:ext cx="258290" cy="213914"/>
            </a:xfrm>
            <a:custGeom>
              <a:avLst/>
              <a:gdLst>
                <a:gd name="T0" fmla="*/ 0 w 409"/>
                <a:gd name="T1" fmla="*/ 127455 h 377"/>
                <a:gd name="T2" fmla="*/ 0 w 409"/>
                <a:gd name="T3" fmla="*/ 117163 h 377"/>
                <a:gd name="T4" fmla="*/ 30838 w 409"/>
                <a:gd name="T5" fmla="*/ 104497 h 377"/>
                <a:gd name="T6" fmla="*/ 119827 w 409"/>
                <a:gd name="T7" fmla="*/ 92622 h 377"/>
                <a:gd name="T8" fmla="*/ 174454 w 409"/>
                <a:gd name="T9" fmla="*/ 92622 h 377"/>
                <a:gd name="T10" fmla="*/ 204411 w 409"/>
                <a:gd name="T11" fmla="*/ 82331 h 377"/>
                <a:gd name="T12" fmla="*/ 233487 w 409"/>
                <a:gd name="T13" fmla="*/ 28499 h 377"/>
                <a:gd name="T14" fmla="*/ 265206 w 409"/>
                <a:gd name="T15" fmla="*/ 16625 h 377"/>
                <a:gd name="T16" fmla="*/ 347147 w 409"/>
                <a:gd name="T17" fmla="*/ 0 h 377"/>
                <a:gd name="T18" fmla="*/ 360363 w 409"/>
                <a:gd name="T19" fmla="*/ 8708 h 377"/>
                <a:gd name="T20" fmla="*/ 360363 w 409"/>
                <a:gd name="T21" fmla="*/ 39582 h 377"/>
                <a:gd name="T22" fmla="*/ 324239 w 409"/>
                <a:gd name="T23" fmla="*/ 51457 h 377"/>
                <a:gd name="T24" fmla="*/ 271374 w 409"/>
                <a:gd name="T25" fmla="*/ 92622 h 377"/>
                <a:gd name="T26" fmla="*/ 251990 w 409"/>
                <a:gd name="T27" fmla="*/ 156746 h 377"/>
                <a:gd name="T28" fmla="*/ 186790 w 409"/>
                <a:gd name="T29" fmla="*/ 280242 h 377"/>
                <a:gd name="T30" fmla="*/ 95157 w 409"/>
                <a:gd name="T31" fmla="*/ 298450 h 377"/>
                <a:gd name="T32" fmla="*/ 77535 w 409"/>
                <a:gd name="T33" fmla="*/ 244618 h 377"/>
                <a:gd name="T34" fmla="*/ 47578 w 409"/>
                <a:gd name="T35" fmla="*/ 214536 h 377"/>
                <a:gd name="T36" fmla="*/ 30838 w 409"/>
                <a:gd name="T37" fmla="*/ 163079 h 377"/>
                <a:gd name="T38" fmla="*/ 0 w 409"/>
                <a:gd name="T39" fmla="*/ 127455 h 3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9" h="377">
                  <a:moveTo>
                    <a:pt x="0" y="161"/>
                  </a:moveTo>
                  <a:lnTo>
                    <a:pt x="0" y="148"/>
                  </a:lnTo>
                  <a:lnTo>
                    <a:pt x="35" y="132"/>
                  </a:lnTo>
                  <a:lnTo>
                    <a:pt x="136" y="117"/>
                  </a:lnTo>
                  <a:lnTo>
                    <a:pt x="198" y="117"/>
                  </a:lnTo>
                  <a:lnTo>
                    <a:pt x="232" y="104"/>
                  </a:lnTo>
                  <a:lnTo>
                    <a:pt x="265" y="36"/>
                  </a:lnTo>
                  <a:lnTo>
                    <a:pt x="301" y="21"/>
                  </a:lnTo>
                  <a:lnTo>
                    <a:pt x="394" y="0"/>
                  </a:lnTo>
                  <a:lnTo>
                    <a:pt x="409" y="11"/>
                  </a:lnTo>
                  <a:lnTo>
                    <a:pt x="409" y="50"/>
                  </a:lnTo>
                  <a:lnTo>
                    <a:pt x="368" y="65"/>
                  </a:lnTo>
                  <a:lnTo>
                    <a:pt x="308" y="117"/>
                  </a:lnTo>
                  <a:lnTo>
                    <a:pt x="286" y="198"/>
                  </a:lnTo>
                  <a:lnTo>
                    <a:pt x="212" y="354"/>
                  </a:lnTo>
                  <a:lnTo>
                    <a:pt x="108" y="377"/>
                  </a:lnTo>
                  <a:lnTo>
                    <a:pt x="88" y="309"/>
                  </a:lnTo>
                  <a:lnTo>
                    <a:pt x="54" y="271"/>
                  </a:lnTo>
                  <a:lnTo>
                    <a:pt x="35" y="206"/>
                  </a:lnTo>
                  <a:lnTo>
                    <a:pt x="0" y="161"/>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34" name="Freeform 28">
              <a:extLst>
                <a:ext uri="{FF2B5EF4-FFF2-40B4-BE49-F238E27FC236}">
                  <a16:creationId xmlns:a16="http://schemas.microsoft.com/office/drawing/2014/main" id="{1A15B9DB-EEB2-4FA5-97B8-A3E2380D3AE7}"/>
                </a:ext>
              </a:extLst>
            </p:cNvPr>
            <p:cNvSpPr>
              <a:spLocks/>
            </p:cNvSpPr>
            <p:nvPr/>
          </p:nvSpPr>
          <p:spPr bwMode="auto">
            <a:xfrm>
              <a:off x="9134871" y="2842284"/>
              <a:ext cx="273082" cy="265117"/>
            </a:xfrm>
            <a:custGeom>
              <a:avLst/>
              <a:gdLst>
                <a:gd name="T0" fmla="*/ 0 w 430"/>
                <a:gd name="T1" fmla="*/ 170718 h 468"/>
                <a:gd name="T2" fmla="*/ 0 w 430"/>
                <a:gd name="T3" fmla="*/ 141474 h 468"/>
                <a:gd name="T4" fmla="*/ 31012 w 430"/>
                <a:gd name="T5" fmla="*/ 135151 h 468"/>
                <a:gd name="T6" fmla="*/ 73542 w 430"/>
                <a:gd name="T7" fmla="*/ 146216 h 468"/>
                <a:gd name="T8" fmla="*/ 79744 w 430"/>
                <a:gd name="T9" fmla="*/ 141474 h 468"/>
                <a:gd name="T10" fmla="*/ 79744 w 430"/>
                <a:gd name="T11" fmla="*/ 123296 h 468"/>
                <a:gd name="T12" fmla="*/ 31012 w 430"/>
                <a:gd name="T13" fmla="*/ 59277 h 468"/>
                <a:gd name="T14" fmla="*/ 31012 w 430"/>
                <a:gd name="T15" fmla="*/ 22920 h 468"/>
                <a:gd name="T16" fmla="*/ 73542 w 430"/>
                <a:gd name="T17" fmla="*/ 36357 h 468"/>
                <a:gd name="T18" fmla="*/ 84174 w 430"/>
                <a:gd name="T19" fmla="*/ 0 h 468"/>
                <a:gd name="T20" fmla="*/ 108984 w 430"/>
                <a:gd name="T21" fmla="*/ 0 h 468"/>
                <a:gd name="T22" fmla="*/ 145312 w 430"/>
                <a:gd name="T23" fmla="*/ 70342 h 468"/>
                <a:gd name="T24" fmla="*/ 175437 w 430"/>
                <a:gd name="T25" fmla="*/ 70342 h 468"/>
                <a:gd name="T26" fmla="*/ 200247 w 430"/>
                <a:gd name="T27" fmla="*/ 88520 h 468"/>
                <a:gd name="T28" fmla="*/ 217967 w 430"/>
                <a:gd name="T29" fmla="*/ 88520 h 468"/>
                <a:gd name="T30" fmla="*/ 248979 w 430"/>
                <a:gd name="T31" fmla="*/ 47422 h 468"/>
                <a:gd name="T32" fmla="*/ 266700 w 430"/>
                <a:gd name="T33" fmla="*/ 53744 h 468"/>
                <a:gd name="T34" fmla="*/ 266700 w 430"/>
                <a:gd name="T35" fmla="*/ 82197 h 468"/>
                <a:gd name="T36" fmla="*/ 253409 w 430"/>
                <a:gd name="T37" fmla="*/ 105118 h 468"/>
                <a:gd name="T38" fmla="*/ 259612 w 430"/>
                <a:gd name="T39" fmla="*/ 116973 h 468"/>
                <a:gd name="T40" fmla="*/ 285307 w 430"/>
                <a:gd name="T41" fmla="*/ 129619 h 468"/>
                <a:gd name="T42" fmla="*/ 340242 w 430"/>
                <a:gd name="T43" fmla="*/ 129619 h 468"/>
                <a:gd name="T44" fmla="*/ 362393 w 430"/>
                <a:gd name="T45" fmla="*/ 141474 h 468"/>
                <a:gd name="T46" fmla="*/ 381000 w 430"/>
                <a:gd name="T47" fmla="*/ 205493 h 468"/>
                <a:gd name="T48" fmla="*/ 362393 w 430"/>
                <a:gd name="T49" fmla="*/ 275045 h 468"/>
                <a:gd name="T50" fmla="*/ 302142 w 430"/>
                <a:gd name="T51" fmla="*/ 294014 h 468"/>
                <a:gd name="T52" fmla="*/ 326065 w 430"/>
                <a:gd name="T53" fmla="*/ 322466 h 468"/>
                <a:gd name="T54" fmla="*/ 321635 w 430"/>
                <a:gd name="T55" fmla="*/ 339064 h 468"/>
                <a:gd name="T56" fmla="*/ 285307 w 430"/>
                <a:gd name="T57" fmla="*/ 369888 h 468"/>
                <a:gd name="T58" fmla="*/ 217967 w 430"/>
                <a:gd name="T59" fmla="*/ 357242 h 468"/>
                <a:gd name="T60" fmla="*/ 217967 w 430"/>
                <a:gd name="T61" fmla="*/ 316144 h 468"/>
                <a:gd name="T62" fmla="*/ 200247 w 430"/>
                <a:gd name="T63" fmla="*/ 304288 h 468"/>
                <a:gd name="T64" fmla="*/ 163919 w 430"/>
                <a:gd name="T65" fmla="*/ 316144 h 468"/>
                <a:gd name="T66" fmla="*/ 149742 w 430"/>
                <a:gd name="T67" fmla="*/ 310611 h 468"/>
                <a:gd name="T68" fmla="*/ 126705 w 430"/>
                <a:gd name="T69" fmla="*/ 264770 h 468"/>
                <a:gd name="T70" fmla="*/ 84174 w 430"/>
                <a:gd name="T71" fmla="*/ 252915 h 468"/>
                <a:gd name="T72" fmla="*/ 54049 w 430"/>
                <a:gd name="T73" fmla="*/ 222091 h 468"/>
                <a:gd name="T74" fmla="*/ 35442 w 430"/>
                <a:gd name="T75" fmla="*/ 222091 h 468"/>
                <a:gd name="T76" fmla="*/ 23037 w 430"/>
                <a:gd name="T77" fmla="*/ 211816 h 468"/>
                <a:gd name="T78" fmla="*/ 41644 w 430"/>
                <a:gd name="T79" fmla="*/ 170718 h 468"/>
                <a:gd name="T80" fmla="*/ 6202 w 430"/>
                <a:gd name="T81" fmla="*/ 176250 h 468"/>
                <a:gd name="T82" fmla="*/ 0 w 430"/>
                <a:gd name="T83" fmla="*/ 170718 h 4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0" h="468">
                  <a:moveTo>
                    <a:pt x="0" y="216"/>
                  </a:moveTo>
                  <a:lnTo>
                    <a:pt x="0" y="179"/>
                  </a:lnTo>
                  <a:lnTo>
                    <a:pt x="35" y="171"/>
                  </a:lnTo>
                  <a:lnTo>
                    <a:pt x="83" y="185"/>
                  </a:lnTo>
                  <a:lnTo>
                    <a:pt x="90" y="179"/>
                  </a:lnTo>
                  <a:lnTo>
                    <a:pt x="90" y="156"/>
                  </a:lnTo>
                  <a:lnTo>
                    <a:pt x="35" y="75"/>
                  </a:lnTo>
                  <a:lnTo>
                    <a:pt x="35" y="29"/>
                  </a:lnTo>
                  <a:lnTo>
                    <a:pt x="83" y="46"/>
                  </a:lnTo>
                  <a:lnTo>
                    <a:pt x="95" y="0"/>
                  </a:lnTo>
                  <a:lnTo>
                    <a:pt x="123" y="0"/>
                  </a:lnTo>
                  <a:lnTo>
                    <a:pt x="164" y="89"/>
                  </a:lnTo>
                  <a:lnTo>
                    <a:pt x="198" y="89"/>
                  </a:lnTo>
                  <a:lnTo>
                    <a:pt x="226" y="112"/>
                  </a:lnTo>
                  <a:lnTo>
                    <a:pt x="246" y="112"/>
                  </a:lnTo>
                  <a:lnTo>
                    <a:pt x="281" y="60"/>
                  </a:lnTo>
                  <a:lnTo>
                    <a:pt x="301" y="68"/>
                  </a:lnTo>
                  <a:lnTo>
                    <a:pt x="301" y="104"/>
                  </a:lnTo>
                  <a:lnTo>
                    <a:pt x="286" y="133"/>
                  </a:lnTo>
                  <a:lnTo>
                    <a:pt x="293" y="148"/>
                  </a:lnTo>
                  <a:lnTo>
                    <a:pt x="322" y="164"/>
                  </a:lnTo>
                  <a:lnTo>
                    <a:pt x="384" y="164"/>
                  </a:lnTo>
                  <a:lnTo>
                    <a:pt x="409" y="179"/>
                  </a:lnTo>
                  <a:lnTo>
                    <a:pt x="430" y="260"/>
                  </a:lnTo>
                  <a:lnTo>
                    <a:pt x="409" y="348"/>
                  </a:lnTo>
                  <a:lnTo>
                    <a:pt x="341" y="372"/>
                  </a:lnTo>
                  <a:lnTo>
                    <a:pt x="368" y="408"/>
                  </a:lnTo>
                  <a:lnTo>
                    <a:pt x="363" y="429"/>
                  </a:lnTo>
                  <a:lnTo>
                    <a:pt x="322" y="468"/>
                  </a:lnTo>
                  <a:lnTo>
                    <a:pt x="246" y="452"/>
                  </a:lnTo>
                  <a:lnTo>
                    <a:pt x="246" y="400"/>
                  </a:lnTo>
                  <a:lnTo>
                    <a:pt x="226" y="385"/>
                  </a:lnTo>
                  <a:lnTo>
                    <a:pt x="185" y="400"/>
                  </a:lnTo>
                  <a:lnTo>
                    <a:pt x="169" y="393"/>
                  </a:lnTo>
                  <a:lnTo>
                    <a:pt x="143" y="335"/>
                  </a:lnTo>
                  <a:lnTo>
                    <a:pt x="95" y="320"/>
                  </a:lnTo>
                  <a:lnTo>
                    <a:pt x="61" y="281"/>
                  </a:lnTo>
                  <a:lnTo>
                    <a:pt x="40" y="281"/>
                  </a:lnTo>
                  <a:lnTo>
                    <a:pt x="26" y="268"/>
                  </a:lnTo>
                  <a:lnTo>
                    <a:pt x="47" y="216"/>
                  </a:lnTo>
                  <a:lnTo>
                    <a:pt x="7" y="223"/>
                  </a:lnTo>
                  <a:lnTo>
                    <a:pt x="0" y="216"/>
                  </a:lnTo>
                  <a:close/>
                </a:path>
              </a:pathLst>
            </a:custGeom>
            <a:solidFill>
              <a:srgbClr val="7C42A8"/>
            </a:solidFill>
            <a:ln>
              <a:solidFill>
                <a:schemeClr val="tx1">
                  <a:lumMod val="50000"/>
                  <a:lumOff val="50000"/>
                </a:schemeClr>
              </a:solidFill>
            </a:ln>
          </p:spPr>
          <p:txBody>
            <a:bodyPr/>
            <a:lstStyle/>
            <a:p>
              <a:pPr>
                <a:defRPr/>
              </a:pPr>
              <a:endParaRPr lang="es-ES_tradnl"/>
            </a:p>
          </p:txBody>
        </p:sp>
        <p:sp>
          <p:nvSpPr>
            <p:cNvPr id="235" name="Freeform 29">
              <a:extLst>
                <a:ext uri="{FF2B5EF4-FFF2-40B4-BE49-F238E27FC236}">
                  <a16:creationId xmlns:a16="http://schemas.microsoft.com/office/drawing/2014/main" id="{E0A762AD-DE8B-4674-80B0-53221F3990DC}"/>
                </a:ext>
              </a:extLst>
            </p:cNvPr>
            <p:cNvSpPr>
              <a:spLocks/>
            </p:cNvSpPr>
            <p:nvPr/>
          </p:nvSpPr>
          <p:spPr bwMode="auto">
            <a:xfrm>
              <a:off x="8055061" y="2656817"/>
              <a:ext cx="722528" cy="269668"/>
            </a:xfrm>
            <a:custGeom>
              <a:avLst/>
              <a:gdLst>
                <a:gd name="T0" fmla="*/ 17670 w 1141"/>
                <a:gd name="T1" fmla="*/ 140791 h 473"/>
                <a:gd name="T2" fmla="*/ 60077 w 1141"/>
                <a:gd name="T3" fmla="*/ 235446 h 473"/>
                <a:gd name="T4" fmla="*/ 90999 w 1141"/>
                <a:gd name="T5" fmla="*/ 258514 h 473"/>
                <a:gd name="T6" fmla="*/ 133407 w 1141"/>
                <a:gd name="T7" fmla="*/ 240219 h 473"/>
                <a:gd name="T8" fmla="*/ 133407 w 1141"/>
                <a:gd name="T9" fmla="*/ 276809 h 473"/>
                <a:gd name="T10" fmla="*/ 72446 w 1141"/>
                <a:gd name="T11" fmla="*/ 334875 h 473"/>
                <a:gd name="T12" fmla="*/ 114854 w 1141"/>
                <a:gd name="T13" fmla="*/ 376237 h 473"/>
                <a:gd name="T14" fmla="*/ 222639 w 1141"/>
                <a:gd name="T15" fmla="*/ 357942 h 473"/>
                <a:gd name="T16" fmla="*/ 259746 w 1141"/>
                <a:gd name="T17" fmla="*/ 329307 h 473"/>
                <a:gd name="T18" fmla="*/ 350745 w 1141"/>
                <a:gd name="T19" fmla="*/ 312603 h 473"/>
                <a:gd name="T20" fmla="*/ 409939 w 1141"/>
                <a:gd name="T21" fmla="*/ 318171 h 473"/>
                <a:gd name="T22" fmla="*/ 517725 w 1141"/>
                <a:gd name="T23" fmla="*/ 341238 h 473"/>
                <a:gd name="T24" fmla="*/ 566317 w 1141"/>
                <a:gd name="T25" fmla="*/ 306239 h 473"/>
                <a:gd name="T26" fmla="*/ 693540 w 1141"/>
                <a:gd name="T27" fmla="*/ 295103 h 473"/>
                <a:gd name="T28" fmla="*/ 790723 w 1141"/>
                <a:gd name="T29" fmla="*/ 287945 h 473"/>
                <a:gd name="T30" fmla="*/ 862286 w 1141"/>
                <a:gd name="T31" fmla="*/ 217152 h 473"/>
                <a:gd name="T32" fmla="*/ 898509 w 1141"/>
                <a:gd name="T33" fmla="*/ 246582 h 473"/>
                <a:gd name="T34" fmla="*/ 940917 w 1141"/>
                <a:gd name="T35" fmla="*/ 206811 h 473"/>
                <a:gd name="T36" fmla="*/ 1001878 w 1141"/>
                <a:gd name="T37" fmla="*/ 188516 h 473"/>
                <a:gd name="T38" fmla="*/ 970072 w 1141"/>
                <a:gd name="T39" fmla="*/ 147154 h 473"/>
                <a:gd name="T40" fmla="*/ 887024 w 1141"/>
                <a:gd name="T41" fmla="*/ 112155 h 473"/>
                <a:gd name="T42" fmla="*/ 716510 w 1141"/>
                <a:gd name="T43" fmla="*/ 69202 h 473"/>
                <a:gd name="T44" fmla="*/ 657317 w 1141"/>
                <a:gd name="T45" fmla="*/ 89088 h 473"/>
                <a:gd name="T46" fmla="*/ 566317 w 1141"/>
                <a:gd name="T47" fmla="*/ 39771 h 473"/>
                <a:gd name="T48" fmla="*/ 505356 w 1141"/>
                <a:gd name="T49" fmla="*/ 0 h 473"/>
                <a:gd name="T50" fmla="*/ 421425 w 1141"/>
                <a:gd name="T51" fmla="*/ 52498 h 473"/>
                <a:gd name="T52" fmla="*/ 397570 w 1141"/>
                <a:gd name="T53" fmla="*/ 52498 h 473"/>
                <a:gd name="T54" fmla="*/ 283600 w 1141"/>
                <a:gd name="T55" fmla="*/ 39771 h 473"/>
                <a:gd name="T56" fmla="*/ 210271 w 1141"/>
                <a:gd name="T57" fmla="*/ 39771 h 473"/>
                <a:gd name="T58" fmla="*/ 169630 w 1141"/>
                <a:gd name="T59" fmla="*/ 66020 h 473"/>
                <a:gd name="T60" fmla="*/ 127223 w 1141"/>
                <a:gd name="T61" fmla="*/ 34999 h 473"/>
                <a:gd name="T62" fmla="*/ 42408 w 1141"/>
                <a:gd name="T63" fmla="*/ 69202 h 473"/>
                <a:gd name="T64" fmla="*/ 0 w 1141"/>
                <a:gd name="T65" fmla="*/ 112155 h 47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41" h="473">
                  <a:moveTo>
                    <a:pt x="0" y="141"/>
                  </a:moveTo>
                  <a:lnTo>
                    <a:pt x="20" y="177"/>
                  </a:lnTo>
                  <a:lnTo>
                    <a:pt x="48" y="281"/>
                  </a:lnTo>
                  <a:lnTo>
                    <a:pt x="68" y="296"/>
                  </a:lnTo>
                  <a:lnTo>
                    <a:pt x="82" y="325"/>
                  </a:lnTo>
                  <a:lnTo>
                    <a:pt x="103" y="325"/>
                  </a:lnTo>
                  <a:lnTo>
                    <a:pt x="130" y="310"/>
                  </a:lnTo>
                  <a:lnTo>
                    <a:pt x="151" y="302"/>
                  </a:lnTo>
                  <a:lnTo>
                    <a:pt x="163" y="310"/>
                  </a:lnTo>
                  <a:lnTo>
                    <a:pt x="151" y="348"/>
                  </a:lnTo>
                  <a:lnTo>
                    <a:pt x="75" y="400"/>
                  </a:lnTo>
                  <a:lnTo>
                    <a:pt x="82" y="421"/>
                  </a:lnTo>
                  <a:lnTo>
                    <a:pt x="124" y="445"/>
                  </a:lnTo>
                  <a:lnTo>
                    <a:pt x="130" y="473"/>
                  </a:lnTo>
                  <a:lnTo>
                    <a:pt x="211" y="437"/>
                  </a:lnTo>
                  <a:lnTo>
                    <a:pt x="252" y="450"/>
                  </a:lnTo>
                  <a:lnTo>
                    <a:pt x="278" y="445"/>
                  </a:lnTo>
                  <a:lnTo>
                    <a:pt x="294" y="414"/>
                  </a:lnTo>
                  <a:lnTo>
                    <a:pt x="335" y="385"/>
                  </a:lnTo>
                  <a:lnTo>
                    <a:pt x="397" y="393"/>
                  </a:lnTo>
                  <a:lnTo>
                    <a:pt x="431" y="385"/>
                  </a:lnTo>
                  <a:lnTo>
                    <a:pt x="464" y="400"/>
                  </a:lnTo>
                  <a:lnTo>
                    <a:pt x="524" y="393"/>
                  </a:lnTo>
                  <a:lnTo>
                    <a:pt x="586" y="429"/>
                  </a:lnTo>
                  <a:lnTo>
                    <a:pt x="620" y="393"/>
                  </a:lnTo>
                  <a:lnTo>
                    <a:pt x="641" y="385"/>
                  </a:lnTo>
                  <a:lnTo>
                    <a:pt x="737" y="400"/>
                  </a:lnTo>
                  <a:lnTo>
                    <a:pt x="785" y="371"/>
                  </a:lnTo>
                  <a:lnTo>
                    <a:pt x="845" y="377"/>
                  </a:lnTo>
                  <a:lnTo>
                    <a:pt x="895" y="362"/>
                  </a:lnTo>
                  <a:lnTo>
                    <a:pt x="914" y="310"/>
                  </a:lnTo>
                  <a:lnTo>
                    <a:pt x="976" y="273"/>
                  </a:lnTo>
                  <a:lnTo>
                    <a:pt x="997" y="281"/>
                  </a:lnTo>
                  <a:lnTo>
                    <a:pt x="1017" y="310"/>
                  </a:lnTo>
                  <a:lnTo>
                    <a:pt x="1045" y="296"/>
                  </a:lnTo>
                  <a:lnTo>
                    <a:pt x="1065" y="260"/>
                  </a:lnTo>
                  <a:lnTo>
                    <a:pt x="1119" y="250"/>
                  </a:lnTo>
                  <a:lnTo>
                    <a:pt x="1134" y="237"/>
                  </a:lnTo>
                  <a:lnTo>
                    <a:pt x="1141" y="193"/>
                  </a:lnTo>
                  <a:lnTo>
                    <a:pt x="1098" y="185"/>
                  </a:lnTo>
                  <a:lnTo>
                    <a:pt x="1050" y="154"/>
                  </a:lnTo>
                  <a:lnTo>
                    <a:pt x="1004" y="141"/>
                  </a:lnTo>
                  <a:lnTo>
                    <a:pt x="866" y="125"/>
                  </a:lnTo>
                  <a:lnTo>
                    <a:pt x="811" y="87"/>
                  </a:lnTo>
                  <a:lnTo>
                    <a:pt x="778" y="87"/>
                  </a:lnTo>
                  <a:lnTo>
                    <a:pt x="744" y="112"/>
                  </a:lnTo>
                  <a:lnTo>
                    <a:pt x="730" y="73"/>
                  </a:lnTo>
                  <a:lnTo>
                    <a:pt x="641" y="50"/>
                  </a:lnTo>
                  <a:lnTo>
                    <a:pt x="593" y="0"/>
                  </a:lnTo>
                  <a:lnTo>
                    <a:pt x="572" y="0"/>
                  </a:lnTo>
                  <a:lnTo>
                    <a:pt x="553" y="37"/>
                  </a:lnTo>
                  <a:lnTo>
                    <a:pt x="477" y="66"/>
                  </a:lnTo>
                  <a:lnTo>
                    <a:pt x="450" y="94"/>
                  </a:lnTo>
                  <a:lnTo>
                    <a:pt x="450" y="66"/>
                  </a:lnTo>
                  <a:lnTo>
                    <a:pt x="438" y="58"/>
                  </a:lnTo>
                  <a:lnTo>
                    <a:pt x="321" y="50"/>
                  </a:lnTo>
                  <a:lnTo>
                    <a:pt x="287" y="66"/>
                  </a:lnTo>
                  <a:lnTo>
                    <a:pt x="238" y="50"/>
                  </a:lnTo>
                  <a:lnTo>
                    <a:pt x="202" y="58"/>
                  </a:lnTo>
                  <a:lnTo>
                    <a:pt x="192" y="83"/>
                  </a:lnTo>
                  <a:lnTo>
                    <a:pt x="177" y="50"/>
                  </a:lnTo>
                  <a:lnTo>
                    <a:pt x="144" y="44"/>
                  </a:lnTo>
                  <a:lnTo>
                    <a:pt x="82" y="44"/>
                  </a:lnTo>
                  <a:lnTo>
                    <a:pt x="48" y="87"/>
                  </a:lnTo>
                  <a:lnTo>
                    <a:pt x="41" y="125"/>
                  </a:lnTo>
                  <a:lnTo>
                    <a:pt x="0" y="141"/>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36" name="Freeform 30">
              <a:extLst>
                <a:ext uri="{FF2B5EF4-FFF2-40B4-BE49-F238E27FC236}">
                  <a16:creationId xmlns:a16="http://schemas.microsoft.com/office/drawing/2014/main" id="{F1E1CECE-882D-4F6D-B5C3-E40C00290004}"/>
                </a:ext>
              </a:extLst>
            </p:cNvPr>
            <p:cNvSpPr>
              <a:spLocks/>
            </p:cNvSpPr>
            <p:nvPr/>
          </p:nvSpPr>
          <p:spPr bwMode="auto">
            <a:xfrm>
              <a:off x="8427135" y="3588707"/>
              <a:ext cx="461963" cy="397107"/>
            </a:xfrm>
            <a:custGeom>
              <a:avLst/>
              <a:gdLst>
                <a:gd name="T0" fmla="*/ 0 w 732"/>
                <a:gd name="T1" fmla="*/ 447370 h 696"/>
                <a:gd name="T2" fmla="*/ 25534 w 732"/>
                <a:gd name="T3" fmla="*/ 378115 h 696"/>
                <a:gd name="T4" fmla="*/ 60754 w 732"/>
                <a:gd name="T5" fmla="*/ 353438 h 696"/>
                <a:gd name="T6" fmla="*/ 96855 w 732"/>
                <a:gd name="T7" fmla="*/ 359806 h 696"/>
                <a:gd name="T8" fmla="*/ 114465 w 732"/>
                <a:gd name="T9" fmla="*/ 341498 h 696"/>
                <a:gd name="T10" fmla="*/ 114465 w 732"/>
                <a:gd name="T11" fmla="*/ 323189 h 696"/>
                <a:gd name="T12" fmla="*/ 96855 w 732"/>
                <a:gd name="T13" fmla="*/ 300104 h 696"/>
                <a:gd name="T14" fmla="*/ 132955 w 732"/>
                <a:gd name="T15" fmla="*/ 283387 h 696"/>
                <a:gd name="T16" fmla="*/ 151446 w 732"/>
                <a:gd name="T17" fmla="*/ 240402 h 696"/>
                <a:gd name="T18" fmla="*/ 198112 w 732"/>
                <a:gd name="T19" fmla="*/ 217317 h 696"/>
                <a:gd name="T20" fmla="*/ 210439 w 732"/>
                <a:gd name="T21" fmla="*/ 182291 h 696"/>
                <a:gd name="T22" fmla="*/ 252703 w 732"/>
                <a:gd name="T23" fmla="*/ 134529 h 696"/>
                <a:gd name="T24" fmla="*/ 240376 w 732"/>
                <a:gd name="T25" fmla="*/ 51742 h 696"/>
                <a:gd name="T26" fmla="*/ 246540 w 732"/>
                <a:gd name="T27" fmla="*/ 10348 h 696"/>
                <a:gd name="T28" fmla="*/ 288804 w 732"/>
                <a:gd name="T29" fmla="*/ 0 h 696"/>
                <a:gd name="T30" fmla="*/ 331067 w 732"/>
                <a:gd name="T31" fmla="*/ 35025 h 696"/>
                <a:gd name="T32" fmla="*/ 391822 w 732"/>
                <a:gd name="T33" fmla="*/ 16717 h 696"/>
                <a:gd name="T34" fmla="*/ 397985 w 732"/>
                <a:gd name="T35" fmla="*/ 41394 h 696"/>
                <a:gd name="T36" fmla="*/ 438488 w 732"/>
                <a:gd name="T37" fmla="*/ 81195 h 696"/>
                <a:gd name="T38" fmla="*/ 438488 w 732"/>
                <a:gd name="T39" fmla="*/ 111444 h 696"/>
                <a:gd name="T40" fmla="*/ 456979 w 732"/>
                <a:gd name="T41" fmla="*/ 147266 h 696"/>
                <a:gd name="T42" fmla="*/ 456979 w 732"/>
                <a:gd name="T43" fmla="*/ 175923 h 696"/>
                <a:gd name="T44" fmla="*/ 488677 w 732"/>
                <a:gd name="T45" fmla="*/ 200600 h 696"/>
                <a:gd name="T46" fmla="*/ 494840 w 732"/>
                <a:gd name="T47" fmla="*/ 217317 h 696"/>
                <a:gd name="T48" fmla="*/ 517733 w 732"/>
                <a:gd name="T49" fmla="*/ 229257 h 696"/>
                <a:gd name="T50" fmla="*/ 499243 w 732"/>
                <a:gd name="T51" fmla="*/ 253934 h 696"/>
                <a:gd name="T52" fmla="*/ 505406 w 732"/>
                <a:gd name="T53" fmla="*/ 275427 h 696"/>
                <a:gd name="T54" fmla="*/ 535343 w 732"/>
                <a:gd name="T55" fmla="*/ 270651 h 696"/>
                <a:gd name="T56" fmla="*/ 558236 w 732"/>
                <a:gd name="T57" fmla="*/ 248362 h 696"/>
                <a:gd name="T58" fmla="*/ 577607 w 732"/>
                <a:gd name="T59" fmla="*/ 240402 h 696"/>
                <a:gd name="T60" fmla="*/ 644525 w 732"/>
                <a:gd name="T61" fmla="*/ 253934 h 696"/>
                <a:gd name="T62" fmla="*/ 614588 w 732"/>
                <a:gd name="T63" fmla="*/ 283387 h 696"/>
                <a:gd name="T64" fmla="*/ 596098 w 732"/>
                <a:gd name="T65" fmla="*/ 283387 h 696"/>
                <a:gd name="T66" fmla="*/ 570563 w 732"/>
                <a:gd name="T67" fmla="*/ 312044 h 696"/>
                <a:gd name="T68" fmla="*/ 564400 w 732"/>
                <a:gd name="T69" fmla="*/ 424285 h 696"/>
                <a:gd name="T70" fmla="*/ 529180 w 732"/>
                <a:gd name="T71" fmla="*/ 411548 h 696"/>
                <a:gd name="T72" fmla="*/ 511570 w 732"/>
                <a:gd name="T73" fmla="*/ 417917 h 696"/>
                <a:gd name="T74" fmla="*/ 499243 w 732"/>
                <a:gd name="T75" fmla="*/ 447370 h 696"/>
                <a:gd name="T76" fmla="*/ 450815 w 732"/>
                <a:gd name="T77" fmla="*/ 500704 h 696"/>
                <a:gd name="T78" fmla="*/ 427922 w 732"/>
                <a:gd name="T79" fmla="*/ 495928 h 696"/>
                <a:gd name="T80" fmla="*/ 414715 w 732"/>
                <a:gd name="T81" fmla="*/ 469659 h 696"/>
                <a:gd name="T82" fmla="*/ 391822 w 732"/>
                <a:gd name="T83" fmla="*/ 460902 h 696"/>
                <a:gd name="T84" fmla="*/ 379495 w 732"/>
                <a:gd name="T85" fmla="*/ 465678 h 696"/>
                <a:gd name="T86" fmla="*/ 353960 w 732"/>
                <a:gd name="T87" fmla="*/ 500704 h 696"/>
                <a:gd name="T88" fmla="*/ 331067 w 732"/>
                <a:gd name="T89" fmla="*/ 505480 h 696"/>
                <a:gd name="T90" fmla="*/ 301131 w 732"/>
                <a:gd name="T91" fmla="*/ 535729 h 696"/>
                <a:gd name="T92" fmla="*/ 278238 w 732"/>
                <a:gd name="T93" fmla="*/ 505480 h 696"/>
                <a:gd name="T94" fmla="*/ 258867 w 732"/>
                <a:gd name="T95" fmla="*/ 512644 h 696"/>
                <a:gd name="T96" fmla="*/ 246540 w 732"/>
                <a:gd name="T97" fmla="*/ 535729 h 696"/>
                <a:gd name="T98" fmla="*/ 228049 w 732"/>
                <a:gd name="T99" fmla="*/ 542098 h 696"/>
                <a:gd name="T100" fmla="*/ 193710 w 732"/>
                <a:gd name="T101" fmla="*/ 535729 h 696"/>
                <a:gd name="T102" fmla="*/ 151446 w 732"/>
                <a:gd name="T103" fmla="*/ 554038 h 696"/>
                <a:gd name="T104" fmla="*/ 139119 w 732"/>
                <a:gd name="T105" fmla="*/ 548466 h 696"/>
                <a:gd name="T106" fmla="*/ 126792 w 732"/>
                <a:gd name="T107" fmla="*/ 519013 h 696"/>
                <a:gd name="T108" fmla="*/ 126792 w 732"/>
                <a:gd name="T109" fmla="*/ 477619 h 696"/>
                <a:gd name="T110" fmla="*/ 114465 w 732"/>
                <a:gd name="T111" fmla="*/ 469659 h 696"/>
                <a:gd name="T112" fmla="*/ 78364 w 732"/>
                <a:gd name="T113" fmla="*/ 495928 h 696"/>
                <a:gd name="T114" fmla="*/ 44025 w 732"/>
                <a:gd name="T115" fmla="*/ 495928 h 696"/>
                <a:gd name="T116" fmla="*/ 0 w 732"/>
                <a:gd name="T117" fmla="*/ 447370 h 6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32" h="696">
                  <a:moveTo>
                    <a:pt x="0" y="562"/>
                  </a:moveTo>
                  <a:lnTo>
                    <a:pt x="29" y="475"/>
                  </a:lnTo>
                  <a:lnTo>
                    <a:pt x="69" y="444"/>
                  </a:lnTo>
                  <a:lnTo>
                    <a:pt x="110" y="452"/>
                  </a:lnTo>
                  <a:lnTo>
                    <a:pt x="130" y="429"/>
                  </a:lnTo>
                  <a:lnTo>
                    <a:pt x="130" y="406"/>
                  </a:lnTo>
                  <a:lnTo>
                    <a:pt x="110" y="377"/>
                  </a:lnTo>
                  <a:lnTo>
                    <a:pt x="151" y="356"/>
                  </a:lnTo>
                  <a:lnTo>
                    <a:pt x="172" y="302"/>
                  </a:lnTo>
                  <a:lnTo>
                    <a:pt x="225" y="273"/>
                  </a:lnTo>
                  <a:lnTo>
                    <a:pt x="239" y="229"/>
                  </a:lnTo>
                  <a:lnTo>
                    <a:pt x="287" y="169"/>
                  </a:lnTo>
                  <a:lnTo>
                    <a:pt x="273" y="65"/>
                  </a:lnTo>
                  <a:lnTo>
                    <a:pt x="280" y="13"/>
                  </a:lnTo>
                  <a:lnTo>
                    <a:pt x="328" y="0"/>
                  </a:lnTo>
                  <a:lnTo>
                    <a:pt x="376" y="44"/>
                  </a:lnTo>
                  <a:lnTo>
                    <a:pt x="445" y="21"/>
                  </a:lnTo>
                  <a:lnTo>
                    <a:pt x="452" y="52"/>
                  </a:lnTo>
                  <a:lnTo>
                    <a:pt x="498" y="102"/>
                  </a:lnTo>
                  <a:lnTo>
                    <a:pt x="498" y="140"/>
                  </a:lnTo>
                  <a:lnTo>
                    <a:pt x="519" y="185"/>
                  </a:lnTo>
                  <a:lnTo>
                    <a:pt x="519" y="221"/>
                  </a:lnTo>
                  <a:lnTo>
                    <a:pt x="555" y="252"/>
                  </a:lnTo>
                  <a:lnTo>
                    <a:pt x="562" y="273"/>
                  </a:lnTo>
                  <a:lnTo>
                    <a:pt x="588" y="288"/>
                  </a:lnTo>
                  <a:lnTo>
                    <a:pt x="567" y="319"/>
                  </a:lnTo>
                  <a:lnTo>
                    <a:pt x="574" y="346"/>
                  </a:lnTo>
                  <a:lnTo>
                    <a:pt x="608" y="340"/>
                  </a:lnTo>
                  <a:lnTo>
                    <a:pt x="634" y="312"/>
                  </a:lnTo>
                  <a:lnTo>
                    <a:pt x="656" y="302"/>
                  </a:lnTo>
                  <a:lnTo>
                    <a:pt x="732" y="319"/>
                  </a:lnTo>
                  <a:lnTo>
                    <a:pt x="698" y="356"/>
                  </a:lnTo>
                  <a:lnTo>
                    <a:pt x="677" y="356"/>
                  </a:lnTo>
                  <a:lnTo>
                    <a:pt x="648" y="392"/>
                  </a:lnTo>
                  <a:lnTo>
                    <a:pt x="641" y="533"/>
                  </a:lnTo>
                  <a:lnTo>
                    <a:pt x="601" y="517"/>
                  </a:lnTo>
                  <a:lnTo>
                    <a:pt x="581" y="525"/>
                  </a:lnTo>
                  <a:lnTo>
                    <a:pt x="567" y="562"/>
                  </a:lnTo>
                  <a:lnTo>
                    <a:pt x="512" y="629"/>
                  </a:lnTo>
                  <a:lnTo>
                    <a:pt x="486" y="623"/>
                  </a:lnTo>
                  <a:lnTo>
                    <a:pt x="471" y="590"/>
                  </a:lnTo>
                  <a:lnTo>
                    <a:pt x="445" y="579"/>
                  </a:lnTo>
                  <a:lnTo>
                    <a:pt x="431" y="585"/>
                  </a:lnTo>
                  <a:lnTo>
                    <a:pt x="402" y="629"/>
                  </a:lnTo>
                  <a:lnTo>
                    <a:pt x="376" y="635"/>
                  </a:lnTo>
                  <a:lnTo>
                    <a:pt x="342" y="673"/>
                  </a:lnTo>
                  <a:lnTo>
                    <a:pt x="316" y="635"/>
                  </a:lnTo>
                  <a:lnTo>
                    <a:pt x="294" y="644"/>
                  </a:lnTo>
                  <a:lnTo>
                    <a:pt x="280" y="673"/>
                  </a:lnTo>
                  <a:lnTo>
                    <a:pt x="259" y="681"/>
                  </a:lnTo>
                  <a:lnTo>
                    <a:pt x="220" y="673"/>
                  </a:lnTo>
                  <a:lnTo>
                    <a:pt x="172" y="696"/>
                  </a:lnTo>
                  <a:lnTo>
                    <a:pt x="158" y="689"/>
                  </a:lnTo>
                  <a:lnTo>
                    <a:pt x="144" y="652"/>
                  </a:lnTo>
                  <a:lnTo>
                    <a:pt x="144" y="600"/>
                  </a:lnTo>
                  <a:lnTo>
                    <a:pt x="130" y="590"/>
                  </a:lnTo>
                  <a:lnTo>
                    <a:pt x="89" y="623"/>
                  </a:lnTo>
                  <a:lnTo>
                    <a:pt x="50" y="623"/>
                  </a:lnTo>
                  <a:lnTo>
                    <a:pt x="0" y="562"/>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37" name="Freeform 31">
              <a:extLst>
                <a:ext uri="{FF2B5EF4-FFF2-40B4-BE49-F238E27FC236}">
                  <a16:creationId xmlns:a16="http://schemas.microsoft.com/office/drawing/2014/main" id="{F2CDB12C-945D-4D21-A407-2B94331B3F44}"/>
                </a:ext>
              </a:extLst>
            </p:cNvPr>
            <p:cNvSpPr>
              <a:spLocks/>
            </p:cNvSpPr>
            <p:nvPr/>
          </p:nvSpPr>
          <p:spPr bwMode="auto">
            <a:xfrm>
              <a:off x="7924209" y="4213382"/>
              <a:ext cx="809005" cy="552990"/>
            </a:xfrm>
            <a:custGeom>
              <a:avLst/>
              <a:gdLst>
                <a:gd name="T0" fmla="*/ 0 w 1279"/>
                <a:gd name="T1" fmla="*/ 476856 h 974"/>
                <a:gd name="T2" fmla="*/ 24710 w 1279"/>
                <a:gd name="T3" fmla="*/ 358038 h 974"/>
                <a:gd name="T4" fmla="*/ 121785 w 1279"/>
                <a:gd name="T5" fmla="*/ 265360 h 974"/>
                <a:gd name="T6" fmla="*/ 139434 w 1279"/>
                <a:gd name="T7" fmla="*/ 194069 h 974"/>
                <a:gd name="T8" fmla="*/ 121785 w 1279"/>
                <a:gd name="T9" fmla="*/ 123571 h 974"/>
                <a:gd name="T10" fmla="*/ 67070 w 1279"/>
                <a:gd name="T11" fmla="*/ 123571 h 974"/>
                <a:gd name="T12" fmla="*/ 67070 w 1279"/>
                <a:gd name="T13" fmla="*/ 82380 h 974"/>
                <a:gd name="T14" fmla="*/ 109430 w 1279"/>
                <a:gd name="T15" fmla="*/ 0 h 974"/>
                <a:gd name="T16" fmla="*/ 165909 w 1279"/>
                <a:gd name="T17" fmla="*/ 0 h 974"/>
                <a:gd name="T18" fmla="*/ 242687 w 1279"/>
                <a:gd name="T19" fmla="*/ 30893 h 974"/>
                <a:gd name="T20" fmla="*/ 235627 w 1279"/>
                <a:gd name="T21" fmla="*/ 95054 h 974"/>
                <a:gd name="T22" fmla="*/ 326524 w 1279"/>
                <a:gd name="T23" fmla="*/ 113273 h 974"/>
                <a:gd name="T24" fmla="*/ 423598 w 1279"/>
                <a:gd name="T25" fmla="*/ 123571 h 974"/>
                <a:gd name="T26" fmla="*/ 465958 w 1279"/>
                <a:gd name="T27" fmla="*/ 181396 h 974"/>
                <a:gd name="T28" fmla="*/ 533028 w 1279"/>
                <a:gd name="T29" fmla="*/ 181396 h 974"/>
                <a:gd name="T30" fmla="*/ 563033 w 1279"/>
                <a:gd name="T31" fmla="*/ 205951 h 974"/>
                <a:gd name="T32" fmla="*/ 609805 w 1279"/>
                <a:gd name="T33" fmla="*/ 199614 h 974"/>
                <a:gd name="T34" fmla="*/ 705997 w 1279"/>
                <a:gd name="T35" fmla="*/ 194069 h 974"/>
                <a:gd name="T36" fmla="*/ 719235 w 1279"/>
                <a:gd name="T37" fmla="*/ 171098 h 974"/>
                <a:gd name="T38" fmla="*/ 754534 w 1279"/>
                <a:gd name="T39" fmla="*/ 158424 h 974"/>
                <a:gd name="T40" fmla="*/ 796894 w 1279"/>
                <a:gd name="T41" fmla="*/ 164761 h 974"/>
                <a:gd name="T42" fmla="*/ 833077 w 1279"/>
                <a:gd name="T43" fmla="*/ 82380 h 974"/>
                <a:gd name="T44" fmla="*/ 917796 w 1279"/>
                <a:gd name="T45" fmla="*/ 76044 h 974"/>
                <a:gd name="T46" fmla="*/ 978689 w 1279"/>
                <a:gd name="T47" fmla="*/ 57825 h 974"/>
                <a:gd name="T48" fmla="*/ 1006046 w 1279"/>
                <a:gd name="T49" fmla="*/ 47527 h 974"/>
                <a:gd name="T50" fmla="*/ 1068703 w 1279"/>
                <a:gd name="T51" fmla="*/ 47527 h 974"/>
                <a:gd name="T52" fmla="*/ 1128713 w 1279"/>
                <a:gd name="T53" fmla="*/ 22971 h 974"/>
                <a:gd name="T54" fmla="*/ 1109298 w 1279"/>
                <a:gd name="T55" fmla="*/ 164761 h 974"/>
                <a:gd name="T56" fmla="*/ 1025461 w 1279"/>
                <a:gd name="T57" fmla="*/ 212288 h 974"/>
                <a:gd name="T58" fmla="*/ 995456 w 1279"/>
                <a:gd name="T59" fmla="*/ 230507 h 974"/>
                <a:gd name="T60" fmla="*/ 1019283 w 1279"/>
                <a:gd name="T61" fmla="*/ 294669 h 974"/>
                <a:gd name="T62" fmla="*/ 983101 w 1279"/>
                <a:gd name="T63" fmla="*/ 370712 h 974"/>
                <a:gd name="T64" fmla="*/ 989279 w 1279"/>
                <a:gd name="T65" fmla="*/ 417447 h 974"/>
                <a:gd name="T66" fmla="*/ 917796 w 1279"/>
                <a:gd name="T67" fmla="*/ 382594 h 974"/>
                <a:gd name="T68" fmla="*/ 904559 w 1279"/>
                <a:gd name="T69" fmla="*/ 411902 h 974"/>
                <a:gd name="T70" fmla="*/ 875437 w 1279"/>
                <a:gd name="T71" fmla="*/ 435666 h 974"/>
                <a:gd name="T72" fmla="*/ 796894 w 1279"/>
                <a:gd name="T73" fmla="*/ 510917 h 974"/>
                <a:gd name="T74" fmla="*/ 719235 w 1279"/>
                <a:gd name="T75" fmla="*/ 575871 h 974"/>
                <a:gd name="T76" fmla="*/ 725412 w 1279"/>
                <a:gd name="T77" fmla="*/ 670926 h 974"/>
                <a:gd name="T78" fmla="*/ 664520 w 1279"/>
                <a:gd name="T79" fmla="*/ 722414 h 974"/>
                <a:gd name="T80" fmla="*/ 634515 w 1279"/>
                <a:gd name="T81" fmla="*/ 705779 h 974"/>
                <a:gd name="T82" fmla="*/ 645105 w 1279"/>
                <a:gd name="T83" fmla="*/ 676471 h 974"/>
                <a:gd name="T84" fmla="*/ 563033 w 1279"/>
                <a:gd name="T85" fmla="*/ 751722 h 974"/>
                <a:gd name="T86" fmla="*/ 478313 w 1279"/>
                <a:gd name="T87" fmla="*/ 771525 h 974"/>
                <a:gd name="T88" fmla="*/ 385651 w 1279"/>
                <a:gd name="T89" fmla="*/ 705779 h 974"/>
                <a:gd name="T90" fmla="*/ 315934 w 1279"/>
                <a:gd name="T91" fmla="*/ 717661 h 974"/>
                <a:gd name="T92" fmla="*/ 210917 w 1279"/>
                <a:gd name="T93" fmla="*/ 670926 h 974"/>
                <a:gd name="T94" fmla="*/ 109430 w 1279"/>
                <a:gd name="T95" fmla="*/ 617062 h 974"/>
                <a:gd name="T96" fmla="*/ 56480 w 1279"/>
                <a:gd name="T97" fmla="*/ 582208 h 974"/>
                <a:gd name="T98" fmla="*/ 12355 w 1279"/>
                <a:gd name="T99" fmla="*/ 516462 h 97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79" h="974">
                  <a:moveTo>
                    <a:pt x="0" y="624"/>
                  </a:moveTo>
                  <a:lnTo>
                    <a:pt x="0" y="602"/>
                  </a:lnTo>
                  <a:lnTo>
                    <a:pt x="14" y="572"/>
                  </a:lnTo>
                  <a:lnTo>
                    <a:pt x="28" y="452"/>
                  </a:lnTo>
                  <a:lnTo>
                    <a:pt x="138" y="364"/>
                  </a:lnTo>
                  <a:lnTo>
                    <a:pt x="138" y="335"/>
                  </a:lnTo>
                  <a:lnTo>
                    <a:pt x="119" y="312"/>
                  </a:lnTo>
                  <a:lnTo>
                    <a:pt x="158" y="245"/>
                  </a:lnTo>
                  <a:lnTo>
                    <a:pt x="167" y="216"/>
                  </a:lnTo>
                  <a:lnTo>
                    <a:pt x="138" y="156"/>
                  </a:lnTo>
                  <a:lnTo>
                    <a:pt x="90" y="164"/>
                  </a:lnTo>
                  <a:lnTo>
                    <a:pt x="76" y="156"/>
                  </a:lnTo>
                  <a:lnTo>
                    <a:pt x="71" y="135"/>
                  </a:lnTo>
                  <a:lnTo>
                    <a:pt x="76" y="104"/>
                  </a:lnTo>
                  <a:lnTo>
                    <a:pt x="98" y="89"/>
                  </a:lnTo>
                  <a:lnTo>
                    <a:pt x="124" y="0"/>
                  </a:lnTo>
                  <a:lnTo>
                    <a:pt x="172" y="29"/>
                  </a:lnTo>
                  <a:lnTo>
                    <a:pt x="188" y="0"/>
                  </a:lnTo>
                  <a:lnTo>
                    <a:pt x="234" y="29"/>
                  </a:lnTo>
                  <a:lnTo>
                    <a:pt x="275" y="39"/>
                  </a:lnTo>
                  <a:lnTo>
                    <a:pt x="282" y="73"/>
                  </a:lnTo>
                  <a:lnTo>
                    <a:pt x="267" y="120"/>
                  </a:lnTo>
                  <a:lnTo>
                    <a:pt x="310" y="143"/>
                  </a:lnTo>
                  <a:lnTo>
                    <a:pt x="370" y="143"/>
                  </a:lnTo>
                  <a:lnTo>
                    <a:pt x="445" y="164"/>
                  </a:lnTo>
                  <a:lnTo>
                    <a:pt x="480" y="156"/>
                  </a:lnTo>
                  <a:lnTo>
                    <a:pt x="501" y="216"/>
                  </a:lnTo>
                  <a:lnTo>
                    <a:pt x="528" y="229"/>
                  </a:lnTo>
                  <a:lnTo>
                    <a:pt x="561" y="275"/>
                  </a:lnTo>
                  <a:lnTo>
                    <a:pt x="604" y="229"/>
                  </a:lnTo>
                  <a:lnTo>
                    <a:pt x="616" y="229"/>
                  </a:lnTo>
                  <a:lnTo>
                    <a:pt x="638" y="260"/>
                  </a:lnTo>
                  <a:lnTo>
                    <a:pt x="678" y="245"/>
                  </a:lnTo>
                  <a:lnTo>
                    <a:pt x="691" y="252"/>
                  </a:lnTo>
                  <a:lnTo>
                    <a:pt x="740" y="200"/>
                  </a:lnTo>
                  <a:lnTo>
                    <a:pt x="800" y="245"/>
                  </a:lnTo>
                  <a:lnTo>
                    <a:pt x="822" y="245"/>
                  </a:lnTo>
                  <a:lnTo>
                    <a:pt x="815" y="216"/>
                  </a:lnTo>
                  <a:lnTo>
                    <a:pt x="827" y="200"/>
                  </a:lnTo>
                  <a:lnTo>
                    <a:pt x="855" y="200"/>
                  </a:lnTo>
                  <a:lnTo>
                    <a:pt x="882" y="185"/>
                  </a:lnTo>
                  <a:lnTo>
                    <a:pt x="903" y="208"/>
                  </a:lnTo>
                  <a:lnTo>
                    <a:pt x="916" y="208"/>
                  </a:lnTo>
                  <a:lnTo>
                    <a:pt x="944" y="104"/>
                  </a:lnTo>
                  <a:lnTo>
                    <a:pt x="992" y="112"/>
                  </a:lnTo>
                  <a:lnTo>
                    <a:pt x="1040" y="96"/>
                  </a:lnTo>
                  <a:lnTo>
                    <a:pt x="1073" y="45"/>
                  </a:lnTo>
                  <a:lnTo>
                    <a:pt x="1109" y="73"/>
                  </a:lnTo>
                  <a:lnTo>
                    <a:pt x="1135" y="52"/>
                  </a:lnTo>
                  <a:lnTo>
                    <a:pt x="1140" y="60"/>
                  </a:lnTo>
                  <a:lnTo>
                    <a:pt x="1155" y="52"/>
                  </a:lnTo>
                  <a:lnTo>
                    <a:pt x="1211" y="60"/>
                  </a:lnTo>
                  <a:lnTo>
                    <a:pt x="1252" y="29"/>
                  </a:lnTo>
                  <a:lnTo>
                    <a:pt x="1279" y="29"/>
                  </a:lnTo>
                  <a:lnTo>
                    <a:pt x="1252" y="120"/>
                  </a:lnTo>
                  <a:lnTo>
                    <a:pt x="1257" y="208"/>
                  </a:lnTo>
                  <a:lnTo>
                    <a:pt x="1195" y="229"/>
                  </a:lnTo>
                  <a:lnTo>
                    <a:pt x="1162" y="268"/>
                  </a:lnTo>
                  <a:lnTo>
                    <a:pt x="1155" y="291"/>
                  </a:lnTo>
                  <a:lnTo>
                    <a:pt x="1128" y="291"/>
                  </a:lnTo>
                  <a:lnTo>
                    <a:pt x="1155" y="364"/>
                  </a:lnTo>
                  <a:lnTo>
                    <a:pt x="1155" y="372"/>
                  </a:lnTo>
                  <a:lnTo>
                    <a:pt x="1121" y="416"/>
                  </a:lnTo>
                  <a:lnTo>
                    <a:pt x="1114" y="468"/>
                  </a:lnTo>
                  <a:lnTo>
                    <a:pt x="1135" y="520"/>
                  </a:lnTo>
                  <a:lnTo>
                    <a:pt x="1121" y="527"/>
                  </a:lnTo>
                  <a:lnTo>
                    <a:pt x="1094" y="520"/>
                  </a:lnTo>
                  <a:lnTo>
                    <a:pt x="1040" y="483"/>
                  </a:lnTo>
                  <a:lnTo>
                    <a:pt x="1018" y="483"/>
                  </a:lnTo>
                  <a:lnTo>
                    <a:pt x="1025" y="520"/>
                  </a:lnTo>
                  <a:lnTo>
                    <a:pt x="1018" y="533"/>
                  </a:lnTo>
                  <a:lnTo>
                    <a:pt x="992" y="550"/>
                  </a:lnTo>
                  <a:lnTo>
                    <a:pt x="970" y="587"/>
                  </a:lnTo>
                  <a:lnTo>
                    <a:pt x="903" y="645"/>
                  </a:lnTo>
                  <a:lnTo>
                    <a:pt x="848" y="660"/>
                  </a:lnTo>
                  <a:lnTo>
                    <a:pt x="815" y="727"/>
                  </a:lnTo>
                  <a:lnTo>
                    <a:pt x="834" y="808"/>
                  </a:lnTo>
                  <a:lnTo>
                    <a:pt x="822" y="847"/>
                  </a:lnTo>
                  <a:lnTo>
                    <a:pt x="786" y="891"/>
                  </a:lnTo>
                  <a:lnTo>
                    <a:pt x="753" y="912"/>
                  </a:lnTo>
                  <a:lnTo>
                    <a:pt x="731" y="906"/>
                  </a:lnTo>
                  <a:lnTo>
                    <a:pt x="719" y="891"/>
                  </a:lnTo>
                  <a:lnTo>
                    <a:pt x="746" y="868"/>
                  </a:lnTo>
                  <a:lnTo>
                    <a:pt x="731" y="854"/>
                  </a:lnTo>
                  <a:lnTo>
                    <a:pt x="691" y="854"/>
                  </a:lnTo>
                  <a:lnTo>
                    <a:pt x="638" y="949"/>
                  </a:lnTo>
                  <a:lnTo>
                    <a:pt x="577" y="941"/>
                  </a:lnTo>
                  <a:lnTo>
                    <a:pt x="542" y="974"/>
                  </a:lnTo>
                  <a:lnTo>
                    <a:pt x="473" y="941"/>
                  </a:lnTo>
                  <a:lnTo>
                    <a:pt x="437" y="891"/>
                  </a:lnTo>
                  <a:lnTo>
                    <a:pt x="370" y="912"/>
                  </a:lnTo>
                  <a:lnTo>
                    <a:pt x="358" y="906"/>
                  </a:lnTo>
                  <a:lnTo>
                    <a:pt x="322" y="831"/>
                  </a:lnTo>
                  <a:lnTo>
                    <a:pt x="239" y="847"/>
                  </a:lnTo>
                  <a:lnTo>
                    <a:pt x="227" y="795"/>
                  </a:lnTo>
                  <a:lnTo>
                    <a:pt x="124" y="779"/>
                  </a:lnTo>
                  <a:lnTo>
                    <a:pt x="90" y="779"/>
                  </a:lnTo>
                  <a:lnTo>
                    <a:pt x="64" y="735"/>
                  </a:lnTo>
                  <a:lnTo>
                    <a:pt x="48" y="675"/>
                  </a:lnTo>
                  <a:lnTo>
                    <a:pt x="14" y="652"/>
                  </a:lnTo>
                  <a:lnTo>
                    <a:pt x="0" y="624"/>
                  </a:lnTo>
                  <a:close/>
                </a:path>
              </a:pathLst>
            </a:custGeom>
            <a:solidFill>
              <a:srgbClr val="999999"/>
            </a:solidFill>
            <a:ln w="1651">
              <a:solidFill>
                <a:schemeClr val="tx1">
                  <a:lumMod val="50000"/>
                  <a:lumOff val="50000"/>
                </a:schemeClr>
              </a:solidFill>
              <a:prstDash val="solid"/>
              <a:round/>
              <a:headEnd/>
              <a:tailEnd/>
            </a:ln>
          </p:spPr>
          <p:txBody>
            <a:bodyPr/>
            <a:lstStyle/>
            <a:p>
              <a:pPr>
                <a:defRPr/>
              </a:pPr>
              <a:endParaRPr lang="es-ES_tradnl"/>
            </a:p>
          </p:txBody>
        </p:sp>
        <p:sp>
          <p:nvSpPr>
            <p:cNvPr id="238" name="Freeform 32">
              <a:extLst>
                <a:ext uri="{FF2B5EF4-FFF2-40B4-BE49-F238E27FC236}">
                  <a16:creationId xmlns:a16="http://schemas.microsoft.com/office/drawing/2014/main" id="{CDF0E748-35FB-4162-B312-2EBBADC51D6A}"/>
                </a:ext>
              </a:extLst>
            </p:cNvPr>
            <p:cNvSpPr>
              <a:spLocks/>
            </p:cNvSpPr>
            <p:nvPr/>
          </p:nvSpPr>
          <p:spPr bwMode="auto">
            <a:xfrm>
              <a:off x="10434285" y="3132434"/>
              <a:ext cx="405071" cy="426690"/>
            </a:xfrm>
            <a:custGeom>
              <a:avLst/>
              <a:gdLst>
                <a:gd name="T0" fmla="*/ 0 w 641"/>
                <a:gd name="T1" fmla="*/ 291369410 h 748"/>
                <a:gd name="T2" fmla="*/ 10882444 w 641"/>
                <a:gd name="T3" fmla="*/ 273000692 h 748"/>
                <a:gd name="T4" fmla="*/ 0 w 641"/>
                <a:gd name="T5" fmla="*/ 234995433 h 748"/>
                <a:gd name="T6" fmla="*/ 5441663 w 641"/>
                <a:gd name="T7" fmla="*/ 226761344 h 748"/>
                <a:gd name="T8" fmla="*/ 53636350 w 641"/>
                <a:gd name="T9" fmla="*/ 229928118 h 748"/>
                <a:gd name="T10" fmla="*/ 59078013 w 641"/>
                <a:gd name="T11" fmla="*/ 202058284 h 748"/>
                <a:gd name="T12" fmla="*/ 85507812 w 641"/>
                <a:gd name="T13" fmla="*/ 192557168 h 748"/>
                <a:gd name="T14" fmla="*/ 90948593 w 641"/>
                <a:gd name="T15" fmla="*/ 182422539 h 748"/>
                <a:gd name="T16" fmla="*/ 74624487 w 641"/>
                <a:gd name="T17" fmla="*/ 169121136 h 748"/>
                <a:gd name="T18" fmla="*/ 90948593 w 641"/>
                <a:gd name="T19" fmla="*/ 141250506 h 748"/>
                <a:gd name="T20" fmla="*/ 74624487 w 641"/>
                <a:gd name="T21" fmla="*/ 131749390 h 748"/>
                <a:gd name="T22" fmla="*/ 90948593 w 641"/>
                <a:gd name="T23" fmla="*/ 107046330 h 748"/>
                <a:gd name="T24" fmla="*/ 70738089 w 641"/>
                <a:gd name="T25" fmla="*/ 88677612 h 748"/>
                <a:gd name="T26" fmla="*/ 90948593 w 641"/>
                <a:gd name="T27" fmla="*/ 52572894 h 748"/>
                <a:gd name="T28" fmla="*/ 80066149 w 641"/>
                <a:gd name="T29" fmla="*/ 18368718 h 748"/>
                <a:gd name="T30" fmla="*/ 126706454 w 641"/>
                <a:gd name="T31" fmla="*/ 5067315 h 748"/>
                <a:gd name="T32" fmla="*/ 206772603 w 641"/>
                <a:gd name="T33" fmla="*/ 0 h 748"/>
                <a:gd name="T34" fmla="*/ 217655047 w 641"/>
                <a:gd name="T35" fmla="*/ 5067315 h 748"/>
                <a:gd name="T36" fmla="*/ 223096710 w 641"/>
                <a:gd name="T37" fmla="*/ 13301403 h 748"/>
                <a:gd name="T38" fmla="*/ 213768649 w 641"/>
                <a:gd name="T39" fmla="*/ 22802519 h 748"/>
                <a:gd name="T40" fmla="*/ 206772603 w 641"/>
                <a:gd name="T41" fmla="*/ 47505579 h 748"/>
                <a:gd name="T42" fmla="*/ 191226129 w 641"/>
                <a:gd name="T43" fmla="*/ 52572894 h 748"/>
                <a:gd name="T44" fmla="*/ 191226129 w 641"/>
                <a:gd name="T45" fmla="*/ 60807778 h 748"/>
                <a:gd name="T46" fmla="*/ 201330940 w 641"/>
                <a:gd name="T47" fmla="*/ 65875093 h 748"/>
                <a:gd name="T48" fmla="*/ 228538372 w 641"/>
                <a:gd name="T49" fmla="*/ 60807778 h 748"/>
                <a:gd name="T50" fmla="*/ 260408953 w 641"/>
                <a:gd name="T51" fmla="*/ 75376209 h 748"/>
                <a:gd name="T52" fmla="*/ 286838753 w 641"/>
                <a:gd name="T53" fmla="*/ 70308894 h 748"/>
                <a:gd name="T54" fmla="*/ 360686489 w 641"/>
                <a:gd name="T55" fmla="*/ 84243811 h 748"/>
                <a:gd name="T56" fmla="*/ 371568932 w 641"/>
                <a:gd name="T57" fmla="*/ 93744927 h 748"/>
                <a:gd name="T58" fmla="*/ 356799209 w 641"/>
                <a:gd name="T59" fmla="*/ 131749390 h 748"/>
                <a:gd name="T60" fmla="*/ 351358428 w 641"/>
                <a:gd name="T61" fmla="*/ 169121136 h 748"/>
                <a:gd name="T62" fmla="*/ 317932583 w 641"/>
                <a:gd name="T63" fmla="*/ 177988738 h 748"/>
                <a:gd name="T64" fmla="*/ 328815026 w 641"/>
                <a:gd name="T65" fmla="*/ 197624483 h 748"/>
                <a:gd name="T66" fmla="*/ 377010595 w 641"/>
                <a:gd name="T67" fmla="*/ 220427002 h 748"/>
                <a:gd name="T68" fmla="*/ 412767574 w 641"/>
                <a:gd name="T69" fmla="*/ 226761344 h 748"/>
                <a:gd name="T70" fmla="*/ 483505663 w 641"/>
                <a:gd name="T71" fmla="*/ 215359687 h 748"/>
                <a:gd name="T72" fmla="*/ 498275386 w 641"/>
                <a:gd name="T73" fmla="*/ 258432261 h 748"/>
                <a:gd name="T74" fmla="*/ 472623219 w 641"/>
                <a:gd name="T75" fmla="*/ 276800979 h 748"/>
                <a:gd name="T76" fmla="*/ 383229009 w 641"/>
                <a:gd name="T77" fmla="*/ 315438956 h 748"/>
                <a:gd name="T78" fmla="*/ 312490920 w 641"/>
                <a:gd name="T79" fmla="*/ 366745619 h 748"/>
                <a:gd name="T80" fmla="*/ 276733059 w 641"/>
                <a:gd name="T81" fmla="*/ 432619916 h 748"/>
                <a:gd name="T82" fmla="*/ 260408953 w 641"/>
                <a:gd name="T83" fmla="*/ 432619916 h 748"/>
                <a:gd name="T84" fmla="*/ 90948593 w 641"/>
                <a:gd name="T85" fmla="*/ 473791948 h 748"/>
                <a:gd name="T86" fmla="*/ 63742043 w 641"/>
                <a:gd name="T87" fmla="*/ 404116568 h 748"/>
                <a:gd name="T88" fmla="*/ 38866626 w 641"/>
                <a:gd name="T89" fmla="*/ 389548137 h 748"/>
                <a:gd name="T90" fmla="*/ 26429800 w 641"/>
                <a:gd name="T91" fmla="*/ 328740359 h 748"/>
                <a:gd name="T92" fmla="*/ 5441663 w 641"/>
                <a:gd name="T93" fmla="*/ 319239243 h 748"/>
                <a:gd name="T94" fmla="*/ 16324106 w 641"/>
                <a:gd name="T95" fmla="*/ 299603498 h 748"/>
                <a:gd name="T96" fmla="*/ 0 w 641"/>
                <a:gd name="T97" fmla="*/ 291369410 h 7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41" h="748">
                  <a:moveTo>
                    <a:pt x="0" y="460"/>
                  </a:moveTo>
                  <a:lnTo>
                    <a:pt x="14" y="431"/>
                  </a:lnTo>
                  <a:lnTo>
                    <a:pt x="0" y="371"/>
                  </a:lnTo>
                  <a:lnTo>
                    <a:pt x="7" y="358"/>
                  </a:lnTo>
                  <a:lnTo>
                    <a:pt x="69" y="363"/>
                  </a:lnTo>
                  <a:lnTo>
                    <a:pt x="76" y="319"/>
                  </a:lnTo>
                  <a:lnTo>
                    <a:pt x="110" y="304"/>
                  </a:lnTo>
                  <a:lnTo>
                    <a:pt x="117" y="288"/>
                  </a:lnTo>
                  <a:lnTo>
                    <a:pt x="96" y="267"/>
                  </a:lnTo>
                  <a:lnTo>
                    <a:pt x="117" y="223"/>
                  </a:lnTo>
                  <a:lnTo>
                    <a:pt x="96" y="208"/>
                  </a:lnTo>
                  <a:lnTo>
                    <a:pt x="117" y="169"/>
                  </a:lnTo>
                  <a:lnTo>
                    <a:pt x="91" y="140"/>
                  </a:lnTo>
                  <a:lnTo>
                    <a:pt x="117" y="83"/>
                  </a:lnTo>
                  <a:lnTo>
                    <a:pt x="103" y="29"/>
                  </a:lnTo>
                  <a:lnTo>
                    <a:pt x="163" y="8"/>
                  </a:lnTo>
                  <a:lnTo>
                    <a:pt x="266" y="0"/>
                  </a:lnTo>
                  <a:lnTo>
                    <a:pt x="280" y="8"/>
                  </a:lnTo>
                  <a:lnTo>
                    <a:pt x="287" y="21"/>
                  </a:lnTo>
                  <a:lnTo>
                    <a:pt x="275" y="36"/>
                  </a:lnTo>
                  <a:lnTo>
                    <a:pt x="266" y="75"/>
                  </a:lnTo>
                  <a:lnTo>
                    <a:pt x="246" y="83"/>
                  </a:lnTo>
                  <a:lnTo>
                    <a:pt x="246" y="96"/>
                  </a:lnTo>
                  <a:lnTo>
                    <a:pt x="259" y="104"/>
                  </a:lnTo>
                  <a:lnTo>
                    <a:pt x="294" y="96"/>
                  </a:lnTo>
                  <a:lnTo>
                    <a:pt x="335" y="119"/>
                  </a:lnTo>
                  <a:lnTo>
                    <a:pt x="369" y="111"/>
                  </a:lnTo>
                  <a:lnTo>
                    <a:pt x="464" y="133"/>
                  </a:lnTo>
                  <a:lnTo>
                    <a:pt x="478" y="148"/>
                  </a:lnTo>
                  <a:lnTo>
                    <a:pt x="459" y="208"/>
                  </a:lnTo>
                  <a:lnTo>
                    <a:pt x="452" y="267"/>
                  </a:lnTo>
                  <a:lnTo>
                    <a:pt x="409" y="281"/>
                  </a:lnTo>
                  <a:lnTo>
                    <a:pt x="423" y="312"/>
                  </a:lnTo>
                  <a:lnTo>
                    <a:pt x="485" y="348"/>
                  </a:lnTo>
                  <a:lnTo>
                    <a:pt x="531" y="358"/>
                  </a:lnTo>
                  <a:lnTo>
                    <a:pt x="622" y="340"/>
                  </a:lnTo>
                  <a:lnTo>
                    <a:pt x="641" y="408"/>
                  </a:lnTo>
                  <a:lnTo>
                    <a:pt x="608" y="437"/>
                  </a:lnTo>
                  <a:lnTo>
                    <a:pt x="493" y="498"/>
                  </a:lnTo>
                  <a:lnTo>
                    <a:pt x="402" y="579"/>
                  </a:lnTo>
                  <a:lnTo>
                    <a:pt x="356" y="683"/>
                  </a:lnTo>
                  <a:lnTo>
                    <a:pt x="335" y="683"/>
                  </a:lnTo>
                  <a:lnTo>
                    <a:pt x="117" y="748"/>
                  </a:lnTo>
                  <a:lnTo>
                    <a:pt x="82" y="638"/>
                  </a:lnTo>
                  <a:lnTo>
                    <a:pt x="50" y="615"/>
                  </a:lnTo>
                  <a:lnTo>
                    <a:pt x="34" y="519"/>
                  </a:lnTo>
                  <a:lnTo>
                    <a:pt x="7" y="504"/>
                  </a:lnTo>
                  <a:lnTo>
                    <a:pt x="21" y="473"/>
                  </a:lnTo>
                  <a:lnTo>
                    <a:pt x="0" y="460"/>
                  </a:lnTo>
                  <a:close/>
                </a:path>
              </a:pathLst>
            </a:custGeom>
            <a:solidFill>
              <a:srgbClr val="7030A0"/>
            </a:solidFill>
            <a:ln w="1651">
              <a:solidFill>
                <a:schemeClr val="tx1">
                  <a:lumMod val="50000"/>
                  <a:lumOff val="50000"/>
                </a:schemeClr>
              </a:solidFill>
              <a:prstDash val="solid"/>
              <a:round/>
              <a:headEnd/>
              <a:tailEnd/>
            </a:ln>
          </p:spPr>
          <p:txBody>
            <a:bodyPr/>
            <a:lstStyle/>
            <a:p>
              <a:endParaRPr lang="es-ES"/>
            </a:p>
          </p:txBody>
        </p:sp>
        <p:sp>
          <p:nvSpPr>
            <p:cNvPr id="239" name="Freeform 33">
              <a:extLst>
                <a:ext uri="{FF2B5EF4-FFF2-40B4-BE49-F238E27FC236}">
                  <a16:creationId xmlns:a16="http://schemas.microsoft.com/office/drawing/2014/main" id="{E25D5F48-0950-44E7-952D-8B0EAD9478CD}"/>
                </a:ext>
              </a:extLst>
            </p:cNvPr>
            <p:cNvSpPr>
              <a:spLocks/>
            </p:cNvSpPr>
            <p:nvPr/>
          </p:nvSpPr>
          <p:spPr bwMode="auto">
            <a:xfrm>
              <a:off x="8845860" y="2850249"/>
              <a:ext cx="376625" cy="624674"/>
            </a:xfrm>
            <a:custGeom>
              <a:avLst/>
              <a:gdLst>
                <a:gd name="T0" fmla="*/ 12364 w 595"/>
                <a:gd name="T1" fmla="*/ 253668 h 1096"/>
                <a:gd name="T2" fmla="*/ 65352 w 595"/>
                <a:gd name="T3" fmla="*/ 204366 h 1096"/>
                <a:gd name="T4" fmla="*/ 168678 w 595"/>
                <a:gd name="T5" fmla="*/ 194028 h 1096"/>
                <a:gd name="T6" fmla="*/ 151015 w 595"/>
                <a:gd name="T7" fmla="*/ 164606 h 1096"/>
                <a:gd name="T8" fmla="*/ 168678 w 595"/>
                <a:gd name="T9" fmla="*/ 129617 h 1096"/>
                <a:gd name="T10" fmla="*/ 138652 w 595"/>
                <a:gd name="T11" fmla="*/ 104966 h 1096"/>
                <a:gd name="T12" fmla="*/ 223432 w 595"/>
                <a:gd name="T13" fmla="*/ 28627 h 1096"/>
                <a:gd name="T14" fmla="*/ 276420 w 595"/>
                <a:gd name="T15" fmla="*/ 5566 h 1096"/>
                <a:gd name="T16" fmla="*/ 331174 w 595"/>
                <a:gd name="T17" fmla="*/ 23856 h 1096"/>
                <a:gd name="T18" fmla="*/ 403591 w 595"/>
                <a:gd name="T19" fmla="*/ 0 h 1096"/>
                <a:gd name="T20" fmla="*/ 434500 w 595"/>
                <a:gd name="T21" fmla="*/ 46917 h 1096"/>
                <a:gd name="T22" fmla="*/ 483073 w 595"/>
                <a:gd name="T23" fmla="*/ 129617 h 1096"/>
                <a:gd name="T24" fmla="*/ 434500 w 595"/>
                <a:gd name="T25" fmla="*/ 123256 h 1096"/>
                <a:gd name="T26" fmla="*/ 403591 w 595"/>
                <a:gd name="T27" fmla="*/ 159040 h 1096"/>
                <a:gd name="T28" fmla="*/ 445098 w 595"/>
                <a:gd name="T29" fmla="*/ 159040 h 1096"/>
                <a:gd name="T30" fmla="*/ 438916 w 595"/>
                <a:gd name="T31" fmla="*/ 210727 h 1096"/>
                <a:gd name="T32" fmla="*/ 487488 w 595"/>
                <a:gd name="T33" fmla="*/ 241740 h 1096"/>
                <a:gd name="T34" fmla="*/ 525463 w 595"/>
                <a:gd name="T35" fmla="*/ 293428 h 1096"/>
                <a:gd name="T36" fmla="*/ 476891 w 595"/>
                <a:gd name="T37" fmla="*/ 311718 h 1096"/>
                <a:gd name="T38" fmla="*/ 451280 w 595"/>
                <a:gd name="T39" fmla="*/ 470757 h 1096"/>
                <a:gd name="T40" fmla="*/ 470709 w 595"/>
                <a:gd name="T41" fmla="*/ 565386 h 1096"/>
                <a:gd name="T42" fmla="*/ 512216 w 595"/>
                <a:gd name="T43" fmla="*/ 606736 h 1096"/>
                <a:gd name="T44" fmla="*/ 445098 w 595"/>
                <a:gd name="T45" fmla="*/ 702160 h 1096"/>
                <a:gd name="T46" fmla="*/ 415955 w 595"/>
                <a:gd name="T47" fmla="*/ 671147 h 1096"/>
                <a:gd name="T48" fmla="*/ 403591 w 595"/>
                <a:gd name="T49" fmla="*/ 718859 h 1096"/>
                <a:gd name="T50" fmla="*/ 307330 w 595"/>
                <a:gd name="T51" fmla="*/ 830187 h 1096"/>
                <a:gd name="T52" fmla="*/ 235796 w 595"/>
                <a:gd name="T53" fmla="*/ 836548 h 1096"/>
                <a:gd name="T54" fmla="*/ 198704 w 595"/>
                <a:gd name="T55" fmla="*/ 854838 h 1096"/>
                <a:gd name="T56" fmla="*/ 168678 w 595"/>
                <a:gd name="T57" fmla="*/ 854838 h 1096"/>
                <a:gd name="T58" fmla="*/ 132470 w 595"/>
                <a:gd name="T59" fmla="*/ 830187 h 1096"/>
                <a:gd name="T60" fmla="*/ 77716 w 595"/>
                <a:gd name="T61" fmla="*/ 702160 h 1096"/>
                <a:gd name="T62" fmla="*/ 126288 w 595"/>
                <a:gd name="T63" fmla="*/ 636158 h 1096"/>
                <a:gd name="T64" fmla="*/ 95378 w 595"/>
                <a:gd name="T65" fmla="*/ 623435 h 1096"/>
                <a:gd name="T66" fmla="*/ 107742 w 595"/>
                <a:gd name="T67" fmla="*/ 578109 h 1096"/>
                <a:gd name="T68" fmla="*/ 83897 w 595"/>
                <a:gd name="T69" fmla="*/ 512108 h 1096"/>
                <a:gd name="T70" fmla="*/ 35325 w 595"/>
                <a:gd name="T71" fmla="*/ 505746 h 1096"/>
                <a:gd name="T72" fmla="*/ 18546 w 595"/>
                <a:gd name="T73" fmla="*/ 429407 h 1096"/>
                <a:gd name="T74" fmla="*/ 0 w 595"/>
                <a:gd name="T75" fmla="*/ 276729 h 109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95" h="1096">
                  <a:moveTo>
                    <a:pt x="0" y="348"/>
                  </a:moveTo>
                  <a:lnTo>
                    <a:pt x="14" y="319"/>
                  </a:lnTo>
                  <a:lnTo>
                    <a:pt x="55" y="288"/>
                  </a:lnTo>
                  <a:lnTo>
                    <a:pt x="74" y="257"/>
                  </a:lnTo>
                  <a:lnTo>
                    <a:pt x="122" y="265"/>
                  </a:lnTo>
                  <a:lnTo>
                    <a:pt x="191" y="244"/>
                  </a:lnTo>
                  <a:lnTo>
                    <a:pt x="191" y="229"/>
                  </a:lnTo>
                  <a:lnTo>
                    <a:pt x="171" y="207"/>
                  </a:lnTo>
                  <a:lnTo>
                    <a:pt x="171" y="169"/>
                  </a:lnTo>
                  <a:lnTo>
                    <a:pt x="191" y="163"/>
                  </a:lnTo>
                  <a:lnTo>
                    <a:pt x="184" y="148"/>
                  </a:lnTo>
                  <a:lnTo>
                    <a:pt x="157" y="132"/>
                  </a:lnTo>
                  <a:lnTo>
                    <a:pt x="164" y="80"/>
                  </a:lnTo>
                  <a:lnTo>
                    <a:pt x="253" y="36"/>
                  </a:lnTo>
                  <a:lnTo>
                    <a:pt x="279" y="7"/>
                  </a:lnTo>
                  <a:lnTo>
                    <a:pt x="313" y="7"/>
                  </a:lnTo>
                  <a:lnTo>
                    <a:pt x="348" y="44"/>
                  </a:lnTo>
                  <a:lnTo>
                    <a:pt x="375" y="30"/>
                  </a:lnTo>
                  <a:lnTo>
                    <a:pt x="389" y="36"/>
                  </a:lnTo>
                  <a:lnTo>
                    <a:pt x="457" y="0"/>
                  </a:lnTo>
                  <a:lnTo>
                    <a:pt x="492" y="13"/>
                  </a:lnTo>
                  <a:lnTo>
                    <a:pt x="492" y="59"/>
                  </a:lnTo>
                  <a:lnTo>
                    <a:pt x="547" y="140"/>
                  </a:lnTo>
                  <a:lnTo>
                    <a:pt x="547" y="163"/>
                  </a:lnTo>
                  <a:lnTo>
                    <a:pt x="540" y="169"/>
                  </a:lnTo>
                  <a:lnTo>
                    <a:pt x="492" y="155"/>
                  </a:lnTo>
                  <a:lnTo>
                    <a:pt x="457" y="163"/>
                  </a:lnTo>
                  <a:lnTo>
                    <a:pt x="457" y="200"/>
                  </a:lnTo>
                  <a:lnTo>
                    <a:pt x="464" y="207"/>
                  </a:lnTo>
                  <a:lnTo>
                    <a:pt x="504" y="200"/>
                  </a:lnTo>
                  <a:lnTo>
                    <a:pt x="483" y="252"/>
                  </a:lnTo>
                  <a:lnTo>
                    <a:pt x="497" y="265"/>
                  </a:lnTo>
                  <a:lnTo>
                    <a:pt x="518" y="265"/>
                  </a:lnTo>
                  <a:lnTo>
                    <a:pt x="552" y="304"/>
                  </a:lnTo>
                  <a:lnTo>
                    <a:pt x="595" y="356"/>
                  </a:lnTo>
                  <a:lnTo>
                    <a:pt x="595" y="369"/>
                  </a:lnTo>
                  <a:lnTo>
                    <a:pt x="552" y="377"/>
                  </a:lnTo>
                  <a:lnTo>
                    <a:pt x="540" y="392"/>
                  </a:lnTo>
                  <a:lnTo>
                    <a:pt x="547" y="459"/>
                  </a:lnTo>
                  <a:lnTo>
                    <a:pt x="511" y="592"/>
                  </a:lnTo>
                  <a:lnTo>
                    <a:pt x="511" y="659"/>
                  </a:lnTo>
                  <a:lnTo>
                    <a:pt x="533" y="711"/>
                  </a:lnTo>
                  <a:lnTo>
                    <a:pt x="566" y="727"/>
                  </a:lnTo>
                  <a:lnTo>
                    <a:pt x="580" y="763"/>
                  </a:lnTo>
                  <a:lnTo>
                    <a:pt x="511" y="854"/>
                  </a:lnTo>
                  <a:lnTo>
                    <a:pt x="504" y="883"/>
                  </a:lnTo>
                  <a:lnTo>
                    <a:pt x="492" y="883"/>
                  </a:lnTo>
                  <a:lnTo>
                    <a:pt x="471" y="844"/>
                  </a:lnTo>
                  <a:lnTo>
                    <a:pt x="457" y="854"/>
                  </a:lnTo>
                  <a:lnTo>
                    <a:pt x="457" y="904"/>
                  </a:lnTo>
                  <a:lnTo>
                    <a:pt x="375" y="1023"/>
                  </a:lnTo>
                  <a:lnTo>
                    <a:pt x="348" y="1044"/>
                  </a:lnTo>
                  <a:lnTo>
                    <a:pt x="287" y="1038"/>
                  </a:lnTo>
                  <a:lnTo>
                    <a:pt x="267" y="1052"/>
                  </a:lnTo>
                  <a:lnTo>
                    <a:pt x="246" y="1096"/>
                  </a:lnTo>
                  <a:lnTo>
                    <a:pt x="225" y="1075"/>
                  </a:lnTo>
                  <a:lnTo>
                    <a:pt x="198" y="1067"/>
                  </a:lnTo>
                  <a:lnTo>
                    <a:pt x="191" y="1075"/>
                  </a:lnTo>
                  <a:lnTo>
                    <a:pt x="171" y="1044"/>
                  </a:lnTo>
                  <a:lnTo>
                    <a:pt x="150" y="1044"/>
                  </a:lnTo>
                  <a:lnTo>
                    <a:pt x="108" y="956"/>
                  </a:lnTo>
                  <a:lnTo>
                    <a:pt x="88" y="883"/>
                  </a:lnTo>
                  <a:lnTo>
                    <a:pt x="95" y="836"/>
                  </a:lnTo>
                  <a:lnTo>
                    <a:pt x="143" y="800"/>
                  </a:lnTo>
                  <a:lnTo>
                    <a:pt x="143" y="784"/>
                  </a:lnTo>
                  <a:lnTo>
                    <a:pt x="108" y="784"/>
                  </a:lnTo>
                  <a:lnTo>
                    <a:pt x="129" y="748"/>
                  </a:lnTo>
                  <a:lnTo>
                    <a:pt x="122" y="727"/>
                  </a:lnTo>
                  <a:lnTo>
                    <a:pt x="88" y="727"/>
                  </a:lnTo>
                  <a:lnTo>
                    <a:pt x="95" y="644"/>
                  </a:lnTo>
                  <a:lnTo>
                    <a:pt x="55" y="665"/>
                  </a:lnTo>
                  <a:lnTo>
                    <a:pt x="40" y="636"/>
                  </a:lnTo>
                  <a:lnTo>
                    <a:pt x="40" y="579"/>
                  </a:lnTo>
                  <a:lnTo>
                    <a:pt x="21" y="540"/>
                  </a:lnTo>
                  <a:lnTo>
                    <a:pt x="35" y="517"/>
                  </a:lnTo>
                  <a:lnTo>
                    <a:pt x="0" y="348"/>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41" name="Freeform 35">
              <a:extLst>
                <a:ext uri="{FF2B5EF4-FFF2-40B4-BE49-F238E27FC236}">
                  <a16:creationId xmlns:a16="http://schemas.microsoft.com/office/drawing/2014/main" id="{D3731174-2CAA-48B6-A197-FFC354533B7D}"/>
                </a:ext>
              </a:extLst>
            </p:cNvPr>
            <p:cNvSpPr>
              <a:spLocks/>
            </p:cNvSpPr>
            <p:nvPr/>
          </p:nvSpPr>
          <p:spPr bwMode="auto">
            <a:xfrm>
              <a:off x="7863904" y="3842446"/>
              <a:ext cx="779420" cy="526820"/>
            </a:xfrm>
            <a:custGeom>
              <a:avLst/>
              <a:gdLst>
                <a:gd name="T0" fmla="*/ 5309 w 1229"/>
                <a:gd name="T1" fmla="*/ 387725 h 927"/>
                <a:gd name="T2" fmla="*/ 162806 w 1229"/>
                <a:gd name="T3" fmla="*/ 371074 h 927"/>
                <a:gd name="T4" fmla="*/ 217664 w 1229"/>
                <a:gd name="T5" fmla="*/ 298921 h 927"/>
                <a:gd name="T6" fmla="*/ 260135 w 1229"/>
                <a:gd name="T7" fmla="*/ 216460 h 927"/>
                <a:gd name="T8" fmla="*/ 241554 w 1229"/>
                <a:gd name="T9" fmla="*/ 141928 h 927"/>
                <a:gd name="T10" fmla="*/ 217664 w 1229"/>
                <a:gd name="T11" fmla="*/ 130034 h 927"/>
                <a:gd name="T12" fmla="*/ 235361 w 1229"/>
                <a:gd name="T13" fmla="*/ 76118 h 927"/>
                <a:gd name="T14" fmla="*/ 393742 w 1229"/>
                <a:gd name="T15" fmla="*/ 99112 h 927"/>
                <a:gd name="T16" fmla="*/ 436214 w 1229"/>
                <a:gd name="T17" fmla="*/ 64224 h 927"/>
                <a:gd name="T18" fmla="*/ 573360 w 1229"/>
                <a:gd name="T19" fmla="*/ 0 h 927"/>
                <a:gd name="T20" fmla="*/ 628218 w 1229"/>
                <a:gd name="T21" fmla="*/ 41230 h 927"/>
                <a:gd name="T22" fmla="*/ 683077 w 1229"/>
                <a:gd name="T23" fmla="*/ 107041 h 927"/>
                <a:gd name="T24" fmla="*/ 729972 w 1229"/>
                <a:gd name="T25" fmla="*/ 76118 h 927"/>
                <a:gd name="T26" fmla="*/ 784830 w 1229"/>
                <a:gd name="T27" fmla="*/ 93561 h 927"/>
                <a:gd name="T28" fmla="*/ 863579 w 1229"/>
                <a:gd name="T29" fmla="*/ 141928 h 927"/>
                <a:gd name="T30" fmla="*/ 912244 w 1229"/>
                <a:gd name="T31" fmla="*/ 123691 h 927"/>
                <a:gd name="T32" fmla="*/ 924631 w 1229"/>
                <a:gd name="T33" fmla="*/ 194259 h 927"/>
                <a:gd name="T34" fmla="*/ 924631 w 1229"/>
                <a:gd name="T35" fmla="*/ 234696 h 927"/>
                <a:gd name="T36" fmla="*/ 937019 w 1229"/>
                <a:gd name="T37" fmla="*/ 323500 h 927"/>
                <a:gd name="T38" fmla="*/ 979490 w 1229"/>
                <a:gd name="T39" fmla="*/ 387725 h 927"/>
                <a:gd name="T40" fmla="*/ 990107 w 1229"/>
                <a:gd name="T41" fmla="*/ 465428 h 927"/>
                <a:gd name="T42" fmla="*/ 1058238 w 1229"/>
                <a:gd name="T43" fmla="*/ 539960 h 927"/>
                <a:gd name="T44" fmla="*/ 1064432 w 1229"/>
                <a:gd name="T45" fmla="*/ 574848 h 927"/>
                <a:gd name="T46" fmla="*/ 1003380 w 1229"/>
                <a:gd name="T47" fmla="*/ 593084 h 927"/>
                <a:gd name="T48" fmla="*/ 918437 w 1229"/>
                <a:gd name="T49" fmla="*/ 599427 h 927"/>
                <a:gd name="T50" fmla="*/ 882160 w 1229"/>
                <a:gd name="T51" fmla="*/ 681888 h 927"/>
                <a:gd name="T52" fmla="*/ 839689 w 1229"/>
                <a:gd name="T53" fmla="*/ 675545 h 927"/>
                <a:gd name="T54" fmla="*/ 804296 w 1229"/>
                <a:gd name="T55" fmla="*/ 688231 h 927"/>
                <a:gd name="T56" fmla="*/ 791024 w 1229"/>
                <a:gd name="T57" fmla="*/ 711225 h 927"/>
                <a:gd name="T58" fmla="*/ 694579 w 1229"/>
                <a:gd name="T59" fmla="*/ 716775 h 927"/>
                <a:gd name="T60" fmla="*/ 647684 w 1229"/>
                <a:gd name="T61" fmla="*/ 723119 h 927"/>
                <a:gd name="T62" fmla="*/ 617601 w 1229"/>
                <a:gd name="T63" fmla="*/ 698539 h 927"/>
                <a:gd name="T64" fmla="*/ 550355 w 1229"/>
                <a:gd name="T65" fmla="*/ 698539 h 927"/>
                <a:gd name="T66" fmla="*/ 507884 w 1229"/>
                <a:gd name="T67" fmla="*/ 640658 h 927"/>
                <a:gd name="T68" fmla="*/ 410554 w 1229"/>
                <a:gd name="T69" fmla="*/ 630350 h 927"/>
                <a:gd name="T70" fmla="*/ 319418 w 1229"/>
                <a:gd name="T71" fmla="*/ 612114 h 927"/>
                <a:gd name="T72" fmla="*/ 326497 w 1229"/>
                <a:gd name="T73" fmla="*/ 547889 h 927"/>
                <a:gd name="T74" fmla="*/ 249518 w 1229"/>
                <a:gd name="T75" fmla="*/ 516966 h 927"/>
                <a:gd name="T76" fmla="*/ 192890 w 1229"/>
                <a:gd name="T77" fmla="*/ 516966 h 927"/>
                <a:gd name="T78" fmla="*/ 150418 w 1229"/>
                <a:gd name="T79" fmla="*/ 599427 h 927"/>
                <a:gd name="T80" fmla="*/ 95560 w 1229"/>
                <a:gd name="T81" fmla="*/ 564540 h 927"/>
                <a:gd name="T82" fmla="*/ 66361 w 1229"/>
                <a:gd name="T83" fmla="*/ 493972 h 927"/>
                <a:gd name="T84" fmla="*/ 0 w 1229"/>
                <a:gd name="T85" fmla="*/ 399618 h 9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29" h="927">
                  <a:moveTo>
                    <a:pt x="0" y="504"/>
                  </a:moveTo>
                  <a:lnTo>
                    <a:pt x="6" y="489"/>
                  </a:lnTo>
                  <a:lnTo>
                    <a:pt x="130" y="468"/>
                  </a:lnTo>
                  <a:lnTo>
                    <a:pt x="184" y="468"/>
                  </a:lnTo>
                  <a:lnTo>
                    <a:pt x="225" y="445"/>
                  </a:lnTo>
                  <a:lnTo>
                    <a:pt x="246" y="377"/>
                  </a:lnTo>
                  <a:lnTo>
                    <a:pt x="282" y="333"/>
                  </a:lnTo>
                  <a:lnTo>
                    <a:pt x="294" y="273"/>
                  </a:lnTo>
                  <a:lnTo>
                    <a:pt x="294" y="208"/>
                  </a:lnTo>
                  <a:lnTo>
                    <a:pt x="273" y="179"/>
                  </a:lnTo>
                  <a:lnTo>
                    <a:pt x="252" y="179"/>
                  </a:lnTo>
                  <a:lnTo>
                    <a:pt x="246" y="164"/>
                  </a:lnTo>
                  <a:lnTo>
                    <a:pt x="246" y="125"/>
                  </a:lnTo>
                  <a:lnTo>
                    <a:pt x="266" y="96"/>
                  </a:lnTo>
                  <a:lnTo>
                    <a:pt x="409" y="112"/>
                  </a:lnTo>
                  <a:lnTo>
                    <a:pt x="445" y="125"/>
                  </a:lnTo>
                  <a:lnTo>
                    <a:pt x="478" y="112"/>
                  </a:lnTo>
                  <a:lnTo>
                    <a:pt x="493" y="81"/>
                  </a:lnTo>
                  <a:lnTo>
                    <a:pt x="539" y="52"/>
                  </a:lnTo>
                  <a:lnTo>
                    <a:pt x="648" y="0"/>
                  </a:lnTo>
                  <a:lnTo>
                    <a:pt x="671" y="8"/>
                  </a:lnTo>
                  <a:lnTo>
                    <a:pt x="710" y="52"/>
                  </a:lnTo>
                  <a:lnTo>
                    <a:pt x="723" y="89"/>
                  </a:lnTo>
                  <a:lnTo>
                    <a:pt x="772" y="135"/>
                  </a:lnTo>
                  <a:lnTo>
                    <a:pt x="806" y="96"/>
                  </a:lnTo>
                  <a:lnTo>
                    <a:pt x="825" y="96"/>
                  </a:lnTo>
                  <a:lnTo>
                    <a:pt x="854" y="96"/>
                  </a:lnTo>
                  <a:lnTo>
                    <a:pt x="887" y="118"/>
                  </a:lnTo>
                  <a:lnTo>
                    <a:pt x="937" y="179"/>
                  </a:lnTo>
                  <a:lnTo>
                    <a:pt x="976" y="179"/>
                  </a:lnTo>
                  <a:lnTo>
                    <a:pt x="1017" y="146"/>
                  </a:lnTo>
                  <a:lnTo>
                    <a:pt x="1031" y="156"/>
                  </a:lnTo>
                  <a:lnTo>
                    <a:pt x="1031" y="208"/>
                  </a:lnTo>
                  <a:lnTo>
                    <a:pt x="1045" y="245"/>
                  </a:lnTo>
                  <a:lnTo>
                    <a:pt x="1038" y="260"/>
                  </a:lnTo>
                  <a:lnTo>
                    <a:pt x="1045" y="296"/>
                  </a:lnTo>
                  <a:lnTo>
                    <a:pt x="1079" y="341"/>
                  </a:lnTo>
                  <a:lnTo>
                    <a:pt x="1059" y="408"/>
                  </a:lnTo>
                  <a:lnTo>
                    <a:pt x="1100" y="423"/>
                  </a:lnTo>
                  <a:lnTo>
                    <a:pt x="1107" y="489"/>
                  </a:lnTo>
                  <a:lnTo>
                    <a:pt x="1126" y="512"/>
                  </a:lnTo>
                  <a:lnTo>
                    <a:pt x="1119" y="587"/>
                  </a:lnTo>
                  <a:lnTo>
                    <a:pt x="1146" y="608"/>
                  </a:lnTo>
                  <a:lnTo>
                    <a:pt x="1196" y="681"/>
                  </a:lnTo>
                  <a:lnTo>
                    <a:pt x="1229" y="704"/>
                  </a:lnTo>
                  <a:lnTo>
                    <a:pt x="1203" y="725"/>
                  </a:lnTo>
                  <a:lnTo>
                    <a:pt x="1167" y="697"/>
                  </a:lnTo>
                  <a:lnTo>
                    <a:pt x="1134" y="748"/>
                  </a:lnTo>
                  <a:lnTo>
                    <a:pt x="1086" y="764"/>
                  </a:lnTo>
                  <a:lnTo>
                    <a:pt x="1038" y="756"/>
                  </a:lnTo>
                  <a:lnTo>
                    <a:pt x="1010" y="860"/>
                  </a:lnTo>
                  <a:lnTo>
                    <a:pt x="997" y="860"/>
                  </a:lnTo>
                  <a:lnTo>
                    <a:pt x="976" y="837"/>
                  </a:lnTo>
                  <a:lnTo>
                    <a:pt x="949" y="852"/>
                  </a:lnTo>
                  <a:lnTo>
                    <a:pt x="921" y="852"/>
                  </a:lnTo>
                  <a:lnTo>
                    <a:pt x="909" y="868"/>
                  </a:lnTo>
                  <a:lnTo>
                    <a:pt x="916" y="897"/>
                  </a:lnTo>
                  <a:lnTo>
                    <a:pt x="894" y="897"/>
                  </a:lnTo>
                  <a:lnTo>
                    <a:pt x="834" y="852"/>
                  </a:lnTo>
                  <a:lnTo>
                    <a:pt x="785" y="904"/>
                  </a:lnTo>
                  <a:lnTo>
                    <a:pt x="772" y="897"/>
                  </a:lnTo>
                  <a:lnTo>
                    <a:pt x="732" y="912"/>
                  </a:lnTo>
                  <a:lnTo>
                    <a:pt x="710" y="881"/>
                  </a:lnTo>
                  <a:lnTo>
                    <a:pt x="698" y="881"/>
                  </a:lnTo>
                  <a:lnTo>
                    <a:pt x="655" y="927"/>
                  </a:lnTo>
                  <a:lnTo>
                    <a:pt x="622" y="881"/>
                  </a:lnTo>
                  <a:lnTo>
                    <a:pt x="595" y="868"/>
                  </a:lnTo>
                  <a:lnTo>
                    <a:pt x="574" y="808"/>
                  </a:lnTo>
                  <a:lnTo>
                    <a:pt x="539" y="816"/>
                  </a:lnTo>
                  <a:lnTo>
                    <a:pt x="464" y="795"/>
                  </a:lnTo>
                  <a:lnTo>
                    <a:pt x="404" y="795"/>
                  </a:lnTo>
                  <a:lnTo>
                    <a:pt x="361" y="772"/>
                  </a:lnTo>
                  <a:lnTo>
                    <a:pt x="376" y="725"/>
                  </a:lnTo>
                  <a:lnTo>
                    <a:pt x="369" y="691"/>
                  </a:lnTo>
                  <a:lnTo>
                    <a:pt x="328" y="681"/>
                  </a:lnTo>
                  <a:lnTo>
                    <a:pt x="282" y="652"/>
                  </a:lnTo>
                  <a:lnTo>
                    <a:pt x="266" y="681"/>
                  </a:lnTo>
                  <a:lnTo>
                    <a:pt x="218" y="652"/>
                  </a:lnTo>
                  <a:lnTo>
                    <a:pt x="192" y="741"/>
                  </a:lnTo>
                  <a:lnTo>
                    <a:pt x="170" y="756"/>
                  </a:lnTo>
                  <a:lnTo>
                    <a:pt x="165" y="787"/>
                  </a:lnTo>
                  <a:lnTo>
                    <a:pt x="108" y="712"/>
                  </a:lnTo>
                  <a:lnTo>
                    <a:pt x="75" y="645"/>
                  </a:lnTo>
                  <a:lnTo>
                    <a:pt x="75" y="623"/>
                  </a:lnTo>
                  <a:lnTo>
                    <a:pt x="36" y="570"/>
                  </a:lnTo>
                  <a:lnTo>
                    <a:pt x="0" y="504"/>
                  </a:lnTo>
                  <a:close/>
                </a:path>
              </a:pathLst>
            </a:custGeom>
            <a:solidFill>
              <a:srgbClr val="999999"/>
            </a:solidFill>
            <a:ln w="1651">
              <a:solidFill>
                <a:schemeClr val="tx1">
                  <a:lumMod val="50000"/>
                  <a:lumOff val="50000"/>
                </a:schemeClr>
              </a:solidFill>
              <a:prstDash val="solid"/>
              <a:round/>
              <a:headEnd/>
              <a:tailEnd/>
            </a:ln>
          </p:spPr>
          <p:txBody>
            <a:bodyPr/>
            <a:lstStyle/>
            <a:p>
              <a:pPr>
                <a:defRPr/>
              </a:pPr>
              <a:endParaRPr lang="es-ES_tradnl"/>
            </a:p>
          </p:txBody>
        </p:sp>
        <p:sp>
          <p:nvSpPr>
            <p:cNvPr id="242" name="Freeform 36">
              <a:extLst>
                <a:ext uri="{FF2B5EF4-FFF2-40B4-BE49-F238E27FC236}">
                  <a16:creationId xmlns:a16="http://schemas.microsoft.com/office/drawing/2014/main" id="{DD941E97-73EC-4706-94D2-48DADE797E71}"/>
                </a:ext>
              </a:extLst>
            </p:cNvPr>
            <p:cNvSpPr>
              <a:spLocks/>
            </p:cNvSpPr>
            <p:nvPr/>
          </p:nvSpPr>
          <p:spPr bwMode="auto">
            <a:xfrm>
              <a:off x="8699079" y="2723949"/>
              <a:ext cx="458549" cy="277633"/>
            </a:xfrm>
            <a:custGeom>
              <a:avLst/>
              <a:gdLst>
                <a:gd name="T0" fmla="*/ 0 w 724"/>
                <a:gd name="T1" fmla="*/ 152400 h 488"/>
                <a:gd name="T2" fmla="*/ 0 w 724"/>
                <a:gd name="T3" fmla="*/ 205581 h 488"/>
                <a:gd name="T4" fmla="*/ 29160 w 724"/>
                <a:gd name="T5" fmla="*/ 228600 h 488"/>
                <a:gd name="T6" fmla="*/ 35346 w 724"/>
                <a:gd name="T7" fmla="*/ 246856 h 488"/>
                <a:gd name="T8" fmla="*/ 168777 w 724"/>
                <a:gd name="T9" fmla="*/ 228600 h 488"/>
                <a:gd name="T10" fmla="*/ 191752 w 724"/>
                <a:gd name="T11" fmla="*/ 263525 h 488"/>
                <a:gd name="T12" fmla="*/ 217378 w 724"/>
                <a:gd name="T13" fmla="*/ 276225 h 488"/>
                <a:gd name="T14" fmla="*/ 205007 w 724"/>
                <a:gd name="T15" fmla="*/ 329406 h 488"/>
                <a:gd name="T16" fmla="*/ 229749 w 724"/>
                <a:gd name="T17" fmla="*/ 341313 h 488"/>
                <a:gd name="T18" fmla="*/ 235934 w 724"/>
                <a:gd name="T19" fmla="*/ 364331 h 488"/>
                <a:gd name="T20" fmla="*/ 265978 w 724"/>
                <a:gd name="T21" fmla="*/ 352425 h 488"/>
                <a:gd name="T22" fmla="*/ 270397 w 724"/>
                <a:gd name="T23" fmla="*/ 381000 h 488"/>
                <a:gd name="T24" fmla="*/ 312812 w 724"/>
                <a:gd name="T25" fmla="*/ 387350 h 488"/>
                <a:gd name="T26" fmla="*/ 373784 w 724"/>
                <a:gd name="T27" fmla="*/ 370681 h 488"/>
                <a:gd name="T28" fmla="*/ 373784 w 724"/>
                <a:gd name="T29" fmla="*/ 358775 h 488"/>
                <a:gd name="T30" fmla="*/ 356111 w 724"/>
                <a:gd name="T31" fmla="*/ 341313 h 488"/>
                <a:gd name="T32" fmla="*/ 356111 w 724"/>
                <a:gd name="T33" fmla="*/ 311150 h 488"/>
                <a:gd name="T34" fmla="*/ 373784 w 724"/>
                <a:gd name="T35" fmla="*/ 306388 h 488"/>
                <a:gd name="T36" fmla="*/ 367598 w 724"/>
                <a:gd name="T37" fmla="*/ 294481 h 488"/>
                <a:gd name="T38" fmla="*/ 343740 w 724"/>
                <a:gd name="T39" fmla="*/ 281781 h 488"/>
                <a:gd name="T40" fmla="*/ 349925 w 724"/>
                <a:gd name="T41" fmla="*/ 240506 h 488"/>
                <a:gd name="T42" fmla="*/ 428570 w 724"/>
                <a:gd name="T43" fmla="*/ 205581 h 488"/>
                <a:gd name="T44" fmla="*/ 451545 w 724"/>
                <a:gd name="T45" fmla="*/ 182563 h 488"/>
                <a:gd name="T46" fmla="*/ 481589 w 724"/>
                <a:gd name="T47" fmla="*/ 182563 h 488"/>
                <a:gd name="T48" fmla="*/ 512517 w 724"/>
                <a:gd name="T49" fmla="*/ 211931 h 488"/>
                <a:gd name="T50" fmla="*/ 536375 w 724"/>
                <a:gd name="T51" fmla="*/ 200819 h 488"/>
                <a:gd name="T52" fmla="*/ 548746 w 724"/>
                <a:gd name="T53" fmla="*/ 164306 h 488"/>
                <a:gd name="T54" fmla="*/ 542561 w 724"/>
                <a:gd name="T55" fmla="*/ 129381 h 488"/>
                <a:gd name="T56" fmla="*/ 603532 w 724"/>
                <a:gd name="T57" fmla="*/ 112713 h 488"/>
                <a:gd name="T58" fmla="*/ 639762 w 724"/>
                <a:gd name="T59" fmla="*/ 88106 h 488"/>
                <a:gd name="T60" fmla="*/ 603532 w 724"/>
                <a:gd name="T61" fmla="*/ 81756 h 488"/>
                <a:gd name="T62" fmla="*/ 578790 w 724"/>
                <a:gd name="T63" fmla="*/ 59531 h 488"/>
                <a:gd name="T64" fmla="*/ 506331 w 724"/>
                <a:gd name="T65" fmla="*/ 53181 h 488"/>
                <a:gd name="T66" fmla="*/ 500145 w 724"/>
                <a:gd name="T67" fmla="*/ 77788 h 488"/>
                <a:gd name="T68" fmla="*/ 487774 w 724"/>
                <a:gd name="T69" fmla="*/ 46831 h 488"/>
                <a:gd name="T70" fmla="*/ 506331 w 724"/>
                <a:gd name="T71" fmla="*/ 28575 h 488"/>
                <a:gd name="T72" fmla="*/ 500145 w 724"/>
                <a:gd name="T73" fmla="*/ 18256 h 488"/>
                <a:gd name="T74" fmla="*/ 458614 w 724"/>
                <a:gd name="T75" fmla="*/ 0 h 488"/>
                <a:gd name="T76" fmla="*/ 403828 w 724"/>
                <a:gd name="T77" fmla="*/ 28575 h 488"/>
                <a:gd name="T78" fmla="*/ 392340 w 724"/>
                <a:gd name="T79" fmla="*/ 53181 h 488"/>
                <a:gd name="T80" fmla="*/ 373784 w 724"/>
                <a:gd name="T81" fmla="*/ 46831 h 488"/>
                <a:gd name="T82" fmla="*/ 361413 w 724"/>
                <a:gd name="T83" fmla="*/ 59531 h 488"/>
                <a:gd name="T84" fmla="*/ 373784 w 724"/>
                <a:gd name="T85" fmla="*/ 18256 h 488"/>
                <a:gd name="T86" fmla="*/ 356111 w 724"/>
                <a:gd name="T87" fmla="*/ 11906 h 488"/>
                <a:gd name="T88" fmla="*/ 300441 w 724"/>
                <a:gd name="T89" fmla="*/ 53181 h 488"/>
                <a:gd name="T90" fmla="*/ 270397 w 724"/>
                <a:gd name="T91" fmla="*/ 46831 h 488"/>
                <a:gd name="T92" fmla="*/ 205007 w 724"/>
                <a:gd name="T93" fmla="*/ 63500 h 488"/>
                <a:gd name="T94" fmla="*/ 185566 w 724"/>
                <a:gd name="T95" fmla="*/ 63500 h 488"/>
                <a:gd name="T96" fmla="*/ 168777 w 724"/>
                <a:gd name="T97" fmla="*/ 53181 h 488"/>
                <a:gd name="T98" fmla="*/ 156406 w 724"/>
                <a:gd name="T99" fmla="*/ 53181 h 488"/>
                <a:gd name="T100" fmla="*/ 150220 w 724"/>
                <a:gd name="T101" fmla="*/ 63500 h 488"/>
                <a:gd name="T102" fmla="*/ 120176 w 724"/>
                <a:gd name="T103" fmla="*/ 53181 h 488"/>
                <a:gd name="T104" fmla="*/ 109572 w 724"/>
                <a:gd name="T105" fmla="*/ 59531 h 488"/>
                <a:gd name="T106" fmla="*/ 103387 w 724"/>
                <a:gd name="T107" fmla="*/ 94456 h 488"/>
                <a:gd name="T108" fmla="*/ 90132 w 724"/>
                <a:gd name="T109" fmla="*/ 104775 h 488"/>
                <a:gd name="T110" fmla="*/ 42415 w 724"/>
                <a:gd name="T111" fmla="*/ 112713 h 488"/>
                <a:gd name="T112" fmla="*/ 24742 w 724"/>
                <a:gd name="T113" fmla="*/ 141288 h 488"/>
                <a:gd name="T114" fmla="*/ 0 w 724"/>
                <a:gd name="T115" fmla="*/ 152400 h 4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24" h="488">
                  <a:moveTo>
                    <a:pt x="0" y="192"/>
                  </a:moveTo>
                  <a:lnTo>
                    <a:pt x="0" y="259"/>
                  </a:lnTo>
                  <a:lnTo>
                    <a:pt x="33" y="288"/>
                  </a:lnTo>
                  <a:lnTo>
                    <a:pt x="40" y="311"/>
                  </a:lnTo>
                  <a:lnTo>
                    <a:pt x="191" y="288"/>
                  </a:lnTo>
                  <a:lnTo>
                    <a:pt x="217" y="332"/>
                  </a:lnTo>
                  <a:lnTo>
                    <a:pt x="246" y="348"/>
                  </a:lnTo>
                  <a:lnTo>
                    <a:pt x="232" y="415"/>
                  </a:lnTo>
                  <a:lnTo>
                    <a:pt x="260" y="430"/>
                  </a:lnTo>
                  <a:lnTo>
                    <a:pt x="267" y="459"/>
                  </a:lnTo>
                  <a:lnTo>
                    <a:pt x="301" y="444"/>
                  </a:lnTo>
                  <a:lnTo>
                    <a:pt x="306" y="480"/>
                  </a:lnTo>
                  <a:lnTo>
                    <a:pt x="354" y="488"/>
                  </a:lnTo>
                  <a:lnTo>
                    <a:pt x="423" y="467"/>
                  </a:lnTo>
                  <a:lnTo>
                    <a:pt x="423" y="452"/>
                  </a:lnTo>
                  <a:lnTo>
                    <a:pt x="403" y="430"/>
                  </a:lnTo>
                  <a:lnTo>
                    <a:pt x="403" y="392"/>
                  </a:lnTo>
                  <a:lnTo>
                    <a:pt x="423" y="386"/>
                  </a:lnTo>
                  <a:lnTo>
                    <a:pt x="416" y="371"/>
                  </a:lnTo>
                  <a:lnTo>
                    <a:pt x="389" y="355"/>
                  </a:lnTo>
                  <a:lnTo>
                    <a:pt x="396" y="303"/>
                  </a:lnTo>
                  <a:lnTo>
                    <a:pt x="485" y="259"/>
                  </a:lnTo>
                  <a:lnTo>
                    <a:pt x="511" y="230"/>
                  </a:lnTo>
                  <a:lnTo>
                    <a:pt x="545" y="230"/>
                  </a:lnTo>
                  <a:lnTo>
                    <a:pt x="580" y="267"/>
                  </a:lnTo>
                  <a:lnTo>
                    <a:pt x="607" y="253"/>
                  </a:lnTo>
                  <a:lnTo>
                    <a:pt x="621" y="207"/>
                  </a:lnTo>
                  <a:lnTo>
                    <a:pt x="614" y="163"/>
                  </a:lnTo>
                  <a:lnTo>
                    <a:pt x="683" y="142"/>
                  </a:lnTo>
                  <a:lnTo>
                    <a:pt x="724" y="111"/>
                  </a:lnTo>
                  <a:lnTo>
                    <a:pt x="683" y="103"/>
                  </a:lnTo>
                  <a:lnTo>
                    <a:pt x="655" y="75"/>
                  </a:lnTo>
                  <a:lnTo>
                    <a:pt x="573" y="67"/>
                  </a:lnTo>
                  <a:lnTo>
                    <a:pt x="566" y="98"/>
                  </a:lnTo>
                  <a:lnTo>
                    <a:pt x="552" y="59"/>
                  </a:lnTo>
                  <a:lnTo>
                    <a:pt x="573" y="36"/>
                  </a:lnTo>
                  <a:lnTo>
                    <a:pt x="566" y="23"/>
                  </a:lnTo>
                  <a:lnTo>
                    <a:pt x="519" y="0"/>
                  </a:lnTo>
                  <a:lnTo>
                    <a:pt x="457" y="36"/>
                  </a:lnTo>
                  <a:lnTo>
                    <a:pt x="444" y="67"/>
                  </a:lnTo>
                  <a:lnTo>
                    <a:pt x="423" y="59"/>
                  </a:lnTo>
                  <a:lnTo>
                    <a:pt x="409" y="75"/>
                  </a:lnTo>
                  <a:lnTo>
                    <a:pt x="423" y="23"/>
                  </a:lnTo>
                  <a:lnTo>
                    <a:pt x="403" y="15"/>
                  </a:lnTo>
                  <a:lnTo>
                    <a:pt x="340" y="67"/>
                  </a:lnTo>
                  <a:lnTo>
                    <a:pt x="306" y="59"/>
                  </a:lnTo>
                  <a:lnTo>
                    <a:pt x="232" y="80"/>
                  </a:lnTo>
                  <a:lnTo>
                    <a:pt x="210" y="80"/>
                  </a:lnTo>
                  <a:lnTo>
                    <a:pt x="191" y="67"/>
                  </a:lnTo>
                  <a:lnTo>
                    <a:pt x="177" y="67"/>
                  </a:lnTo>
                  <a:lnTo>
                    <a:pt x="170" y="80"/>
                  </a:lnTo>
                  <a:lnTo>
                    <a:pt x="136" y="67"/>
                  </a:lnTo>
                  <a:lnTo>
                    <a:pt x="124" y="75"/>
                  </a:lnTo>
                  <a:lnTo>
                    <a:pt x="117" y="119"/>
                  </a:lnTo>
                  <a:lnTo>
                    <a:pt x="102" y="132"/>
                  </a:lnTo>
                  <a:lnTo>
                    <a:pt x="48" y="142"/>
                  </a:lnTo>
                  <a:lnTo>
                    <a:pt x="28" y="178"/>
                  </a:lnTo>
                  <a:lnTo>
                    <a:pt x="0" y="192"/>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43" name="Freeform 37">
              <a:extLst>
                <a:ext uri="{FF2B5EF4-FFF2-40B4-BE49-F238E27FC236}">
                  <a16:creationId xmlns:a16="http://schemas.microsoft.com/office/drawing/2014/main" id="{A17DE3BA-3F9D-4D60-8901-3B7538716A46}"/>
                </a:ext>
              </a:extLst>
            </p:cNvPr>
            <p:cNvSpPr>
              <a:spLocks/>
            </p:cNvSpPr>
            <p:nvPr/>
          </p:nvSpPr>
          <p:spPr bwMode="auto">
            <a:xfrm>
              <a:off x="7452006" y="2601062"/>
              <a:ext cx="464239" cy="435793"/>
            </a:xfrm>
            <a:custGeom>
              <a:avLst/>
              <a:gdLst>
                <a:gd name="T0" fmla="*/ 6194 w 732"/>
                <a:gd name="T1" fmla="*/ 348457 h 766"/>
                <a:gd name="T2" fmla="*/ 6194 w 732"/>
                <a:gd name="T3" fmla="*/ 400050 h 766"/>
                <a:gd name="T4" fmla="*/ 38048 w 732"/>
                <a:gd name="T5" fmla="*/ 395288 h 766"/>
                <a:gd name="T6" fmla="*/ 50436 w 732"/>
                <a:gd name="T7" fmla="*/ 383382 h 766"/>
                <a:gd name="T8" fmla="*/ 68132 w 732"/>
                <a:gd name="T9" fmla="*/ 465932 h 766"/>
                <a:gd name="T10" fmla="*/ 127416 w 732"/>
                <a:gd name="T11" fmla="*/ 471488 h 766"/>
                <a:gd name="T12" fmla="*/ 158386 w 732"/>
                <a:gd name="T13" fmla="*/ 453232 h 766"/>
                <a:gd name="T14" fmla="*/ 158386 w 732"/>
                <a:gd name="T15" fmla="*/ 482600 h 766"/>
                <a:gd name="T16" fmla="*/ 97332 w 732"/>
                <a:gd name="T17" fmla="*/ 571500 h 766"/>
                <a:gd name="T18" fmla="*/ 127416 w 732"/>
                <a:gd name="T19" fmla="*/ 583407 h 766"/>
                <a:gd name="T20" fmla="*/ 152192 w 732"/>
                <a:gd name="T21" fmla="*/ 552450 h 766"/>
                <a:gd name="T22" fmla="*/ 176082 w 732"/>
                <a:gd name="T23" fmla="*/ 571500 h 766"/>
                <a:gd name="T24" fmla="*/ 230942 w 732"/>
                <a:gd name="T25" fmla="*/ 542132 h 766"/>
                <a:gd name="T26" fmla="*/ 279608 w 732"/>
                <a:gd name="T27" fmla="*/ 530225 h 766"/>
                <a:gd name="T28" fmla="*/ 315002 w 732"/>
                <a:gd name="T29" fmla="*/ 500857 h 766"/>
                <a:gd name="T30" fmla="*/ 338892 w 732"/>
                <a:gd name="T31" fmla="*/ 482600 h 766"/>
                <a:gd name="T32" fmla="*/ 382249 w 732"/>
                <a:gd name="T33" fmla="*/ 500857 h 766"/>
                <a:gd name="T34" fmla="*/ 423836 w 732"/>
                <a:gd name="T35" fmla="*/ 482600 h 766"/>
                <a:gd name="T36" fmla="*/ 507896 w 732"/>
                <a:gd name="T37" fmla="*/ 482600 h 766"/>
                <a:gd name="T38" fmla="*/ 550368 w 732"/>
                <a:gd name="T39" fmla="*/ 411957 h 766"/>
                <a:gd name="T40" fmla="*/ 550368 w 732"/>
                <a:gd name="T41" fmla="*/ 335757 h 766"/>
                <a:gd name="T42" fmla="*/ 556562 w 732"/>
                <a:gd name="T43" fmla="*/ 265906 h 766"/>
                <a:gd name="T44" fmla="*/ 606998 w 732"/>
                <a:gd name="T45" fmla="*/ 183356 h 766"/>
                <a:gd name="T46" fmla="*/ 630003 w 732"/>
                <a:gd name="T47" fmla="*/ 72231 h 766"/>
                <a:gd name="T48" fmla="*/ 647700 w 732"/>
                <a:gd name="T49" fmla="*/ 18256 h 766"/>
                <a:gd name="T50" fmla="*/ 586646 w 732"/>
                <a:gd name="T51" fmla="*/ 64294 h 766"/>
                <a:gd name="T52" fmla="*/ 592840 w 732"/>
                <a:gd name="T53" fmla="*/ 29369 h 766"/>
                <a:gd name="T54" fmla="*/ 550368 w 732"/>
                <a:gd name="T55" fmla="*/ 36513 h 766"/>
                <a:gd name="T56" fmla="*/ 507896 w 732"/>
                <a:gd name="T57" fmla="*/ 53181 h 766"/>
                <a:gd name="T58" fmla="*/ 479581 w 732"/>
                <a:gd name="T59" fmla="*/ 59531 h 766"/>
                <a:gd name="T60" fmla="*/ 436224 w 732"/>
                <a:gd name="T61" fmla="*/ 84138 h 766"/>
                <a:gd name="T62" fmla="*/ 399946 w 732"/>
                <a:gd name="T63" fmla="*/ 130175 h 766"/>
                <a:gd name="T64" fmla="*/ 412334 w 732"/>
                <a:gd name="T65" fmla="*/ 146844 h 766"/>
                <a:gd name="T66" fmla="*/ 453036 w 732"/>
                <a:gd name="T67" fmla="*/ 171450 h 766"/>
                <a:gd name="T68" fmla="*/ 399946 w 732"/>
                <a:gd name="T69" fmla="*/ 177006 h 766"/>
                <a:gd name="T70" fmla="*/ 393752 w 732"/>
                <a:gd name="T71" fmla="*/ 200025 h 766"/>
                <a:gd name="T72" fmla="*/ 382249 w 732"/>
                <a:gd name="T73" fmla="*/ 183356 h 766"/>
                <a:gd name="T74" fmla="*/ 345086 w 732"/>
                <a:gd name="T75" fmla="*/ 189706 h 766"/>
                <a:gd name="T76" fmla="*/ 332698 w 732"/>
                <a:gd name="T77" fmla="*/ 200025 h 766"/>
                <a:gd name="T78" fmla="*/ 253948 w 732"/>
                <a:gd name="T79" fmla="*/ 218281 h 766"/>
                <a:gd name="T80" fmla="*/ 176082 w 732"/>
                <a:gd name="T81" fmla="*/ 218281 h 766"/>
                <a:gd name="T82" fmla="*/ 158386 w 732"/>
                <a:gd name="T83" fmla="*/ 249238 h 766"/>
                <a:gd name="T84" fmla="*/ 127416 w 732"/>
                <a:gd name="T85" fmla="*/ 249238 h 766"/>
                <a:gd name="T86" fmla="*/ 31854 w 732"/>
                <a:gd name="T87" fmla="*/ 276225 h 766"/>
                <a:gd name="T88" fmla="*/ 50436 w 732"/>
                <a:gd name="T89" fmla="*/ 307182 h 766"/>
                <a:gd name="T90" fmla="*/ 31854 w 732"/>
                <a:gd name="T91" fmla="*/ 317500 h 7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32" h="766">
                  <a:moveTo>
                    <a:pt x="0" y="416"/>
                  </a:moveTo>
                  <a:lnTo>
                    <a:pt x="7" y="439"/>
                  </a:lnTo>
                  <a:lnTo>
                    <a:pt x="27" y="452"/>
                  </a:lnTo>
                  <a:lnTo>
                    <a:pt x="7" y="504"/>
                  </a:lnTo>
                  <a:lnTo>
                    <a:pt x="16" y="527"/>
                  </a:lnTo>
                  <a:lnTo>
                    <a:pt x="43" y="498"/>
                  </a:lnTo>
                  <a:lnTo>
                    <a:pt x="57" y="504"/>
                  </a:lnTo>
                  <a:lnTo>
                    <a:pt x="57" y="483"/>
                  </a:lnTo>
                  <a:lnTo>
                    <a:pt x="89" y="519"/>
                  </a:lnTo>
                  <a:lnTo>
                    <a:pt x="77" y="587"/>
                  </a:lnTo>
                  <a:lnTo>
                    <a:pt x="103" y="608"/>
                  </a:lnTo>
                  <a:lnTo>
                    <a:pt x="144" y="594"/>
                  </a:lnTo>
                  <a:lnTo>
                    <a:pt x="158" y="602"/>
                  </a:lnTo>
                  <a:lnTo>
                    <a:pt x="179" y="571"/>
                  </a:lnTo>
                  <a:lnTo>
                    <a:pt x="186" y="579"/>
                  </a:lnTo>
                  <a:lnTo>
                    <a:pt x="179" y="608"/>
                  </a:lnTo>
                  <a:lnTo>
                    <a:pt x="124" y="660"/>
                  </a:lnTo>
                  <a:lnTo>
                    <a:pt x="110" y="720"/>
                  </a:lnTo>
                  <a:lnTo>
                    <a:pt x="117" y="766"/>
                  </a:lnTo>
                  <a:lnTo>
                    <a:pt x="144" y="735"/>
                  </a:lnTo>
                  <a:lnTo>
                    <a:pt x="158" y="735"/>
                  </a:lnTo>
                  <a:lnTo>
                    <a:pt x="172" y="696"/>
                  </a:lnTo>
                  <a:lnTo>
                    <a:pt x="186" y="696"/>
                  </a:lnTo>
                  <a:lnTo>
                    <a:pt x="199" y="720"/>
                  </a:lnTo>
                  <a:lnTo>
                    <a:pt x="206" y="696"/>
                  </a:lnTo>
                  <a:lnTo>
                    <a:pt x="261" y="683"/>
                  </a:lnTo>
                  <a:lnTo>
                    <a:pt x="294" y="660"/>
                  </a:lnTo>
                  <a:lnTo>
                    <a:pt x="316" y="668"/>
                  </a:lnTo>
                  <a:lnTo>
                    <a:pt x="335" y="660"/>
                  </a:lnTo>
                  <a:lnTo>
                    <a:pt x="356" y="631"/>
                  </a:lnTo>
                  <a:lnTo>
                    <a:pt x="376" y="631"/>
                  </a:lnTo>
                  <a:lnTo>
                    <a:pt x="383" y="608"/>
                  </a:lnTo>
                  <a:lnTo>
                    <a:pt x="409" y="639"/>
                  </a:lnTo>
                  <a:lnTo>
                    <a:pt x="432" y="631"/>
                  </a:lnTo>
                  <a:lnTo>
                    <a:pt x="452" y="602"/>
                  </a:lnTo>
                  <a:lnTo>
                    <a:pt x="479" y="608"/>
                  </a:lnTo>
                  <a:lnTo>
                    <a:pt x="512" y="594"/>
                  </a:lnTo>
                  <a:lnTo>
                    <a:pt x="574" y="608"/>
                  </a:lnTo>
                  <a:lnTo>
                    <a:pt x="602" y="587"/>
                  </a:lnTo>
                  <a:lnTo>
                    <a:pt x="622" y="519"/>
                  </a:lnTo>
                  <a:lnTo>
                    <a:pt x="617" y="469"/>
                  </a:lnTo>
                  <a:lnTo>
                    <a:pt x="622" y="423"/>
                  </a:lnTo>
                  <a:lnTo>
                    <a:pt x="610" y="371"/>
                  </a:lnTo>
                  <a:lnTo>
                    <a:pt x="629" y="335"/>
                  </a:lnTo>
                  <a:lnTo>
                    <a:pt x="643" y="239"/>
                  </a:lnTo>
                  <a:lnTo>
                    <a:pt x="686" y="231"/>
                  </a:lnTo>
                  <a:lnTo>
                    <a:pt x="725" y="164"/>
                  </a:lnTo>
                  <a:lnTo>
                    <a:pt x="712" y="91"/>
                  </a:lnTo>
                  <a:lnTo>
                    <a:pt x="718" y="54"/>
                  </a:lnTo>
                  <a:lnTo>
                    <a:pt x="732" y="23"/>
                  </a:lnTo>
                  <a:lnTo>
                    <a:pt x="725" y="8"/>
                  </a:lnTo>
                  <a:lnTo>
                    <a:pt x="663" y="81"/>
                  </a:lnTo>
                  <a:lnTo>
                    <a:pt x="650" y="75"/>
                  </a:lnTo>
                  <a:lnTo>
                    <a:pt x="670" y="37"/>
                  </a:lnTo>
                  <a:lnTo>
                    <a:pt x="663" y="0"/>
                  </a:lnTo>
                  <a:lnTo>
                    <a:pt x="622" y="46"/>
                  </a:lnTo>
                  <a:lnTo>
                    <a:pt x="581" y="46"/>
                  </a:lnTo>
                  <a:lnTo>
                    <a:pt x="574" y="67"/>
                  </a:lnTo>
                  <a:lnTo>
                    <a:pt x="555" y="54"/>
                  </a:lnTo>
                  <a:lnTo>
                    <a:pt x="542" y="75"/>
                  </a:lnTo>
                  <a:lnTo>
                    <a:pt x="512" y="75"/>
                  </a:lnTo>
                  <a:lnTo>
                    <a:pt x="493" y="106"/>
                  </a:lnTo>
                  <a:lnTo>
                    <a:pt x="445" y="119"/>
                  </a:lnTo>
                  <a:lnTo>
                    <a:pt x="452" y="164"/>
                  </a:lnTo>
                  <a:lnTo>
                    <a:pt x="500" y="181"/>
                  </a:lnTo>
                  <a:lnTo>
                    <a:pt x="466" y="185"/>
                  </a:lnTo>
                  <a:lnTo>
                    <a:pt x="452" y="202"/>
                  </a:lnTo>
                  <a:lnTo>
                    <a:pt x="512" y="216"/>
                  </a:lnTo>
                  <a:lnTo>
                    <a:pt x="507" y="283"/>
                  </a:lnTo>
                  <a:lnTo>
                    <a:pt x="452" y="223"/>
                  </a:lnTo>
                  <a:lnTo>
                    <a:pt x="445" y="223"/>
                  </a:lnTo>
                  <a:lnTo>
                    <a:pt x="445" y="252"/>
                  </a:lnTo>
                  <a:lnTo>
                    <a:pt x="432" y="252"/>
                  </a:lnTo>
                  <a:lnTo>
                    <a:pt x="432" y="231"/>
                  </a:lnTo>
                  <a:lnTo>
                    <a:pt x="409" y="223"/>
                  </a:lnTo>
                  <a:lnTo>
                    <a:pt x="390" y="239"/>
                  </a:lnTo>
                  <a:lnTo>
                    <a:pt x="390" y="260"/>
                  </a:lnTo>
                  <a:lnTo>
                    <a:pt x="376" y="252"/>
                  </a:lnTo>
                  <a:lnTo>
                    <a:pt x="356" y="275"/>
                  </a:lnTo>
                  <a:lnTo>
                    <a:pt x="287" y="275"/>
                  </a:lnTo>
                  <a:lnTo>
                    <a:pt x="213" y="231"/>
                  </a:lnTo>
                  <a:lnTo>
                    <a:pt x="199" y="275"/>
                  </a:lnTo>
                  <a:lnTo>
                    <a:pt x="151" y="296"/>
                  </a:lnTo>
                  <a:lnTo>
                    <a:pt x="179" y="314"/>
                  </a:lnTo>
                  <a:lnTo>
                    <a:pt x="179" y="327"/>
                  </a:lnTo>
                  <a:lnTo>
                    <a:pt x="144" y="314"/>
                  </a:lnTo>
                  <a:lnTo>
                    <a:pt x="69" y="319"/>
                  </a:lnTo>
                  <a:lnTo>
                    <a:pt x="36" y="348"/>
                  </a:lnTo>
                  <a:lnTo>
                    <a:pt x="62" y="379"/>
                  </a:lnTo>
                  <a:lnTo>
                    <a:pt x="57" y="387"/>
                  </a:lnTo>
                  <a:lnTo>
                    <a:pt x="43" y="379"/>
                  </a:lnTo>
                  <a:lnTo>
                    <a:pt x="36" y="400"/>
                  </a:lnTo>
                  <a:lnTo>
                    <a:pt x="0" y="416"/>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44" name="Freeform 38">
              <a:extLst>
                <a:ext uri="{FF2B5EF4-FFF2-40B4-BE49-F238E27FC236}">
                  <a16:creationId xmlns:a16="http://schemas.microsoft.com/office/drawing/2014/main" id="{9D1404C8-8929-4DE7-BDD2-BDEAEED6D04D}"/>
                </a:ext>
              </a:extLst>
            </p:cNvPr>
            <p:cNvSpPr>
              <a:spLocks/>
            </p:cNvSpPr>
            <p:nvPr/>
          </p:nvSpPr>
          <p:spPr bwMode="auto">
            <a:xfrm>
              <a:off x="10499142" y="3052785"/>
              <a:ext cx="464239" cy="311768"/>
            </a:xfrm>
            <a:custGeom>
              <a:avLst/>
              <a:gdLst>
                <a:gd name="T0" fmla="*/ 0 w 731"/>
                <a:gd name="T1" fmla="*/ 34925 h 548"/>
                <a:gd name="T2" fmla="*/ 23923 w 731"/>
                <a:gd name="T3" fmla="*/ 10319 h 548"/>
                <a:gd name="T4" fmla="*/ 42530 w 731"/>
                <a:gd name="T5" fmla="*/ 28575 h 548"/>
                <a:gd name="T6" fmla="*/ 97465 w 731"/>
                <a:gd name="T7" fmla="*/ 39688 h 548"/>
                <a:gd name="T8" fmla="*/ 126705 w 731"/>
                <a:gd name="T9" fmla="*/ 76200 h 548"/>
                <a:gd name="T10" fmla="*/ 156830 w 731"/>
                <a:gd name="T11" fmla="*/ 81756 h 548"/>
                <a:gd name="T12" fmla="*/ 211765 w 731"/>
                <a:gd name="T13" fmla="*/ 63500 h 548"/>
                <a:gd name="T14" fmla="*/ 248093 w 731"/>
                <a:gd name="T15" fmla="*/ 63500 h 548"/>
                <a:gd name="T16" fmla="*/ 296826 w 731"/>
                <a:gd name="T17" fmla="*/ 69850 h 548"/>
                <a:gd name="T18" fmla="*/ 345558 w 731"/>
                <a:gd name="T19" fmla="*/ 88106 h 548"/>
                <a:gd name="T20" fmla="*/ 374798 w 731"/>
                <a:gd name="T21" fmla="*/ 69850 h 548"/>
                <a:gd name="T22" fmla="*/ 392519 w 731"/>
                <a:gd name="T23" fmla="*/ 88106 h 548"/>
                <a:gd name="T24" fmla="*/ 411126 w 731"/>
                <a:gd name="T25" fmla="*/ 39688 h 548"/>
                <a:gd name="T26" fmla="*/ 489098 w 731"/>
                <a:gd name="T27" fmla="*/ 0 h 548"/>
                <a:gd name="T28" fmla="*/ 580360 w 731"/>
                <a:gd name="T29" fmla="*/ 22225 h 548"/>
                <a:gd name="T30" fmla="*/ 598081 w 731"/>
                <a:gd name="T31" fmla="*/ 51594 h 548"/>
                <a:gd name="T32" fmla="*/ 624663 w 731"/>
                <a:gd name="T33" fmla="*/ 59531 h 548"/>
                <a:gd name="T34" fmla="*/ 641498 w 731"/>
                <a:gd name="T35" fmla="*/ 51594 h 548"/>
                <a:gd name="T36" fmla="*/ 647700 w 731"/>
                <a:gd name="T37" fmla="*/ 59531 h 548"/>
                <a:gd name="T38" fmla="*/ 641498 w 731"/>
                <a:gd name="T39" fmla="*/ 81756 h 548"/>
                <a:gd name="T40" fmla="*/ 610486 w 731"/>
                <a:gd name="T41" fmla="*/ 99219 h 548"/>
                <a:gd name="T42" fmla="*/ 598081 w 731"/>
                <a:gd name="T43" fmla="*/ 88106 h 548"/>
                <a:gd name="T44" fmla="*/ 586563 w 731"/>
                <a:gd name="T45" fmla="*/ 94456 h 548"/>
                <a:gd name="T46" fmla="*/ 574158 w 731"/>
                <a:gd name="T47" fmla="*/ 139700 h 548"/>
                <a:gd name="T48" fmla="*/ 592765 w 731"/>
                <a:gd name="T49" fmla="*/ 187325 h 548"/>
                <a:gd name="T50" fmla="*/ 629093 w 731"/>
                <a:gd name="T51" fmla="*/ 211931 h 548"/>
                <a:gd name="T52" fmla="*/ 629093 w 731"/>
                <a:gd name="T53" fmla="*/ 234950 h 548"/>
                <a:gd name="T54" fmla="*/ 641498 w 731"/>
                <a:gd name="T55" fmla="*/ 251619 h 548"/>
                <a:gd name="T56" fmla="*/ 641498 w 731"/>
                <a:gd name="T57" fmla="*/ 304800 h 548"/>
                <a:gd name="T58" fmla="*/ 624663 w 731"/>
                <a:gd name="T59" fmla="*/ 329406 h 548"/>
                <a:gd name="T60" fmla="*/ 598081 w 731"/>
                <a:gd name="T61" fmla="*/ 334169 h 548"/>
                <a:gd name="T62" fmla="*/ 550235 w 731"/>
                <a:gd name="T63" fmla="*/ 381000 h 548"/>
                <a:gd name="T64" fmla="*/ 482895 w 731"/>
                <a:gd name="T65" fmla="*/ 422275 h 548"/>
                <a:gd name="T66" fmla="*/ 476693 w 731"/>
                <a:gd name="T67" fmla="*/ 434975 h 548"/>
                <a:gd name="T68" fmla="*/ 459858 w 731"/>
                <a:gd name="T69" fmla="*/ 381000 h 548"/>
                <a:gd name="T70" fmla="*/ 379228 w 731"/>
                <a:gd name="T71" fmla="*/ 395288 h 548"/>
                <a:gd name="T72" fmla="*/ 338470 w 731"/>
                <a:gd name="T73" fmla="*/ 387350 h 548"/>
                <a:gd name="T74" fmla="*/ 283535 w 731"/>
                <a:gd name="T75" fmla="*/ 358775 h 548"/>
                <a:gd name="T76" fmla="*/ 271130 w 731"/>
                <a:gd name="T77" fmla="*/ 334169 h 548"/>
                <a:gd name="T78" fmla="*/ 309230 w 731"/>
                <a:gd name="T79" fmla="*/ 323056 h 548"/>
                <a:gd name="T80" fmla="*/ 315433 w 731"/>
                <a:gd name="T81" fmla="*/ 276225 h 548"/>
                <a:gd name="T82" fmla="*/ 332267 w 731"/>
                <a:gd name="T83" fmla="*/ 228600 h 548"/>
                <a:gd name="T84" fmla="*/ 319863 w 731"/>
                <a:gd name="T85" fmla="*/ 216694 h 548"/>
                <a:gd name="T86" fmla="*/ 235688 w 731"/>
                <a:gd name="T87" fmla="*/ 199231 h 548"/>
                <a:gd name="T88" fmla="*/ 205563 w 731"/>
                <a:gd name="T89" fmla="*/ 205581 h 548"/>
                <a:gd name="T90" fmla="*/ 169235 w 731"/>
                <a:gd name="T91" fmla="*/ 187325 h 548"/>
                <a:gd name="T92" fmla="*/ 138223 w 731"/>
                <a:gd name="T93" fmla="*/ 193675 h 548"/>
                <a:gd name="T94" fmla="*/ 126705 w 731"/>
                <a:gd name="T95" fmla="*/ 187325 h 548"/>
                <a:gd name="T96" fmla="*/ 126705 w 731"/>
                <a:gd name="T97" fmla="*/ 177006 h 548"/>
                <a:gd name="T98" fmla="*/ 144426 w 731"/>
                <a:gd name="T99" fmla="*/ 170656 h 548"/>
                <a:gd name="T100" fmla="*/ 152400 w 731"/>
                <a:gd name="T101" fmla="*/ 139700 h 548"/>
                <a:gd name="T102" fmla="*/ 163033 w 731"/>
                <a:gd name="T103" fmla="*/ 127794 h 548"/>
                <a:gd name="T104" fmla="*/ 156830 w 731"/>
                <a:gd name="T105" fmla="*/ 117475 h 548"/>
                <a:gd name="T106" fmla="*/ 144426 w 731"/>
                <a:gd name="T107" fmla="*/ 111125 h 548"/>
                <a:gd name="T108" fmla="*/ 53163 w 731"/>
                <a:gd name="T109" fmla="*/ 117475 h 548"/>
                <a:gd name="T110" fmla="*/ 36328 w 731"/>
                <a:gd name="T111" fmla="*/ 94456 h 548"/>
                <a:gd name="T112" fmla="*/ 36328 w 731"/>
                <a:gd name="T113" fmla="*/ 69850 h 548"/>
                <a:gd name="T114" fmla="*/ 0 w 731"/>
                <a:gd name="T115" fmla="*/ 34925 h 54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31" h="548">
                  <a:moveTo>
                    <a:pt x="0" y="44"/>
                  </a:moveTo>
                  <a:lnTo>
                    <a:pt x="27" y="13"/>
                  </a:lnTo>
                  <a:lnTo>
                    <a:pt x="48" y="36"/>
                  </a:lnTo>
                  <a:lnTo>
                    <a:pt x="110" y="50"/>
                  </a:lnTo>
                  <a:lnTo>
                    <a:pt x="143" y="96"/>
                  </a:lnTo>
                  <a:lnTo>
                    <a:pt x="177" y="103"/>
                  </a:lnTo>
                  <a:lnTo>
                    <a:pt x="239" y="80"/>
                  </a:lnTo>
                  <a:lnTo>
                    <a:pt x="280" y="80"/>
                  </a:lnTo>
                  <a:lnTo>
                    <a:pt x="335" y="88"/>
                  </a:lnTo>
                  <a:lnTo>
                    <a:pt x="390" y="111"/>
                  </a:lnTo>
                  <a:lnTo>
                    <a:pt x="423" y="88"/>
                  </a:lnTo>
                  <a:lnTo>
                    <a:pt x="443" y="111"/>
                  </a:lnTo>
                  <a:lnTo>
                    <a:pt x="464" y="50"/>
                  </a:lnTo>
                  <a:lnTo>
                    <a:pt x="552" y="0"/>
                  </a:lnTo>
                  <a:lnTo>
                    <a:pt x="655" y="28"/>
                  </a:lnTo>
                  <a:lnTo>
                    <a:pt x="675" y="65"/>
                  </a:lnTo>
                  <a:lnTo>
                    <a:pt x="705" y="75"/>
                  </a:lnTo>
                  <a:lnTo>
                    <a:pt x="724" y="65"/>
                  </a:lnTo>
                  <a:lnTo>
                    <a:pt x="731" y="75"/>
                  </a:lnTo>
                  <a:lnTo>
                    <a:pt x="724" y="103"/>
                  </a:lnTo>
                  <a:lnTo>
                    <a:pt x="689" y="125"/>
                  </a:lnTo>
                  <a:lnTo>
                    <a:pt x="675" y="111"/>
                  </a:lnTo>
                  <a:lnTo>
                    <a:pt x="662" y="119"/>
                  </a:lnTo>
                  <a:lnTo>
                    <a:pt x="648" y="176"/>
                  </a:lnTo>
                  <a:lnTo>
                    <a:pt x="669" y="236"/>
                  </a:lnTo>
                  <a:lnTo>
                    <a:pt x="710" y="267"/>
                  </a:lnTo>
                  <a:lnTo>
                    <a:pt x="710" y="296"/>
                  </a:lnTo>
                  <a:lnTo>
                    <a:pt x="724" y="317"/>
                  </a:lnTo>
                  <a:lnTo>
                    <a:pt x="724" y="384"/>
                  </a:lnTo>
                  <a:lnTo>
                    <a:pt x="705" y="415"/>
                  </a:lnTo>
                  <a:lnTo>
                    <a:pt x="675" y="421"/>
                  </a:lnTo>
                  <a:lnTo>
                    <a:pt x="621" y="480"/>
                  </a:lnTo>
                  <a:lnTo>
                    <a:pt x="545" y="532"/>
                  </a:lnTo>
                  <a:lnTo>
                    <a:pt x="538" y="548"/>
                  </a:lnTo>
                  <a:lnTo>
                    <a:pt x="519" y="480"/>
                  </a:lnTo>
                  <a:lnTo>
                    <a:pt x="428" y="498"/>
                  </a:lnTo>
                  <a:lnTo>
                    <a:pt x="382" y="488"/>
                  </a:lnTo>
                  <a:lnTo>
                    <a:pt x="320" y="452"/>
                  </a:lnTo>
                  <a:lnTo>
                    <a:pt x="306" y="421"/>
                  </a:lnTo>
                  <a:lnTo>
                    <a:pt x="349" y="407"/>
                  </a:lnTo>
                  <a:lnTo>
                    <a:pt x="356" y="348"/>
                  </a:lnTo>
                  <a:lnTo>
                    <a:pt x="375" y="288"/>
                  </a:lnTo>
                  <a:lnTo>
                    <a:pt x="361" y="273"/>
                  </a:lnTo>
                  <a:lnTo>
                    <a:pt x="266" y="251"/>
                  </a:lnTo>
                  <a:lnTo>
                    <a:pt x="232" y="259"/>
                  </a:lnTo>
                  <a:lnTo>
                    <a:pt x="191" y="236"/>
                  </a:lnTo>
                  <a:lnTo>
                    <a:pt x="156" y="244"/>
                  </a:lnTo>
                  <a:lnTo>
                    <a:pt x="143" y="236"/>
                  </a:lnTo>
                  <a:lnTo>
                    <a:pt x="143" y="223"/>
                  </a:lnTo>
                  <a:lnTo>
                    <a:pt x="163" y="215"/>
                  </a:lnTo>
                  <a:lnTo>
                    <a:pt x="172" y="176"/>
                  </a:lnTo>
                  <a:lnTo>
                    <a:pt x="184" y="161"/>
                  </a:lnTo>
                  <a:lnTo>
                    <a:pt x="177" y="148"/>
                  </a:lnTo>
                  <a:lnTo>
                    <a:pt x="163" y="140"/>
                  </a:lnTo>
                  <a:lnTo>
                    <a:pt x="60" y="148"/>
                  </a:lnTo>
                  <a:lnTo>
                    <a:pt x="41" y="119"/>
                  </a:lnTo>
                  <a:lnTo>
                    <a:pt x="41" y="88"/>
                  </a:lnTo>
                  <a:lnTo>
                    <a:pt x="0" y="44"/>
                  </a:lnTo>
                  <a:close/>
                </a:path>
              </a:pathLst>
            </a:custGeom>
            <a:solidFill>
              <a:srgbClr val="7030A0"/>
            </a:solidFill>
            <a:ln w="1651">
              <a:solidFill>
                <a:schemeClr val="tx1">
                  <a:lumMod val="50000"/>
                  <a:lumOff val="50000"/>
                </a:schemeClr>
              </a:solidFill>
              <a:prstDash val="solid"/>
              <a:round/>
              <a:headEnd/>
              <a:tailEnd/>
            </a:ln>
          </p:spPr>
          <p:txBody>
            <a:bodyPr/>
            <a:lstStyle/>
            <a:p>
              <a:pPr>
                <a:defRPr/>
              </a:pPr>
              <a:endParaRPr lang="es-ES_tradnl"/>
            </a:p>
          </p:txBody>
        </p:sp>
        <p:sp>
          <p:nvSpPr>
            <p:cNvPr id="245" name="Freeform 39">
              <a:extLst>
                <a:ext uri="{FF2B5EF4-FFF2-40B4-BE49-F238E27FC236}">
                  <a16:creationId xmlns:a16="http://schemas.microsoft.com/office/drawing/2014/main" id="{5A07CAFB-2A36-4127-A980-FEE6ACCCE9B1}"/>
                </a:ext>
              </a:extLst>
            </p:cNvPr>
            <p:cNvSpPr>
              <a:spLocks/>
            </p:cNvSpPr>
            <p:nvPr/>
          </p:nvSpPr>
          <p:spPr bwMode="auto">
            <a:xfrm>
              <a:off x="9318064" y="2769462"/>
              <a:ext cx="245773" cy="174090"/>
            </a:xfrm>
            <a:custGeom>
              <a:avLst/>
              <a:gdLst>
                <a:gd name="T0" fmla="*/ 0 w 390"/>
                <a:gd name="T1" fmla="*/ 206375 h 306"/>
                <a:gd name="T2" fmla="*/ 6155 w 390"/>
                <a:gd name="T3" fmla="*/ 218282 h 306"/>
                <a:gd name="T4" fmla="*/ 31652 w 390"/>
                <a:gd name="T5" fmla="*/ 230982 h 306"/>
                <a:gd name="T6" fmla="*/ 86165 w 390"/>
                <a:gd name="T7" fmla="*/ 230982 h 306"/>
                <a:gd name="T8" fmla="*/ 108145 w 390"/>
                <a:gd name="T9" fmla="*/ 242888 h 306"/>
                <a:gd name="T10" fmla="*/ 162658 w 390"/>
                <a:gd name="T11" fmla="*/ 224632 h 306"/>
                <a:gd name="T12" fmla="*/ 197827 w 390"/>
                <a:gd name="T13" fmla="*/ 200025 h 306"/>
                <a:gd name="T14" fmla="*/ 229479 w 390"/>
                <a:gd name="T15" fmla="*/ 160338 h 306"/>
                <a:gd name="T16" fmla="*/ 247943 w 390"/>
                <a:gd name="T17" fmla="*/ 160338 h 306"/>
                <a:gd name="T18" fmla="*/ 264648 w 390"/>
                <a:gd name="T19" fmla="*/ 148432 h 306"/>
                <a:gd name="T20" fmla="*/ 270803 w 390"/>
                <a:gd name="T21" fmla="*/ 88900 h 306"/>
                <a:gd name="T22" fmla="*/ 300697 w 390"/>
                <a:gd name="T23" fmla="*/ 88900 h 306"/>
                <a:gd name="T24" fmla="*/ 342900 w 390"/>
                <a:gd name="T25" fmla="*/ 49213 h 306"/>
                <a:gd name="T26" fmla="*/ 270803 w 390"/>
                <a:gd name="T27" fmla="*/ 0 h 306"/>
                <a:gd name="T28" fmla="*/ 247943 w 390"/>
                <a:gd name="T29" fmla="*/ 14288 h 306"/>
                <a:gd name="T30" fmla="*/ 240030 w 390"/>
                <a:gd name="T31" fmla="*/ 37306 h 306"/>
                <a:gd name="T32" fmla="*/ 162658 w 390"/>
                <a:gd name="T33" fmla="*/ 53975 h 306"/>
                <a:gd name="T34" fmla="*/ 114300 w 390"/>
                <a:gd name="T35" fmla="*/ 49213 h 306"/>
                <a:gd name="T36" fmla="*/ 90561 w 390"/>
                <a:gd name="T37" fmla="*/ 59531 h 306"/>
                <a:gd name="T38" fmla="*/ 60667 w 390"/>
                <a:gd name="T39" fmla="*/ 53975 h 306"/>
                <a:gd name="T40" fmla="*/ 54512 w 390"/>
                <a:gd name="T41" fmla="*/ 82550 h 306"/>
                <a:gd name="T42" fmla="*/ 42203 w 390"/>
                <a:gd name="T43" fmla="*/ 95250 h 306"/>
                <a:gd name="T44" fmla="*/ 48358 w 390"/>
                <a:gd name="T45" fmla="*/ 142082 h 306"/>
                <a:gd name="T46" fmla="*/ 31652 w 390"/>
                <a:gd name="T47" fmla="*/ 154782 h 306"/>
                <a:gd name="T48" fmla="*/ 13188 w 390"/>
                <a:gd name="T49" fmla="*/ 154782 h 306"/>
                <a:gd name="T50" fmla="*/ 13188 w 390"/>
                <a:gd name="T51" fmla="*/ 183357 h 306"/>
                <a:gd name="T52" fmla="*/ 0 w 390"/>
                <a:gd name="T53" fmla="*/ 206375 h 30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90" h="306">
                  <a:moveTo>
                    <a:pt x="0" y="260"/>
                  </a:moveTo>
                  <a:lnTo>
                    <a:pt x="7" y="275"/>
                  </a:lnTo>
                  <a:lnTo>
                    <a:pt x="36" y="291"/>
                  </a:lnTo>
                  <a:lnTo>
                    <a:pt x="98" y="291"/>
                  </a:lnTo>
                  <a:lnTo>
                    <a:pt x="123" y="306"/>
                  </a:lnTo>
                  <a:lnTo>
                    <a:pt x="185" y="283"/>
                  </a:lnTo>
                  <a:lnTo>
                    <a:pt x="225" y="252"/>
                  </a:lnTo>
                  <a:lnTo>
                    <a:pt x="261" y="202"/>
                  </a:lnTo>
                  <a:lnTo>
                    <a:pt x="282" y="202"/>
                  </a:lnTo>
                  <a:lnTo>
                    <a:pt x="301" y="187"/>
                  </a:lnTo>
                  <a:lnTo>
                    <a:pt x="308" y="112"/>
                  </a:lnTo>
                  <a:lnTo>
                    <a:pt x="342" y="112"/>
                  </a:lnTo>
                  <a:lnTo>
                    <a:pt x="390" y="62"/>
                  </a:lnTo>
                  <a:lnTo>
                    <a:pt x="308" y="0"/>
                  </a:lnTo>
                  <a:lnTo>
                    <a:pt x="282" y="18"/>
                  </a:lnTo>
                  <a:lnTo>
                    <a:pt x="273" y="47"/>
                  </a:lnTo>
                  <a:lnTo>
                    <a:pt x="185" y="68"/>
                  </a:lnTo>
                  <a:lnTo>
                    <a:pt x="130" y="62"/>
                  </a:lnTo>
                  <a:lnTo>
                    <a:pt x="103" y="75"/>
                  </a:lnTo>
                  <a:lnTo>
                    <a:pt x="69" y="68"/>
                  </a:lnTo>
                  <a:lnTo>
                    <a:pt x="62" y="104"/>
                  </a:lnTo>
                  <a:lnTo>
                    <a:pt x="48" y="120"/>
                  </a:lnTo>
                  <a:lnTo>
                    <a:pt x="55" y="179"/>
                  </a:lnTo>
                  <a:lnTo>
                    <a:pt x="36" y="195"/>
                  </a:lnTo>
                  <a:lnTo>
                    <a:pt x="15" y="195"/>
                  </a:lnTo>
                  <a:lnTo>
                    <a:pt x="15" y="231"/>
                  </a:lnTo>
                  <a:lnTo>
                    <a:pt x="0" y="260"/>
                  </a:lnTo>
                  <a:close/>
                </a:path>
              </a:pathLst>
            </a:custGeom>
            <a:solidFill>
              <a:srgbClr val="7030A0"/>
            </a:solidFill>
            <a:ln w="1651">
              <a:solidFill>
                <a:schemeClr val="tx1">
                  <a:lumMod val="50000"/>
                  <a:lumOff val="50000"/>
                </a:schemeClr>
              </a:solidFill>
              <a:prstDash val="solid"/>
              <a:round/>
              <a:headEnd/>
              <a:tailEnd/>
            </a:ln>
          </p:spPr>
          <p:txBody>
            <a:bodyPr/>
            <a:lstStyle/>
            <a:p>
              <a:pPr>
                <a:defRPr/>
              </a:pPr>
              <a:endParaRPr lang="es-ES_tradnl"/>
            </a:p>
          </p:txBody>
        </p:sp>
        <p:sp>
          <p:nvSpPr>
            <p:cNvPr id="246" name="Freeform 40">
              <a:extLst>
                <a:ext uri="{FF2B5EF4-FFF2-40B4-BE49-F238E27FC236}">
                  <a16:creationId xmlns:a16="http://schemas.microsoft.com/office/drawing/2014/main" id="{2C64DB09-CE43-4BEA-A198-75762C618B89}"/>
                </a:ext>
              </a:extLst>
            </p:cNvPr>
            <p:cNvSpPr>
              <a:spLocks/>
            </p:cNvSpPr>
            <p:nvPr/>
          </p:nvSpPr>
          <p:spPr bwMode="auto">
            <a:xfrm>
              <a:off x="9785716" y="2939001"/>
              <a:ext cx="471066" cy="578023"/>
            </a:xfrm>
            <a:custGeom>
              <a:avLst/>
              <a:gdLst>
                <a:gd name="T0" fmla="*/ 0 w 743"/>
                <a:gd name="T1" fmla="*/ 146844 h 1016"/>
                <a:gd name="T2" fmla="*/ 12384 w 743"/>
                <a:gd name="T3" fmla="*/ 111919 h 1016"/>
                <a:gd name="T4" fmla="*/ 4423 w 743"/>
                <a:gd name="T5" fmla="*/ 87313 h 1016"/>
                <a:gd name="T6" fmla="*/ 22998 w 743"/>
                <a:gd name="T7" fmla="*/ 80963 h 1016"/>
                <a:gd name="T8" fmla="*/ 40690 w 743"/>
                <a:gd name="T9" fmla="*/ 11113 h 1016"/>
                <a:gd name="T10" fmla="*/ 65457 w 743"/>
                <a:gd name="T11" fmla="*/ 0 h 1016"/>
                <a:gd name="T12" fmla="*/ 84033 w 743"/>
                <a:gd name="T13" fmla="*/ 35719 h 1016"/>
                <a:gd name="T14" fmla="*/ 130914 w 743"/>
                <a:gd name="T15" fmla="*/ 64294 h 1016"/>
                <a:gd name="T16" fmla="*/ 234407 w 743"/>
                <a:gd name="T17" fmla="*/ 47625 h 1016"/>
                <a:gd name="T18" fmla="*/ 308710 w 743"/>
                <a:gd name="T19" fmla="*/ 70644 h 1016"/>
                <a:gd name="T20" fmla="*/ 325517 w 743"/>
                <a:gd name="T21" fmla="*/ 100013 h 1016"/>
                <a:gd name="T22" fmla="*/ 344092 w 743"/>
                <a:gd name="T23" fmla="*/ 105569 h 1016"/>
                <a:gd name="T24" fmla="*/ 374167 w 743"/>
                <a:gd name="T25" fmla="*/ 95250 h 1016"/>
                <a:gd name="T26" fmla="*/ 392743 w 743"/>
                <a:gd name="T27" fmla="*/ 100013 h 1016"/>
                <a:gd name="T28" fmla="*/ 416626 w 743"/>
                <a:gd name="T29" fmla="*/ 95250 h 1016"/>
                <a:gd name="T30" fmla="*/ 435201 w 743"/>
                <a:gd name="T31" fmla="*/ 80963 h 1016"/>
                <a:gd name="T32" fmla="*/ 459084 w 743"/>
                <a:gd name="T33" fmla="*/ 80963 h 1016"/>
                <a:gd name="T34" fmla="*/ 469699 w 743"/>
                <a:gd name="T35" fmla="*/ 100013 h 1016"/>
                <a:gd name="T36" fmla="*/ 505966 w 743"/>
                <a:gd name="T37" fmla="*/ 87313 h 1016"/>
                <a:gd name="T38" fmla="*/ 520119 w 743"/>
                <a:gd name="T39" fmla="*/ 111919 h 1016"/>
                <a:gd name="T40" fmla="*/ 573192 w 743"/>
                <a:gd name="T41" fmla="*/ 95250 h 1016"/>
                <a:gd name="T42" fmla="*/ 610344 w 743"/>
                <a:gd name="T43" fmla="*/ 100013 h 1016"/>
                <a:gd name="T44" fmla="*/ 646610 w 743"/>
                <a:gd name="T45" fmla="*/ 169863 h 1016"/>
                <a:gd name="T46" fmla="*/ 640418 w 743"/>
                <a:gd name="T47" fmla="*/ 211138 h 1016"/>
                <a:gd name="T48" fmla="*/ 657225 w 743"/>
                <a:gd name="T49" fmla="*/ 342106 h 1016"/>
                <a:gd name="T50" fmla="*/ 646610 w 743"/>
                <a:gd name="T51" fmla="*/ 371475 h 1016"/>
                <a:gd name="T52" fmla="*/ 628035 w 743"/>
                <a:gd name="T53" fmla="*/ 488950 h 1016"/>
                <a:gd name="T54" fmla="*/ 596191 w 743"/>
                <a:gd name="T55" fmla="*/ 523875 h 1016"/>
                <a:gd name="T56" fmla="*/ 536925 w 743"/>
                <a:gd name="T57" fmla="*/ 554831 h 1016"/>
                <a:gd name="T58" fmla="*/ 520119 w 743"/>
                <a:gd name="T59" fmla="*/ 581819 h 1016"/>
                <a:gd name="T60" fmla="*/ 488275 w 743"/>
                <a:gd name="T61" fmla="*/ 600075 h 1016"/>
                <a:gd name="T62" fmla="*/ 500659 w 743"/>
                <a:gd name="T63" fmla="*/ 659606 h 1016"/>
                <a:gd name="T64" fmla="*/ 543117 w 743"/>
                <a:gd name="T65" fmla="*/ 677069 h 1016"/>
                <a:gd name="T66" fmla="*/ 536925 w 743"/>
                <a:gd name="T67" fmla="*/ 717550 h 1016"/>
                <a:gd name="T68" fmla="*/ 513927 w 743"/>
                <a:gd name="T69" fmla="*/ 758825 h 1016"/>
                <a:gd name="T70" fmla="*/ 505966 w 743"/>
                <a:gd name="T71" fmla="*/ 794544 h 1016"/>
                <a:gd name="T72" fmla="*/ 459084 w 743"/>
                <a:gd name="T73" fmla="*/ 777081 h 1016"/>
                <a:gd name="T74" fmla="*/ 445816 w 743"/>
                <a:gd name="T75" fmla="*/ 783431 h 1016"/>
                <a:gd name="T76" fmla="*/ 422818 w 743"/>
                <a:gd name="T77" fmla="*/ 806450 h 1016"/>
                <a:gd name="T78" fmla="*/ 398050 w 743"/>
                <a:gd name="T79" fmla="*/ 806450 h 1016"/>
                <a:gd name="T80" fmla="*/ 337900 w 743"/>
                <a:gd name="T81" fmla="*/ 730250 h 1016"/>
                <a:gd name="T82" fmla="*/ 325517 w 743"/>
                <a:gd name="T83" fmla="*/ 677069 h 1016"/>
                <a:gd name="T84" fmla="*/ 295442 w 743"/>
                <a:gd name="T85" fmla="*/ 682625 h 1016"/>
                <a:gd name="T86" fmla="*/ 240599 w 743"/>
                <a:gd name="T87" fmla="*/ 623094 h 1016"/>
                <a:gd name="T88" fmla="*/ 234407 w 743"/>
                <a:gd name="T89" fmla="*/ 600075 h 1016"/>
                <a:gd name="T90" fmla="*/ 187526 w 743"/>
                <a:gd name="T91" fmla="*/ 600075 h 1016"/>
                <a:gd name="T92" fmla="*/ 144183 w 743"/>
                <a:gd name="T93" fmla="*/ 528638 h 1016"/>
                <a:gd name="T94" fmla="*/ 114108 w 743"/>
                <a:gd name="T95" fmla="*/ 523875 h 1016"/>
                <a:gd name="T96" fmla="*/ 77841 w 743"/>
                <a:gd name="T97" fmla="*/ 499269 h 1016"/>
                <a:gd name="T98" fmla="*/ 22998 w 743"/>
                <a:gd name="T99" fmla="*/ 493713 h 1016"/>
                <a:gd name="T100" fmla="*/ 22998 w 743"/>
                <a:gd name="T101" fmla="*/ 470694 h 1016"/>
                <a:gd name="T102" fmla="*/ 40690 w 743"/>
                <a:gd name="T103" fmla="*/ 454025 h 1016"/>
                <a:gd name="T104" fmla="*/ 65457 w 743"/>
                <a:gd name="T105" fmla="*/ 381794 h 1016"/>
                <a:gd name="T106" fmla="*/ 71649 w 743"/>
                <a:gd name="T107" fmla="*/ 299244 h 1016"/>
                <a:gd name="T108" fmla="*/ 65457 w 743"/>
                <a:gd name="T109" fmla="*/ 293688 h 1016"/>
                <a:gd name="T110" fmla="*/ 40690 w 743"/>
                <a:gd name="T111" fmla="*/ 316706 h 1016"/>
                <a:gd name="T112" fmla="*/ 34498 w 743"/>
                <a:gd name="T113" fmla="*/ 219075 h 1016"/>
                <a:gd name="T114" fmla="*/ 22998 w 743"/>
                <a:gd name="T115" fmla="*/ 204788 h 1016"/>
                <a:gd name="T116" fmla="*/ 29190 w 743"/>
                <a:gd name="T117" fmla="*/ 176213 h 1016"/>
                <a:gd name="T118" fmla="*/ 0 w 743"/>
                <a:gd name="T119" fmla="*/ 146844 h 10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43" h="1016">
                  <a:moveTo>
                    <a:pt x="0" y="185"/>
                  </a:moveTo>
                  <a:lnTo>
                    <a:pt x="14" y="141"/>
                  </a:lnTo>
                  <a:lnTo>
                    <a:pt x="5" y="110"/>
                  </a:lnTo>
                  <a:lnTo>
                    <a:pt x="26" y="102"/>
                  </a:lnTo>
                  <a:lnTo>
                    <a:pt x="46" y="14"/>
                  </a:lnTo>
                  <a:lnTo>
                    <a:pt x="74" y="0"/>
                  </a:lnTo>
                  <a:lnTo>
                    <a:pt x="95" y="45"/>
                  </a:lnTo>
                  <a:lnTo>
                    <a:pt x="148" y="81"/>
                  </a:lnTo>
                  <a:lnTo>
                    <a:pt x="265" y="60"/>
                  </a:lnTo>
                  <a:lnTo>
                    <a:pt x="349" y="89"/>
                  </a:lnTo>
                  <a:lnTo>
                    <a:pt x="368" y="126"/>
                  </a:lnTo>
                  <a:lnTo>
                    <a:pt x="389" y="133"/>
                  </a:lnTo>
                  <a:lnTo>
                    <a:pt x="423" y="120"/>
                  </a:lnTo>
                  <a:lnTo>
                    <a:pt x="444" y="126"/>
                  </a:lnTo>
                  <a:lnTo>
                    <a:pt x="471" y="120"/>
                  </a:lnTo>
                  <a:lnTo>
                    <a:pt x="492" y="102"/>
                  </a:lnTo>
                  <a:lnTo>
                    <a:pt x="519" y="102"/>
                  </a:lnTo>
                  <a:lnTo>
                    <a:pt x="531" y="126"/>
                  </a:lnTo>
                  <a:lnTo>
                    <a:pt x="572" y="110"/>
                  </a:lnTo>
                  <a:lnTo>
                    <a:pt x="588" y="141"/>
                  </a:lnTo>
                  <a:lnTo>
                    <a:pt x="648" y="120"/>
                  </a:lnTo>
                  <a:lnTo>
                    <a:pt x="690" y="126"/>
                  </a:lnTo>
                  <a:lnTo>
                    <a:pt x="731" y="214"/>
                  </a:lnTo>
                  <a:lnTo>
                    <a:pt x="724" y="266"/>
                  </a:lnTo>
                  <a:lnTo>
                    <a:pt x="743" y="431"/>
                  </a:lnTo>
                  <a:lnTo>
                    <a:pt x="731" y="468"/>
                  </a:lnTo>
                  <a:lnTo>
                    <a:pt x="710" y="616"/>
                  </a:lnTo>
                  <a:lnTo>
                    <a:pt x="674" y="660"/>
                  </a:lnTo>
                  <a:lnTo>
                    <a:pt x="607" y="699"/>
                  </a:lnTo>
                  <a:lnTo>
                    <a:pt x="588" y="733"/>
                  </a:lnTo>
                  <a:lnTo>
                    <a:pt x="552" y="756"/>
                  </a:lnTo>
                  <a:lnTo>
                    <a:pt x="566" y="831"/>
                  </a:lnTo>
                  <a:lnTo>
                    <a:pt x="614" y="853"/>
                  </a:lnTo>
                  <a:lnTo>
                    <a:pt x="607" y="904"/>
                  </a:lnTo>
                  <a:lnTo>
                    <a:pt x="581" y="956"/>
                  </a:lnTo>
                  <a:lnTo>
                    <a:pt x="572" y="1001"/>
                  </a:lnTo>
                  <a:lnTo>
                    <a:pt x="519" y="979"/>
                  </a:lnTo>
                  <a:lnTo>
                    <a:pt x="504" y="987"/>
                  </a:lnTo>
                  <a:lnTo>
                    <a:pt x="478" y="1016"/>
                  </a:lnTo>
                  <a:lnTo>
                    <a:pt x="450" y="1016"/>
                  </a:lnTo>
                  <a:lnTo>
                    <a:pt x="382" y="920"/>
                  </a:lnTo>
                  <a:lnTo>
                    <a:pt x="368" y="853"/>
                  </a:lnTo>
                  <a:lnTo>
                    <a:pt x="334" y="860"/>
                  </a:lnTo>
                  <a:lnTo>
                    <a:pt x="272" y="785"/>
                  </a:lnTo>
                  <a:lnTo>
                    <a:pt x="265" y="756"/>
                  </a:lnTo>
                  <a:lnTo>
                    <a:pt x="212" y="756"/>
                  </a:lnTo>
                  <a:lnTo>
                    <a:pt x="163" y="666"/>
                  </a:lnTo>
                  <a:lnTo>
                    <a:pt x="129" y="660"/>
                  </a:lnTo>
                  <a:lnTo>
                    <a:pt x="88" y="629"/>
                  </a:lnTo>
                  <a:lnTo>
                    <a:pt x="26" y="622"/>
                  </a:lnTo>
                  <a:lnTo>
                    <a:pt x="26" y="593"/>
                  </a:lnTo>
                  <a:lnTo>
                    <a:pt x="46" y="572"/>
                  </a:lnTo>
                  <a:lnTo>
                    <a:pt x="74" y="481"/>
                  </a:lnTo>
                  <a:lnTo>
                    <a:pt x="81" y="377"/>
                  </a:lnTo>
                  <a:lnTo>
                    <a:pt x="74" y="370"/>
                  </a:lnTo>
                  <a:lnTo>
                    <a:pt x="46" y="399"/>
                  </a:lnTo>
                  <a:lnTo>
                    <a:pt x="39" y="276"/>
                  </a:lnTo>
                  <a:lnTo>
                    <a:pt x="26" y="258"/>
                  </a:lnTo>
                  <a:lnTo>
                    <a:pt x="33" y="222"/>
                  </a:lnTo>
                  <a:lnTo>
                    <a:pt x="0" y="185"/>
                  </a:lnTo>
                  <a:close/>
                </a:path>
              </a:pathLst>
            </a:custGeom>
            <a:solidFill>
              <a:srgbClr val="D9D9D9"/>
            </a:solidFill>
            <a:ln w="1651">
              <a:solidFill>
                <a:schemeClr val="tx1">
                  <a:lumMod val="50000"/>
                  <a:lumOff val="50000"/>
                </a:schemeClr>
              </a:solidFill>
              <a:prstDash val="solid"/>
              <a:round/>
              <a:headEnd/>
              <a:tailEnd/>
            </a:ln>
          </p:spPr>
          <p:txBody>
            <a:bodyPr/>
            <a:lstStyle/>
            <a:p>
              <a:pPr>
                <a:defRPr/>
              </a:pPr>
              <a:endParaRPr lang="es-ES_tradnl"/>
            </a:p>
          </p:txBody>
        </p:sp>
        <p:sp>
          <p:nvSpPr>
            <p:cNvPr id="247" name="Freeform 41">
              <a:extLst>
                <a:ext uri="{FF2B5EF4-FFF2-40B4-BE49-F238E27FC236}">
                  <a16:creationId xmlns:a16="http://schemas.microsoft.com/office/drawing/2014/main" id="{C79EB039-C97C-428C-B455-B824ADA4A041}"/>
                </a:ext>
              </a:extLst>
            </p:cNvPr>
            <p:cNvSpPr>
              <a:spLocks/>
            </p:cNvSpPr>
            <p:nvPr/>
          </p:nvSpPr>
          <p:spPr bwMode="auto">
            <a:xfrm>
              <a:off x="8055061" y="2812700"/>
              <a:ext cx="669050" cy="463101"/>
            </a:xfrm>
            <a:custGeom>
              <a:avLst/>
              <a:gdLst>
                <a:gd name="T0" fmla="*/ 0 w 1057"/>
                <a:gd name="T1" fmla="*/ 357896 h 816"/>
                <a:gd name="T2" fmla="*/ 11480 w 1057"/>
                <a:gd name="T3" fmla="*/ 380858 h 816"/>
                <a:gd name="T4" fmla="*/ 83013 w 1057"/>
                <a:gd name="T5" fmla="*/ 375316 h 816"/>
                <a:gd name="T6" fmla="*/ 114805 w 1057"/>
                <a:gd name="T7" fmla="*/ 387193 h 816"/>
                <a:gd name="T8" fmla="*/ 119220 w 1057"/>
                <a:gd name="T9" fmla="*/ 434701 h 816"/>
                <a:gd name="T10" fmla="*/ 143947 w 1057"/>
                <a:gd name="T11" fmla="*/ 463206 h 816"/>
                <a:gd name="T12" fmla="*/ 143947 w 1057"/>
                <a:gd name="T13" fmla="*/ 475083 h 816"/>
                <a:gd name="T14" fmla="*/ 127168 w 1057"/>
                <a:gd name="T15" fmla="*/ 481418 h 816"/>
                <a:gd name="T16" fmla="*/ 228726 w 1057"/>
                <a:gd name="T17" fmla="*/ 522591 h 816"/>
                <a:gd name="T18" fmla="*/ 295843 w 1057"/>
                <a:gd name="T19" fmla="*/ 517841 h 816"/>
                <a:gd name="T20" fmla="*/ 361193 w 1057"/>
                <a:gd name="T21" fmla="*/ 557431 h 816"/>
                <a:gd name="T22" fmla="*/ 505140 w 1057"/>
                <a:gd name="T23" fmla="*/ 575642 h 816"/>
                <a:gd name="T24" fmla="*/ 523686 w 1057"/>
                <a:gd name="T25" fmla="*/ 570100 h 816"/>
                <a:gd name="T26" fmla="*/ 543114 w 1057"/>
                <a:gd name="T27" fmla="*/ 575642 h 816"/>
                <a:gd name="T28" fmla="*/ 572257 w 1057"/>
                <a:gd name="T29" fmla="*/ 604939 h 816"/>
                <a:gd name="T30" fmla="*/ 620828 w 1057"/>
                <a:gd name="T31" fmla="*/ 611274 h 816"/>
                <a:gd name="T32" fmla="*/ 650854 w 1057"/>
                <a:gd name="T33" fmla="*/ 646113 h 816"/>
                <a:gd name="T34" fmla="*/ 663218 w 1057"/>
                <a:gd name="T35" fmla="*/ 629485 h 816"/>
                <a:gd name="T36" fmla="*/ 669399 w 1057"/>
                <a:gd name="T37" fmla="*/ 563765 h 816"/>
                <a:gd name="T38" fmla="*/ 680880 w 1057"/>
                <a:gd name="T39" fmla="*/ 551888 h 816"/>
                <a:gd name="T40" fmla="*/ 770957 w 1057"/>
                <a:gd name="T41" fmla="*/ 528926 h 816"/>
                <a:gd name="T42" fmla="*/ 819528 w 1057"/>
                <a:gd name="T43" fmla="*/ 551888 h 816"/>
                <a:gd name="T44" fmla="*/ 843373 w 1057"/>
                <a:gd name="T45" fmla="*/ 512298 h 816"/>
                <a:gd name="T46" fmla="*/ 823944 w 1057"/>
                <a:gd name="T47" fmla="*/ 481418 h 816"/>
                <a:gd name="T48" fmla="*/ 866333 w 1057"/>
                <a:gd name="T49" fmla="*/ 399070 h 816"/>
                <a:gd name="T50" fmla="*/ 872515 w 1057"/>
                <a:gd name="T51" fmla="*/ 212204 h 816"/>
                <a:gd name="T52" fmla="*/ 886645 w 1057"/>
                <a:gd name="T53" fmla="*/ 176573 h 816"/>
                <a:gd name="T54" fmla="*/ 898125 w 1057"/>
                <a:gd name="T55" fmla="*/ 171030 h 816"/>
                <a:gd name="T56" fmla="*/ 910489 w 1057"/>
                <a:gd name="T57" fmla="*/ 140150 h 816"/>
                <a:gd name="T58" fmla="*/ 933450 w 1057"/>
                <a:gd name="T59" fmla="*/ 123522 h 816"/>
                <a:gd name="T60" fmla="*/ 927268 w 1057"/>
                <a:gd name="T61" fmla="*/ 105310 h 816"/>
                <a:gd name="T62" fmla="*/ 898125 w 1057"/>
                <a:gd name="T63" fmla="*/ 82348 h 816"/>
                <a:gd name="T64" fmla="*/ 898125 w 1057"/>
                <a:gd name="T65" fmla="*/ 29297 h 816"/>
                <a:gd name="T66" fmla="*/ 880463 w 1057"/>
                <a:gd name="T67" fmla="*/ 6334 h 816"/>
                <a:gd name="T68" fmla="*/ 861918 w 1057"/>
                <a:gd name="T69" fmla="*/ 0 h 816"/>
                <a:gd name="T70" fmla="*/ 807165 w 1057"/>
                <a:gd name="T71" fmla="*/ 29297 h 816"/>
                <a:gd name="T72" fmla="*/ 790386 w 1057"/>
                <a:gd name="T73" fmla="*/ 70471 h 816"/>
                <a:gd name="T74" fmla="*/ 746230 w 1057"/>
                <a:gd name="T75" fmla="*/ 82348 h 816"/>
                <a:gd name="T76" fmla="*/ 693243 w 1057"/>
                <a:gd name="T77" fmla="*/ 77597 h 816"/>
                <a:gd name="T78" fmla="*/ 650854 w 1057"/>
                <a:gd name="T79" fmla="*/ 100559 h 816"/>
                <a:gd name="T80" fmla="*/ 566075 w 1057"/>
                <a:gd name="T81" fmla="*/ 88682 h 816"/>
                <a:gd name="T82" fmla="*/ 547530 w 1057"/>
                <a:gd name="T83" fmla="*/ 95017 h 816"/>
                <a:gd name="T84" fmla="*/ 517504 w 1057"/>
                <a:gd name="T85" fmla="*/ 123522 h 816"/>
                <a:gd name="T86" fmla="*/ 462751 w 1057"/>
                <a:gd name="T87" fmla="*/ 95017 h 816"/>
                <a:gd name="T88" fmla="*/ 409764 w 1057"/>
                <a:gd name="T89" fmla="*/ 100559 h 816"/>
                <a:gd name="T90" fmla="*/ 380622 w 1057"/>
                <a:gd name="T91" fmla="*/ 88682 h 816"/>
                <a:gd name="T92" fmla="*/ 350596 w 1057"/>
                <a:gd name="T93" fmla="*/ 95017 h 816"/>
                <a:gd name="T94" fmla="*/ 295843 w 1057"/>
                <a:gd name="T95" fmla="*/ 88682 h 816"/>
                <a:gd name="T96" fmla="*/ 259635 w 1057"/>
                <a:gd name="T97" fmla="*/ 111645 h 816"/>
                <a:gd name="T98" fmla="*/ 245505 w 1057"/>
                <a:gd name="T99" fmla="*/ 136190 h 816"/>
                <a:gd name="T100" fmla="*/ 222544 w 1057"/>
                <a:gd name="T101" fmla="*/ 140150 h 816"/>
                <a:gd name="T102" fmla="*/ 186337 w 1057"/>
                <a:gd name="T103" fmla="*/ 129856 h 816"/>
                <a:gd name="T104" fmla="*/ 114805 w 1057"/>
                <a:gd name="T105" fmla="*/ 158361 h 816"/>
                <a:gd name="T106" fmla="*/ 66233 w 1057"/>
                <a:gd name="T107" fmla="*/ 257337 h 816"/>
                <a:gd name="T108" fmla="*/ 28260 w 1057"/>
                <a:gd name="T109" fmla="*/ 281883 h 816"/>
                <a:gd name="T110" fmla="*/ 28260 w 1057"/>
                <a:gd name="T111" fmla="*/ 300094 h 816"/>
                <a:gd name="T112" fmla="*/ 0 w 1057"/>
                <a:gd name="T113" fmla="*/ 357896 h 8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57" h="816">
                  <a:moveTo>
                    <a:pt x="0" y="452"/>
                  </a:moveTo>
                  <a:lnTo>
                    <a:pt x="13" y="481"/>
                  </a:lnTo>
                  <a:lnTo>
                    <a:pt x="94" y="474"/>
                  </a:lnTo>
                  <a:lnTo>
                    <a:pt x="130" y="489"/>
                  </a:lnTo>
                  <a:lnTo>
                    <a:pt x="135" y="549"/>
                  </a:lnTo>
                  <a:lnTo>
                    <a:pt x="163" y="585"/>
                  </a:lnTo>
                  <a:lnTo>
                    <a:pt x="163" y="600"/>
                  </a:lnTo>
                  <a:lnTo>
                    <a:pt x="144" y="608"/>
                  </a:lnTo>
                  <a:lnTo>
                    <a:pt x="259" y="660"/>
                  </a:lnTo>
                  <a:lnTo>
                    <a:pt x="335" y="654"/>
                  </a:lnTo>
                  <a:lnTo>
                    <a:pt x="409" y="704"/>
                  </a:lnTo>
                  <a:lnTo>
                    <a:pt x="572" y="727"/>
                  </a:lnTo>
                  <a:lnTo>
                    <a:pt x="593" y="720"/>
                  </a:lnTo>
                  <a:lnTo>
                    <a:pt x="615" y="727"/>
                  </a:lnTo>
                  <a:lnTo>
                    <a:pt x="648" y="764"/>
                  </a:lnTo>
                  <a:lnTo>
                    <a:pt x="703" y="772"/>
                  </a:lnTo>
                  <a:lnTo>
                    <a:pt x="737" y="816"/>
                  </a:lnTo>
                  <a:lnTo>
                    <a:pt x="751" y="795"/>
                  </a:lnTo>
                  <a:lnTo>
                    <a:pt x="758" y="712"/>
                  </a:lnTo>
                  <a:lnTo>
                    <a:pt x="771" y="697"/>
                  </a:lnTo>
                  <a:lnTo>
                    <a:pt x="873" y="668"/>
                  </a:lnTo>
                  <a:lnTo>
                    <a:pt x="928" y="697"/>
                  </a:lnTo>
                  <a:lnTo>
                    <a:pt x="955" y="647"/>
                  </a:lnTo>
                  <a:lnTo>
                    <a:pt x="933" y="608"/>
                  </a:lnTo>
                  <a:lnTo>
                    <a:pt x="981" y="504"/>
                  </a:lnTo>
                  <a:lnTo>
                    <a:pt x="988" y="268"/>
                  </a:lnTo>
                  <a:lnTo>
                    <a:pt x="1004" y="223"/>
                  </a:lnTo>
                  <a:lnTo>
                    <a:pt x="1017" y="216"/>
                  </a:lnTo>
                  <a:lnTo>
                    <a:pt x="1031" y="177"/>
                  </a:lnTo>
                  <a:lnTo>
                    <a:pt x="1057" y="156"/>
                  </a:lnTo>
                  <a:lnTo>
                    <a:pt x="1050" y="133"/>
                  </a:lnTo>
                  <a:lnTo>
                    <a:pt x="1017" y="104"/>
                  </a:lnTo>
                  <a:lnTo>
                    <a:pt x="1017" y="37"/>
                  </a:lnTo>
                  <a:lnTo>
                    <a:pt x="997" y="8"/>
                  </a:lnTo>
                  <a:lnTo>
                    <a:pt x="976" y="0"/>
                  </a:lnTo>
                  <a:lnTo>
                    <a:pt x="914" y="37"/>
                  </a:lnTo>
                  <a:lnTo>
                    <a:pt x="895" y="89"/>
                  </a:lnTo>
                  <a:lnTo>
                    <a:pt x="845" y="104"/>
                  </a:lnTo>
                  <a:lnTo>
                    <a:pt x="785" y="98"/>
                  </a:lnTo>
                  <a:lnTo>
                    <a:pt x="737" y="127"/>
                  </a:lnTo>
                  <a:lnTo>
                    <a:pt x="641" y="112"/>
                  </a:lnTo>
                  <a:lnTo>
                    <a:pt x="620" y="120"/>
                  </a:lnTo>
                  <a:lnTo>
                    <a:pt x="586" y="156"/>
                  </a:lnTo>
                  <a:lnTo>
                    <a:pt x="524" y="120"/>
                  </a:lnTo>
                  <a:lnTo>
                    <a:pt x="464" y="127"/>
                  </a:lnTo>
                  <a:lnTo>
                    <a:pt x="431" y="112"/>
                  </a:lnTo>
                  <a:lnTo>
                    <a:pt x="397" y="120"/>
                  </a:lnTo>
                  <a:lnTo>
                    <a:pt x="335" y="112"/>
                  </a:lnTo>
                  <a:lnTo>
                    <a:pt x="294" y="141"/>
                  </a:lnTo>
                  <a:lnTo>
                    <a:pt x="278" y="172"/>
                  </a:lnTo>
                  <a:lnTo>
                    <a:pt x="252" y="177"/>
                  </a:lnTo>
                  <a:lnTo>
                    <a:pt x="211" y="164"/>
                  </a:lnTo>
                  <a:lnTo>
                    <a:pt x="130" y="200"/>
                  </a:lnTo>
                  <a:lnTo>
                    <a:pt x="75" y="325"/>
                  </a:lnTo>
                  <a:lnTo>
                    <a:pt x="32" y="356"/>
                  </a:lnTo>
                  <a:lnTo>
                    <a:pt x="32" y="379"/>
                  </a:lnTo>
                  <a:lnTo>
                    <a:pt x="0" y="452"/>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48" name="Freeform 42">
              <a:extLst>
                <a:ext uri="{FF2B5EF4-FFF2-40B4-BE49-F238E27FC236}">
                  <a16:creationId xmlns:a16="http://schemas.microsoft.com/office/drawing/2014/main" id="{CD4BDBDB-C2D5-479F-9116-D292EB5B0775}"/>
                </a:ext>
              </a:extLst>
            </p:cNvPr>
            <p:cNvSpPr>
              <a:spLocks/>
            </p:cNvSpPr>
            <p:nvPr/>
          </p:nvSpPr>
          <p:spPr bwMode="auto">
            <a:xfrm>
              <a:off x="10135033" y="2946965"/>
              <a:ext cx="401657" cy="590539"/>
            </a:xfrm>
            <a:custGeom>
              <a:avLst/>
              <a:gdLst>
                <a:gd name="T0" fmla="*/ 0 w 634"/>
                <a:gd name="T1" fmla="*/ 588396 h 1039"/>
                <a:gd name="T2" fmla="*/ 12374 w 634"/>
                <a:gd name="T3" fmla="*/ 647870 h 1039"/>
                <a:gd name="T4" fmla="*/ 54801 w 634"/>
                <a:gd name="T5" fmla="*/ 665316 h 1039"/>
                <a:gd name="T6" fmla="*/ 48614 w 634"/>
                <a:gd name="T7" fmla="*/ 705758 h 1039"/>
                <a:gd name="T8" fmla="*/ 25633 w 634"/>
                <a:gd name="T9" fmla="*/ 746993 h 1039"/>
                <a:gd name="T10" fmla="*/ 17678 w 634"/>
                <a:gd name="T11" fmla="*/ 782678 h 1039"/>
                <a:gd name="T12" fmla="*/ 38007 w 634"/>
                <a:gd name="T13" fmla="*/ 823913 h 1039"/>
                <a:gd name="T14" fmla="*/ 67176 w 634"/>
                <a:gd name="T15" fmla="*/ 817569 h 1039"/>
                <a:gd name="T16" fmla="*/ 97228 w 634"/>
                <a:gd name="T17" fmla="*/ 800916 h 1039"/>
                <a:gd name="T18" fmla="*/ 121977 w 634"/>
                <a:gd name="T19" fmla="*/ 800916 h 1039"/>
                <a:gd name="T20" fmla="*/ 139655 w 634"/>
                <a:gd name="T21" fmla="*/ 782678 h 1039"/>
                <a:gd name="T22" fmla="*/ 217437 w 634"/>
                <a:gd name="T23" fmla="*/ 771576 h 1039"/>
                <a:gd name="T24" fmla="*/ 266051 w 634"/>
                <a:gd name="T25" fmla="*/ 746993 h 1039"/>
                <a:gd name="T26" fmla="*/ 289916 w 634"/>
                <a:gd name="T27" fmla="*/ 718446 h 1039"/>
                <a:gd name="T28" fmla="*/ 319085 w 634"/>
                <a:gd name="T29" fmla="*/ 712102 h 1039"/>
                <a:gd name="T30" fmla="*/ 332343 w 634"/>
                <a:gd name="T31" fmla="*/ 683554 h 1039"/>
                <a:gd name="T32" fmla="*/ 357092 w 634"/>
                <a:gd name="T33" fmla="*/ 665316 h 1039"/>
                <a:gd name="T34" fmla="*/ 422500 w 634"/>
                <a:gd name="T35" fmla="*/ 658972 h 1039"/>
                <a:gd name="T36" fmla="*/ 434874 w 634"/>
                <a:gd name="T37" fmla="*/ 634389 h 1039"/>
                <a:gd name="T38" fmla="*/ 416313 w 634"/>
                <a:gd name="T39" fmla="*/ 624080 h 1039"/>
                <a:gd name="T40" fmla="*/ 428687 w 634"/>
                <a:gd name="T41" fmla="*/ 601084 h 1039"/>
                <a:gd name="T42" fmla="*/ 416313 w 634"/>
                <a:gd name="T43" fmla="*/ 553505 h 1039"/>
                <a:gd name="T44" fmla="*/ 422500 w 634"/>
                <a:gd name="T45" fmla="*/ 543196 h 1039"/>
                <a:gd name="T46" fmla="*/ 477301 w 634"/>
                <a:gd name="T47" fmla="*/ 547161 h 1039"/>
                <a:gd name="T48" fmla="*/ 483488 w 634"/>
                <a:gd name="T49" fmla="*/ 512269 h 1039"/>
                <a:gd name="T50" fmla="*/ 513541 w 634"/>
                <a:gd name="T51" fmla="*/ 500374 h 1039"/>
                <a:gd name="T52" fmla="*/ 519728 w 634"/>
                <a:gd name="T53" fmla="*/ 487687 h 1039"/>
                <a:gd name="T54" fmla="*/ 501166 w 634"/>
                <a:gd name="T55" fmla="*/ 471034 h 1039"/>
                <a:gd name="T56" fmla="*/ 519728 w 634"/>
                <a:gd name="T57" fmla="*/ 436143 h 1039"/>
                <a:gd name="T58" fmla="*/ 501166 w 634"/>
                <a:gd name="T59" fmla="*/ 424248 h 1039"/>
                <a:gd name="T60" fmla="*/ 519728 w 634"/>
                <a:gd name="T61" fmla="*/ 393321 h 1039"/>
                <a:gd name="T62" fmla="*/ 496747 w 634"/>
                <a:gd name="T63" fmla="*/ 370325 h 1039"/>
                <a:gd name="T64" fmla="*/ 519728 w 634"/>
                <a:gd name="T65" fmla="*/ 325124 h 1039"/>
                <a:gd name="T66" fmla="*/ 507354 w 634"/>
                <a:gd name="T67" fmla="*/ 282303 h 1039"/>
                <a:gd name="T68" fmla="*/ 560387 w 634"/>
                <a:gd name="T69" fmla="*/ 265650 h 1039"/>
                <a:gd name="T70" fmla="*/ 543593 w 634"/>
                <a:gd name="T71" fmla="*/ 242654 h 1039"/>
                <a:gd name="T72" fmla="*/ 543593 w 634"/>
                <a:gd name="T73" fmla="*/ 218071 h 1039"/>
                <a:gd name="T74" fmla="*/ 507354 w 634"/>
                <a:gd name="T75" fmla="*/ 183180 h 1039"/>
                <a:gd name="T76" fmla="*/ 452552 w 634"/>
                <a:gd name="T77" fmla="*/ 193489 h 1039"/>
                <a:gd name="T78" fmla="*/ 428687 w 634"/>
                <a:gd name="T79" fmla="*/ 170492 h 1039"/>
                <a:gd name="T80" fmla="*/ 434874 w 634"/>
                <a:gd name="T81" fmla="*/ 125292 h 1039"/>
                <a:gd name="T82" fmla="*/ 416313 w 634"/>
                <a:gd name="T83" fmla="*/ 118948 h 1039"/>
                <a:gd name="T84" fmla="*/ 399519 w 634"/>
                <a:gd name="T85" fmla="*/ 69783 h 1039"/>
                <a:gd name="T86" fmla="*/ 369467 w 634"/>
                <a:gd name="T87" fmla="*/ 53130 h 1039"/>
                <a:gd name="T88" fmla="*/ 326156 w 634"/>
                <a:gd name="T89" fmla="*/ 59474 h 1039"/>
                <a:gd name="T90" fmla="*/ 235115 w 634"/>
                <a:gd name="T91" fmla="*/ 30133 h 1039"/>
                <a:gd name="T92" fmla="*/ 182082 w 634"/>
                <a:gd name="T93" fmla="*/ 24583 h 1039"/>
                <a:gd name="T94" fmla="*/ 139655 w 634"/>
                <a:gd name="T95" fmla="*/ 0 h 1039"/>
                <a:gd name="T96" fmla="*/ 121977 w 634"/>
                <a:gd name="T97" fmla="*/ 0 h 1039"/>
                <a:gd name="T98" fmla="*/ 115790 w 634"/>
                <a:gd name="T99" fmla="*/ 24583 h 1039"/>
                <a:gd name="T100" fmla="*/ 135235 w 634"/>
                <a:gd name="T101" fmla="*/ 65818 h 1039"/>
                <a:gd name="T102" fmla="*/ 121977 w 634"/>
                <a:gd name="T103" fmla="*/ 88814 h 1039"/>
                <a:gd name="T104" fmla="*/ 158217 w 634"/>
                <a:gd name="T105" fmla="*/ 158597 h 1039"/>
                <a:gd name="T106" fmla="*/ 152029 w 634"/>
                <a:gd name="T107" fmla="*/ 199833 h 1039"/>
                <a:gd name="T108" fmla="*/ 168823 w 634"/>
                <a:gd name="T109" fmla="*/ 330675 h 1039"/>
                <a:gd name="T110" fmla="*/ 158217 w 634"/>
                <a:gd name="T111" fmla="*/ 360016 h 1039"/>
                <a:gd name="T112" fmla="*/ 139655 w 634"/>
                <a:gd name="T113" fmla="*/ 477378 h 1039"/>
                <a:gd name="T114" fmla="*/ 107835 w 634"/>
                <a:gd name="T115" fmla="*/ 512269 h 1039"/>
                <a:gd name="T116" fmla="*/ 48614 w 634"/>
                <a:gd name="T117" fmla="*/ 543196 h 1039"/>
                <a:gd name="T118" fmla="*/ 31820 w 634"/>
                <a:gd name="T119" fmla="*/ 570157 h 1039"/>
                <a:gd name="T120" fmla="*/ 0 w 634"/>
                <a:gd name="T121" fmla="*/ 588396 h 103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4" h="1039">
                  <a:moveTo>
                    <a:pt x="0" y="742"/>
                  </a:moveTo>
                  <a:lnTo>
                    <a:pt x="14" y="817"/>
                  </a:lnTo>
                  <a:lnTo>
                    <a:pt x="62" y="839"/>
                  </a:lnTo>
                  <a:lnTo>
                    <a:pt x="55" y="890"/>
                  </a:lnTo>
                  <a:lnTo>
                    <a:pt x="29" y="942"/>
                  </a:lnTo>
                  <a:lnTo>
                    <a:pt x="20" y="987"/>
                  </a:lnTo>
                  <a:lnTo>
                    <a:pt x="43" y="1039"/>
                  </a:lnTo>
                  <a:lnTo>
                    <a:pt x="76" y="1031"/>
                  </a:lnTo>
                  <a:lnTo>
                    <a:pt x="110" y="1010"/>
                  </a:lnTo>
                  <a:lnTo>
                    <a:pt x="138" y="1010"/>
                  </a:lnTo>
                  <a:lnTo>
                    <a:pt x="158" y="987"/>
                  </a:lnTo>
                  <a:lnTo>
                    <a:pt x="246" y="973"/>
                  </a:lnTo>
                  <a:lnTo>
                    <a:pt x="301" y="942"/>
                  </a:lnTo>
                  <a:lnTo>
                    <a:pt x="328" y="906"/>
                  </a:lnTo>
                  <a:lnTo>
                    <a:pt x="361" y="898"/>
                  </a:lnTo>
                  <a:lnTo>
                    <a:pt x="376" y="862"/>
                  </a:lnTo>
                  <a:lnTo>
                    <a:pt x="404" y="839"/>
                  </a:lnTo>
                  <a:lnTo>
                    <a:pt x="478" y="831"/>
                  </a:lnTo>
                  <a:lnTo>
                    <a:pt x="492" y="800"/>
                  </a:lnTo>
                  <a:lnTo>
                    <a:pt x="471" y="787"/>
                  </a:lnTo>
                  <a:lnTo>
                    <a:pt x="485" y="758"/>
                  </a:lnTo>
                  <a:lnTo>
                    <a:pt x="471" y="698"/>
                  </a:lnTo>
                  <a:lnTo>
                    <a:pt x="478" y="685"/>
                  </a:lnTo>
                  <a:lnTo>
                    <a:pt x="540" y="690"/>
                  </a:lnTo>
                  <a:lnTo>
                    <a:pt x="547" y="646"/>
                  </a:lnTo>
                  <a:lnTo>
                    <a:pt x="581" y="631"/>
                  </a:lnTo>
                  <a:lnTo>
                    <a:pt x="588" y="615"/>
                  </a:lnTo>
                  <a:lnTo>
                    <a:pt x="567" y="594"/>
                  </a:lnTo>
                  <a:lnTo>
                    <a:pt x="588" y="550"/>
                  </a:lnTo>
                  <a:lnTo>
                    <a:pt x="567" y="535"/>
                  </a:lnTo>
                  <a:lnTo>
                    <a:pt x="588" y="496"/>
                  </a:lnTo>
                  <a:lnTo>
                    <a:pt x="562" y="467"/>
                  </a:lnTo>
                  <a:lnTo>
                    <a:pt x="588" y="410"/>
                  </a:lnTo>
                  <a:lnTo>
                    <a:pt x="574" y="356"/>
                  </a:lnTo>
                  <a:lnTo>
                    <a:pt x="634" y="335"/>
                  </a:lnTo>
                  <a:lnTo>
                    <a:pt x="615" y="306"/>
                  </a:lnTo>
                  <a:lnTo>
                    <a:pt x="615" y="275"/>
                  </a:lnTo>
                  <a:lnTo>
                    <a:pt x="574" y="231"/>
                  </a:lnTo>
                  <a:lnTo>
                    <a:pt x="512" y="244"/>
                  </a:lnTo>
                  <a:lnTo>
                    <a:pt x="485" y="215"/>
                  </a:lnTo>
                  <a:lnTo>
                    <a:pt x="492" y="158"/>
                  </a:lnTo>
                  <a:lnTo>
                    <a:pt x="471" y="150"/>
                  </a:lnTo>
                  <a:lnTo>
                    <a:pt x="452" y="88"/>
                  </a:lnTo>
                  <a:lnTo>
                    <a:pt x="418" y="67"/>
                  </a:lnTo>
                  <a:lnTo>
                    <a:pt x="369" y="75"/>
                  </a:lnTo>
                  <a:lnTo>
                    <a:pt x="266" y="38"/>
                  </a:lnTo>
                  <a:lnTo>
                    <a:pt x="206" y="31"/>
                  </a:lnTo>
                  <a:lnTo>
                    <a:pt x="158" y="0"/>
                  </a:lnTo>
                  <a:lnTo>
                    <a:pt x="138" y="0"/>
                  </a:lnTo>
                  <a:lnTo>
                    <a:pt x="131" y="31"/>
                  </a:lnTo>
                  <a:lnTo>
                    <a:pt x="153" y="83"/>
                  </a:lnTo>
                  <a:lnTo>
                    <a:pt x="138" y="112"/>
                  </a:lnTo>
                  <a:lnTo>
                    <a:pt x="179" y="200"/>
                  </a:lnTo>
                  <a:lnTo>
                    <a:pt x="172" y="252"/>
                  </a:lnTo>
                  <a:lnTo>
                    <a:pt x="191" y="417"/>
                  </a:lnTo>
                  <a:lnTo>
                    <a:pt x="179" y="454"/>
                  </a:lnTo>
                  <a:lnTo>
                    <a:pt x="158" y="602"/>
                  </a:lnTo>
                  <a:lnTo>
                    <a:pt x="122" y="646"/>
                  </a:lnTo>
                  <a:lnTo>
                    <a:pt x="55" y="685"/>
                  </a:lnTo>
                  <a:lnTo>
                    <a:pt x="36" y="719"/>
                  </a:lnTo>
                  <a:lnTo>
                    <a:pt x="0" y="742"/>
                  </a:lnTo>
                  <a:close/>
                </a:path>
              </a:pathLst>
            </a:custGeom>
            <a:solidFill>
              <a:srgbClr val="7030A0"/>
            </a:solidFill>
            <a:ln w="1651">
              <a:solidFill>
                <a:schemeClr val="tx1">
                  <a:lumMod val="50000"/>
                  <a:lumOff val="50000"/>
                </a:schemeClr>
              </a:solidFill>
              <a:prstDash val="solid"/>
              <a:round/>
              <a:headEnd/>
              <a:tailEnd/>
            </a:ln>
          </p:spPr>
          <p:txBody>
            <a:bodyPr/>
            <a:lstStyle/>
            <a:p>
              <a:pPr>
                <a:defRPr/>
              </a:pPr>
              <a:endParaRPr lang="es-ES_tradnl"/>
            </a:p>
          </p:txBody>
        </p:sp>
        <p:sp>
          <p:nvSpPr>
            <p:cNvPr id="249" name="Freeform 43">
              <a:extLst>
                <a:ext uri="{FF2B5EF4-FFF2-40B4-BE49-F238E27FC236}">
                  <a16:creationId xmlns:a16="http://schemas.microsoft.com/office/drawing/2014/main" id="{D7AE9590-FD78-47C0-9AAE-AB273EA29BED}"/>
                </a:ext>
              </a:extLst>
            </p:cNvPr>
            <p:cNvSpPr>
              <a:spLocks/>
            </p:cNvSpPr>
            <p:nvPr/>
          </p:nvSpPr>
          <p:spPr bwMode="auto">
            <a:xfrm>
              <a:off x="7825218" y="2614716"/>
              <a:ext cx="333387" cy="509752"/>
            </a:xfrm>
            <a:custGeom>
              <a:avLst/>
              <a:gdLst>
                <a:gd name="T0" fmla="*/ 0 w 526"/>
                <a:gd name="T1" fmla="*/ 582756 h 897"/>
                <a:gd name="T2" fmla="*/ 12380 w 526"/>
                <a:gd name="T3" fmla="*/ 589099 h 897"/>
                <a:gd name="T4" fmla="*/ 12380 w 526"/>
                <a:gd name="T5" fmla="*/ 622399 h 897"/>
                <a:gd name="T6" fmla="*/ 30066 w 526"/>
                <a:gd name="T7" fmla="*/ 640635 h 897"/>
                <a:gd name="T8" fmla="*/ 60132 w 526"/>
                <a:gd name="T9" fmla="*/ 646978 h 897"/>
                <a:gd name="T10" fmla="*/ 78702 w 526"/>
                <a:gd name="T11" fmla="*/ 663628 h 897"/>
                <a:gd name="T12" fmla="*/ 137949 w 526"/>
                <a:gd name="T13" fmla="*/ 688207 h 897"/>
                <a:gd name="T14" fmla="*/ 247601 w 526"/>
                <a:gd name="T15" fmla="*/ 700100 h 897"/>
                <a:gd name="T16" fmla="*/ 285626 w 526"/>
                <a:gd name="T17" fmla="*/ 711200 h 897"/>
                <a:gd name="T18" fmla="*/ 332493 w 526"/>
                <a:gd name="T19" fmla="*/ 657285 h 897"/>
                <a:gd name="T20" fmla="*/ 320998 w 526"/>
                <a:gd name="T21" fmla="*/ 634292 h 897"/>
                <a:gd name="T22" fmla="*/ 349295 w 526"/>
                <a:gd name="T23" fmla="*/ 576413 h 897"/>
                <a:gd name="T24" fmla="*/ 349295 w 526"/>
                <a:gd name="T25" fmla="*/ 558177 h 897"/>
                <a:gd name="T26" fmla="*/ 387319 w 526"/>
                <a:gd name="T27" fmla="*/ 533598 h 897"/>
                <a:gd name="T28" fmla="*/ 435955 w 526"/>
                <a:gd name="T29" fmla="*/ 434490 h 897"/>
                <a:gd name="T30" fmla="*/ 430650 w 526"/>
                <a:gd name="T31" fmla="*/ 412290 h 897"/>
                <a:gd name="T32" fmla="*/ 393509 w 526"/>
                <a:gd name="T33" fmla="*/ 393261 h 897"/>
                <a:gd name="T34" fmla="*/ 387319 w 526"/>
                <a:gd name="T35" fmla="*/ 376611 h 897"/>
                <a:gd name="T36" fmla="*/ 454526 w 526"/>
                <a:gd name="T37" fmla="*/ 335382 h 897"/>
                <a:gd name="T38" fmla="*/ 465137 w 526"/>
                <a:gd name="T39" fmla="*/ 305253 h 897"/>
                <a:gd name="T40" fmla="*/ 454526 w 526"/>
                <a:gd name="T41" fmla="*/ 298910 h 897"/>
                <a:gd name="T42" fmla="*/ 435955 w 526"/>
                <a:gd name="T43" fmla="*/ 305253 h 897"/>
                <a:gd name="T44" fmla="*/ 412080 w 526"/>
                <a:gd name="T45" fmla="*/ 317146 h 897"/>
                <a:gd name="T46" fmla="*/ 393509 w 526"/>
                <a:gd name="T47" fmla="*/ 317146 h 897"/>
                <a:gd name="T48" fmla="*/ 381129 w 526"/>
                <a:gd name="T49" fmla="*/ 294153 h 897"/>
                <a:gd name="T50" fmla="*/ 363444 w 526"/>
                <a:gd name="T51" fmla="*/ 282260 h 897"/>
                <a:gd name="T52" fmla="*/ 338683 w 526"/>
                <a:gd name="T53" fmla="*/ 199802 h 897"/>
                <a:gd name="T54" fmla="*/ 320998 w 526"/>
                <a:gd name="T55" fmla="*/ 171259 h 897"/>
                <a:gd name="T56" fmla="*/ 357254 w 526"/>
                <a:gd name="T57" fmla="*/ 158573 h 897"/>
                <a:gd name="T58" fmla="*/ 363444 w 526"/>
                <a:gd name="T59" fmla="*/ 128444 h 897"/>
                <a:gd name="T60" fmla="*/ 357254 w 526"/>
                <a:gd name="T61" fmla="*/ 128444 h 897"/>
                <a:gd name="T62" fmla="*/ 367865 w 526"/>
                <a:gd name="T63" fmla="*/ 88801 h 897"/>
                <a:gd name="T64" fmla="*/ 285626 w 526"/>
                <a:gd name="T65" fmla="*/ 99108 h 897"/>
                <a:gd name="T66" fmla="*/ 285626 w 526"/>
                <a:gd name="T67" fmla="*/ 70565 h 897"/>
                <a:gd name="T68" fmla="*/ 243180 w 526"/>
                <a:gd name="T69" fmla="*/ 24579 h 897"/>
                <a:gd name="T70" fmla="*/ 205155 w 526"/>
                <a:gd name="T71" fmla="*/ 24579 h 897"/>
                <a:gd name="T72" fmla="*/ 186585 w 526"/>
                <a:gd name="T73" fmla="*/ 0 h 897"/>
                <a:gd name="T74" fmla="*/ 175974 w 526"/>
                <a:gd name="T75" fmla="*/ 4757 h 897"/>
                <a:gd name="T76" fmla="*/ 169784 w 526"/>
                <a:gd name="T77" fmla="*/ 24579 h 897"/>
                <a:gd name="T78" fmla="*/ 162710 w 526"/>
                <a:gd name="T79" fmla="*/ 34886 h 897"/>
                <a:gd name="T80" fmla="*/ 150329 w 526"/>
                <a:gd name="T81" fmla="*/ 4757 h 897"/>
                <a:gd name="T82" fmla="*/ 137949 w 526"/>
                <a:gd name="T83" fmla="*/ 4757 h 897"/>
                <a:gd name="T84" fmla="*/ 133528 w 526"/>
                <a:gd name="T85" fmla="*/ 24579 h 897"/>
                <a:gd name="T86" fmla="*/ 114958 w 526"/>
                <a:gd name="T87" fmla="*/ 24579 h 897"/>
                <a:gd name="T88" fmla="*/ 109652 w 526"/>
                <a:gd name="T89" fmla="*/ 53915 h 897"/>
                <a:gd name="T90" fmla="*/ 121148 w 526"/>
                <a:gd name="T91" fmla="*/ 111794 h 897"/>
                <a:gd name="T92" fmla="*/ 86661 w 526"/>
                <a:gd name="T93" fmla="*/ 164916 h 897"/>
                <a:gd name="T94" fmla="*/ 48636 w 526"/>
                <a:gd name="T95" fmla="*/ 171259 h 897"/>
                <a:gd name="T96" fmla="*/ 36256 w 526"/>
                <a:gd name="T97" fmla="*/ 247374 h 897"/>
                <a:gd name="T98" fmla="*/ 19454 w 526"/>
                <a:gd name="T99" fmla="*/ 275917 h 897"/>
                <a:gd name="T100" fmla="*/ 30066 w 526"/>
                <a:gd name="T101" fmla="*/ 317146 h 897"/>
                <a:gd name="T102" fmla="*/ 25644 w 526"/>
                <a:gd name="T103" fmla="*/ 353618 h 897"/>
                <a:gd name="T104" fmla="*/ 30066 w 526"/>
                <a:gd name="T105" fmla="*/ 393261 h 897"/>
                <a:gd name="T106" fmla="*/ 12380 w 526"/>
                <a:gd name="T107" fmla="*/ 447176 h 897"/>
                <a:gd name="T108" fmla="*/ 30066 w 526"/>
                <a:gd name="T109" fmla="*/ 516948 h 897"/>
                <a:gd name="T110" fmla="*/ 0 w 526"/>
                <a:gd name="T111" fmla="*/ 582756 h 89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26" h="897">
                  <a:moveTo>
                    <a:pt x="0" y="735"/>
                  </a:moveTo>
                  <a:lnTo>
                    <a:pt x="14" y="743"/>
                  </a:lnTo>
                  <a:lnTo>
                    <a:pt x="14" y="785"/>
                  </a:lnTo>
                  <a:lnTo>
                    <a:pt x="34" y="808"/>
                  </a:lnTo>
                  <a:lnTo>
                    <a:pt x="68" y="816"/>
                  </a:lnTo>
                  <a:lnTo>
                    <a:pt x="89" y="837"/>
                  </a:lnTo>
                  <a:lnTo>
                    <a:pt x="156" y="868"/>
                  </a:lnTo>
                  <a:lnTo>
                    <a:pt x="280" y="883"/>
                  </a:lnTo>
                  <a:lnTo>
                    <a:pt x="323" y="897"/>
                  </a:lnTo>
                  <a:lnTo>
                    <a:pt x="376" y="829"/>
                  </a:lnTo>
                  <a:lnTo>
                    <a:pt x="363" y="800"/>
                  </a:lnTo>
                  <a:lnTo>
                    <a:pt x="395" y="727"/>
                  </a:lnTo>
                  <a:lnTo>
                    <a:pt x="395" y="704"/>
                  </a:lnTo>
                  <a:lnTo>
                    <a:pt x="438" y="673"/>
                  </a:lnTo>
                  <a:lnTo>
                    <a:pt x="493" y="548"/>
                  </a:lnTo>
                  <a:lnTo>
                    <a:pt x="487" y="520"/>
                  </a:lnTo>
                  <a:lnTo>
                    <a:pt x="445" y="496"/>
                  </a:lnTo>
                  <a:lnTo>
                    <a:pt x="438" y="475"/>
                  </a:lnTo>
                  <a:lnTo>
                    <a:pt x="514" y="423"/>
                  </a:lnTo>
                  <a:lnTo>
                    <a:pt x="526" y="385"/>
                  </a:lnTo>
                  <a:lnTo>
                    <a:pt x="514" y="377"/>
                  </a:lnTo>
                  <a:lnTo>
                    <a:pt x="493" y="385"/>
                  </a:lnTo>
                  <a:lnTo>
                    <a:pt x="466" y="400"/>
                  </a:lnTo>
                  <a:lnTo>
                    <a:pt x="445" y="400"/>
                  </a:lnTo>
                  <a:lnTo>
                    <a:pt x="431" y="371"/>
                  </a:lnTo>
                  <a:lnTo>
                    <a:pt x="411" y="356"/>
                  </a:lnTo>
                  <a:lnTo>
                    <a:pt x="383" y="252"/>
                  </a:lnTo>
                  <a:lnTo>
                    <a:pt x="363" y="216"/>
                  </a:lnTo>
                  <a:lnTo>
                    <a:pt x="404" y="200"/>
                  </a:lnTo>
                  <a:lnTo>
                    <a:pt x="411" y="162"/>
                  </a:lnTo>
                  <a:lnTo>
                    <a:pt x="404" y="162"/>
                  </a:lnTo>
                  <a:lnTo>
                    <a:pt x="416" y="112"/>
                  </a:lnTo>
                  <a:lnTo>
                    <a:pt x="323" y="125"/>
                  </a:lnTo>
                  <a:lnTo>
                    <a:pt x="323" y="89"/>
                  </a:lnTo>
                  <a:lnTo>
                    <a:pt x="275" y="31"/>
                  </a:lnTo>
                  <a:lnTo>
                    <a:pt x="232" y="31"/>
                  </a:lnTo>
                  <a:lnTo>
                    <a:pt x="211" y="0"/>
                  </a:lnTo>
                  <a:lnTo>
                    <a:pt x="199" y="6"/>
                  </a:lnTo>
                  <a:lnTo>
                    <a:pt x="192" y="31"/>
                  </a:lnTo>
                  <a:lnTo>
                    <a:pt x="184" y="44"/>
                  </a:lnTo>
                  <a:lnTo>
                    <a:pt x="170" y="6"/>
                  </a:lnTo>
                  <a:lnTo>
                    <a:pt x="156" y="6"/>
                  </a:lnTo>
                  <a:lnTo>
                    <a:pt x="151" y="31"/>
                  </a:lnTo>
                  <a:lnTo>
                    <a:pt x="130" y="31"/>
                  </a:lnTo>
                  <a:lnTo>
                    <a:pt x="124" y="68"/>
                  </a:lnTo>
                  <a:lnTo>
                    <a:pt x="137" y="141"/>
                  </a:lnTo>
                  <a:lnTo>
                    <a:pt x="98" y="208"/>
                  </a:lnTo>
                  <a:lnTo>
                    <a:pt x="55" y="216"/>
                  </a:lnTo>
                  <a:lnTo>
                    <a:pt x="41" y="312"/>
                  </a:lnTo>
                  <a:lnTo>
                    <a:pt x="22" y="348"/>
                  </a:lnTo>
                  <a:lnTo>
                    <a:pt x="34" y="400"/>
                  </a:lnTo>
                  <a:lnTo>
                    <a:pt x="29" y="446"/>
                  </a:lnTo>
                  <a:lnTo>
                    <a:pt x="34" y="496"/>
                  </a:lnTo>
                  <a:lnTo>
                    <a:pt x="14" y="564"/>
                  </a:lnTo>
                  <a:lnTo>
                    <a:pt x="34" y="652"/>
                  </a:lnTo>
                  <a:lnTo>
                    <a:pt x="0" y="735"/>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51" name="Freeform 45">
              <a:extLst>
                <a:ext uri="{FF2B5EF4-FFF2-40B4-BE49-F238E27FC236}">
                  <a16:creationId xmlns:a16="http://schemas.microsoft.com/office/drawing/2014/main" id="{0915A4CD-686F-44F1-8940-82CC7AA11288}"/>
                </a:ext>
              </a:extLst>
            </p:cNvPr>
            <p:cNvSpPr>
              <a:spLocks/>
            </p:cNvSpPr>
            <p:nvPr/>
          </p:nvSpPr>
          <p:spPr bwMode="auto">
            <a:xfrm>
              <a:off x="9339682" y="2804736"/>
              <a:ext cx="492685" cy="513166"/>
            </a:xfrm>
            <a:custGeom>
              <a:avLst/>
              <a:gdLst>
                <a:gd name="T0" fmla="*/ 0 w 777"/>
                <a:gd name="T1" fmla="*/ 423068 h 902"/>
                <a:gd name="T2" fmla="*/ 16809 w 777"/>
                <a:gd name="T3" fmla="*/ 434975 h 902"/>
                <a:gd name="T4" fmla="*/ 59273 w 777"/>
                <a:gd name="T5" fmla="*/ 441325 h 902"/>
                <a:gd name="T6" fmla="*/ 90236 w 777"/>
                <a:gd name="T7" fmla="*/ 434975 h 902"/>
                <a:gd name="T8" fmla="*/ 162779 w 777"/>
                <a:gd name="T9" fmla="*/ 451643 h 902"/>
                <a:gd name="T10" fmla="*/ 209667 w 777"/>
                <a:gd name="T11" fmla="*/ 511175 h 902"/>
                <a:gd name="T12" fmla="*/ 313173 w 777"/>
                <a:gd name="T13" fmla="*/ 569118 h 902"/>
                <a:gd name="T14" fmla="*/ 331751 w 777"/>
                <a:gd name="T15" fmla="*/ 592137 h 902"/>
                <a:gd name="T16" fmla="*/ 325558 w 777"/>
                <a:gd name="T17" fmla="*/ 604837 h 902"/>
                <a:gd name="T18" fmla="*/ 270709 w 777"/>
                <a:gd name="T19" fmla="*/ 598487 h 902"/>
                <a:gd name="T20" fmla="*/ 258323 w 777"/>
                <a:gd name="T21" fmla="*/ 604837 h 902"/>
                <a:gd name="T22" fmla="*/ 248592 w 777"/>
                <a:gd name="T23" fmla="*/ 641350 h 902"/>
                <a:gd name="T24" fmla="*/ 252131 w 777"/>
                <a:gd name="T25" fmla="*/ 669925 h 902"/>
                <a:gd name="T26" fmla="*/ 372446 w 777"/>
                <a:gd name="T27" fmla="*/ 715962 h 902"/>
                <a:gd name="T28" fmla="*/ 439681 w 777"/>
                <a:gd name="T29" fmla="*/ 699293 h 902"/>
                <a:gd name="T30" fmla="*/ 452951 w 777"/>
                <a:gd name="T31" fmla="*/ 686593 h 902"/>
                <a:gd name="T32" fmla="*/ 463567 w 777"/>
                <a:gd name="T33" fmla="*/ 641350 h 902"/>
                <a:gd name="T34" fmla="*/ 435257 w 777"/>
                <a:gd name="T35" fmla="*/ 623093 h 902"/>
                <a:gd name="T36" fmla="*/ 427295 w 777"/>
                <a:gd name="T37" fmla="*/ 552450 h 902"/>
                <a:gd name="T38" fmla="*/ 463567 w 777"/>
                <a:gd name="T39" fmla="*/ 504031 h 902"/>
                <a:gd name="T40" fmla="*/ 463567 w 777"/>
                <a:gd name="T41" fmla="*/ 441325 h 902"/>
                <a:gd name="T42" fmla="*/ 524609 w 777"/>
                <a:gd name="T43" fmla="*/ 357187 h 902"/>
                <a:gd name="T44" fmla="*/ 603344 w 777"/>
                <a:gd name="T45" fmla="*/ 282575 h 902"/>
                <a:gd name="T46" fmla="*/ 626346 w 777"/>
                <a:gd name="T47" fmla="*/ 274637 h 902"/>
                <a:gd name="T48" fmla="*/ 644924 w 777"/>
                <a:gd name="T49" fmla="*/ 268287 h 902"/>
                <a:gd name="T50" fmla="*/ 662617 w 777"/>
                <a:gd name="T51" fmla="*/ 198437 h 902"/>
                <a:gd name="T52" fmla="*/ 687388 w 777"/>
                <a:gd name="T53" fmla="*/ 187325 h 902"/>
                <a:gd name="T54" fmla="*/ 682965 w 777"/>
                <a:gd name="T55" fmla="*/ 175419 h 902"/>
                <a:gd name="T56" fmla="*/ 626346 w 777"/>
                <a:gd name="T57" fmla="*/ 175419 h 902"/>
                <a:gd name="T58" fmla="*/ 543187 w 777"/>
                <a:gd name="T59" fmla="*/ 150812 h 902"/>
                <a:gd name="T60" fmla="*/ 469759 w 777"/>
                <a:gd name="T61" fmla="*/ 105569 h 902"/>
                <a:gd name="T62" fmla="*/ 445873 w 777"/>
                <a:gd name="T63" fmla="*/ 127794 h 902"/>
                <a:gd name="T64" fmla="*/ 404294 w 777"/>
                <a:gd name="T65" fmla="*/ 127794 h 902"/>
                <a:gd name="T66" fmla="*/ 404294 w 777"/>
                <a:gd name="T67" fmla="*/ 88106 h 902"/>
                <a:gd name="T68" fmla="*/ 427295 w 777"/>
                <a:gd name="T69" fmla="*/ 16669 h 902"/>
                <a:gd name="T70" fmla="*/ 404294 w 777"/>
                <a:gd name="T71" fmla="*/ 4762 h 902"/>
                <a:gd name="T72" fmla="*/ 378638 w 777"/>
                <a:gd name="T73" fmla="*/ 4762 h 902"/>
                <a:gd name="T74" fmla="*/ 355637 w 777"/>
                <a:gd name="T75" fmla="*/ 16669 h 902"/>
                <a:gd name="T76" fmla="*/ 343252 w 777"/>
                <a:gd name="T77" fmla="*/ 4762 h 902"/>
                <a:gd name="T78" fmla="*/ 313173 w 777"/>
                <a:gd name="T79" fmla="*/ 0 h 902"/>
                <a:gd name="T80" fmla="*/ 270709 w 777"/>
                <a:gd name="T81" fmla="*/ 39687 h 902"/>
                <a:gd name="T82" fmla="*/ 240630 w 777"/>
                <a:gd name="T83" fmla="*/ 39687 h 902"/>
                <a:gd name="T84" fmla="*/ 234437 w 777"/>
                <a:gd name="T85" fmla="*/ 99219 h 902"/>
                <a:gd name="T86" fmla="*/ 217629 w 777"/>
                <a:gd name="T87" fmla="*/ 111125 h 902"/>
                <a:gd name="T88" fmla="*/ 199051 w 777"/>
                <a:gd name="T89" fmla="*/ 111125 h 902"/>
                <a:gd name="T90" fmla="*/ 167202 w 777"/>
                <a:gd name="T91" fmla="*/ 150812 h 902"/>
                <a:gd name="T92" fmla="*/ 131816 w 777"/>
                <a:gd name="T93" fmla="*/ 175419 h 902"/>
                <a:gd name="T94" fmla="*/ 76966 w 777"/>
                <a:gd name="T95" fmla="*/ 193675 h 902"/>
                <a:gd name="T96" fmla="*/ 95544 w 777"/>
                <a:gd name="T97" fmla="*/ 257969 h 902"/>
                <a:gd name="T98" fmla="*/ 76966 w 777"/>
                <a:gd name="T99" fmla="*/ 327819 h 902"/>
                <a:gd name="T100" fmla="*/ 16809 w 777"/>
                <a:gd name="T101" fmla="*/ 346869 h 902"/>
                <a:gd name="T102" fmla="*/ 40695 w 777"/>
                <a:gd name="T103" fmla="*/ 375443 h 902"/>
                <a:gd name="T104" fmla="*/ 36271 w 777"/>
                <a:gd name="T105" fmla="*/ 392112 h 902"/>
                <a:gd name="T106" fmla="*/ 0 w 777"/>
                <a:gd name="T107" fmla="*/ 423068 h 9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77" h="902">
                  <a:moveTo>
                    <a:pt x="0" y="533"/>
                  </a:moveTo>
                  <a:lnTo>
                    <a:pt x="19" y="548"/>
                  </a:lnTo>
                  <a:lnTo>
                    <a:pt x="67" y="556"/>
                  </a:lnTo>
                  <a:lnTo>
                    <a:pt x="102" y="548"/>
                  </a:lnTo>
                  <a:lnTo>
                    <a:pt x="184" y="569"/>
                  </a:lnTo>
                  <a:lnTo>
                    <a:pt x="237" y="644"/>
                  </a:lnTo>
                  <a:lnTo>
                    <a:pt x="354" y="717"/>
                  </a:lnTo>
                  <a:lnTo>
                    <a:pt x="375" y="746"/>
                  </a:lnTo>
                  <a:lnTo>
                    <a:pt x="368" y="762"/>
                  </a:lnTo>
                  <a:lnTo>
                    <a:pt x="306" y="754"/>
                  </a:lnTo>
                  <a:lnTo>
                    <a:pt x="292" y="762"/>
                  </a:lnTo>
                  <a:lnTo>
                    <a:pt x="281" y="808"/>
                  </a:lnTo>
                  <a:lnTo>
                    <a:pt x="285" y="844"/>
                  </a:lnTo>
                  <a:lnTo>
                    <a:pt x="421" y="902"/>
                  </a:lnTo>
                  <a:lnTo>
                    <a:pt x="497" y="881"/>
                  </a:lnTo>
                  <a:lnTo>
                    <a:pt x="512" y="865"/>
                  </a:lnTo>
                  <a:lnTo>
                    <a:pt x="524" y="808"/>
                  </a:lnTo>
                  <a:lnTo>
                    <a:pt x="492" y="785"/>
                  </a:lnTo>
                  <a:lnTo>
                    <a:pt x="483" y="696"/>
                  </a:lnTo>
                  <a:lnTo>
                    <a:pt x="524" y="635"/>
                  </a:lnTo>
                  <a:lnTo>
                    <a:pt x="524" y="556"/>
                  </a:lnTo>
                  <a:lnTo>
                    <a:pt x="593" y="450"/>
                  </a:lnTo>
                  <a:lnTo>
                    <a:pt x="682" y="356"/>
                  </a:lnTo>
                  <a:lnTo>
                    <a:pt x="708" y="346"/>
                  </a:lnTo>
                  <a:lnTo>
                    <a:pt x="729" y="338"/>
                  </a:lnTo>
                  <a:lnTo>
                    <a:pt x="749" y="250"/>
                  </a:lnTo>
                  <a:lnTo>
                    <a:pt x="777" y="236"/>
                  </a:lnTo>
                  <a:lnTo>
                    <a:pt x="772" y="221"/>
                  </a:lnTo>
                  <a:lnTo>
                    <a:pt x="708" y="221"/>
                  </a:lnTo>
                  <a:lnTo>
                    <a:pt x="614" y="190"/>
                  </a:lnTo>
                  <a:lnTo>
                    <a:pt x="531" y="133"/>
                  </a:lnTo>
                  <a:lnTo>
                    <a:pt x="504" y="161"/>
                  </a:lnTo>
                  <a:lnTo>
                    <a:pt x="457" y="161"/>
                  </a:lnTo>
                  <a:lnTo>
                    <a:pt x="457" y="111"/>
                  </a:lnTo>
                  <a:lnTo>
                    <a:pt x="483" y="21"/>
                  </a:lnTo>
                  <a:lnTo>
                    <a:pt x="457" y="6"/>
                  </a:lnTo>
                  <a:lnTo>
                    <a:pt x="428" y="6"/>
                  </a:lnTo>
                  <a:lnTo>
                    <a:pt x="402" y="21"/>
                  </a:lnTo>
                  <a:lnTo>
                    <a:pt x="388" y="6"/>
                  </a:lnTo>
                  <a:lnTo>
                    <a:pt x="354" y="0"/>
                  </a:lnTo>
                  <a:lnTo>
                    <a:pt x="306" y="50"/>
                  </a:lnTo>
                  <a:lnTo>
                    <a:pt x="272" y="50"/>
                  </a:lnTo>
                  <a:lnTo>
                    <a:pt x="265" y="125"/>
                  </a:lnTo>
                  <a:lnTo>
                    <a:pt x="246" y="140"/>
                  </a:lnTo>
                  <a:lnTo>
                    <a:pt x="225" y="140"/>
                  </a:lnTo>
                  <a:lnTo>
                    <a:pt x="189" y="190"/>
                  </a:lnTo>
                  <a:lnTo>
                    <a:pt x="149" y="221"/>
                  </a:lnTo>
                  <a:lnTo>
                    <a:pt x="87" y="244"/>
                  </a:lnTo>
                  <a:lnTo>
                    <a:pt x="108" y="325"/>
                  </a:lnTo>
                  <a:lnTo>
                    <a:pt x="87" y="413"/>
                  </a:lnTo>
                  <a:lnTo>
                    <a:pt x="19" y="437"/>
                  </a:lnTo>
                  <a:lnTo>
                    <a:pt x="46" y="473"/>
                  </a:lnTo>
                  <a:lnTo>
                    <a:pt x="41" y="494"/>
                  </a:lnTo>
                  <a:lnTo>
                    <a:pt x="0" y="533"/>
                  </a:lnTo>
                  <a:close/>
                </a:path>
              </a:pathLst>
            </a:custGeom>
            <a:solidFill>
              <a:srgbClr val="D9D9D9"/>
            </a:solidFill>
            <a:ln w="1651">
              <a:solidFill>
                <a:schemeClr val="tx1">
                  <a:lumMod val="50000"/>
                  <a:lumOff val="50000"/>
                </a:schemeClr>
              </a:solidFill>
              <a:prstDash val="solid"/>
              <a:round/>
              <a:headEnd/>
              <a:tailEnd/>
            </a:ln>
          </p:spPr>
          <p:txBody>
            <a:bodyPr/>
            <a:lstStyle/>
            <a:p>
              <a:pPr>
                <a:defRPr/>
              </a:pPr>
              <a:endParaRPr lang="es-ES_tradnl"/>
            </a:p>
          </p:txBody>
        </p:sp>
        <p:sp>
          <p:nvSpPr>
            <p:cNvPr id="252" name="Freeform 46">
              <a:extLst>
                <a:ext uri="{FF2B5EF4-FFF2-40B4-BE49-F238E27FC236}">
                  <a16:creationId xmlns:a16="http://schemas.microsoft.com/office/drawing/2014/main" id="{E3313C87-2026-4518-90AA-398E7D7DF209}"/>
                </a:ext>
              </a:extLst>
            </p:cNvPr>
            <p:cNvSpPr>
              <a:spLocks/>
            </p:cNvSpPr>
            <p:nvPr/>
          </p:nvSpPr>
          <p:spPr bwMode="auto">
            <a:xfrm>
              <a:off x="7712571" y="3036855"/>
              <a:ext cx="446033" cy="290149"/>
            </a:xfrm>
            <a:custGeom>
              <a:avLst/>
              <a:gdLst>
                <a:gd name="T0" fmla="*/ 0 w 705"/>
                <a:gd name="T1" fmla="*/ 318123 h 509"/>
                <a:gd name="T2" fmla="*/ 7944 w 705"/>
                <a:gd name="T3" fmla="*/ 305398 h 509"/>
                <a:gd name="T4" fmla="*/ 44135 w 705"/>
                <a:gd name="T5" fmla="*/ 281539 h 509"/>
                <a:gd name="T6" fmla="*/ 31777 w 705"/>
                <a:gd name="T7" fmla="*/ 252113 h 509"/>
                <a:gd name="T8" fmla="*/ 20302 w 705"/>
                <a:gd name="T9" fmla="*/ 245750 h 509"/>
                <a:gd name="T10" fmla="*/ 0 w 705"/>
                <a:gd name="T11" fmla="*/ 210757 h 509"/>
                <a:gd name="T12" fmla="*/ 56492 w 705"/>
                <a:gd name="T13" fmla="*/ 217119 h 509"/>
                <a:gd name="T14" fmla="*/ 86504 w 705"/>
                <a:gd name="T15" fmla="*/ 180535 h 509"/>
                <a:gd name="T16" fmla="*/ 90918 w 705"/>
                <a:gd name="T17" fmla="*/ 151109 h 509"/>
                <a:gd name="T18" fmla="*/ 44135 w 705"/>
                <a:gd name="T19" fmla="*/ 74759 h 509"/>
                <a:gd name="T20" fmla="*/ 56492 w 705"/>
                <a:gd name="T21" fmla="*/ 39765 h 509"/>
                <a:gd name="T22" fmla="*/ 86504 w 705"/>
                <a:gd name="T23" fmla="*/ 23064 h 509"/>
                <a:gd name="T24" fmla="*/ 97096 w 705"/>
                <a:gd name="T25" fmla="*/ 3977 h 509"/>
                <a:gd name="T26" fmla="*/ 135052 w 705"/>
                <a:gd name="T27" fmla="*/ 10339 h 509"/>
                <a:gd name="T28" fmla="*/ 170360 w 705"/>
                <a:gd name="T29" fmla="*/ 0 h 509"/>
                <a:gd name="T30" fmla="*/ 170360 w 705"/>
                <a:gd name="T31" fmla="*/ 33403 h 509"/>
                <a:gd name="T32" fmla="*/ 188014 w 705"/>
                <a:gd name="T33" fmla="*/ 51695 h 509"/>
                <a:gd name="T34" fmla="*/ 218026 w 705"/>
                <a:gd name="T35" fmla="*/ 58058 h 509"/>
                <a:gd name="T36" fmla="*/ 236562 w 705"/>
                <a:gd name="T37" fmla="*/ 74759 h 509"/>
                <a:gd name="T38" fmla="*/ 295703 w 705"/>
                <a:gd name="T39" fmla="*/ 99414 h 509"/>
                <a:gd name="T40" fmla="*/ 405157 w 705"/>
                <a:gd name="T41" fmla="*/ 111343 h 509"/>
                <a:gd name="T42" fmla="*/ 443113 w 705"/>
                <a:gd name="T43" fmla="*/ 122478 h 509"/>
                <a:gd name="T44" fmla="*/ 489896 w 705"/>
                <a:gd name="T45" fmla="*/ 68397 h 509"/>
                <a:gd name="T46" fmla="*/ 561394 w 705"/>
                <a:gd name="T47" fmla="*/ 62829 h 509"/>
                <a:gd name="T48" fmla="*/ 593171 w 705"/>
                <a:gd name="T49" fmla="*/ 74759 h 509"/>
                <a:gd name="T50" fmla="*/ 597585 w 705"/>
                <a:gd name="T51" fmla="*/ 122478 h 509"/>
                <a:gd name="T52" fmla="*/ 622300 w 705"/>
                <a:gd name="T53" fmla="*/ 151109 h 509"/>
                <a:gd name="T54" fmla="*/ 622300 w 705"/>
                <a:gd name="T55" fmla="*/ 163038 h 509"/>
                <a:gd name="T56" fmla="*/ 605529 w 705"/>
                <a:gd name="T57" fmla="*/ 169401 h 509"/>
                <a:gd name="T58" fmla="*/ 538444 w 705"/>
                <a:gd name="T59" fmla="*/ 210757 h 509"/>
                <a:gd name="T60" fmla="*/ 520790 w 705"/>
                <a:gd name="T61" fmla="*/ 235411 h 509"/>
                <a:gd name="T62" fmla="*/ 496075 w 705"/>
                <a:gd name="T63" fmla="*/ 245750 h 509"/>
                <a:gd name="T64" fmla="*/ 496075 w 705"/>
                <a:gd name="T65" fmla="*/ 268814 h 509"/>
                <a:gd name="T66" fmla="*/ 514611 w 705"/>
                <a:gd name="T67" fmla="*/ 275177 h 509"/>
                <a:gd name="T68" fmla="*/ 489896 w 705"/>
                <a:gd name="T69" fmla="*/ 311761 h 509"/>
                <a:gd name="T70" fmla="*/ 411336 w 705"/>
                <a:gd name="T71" fmla="*/ 305398 h 509"/>
                <a:gd name="T72" fmla="*/ 382207 w 705"/>
                <a:gd name="T73" fmla="*/ 369818 h 509"/>
                <a:gd name="T74" fmla="*/ 344251 w 705"/>
                <a:gd name="T75" fmla="*/ 376181 h 509"/>
                <a:gd name="T76" fmla="*/ 308061 w 705"/>
                <a:gd name="T77" fmla="*/ 404812 h 509"/>
                <a:gd name="T78" fmla="*/ 255099 w 705"/>
                <a:gd name="T79" fmla="*/ 376181 h 509"/>
                <a:gd name="T80" fmla="*/ 230383 w 705"/>
                <a:gd name="T81" fmla="*/ 388111 h 509"/>
                <a:gd name="T82" fmla="*/ 224205 w 705"/>
                <a:gd name="T83" fmla="*/ 382543 h 509"/>
                <a:gd name="T84" fmla="*/ 230383 w 705"/>
                <a:gd name="T85" fmla="*/ 357889 h 509"/>
                <a:gd name="T86" fmla="*/ 218026 w 705"/>
                <a:gd name="T87" fmla="*/ 353117 h 509"/>
                <a:gd name="T88" fmla="*/ 183601 w 705"/>
                <a:gd name="T89" fmla="*/ 363456 h 509"/>
                <a:gd name="T90" fmla="*/ 170360 w 705"/>
                <a:gd name="T91" fmla="*/ 382543 h 509"/>
                <a:gd name="T92" fmla="*/ 158002 w 705"/>
                <a:gd name="T93" fmla="*/ 382543 h 509"/>
                <a:gd name="T94" fmla="*/ 141231 w 705"/>
                <a:gd name="T95" fmla="*/ 353117 h 509"/>
                <a:gd name="T96" fmla="*/ 117398 w 705"/>
                <a:gd name="T97" fmla="*/ 376181 h 509"/>
                <a:gd name="T98" fmla="*/ 44135 w 705"/>
                <a:gd name="T99" fmla="*/ 382543 h 509"/>
                <a:gd name="T100" fmla="*/ 31777 w 705"/>
                <a:gd name="T101" fmla="*/ 369818 h 509"/>
                <a:gd name="T102" fmla="*/ 20302 w 705"/>
                <a:gd name="T103" fmla="*/ 376181 h 509"/>
                <a:gd name="T104" fmla="*/ 0 w 705"/>
                <a:gd name="T105" fmla="*/ 318123 h 5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05" h="509">
                  <a:moveTo>
                    <a:pt x="0" y="400"/>
                  </a:moveTo>
                  <a:lnTo>
                    <a:pt x="9" y="384"/>
                  </a:lnTo>
                  <a:lnTo>
                    <a:pt x="50" y="354"/>
                  </a:lnTo>
                  <a:lnTo>
                    <a:pt x="36" y="317"/>
                  </a:lnTo>
                  <a:lnTo>
                    <a:pt x="23" y="309"/>
                  </a:lnTo>
                  <a:lnTo>
                    <a:pt x="0" y="265"/>
                  </a:lnTo>
                  <a:lnTo>
                    <a:pt x="64" y="273"/>
                  </a:lnTo>
                  <a:lnTo>
                    <a:pt x="98" y="227"/>
                  </a:lnTo>
                  <a:lnTo>
                    <a:pt x="103" y="190"/>
                  </a:lnTo>
                  <a:lnTo>
                    <a:pt x="50" y="94"/>
                  </a:lnTo>
                  <a:lnTo>
                    <a:pt x="64" y="50"/>
                  </a:lnTo>
                  <a:lnTo>
                    <a:pt x="98" y="29"/>
                  </a:lnTo>
                  <a:lnTo>
                    <a:pt x="110" y="5"/>
                  </a:lnTo>
                  <a:lnTo>
                    <a:pt x="153" y="13"/>
                  </a:lnTo>
                  <a:lnTo>
                    <a:pt x="193" y="0"/>
                  </a:lnTo>
                  <a:lnTo>
                    <a:pt x="193" y="42"/>
                  </a:lnTo>
                  <a:lnTo>
                    <a:pt x="213" y="65"/>
                  </a:lnTo>
                  <a:lnTo>
                    <a:pt x="247" y="73"/>
                  </a:lnTo>
                  <a:lnTo>
                    <a:pt x="268" y="94"/>
                  </a:lnTo>
                  <a:lnTo>
                    <a:pt x="335" y="125"/>
                  </a:lnTo>
                  <a:lnTo>
                    <a:pt x="459" y="140"/>
                  </a:lnTo>
                  <a:lnTo>
                    <a:pt x="502" y="154"/>
                  </a:lnTo>
                  <a:lnTo>
                    <a:pt x="555" y="86"/>
                  </a:lnTo>
                  <a:lnTo>
                    <a:pt x="636" y="79"/>
                  </a:lnTo>
                  <a:lnTo>
                    <a:pt x="672" y="94"/>
                  </a:lnTo>
                  <a:lnTo>
                    <a:pt x="677" y="154"/>
                  </a:lnTo>
                  <a:lnTo>
                    <a:pt x="705" y="190"/>
                  </a:lnTo>
                  <a:lnTo>
                    <a:pt x="705" y="205"/>
                  </a:lnTo>
                  <a:lnTo>
                    <a:pt x="686" y="213"/>
                  </a:lnTo>
                  <a:lnTo>
                    <a:pt x="610" y="265"/>
                  </a:lnTo>
                  <a:lnTo>
                    <a:pt x="590" y="296"/>
                  </a:lnTo>
                  <a:lnTo>
                    <a:pt x="562" y="309"/>
                  </a:lnTo>
                  <a:lnTo>
                    <a:pt x="562" y="338"/>
                  </a:lnTo>
                  <a:lnTo>
                    <a:pt x="583" y="346"/>
                  </a:lnTo>
                  <a:lnTo>
                    <a:pt x="555" y="392"/>
                  </a:lnTo>
                  <a:lnTo>
                    <a:pt x="466" y="384"/>
                  </a:lnTo>
                  <a:lnTo>
                    <a:pt x="433" y="465"/>
                  </a:lnTo>
                  <a:lnTo>
                    <a:pt x="390" y="473"/>
                  </a:lnTo>
                  <a:lnTo>
                    <a:pt x="349" y="509"/>
                  </a:lnTo>
                  <a:lnTo>
                    <a:pt x="289" y="473"/>
                  </a:lnTo>
                  <a:lnTo>
                    <a:pt x="261" y="488"/>
                  </a:lnTo>
                  <a:lnTo>
                    <a:pt x="254" y="481"/>
                  </a:lnTo>
                  <a:lnTo>
                    <a:pt x="261" y="450"/>
                  </a:lnTo>
                  <a:lnTo>
                    <a:pt x="247" y="444"/>
                  </a:lnTo>
                  <a:lnTo>
                    <a:pt x="208" y="457"/>
                  </a:lnTo>
                  <a:lnTo>
                    <a:pt x="193" y="481"/>
                  </a:lnTo>
                  <a:lnTo>
                    <a:pt x="179" y="481"/>
                  </a:lnTo>
                  <a:lnTo>
                    <a:pt x="160" y="444"/>
                  </a:lnTo>
                  <a:lnTo>
                    <a:pt x="133" y="473"/>
                  </a:lnTo>
                  <a:lnTo>
                    <a:pt x="50" y="481"/>
                  </a:lnTo>
                  <a:lnTo>
                    <a:pt x="36" y="465"/>
                  </a:lnTo>
                  <a:lnTo>
                    <a:pt x="23" y="473"/>
                  </a:lnTo>
                  <a:lnTo>
                    <a:pt x="0" y="400"/>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53" name="Freeform 47">
              <a:extLst>
                <a:ext uri="{FF2B5EF4-FFF2-40B4-BE49-F238E27FC236}">
                  <a16:creationId xmlns:a16="http://schemas.microsoft.com/office/drawing/2014/main" id="{7945CAD0-EA7F-4633-9075-15903D18947B}"/>
                </a:ext>
              </a:extLst>
            </p:cNvPr>
            <p:cNvSpPr>
              <a:spLocks/>
            </p:cNvSpPr>
            <p:nvPr/>
          </p:nvSpPr>
          <p:spPr bwMode="auto">
            <a:xfrm>
              <a:off x="8633084" y="2887798"/>
              <a:ext cx="304941" cy="472204"/>
            </a:xfrm>
            <a:custGeom>
              <a:avLst/>
              <a:gdLst>
                <a:gd name="T0" fmla="*/ 0 w 478"/>
                <a:gd name="T1" fmla="*/ 570020 h 831"/>
                <a:gd name="T2" fmla="*/ 6230 w 478"/>
                <a:gd name="T3" fmla="*/ 582705 h 831"/>
                <a:gd name="T4" fmla="*/ 16911 w 478"/>
                <a:gd name="T5" fmla="*/ 589047 h 831"/>
                <a:gd name="T6" fmla="*/ 55184 w 478"/>
                <a:gd name="T7" fmla="*/ 576362 h 831"/>
                <a:gd name="T8" fmla="*/ 73875 w 478"/>
                <a:gd name="T9" fmla="*/ 617588 h 831"/>
                <a:gd name="T10" fmla="*/ 116598 w 478"/>
                <a:gd name="T11" fmla="*/ 599353 h 831"/>
                <a:gd name="T12" fmla="*/ 170002 w 478"/>
                <a:gd name="T13" fmla="*/ 629480 h 831"/>
                <a:gd name="T14" fmla="*/ 208275 w 478"/>
                <a:gd name="T15" fmla="*/ 629480 h 831"/>
                <a:gd name="T16" fmla="*/ 225186 w 478"/>
                <a:gd name="T17" fmla="*/ 658813 h 831"/>
                <a:gd name="T18" fmla="*/ 261678 w 478"/>
                <a:gd name="T19" fmla="*/ 642164 h 831"/>
                <a:gd name="T20" fmla="*/ 304401 w 478"/>
                <a:gd name="T21" fmla="*/ 652471 h 831"/>
                <a:gd name="T22" fmla="*/ 316862 w 478"/>
                <a:gd name="T23" fmla="*/ 635822 h 831"/>
                <a:gd name="T24" fmla="*/ 376497 w 478"/>
                <a:gd name="T25" fmla="*/ 648507 h 831"/>
                <a:gd name="T26" fmla="*/ 382727 w 478"/>
                <a:gd name="T27" fmla="*/ 611245 h 831"/>
                <a:gd name="T28" fmla="*/ 425450 w 478"/>
                <a:gd name="T29" fmla="*/ 582705 h 831"/>
                <a:gd name="T30" fmla="*/ 425450 w 478"/>
                <a:gd name="T31" fmla="*/ 570020 h 831"/>
                <a:gd name="T32" fmla="*/ 394298 w 478"/>
                <a:gd name="T33" fmla="*/ 570020 h 831"/>
                <a:gd name="T34" fmla="*/ 412989 w 478"/>
                <a:gd name="T35" fmla="*/ 541479 h 831"/>
                <a:gd name="T36" fmla="*/ 406759 w 478"/>
                <a:gd name="T37" fmla="*/ 524831 h 831"/>
                <a:gd name="T38" fmla="*/ 376497 w 478"/>
                <a:gd name="T39" fmla="*/ 524831 h 831"/>
                <a:gd name="T40" fmla="*/ 382727 w 478"/>
                <a:gd name="T41" fmla="*/ 459029 h 831"/>
                <a:gd name="T42" fmla="*/ 347124 w 478"/>
                <a:gd name="T43" fmla="*/ 475677 h 831"/>
                <a:gd name="T44" fmla="*/ 333774 w 478"/>
                <a:gd name="T45" fmla="*/ 452686 h 831"/>
                <a:gd name="T46" fmla="*/ 333774 w 478"/>
                <a:gd name="T47" fmla="*/ 407497 h 831"/>
                <a:gd name="T48" fmla="*/ 316862 w 478"/>
                <a:gd name="T49" fmla="*/ 376578 h 831"/>
                <a:gd name="T50" fmla="*/ 329323 w 478"/>
                <a:gd name="T51" fmla="*/ 358344 h 831"/>
                <a:gd name="T52" fmla="*/ 298171 w 478"/>
                <a:gd name="T53" fmla="*/ 224361 h 831"/>
                <a:gd name="T54" fmla="*/ 310632 w 478"/>
                <a:gd name="T55" fmla="*/ 201370 h 831"/>
                <a:gd name="T56" fmla="*/ 347124 w 478"/>
                <a:gd name="T57" fmla="*/ 176793 h 831"/>
                <a:gd name="T58" fmla="*/ 364036 w 478"/>
                <a:gd name="T59" fmla="*/ 152217 h 831"/>
                <a:gd name="T60" fmla="*/ 359585 w 478"/>
                <a:gd name="T61" fmla="*/ 123676 h 831"/>
                <a:gd name="T62" fmla="*/ 329323 w 478"/>
                <a:gd name="T63" fmla="*/ 135568 h 831"/>
                <a:gd name="T64" fmla="*/ 323093 w 478"/>
                <a:gd name="T65" fmla="*/ 112577 h 831"/>
                <a:gd name="T66" fmla="*/ 298171 w 478"/>
                <a:gd name="T67" fmla="*/ 100685 h 831"/>
                <a:gd name="T68" fmla="*/ 310632 w 478"/>
                <a:gd name="T69" fmla="*/ 47568 h 831"/>
                <a:gd name="T70" fmla="*/ 284820 w 478"/>
                <a:gd name="T71" fmla="*/ 34883 h 831"/>
                <a:gd name="T72" fmla="*/ 261678 w 478"/>
                <a:gd name="T73" fmla="*/ 0 h 831"/>
                <a:gd name="T74" fmla="*/ 127279 w 478"/>
                <a:gd name="T75" fmla="*/ 18234 h 831"/>
                <a:gd name="T76" fmla="*/ 104137 w 478"/>
                <a:gd name="T77" fmla="*/ 34883 h 831"/>
                <a:gd name="T78" fmla="*/ 91676 w 478"/>
                <a:gd name="T79" fmla="*/ 65802 h 831"/>
                <a:gd name="T80" fmla="*/ 80106 w 478"/>
                <a:gd name="T81" fmla="*/ 71352 h 831"/>
                <a:gd name="T82" fmla="*/ 65865 w 478"/>
                <a:gd name="T83" fmla="*/ 107027 h 831"/>
                <a:gd name="T84" fmla="*/ 59634 w 478"/>
                <a:gd name="T85" fmla="*/ 294127 h 831"/>
                <a:gd name="T86" fmla="*/ 16911 w 478"/>
                <a:gd name="T87" fmla="*/ 376578 h 831"/>
                <a:gd name="T88" fmla="*/ 36493 w 478"/>
                <a:gd name="T89" fmla="*/ 407497 h 831"/>
                <a:gd name="T90" fmla="*/ 12461 w 478"/>
                <a:gd name="T91" fmla="*/ 447137 h 831"/>
                <a:gd name="T92" fmla="*/ 16911 w 478"/>
                <a:gd name="T93" fmla="*/ 482020 h 831"/>
                <a:gd name="T94" fmla="*/ 30262 w 478"/>
                <a:gd name="T95" fmla="*/ 493912 h 831"/>
                <a:gd name="T96" fmla="*/ 0 w 478"/>
                <a:gd name="T97" fmla="*/ 570020 h 83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78" h="831">
                  <a:moveTo>
                    <a:pt x="0" y="719"/>
                  </a:moveTo>
                  <a:lnTo>
                    <a:pt x="7" y="735"/>
                  </a:lnTo>
                  <a:lnTo>
                    <a:pt x="19" y="743"/>
                  </a:lnTo>
                  <a:lnTo>
                    <a:pt x="62" y="727"/>
                  </a:lnTo>
                  <a:lnTo>
                    <a:pt x="83" y="779"/>
                  </a:lnTo>
                  <a:lnTo>
                    <a:pt x="131" y="756"/>
                  </a:lnTo>
                  <a:lnTo>
                    <a:pt x="191" y="794"/>
                  </a:lnTo>
                  <a:lnTo>
                    <a:pt x="234" y="794"/>
                  </a:lnTo>
                  <a:lnTo>
                    <a:pt x="253" y="831"/>
                  </a:lnTo>
                  <a:lnTo>
                    <a:pt x="294" y="810"/>
                  </a:lnTo>
                  <a:lnTo>
                    <a:pt x="342" y="823"/>
                  </a:lnTo>
                  <a:lnTo>
                    <a:pt x="356" y="802"/>
                  </a:lnTo>
                  <a:lnTo>
                    <a:pt x="423" y="818"/>
                  </a:lnTo>
                  <a:lnTo>
                    <a:pt x="430" y="771"/>
                  </a:lnTo>
                  <a:lnTo>
                    <a:pt x="478" y="735"/>
                  </a:lnTo>
                  <a:lnTo>
                    <a:pt x="478" y="719"/>
                  </a:lnTo>
                  <a:lnTo>
                    <a:pt x="443" y="719"/>
                  </a:lnTo>
                  <a:lnTo>
                    <a:pt x="464" y="683"/>
                  </a:lnTo>
                  <a:lnTo>
                    <a:pt x="457" y="662"/>
                  </a:lnTo>
                  <a:lnTo>
                    <a:pt x="423" y="662"/>
                  </a:lnTo>
                  <a:lnTo>
                    <a:pt x="430" y="579"/>
                  </a:lnTo>
                  <a:lnTo>
                    <a:pt x="390" y="600"/>
                  </a:lnTo>
                  <a:lnTo>
                    <a:pt x="375" y="571"/>
                  </a:lnTo>
                  <a:lnTo>
                    <a:pt x="375" y="514"/>
                  </a:lnTo>
                  <a:lnTo>
                    <a:pt x="356" y="475"/>
                  </a:lnTo>
                  <a:lnTo>
                    <a:pt x="370" y="452"/>
                  </a:lnTo>
                  <a:lnTo>
                    <a:pt x="335" y="283"/>
                  </a:lnTo>
                  <a:lnTo>
                    <a:pt x="349" y="254"/>
                  </a:lnTo>
                  <a:lnTo>
                    <a:pt x="390" y="223"/>
                  </a:lnTo>
                  <a:lnTo>
                    <a:pt x="409" y="192"/>
                  </a:lnTo>
                  <a:lnTo>
                    <a:pt x="404" y="156"/>
                  </a:lnTo>
                  <a:lnTo>
                    <a:pt x="370" y="171"/>
                  </a:lnTo>
                  <a:lnTo>
                    <a:pt x="363" y="142"/>
                  </a:lnTo>
                  <a:lnTo>
                    <a:pt x="335" y="127"/>
                  </a:lnTo>
                  <a:lnTo>
                    <a:pt x="349" y="60"/>
                  </a:lnTo>
                  <a:lnTo>
                    <a:pt x="320" y="44"/>
                  </a:lnTo>
                  <a:lnTo>
                    <a:pt x="294" y="0"/>
                  </a:lnTo>
                  <a:lnTo>
                    <a:pt x="143" y="23"/>
                  </a:lnTo>
                  <a:lnTo>
                    <a:pt x="117" y="44"/>
                  </a:lnTo>
                  <a:lnTo>
                    <a:pt x="103" y="83"/>
                  </a:lnTo>
                  <a:lnTo>
                    <a:pt x="90" y="90"/>
                  </a:lnTo>
                  <a:lnTo>
                    <a:pt x="74" y="135"/>
                  </a:lnTo>
                  <a:lnTo>
                    <a:pt x="67" y="371"/>
                  </a:lnTo>
                  <a:lnTo>
                    <a:pt x="19" y="475"/>
                  </a:lnTo>
                  <a:lnTo>
                    <a:pt x="41" y="514"/>
                  </a:lnTo>
                  <a:lnTo>
                    <a:pt x="14" y="564"/>
                  </a:lnTo>
                  <a:lnTo>
                    <a:pt x="19" y="608"/>
                  </a:lnTo>
                  <a:lnTo>
                    <a:pt x="34" y="623"/>
                  </a:lnTo>
                  <a:lnTo>
                    <a:pt x="0" y="719"/>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54" name="Freeform 48">
              <a:extLst>
                <a:ext uri="{FF2B5EF4-FFF2-40B4-BE49-F238E27FC236}">
                  <a16:creationId xmlns:a16="http://schemas.microsoft.com/office/drawing/2014/main" id="{38333EC6-75B0-486B-A9DB-99B31C011A60}"/>
                </a:ext>
              </a:extLst>
            </p:cNvPr>
            <p:cNvSpPr>
              <a:spLocks/>
            </p:cNvSpPr>
            <p:nvPr/>
          </p:nvSpPr>
          <p:spPr bwMode="auto">
            <a:xfrm>
              <a:off x="7535068" y="2934450"/>
              <a:ext cx="311768" cy="325422"/>
            </a:xfrm>
            <a:custGeom>
              <a:avLst/>
              <a:gdLst>
                <a:gd name="T0" fmla="*/ 0 w 492"/>
                <a:gd name="T1" fmla="*/ 175726 h 571"/>
                <a:gd name="T2" fmla="*/ 12377 w 492"/>
                <a:gd name="T3" fmla="*/ 187653 h 571"/>
                <a:gd name="T4" fmla="*/ 43321 w 492"/>
                <a:gd name="T5" fmla="*/ 187653 h 571"/>
                <a:gd name="T6" fmla="*/ 54814 w 492"/>
                <a:gd name="T7" fmla="*/ 210712 h 571"/>
                <a:gd name="T8" fmla="*/ 73380 w 492"/>
                <a:gd name="T9" fmla="*/ 210712 h 571"/>
                <a:gd name="T10" fmla="*/ 115817 w 492"/>
                <a:gd name="T11" fmla="*/ 194014 h 571"/>
                <a:gd name="T12" fmla="*/ 126426 w 492"/>
                <a:gd name="T13" fmla="*/ 200375 h 571"/>
                <a:gd name="T14" fmla="*/ 126426 w 492"/>
                <a:gd name="T15" fmla="*/ 210712 h 571"/>
                <a:gd name="T16" fmla="*/ 90178 w 492"/>
                <a:gd name="T17" fmla="*/ 247289 h 571"/>
                <a:gd name="T18" fmla="*/ 73380 w 492"/>
                <a:gd name="T19" fmla="*/ 247289 h 571"/>
                <a:gd name="T20" fmla="*/ 73380 w 492"/>
                <a:gd name="T21" fmla="*/ 264782 h 571"/>
                <a:gd name="T22" fmla="*/ 54814 w 492"/>
                <a:gd name="T23" fmla="*/ 270348 h 571"/>
                <a:gd name="T24" fmla="*/ 61003 w 492"/>
                <a:gd name="T25" fmla="*/ 288636 h 571"/>
                <a:gd name="T26" fmla="*/ 79569 w 492"/>
                <a:gd name="T27" fmla="*/ 293407 h 571"/>
                <a:gd name="T28" fmla="*/ 126426 w 492"/>
                <a:gd name="T29" fmla="*/ 270348 h 571"/>
                <a:gd name="T30" fmla="*/ 134383 w 492"/>
                <a:gd name="T31" fmla="*/ 253650 h 571"/>
                <a:gd name="T32" fmla="*/ 151180 w 492"/>
                <a:gd name="T33" fmla="*/ 260011 h 571"/>
                <a:gd name="T34" fmla="*/ 120237 w 492"/>
                <a:gd name="T35" fmla="*/ 299768 h 571"/>
                <a:gd name="T36" fmla="*/ 96366 w 492"/>
                <a:gd name="T37" fmla="*/ 305334 h 571"/>
                <a:gd name="T38" fmla="*/ 79569 w 492"/>
                <a:gd name="T39" fmla="*/ 329983 h 571"/>
                <a:gd name="T40" fmla="*/ 61003 w 492"/>
                <a:gd name="T41" fmla="*/ 336344 h 571"/>
                <a:gd name="T42" fmla="*/ 61003 w 492"/>
                <a:gd name="T43" fmla="*/ 364969 h 571"/>
                <a:gd name="T44" fmla="*/ 37132 w 492"/>
                <a:gd name="T45" fmla="*/ 359403 h 571"/>
                <a:gd name="T46" fmla="*/ 24755 w 492"/>
                <a:gd name="T47" fmla="*/ 371330 h 571"/>
                <a:gd name="T48" fmla="*/ 18566 w 492"/>
                <a:gd name="T49" fmla="*/ 454025 h 571"/>
                <a:gd name="T50" fmla="*/ 37132 w 492"/>
                <a:gd name="T51" fmla="*/ 454025 h 571"/>
                <a:gd name="T52" fmla="*/ 144992 w 492"/>
                <a:gd name="T53" fmla="*/ 371330 h 571"/>
                <a:gd name="T54" fmla="*/ 211299 w 492"/>
                <a:gd name="T55" fmla="*/ 364969 h 571"/>
                <a:gd name="T56" fmla="*/ 246663 w 492"/>
                <a:gd name="T57" fmla="*/ 353042 h 571"/>
                <a:gd name="T58" fmla="*/ 303245 w 492"/>
                <a:gd name="T59" fmla="*/ 359403 h 571"/>
                <a:gd name="T60" fmla="*/ 333304 w 492"/>
                <a:gd name="T61" fmla="*/ 322827 h 571"/>
                <a:gd name="T62" fmla="*/ 337724 w 492"/>
                <a:gd name="T63" fmla="*/ 293407 h 571"/>
                <a:gd name="T64" fmla="*/ 290867 w 492"/>
                <a:gd name="T65" fmla="*/ 217073 h 571"/>
                <a:gd name="T66" fmla="*/ 303245 w 492"/>
                <a:gd name="T67" fmla="*/ 182087 h 571"/>
                <a:gd name="T68" fmla="*/ 333304 w 492"/>
                <a:gd name="T69" fmla="*/ 165389 h 571"/>
                <a:gd name="T70" fmla="*/ 343913 w 492"/>
                <a:gd name="T71" fmla="*/ 146306 h 571"/>
                <a:gd name="T72" fmla="*/ 381929 w 492"/>
                <a:gd name="T73" fmla="*/ 152667 h 571"/>
                <a:gd name="T74" fmla="*/ 417293 w 492"/>
                <a:gd name="T75" fmla="*/ 142330 h 571"/>
                <a:gd name="T76" fmla="*/ 404916 w 492"/>
                <a:gd name="T77" fmla="*/ 135969 h 571"/>
                <a:gd name="T78" fmla="*/ 434975 w 492"/>
                <a:gd name="T79" fmla="*/ 69972 h 571"/>
                <a:gd name="T80" fmla="*/ 417293 w 492"/>
                <a:gd name="T81" fmla="*/ 0 h 571"/>
                <a:gd name="T82" fmla="*/ 392538 w 492"/>
                <a:gd name="T83" fmla="*/ 16698 h 571"/>
                <a:gd name="T84" fmla="*/ 337724 w 492"/>
                <a:gd name="T85" fmla="*/ 5566 h 571"/>
                <a:gd name="T86" fmla="*/ 308549 w 492"/>
                <a:gd name="T87" fmla="*/ 16698 h 571"/>
                <a:gd name="T88" fmla="*/ 284679 w 492"/>
                <a:gd name="T89" fmla="*/ 11927 h 571"/>
                <a:gd name="T90" fmla="*/ 266997 w 492"/>
                <a:gd name="T91" fmla="*/ 34986 h 571"/>
                <a:gd name="T92" fmla="*/ 246663 w 492"/>
                <a:gd name="T93" fmla="*/ 41347 h 571"/>
                <a:gd name="T94" fmla="*/ 223676 w 492"/>
                <a:gd name="T95" fmla="*/ 16698 h 571"/>
                <a:gd name="T96" fmla="*/ 217488 w 492"/>
                <a:gd name="T97" fmla="*/ 34986 h 571"/>
                <a:gd name="T98" fmla="*/ 199806 w 492"/>
                <a:gd name="T99" fmla="*/ 34986 h 571"/>
                <a:gd name="T100" fmla="*/ 181240 w 492"/>
                <a:gd name="T101" fmla="*/ 58045 h 571"/>
                <a:gd name="T102" fmla="*/ 164442 w 492"/>
                <a:gd name="T103" fmla="*/ 64406 h 571"/>
                <a:gd name="T104" fmla="*/ 144992 w 492"/>
                <a:gd name="T105" fmla="*/ 58045 h 571"/>
                <a:gd name="T106" fmla="*/ 115817 w 492"/>
                <a:gd name="T107" fmla="*/ 76333 h 571"/>
                <a:gd name="T108" fmla="*/ 79569 w 492"/>
                <a:gd name="T109" fmla="*/ 135969 h 571"/>
                <a:gd name="T110" fmla="*/ 79569 w 492"/>
                <a:gd name="T111" fmla="*/ 182087 h 571"/>
                <a:gd name="T112" fmla="*/ 49509 w 492"/>
                <a:gd name="T113" fmla="*/ 159028 h 571"/>
                <a:gd name="T114" fmla="*/ 12377 w 492"/>
                <a:gd name="T115" fmla="*/ 165389 h 571"/>
                <a:gd name="T116" fmla="*/ 0 w 492"/>
                <a:gd name="T117" fmla="*/ 175726 h 57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92" h="571">
                  <a:moveTo>
                    <a:pt x="0" y="221"/>
                  </a:moveTo>
                  <a:lnTo>
                    <a:pt x="14" y="236"/>
                  </a:lnTo>
                  <a:lnTo>
                    <a:pt x="49" y="236"/>
                  </a:lnTo>
                  <a:lnTo>
                    <a:pt x="62" y="265"/>
                  </a:lnTo>
                  <a:lnTo>
                    <a:pt x="83" y="265"/>
                  </a:lnTo>
                  <a:lnTo>
                    <a:pt x="131" y="244"/>
                  </a:lnTo>
                  <a:lnTo>
                    <a:pt x="143" y="252"/>
                  </a:lnTo>
                  <a:lnTo>
                    <a:pt x="143" y="265"/>
                  </a:lnTo>
                  <a:lnTo>
                    <a:pt x="102" y="311"/>
                  </a:lnTo>
                  <a:lnTo>
                    <a:pt x="83" y="311"/>
                  </a:lnTo>
                  <a:lnTo>
                    <a:pt x="83" y="333"/>
                  </a:lnTo>
                  <a:lnTo>
                    <a:pt x="62" y="340"/>
                  </a:lnTo>
                  <a:lnTo>
                    <a:pt x="69" y="363"/>
                  </a:lnTo>
                  <a:lnTo>
                    <a:pt x="90" y="369"/>
                  </a:lnTo>
                  <a:lnTo>
                    <a:pt x="143" y="340"/>
                  </a:lnTo>
                  <a:lnTo>
                    <a:pt x="152" y="319"/>
                  </a:lnTo>
                  <a:lnTo>
                    <a:pt x="171" y="327"/>
                  </a:lnTo>
                  <a:lnTo>
                    <a:pt x="136" y="377"/>
                  </a:lnTo>
                  <a:lnTo>
                    <a:pt x="109" y="384"/>
                  </a:lnTo>
                  <a:lnTo>
                    <a:pt x="90" y="415"/>
                  </a:lnTo>
                  <a:lnTo>
                    <a:pt x="69" y="423"/>
                  </a:lnTo>
                  <a:lnTo>
                    <a:pt x="69" y="459"/>
                  </a:lnTo>
                  <a:lnTo>
                    <a:pt x="42" y="452"/>
                  </a:lnTo>
                  <a:lnTo>
                    <a:pt x="28" y="467"/>
                  </a:lnTo>
                  <a:lnTo>
                    <a:pt x="21" y="571"/>
                  </a:lnTo>
                  <a:lnTo>
                    <a:pt x="42" y="571"/>
                  </a:lnTo>
                  <a:lnTo>
                    <a:pt x="164" y="467"/>
                  </a:lnTo>
                  <a:lnTo>
                    <a:pt x="239" y="459"/>
                  </a:lnTo>
                  <a:lnTo>
                    <a:pt x="279" y="444"/>
                  </a:lnTo>
                  <a:lnTo>
                    <a:pt x="343" y="452"/>
                  </a:lnTo>
                  <a:lnTo>
                    <a:pt x="377" y="406"/>
                  </a:lnTo>
                  <a:lnTo>
                    <a:pt x="382" y="369"/>
                  </a:lnTo>
                  <a:lnTo>
                    <a:pt x="329" y="273"/>
                  </a:lnTo>
                  <a:lnTo>
                    <a:pt x="343" y="229"/>
                  </a:lnTo>
                  <a:lnTo>
                    <a:pt x="377" y="208"/>
                  </a:lnTo>
                  <a:lnTo>
                    <a:pt x="389" y="184"/>
                  </a:lnTo>
                  <a:lnTo>
                    <a:pt x="432" y="192"/>
                  </a:lnTo>
                  <a:lnTo>
                    <a:pt x="472" y="179"/>
                  </a:lnTo>
                  <a:lnTo>
                    <a:pt x="458" y="171"/>
                  </a:lnTo>
                  <a:lnTo>
                    <a:pt x="492" y="88"/>
                  </a:lnTo>
                  <a:lnTo>
                    <a:pt x="472" y="0"/>
                  </a:lnTo>
                  <a:lnTo>
                    <a:pt x="444" y="21"/>
                  </a:lnTo>
                  <a:lnTo>
                    <a:pt x="382" y="7"/>
                  </a:lnTo>
                  <a:lnTo>
                    <a:pt x="349" y="21"/>
                  </a:lnTo>
                  <a:lnTo>
                    <a:pt x="322" y="15"/>
                  </a:lnTo>
                  <a:lnTo>
                    <a:pt x="302" y="44"/>
                  </a:lnTo>
                  <a:lnTo>
                    <a:pt x="279" y="52"/>
                  </a:lnTo>
                  <a:lnTo>
                    <a:pt x="253" y="21"/>
                  </a:lnTo>
                  <a:lnTo>
                    <a:pt x="246" y="44"/>
                  </a:lnTo>
                  <a:lnTo>
                    <a:pt x="226" y="44"/>
                  </a:lnTo>
                  <a:lnTo>
                    <a:pt x="205" y="73"/>
                  </a:lnTo>
                  <a:lnTo>
                    <a:pt x="186" y="81"/>
                  </a:lnTo>
                  <a:lnTo>
                    <a:pt x="164" y="73"/>
                  </a:lnTo>
                  <a:lnTo>
                    <a:pt x="131" y="96"/>
                  </a:lnTo>
                  <a:lnTo>
                    <a:pt x="90" y="171"/>
                  </a:lnTo>
                  <a:lnTo>
                    <a:pt x="90" y="229"/>
                  </a:lnTo>
                  <a:lnTo>
                    <a:pt x="56" y="200"/>
                  </a:lnTo>
                  <a:lnTo>
                    <a:pt x="14" y="208"/>
                  </a:lnTo>
                  <a:lnTo>
                    <a:pt x="0" y="221"/>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55" name="Freeform 49">
              <a:extLst>
                <a:ext uri="{FF2B5EF4-FFF2-40B4-BE49-F238E27FC236}">
                  <a16:creationId xmlns:a16="http://schemas.microsoft.com/office/drawing/2014/main" id="{95DCD8A1-F10F-4329-B4E1-7A14609C451E}"/>
                </a:ext>
              </a:extLst>
            </p:cNvPr>
            <p:cNvSpPr>
              <a:spLocks/>
            </p:cNvSpPr>
            <p:nvPr/>
          </p:nvSpPr>
          <p:spPr bwMode="auto">
            <a:xfrm>
              <a:off x="9171282" y="3023201"/>
              <a:ext cx="406209" cy="294700"/>
            </a:xfrm>
            <a:custGeom>
              <a:avLst/>
              <a:gdLst>
                <a:gd name="T0" fmla="*/ 0 w 643"/>
                <a:gd name="T1" fmla="*/ 282326 h 517"/>
                <a:gd name="T2" fmla="*/ 0 w 643"/>
                <a:gd name="T3" fmla="*/ 229042 h 517"/>
                <a:gd name="T4" fmla="*/ 31730 w 643"/>
                <a:gd name="T5" fmla="*/ 123269 h 517"/>
                <a:gd name="T6" fmla="*/ 25561 w 643"/>
                <a:gd name="T7" fmla="*/ 69985 h 517"/>
                <a:gd name="T8" fmla="*/ 36137 w 643"/>
                <a:gd name="T9" fmla="*/ 58056 h 517"/>
                <a:gd name="T10" fmla="*/ 74037 w 643"/>
                <a:gd name="T11" fmla="*/ 51693 h 517"/>
                <a:gd name="T12" fmla="*/ 74037 w 643"/>
                <a:gd name="T13" fmla="*/ 41355 h 517"/>
                <a:gd name="T14" fmla="*/ 36137 w 643"/>
                <a:gd name="T15" fmla="*/ 0 h 517"/>
                <a:gd name="T16" fmla="*/ 78444 w 643"/>
                <a:gd name="T17" fmla="*/ 11929 h 517"/>
                <a:gd name="T18" fmla="*/ 101361 w 643"/>
                <a:gd name="T19" fmla="*/ 58056 h 517"/>
                <a:gd name="T20" fmla="*/ 115463 w 643"/>
                <a:gd name="T21" fmla="*/ 63623 h 517"/>
                <a:gd name="T22" fmla="*/ 151600 w 643"/>
                <a:gd name="T23" fmla="*/ 51693 h 517"/>
                <a:gd name="T24" fmla="*/ 169228 w 643"/>
                <a:gd name="T25" fmla="*/ 63623 h 517"/>
                <a:gd name="T26" fmla="*/ 169228 w 643"/>
                <a:gd name="T27" fmla="*/ 104978 h 517"/>
                <a:gd name="T28" fmla="*/ 236214 w 643"/>
                <a:gd name="T29" fmla="*/ 117702 h 517"/>
                <a:gd name="T30" fmla="*/ 252961 w 643"/>
                <a:gd name="T31" fmla="*/ 129631 h 517"/>
                <a:gd name="T32" fmla="*/ 295268 w 643"/>
                <a:gd name="T33" fmla="*/ 135994 h 517"/>
                <a:gd name="T34" fmla="*/ 326117 w 643"/>
                <a:gd name="T35" fmla="*/ 129631 h 517"/>
                <a:gd name="T36" fmla="*/ 398391 w 643"/>
                <a:gd name="T37" fmla="*/ 146332 h 517"/>
                <a:gd name="T38" fmla="*/ 445105 w 643"/>
                <a:gd name="T39" fmla="*/ 205979 h 517"/>
                <a:gd name="T40" fmla="*/ 548229 w 643"/>
                <a:gd name="T41" fmla="*/ 264034 h 517"/>
                <a:gd name="T42" fmla="*/ 566738 w 643"/>
                <a:gd name="T43" fmla="*/ 287098 h 517"/>
                <a:gd name="T44" fmla="*/ 560568 w 643"/>
                <a:gd name="T45" fmla="*/ 299822 h 517"/>
                <a:gd name="T46" fmla="*/ 505922 w 643"/>
                <a:gd name="T47" fmla="*/ 293460 h 517"/>
                <a:gd name="T48" fmla="*/ 493582 w 643"/>
                <a:gd name="T49" fmla="*/ 299822 h 517"/>
                <a:gd name="T50" fmla="*/ 483887 w 643"/>
                <a:gd name="T51" fmla="*/ 336405 h 517"/>
                <a:gd name="T52" fmla="*/ 487412 w 643"/>
                <a:gd name="T53" fmla="*/ 365036 h 517"/>
                <a:gd name="T54" fmla="*/ 487412 w 643"/>
                <a:gd name="T55" fmla="*/ 406390 h 517"/>
                <a:gd name="T56" fmla="*/ 445105 w 643"/>
                <a:gd name="T57" fmla="*/ 411162 h 517"/>
                <a:gd name="T58" fmla="*/ 398391 w 643"/>
                <a:gd name="T59" fmla="*/ 388099 h 517"/>
                <a:gd name="T60" fmla="*/ 379882 w 643"/>
                <a:gd name="T61" fmla="*/ 323681 h 517"/>
                <a:gd name="T62" fmla="*/ 356084 w 643"/>
                <a:gd name="T63" fmla="*/ 305389 h 517"/>
                <a:gd name="T64" fmla="*/ 319066 w 643"/>
                <a:gd name="T65" fmla="*/ 299822 h 517"/>
                <a:gd name="T66" fmla="*/ 290861 w 643"/>
                <a:gd name="T67" fmla="*/ 282326 h 517"/>
                <a:gd name="T68" fmla="*/ 259131 w 643"/>
                <a:gd name="T69" fmla="*/ 287098 h 517"/>
                <a:gd name="T70" fmla="*/ 230045 w 643"/>
                <a:gd name="T71" fmla="*/ 318114 h 517"/>
                <a:gd name="T72" fmla="*/ 223875 w 643"/>
                <a:gd name="T73" fmla="*/ 336405 h 517"/>
                <a:gd name="T74" fmla="*/ 185975 w 643"/>
                <a:gd name="T75" fmla="*/ 365036 h 517"/>
                <a:gd name="T76" fmla="*/ 151600 w 643"/>
                <a:gd name="T77" fmla="*/ 359469 h 517"/>
                <a:gd name="T78" fmla="*/ 145430 w 643"/>
                <a:gd name="T79" fmla="*/ 299822 h 517"/>
                <a:gd name="T80" fmla="*/ 109293 w 643"/>
                <a:gd name="T81" fmla="*/ 318114 h 517"/>
                <a:gd name="T82" fmla="*/ 101361 w 643"/>
                <a:gd name="T83" fmla="*/ 353106 h 517"/>
                <a:gd name="T84" fmla="*/ 84614 w 643"/>
                <a:gd name="T85" fmla="*/ 365036 h 517"/>
                <a:gd name="T86" fmla="*/ 60816 w 643"/>
                <a:gd name="T87" fmla="*/ 365036 h 517"/>
                <a:gd name="T88" fmla="*/ 48477 w 643"/>
                <a:gd name="T89" fmla="*/ 336405 h 517"/>
                <a:gd name="T90" fmla="*/ 19391 w 643"/>
                <a:gd name="T91" fmla="*/ 323681 h 517"/>
                <a:gd name="T92" fmla="*/ 0 w 643"/>
                <a:gd name="T93" fmla="*/ 282326 h 5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43" h="517">
                  <a:moveTo>
                    <a:pt x="0" y="355"/>
                  </a:moveTo>
                  <a:lnTo>
                    <a:pt x="0" y="288"/>
                  </a:lnTo>
                  <a:lnTo>
                    <a:pt x="36" y="155"/>
                  </a:lnTo>
                  <a:lnTo>
                    <a:pt x="29" y="88"/>
                  </a:lnTo>
                  <a:lnTo>
                    <a:pt x="41" y="73"/>
                  </a:lnTo>
                  <a:lnTo>
                    <a:pt x="84" y="65"/>
                  </a:lnTo>
                  <a:lnTo>
                    <a:pt x="84" y="52"/>
                  </a:lnTo>
                  <a:lnTo>
                    <a:pt x="41" y="0"/>
                  </a:lnTo>
                  <a:lnTo>
                    <a:pt x="89" y="15"/>
                  </a:lnTo>
                  <a:lnTo>
                    <a:pt x="115" y="73"/>
                  </a:lnTo>
                  <a:lnTo>
                    <a:pt x="131" y="80"/>
                  </a:lnTo>
                  <a:lnTo>
                    <a:pt x="172" y="65"/>
                  </a:lnTo>
                  <a:lnTo>
                    <a:pt x="192" y="80"/>
                  </a:lnTo>
                  <a:lnTo>
                    <a:pt x="192" y="132"/>
                  </a:lnTo>
                  <a:lnTo>
                    <a:pt x="268" y="148"/>
                  </a:lnTo>
                  <a:lnTo>
                    <a:pt x="287" y="163"/>
                  </a:lnTo>
                  <a:lnTo>
                    <a:pt x="335" y="171"/>
                  </a:lnTo>
                  <a:lnTo>
                    <a:pt x="370" y="163"/>
                  </a:lnTo>
                  <a:lnTo>
                    <a:pt x="452" y="184"/>
                  </a:lnTo>
                  <a:lnTo>
                    <a:pt x="505" y="259"/>
                  </a:lnTo>
                  <a:lnTo>
                    <a:pt x="622" y="332"/>
                  </a:lnTo>
                  <a:lnTo>
                    <a:pt x="643" y="361"/>
                  </a:lnTo>
                  <a:lnTo>
                    <a:pt x="636" y="377"/>
                  </a:lnTo>
                  <a:lnTo>
                    <a:pt x="574" y="369"/>
                  </a:lnTo>
                  <a:lnTo>
                    <a:pt x="560" y="377"/>
                  </a:lnTo>
                  <a:lnTo>
                    <a:pt x="549" y="423"/>
                  </a:lnTo>
                  <a:lnTo>
                    <a:pt x="553" y="459"/>
                  </a:lnTo>
                  <a:lnTo>
                    <a:pt x="553" y="511"/>
                  </a:lnTo>
                  <a:lnTo>
                    <a:pt x="505" y="517"/>
                  </a:lnTo>
                  <a:lnTo>
                    <a:pt x="452" y="488"/>
                  </a:lnTo>
                  <a:lnTo>
                    <a:pt x="431" y="407"/>
                  </a:lnTo>
                  <a:lnTo>
                    <a:pt x="404" y="384"/>
                  </a:lnTo>
                  <a:lnTo>
                    <a:pt x="362" y="377"/>
                  </a:lnTo>
                  <a:lnTo>
                    <a:pt x="330" y="355"/>
                  </a:lnTo>
                  <a:lnTo>
                    <a:pt x="294" y="361"/>
                  </a:lnTo>
                  <a:lnTo>
                    <a:pt x="261" y="400"/>
                  </a:lnTo>
                  <a:lnTo>
                    <a:pt x="254" y="423"/>
                  </a:lnTo>
                  <a:lnTo>
                    <a:pt x="211" y="459"/>
                  </a:lnTo>
                  <a:lnTo>
                    <a:pt x="172" y="452"/>
                  </a:lnTo>
                  <a:lnTo>
                    <a:pt x="165" y="377"/>
                  </a:lnTo>
                  <a:lnTo>
                    <a:pt x="124" y="400"/>
                  </a:lnTo>
                  <a:lnTo>
                    <a:pt x="115" y="444"/>
                  </a:lnTo>
                  <a:lnTo>
                    <a:pt x="96" y="459"/>
                  </a:lnTo>
                  <a:lnTo>
                    <a:pt x="69" y="459"/>
                  </a:lnTo>
                  <a:lnTo>
                    <a:pt x="55" y="423"/>
                  </a:lnTo>
                  <a:lnTo>
                    <a:pt x="22" y="407"/>
                  </a:lnTo>
                  <a:lnTo>
                    <a:pt x="0" y="355"/>
                  </a:lnTo>
                  <a:close/>
                </a:path>
              </a:pathLst>
            </a:custGeom>
            <a:solidFill>
              <a:srgbClr val="D9D9D9"/>
            </a:solidFill>
            <a:ln w="1651">
              <a:solidFill>
                <a:schemeClr val="tx1">
                  <a:lumMod val="50000"/>
                  <a:lumOff val="50000"/>
                </a:schemeClr>
              </a:solidFill>
              <a:prstDash val="solid"/>
              <a:round/>
              <a:headEnd/>
              <a:tailEnd/>
            </a:ln>
          </p:spPr>
          <p:txBody>
            <a:bodyPr/>
            <a:lstStyle/>
            <a:p>
              <a:pPr>
                <a:defRPr/>
              </a:pPr>
              <a:endParaRPr lang="es-ES_tradnl"/>
            </a:p>
          </p:txBody>
        </p:sp>
        <p:sp>
          <p:nvSpPr>
            <p:cNvPr id="256" name="Freeform 50">
              <a:extLst>
                <a:ext uri="{FF2B5EF4-FFF2-40B4-BE49-F238E27FC236}">
                  <a16:creationId xmlns:a16="http://schemas.microsoft.com/office/drawing/2014/main" id="{1F60CA3E-130C-419B-A7A1-8B639907EDD3}"/>
                </a:ext>
              </a:extLst>
            </p:cNvPr>
            <p:cNvSpPr>
              <a:spLocks/>
            </p:cNvSpPr>
            <p:nvPr/>
          </p:nvSpPr>
          <p:spPr bwMode="auto">
            <a:xfrm>
              <a:off x="8032304" y="3517024"/>
              <a:ext cx="575747" cy="401657"/>
            </a:xfrm>
            <a:custGeom>
              <a:avLst/>
              <a:gdLst>
                <a:gd name="T0" fmla="*/ 0 w 908"/>
                <a:gd name="T1" fmla="*/ 529431 h 706"/>
                <a:gd name="T2" fmla="*/ 59272 w 908"/>
                <a:gd name="T3" fmla="*/ 507206 h 706"/>
                <a:gd name="T4" fmla="*/ 77850 w 908"/>
                <a:gd name="T5" fmla="*/ 488950 h 706"/>
                <a:gd name="T6" fmla="*/ 42464 w 908"/>
                <a:gd name="T7" fmla="*/ 441325 h 706"/>
                <a:gd name="T8" fmla="*/ 67234 w 908"/>
                <a:gd name="T9" fmla="*/ 400050 h 706"/>
                <a:gd name="T10" fmla="*/ 48657 w 908"/>
                <a:gd name="T11" fmla="*/ 358775 h 706"/>
                <a:gd name="T12" fmla="*/ 67234 w 908"/>
                <a:gd name="T13" fmla="*/ 282575 h 706"/>
                <a:gd name="T14" fmla="*/ 54849 w 908"/>
                <a:gd name="T15" fmla="*/ 251619 h 706"/>
                <a:gd name="T16" fmla="*/ 59272 w 908"/>
                <a:gd name="T17" fmla="*/ 200025 h 706"/>
                <a:gd name="T18" fmla="*/ 54849 w 908"/>
                <a:gd name="T19" fmla="*/ 170656 h 706"/>
                <a:gd name="T20" fmla="*/ 24771 w 908"/>
                <a:gd name="T21" fmla="*/ 146844 h 706"/>
                <a:gd name="T22" fmla="*/ 37156 w 908"/>
                <a:gd name="T23" fmla="*/ 135731 h 706"/>
                <a:gd name="T24" fmla="*/ 77850 w 908"/>
                <a:gd name="T25" fmla="*/ 128587 h 706"/>
                <a:gd name="T26" fmla="*/ 97313 w 908"/>
                <a:gd name="T27" fmla="*/ 111125 h 706"/>
                <a:gd name="T28" fmla="*/ 97313 w 908"/>
                <a:gd name="T29" fmla="*/ 82550 h 706"/>
                <a:gd name="T30" fmla="*/ 107929 w 908"/>
                <a:gd name="T31" fmla="*/ 64294 h 706"/>
                <a:gd name="T32" fmla="*/ 234436 w 908"/>
                <a:gd name="T33" fmla="*/ 0 h 706"/>
                <a:gd name="T34" fmla="*/ 241513 w 908"/>
                <a:gd name="T35" fmla="*/ 23019 h 706"/>
                <a:gd name="T36" fmla="*/ 266284 w 908"/>
                <a:gd name="T37" fmla="*/ 23019 h 706"/>
                <a:gd name="T38" fmla="*/ 272477 w 908"/>
                <a:gd name="T39" fmla="*/ 34925 h 706"/>
                <a:gd name="T40" fmla="*/ 392791 w 908"/>
                <a:gd name="T41" fmla="*/ 76200 h 706"/>
                <a:gd name="T42" fmla="*/ 435255 w 908"/>
                <a:gd name="T43" fmla="*/ 57944 h 706"/>
                <a:gd name="T44" fmla="*/ 459141 w 908"/>
                <a:gd name="T45" fmla="*/ 82550 h 706"/>
                <a:gd name="T46" fmla="*/ 477719 w 908"/>
                <a:gd name="T47" fmla="*/ 82550 h 706"/>
                <a:gd name="T48" fmla="*/ 483911 w 908"/>
                <a:gd name="T49" fmla="*/ 57944 h 706"/>
                <a:gd name="T50" fmla="*/ 502489 w 908"/>
                <a:gd name="T51" fmla="*/ 51594 h 706"/>
                <a:gd name="T52" fmla="*/ 536991 w 908"/>
                <a:gd name="T53" fmla="*/ 64294 h 706"/>
                <a:gd name="T54" fmla="*/ 610418 w 908"/>
                <a:gd name="T55" fmla="*/ 70644 h 706"/>
                <a:gd name="T56" fmla="*/ 658190 w 908"/>
                <a:gd name="T57" fmla="*/ 88900 h 706"/>
                <a:gd name="T58" fmla="*/ 695346 w 908"/>
                <a:gd name="T59" fmla="*/ 117475 h 706"/>
                <a:gd name="T60" fmla="*/ 713039 w 908"/>
                <a:gd name="T61" fmla="*/ 111125 h 706"/>
                <a:gd name="T62" fmla="*/ 725425 w 908"/>
                <a:gd name="T63" fmla="*/ 88900 h 706"/>
                <a:gd name="T64" fmla="*/ 744003 w 908"/>
                <a:gd name="T65" fmla="*/ 88900 h 706"/>
                <a:gd name="T66" fmla="*/ 748426 w 908"/>
                <a:gd name="T67" fmla="*/ 105569 h 706"/>
                <a:gd name="T68" fmla="*/ 797082 w 908"/>
                <a:gd name="T69" fmla="*/ 111125 h 706"/>
                <a:gd name="T70" fmla="*/ 790890 w 908"/>
                <a:gd name="T71" fmla="*/ 152400 h 706"/>
                <a:gd name="T72" fmla="*/ 803275 w 908"/>
                <a:gd name="T73" fmla="*/ 234950 h 706"/>
                <a:gd name="T74" fmla="*/ 760811 w 908"/>
                <a:gd name="T75" fmla="*/ 282575 h 706"/>
                <a:gd name="T76" fmla="*/ 748426 w 908"/>
                <a:gd name="T77" fmla="*/ 317500 h 706"/>
                <a:gd name="T78" fmla="*/ 701539 w 908"/>
                <a:gd name="T79" fmla="*/ 340518 h 706"/>
                <a:gd name="T80" fmla="*/ 682961 w 908"/>
                <a:gd name="T81" fmla="*/ 383381 h 706"/>
                <a:gd name="T82" fmla="*/ 646689 w 908"/>
                <a:gd name="T83" fmla="*/ 400050 h 706"/>
                <a:gd name="T84" fmla="*/ 664383 w 908"/>
                <a:gd name="T85" fmla="*/ 423068 h 706"/>
                <a:gd name="T86" fmla="*/ 664383 w 908"/>
                <a:gd name="T87" fmla="*/ 441325 h 706"/>
                <a:gd name="T88" fmla="*/ 646689 w 908"/>
                <a:gd name="T89" fmla="*/ 459581 h 706"/>
                <a:gd name="T90" fmla="*/ 610418 w 908"/>
                <a:gd name="T91" fmla="*/ 453231 h 706"/>
                <a:gd name="T92" fmla="*/ 575032 w 908"/>
                <a:gd name="T93" fmla="*/ 477837 h 706"/>
                <a:gd name="T94" fmla="*/ 549376 w 908"/>
                <a:gd name="T95" fmla="*/ 546893 h 706"/>
                <a:gd name="T96" fmla="*/ 520182 w 908"/>
                <a:gd name="T97" fmla="*/ 529431 h 706"/>
                <a:gd name="T98" fmla="*/ 494527 w 908"/>
                <a:gd name="T99" fmla="*/ 529431 h 706"/>
                <a:gd name="T100" fmla="*/ 477719 w 908"/>
                <a:gd name="T101" fmla="*/ 529431 h 706"/>
                <a:gd name="T102" fmla="*/ 447640 w 908"/>
                <a:gd name="T103" fmla="*/ 560387 h 706"/>
                <a:gd name="T104" fmla="*/ 404291 w 908"/>
                <a:gd name="T105" fmla="*/ 523875 h 706"/>
                <a:gd name="T106" fmla="*/ 392791 w 908"/>
                <a:gd name="T107" fmla="*/ 494506 h 706"/>
                <a:gd name="T108" fmla="*/ 358289 w 908"/>
                <a:gd name="T109" fmla="*/ 459581 h 706"/>
                <a:gd name="T110" fmla="*/ 337942 w 908"/>
                <a:gd name="T111" fmla="*/ 453231 h 706"/>
                <a:gd name="T112" fmla="*/ 241513 w 908"/>
                <a:gd name="T113" fmla="*/ 494506 h 706"/>
                <a:gd name="T114" fmla="*/ 200819 w 908"/>
                <a:gd name="T115" fmla="*/ 517525 h 706"/>
                <a:gd name="T116" fmla="*/ 187549 w 908"/>
                <a:gd name="T117" fmla="*/ 542131 h 706"/>
                <a:gd name="T118" fmla="*/ 158355 w 908"/>
                <a:gd name="T119" fmla="*/ 552450 h 706"/>
                <a:gd name="T120" fmla="*/ 126507 w 908"/>
                <a:gd name="T121" fmla="*/ 542131 h 706"/>
                <a:gd name="T122" fmla="*/ 0 w 908"/>
                <a:gd name="T123" fmla="*/ 529431 h 7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08" h="706">
                  <a:moveTo>
                    <a:pt x="0" y="667"/>
                  </a:moveTo>
                  <a:lnTo>
                    <a:pt x="67" y="639"/>
                  </a:lnTo>
                  <a:lnTo>
                    <a:pt x="88" y="616"/>
                  </a:lnTo>
                  <a:lnTo>
                    <a:pt x="48" y="556"/>
                  </a:lnTo>
                  <a:lnTo>
                    <a:pt x="76" y="504"/>
                  </a:lnTo>
                  <a:lnTo>
                    <a:pt x="55" y="452"/>
                  </a:lnTo>
                  <a:lnTo>
                    <a:pt x="76" y="356"/>
                  </a:lnTo>
                  <a:lnTo>
                    <a:pt x="62" y="317"/>
                  </a:lnTo>
                  <a:lnTo>
                    <a:pt x="67" y="252"/>
                  </a:lnTo>
                  <a:lnTo>
                    <a:pt x="62" y="215"/>
                  </a:lnTo>
                  <a:lnTo>
                    <a:pt x="28" y="185"/>
                  </a:lnTo>
                  <a:lnTo>
                    <a:pt x="42" y="171"/>
                  </a:lnTo>
                  <a:lnTo>
                    <a:pt x="88" y="162"/>
                  </a:lnTo>
                  <a:lnTo>
                    <a:pt x="110" y="140"/>
                  </a:lnTo>
                  <a:lnTo>
                    <a:pt x="110" y="104"/>
                  </a:lnTo>
                  <a:lnTo>
                    <a:pt x="122" y="81"/>
                  </a:lnTo>
                  <a:lnTo>
                    <a:pt x="265" y="0"/>
                  </a:lnTo>
                  <a:lnTo>
                    <a:pt x="273" y="29"/>
                  </a:lnTo>
                  <a:lnTo>
                    <a:pt x="301" y="29"/>
                  </a:lnTo>
                  <a:lnTo>
                    <a:pt x="308" y="44"/>
                  </a:lnTo>
                  <a:lnTo>
                    <a:pt x="444" y="96"/>
                  </a:lnTo>
                  <a:lnTo>
                    <a:pt x="492" y="73"/>
                  </a:lnTo>
                  <a:lnTo>
                    <a:pt x="519" y="104"/>
                  </a:lnTo>
                  <a:lnTo>
                    <a:pt x="540" y="104"/>
                  </a:lnTo>
                  <a:lnTo>
                    <a:pt x="547" y="73"/>
                  </a:lnTo>
                  <a:lnTo>
                    <a:pt x="568" y="65"/>
                  </a:lnTo>
                  <a:lnTo>
                    <a:pt x="607" y="81"/>
                  </a:lnTo>
                  <a:lnTo>
                    <a:pt x="690" y="89"/>
                  </a:lnTo>
                  <a:lnTo>
                    <a:pt x="744" y="112"/>
                  </a:lnTo>
                  <a:lnTo>
                    <a:pt x="786" y="148"/>
                  </a:lnTo>
                  <a:lnTo>
                    <a:pt x="806" y="140"/>
                  </a:lnTo>
                  <a:lnTo>
                    <a:pt x="820" y="112"/>
                  </a:lnTo>
                  <a:lnTo>
                    <a:pt x="841" y="112"/>
                  </a:lnTo>
                  <a:lnTo>
                    <a:pt x="846" y="133"/>
                  </a:lnTo>
                  <a:lnTo>
                    <a:pt x="901" y="140"/>
                  </a:lnTo>
                  <a:lnTo>
                    <a:pt x="894" y="192"/>
                  </a:lnTo>
                  <a:lnTo>
                    <a:pt x="908" y="296"/>
                  </a:lnTo>
                  <a:lnTo>
                    <a:pt x="860" y="356"/>
                  </a:lnTo>
                  <a:lnTo>
                    <a:pt x="846" y="400"/>
                  </a:lnTo>
                  <a:lnTo>
                    <a:pt x="793" y="429"/>
                  </a:lnTo>
                  <a:lnTo>
                    <a:pt x="772" y="483"/>
                  </a:lnTo>
                  <a:lnTo>
                    <a:pt x="731" y="504"/>
                  </a:lnTo>
                  <a:lnTo>
                    <a:pt x="751" y="533"/>
                  </a:lnTo>
                  <a:lnTo>
                    <a:pt x="751" y="556"/>
                  </a:lnTo>
                  <a:lnTo>
                    <a:pt x="731" y="579"/>
                  </a:lnTo>
                  <a:lnTo>
                    <a:pt x="690" y="571"/>
                  </a:lnTo>
                  <a:lnTo>
                    <a:pt x="650" y="602"/>
                  </a:lnTo>
                  <a:lnTo>
                    <a:pt x="621" y="689"/>
                  </a:lnTo>
                  <a:lnTo>
                    <a:pt x="588" y="667"/>
                  </a:lnTo>
                  <a:lnTo>
                    <a:pt x="559" y="667"/>
                  </a:lnTo>
                  <a:lnTo>
                    <a:pt x="540" y="667"/>
                  </a:lnTo>
                  <a:lnTo>
                    <a:pt x="506" y="706"/>
                  </a:lnTo>
                  <a:lnTo>
                    <a:pt x="457" y="660"/>
                  </a:lnTo>
                  <a:lnTo>
                    <a:pt x="444" y="623"/>
                  </a:lnTo>
                  <a:lnTo>
                    <a:pt x="405" y="579"/>
                  </a:lnTo>
                  <a:lnTo>
                    <a:pt x="382" y="571"/>
                  </a:lnTo>
                  <a:lnTo>
                    <a:pt x="273" y="623"/>
                  </a:lnTo>
                  <a:lnTo>
                    <a:pt x="227" y="652"/>
                  </a:lnTo>
                  <a:lnTo>
                    <a:pt x="212" y="683"/>
                  </a:lnTo>
                  <a:lnTo>
                    <a:pt x="179" y="696"/>
                  </a:lnTo>
                  <a:lnTo>
                    <a:pt x="143" y="683"/>
                  </a:lnTo>
                  <a:lnTo>
                    <a:pt x="0" y="667"/>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57" name="Freeform 51">
              <a:extLst>
                <a:ext uri="{FF2B5EF4-FFF2-40B4-BE49-F238E27FC236}">
                  <a16:creationId xmlns:a16="http://schemas.microsoft.com/office/drawing/2014/main" id="{1BC356E6-6095-4770-B8AB-22C4AAF8614E}"/>
                </a:ext>
              </a:extLst>
            </p:cNvPr>
            <p:cNvSpPr>
              <a:spLocks/>
            </p:cNvSpPr>
            <p:nvPr/>
          </p:nvSpPr>
          <p:spPr bwMode="auto">
            <a:xfrm>
              <a:off x="8708181" y="3441926"/>
              <a:ext cx="432379" cy="344765"/>
            </a:xfrm>
            <a:custGeom>
              <a:avLst/>
              <a:gdLst>
                <a:gd name="T0" fmla="*/ 0 w 682"/>
                <a:gd name="T1" fmla="*/ 223044 h 606"/>
                <a:gd name="T2" fmla="*/ 6192 w 682"/>
                <a:gd name="T3" fmla="*/ 247650 h 606"/>
                <a:gd name="T4" fmla="*/ 46880 w 682"/>
                <a:gd name="T5" fmla="*/ 287337 h 606"/>
                <a:gd name="T6" fmla="*/ 46880 w 682"/>
                <a:gd name="T7" fmla="*/ 317500 h 606"/>
                <a:gd name="T8" fmla="*/ 65455 w 682"/>
                <a:gd name="T9" fmla="*/ 353218 h 606"/>
                <a:gd name="T10" fmla="*/ 65455 w 682"/>
                <a:gd name="T11" fmla="*/ 381793 h 606"/>
                <a:gd name="T12" fmla="*/ 97298 w 682"/>
                <a:gd name="T13" fmla="*/ 406400 h 606"/>
                <a:gd name="T14" fmla="*/ 103490 w 682"/>
                <a:gd name="T15" fmla="*/ 423068 h 606"/>
                <a:gd name="T16" fmla="*/ 126488 w 682"/>
                <a:gd name="T17" fmla="*/ 434975 h 606"/>
                <a:gd name="T18" fmla="*/ 107913 w 682"/>
                <a:gd name="T19" fmla="*/ 459581 h 606"/>
                <a:gd name="T20" fmla="*/ 114104 w 682"/>
                <a:gd name="T21" fmla="*/ 481012 h 606"/>
                <a:gd name="T22" fmla="*/ 144179 w 682"/>
                <a:gd name="T23" fmla="*/ 476250 h 606"/>
                <a:gd name="T24" fmla="*/ 167176 w 682"/>
                <a:gd name="T25" fmla="*/ 454025 h 606"/>
                <a:gd name="T26" fmla="*/ 186636 w 682"/>
                <a:gd name="T27" fmla="*/ 446087 h 606"/>
                <a:gd name="T28" fmla="*/ 253860 w 682"/>
                <a:gd name="T29" fmla="*/ 459581 h 606"/>
                <a:gd name="T30" fmla="*/ 294549 w 682"/>
                <a:gd name="T31" fmla="*/ 411162 h 606"/>
                <a:gd name="T32" fmla="*/ 319316 w 682"/>
                <a:gd name="T33" fmla="*/ 406400 h 606"/>
                <a:gd name="T34" fmla="*/ 331699 w 682"/>
                <a:gd name="T35" fmla="*/ 353218 h 606"/>
                <a:gd name="T36" fmla="*/ 367965 w 682"/>
                <a:gd name="T37" fmla="*/ 330200 h 606"/>
                <a:gd name="T38" fmla="*/ 380348 w 682"/>
                <a:gd name="T39" fmla="*/ 305593 h 606"/>
                <a:gd name="T40" fmla="*/ 446688 w 682"/>
                <a:gd name="T41" fmla="*/ 241300 h 606"/>
                <a:gd name="T42" fmla="*/ 482069 w 682"/>
                <a:gd name="T43" fmla="*/ 223044 h 606"/>
                <a:gd name="T44" fmla="*/ 549294 w 682"/>
                <a:gd name="T45" fmla="*/ 145256 h 606"/>
                <a:gd name="T46" fmla="*/ 603250 w 682"/>
                <a:gd name="T47" fmla="*/ 123825 h 606"/>
                <a:gd name="T48" fmla="*/ 573176 w 682"/>
                <a:gd name="T49" fmla="*/ 99219 h 606"/>
                <a:gd name="T50" fmla="*/ 560793 w 682"/>
                <a:gd name="T51" fmla="*/ 46037 h 606"/>
                <a:gd name="T52" fmla="*/ 507721 w 682"/>
                <a:gd name="T53" fmla="*/ 23019 h 606"/>
                <a:gd name="T54" fmla="*/ 500644 w 682"/>
                <a:gd name="T55" fmla="*/ 4762 h 606"/>
                <a:gd name="T56" fmla="*/ 446688 w 682"/>
                <a:gd name="T57" fmla="*/ 0 h 606"/>
                <a:gd name="T58" fmla="*/ 428997 w 682"/>
                <a:gd name="T59" fmla="*/ 11112 h 606"/>
                <a:gd name="T60" fmla="*/ 410422 w 682"/>
                <a:gd name="T61" fmla="*/ 46037 h 606"/>
                <a:gd name="T62" fmla="*/ 391847 w 682"/>
                <a:gd name="T63" fmla="*/ 29369 h 606"/>
                <a:gd name="T64" fmla="*/ 367965 w 682"/>
                <a:gd name="T65" fmla="*/ 23019 h 606"/>
                <a:gd name="T66" fmla="*/ 361773 w 682"/>
                <a:gd name="T67" fmla="*/ 29369 h 606"/>
                <a:gd name="T68" fmla="*/ 344082 w 682"/>
                <a:gd name="T69" fmla="*/ 4762 h 606"/>
                <a:gd name="T70" fmla="*/ 325507 w 682"/>
                <a:gd name="T71" fmla="*/ 4762 h 606"/>
                <a:gd name="T72" fmla="*/ 306932 w 682"/>
                <a:gd name="T73" fmla="*/ 39687 h 606"/>
                <a:gd name="T74" fmla="*/ 228209 w 682"/>
                <a:gd name="T75" fmla="*/ 57944 h 606"/>
                <a:gd name="T76" fmla="*/ 173368 w 682"/>
                <a:gd name="T77" fmla="*/ 64294 h 606"/>
                <a:gd name="T78" fmla="*/ 150370 w 682"/>
                <a:gd name="T79" fmla="*/ 57944 h 606"/>
                <a:gd name="T80" fmla="*/ 114104 w 682"/>
                <a:gd name="T81" fmla="*/ 76200 h 606"/>
                <a:gd name="T82" fmla="*/ 107913 w 682"/>
                <a:gd name="T83" fmla="*/ 82550 h 606"/>
                <a:gd name="T84" fmla="*/ 114104 w 682"/>
                <a:gd name="T85" fmla="*/ 123825 h 606"/>
                <a:gd name="T86" fmla="*/ 103490 w 682"/>
                <a:gd name="T87" fmla="*/ 134937 h 606"/>
                <a:gd name="T88" fmla="*/ 71647 w 682"/>
                <a:gd name="T89" fmla="*/ 128587 h 606"/>
                <a:gd name="T90" fmla="*/ 65455 w 682"/>
                <a:gd name="T91" fmla="*/ 134937 h 606"/>
                <a:gd name="T92" fmla="*/ 65455 w 682"/>
                <a:gd name="T93" fmla="*/ 176212 h 606"/>
                <a:gd name="T94" fmla="*/ 53072 w 682"/>
                <a:gd name="T95" fmla="*/ 194469 h 606"/>
                <a:gd name="T96" fmla="*/ 65455 w 682"/>
                <a:gd name="T97" fmla="*/ 216694 h 606"/>
                <a:gd name="T98" fmla="*/ 46880 w 682"/>
                <a:gd name="T99" fmla="*/ 229394 h 606"/>
                <a:gd name="T100" fmla="*/ 22998 w 682"/>
                <a:gd name="T101" fmla="*/ 216694 h 606"/>
                <a:gd name="T102" fmla="*/ 0 w 682"/>
                <a:gd name="T103" fmla="*/ 223044 h 6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82" h="606">
                  <a:moveTo>
                    <a:pt x="0" y="281"/>
                  </a:moveTo>
                  <a:lnTo>
                    <a:pt x="7" y="312"/>
                  </a:lnTo>
                  <a:lnTo>
                    <a:pt x="53" y="362"/>
                  </a:lnTo>
                  <a:lnTo>
                    <a:pt x="53" y="400"/>
                  </a:lnTo>
                  <a:lnTo>
                    <a:pt x="74" y="445"/>
                  </a:lnTo>
                  <a:lnTo>
                    <a:pt x="74" y="481"/>
                  </a:lnTo>
                  <a:lnTo>
                    <a:pt x="110" y="512"/>
                  </a:lnTo>
                  <a:lnTo>
                    <a:pt x="117" y="533"/>
                  </a:lnTo>
                  <a:lnTo>
                    <a:pt x="143" y="548"/>
                  </a:lnTo>
                  <a:lnTo>
                    <a:pt x="122" y="579"/>
                  </a:lnTo>
                  <a:lnTo>
                    <a:pt x="129" y="606"/>
                  </a:lnTo>
                  <a:lnTo>
                    <a:pt x="163" y="600"/>
                  </a:lnTo>
                  <a:lnTo>
                    <a:pt x="189" y="572"/>
                  </a:lnTo>
                  <a:lnTo>
                    <a:pt x="211" y="562"/>
                  </a:lnTo>
                  <a:lnTo>
                    <a:pt x="287" y="579"/>
                  </a:lnTo>
                  <a:lnTo>
                    <a:pt x="333" y="518"/>
                  </a:lnTo>
                  <a:lnTo>
                    <a:pt x="361" y="512"/>
                  </a:lnTo>
                  <a:lnTo>
                    <a:pt x="375" y="445"/>
                  </a:lnTo>
                  <a:lnTo>
                    <a:pt x="416" y="416"/>
                  </a:lnTo>
                  <a:lnTo>
                    <a:pt x="430" y="385"/>
                  </a:lnTo>
                  <a:lnTo>
                    <a:pt x="505" y="304"/>
                  </a:lnTo>
                  <a:lnTo>
                    <a:pt x="545" y="281"/>
                  </a:lnTo>
                  <a:lnTo>
                    <a:pt x="621" y="183"/>
                  </a:lnTo>
                  <a:lnTo>
                    <a:pt x="682" y="156"/>
                  </a:lnTo>
                  <a:lnTo>
                    <a:pt x="648" y="125"/>
                  </a:lnTo>
                  <a:lnTo>
                    <a:pt x="634" y="58"/>
                  </a:lnTo>
                  <a:lnTo>
                    <a:pt x="574" y="29"/>
                  </a:lnTo>
                  <a:lnTo>
                    <a:pt x="566" y="6"/>
                  </a:lnTo>
                  <a:lnTo>
                    <a:pt x="505" y="0"/>
                  </a:lnTo>
                  <a:lnTo>
                    <a:pt x="485" y="14"/>
                  </a:lnTo>
                  <a:lnTo>
                    <a:pt x="464" y="58"/>
                  </a:lnTo>
                  <a:lnTo>
                    <a:pt x="443" y="37"/>
                  </a:lnTo>
                  <a:lnTo>
                    <a:pt x="416" y="29"/>
                  </a:lnTo>
                  <a:lnTo>
                    <a:pt x="409" y="37"/>
                  </a:lnTo>
                  <a:lnTo>
                    <a:pt x="389" y="6"/>
                  </a:lnTo>
                  <a:lnTo>
                    <a:pt x="368" y="6"/>
                  </a:lnTo>
                  <a:lnTo>
                    <a:pt x="347" y="50"/>
                  </a:lnTo>
                  <a:lnTo>
                    <a:pt x="258" y="73"/>
                  </a:lnTo>
                  <a:lnTo>
                    <a:pt x="196" y="81"/>
                  </a:lnTo>
                  <a:lnTo>
                    <a:pt x="170" y="73"/>
                  </a:lnTo>
                  <a:lnTo>
                    <a:pt x="129" y="96"/>
                  </a:lnTo>
                  <a:lnTo>
                    <a:pt x="122" y="104"/>
                  </a:lnTo>
                  <a:lnTo>
                    <a:pt x="129" y="156"/>
                  </a:lnTo>
                  <a:lnTo>
                    <a:pt x="117" y="170"/>
                  </a:lnTo>
                  <a:lnTo>
                    <a:pt x="81" y="162"/>
                  </a:lnTo>
                  <a:lnTo>
                    <a:pt x="74" y="170"/>
                  </a:lnTo>
                  <a:lnTo>
                    <a:pt x="74" y="222"/>
                  </a:lnTo>
                  <a:lnTo>
                    <a:pt x="60" y="245"/>
                  </a:lnTo>
                  <a:lnTo>
                    <a:pt x="74" y="273"/>
                  </a:lnTo>
                  <a:lnTo>
                    <a:pt x="53" y="289"/>
                  </a:lnTo>
                  <a:lnTo>
                    <a:pt x="26" y="273"/>
                  </a:lnTo>
                  <a:lnTo>
                    <a:pt x="0" y="281"/>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58" name="Freeform 52">
              <a:extLst>
                <a:ext uri="{FF2B5EF4-FFF2-40B4-BE49-F238E27FC236}">
                  <a16:creationId xmlns:a16="http://schemas.microsoft.com/office/drawing/2014/main" id="{991A5F7A-5A00-46D3-8188-C8ED10C8C887}"/>
                </a:ext>
              </a:extLst>
            </p:cNvPr>
            <p:cNvSpPr>
              <a:spLocks/>
            </p:cNvSpPr>
            <p:nvPr/>
          </p:nvSpPr>
          <p:spPr bwMode="auto">
            <a:xfrm>
              <a:off x="9066601" y="3225737"/>
              <a:ext cx="472204" cy="400520"/>
            </a:xfrm>
            <a:custGeom>
              <a:avLst/>
              <a:gdLst>
                <a:gd name="T0" fmla="*/ 0 w 744"/>
                <a:gd name="T1" fmla="*/ 305594 h 704"/>
                <a:gd name="T2" fmla="*/ 7084 w 744"/>
                <a:gd name="T3" fmla="*/ 323850 h 704"/>
                <a:gd name="T4" fmla="*/ 60214 w 744"/>
                <a:gd name="T5" fmla="*/ 346869 h 704"/>
                <a:gd name="T6" fmla="*/ 72611 w 744"/>
                <a:gd name="T7" fmla="*/ 400050 h 704"/>
                <a:gd name="T8" fmla="*/ 102718 w 744"/>
                <a:gd name="T9" fmla="*/ 424656 h 704"/>
                <a:gd name="T10" fmla="*/ 229345 w 744"/>
                <a:gd name="T11" fmla="*/ 418306 h 704"/>
                <a:gd name="T12" fmla="*/ 260337 w 744"/>
                <a:gd name="T13" fmla="*/ 435769 h 704"/>
                <a:gd name="T14" fmla="*/ 284246 w 744"/>
                <a:gd name="T15" fmla="*/ 429419 h 704"/>
                <a:gd name="T16" fmla="*/ 320551 w 744"/>
                <a:gd name="T17" fmla="*/ 441325 h 704"/>
                <a:gd name="T18" fmla="*/ 345346 w 744"/>
                <a:gd name="T19" fmla="*/ 454025 h 704"/>
                <a:gd name="T20" fmla="*/ 331178 w 744"/>
                <a:gd name="T21" fmla="*/ 482600 h 704"/>
                <a:gd name="T22" fmla="*/ 375453 w 744"/>
                <a:gd name="T23" fmla="*/ 495300 h 704"/>
                <a:gd name="T24" fmla="*/ 398476 w 744"/>
                <a:gd name="T25" fmla="*/ 530225 h 704"/>
                <a:gd name="T26" fmla="*/ 458690 w 744"/>
                <a:gd name="T27" fmla="*/ 558800 h 704"/>
                <a:gd name="T28" fmla="*/ 532186 w 744"/>
                <a:gd name="T29" fmla="*/ 534988 h 704"/>
                <a:gd name="T30" fmla="*/ 572919 w 744"/>
                <a:gd name="T31" fmla="*/ 534988 h 704"/>
                <a:gd name="T32" fmla="*/ 580889 w 744"/>
                <a:gd name="T33" fmla="*/ 511969 h 704"/>
                <a:gd name="T34" fmla="*/ 532186 w 744"/>
                <a:gd name="T35" fmla="*/ 477044 h 704"/>
                <a:gd name="T36" fmla="*/ 544583 w 744"/>
                <a:gd name="T37" fmla="*/ 446088 h 704"/>
                <a:gd name="T38" fmla="*/ 525988 w 744"/>
                <a:gd name="T39" fmla="*/ 424656 h 704"/>
                <a:gd name="T40" fmla="*/ 544583 w 744"/>
                <a:gd name="T41" fmla="*/ 358775 h 704"/>
                <a:gd name="T42" fmla="*/ 555209 w 744"/>
                <a:gd name="T43" fmla="*/ 358775 h 704"/>
                <a:gd name="T44" fmla="*/ 567606 w 744"/>
                <a:gd name="T45" fmla="*/ 383381 h 704"/>
                <a:gd name="T46" fmla="*/ 599484 w 744"/>
                <a:gd name="T47" fmla="*/ 383381 h 704"/>
                <a:gd name="T48" fmla="*/ 610110 w 744"/>
                <a:gd name="T49" fmla="*/ 371475 h 704"/>
                <a:gd name="T50" fmla="*/ 603912 w 744"/>
                <a:gd name="T51" fmla="*/ 282575 h 704"/>
                <a:gd name="T52" fmla="*/ 634019 w 744"/>
                <a:gd name="T53" fmla="*/ 282575 h 704"/>
                <a:gd name="T54" fmla="*/ 652614 w 744"/>
                <a:gd name="T55" fmla="*/ 235744 h 704"/>
                <a:gd name="T56" fmla="*/ 658813 w 744"/>
                <a:gd name="T57" fmla="*/ 181769 h 704"/>
                <a:gd name="T58" fmla="*/ 634019 w 744"/>
                <a:gd name="T59" fmla="*/ 123825 h 704"/>
                <a:gd name="T60" fmla="*/ 591515 w 744"/>
                <a:gd name="T61" fmla="*/ 128588 h 704"/>
                <a:gd name="T62" fmla="*/ 544583 w 744"/>
                <a:gd name="T63" fmla="*/ 105569 h 704"/>
                <a:gd name="T64" fmla="*/ 525988 w 744"/>
                <a:gd name="T65" fmla="*/ 41275 h 704"/>
                <a:gd name="T66" fmla="*/ 502079 w 744"/>
                <a:gd name="T67" fmla="*/ 23019 h 704"/>
                <a:gd name="T68" fmla="*/ 464888 w 744"/>
                <a:gd name="T69" fmla="*/ 17463 h 704"/>
                <a:gd name="T70" fmla="*/ 436552 w 744"/>
                <a:gd name="T71" fmla="*/ 0 h 704"/>
                <a:gd name="T72" fmla="*/ 404674 w 744"/>
                <a:gd name="T73" fmla="*/ 4763 h 704"/>
                <a:gd name="T74" fmla="*/ 375453 w 744"/>
                <a:gd name="T75" fmla="*/ 35719 h 704"/>
                <a:gd name="T76" fmla="*/ 369254 w 744"/>
                <a:gd name="T77" fmla="*/ 53975 h 704"/>
                <a:gd name="T78" fmla="*/ 331178 w 744"/>
                <a:gd name="T79" fmla="*/ 82550 h 704"/>
                <a:gd name="T80" fmla="*/ 296643 w 744"/>
                <a:gd name="T81" fmla="*/ 76994 h 704"/>
                <a:gd name="T82" fmla="*/ 290444 w 744"/>
                <a:gd name="T83" fmla="*/ 17463 h 704"/>
                <a:gd name="T84" fmla="*/ 254139 w 744"/>
                <a:gd name="T85" fmla="*/ 35719 h 704"/>
                <a:gd name="T86" fmla="*/ 246169 w 744"/>
                <a:gd name="T87" fmla="*/ 70644 h 704"/>
                <a:gd name="T88" fmla="*/ 229345 w 744"/>
                <a:gd name="T89" fmla="*/ 82550 h 704"/>
                <a:gd name="T90" fmla="*/ 205436 w 744"/>
                <a:gd name="T91" fmla="*/ 82550 h 704"/>
                <a:gd name="T92" fmla="*/ 144337 w 744"/>
                <a:gd name="T93" fmla="*/ 154781 h 704"/>
                <a:gd name="T94" fmla="*/ 138138 w 744"/>
                <a:gd name="T95" fmla="*/ 177800 h 704"/>
                <a:gd name="T96" fmla="*/ 127512 w 744"/>
                <a:gd name="T97" fmla="*/ 177800 h 704"/>
                <a:gd name="T98" fmla="*/ 108917 w 744"/>
                <a:gd name="T99" fmla="*/ 146844 h 704"/>
                <a:gd name="T100" fmla="*/ 96520 w 744"/>
                <a:gd name="T101" fmla="*/ 154781 h 704"/>
                <a:gd name="T102" fmla="*/ 96520 w 744"/>
                <a:gd name="T103" fmla="*/ 194469 h 704"/>
                <a:gd name="T104" fmla="*/ 23909 w 744"/>
                <a:gd name="T105" fmla="*/ 288925 h 704"/>
                <a:gd name="T106" fmla="*/ 0 w 744"/>
                <a:gd name="T107" fmla="*/ 305594 h 70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44" h="704">
                  <a:moveTo>
                    <a:pt x="0" y="385"/>
                  </a:moveTo>
                  <a:lnTo>
                    <a:pt x="8" y="408"/>
                  </a:lnTo>
                  <a:lnTo>
                    <a:pt x="68" y="437"/>
                  </a:lnTo>
                  <a:lnTo>
                    <a:pt x="82" y="504"/>
                  </a:lnTo>
                  <a:lnTo>
                    <a:pt x="116" y="535"/>
                  </a:lnTo>
                  <a:lnTo>
                    <a:pt x="259" y="527"/>
                  </a:lnTo>
                  <a:lnTo>
                    <a:pt x="294" y="549"/>
                  </a:lnTo>
                  <a:lnTo>
                    <a:pt x="321" y="541"/>
                  </a:lnTo>
                  <a:lnTo>
                    <a:pt x="362" y="556"/>
                  </a:lnTo>
                  <a:lnTo>
                    <a:pt x="390" y="572"/>
                  </a:lnTo>
                  <a:lnTo>
                    <a:pt x="374" y="608"/>
                  </a:lnTo>
                  <a:lnTo>
                    <a:pt x="424" y="624"/>
                  </a:lnTo>
                  <a:lnTo>
                    <a:pt x="450" y="668"/>
                  </a:lnTo>
                  <a:lnTo>
                    <a:pt x="518" y="704"/>
                  </a:lnTo>
                  <a:lnTo>
                    <a:pt x="601" y="674"/>
                  </a:lnTo>
                  <a:lnTo>
                    <a:pt x="647" y="674"/>
                  </a:lnTo>
                  <a:lnTo>
                    <a:pt x="656" y="645"/>
                  </a:lnTo>
                  <a:lnTo>
                    <a:pt x="601" y="601"/>
                  </a:lnTo>
                  <a:lnTo>
                    <a:pt x="615" y="562"/>
                  </a:lnTo>
                  <a:lnTo>
                    <a:pt x="594" y="535"/>
                  </a:lnTo>
                  <a:lnTo>
                    <a:pt x="615" y="452"/>
                  </a:lnTo>
                  <a:lnTo>
                    <a:pt x="627" y="452"/>
                  </a:lnTo>
                  <a:lnTo>
                    <a:pt x="641" y="483"/>
                  </a:lnTo>
                  <a:lnTo>
                    <a:pt x="677" y="483"/>
                  </a:lnTo>
                  <a:lnTo>
                    <a:pt x="689" y="468"/>
                  </a:lnTo>
                  <a:lnTo>
                    <a:pt x="682" y="356"/>
                  </a:lnTo>
                  <a:lnTo>
                    <a:pt x="716" y="356"/>
                  </a:lnTo>
                  <a:lnTo>
                    <a:pt x="737" y="297"/>
                  </a:lnTo>
                  <a:lnTo>
                    <a:pt x="744" y="229"/>
                  </a:lnTo>
                  <a:lnTo>
                    <a:pt x="716" y="156"/>
                  </a:lnTo>
                  <a:lnTo>
                    <a:pt x="668" y="162"/>
                  </a:lnTo>
                  <a:lnTo>
                    <a:pt x="615" y="133"/>
                  </a:lnTo>
                  <a:lnTo>
                    <a:pt x="594" y="52"/>
                  </a:lnTo>
                  <a:lnTo>
                    <a:pt x="567" y="29"/>
                  </a:lnTo>
                  <a:lnTo>
                    <a:pt x="525" y="22"/>
                  </a:lnTo>
                  <a:lnTo>
                    <a:pt x="493" y="0"/>
                  </a:lnTo>
                  <a:lnTo>
                    <a:pt x="457" y="6"/>
                  </a:lnTo>
                  <a:lnTo>
                    <a:pt x="424" y="45"/>
                  </a:lnTo>
                  <a:lnTo>
                    <a:pt x="417" y="68"/>
                  </a:lnTo>
                  <a:lnTo>
                    <a:pt x="374" y="104"/>
                  </a:lnTo>
                  <a:lnTo>
                    <a:pt x="335" y="97"/>
                  </a:lnTo>
                  <a:lnTo>
                    <a:pt x="328" y="22"/>
                  </a:lnTo>
                  <a:lnTo>
                    <a:pt x="287" y="45"/>
                  </a:lnTo>
                  <a:lnTo>
                    <a:pt x="278" y="89"/>
                  </a:lnTo>
                  <a:lnTo>
                    <a:pt x="259" y="104"/>
                  </a:lnTo>
                  <a:lnTo>
                    <a:pt x="232" y="104"/>
                  </a:lnTo>
                  <a:lnTo>
                    <a:pt x="163" y="195"/>
                  </a:lnTo>
                  <a:lnTo>
                    <a:pt x="156" y="224"/>
                  </a:lnTo>
                  <a:lnTo>
                    <a:pt x="144" y="224"/>
                  </a:lnTo>
                  <a:lnTo>
                    <a:pt x="123" y="185"/>
                  </a:lnTo>
                  <a:lnTo>
                    <a:pt x="109" y="195"/>
                  </a:lnTo>
                  <a:lnTo>
                    <a:pt x="109" y="245"/>
                  </a:lnTo>
                  <a:lnTo>
                    <a:pt x="27" y="364"/>
                  </a:lnTo>
                  <a:lnTo>
                    <a:pt x="0" y="385"/>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59" name="Freeform 53">
              <a:extLst>
                <a:ext uri="{FF2B5EF4-FFF2-40B4-BE49-F238E27FC236}">
                  <a16:creationId xmlns:a16="http://schemas.microsoft.com/office/drawing/2014/main" id="{A230160E-4731-484B-BF32-78AEE0B7D90B}"/>
                </a:ext>
              </a:extLst>
            </p:cNvPr>
            <p:cNvSpPr>
              <a:spLocks/>
            </p:cNvSpPr>
            <p:nvPr/>
          </p:nvSpPr>
          <p:spPr bwMode="auto">
            <a:xfrm>
              <a:off x="10104311" y="3419170"/>
              <a:ext cx="403934" cy="410760"/>
            </a:xfrm>
            <a:custGeom>
              <a:avLst/>
              <a:gdLst>
                <a:gd name="T0" fmla="*/ 0 w 636"/>
                <a:gd name="T1" fmla="*/ 460218 h 721"/>
                <a:gd name="T2" fmla="*/ 23925 w 636"/>
                <a:gd name="T3" fmla="*/ 425245 h 721"/>
                <a:gd name="T4" fmla="*/ 19494 w 636"/>
                <a:gd name="T5" fmla="*/ 395835 h 721"/>
                <a:gd name="T6" fmla="*/ 36330 w 636"/>
                <a:gd name="T7" fmla="*/ 348144 h 721"/>
                <a:gd name="T8" fmla="*/ 30128 w 636"/>
                <a:gd name="T9" fmla="*/ 294889 h 721"/>
                <a:gd name="T10" fmla="*/ 23925 w 636"/>
                <a:gd name="T11" fmla="*/ 264685 h 721"/>
                <a:gd name="T12" fmla="*/ 54939 w 636"/>
                <a:gd name="T13" fmla="*/ 193943 h 721"/>
                <a:gd name="T14" fmla="*/ 80636 w 636"/>
                <a:gd name="T15" fmla="*/ 165329 h 721"/>
                <a:gd name="T16" fmla="*/ 109877 w 636"/>
                <a:gd name="T17" fmla="*/ 158970 h 721"/>
                <a:gd name="T18" fmla="*/ 140005 w 636"/>
                <a:gd name="T19" fmla="*/ 142278 h 721"/>
                <a:gd name="T20" fmla="*/ 164816 w 636"/>
                <a:gd name="T21" fmla="*/ 142278 h 721"/>
                <a:gd name="T22" fmla="*/ 182538 w 636"/>
                <a:gd name="T23" fmla="*/ 123997 h 721"/>
                <a:gd name="T24" fmla="*/ 260515 w 636"/>
                <a:gd name="T25" fmla="*/ 112869 h 721"/>
                <a:gd name="T26" fmla="*/ 309251 w 636"/>
                <a:gd name="T27" fmla="*/ 88228 h 721"/>
                <a:gd name="T28" fmla="*/ 333176 w 636"/>
                <a:gd name="T29" fmla="*/ 59614 h 721"/>
                <a:gd name="T30" fmla="*/ 362417 w 636"/>
                <a:gd name="T31" fmla="*/ 53255 h 721"/>
                <a:gd name="T32" fmla="*/ 375709 w 636"/>
                <a:gd name="T33" fmla="*/ 24640 h 721"/>
                <a:gd name="T34" fmla="*/ 400520 w 636"/>
                <a:gd name="T35" fmla="*/ 6359 h 721"/>
                <a:gd name="T36" fmla="*/ 466091 w 636"/>
                <a:gd name="T37" fmla="*/ 0 h 721"/>
                <a:gd name="T38" fmla="*/ 490016 w 636"/>
                <a:gd name="T39" fmla="*/ 11923 h 721"/>
                <a:gd name="T40" fmla="*/ 504194 w 636"/>
                <a:gd name="T41" fmla="*/ 88228 h 721"/>
                <a:gd name="T42" fmla="*/ 532549 w 636"/>
                <a:gd name="T43" fmla="*/ 106510 h 721"/>
                <a:gd name="T44" fmla="*/ 563563 w 636"/>
                <a:gd name="T45" fmla="*/ 193943 h 721"/>
                <a:gd name="T46" fmla="*/ 496219 w 636"/>
                <a:gd name="T47" fmla="*/ 224943 h 721"/>
                <a:gd name="T48" fmla="*/ 453686 w 636"/>
                <a:gd name="T49" fmla="*/ 224943 h 721"/>
                <a:gd name="T50" fmla="*/ 436850 w 636"/>
                <a:gd name="T51" fmla="*/ 236865 h 721"/>
                <a:gd name="T52" fmla="*/ 412925 w 636"/>
                <a:gd name="T53" fmla="*/ 278198 h 721"/>
                <a:gd name="T54" fmla="*/ 369506 w 636"/>
                <a:gd name="T55" fmla="*/ 271839 h 721"/>
                <a:gd name="T56" fmla="*/ 309251 w 636"/>
                <a:gd name="T57" fmla="*/ 306812 h 721"/>
                <a:gd name="T58" fmla="*/ 218868 w 636"/>
                <a:gd name="T59" fmla="*/ 406168 h 721"/>
                <a:gd name="T60" fmla="*/ 231273 w 636"/>
                <a:gd name="T61" fmla="*/ 425245 h 721"/>
                <a:gd name="T62" fmla="*/ 248109 w 636"/>
                <a:gd name="T63" fmla="*/ 412527 h 721"/>
                <a:gd name="T64" fmla="*/ 266718 w 636"/>
                <a:gd name="T65" fmla="*/ 418886 h 721"/>
                <a:gd name="T66" fmla="*/ 292415 w 636"/>
                <a:gd name="T67" fmla="*/ 465782 h 721"/>
                <a:gd name="T68" fmla="*/ 231273 w 636"/>
                <a:gd name="T69" fmla="*/ 536524 h 721"/>
                <a:gd name="T70" fmla="*/ 211779 w 636"/>
                <a:gd name="T71" fmla="*/ 542883 h 721"/>
                <a:gd name="T72" fmla="*/ 207349 w 636"/>
                <a:gd name="T73" fmla="*/ 536524 h 721"/>
                <a:gd name="T74" fmla="*/ 207349 w 636"/>
                <a:gd name="T75" fmla="*/ 519832 h 721"/>
                <a:gd name="T76" fmla="*/ 231273 w 636"/>
                <a:gd name="T77" fmla="*/ 501550 h 721"/>
                <a:gd name="T78" fmla="*/ 225071 w 636"/>
                <a:gd name="T79" fmla="*/ 495192 h 721"/>
                <a:gd name="T80" fmla="*/ 186968 w 636"/>
                <a:gd name="T81" fmla="*/ 511884 h 721"/>
                <a:gd name="T82" fmla="*/ 150638 w 636"/>
                <a:gd name="T83" fmla="*/ 573087 h 721"/>
                <a:gd name="T84" fmla="*/ 116080 w 636"/>
                <a:gd name="T85" fmla="*/ 536524 h 721"/>
                <a:gd name="T86" fmla="*/ 74433 w 636"/>
                <a:gd name="T87" fmla="*/ 542883 h 721"/>
                <a:gd name="T88" fmla="*/ 54939 w 636"/>
                <a:gd name="T89" fmla="*/ 536524 h 721"/>
                <a:gd name="T90" fmla="*/ 48736 w 636"/>
                <a:gd name="T91" fmla="*/ 495192 h 721"/>
                <a:gd name="T92" fmla="*/ 36330 w 636"/>
                <a:gd name="T93" fmla="*/ 476910 h 721"/>
                <a:gd name="T94" fmla="*/ 0 w 636"/>
                <a:gd name="T95" fmla="*/ 460218 h 7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6" h="721">
                  <a:moveTo>
                    <a:pt x="0" y="579"/>
                  </a:moveTo>
                  <a:lnTo>
                    <a:pt x="27" y="535"/>
                  </a:lnTo>
                  <a:lnTo>
                    <a:pt x="22" y="498"/>
                  </a:lnTo>
                  <a:lnTo>
                    <a:pt x="41" y="438"/>
                  </a:lnTo>
                  <a:lnTo>
                    <a:pt x="34" y="371"/>
                  </a:lnTo>
                  <a:lnTo>
                    <a:pt x="27" y="333"/>
                  </a:lnTo>
                  <a:lnTo>
                    <a:pt x="62" y="244"/>
                  </a:lnTo>
                  <a:lnTo>
                    <a:pt x="91" y="208"/>
                  </a:lnTo>
                  <a:lnTo>
                    <a:pt x="124" y="200"/>
                  </a:lnTo>
                  <a:lnTo>
                    <a:pt x="158" y="179"/>
                  </a:lnTo>
                  <a:lnTo>
                    <a:pt x="186" y="179"/>
                  </a:lnTo>
                  <a:lnTo>
                    <a:pt x="206" y="156"/>
                  </a:lnTo>
                  <a:lnTo>
                    <a:pt x="294" y="142"/>
                  </a:lnTo>
                  <a:lnTo>
                    <a:pt x="349" y="111"/>
                  </a:lnTo>
                  <a:lnTo>
                    <a:pt x="376" y="75"/>
                  </a:lnTo>
                  <a:lnTo>
                    <a:pt x="409" y="67"/>
                  </a:lnTo>
                  <a:lnTo>
                    <a:pt x="424" y="31"/>
                  </a:lnTo>
                  <a:lnTo>
                    <a:pt x="452" y="8"/>
                  </a:lnTo>
                  <a:lnTo>
                    <a:pt x="526" y="0"/>
                  </a:lnTo>
                  <a:lnTo>
                    <a:pt x="553" y="15"/>
                  </a:lnTo>
                  <a:lnTo>
                    <a:pt x="569" y="111"/>
                  </a:lnTo>
                  <a:lnTo>
                    <a:pt x="601" y="134"/>
                  </a:lnTo>
                  <a:lnTo>
                    <a:pt x="636" y="244"/>
                  </a:lnTo>
                  <a:lnTo>
                    <a:pt x="560" y="283"/>
                  </a:lnTo>
                  <a:lnTo>
                    <a:pt x="512" y="283"/>
                  </a:lnTo>
                  <a:lnTo>
                    <a:pt x="493" y="298"/>
                  </a:lnTo>
                  <a:lnTo>
                    <a:pt x="466" y="350"/>
                  </a:lnTo>
                  <a:lnTo>
                    <a:pt x="417" y="342"/>
                  </a:lnTo>
                  <a:lnTo>
                    <a:pt x="349" y="386"/>
                  </a:lnTo>
                  <a:lnTo>
                    <a:pt x="247" y="511"/>
                  </a:lnTo>
                  <a:lnTo>
                    <a:pt x="261" y="535"/>
                  </a:lnTo>
                  <a:lnTo>
                    <a:pt x="280" y="519"/>
                  </a:lnTo>
                  <a:lnTo>
                    <a:pt x="301" y="527"/>
                  </a:lnTo>
                  <a:lnTo>
                    <a:pt x="330" y="586"/>
                  </a:lnTo>
                  <a:lnTo>
                    <a:pt x="261" y="675"/>
                  </a:lnTo>
                  <a:lnTo>
                    <a:pt x="239" y="683"/>
                  </a:lnTo>
                  <a:lnTo>
                    <a:pt x="234" y="675"/>
                  </a:lnTo>
                  <a:lnTo>
                    <a:pt x="234" y="654"/>
                  </a:lnTo>
                  <a:lnTo>
                    <a:pt x="261" y="631"/>
                  </a:lnTo>
                  <a:lnTo>
                    <a:pt x="254" y="623"/>
                  </a:lnTo>
                  <a:lnTo>
                    <a:pt x="211" y="644"/>
                  </a:lnTo>
                  <a:lnTo>
                    <a:pt x="170" y="721"/>
                  </a:lnTo>
                  <a:lnTo>
                    <a:pt x="131" y="675"/>
                  </a:lnTo>
                  <a:lnTo>
                    <a:pt x="84" y="683"/>
                  </a:lnTo>
                  <a:lnTo>
                    <a:pt x="62" y="675"/>
                  </a:lnTo>
                  <a:lnTo>
                    <a:pt x="55" y="623"/>
                  </a:lnTo>
                  <a:lnTo>
                    <a:pt x="41" y="600"/>
                  </a:lnTo>
                  <a:lnTo>
                    <a:pt x="0" y="579"/>
                  </a:lnTo>
                  <a:close/>
                </a:path>
              </a:pathLst>
            </a:custGeom>
            <a:solidFill>
              <a:srgbClr val="7030A0"/>
            </a:solidFill>
            <a:ln w="1651">
              <a:solidFill>
                <a:schemeClr val="tx1">
                  <a:lumMod val="50000"/>
                  <a:lumOff val="50000"/>
                </a:schemeClr>
              </a:solidFill>
              <a:prstDash val="solid"/>
              <a:round/>
              <a:headEnd/>
              <a:tailEnd/>
            </a:ln>
          </p:spPr>
          <p:txBody>
            <a:bodyPr/>
            <a:lstStyle/>
            <a:p>
              <a:pPr>
                <a:defRPr/>
              </a:pPr>
              <a:endParaRPr lang="es-ES_tradnl"/>
            </a:p>
          </p:txBody>
        </p:sp>
        <p:sp>
          <p:nvSpPr>
            <p:cNvPr id="260" name="Freeform 54">
              <a:extLst>
                <a:ext uri="{FF2B5EF4-FFF2-40B4-BE49-F238E27FC236}">
                  <a16:creationId xmlns:a16="http://schemas.microsoft.com/office/drawing/2014/main" id="{79A9CECA-A098-4348-B09B-EFB32DEC2FB5}"/>
                </a:ext>
              </a:extLst>
            </p:cNvPr>
            <p:cNvSpPr>
              <a:spLocks/>
            </p:cNvSpPr>
            <p:nvPr/>
          </p:nvSpPr>
          <p:spPr bwMode="auto">
            <a:xfrm>
              <a:off x="9546769" y="3521575"/>
              <a:ext cx="584850" cy="549577"/>
            </a:xfrm>
            <a:custGeom>
              <a:avLst/>
              <a:gdLst>
                <a:gd name="T0" fmla="*/ 5316 w 921"/>
                <a:gd name="T1" fmla="*/ 501375 h 965"/>
                <a:gd name="T2" fmla="*/ 186939 w 921"/>
                <a:gd name="T3" fmla="*/ 629301 h 965"/>
                <a:gd name="T4" fmla="*/ 235667 w 921"/>
                <a:gd name="T5" fmla="*/ 599107 h 965"/>
                <a:gd name="T6" fmla="*/ 265790 w 921"/>
                <a:gd name="T7" fmla="*/ 629301 h 965"/>
                <a:gd name="T8" fmla="*/ 326922 w 921"/>
                <a:gd name="T9" fmla="*/ 647576 h 965"/>
                <a:gd name="T10" fmla="*/ 290597 w 921"/>
                <a:gd name="T11" fmla="*/ 670619 h 965"/>
                <a:gd name="T12" fmla="*/ 301229 w 921"/>
                <a:gd name="T13" fmla="*/ 723855 h 965"/>
                <a:gd name="T14" fmla="*/ 356158 w 921"/>
                <a:gd name="T15" fmla="*/ 718293 h 965"/>
                <a:gd name="T16" fmla="*/ 417290 w 921"/>
                <a:gd name="T17" fmla="*/ 753254 h 965"/>
                <a:gd name="T18" fmla="*/ 398685 w 921"/>
                <a:gd name="T19" fmla="*/ 701607 h 965"/>
                <a:gd name="T20" fmla="*/ 447413 w 921"/>
                <a:gd name="T21" fmla="*/ 670619 h 965"/>
                <a:gd name="T22" fmla="*/ 477536 w 921"/>
                <a:gd name="T23" fmla="*/ 571297 h 965"/>
                <a:gd name="T24" fmla="*/ 612203 w 921"/>
                <a:gd name="T25" fmla="*/ 518061 h 965"/>
                <a:gd name="T26" fmla="*/ 629036 w 921"/>
                <a:gd name="T27" fmla="*/ 417150 h 965"/>
                <a:gd name="T28" fmla="*/ 636124 w 921"/>
                <a:gd name="T29" fmla="*/ 377422 h 965"/>
                <a:gd name="T30" fmla="*/ 599799 w 921"/>
                <a:gd name="T31" fmla="*/ 377422 h 965"/>
                <a:gd name="T32" fmla="*/ 652957 w 921"/>
                <a:gd name="T33" fmla="*/ 348023 h 965"/>
                <a:gd name="T34" fmla="*/ 712317 w 921"/>
                <a:gd name="T35" fmla="*/ 311472 h 965"/>
                <a:gd name="T36" fmla="*/ 779650 w 921"/>
                <a:gd name="T37" fmla="*/ 317829 h 965"/>
                <a:gd name="T38" fmla="*/ 799142 w 921"/>
                <a:gd name="T39" fmla="*/ 253468 h 965"/>
                <a:gd name="T40" fmla="*/ 809773 w 921"/>
                <a:gd name="T41" fmla="*/ 152558 h 965"/>
                <a:gd name="T42" fmla="*/ 731808 w 921"/>
                <a:gd name="T43" fmla="*/ 129515 h 965"/>
                <a:gd name="T44" fmla="*/ 561703 w 921"/>
                <a:gd name="T45" fmla="*/ 41318 h 965"/>
                <a:gd name="T46" fmla="*/ 514746 w 921"/>
                <a:gd name="T47" fmla="*/ 0 h 965"/>
                <a:gd name="T48" fmla="*/ 520948 w 921"/>
                <a:gd name="T49" fmla="*/ 33372 h 965"/>
                <a:gd name="T50" fmla="*/ 477536 w 921"/>
                <a:gd name="T51" fmla="*/ 33372 h 965"/>
                <a:gd name="T52" fmla="*/ 458045 w 921"/>
                <a:gd name="T53" fmla="*/ 99322 h 965"/>
                <a:gd name="T54" fmla="*/ 417290 w 921"/>
                <a:gd name="T55" fmla="*/ 104884 h 965"/>
                <a:gd name="T56" fmla="*/ 356158 w 921"/>
                <a:gd name="T57" fmla="*/ 94554 h 965"/>
                <a:gd name="T58" fmla="*/ 296799 w 921"/>
                <a:gd name="T59" fmla="*/ 76279 h 965"/>
                <a:gd name="T60" fmla="*/ 235667 w 921"/>
                <a:gd name="T61" fmla="*/ 99322 h 965"/>
                <a:gd name="T62" fmla="*/ 199342 w 921"/>
                <a:gd name="T63" fmla="*/ 135872 h 965"/>
                <a:gd name="T64" fmla="*/ 150614 w 921"/>
                <a:gd name="T65" fmla="*/ 164476 h 965"/>
                <a:gd name="T66" fmla="*/ 150614 w 921"/>
                <a:gd name="T67" fmla="*/ 205794 h 965"/>
                <a:gd name="T68" fmla="*/ 83281 w 921"/>
                <a:gd name="T69" fmla="*/ 253468 h 965"/>
                <a:gd name="T70" fmla="*/ 109860 w 921"/>
                <a:gd name="T71" fmla="*/ 328158 h 965"/>
                <a:gd name="T72" fmla="*/ 115176 w 921"/>
                <a:gd name="T73" fmla="*/ 387751 h 965"/>
                <a:gd name="T74" fmla="*/ 48728 w 921"/>
                <a:gd name="T75" fmla="*/ 394108 h 965"/>
                <a:gd name="T76" fmla="*/ 28351 w 921"/>
                <a:gd name="T77" fmla="*/ 453701 h 965"/>
                <a:gd name="T78" fmla="*/ 0 w 921"/>
                <a:gd name="T79" fmla="*/ 435425 h 9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21" h="965">
                  <a:moveTo>
                    <a:pt x="0" y="548"/>
                  </a:moveTo>
                  <a:lnTo>
                    <a:pt x="6" y="631"/>
                  </a:lnTo>
                  <a:lnTo>
                    <a:pt x="27" y="681"/>
                  </a:lnTo>
                  <a:lnTo>
                    <a:pt x="211" y="792"/>
                  </a:lnTo>
                  <a:lnTo>
                    <a:pt x="252" y="792"/>
                  </a:lnTo>
                  <a:lnTo>
                    <a:pt x="266" y="754"/>
                  </a:lnTo>
                  <a:lnTo>
                    <a:pt x="287" y="763"/>
                  </a:lnTo>
                  <a:lnTo>
                    <a:pt x="300" y="792"/>
                  </a:lnTo>
                  <a:lnTo>
                    <a:pt x="340" y="800"/>
                  </a:lnTo>
                  <a:lnTo>
                    <a:pt x="369" y="815"/>
                  </a:lnTo>
                  <a:lnTo>
                    <a:pt x="347" y="844"/>
                  </a:lnTo>
                  <a:lnTo>
                    <a:pt x="328" y="844"/>
                  </a:lnTo>
                  <a:lnTo>
                    <a:pt x="328" y="883"/>
                  </a:lnTo>
                  <a:lnTo>
                    <a:pt x="340" y="911"/>
                  </a:lnTo>
                  <a:lnTo>
                    <a:pt x="369" y="896"/>
                  </a:lnTo>
                  <a:lnTo>
                    <a:pt x="402" y="904"/>
                  </a:lnTo>
                  <a:lnTo>
                    <a:pt x="438" y="965"/>
                  </a:lnTo>
                  <a:lnTo>
                    <a:pt x="471" y="948"/>
                  </a:lnTo>
                  <a:lnTo>
                    <a:pt x="450" y="919"/>
                  </a:lnTo>
                  <a:lnTo>
                    <a:pt x="450" y="883"/>
                  </a:lnTo>
                  <a:lnTo>
                    <a:pt x="471" y="844"/>
                  </a:lnTo>
                  <a:lnTo>
                    <a:pt x="505" y="844"/>
                  </a:lnTo>
                  <a:lnTo>
                    <a:pt x="539" y="771"/>
                  </a:lnTo>
                  <a:lnTo>
                    <a:pt x="539" y="719"/>
                  </a:lnTo>
                  <a:lnTo>
                    <a:pt x="588" y="727"/>
                  </a:lnTo>
                  <a:lnTo>
                    <a:pt x="691" y="652"/>
                  </a:lnTo>
                  <a:lnTo>
                    <a:pt x="677" y="598"/>
                  </a:lnTo>
                  <a:lnTo>
                    <a:pt x="710" y="525"/>
                  </a:lnTo>
                  <a:lnTo>
                    <a:pt x="737" y="496"/>
                  </a:lnTo>
                  <a:lnTo>
                    <a:pt x="718" y="475"/>
                  </a:lnTo>
                  <a:lnTo>
                    <a:pt x="696" y="488"/>
                  </a:lnTo>
                  <a:lnTo>
                    <a:pt x="677" y="475"/>
                  </a:lnTo>
                  <a:lnTo>
                    <a:pt x="677" y="444"/>
                  </a:lnTo>
                  <a:lnTo>
                    <a:pt x="737" y="438"/>
                  </a:lnTo>
                  <a:lnTo>
                    <a:pt x="758" y="386"/>
                  </a:lnTo>
                  <a:lnTo>
                    <a:pt x="804" y="392"/>
                  </a:lnTo>
                  <a:lnTo>
                    <a:pt x="826" y="407"/>
                  </a:lnTo>
                  <a:lnTo>
                    <a:pt x="880" y="400"/>
                  </a:lnTo>
                  <a:lnTo>
                    <a:pt x="907" y="356"/>
                  </a:lnTo>
                  <a:lnTo>
                    <a:pt x="902" y="319"/>
                  </a:lnTo>
                  <a:lnTo>
                    <a:pt x="921" y="259"/>
                  </a:lnTo>
                  <a:lnTo>
                    <a:pt x="914" y="192"/>
                  </a:lnTo>
                  <a:lnTo>
                    <a:pt x="854" y="154"/>
                  </a:lnTo>
                  <a:lnTo>
                    <a:pt x="826" y="163"/>
                  </a:lnTo>
                  <a:lnTo>
                    <a:pt x="691" y="73"/>
                  </a:lnTo>
                  <a:lnTo>
                    <a:pt x="634" y="52"/>
                  </a:lnTo>
                  <a:lnTo>
                    <a:pt x="622" y="29"/>
                  </a:lnTo>
                  <a:lnTo>
                    <a:pt x="581" y="0"/>
                  </a:lnTo>
                  <a:lnTo>
                    <a:pt x="574" y="15"/>
                  </a:lnTo>
                  <a:lnTo>
                    <a:pt x="588" y="42"/>
                  </a:lnTo>
                  <a:lnTo>
                    <a:pt x="581" y="65"/>
                  </a:lnTo>
                  <a:lnTo>
                    <a:pt x="539" y="42"/>
                  </a:lnTo>
                  <a:lnTo>
                    <a:pt x="524" y="52"/>
                  </a:lnTo>
                  <a:lnTo>
                    <a:pt x="517" y="125"/>
                  </a:lnTo>
                  <a:lnTo>
                    <a:pt x="498" y="104"/>
                  </a:lnTo>
                  <a:lnTo>
                    <a:pt x="471" y="132"/>
                  </a:lnTo>
                  <a:lnTo>
                    <a:pt x="431" y="132"/>
                  </a:lnTo>
                  <a:lnTo>
                    <a:pt x="402" y="119"/>
                  </a:lnTo>
                  <a:lnTo>
                    <a:pt x="369" y="125"/>
                  </a:lnTo>
                  <a:lnTo>
                    <a:pt x="335" y="96"/>
                  </a:lnTo>
                  <a:lnTo>
                    <a:pt x="271" y="119"/>
                  </a:lnTo>
                  <a:lnTo>
                    <a:pt x="266" y="125"/>
                  </a:lnTo>
                  <a:lnTo>
                    <a:pt x="271" y="171"/>
                  </a:lnTo>
                  <a:lnTo>
                    <a:pt x="225" y="171"/>
                  </a:lnTo>
                  <a:lnTo>
                    <a:pt x="185" y="192"/>
                  </a:lnTo>
                  <a:lnTo>
                    <a:pt x="170" y="207"/>
                  </a:lnTo>
                  <a:lnTo>
                    <a:pt x="177" y="236"/>
                  </a:lnTo>
                  <a:lnTo>
                    <a:pt x="170" y="259"/>
                  </a:lnTo>
                  <a:lnTo>
                    <a:pt x="101" y="281"/>
                  </a:lnTo>
                  <a:lnTo>
                    <a:pt x="94" y="319"/>
                  </a:lnTo>
                  <a:lnTo>
                    <a:pt x="115" y="356"/>
                  </a:lnTo>
                  <a:lnTo>
                    <a:pt x="124" y="413"/>
                  </a:lnTo>
                  <a:lnTo>
                    <a:pt x="115" y="444"/>
                  </a:lnTo>
                  <a:lnTo>
                    <a:pt x="130" y="488"/>
                  </a:lnTo>
                  <a:lnTo>
                    <a:pt x="115" y="525"/>
                  </a:lnTo>
                  <a:lnTo>
                    <a:pt x="55" y="496"/>
                  </a:lnTo>
                  <a:lnTo>
                    <a:pt x="48" y="571"/>
                  </a:lnTo>
                  <a:lnTo>
                    <a:pt x="32" y="571"/>
                  </a:lnTo>
                  <a:lnTo>
                    <a:pt x="6" y="542"/>
                  </a:lnTo>
                  <a:lnTo>
                    <a:pt x="0" y="548"/>
                  </a:lnTo>
                  <a:close/>
                </a:path>
              </a:pathLst>
            </a:custGeom>
            <a:solidFill>
              <a:srgbClr val="D9D9D9"/>
            </a:solidFill>
            <a:ln w="1651">
              <a:solidFill>
                <a:schemeClr val="tx1">
                  <a:lumMod val="50000"/>
                  <a:lumOff val="50000"/>
                </a:schemeClr>
              </a:solidFill>
              <a:prstDash val="solid"/>
              <a:round/>
              <a:headEnd/>
              <a:tailEnd/>
            </a:ln>
          </p:spPr>
          <p:txBody>
            <a:bodyPr/>
            <a:lstStyle/>
            <a:p>
              <a:pPr>
                <a:defRPr/>
              </a:pPr>
              <a:endParaRPr lang="es-ES_tradnl"/>
            </a:p>
          </p:txBody>
        </p:sp>
        <p:sp>
          <p:nvSpPr>
            <p:cNvPr id="261" name="Freeform 55">
              <a:extLst>
                <a:ext uri="{FF2B5EF4-FFF2-40B4-BE49-F238E27FC236}">
                  <a16:creationId xmlns:a16="http://schemas.microsoft.com/office/drawing/2014/main" id="{ED8945CB-E0D3-43E1-9870-54E4E8DCE32C}"/>
                </a:ext>
              </a:extLst>
            </p:cNvPr>
            <p:cNvSpPr>
              <a:spLocks/>
            </p:cNvSpPr>
            <p:nvPr/>
          </p:nvSpPr>
          <p:spPr bwMode="auto">
            <a:xfrm>
              <a:off x="8530678" y="3191601"/>
              <a:ext cx="410760" cy="423277"/>
            </a:xfrm>
            <a:custGeom>
              <a:avLst/>
              <a:gdLst>
                <a:gd name="T0" fmla="*/ 0 w 648"/>
                <a:gd name="T1" fmla="*/ 530858 h 742"/>
                <a:gd name="T2" fmla="*/ 6191 w 648"/>
                <a:gd name="T3" fmla="*/ 436147 h 742"/>
                <a:gd name="T4" fmla="*/ 0 w 648"/>
                <a:gd name="T5" fmla="*/ 394761 h 742"/>
                <a:gd name="T6" fmla="*/ 30069 w 648"/>
                <a:gd name="T7" fmla="*/ 353375 h 742"/>
                <a:gd name="T8" fmla="*/ 10613 w 648"/>
                <a:gd name="T9" fmla="*/ 324723 h 742"/>
                <a:gd name="T10" fmla="*/ 10613 w 648"/>
                <a:gd name="T11" fmla="*/ 293683 h 742"/>
                <a:gd name="T12" fmla="*/ 0 w 648"/>
                <a:gd name="T13" fmla="*/ 265031 h 742"/>
                <a:gd name="T14" fmla="*/ 10613 w 648"/>
                <a:gd name="T15" fmla="*/ 241950 h 742"/>
                <a:gd name="T16" fmla="*/ 42451 w 648"/>
                <a:gd name="T17" fmla="*/ 225237 h 742"/>
                <a:gd name="T18" fmla="*/ 42451 w 648"/>
                <a:gd name="T19" fmla="*/ 212502 h 742"/>
                <a:gd name="T20" fmla="*/ 23879 w 648"/>
                <a:gd name="T21" fmla="*/ 171116 h 742"/>
                <a:gd name="T22" fmla="*/ 30069 w 648"/>
                <a:gd name="T23" fmla="*/ 124159 h 742"/>
                <a:gd name="T24" fmla="*/ 23879 w 648"/>
                <a:gd name="T25" fmla="*/ 111425 h 742"/>
                <a:gd name="T26" fmla="*/ 0 w 648"/>
                <a:gd name="T27" fmla="*/ 101078 h 742"/>
                <a:gd name="T28" fmla="*/ 6191 w 648"/>
                <a:gd name="T29" fmla="*/ 35019 h 742"/>
                <a:gd name="T30" fmla="*/ 17688 w 648"/>
                <a:gd name="T31" fmla="*/ 23081 h 742"/>
                <a:gd name="T32" fmla="*/ 107896 w 648"/>
                <a:gd name="T33" fmla="*/ 0 h 742"/>
                <a:gd name="T34" fmla="*/ 156538 w 648"/>
                <a:gd name="T35" fmla="*/ 23081 h 742"/>
                <a:gd name="T36" fmla="*/ 160960 w 648"/>
                <a:gd name="T37" fmla="*/ 58100 h 742"/>
                <a:gd name="T38" fmla="*/ 174226 w 648"/>
                <a:gd name="T39" fmla="*/ 70038 h 742"/>
                <a:gd name="T40" fmla="*/ 144156 w 648"/>
                <a:gd name="T41" fmla="*/ 146444 h 742"/>
                <a:gd name="T42" fmla="*/ 150347 w 648"/>
                <a:gd name="T43" fmla="*/ 159178 h 742"/>
                <a:gd name="T44" fmla="*/ 160960 w 648"/>
                <a:gd name="T45" fmla="*/ 165545 h 742"/>
                <a:gd name="T46" fmla="*/ 198989 w 648"/>
                <a:gd name="T47" fmla="*/ 152811 h 742"/>
                <a:gd name="T48" fmla="*/ 217561 w 648"/>
                <a:gd name="T49" fmla="*/ 194197 h 742"/>
                <a:gd name="T50" fmla="*/ 260012 w 648"/>
                <a:gd name="T51" fmla="*/ 175892 h 742"/>
                <a:gd name="T52" fmla="*/ 313075 w 648"/>
                <a:gd name="T53" fmla="*/ 206135 h 742"/>
                <a:gd name="T54" fmla="*/ 351104 w 648"/>
                <a:gd name="T55" fmla="*/ 206135 h 742"/>
                <a:gd name="T56" fmla="*/ 367908 w 648"/>
                <a:gd name="T57" fmla="*/ 235583 h 742"/>
                <a:gd name="T58" fmla="*/ 404168 w 648"/>
                <a:gd name="T59" fmla="*/ 218870 h 742"/>
                <a:gd name="T60" fmla="*/ 446619 w 648"/>
                <a:gd name="T61" fmla="*/ 229216 h 742"/>
                <a:gd name="T62" fmla="*/ 459000 w 648"/>
                <a:gd name="T63" fmla="*/ 212502 h 742"/>
                <a:gd name="T64" fmla="*/ 518255 w 648"/>
                <a:gd name="T65" fmla="*/ 225237 h 742"/>
                <a:gd name="T66" fmla="*/ 535942 w 648"/>
                <a:gd name="T67" fmla="*/ 283337 h 742"/>
                <a:gd name="T68" fmla="*/ 573087 w 648"/>
                <a:gd name="T69" fmla="*/ 353375 h 742"/>
                <a:gd name="T70" fmla="*/ 554515 w 648"/>
                <a:gd name="T71" fmla="*/ 388394 h 742"/>
                <a:gd name="T72" fmla="*/ 475804 w 648"/>
                <a:gd name="T73" fmla="*/ 406700 h 742"/>
                <a:gd name="T74" fmla="*/ 420971 w 648"/>
                <a:gd name="T75" fmla="*/ 413067 h 742"/>
                <a:gd name="T76" fmla="*/ 397977 w 648"/>
                <a:gd name="T77" fmla="*/ 406700 h 742"/>
                <a:gd name="T78" fmla="*/ 361717 w 648"/>
                <a:gd name="T79" fmla="*/ 425005 h 742"/>
                <a:gd name="T80" fmla="*/ 355526 w 648"/>
                <a:gd name="T81" fmla="*/ 431372 h 742"/>
                <a:gd name="T82" fmla="*/ 361717 w 648"/>
                <a:gd name="T83" fmla="*/ 472758 h 742"/>
                <a:gd name="T84" fmla="*/ 351104 w 648"/>
                <a:gd name="T85" fmla="*/ 483901 h 742"/>
                <a:gd name="T86" fmla="*/ 319266 w 648"/>
                <a:gd name="T87" fmla="*/ 477534 h 742"/>
                <a:gd name="T88" fmla="*/ 313075 w 648"/>
                <a:gd name="T89" fmla="*/ 483901 h 742"/>
                <a:gd name="T90" fmla="*/ 313075 w 648"/>
                <a:gd name="T91" fmla="*/ 525287 h 742"/>
                <a:gd name="T92" fmla="*/ 300694 w 648"/>
                <a:gd name="T93" fmla="*/ 543593 h 742"/>
                <a:gd name="T94" fmla="*/ 313075 w 648"/>
                <a:gd name="T95" fmla="*/ 565877 h 742"/>
                <a:gd name="T96" fmla="*/ 294503 w 648"/>
                <a:gd name="T97" fmla="*/ 578612 h 742"/>
                <a:gd name="T98" fmla="*/ 270624 w 648"/>
                <a:gd name="T99" fmla="*/ 565877 h 742"/>
                <a:gd name="T100" fmla="*/ 247630 w 648"/>
                <a:gd name="T101" fmla="*/ 572245 h 742"/>
                <a:gd name="T102" fmla="*/ 186607 w 648"/>
                <a:gd name="T103" fmla="*/ 590550 h 742"/>
                <a:gd name="T104" fmla="*/ 144156 w 648"/>
                <a:gd name="T105" fmla="*/ 555531 h 742"/>
                <a:gd name="T106" fmla="*/ 101705 w 648"/>
                <a:gd name="T107" fmla="*/ 565877 h 742"/>
                <a:gd name="T108" fmla="*/ 53064 w 648"/>
                <a:gd name="T109" fmla="*/ 560306 h 742"/>
                <a:gd name="T110" fmla="*/ 48642 w 648"/>
                <a:gd name="T111" fmla="*/ 543593 h 742"/>
                <a:gd name="T112" fmla="*/ 30069 w 648"/>
                <a:gd name="T113" fmla="*/ 543593 h 742"/>
                <a:gd name="T114" fmla="*/ 0 w 648"/>
                <a:gd name="T115" fmla="*/ 530858 h 74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48" h="742">
                  <a:moveTo>
                    <a:pt x="0" y="667"/>
                  </a:moveTo>
                  <a:lnTo>
                    <a:pt x="7" y="548"/>
                  </a:lnTo>
                  <a:lnTo>
                    <a:pt x="0" y="496"/>
                  </a:lnTo>
                  <a:lnTo>
                    <a:pt x="34" y="444"/>
                  </a:lnTo>
                  <a:lnTo>
                    <a:pt x="12" y="408"/>
                  </a:lnTo>
                  <a:lnTo>
                    <a:pt x="12" y="369"/>
                  </a:lnTo>
                  <a:lnTo>
                    <a:pt x="0" y="333"/>
                  </a:lnTo>
                  <a:lnTo>
                    <a:pt x="12" y="304"/>
                  </a:lnTo>
                  <a:lnTo>
                    <a:pt x="48" y="283"/>
                  </a:lnTo>
                  <a:lnTo>
                    <a:pt x="48" y="267"/>
                  </a:lnTo>
                  <a:lnTo>
                    <a:pt x="27" y="215"/>
                  </a:lnTo>
                  <a:lnTo>
                    <a:pt x="34" y="156"/>
                  </a:lnTo>
                  <a:lnTo>
                    <a:pt x="27" y="140"/>
                  </a:lnTo>
                  <a:lnTo>
                    <a:pt x="0" y="127"/>
                  </a:lnTo>
                  <a:lnTo>
                    <a:pt x="7" y="44"/>
                  </a:lnTo>
                  <a:lnTo>
                    <a:pt x="20" y="29"/>
                  </a:lnTo>
                  <a:lnTo>
                    <a:pt x="122" y="0"/>
                  </a:lnTo>
                  <a:lnTo>
                    <a:pt x="177" y="29"/>
                  </a:lnTo>
                  <a:lnTo>
                    <a:pt x="182" y="73"/>
                  </a:lnTo>
                  <a:lnTo>
                    <a:pt x="197" y="88"/>
                  </a:lnTo>
                  <a:lnTo>
                    <a:pt x="163" y="184"/>
                  </a:lnTo>
                  <a:lnTo>
                    <a:pt x="170" y="200"/>
                  </a:lnTo>
                  <a:lnTo>
                    <a:pt x="182" y="208"/>
                  </a:lnTo>
                  <a:lnTo>
                    <a:pt x="225" y="192"/>
                  </a:lnTo>
                  <a:lnTo>
                    <a:pt x="246" y="244"/>
                  </a:lnTo>
                  <a:lnTo>
                    <a:pt x="294" y="221"/>
                  </a:lnTo>
                  <a:lnTo>
                    <a:pt x="354" y="259"/>
                  </a:lnTo>
                  <a:lnTo>
                    <a:pt x="397" y="259"/>
                  </a:lnTo>
                  <a:lnTo>
                    <a:pt x="416" y="296"/>
                  </a:lnTo>
                  <a:lnTo>
                    <a:pt x="457" y="275"/>
                  </a:lnTo>
                  <a:lnTo>
                    <a:pt x="505" y="288"/>
                  </a:lnTo>
                  <a:lnTo>
                    <a:pt x="519" y="267"/>
                  </a:lnTo>
                  <a:lnTo>
                    <a:pt x="586" y="283"/>
                  </a:lnTo>
                  <a:lnTo>
                    <a:pt x="606" y="356"/>
                  </a:lnTo>
                  <a:lnTo>
                    <a:pt x="648" y="444"/>
                  </a:lnTo>
                  <a:lnTo>
                    <a:pt x="627" y="488"/>
                  </a:lnTo>
                  <a:lnTo>
                    <a:pt x="538" y="511"/>
                  </a:lnTo>
                  <a:lnTo>
                    <a:pt x="476" y="519"/>
                  </a:lnTo>
                  <a:lnTo>
                    <a:pt x="450" y="511"/>
                  </a:lnTo>
                  <a:lnTo>
                    <a:pt x="409" y="534"/>
                  </a:lnTo>
                  <a:lnTo>
                    <a:pt x="402" y="542"/>
                  </a:lnTo>
                  <a:lnTo>
                    <a:pt x="409" y="594"/>
                  </a:lnTo>
                  <a:lnTo>
                    <a:pt x="397" y="608"/>
                  </a:lnTo>
                  <a:lnTo>
                    <a:pt x="361" y="600"/>
                  </a:lnTo>
                  <a:lnTo>
                    <a:pt x="354" y="608"/>
                  </a:lnTo>
                  <a:lnTo>
                    <a:pt x="354" y="660"/>
                  </a:lnTo>
                  <a:lnTo>
                    <a:pt x="340" y="683"/>
                  </a:lnTo>
                  <a:lnTo>
                    <a:pt x="354" y="711"/>
                  </a:lnTo>
                  <a:lnTo>
                    <a:pt x="333" y="727"/>
                  </a:lnTo>
                  <a:lnTo>
                    <a:pt x="306" y="711"/>
                  </a:lnTo>
                  <a:lnTo>
                    <a:pt x="280" y="719"/>
                  </a:lnTo>
                  <a:lnTo>
                    <a:pt x="211" y="742"/>
                  </a:lnTo>
                  <a:lnTo>
                    <a:pt x="163" y="698"/>
                  </a:lnTo>
                  <a:lnTo>
                    <a:pt x="115" y="711"/>
                  </a:lnTo>
                  <a:lnTo>
                    <a:pt x="60" y="704"/>
                  </a:lnTo>
                  <a:lnTo>
                    <a:pt x="55" y="683"/>
                  </a:lnTo>
                  <a:lnTo>
                    <a:pt x="34" y="683"/>
                  </a:lnTo>
                  <a:lnTo>
                    <a:pt x="0" y="667"/>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62" name="Freeform 56">
              <a:extLst>
                <a:ext uri="{FF2B5EF4-FFF2-40B4-BE49-F238E27FC236}">
                  <a16:creationId xmlns:a16="http://schemas.microsoft.com/office/drawing/2014/main" id="{7B46298D-EDDA-41E4-AE20-A8B873BEDB98}"/>
                </a:ext>
              </a:extLst>
            </p:cNvPr>
            <p:cNvSpPr>
              <a:spLocks/>
            </p:cNvSpPr>
            <p:nvPr/>
          </p:nvSpPr>
          <p:spPr bwMode="auto">
            <a:xfrm>
              <a:off x="9084806" y="2744430"/>
              <a:ext cx="276496" cy="160436"/>
            </a:xfrm>
            <a:custGeom>
              <a:avLst/>
              <a:gdLst>
                <a:gd name="T0" fmla="*/ 0 w 437"/>
                <a:gd name="T1" fmla="*/ 171635 h 283"/>
                <a:gd name="T2" fmla="*/ 12359 w 437"/>
                <a:gd name="T3" fmla="*/ 176381 h 283"/>
                <a:gd name="T4" fmla="*/ 72386 w 437"/>
                <a:gd name="T5" fmla="*/ 147907 h 283"/>
                <a:gd name="T6" fmla="*/ 103282 w 437"/>
                <a:gd name="T7" fmla="*/ 158189 h 283"/>
                <a:gd name="T8" fmla="*/ 145654 w 437"/>
                <a:gd name="T9" fmla="*/ 171635 h 283"/>
                <a:gd name="T10" fmla="*/ 156247 w 437"/>
                <a:gd name="T11" fmla="*/ 135252 h 283"/>
                <a:gd name="T12" fmla="*/ 180964 w 437"/>
                <a:gd name="T13" fmla="*/ 135252 h 283"/>
                <a:gd name="T14" fmla="*/ 217157 w 437"/>
                <a:gd name="T15" fmla="*/ 205646 h 283"/>
                <a:gd name="T16" fmla="*/ 247171 w 437"/>
                <a:gd name="T17" fmla="*/ 205646 h 283"/>
                <a:gd name="T18" fmla="*/ 271888 w 437"/>
                <a:gd name="T19" fmla="*/ 223838 h 283"/>
                <a:gd name="T20" fmla="*/ 289543 w 437"/>
                <a:gd name="T21" fmla="*/ 223838 h 283"/>
                <a:gd name="T22" fmla="*/ 320439 w 437"/>
                <a:gd name="T23" fmla="*/ 182709 h 283"/>
                <a:gd name="T24" fmla="*/ 338094 w 437"/>
                <a:gd name="T25" fmla="*/ 189036 h 283"/>
                <a:gd name="T26" fmla="*/ 356632 w 437"/>
                <a:gd name="T27" fmla="*/ 189036 h 283"/>
                <a:gd name="T28" fmla="*/ 373404 w 437"/>
                <a:gd name="T29" fmla="*/ 176381 h 283"/>
                <a:gd name="T30" fmla="*/ 367225 w 437"/>
                <a:gd name="T31" fmla="*/ 129715 h 283"/>
                <a:gd name="T32" fmla="*/ 379584 w 437"/>
                <a:gd name="T33" fmla="*/ 117060 h 283"/>
                <a:gd name="T34" fmla="*/ 385763 w 437"/>
                <a:gd name="T35" fmla="*/ 88586 h 283"/>
                <a:gd name="T36" fmla="*/ 271888 w 437"/>
                <a:gd name="T37" fmla="*/ 30847 h 283"/>
                <a:gd name="T38" fmla="*/ 259529 w 437"/>
                <a:gd name="T39" fmla="*/ 30847 h 283"/>
                <a:gd name="T40" fmla="*/ 259529 w 437"/>
                <a:gd name="T41" fmla="*/ 41129 h 283"/>
                <a:gd name="T42" fmla="*/ 229516 w 437"/>
                <a:gd name="T43" fmla="*/ 18192 h 283"/>
                <a:gd name="T44" fmla="*/ 221571 w 437"/>
                <a:gd name="T45" fmla="*/ 0 h 283"/>
                <a:gd name="T46" fmla="*/ 174785 w 437"/>
                <a:gd name="T47" fmla="*/ 12655 h 283"/>
                <a:gd name="T48" fmla="*/ 168606 w 437"/>
                <a:gd name="T49" fmla="*/ 30847 h 283"/>
                <a:gd name="T50" fmla="*/ 139475 w 437"/>
                <a:gd name="T51" fmla="*/ 49039 h 283"/>
                <a:gd name="T52" fmla="*/ 133296 w 437"/>
                <a:gd name="T53" fmla="*/ 75931 h 283"/>
                <a:gd name="T54" fmla="*/ 103282 w 437"/>
                <a:gd name="T55" fmla="*/ 59321 h 283"/>
                <a:gd name="T56" fmla="*/ 67089 w 437"/>
                <a:gd name="T57" fmla="*/ 83840 h 283"/>
                <a:gd name="T58" fmla="*/ 6179 w 437"/>
                <a:gd name="T59" fmla="*/ 100450 h 283"/>
                <a:gd name="T60" fmla="*/ 12359 w 437"/>
                <a:gd name="T61" fmla="*/ 135252 h 283"/>
                <a:gd name="T62" fmla="*/ 0 w 437"/>
                <a:gd name="T63" fmla="*/ 171635 h 2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37" h="283">
                  <a:moveTo>
                    <a:pt x="0" y="217"/>
                  </a:moveTo>
                  <a:lnTo>
                    <a:pt x="14" y="223"/>
                  </a:lnTo>
                  <a:lnTo>
                    <a:pt x="82" y="187"/>
                  </a:lnTo>
                  <a:lnTo>
                    <a:pt x="117" y="200"/>
                  </a:lnTo>
                  <a:lnTo>
                    <a:pt x="165" y="217"/>
                  </a:lnTo>
                  <a:lnTo>
                    <a:pt x="177" y="171"/>
                  </a:lnTo>
                  <a:lnTo>
                    <a:pt x="205" y="171"/>
                  </a:lnTo>
                  <a:lnTo>
                    <a:pt x="246" y="260"/>
                  </a:lnTo>
                  <a:lnTo>
                    <a:pt x="280" y="260"/>
                  </a:lnTo>
                  <a:lnTo>
                    <a:pt x="308" y="283"/>
                  </a:lnTo>
                  <a:lnTo>
                    <a:pt x="328" y="283"/>
                  </a:lnTo>
                  <a:lnTo>
                    <a:pt x="363" y="231"/>
                  </a:lnTo>
                  <a:lnTo>
                    <a:pt x="383" y="239"/>
                  </a:lnTo>
                  <a:lnTo>
                    <a:pt x="404" y="239"/>
                  </a:lnTo>
                  <a:lnTo>
                    <a:pt x="423" y="223"/>
                  </a:lnTo>
                  <a:lnTo>
                    <a:pt x="416" y="164"/>
                  </a:lnTo>
                  <a:lnTo>
                    <a:pt x="430" y="148"/>
                  </a:lnTo>
                  <a:lnTo>
                    <a:pt x="437" y="112"/>
                  </a:lnTo>
                  <a:lnTo>
                    <a:pt x="308" y="39"/>
                  </a:lnTo>
                  <a:lnTo>
                    <a:pt x="294" y="39"/>
                  </a:lnTo>
                  <a:lnTo>
                    <a:pt x="294" y="52"/>
                  </a:lnTo>
                  <a:lnTo>
                    <a:pt x="260" y="23"/>
                  </a:lnTo>
                  <a:lnTo>
                    <a:pt x="251" y="0"/>
                  </a:lnTo>
                  <a:lnTo>
                    <a:pt x="198" y="16"/>
                  </a:lnTo>
                  <a:lnTo>
                    <a:pt x="191" y="39"/>
                  </a:lnTo>
                  <a:lnTo>
                    <a:pt x="158" y="62"/>
                  </a:lnTo>
                  <a:lnTo>
                    <a:pt x="151" y="96"/>
                  </a:lnTo>
                  <a:lnTo>
                    <a:pt x="117" y="75"/>
                  </a:lnTo>
                  <a:lnTo>
                    <a:pt x="76" y="106"/>
                  </a:lnTo>
                  <a:lnTo>
                    <a:pt x="7" y="127"/>
                  </a:lnTo>
                  <a:lnTo>
                    <a:pt x="14" y="171"/>
                  </a:lnTo>
                  <a:lnTo>
                    <a:pt x="0" y="217"/>
                  </a:lnTo>
                  <a:close/>
                </a:path>
              </a:pathLst>
            </a:custGeom>
            <a:solidFill>
              <a:srgbClr val="7030A0"/>
            </a:solidFill>
            <a:ln w="1651">
              <a:solidFill>
                <a:schemeClr val="tx1">
                  <a:lumMod val="50000"/>
                  <a:lumOff val="50000"/>
                </a:schemeClr>
              </a:solidFill>
              <a:prstDash val="solid"/>
              <a:round/>
              <a:headEnd/>
              <a:tailEnd/>
            </a:ln>
          </p:spPr>
          <p:txBody>
            <a:bodyPr/>
            <a:lstStyle/>
            <a:p>
              <a:pPr>
                <a:defRPr/>
              </a:pPr>
              <a:endParaRPr lang="es-ES_tradnl"/>
            </a:p>
          </p:txBody>
        </p:sp>
        <p:sp>
          <p:nvSpPr>
            <p:cNvPr id="263" name="Freeform 57">
              <a:extLst>
                <a:ext uri="{FF2B5EF4-FFF2-40B4-BE49-F238E27FC236}">
                  <a16:creationId xmlns:a16="http://schemas.microsoft.com/office/drawing/2014/main" id="{441EEB83-D521-4956-A75B-0566FCA2C912}"/>
                </a:ext>
              </a:extLst>
            </p:cNvPr>
            <p:cNvSpPr>
              <a:spLocks/>
            </p:cNvSpPr>
            <p:nvPr/>
          </p:nvSpPr>
          <p:spPr bwMode="auto">
            <a:xfrm>
              <a:off x="8063026" y="3158604"/>
              <a:ext cx="498374" cy="442620"/>
            </a:xfrm>
            <a:custGeom>
              <a:avLst/>
              <a:gdLst>
                <a:gd name="T0" fmla="*/ 16808 w 786"/>
                <a:gd name="T1" fmla="*/ 148241 h 779"/>
                <a:gd name="T2" fmla="*/ 103503 w 786"/>
                <a:gd name="T3" fmla="*/ 148241 h 779"/>
                <a:gd name="T4" fmla="*/ 145081 w 786"/>
                <a:gd name="T5" fmla="*/ 158546 h 779"/>
                <a:gd name="T6" fmla="*/ 151273 w 786"/>
                <a:gd name="T7" fmla="*/ 206110 h 779"/>
                <a:gd name="T8" fmla="*/ 145081 w 786"/>
                <a:gd name="T9" fmla="*/ 282212 h 779"/>
                <a:gd name="T10" fmla="*/ 167196 w 786"/>
                <a:gd name="T11" fmla="*/ 323435 h 779"/>
                <a:gd name="T12" fmla="*/ 295469 w 786"/>
                <a:gd name="T13" fmla="*/ 346424 h 779"/>
                <a:gd name="T14" fmla="*/ 272468 w 786"/>
                <a:gd name="T15" fmla="*/ 389231 h 779"/>
                <a:gd name="T16" fmla="*/ 230006 w 786"/>
                <a:gd name="T17" fmla="*/ 458992 h 779"/>
                <a:gd name="T18" fmla="*/ 191966 w 786"/>
                <a:gd name="T19" fmla="*/ 500214 h 779"/>
                <a:gd name="T20" fmla="*/ 223813 w 786"/>
                <a:gd name="T21" fmla="*/ 523203 h 779"/>
                <a:gd name="T22" fmla="*/ 350316 w 786"/>
                <a:gd name="T23" fmla="*/ 576316 h 779"/>
                <a:gd name="T24" fmla="*/ 416664 w 786"/>
                <a:gd name="T25" fmla="*/ 582658 h 779"/>
                <a:gd name="T26" fmla="*/ 441434 w 786"/>
                <a:gd name="T27" fmla="*/ 558083 h 779"/>
                <a:gd name="T28" fmla="*/ 494512 w 786"/>
                <a:gd name="T29" fmla="*/ 564425 h 779"/>
                <a:gd name="T30" fmla="*/ 615708 w 786"/>
                <a:gd name="T31" fmla="*/ 589000 h 779"/>
                <a:gd name="T32" fmla="*/ 670555 w 786"/>
                <a:gd name="T33" fmla="*/ 611196 h 779"/>
                <a:gd name="T34" fmla="*/ 652862 w 786"/>
                <a:gd name="T35" fmla="*/ 576316 h 779"/>
                <a:gd name="T36" fmla="*/ 652862 w 786"/>
                <a:gd name="T37" fmla="*/ 440759 h 779"/>
                <a:gd name="T38" fmla="*/ 663478 w 786"/>
                <a:gd name="T39" fmla="*/ 370998 h 779"/>
                <a:gd name="T40" fmla="*/ 652862 w 786"/>
                <a:gd name="T41" fmla="*/ 311544 h 779"/>
                <a:gd name="T42" fmla="*/ 695325 w 786"/>
                <a:gd name="T43" fmla="*/ 271907 h 779"/>
                <a:gd name="T44" fmla="*/ 676748 w 786"/>
                <a:gd name="T45" fmla="*/ 218001 h 779"/>
                <a:gd name="T46" fmla="*/ 676748 w 786"/>
                <a:gd name="T47" fmla="*/ 158546 h 779"/>
                <a:gd name="T48" fmla="*/ 640477 w 786"/>
                <a:gd name="T49" fmla="*/ 164888 h 779"/>
                <a:gd name="T50" fmla="*/ 561745 w 786"/>
                <a:gd name="T51" fmla="*/ 123666 h 779"/>
                <a:gd name="T52" fmla="*/ 513090 w 786"/>
                <a:gd name="T53" fmla="*/ 88786 h 779"/>
                <a:gd name="T54" fmla="*/ 350316 w 786"/>
                <a:gd name="T55" fmla="*/ 76102 h 779"/>
                <a:gd name="T56" fmla="*/ 217621 w 786"/>
                <a:gd name="T57" fmla="*/ 41222 h 779"/>
                <a:gd name="T58" fmla="*/ 48655 w 786"/>
                <a:gd name="T59" fmla="*/ 41222 h 779"/>
                <a:gd name="T60" fmla="*/ 6192 w 786"/>
                <a:gd name="T61" fmla="*/ 76102 h 779"/>
                <a:gd name="T62" fmla="*/ 24770 w 786"/>
                <a:gd name="T63" fmla="*/ 105433 h 77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86" h="779">
                  <a:moveTo>
                    <a:pt x="0" y="179"/>
                  </a:moveTo>
                  <a:lnTo>
                    <a:pt x="19" y="187"/>
                  </a:lnTo>
                  <a:lnTo>
                    <a:pt x="62" y="179"/>
                  </a:lnTo>
                  <a:lnTo>
                    <a:pt x="117" y="187"/>
                  </a:lnTo>
                  <a:lnTo>
                    <a:pt x="150" y="187"/>
                  </a:lnTo>
                  <a:lnTo>
                    <a:pt x="164" y="200"/>
                  </a:lnTo>
                  <a:lnTo>
                    <a:pt x="157" y="252"/>
                  </a:lnTo>
                  <a:lnTo>
                    <a:pt x="171" y="260"/>
                  </a:lnTo>
                  <a:lnTo>
                    <a:pt x="179" y="289"/>
                  </a:lnTo>
                  <a:lnTo>
                    <a:pt x="164" y="356"/>
                  </a:lnTo>
                  <a:lnTo>
                    <a:pt x="171" y="400"/>
                  </a:lnTo>
                  <a:lnTo>
                    <a:pt x="189" y="408"/>
                  </a:lnTo>
                  <a:lnTo>
                    <a:pt x="274" y="400"/>
                  </a:lnTo>
                  <a:lnTo>
                    <a:pt x="334" y="437"/>
                  </a:lnTo>
                  <a:lnTo>
                    <a:pt x="341" y="454"/>
                  </a:lnTo>
                  <a:lnTo>
                    <a:pt x="308" y="491"/>
                  </a:lnTo>
                  <a:lnTo>
                    <a:pt x="294" y="543"/>
                  </a:lnTo>
                  <a:lnTo>
                    <a:pt x="260" y="579"/>
                  </a:lnTo>
                  <a:lnTo>
                    <a:pt x="225" y="587"/>
                  </a:lnTo>
                  <a:lnTo>
                    <a:pt x="217" y="631"/>
                  </a:lnTo>
                  <a:lnTo>
                    <a:pt x="225" y="660"/>
                  </a:lnTo>
                  <a:lnTo>
                    <a:pt x="253" y="660"/>
                  </a:lnTo>
                  <a:lnTo>
                    <a:pt x="260" y="675"/>
                  </a:lnTo>
                  <a:lnTo>
                    <a:pt x="396" y="727"/>
                  </a:lnTo>
                  <a:lnTo>
                    <a:pt x="444" y="704"/>
                  </a:lnTo>
                  <a:lnTo>
                    <a:pt x="471" y="735"/>
                  </a:lnTo>
                  <a:lnTo>
                    <a:pt x="492" y="735"/>
                  </a:lnTo>
                  <a:lnTo>
                    <a:pt x="499" y="704"/>
                  </a:lnTo>
                  <a:lnTo>
                    <a:pt x="520" y="696"/>
                  </a:lnTo>
                  <a:lnTo>
                    <a:pt x="559" y="712"/>
                  </a:lnTo>
                  <a:lnTo>
                    <a:pt x="642" y="720"/>
                  </a:lnTo>
                  <a:lnTo>
                    <a:pt x="696" y="743"/>
                  </a:lnTo>
                  <a:lnTo>
                    <a:pt x="738" y="779"/>
                  </a:lnTo>
                  <a:lnTo>
                    <a:pt x="758" y="771"/>
                  </a:lnTo>
                  <a:lnTo>
                    <a:pt x="772" y="743"/>
                  </a:lnTo>
                  <a:lnTo>
                    <a:pt x="738" y="727"/>
                  </a:lnTo>
                  <a:lnTo>
                    <a:pt x="745" y="608"/>
                  </a:lnTo>
                  <a:lnTo>
                    <a:pt x="738" y="556"/>
                  </a:lnTo>
                  <a:lnTo>
                    <a:pt x="772" y="504"/>
                  </a:lnTo>
                  <a:lnTo>
                    <a:pt x="750" y="468"/>
                  </a:lnTo>
                  <a:lnTo>
                    <a:pt x="750" y="429"/>
                  </a:lnTo>
                  <a:lnTo>
                    <a:pt x="738" y="393"/>
                  </a:lnTo>
                  <a:lnTo>
                    <a:pt x="750" y="364"/>
                  </a:lnTo>
                  <a:lnTo>
                    <a:pt x="786" y="343"/>
                  </a:lnTo>
                  <a:lnTo>
                    <a:pt x="786" y="327"/>
                  </a:lnTo>
                  <a:lnTo>
                    <a:pt x="765" y="275"/>
                  </a:lnTo>
                  <a:lnTo>
                    <a:pt x="772" y="216"/>
                  </a:lnTo>
                  <a:lnTo>
                    <a:pt x="765" y="200"/>
                  </a:lnTo>
                  <a:lnTo>
                    <a:pt x="738" y="187"/>
                  </a:lnTo>
                  <a:lnTo>
                    <a:pt x="724" y="208"/>
                  </a:lnTo>
                  <a:lnTo>
                    <a:pt x="690" y="164"/>
                  </a:lnTo>
                  <a:lnTo>
                    <a:pt x="635" y="156"/>
                  </a:lnTo>
                  <a:lnTo>
                    <a:pt x="602" y="119"/>
                  </a:lnTo>
                  <a:lnTo>
                    <a:pt x="580" y="112"/>
                  </a:lnTo>
                  <a:lnTo>
                    <a:pt x="559" y="119"/>
                  </a:lnTo>
                  <a:lnTo>
                    <a:pt x="396" y="96"/>
                  </a:lnTo>
                  <a:lnTo>
                    <a:pt x="322" y="46"/>
                  </a:lnTo>
                  <a:lnTo>
                    <a:pt x="246" y="52"/>
                  </a:lnTo>
                  <a:lnTo>
                    <a:pt x="131" y="0"/>
                  </a:lnTo>
                  <a:lnTo>
                    <a:pt x="55" y="52"/>
                  </a:lnTo>
                  <a:lnTo>
                    <a:pt x="35" y="83"/>
                  </a:lnTo>
                  <a:lnTo>
                    <a:pt x="7" y="96"/>
                  </a:lnTo>
                  <a:lnTo>
                    <a:pt x="7" y="125"/>
                  </a:lnTo>
                  <a:lnTo>
                    <a:pt x="28" y="133"/>
                  </a:lnTo>
                  <a:lnTo>
                    <a:pt x="0" y="179"/>
                  </a:lnTo>
                  <a:close/>
                </a:path>
              </a:pathLst>
            </a:custGeom>
            <a:solidFill>
              <a:srgbClr val="DCCCE8"/>
            </a:solidFill>
            <a:ln w="1651">
              <a:solidFill>
                <a:schemeClr val="tx1">
                  <a:lumMod val="50000"/>
                  <a:lumOff val="50000"/>
                </a:schemeClr>
              </a:solidFill>
              <a:prstDash val="solid"/>
              <a:round/>
              <a:headEnd/>
              <a:tailEnd/>
            </a:ln>
          </p:spPr>
          <p:txBody>
            <a:bodyPr/>
            <a:lstStyle/>
            <a:p>
              <a:pPr>
                <a:defRPr/>
              </a:pPr>
              <a:endParaRPr lang="es-ES_tradnl"/>
            </a:p>
          </p:txBody>
        </p:sp>
        <p:sp>
          <p:nvSpPr>
            <p:cNvPr id="264" name="Freeform 58">
              <a:extLst>
                <a:ext uri="{FF2B5EF4-FFF2-40B4-BE49-F238E27FC236}">
                  <a16:creationId xmlns:a16="http://schemas.microsoft.com/office/drawing/2014/main" id="{C94463FC-B8FC-40E0-B92F-1ABE297896CB}"/>
                </a:ext>
              </a:extLst>
            </p:cNvPr>
            <p:cNvSpPr>
              <a:spLocks/>
            </p:cNvSpPr>
            <p:nvPr/>
          </p:nvSpPr>
          <p:spPr bwMode="auto">
            <a:xfrm>
              <a:off x="9443226" y="3001582"/>
              <a:ext cx="719115" cy="679291"/>
            </a:xfrm>
            <a:custGeom>
              <a:avLst/>
              <a:gdLst>
                <a:gd name="T0" fmla="*/ 18563 w 1135"/>
                <a:gd name="T1" fmla="*/ 758190 h 1195"/>
                <a:gd name="T2" fmla="*/ 54806 w 1135"/>
                <a:gd name="T3" fmla="*/ 824017 h 1195"/>
                <a:gd name="T4" fmla="*/ 104308 w 1135"/>
                <a:gd name="T5" fmla="*/ 819258 h 1195"/>
                <a:gd name="T6" fmla="*/ 234251 w 1135"/>
                <a:gd name="T7" fmla="*/ 947738 h 1195"/>
                <a:gd name="T8" fmla="*/ 301432 w 1135"/>
                <a:gd name="T9" fmla="*/ 912049 h 1195"/>
                <a:gd name="T10" fmla="*/ 308504 w 1135"/>
                <a:gd name="T11" fmla="*/ 877153 h 1195"/>
                <a:gd name="T12" fmla="*/ 384525 w 1135"/>
                <a:gd name="T13" fmla="*/ 860499 h 1195"/>
                <a:gd name="T14" fmla="*/ 384525 w 1135"/>
                <a:gd name="T15" fmla="*/ 819258 h 1195"/>
                <a:gd name="T16" fmla="*/ 471153 w 1135"/>
                <a:gd name="T17" fmla="*/ 824017 h 1195"/>
                <a:gd name="T18" fmla="*/ 525959 w 1135"/>
                <a:gd name="T19" fmla="*/ 829568 h 1195"/>
                <a:gd name="T20" fmla="*/ 585185 w 1135"/>
                <a:gd name="T21" fmla="*/ 807362 h 1195"/>
                <a:gd name="T22" fmla="*/ 608168 w 1135"/>
                <a:gd name="T23" fmla="*/ 766121 h 1195"/>
                <a:gd name="T24" fmla="*/ 658554 w 1135"/>
                <a:gd name="T25" fmla="*/ 776431 h 1195"/>
                <a:gd name="T26" fmla="*/ 652366 w 1135"/>
                <a:gd name="T27" fmla="*/ 736777 h 1195"/>
                <a:gd name="T28" fmla="*/ 694796 w 1135"/>
                <a:gd name="T29" fmla="*/ 747880 h 1195"/>
                <a:gd name="T30" fmla="*/ 755790 w 1135"/>
                <a:gd name="T31" fmla="*/ 782776 h 1195"/>
                <a:gd name="T32" fmla="*/ 899876 w 1135"/>
                <a:gd name="T33" fmla="*/ 847016 h 1195"/>
                <a:gd name="T34" fmla="*/ 946726 w 1135"/>
                <a:gd name="T35" fmla="*/ 847016 h 1195"/>
                <a:gd name="T36" fmla="*/ 1003300 w 1135"/>
                <a:gd name="T37" fmla="*/ 747880 h 1195"/>
                <a:gd name="T38" fmla="*/ 936119 w 1135"/>
                <a:gd name="T39" fmla="*/ 689192 h 1195"/>
                <a:gd name="T40" fmla="*/ 899876 w 1135"/>
                <a:gd name="T41" fmla="*/ 718536 h 1195"/>
                <a:gd name="T42" fmla="*/ 815016 w 1135"/>
                <a:gd name="T43" fmla="*/ 642400 h 1195"/>
                <a:gd name="T44" fmla="*/ 772585 w 1135"/>
                <a:gd name="T45" fmla="*/ 594815 h 1195"/>
                <a:gd name="T46" fmla="*/ 711592 w 1135"/>
                <a:gd name="T47" fmla="*/ 512334 h 1195"/>
                <a:gd name="T48" fmla="*/ 621427 w 1135"/>
                <a:gd name="T49" fmla="*/ 440956 h 1195"/>
                <a:gd name="T50" fmla="*/ 555130 w 1135"/>
                <a:gd name="T51" fmla="*/ 411612 h 1195"/>
                <a:gd name="T52" fmla="*/ 500324 w 1135"/>
                <a:gd name="T53" fmla="*/ 383061 h 1195"/>
                <a:gd name="T54" fmla="*/ 542754 w 1135"/>
                <a:gd name="T55" fmla="*/ 294235 h 1195"/>
                <a:gd name="T56" fmla="*/ 542754 w 1135"/>
                <a:gd name="T57" fmla="*/ 206202 h 1195"/>
                <a:gd name="T58" fmla="*/ 511816 w 1135"/>
                <a:gd name="T59" fmla="*/ 131652 h 1195"/>
                <a:gd name="T60" fmla="*/ 506512 w 1135"/>
                <a:gd name="T61" fmla="*/ 88826 h 1195"/>
                <a:gd name="T62" fmla="*/ 489716 w 1135"/>
                <a:gd name="T63" fmla="*/ 24586 h 1195"/>
                <a:gd name="T64" fmla="*/ 458778 w 1135"/>
                <a:gd name="T65" fmla="*/ 7931 h 1195"/>
                <a:gd name="T66" fmla="*/ 319111 w 1135"/>
                <a:gd name="T67" fmla="*/ 166548 h 1195"/>
                <a:gd name="T68" fmla="*/ 282869 w 1135"/>
                <a:gd name="T69" fmla="*/ 277580 h 1195"/>
                <a:gd name="T70" fmla="*/ 319111 w 1135"/>
                <a:gd name="T71" fmla="*/ 366406 h 1195"/>
                <a:gd name="T72" fmla="*/ 295244 w 1135"/>
                <a:gd name="T73" fmla="*/ 424301 h 1195"/>
                <a:gd name="T74" fmla="*/ 107844 w 1135"/>
                <a:gd name="T75" fmla="*/ 394957 h 1195"/>
                <a:gd name="T76" fmla="*/ 132595 w 1135"/>
                <a:gd name="T77" fmla="*/ 494093 h 1195"/>
                <a:gd name="T78" fmla="*/ 107844 w 1135"/>
                <a:gd name="T79" fmla="*/ 594815 h 1195"/>
                <a:gd name="T80" fmla="*/ 83977 w 1135"/>
                <a:gd name="T81" fmla="*/ 683640 h 1195"/>
                <a:gd name="T82" fmla="*/ 41546 w 1135"/>
                <a:gd name="T83" fmla="*/ 695537 h 1195"/>
                <a:gd name="T84" fmla="*/ 18563 w 1135"/>
                <a:gd name="T85" fmla="*/ 670951 h 11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135" h="1195">
                  <a:moveTo>
                    <a:pt x="0" y="929"/>
                  </a:moveTo>
                  <a:lnTo>
                    <a:pt x="21" y="956"/>
                  </a:lnTo>
                  <a:lnTo>
                    <a:pt x="7" y="995"/>
                  </a:lnTo>
                  <a:lnTo>
                    <a:pt x="62" y="1039"/>
                  </a:lnTo>
                  <a:lnTo>
                    <a:pt x="95" y="1018"/>
                  </a:lnTo>
                  <a:lnTo>
                    <a:pt x="118" y="1033"/>
                  </a:lnTo>
                  <a:lnTo>
                    <a:pt x="212" y="1158"/>
                  </a:lnTo>
                  <a:lnTo>
                    <a:pt x="265" y="1195"/>
                  </a:lnTo>
                  <a:lnTo>
                    <a:pt x="334" y="1173"/>
                  </a:lnTo>
                  <a:lnTo>
                    <a:pt x="341" y="1150"/>
                  </a:lnTo>
                  <a:lnTo>
                    <a:pt x="334" y="1121"/>
                  </a:lnTo>
                  <a:lnTo>
                    <a:pt x="349" y="1106"/>
                  </a:lnTo>
                  <a:lnTo>
                    <a:pt x="389" y="1085"/>
                  </a:lnTo>
                  <a:lnTo>
                    <a:pt x="435" y="1085"/>
                  </a:lnTo>
                  <a:lnTo>
                    <a:pt x="430" y="1039"/>
                  </a:lnTo>
                  <a:lnTo>
                    <a:pt x="435" y="1033"/>
                  </a:lnTo>
                  <a:lnTo>
                    <a:pt x="499" y="1010"/>
                  </a:lnTo>
                  <a:lnTo>
                    <a:pt x="533" y="1039"/>
                  </a:lnTo>
                  <a:lnTo>
                    <a:pt x="566" y="1033"/>
                  </a:lnTo>
                  <a:lnTo>
                    <a:pt x="595" y="1046"/>
                  </a:lnTo>
                  <a:lnTo>
                    <a:pt x="635" y="1046"/>
                  </a:lnTo>
                  <a:lnTo>
                    <a:pt x="662" y="1018"/>
                  </a:lnTo>
                  <a:lnTo>
                    <a:pt x="681" y="1039"/>
                  </a:lnTo>
                  <a:lnTo>
                    <a:pt x="688" y="966"/>
                  </a:lnTo>
                  <a:lnTo>
                    <a:pt x="703" y="956"/>
                  </a:lnTo>
                  <a:lnTo>
                    <a:pt x="745" y="979"/>
                  </a:lnTo>
                  <a:lnTo>
                    <a:pt x="752" y="956"/>
                  </a:lnTo>
                  <a:lnTo>
                    <a:pt x="738" y="929"/>
                  </a:lnTo>
                  <a:lnTo>
                    <a:pt x="745" y="914"/>
                  </a:lnTo>
                  <a:lnTo>
                    <a:pt x="786" y="943"/>
                  </a:lnTo>
                  <a:lnTo>
                    <a:pt x="798" y="966"/>
                  </a:lnTo>
                  <a:lnTo>
                    <a:pt x="855" y="987"/>
                  </a:lnTo>
                  <a:lnTo>
                    <a:pt x="990" y="1077"/>
                  </a:lnTo>
                  <a:lnTo>
                    <a:pt x="1018" y="1068"/>
                  </a:lnTo>
                  <a:lnTo>
                    <a:pt x="1078" y="1106"/>
                  </a:lnTo>
                  <a:lnTo>
                    <a:pt x="1071" y="1068"/>
                  </a:lnTo>
                  <a:lnTo>
                    <a:pt x="1106" y="979"/>
                  </a:lnTo>
                  <a:lnTo>
                    <a:pt x="1135" y="943"/>
                  </a:lnTo>
                  <a:lnTo>
                    <a:pt x="1112" y="891"/>
                  </a:lnTo>
                  <a:lnTo>
                    <a:pt x="1059" y="869"/>
                  </a:lnTo>
                  <a:lnTo>
                    <a:pt x="1044" y="877"/>
                  </a:lnTo>
                  <a:lnTo>
                    <a:pt x="1018" y="906"/>
                  </a:lnTo>
                  <a:lnTo>
                    <a:pt x="990" y="906"/>
                  </a:lnTo>
                  <a:lnTo>
                    <a:pt x="922" y="810"/>
                  </a:lnTo>
                  <a:lnTo>
                    <a:pt x="908" y="743"/>
                  </a:lnTo>
                  <a:lnTo>
                    <a:pt x="874" y="750"/>
                  </a:lnTo>
                  <a:lnTo>
                    <a:pt x="812" y="675"/>
                  </a:lnTo>
                  <a:lnTo>
                    <a:pt x="805" y="646"/>
                  </a:lnTo>
                  <a:lnTo>
                    <a:pt x="752" y="646"/>
                  </a:lnTo>
                  <a:lnTo>
                    <a:pt x="703" y="556"/>
                  </a:lnTo>
                  <a:lnTo>
                    <a:pt x="669" y="550"/>
                  </a:lnTo>
                  <a:lnTo>
                    <a:pt x="628" y="519"/>
                  </a:lnTo>
                  <a:lnTo>
                    <a:pt x="566" y="512"/>
                  </a:lnTo>
                  <a:lnTo>
                    <a:pt x="566" y="483"/>
                  </a:lnTo>
                  <a:lnTo>
                    <a:pt x="586" y="462"/>
                  </a:lnTo>
                  <a:lnTo>
                    <a:pt x="614" y="371"/>
                  </a:lnTo>
                  <a:lnTo>
                    <a:pt x="621" y="267"/>
                  </a:lnTo>
                  <a:lnTo>
                    <a:pt x="614" y="260"/>
                  </a:lnTo>
                  <a:lnTo>
                    <a:pt x="586" y="289"/>
                  </a:lnTo>
                  <a:lnTo>
                    <a:pt x="579" y="166"/>
                  </a:lnTo>
                  <a:lnTo>
                    <a:pt x="566" y="148"/>
                  </a:lnTo>
                  <a:lnTo>
                    <a:pt x="573" y="112"/>
                  </a:lnTo>
                  <a:lnTo>
                    <a:pt x="540" y="75"/>
                  </a:lnTo>
                  <a:lnTo>
                    <a:pt x="554" y="31"/>
                  </a:lnTo>
                  <a:lnTo>
                    <a:pt x="545" y="0"/>
                  </a:lnTo>
                  <a:lnTo>
                    <a:pt x="519" y="10"/>
                  </a:lnTo>
                  <a:lnTo>
                    <a:pt x="430" y="104"/>
                  </a:lnTo>
                  <a:lnTo>
                    <a:pt x="361" y="210"/>
                  </a:lnTo>
                  <a:lnTo>
                    <a:pt x="361" y="289"/>
                  </a:lnTo>
                  <a:lnTo>
                    <a:pt x="320" y="350"/>
                  </a:lnTo>
                  <a:lnTo>
                    <a:pt x="329" y="439"/>
                  </a:lnTo>
                  <a:lnTo>
                    <a:pt x="361" y="462"/>
                  </a:lnTo>
                  <a:lnTo>
                    <a:pt x="349" y="519"/>
                  </a:lnTo>
                  <a:lnTo>
                    <a:pt x="334" y="535"/>
                  </a:lnTo>
                  <a:lnTo>
                    <a:pt x="258" y="556"/>
                  </a:lnTo>
                  <a:lnTo>
                    <a:pt x="122" y="498"/>
                  </a:lnTo>
                  <a:lnTo>
                    <a:pt x="122" y="550"/>
                  </a:lnTo>
                  <a:lnTo>
                    <a:pt x="150" y="623"/>
                  </a:lnTo>
                  <a:lnTo>
                    <a:pt x="143" y="691"/>
                  </a:lnTo>
                  <a:lnTo>
                    <a:pt x="122" y="750"/>
                  </a:lnTo>
                  <a:lnTo>
                    <a:pt x="88" y="750"/>
                  </a:lnTo>
                  <a:lnTo>
                    <a:pt x="95" y="862"/>
                  </a:lnTo>
                  <a:lnTo>
                    <a:pt x="83" y="877"/>
                  </a:lnTo>
                  <a:lnTo>
                    <a:pt x="47" y="877"/>
                  </a:lnTo>
                  <a:lnTo>
                    <a:pt x="33" y="846"/>
                  </a:lnTo>
                  <a:lnTo>
                    <a:pt x="21" y="846"/>
                  </a:lnTo>
                  <a:lnTo>
                    <a:pt x="0" y="929"/>
                  </a:lnTo>
                  <a:close/>
                </a:path>
              </a:pathLst>
            </a:custGeom>
            <a:solidFill>
              <a:srgbClr val="D9D9D9"/>
            </a:solidFill>
            <a:ln w="1651">
              <a:solidFill>
                <a:schemeClr val="tx1">
                  <a:lumMod val="50000"/>
                  <a:lumOff val="50000"/>
                </a:schemeClr>
              </a:solidFill>
              <a:prstDash val="solid"/>
              <a:round/>
              <a:headEnd/>
              <a:tailEnd/>
            </a:ln>
          </p:spPr>
          <p:txBody>
            <a:bodyPr/>
            <a:lstStyle/>
            <a:p>
              <a:pPr>
                <a:defRPr/>
              </a:pPr>
              <a:endParaRPr lang="es-ES_tradnl"/>
            </a:p>
          </p:txBody>
        </p:sp>
        <p:sp>
          <p:nvSpPr>
            <p:cNvPr id="266" name="Line 85">
              <a:extLst>
                <a:ext uri="{FF2B5EF4-FFF2-40B4-BE49-F238E27FC236}">
                  <a16:creationId xmlns:a16="http://schemas.microsoft.com/office/drawing/2014/main" id="{AA308A16-68D8-4EBD-A7F8-9AD939D04269}"/>
                </a:ext>
              </a:extLst>
            </p:cNvPr>
            <p:cNvSpPr>
              <a:spLocks noChangeShapeType="1"/>
            </p:cNvSpPr>
            <p:nvPr/>
          </p:nvSpPr>
          <p:spPr bwMode="auto">
            <a:xfrm>
              <a:off x="7529379" y="3082369"/>
              <a:ext cx="113784" cy="1137"/>
            </a:xfrm>
            <a:prstGeom prst="line">
              <a:avLst/>
            </a:prstGeom>
            <a:noFill/>
            <a:ln w="1588">
              <a:solidFill>
                <a:schemeClr val="tx1">
                  <a:lumMod val="50000"/>
                  <a:lumOff val="50000"/>
                </a:schemeClr>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267" name="Freeform 86">
              <a:extLst>
                <a:ext uri="{FF2B5EF4-FFF2-40B4-BE49-F238E27FC236}">
                  <a16:creationId xmlns:a16="http://schemas.microsoft.com/office/drawing/2014/main" id="{4A7C0CE1-7FA5-430F-9D3B-B17B41E1CF20}"/>
                </a:ext>
              </a:extLst>
            </p:cNvPr>
            <p:cNvSpPr>
              <a:spLocks/>
            </p:cNvSpPr>
            <p:nvPr/>
          </p:nvSpPr>
          <p:spPr bwMode="auto">
            <a:xfrm>
              <a:off x="9171282" y="4817575"/>
              <a:ext cx="471066" cy="436931"/>
            </a:xfrm>
            <a:custGeom>
              <a:avLst/>
              <a:gdLst>
                <a:gd name="T0" fmla="*/ 0 w 744"/>
                <a:gd name="T1" fmla="*/ 587404 h 769"/>
                <a:gd name="T2" fmla="*/ 6184 w 744"/>
                <a:gd name="T3" fmla="*/ 568379 h 769"/>
                <a:gd name="T4" fmla="*/ 25618 w 744"/>
                <a:gd name="T5" fmla="*/ 550146 h 769"/>
                <a:gd name="T6" fmla="*/ 42402 w 744"/>
                <a:gd name="T7" fmla="*/ 550146 h 769"/>
                <a:gd name="T8" fmla="*/ 54769 w 744"/>
                <a:gd name="T9" fmla="*/ 533499 h 769"/>
                <a:gd name="T10" fmla="*/ 36218 w 744"/>
                <a:gd name="T11" fmla="*/ 481972 h 769"/>
                <a:gd name="T12" fmla="*/ 60952 w 744"/>
                <a:gd name="T13" fmla="*/ 463740 h 769"/>
                <a:gd name="T14" fmla="*/ 60952 w 744"/>
                <a:gd name="T15" fmla="*/ 451056 h 769"/>
                <a:gd name="T16" fmla="*/ 42402 w 744"/>
                <a:gd name="T17" fmla="*/ 416177 h 769"/>
                <a:gd name="T18" fmla="*/ 54769 w 744"/>
                <a:gd name="T19" fmla="*/ 397944 h 769"/>
                <a:gd name="T20" fmla="*/ 78620 w 744"/>
                <a:gd name="T21" fmla="*/ 393188 h 769"/>
                <a:gd name="T22" fmla="*/ 97170 w 744"/>
                <a:gd name="T23" fmla="*/ 317087 h 769"/>
                <a:gd name="T24" fmla="*/ 115721 w 744"/>
                <a:gd name="T25" fmla="*/ 317087 h 769"/>
                <a:gd name="T26" fmla="*/ 133388 w 744"/>
                <a:gd name="T27" fmla="*/ 335320 h 769"/>
                <a:gd name="T28" fmla="*/ 139572 w 744"/>
                <a:gd name="T29" fmla="*/ 328185 h 769"/>
                <a:gd name="T30" fmla="*/ 175790 w 744"/>
                <a:gd name="T31" fmla="*/ 335320 h 769"/>
                <a:gd name="T32" fmla="*/ 186390 w 744"/>
                <a:gd name="T33" fmla="*/ 321843 h 769"/>
                <a:gd name="T34" fmla="*/ 204941 w 744"/>
                <a:gd name="T35" fmla="*/ 245743 h 769"/>
                <a:gd name="T36" fmla="*/ 272960 w 744"/>
                <a:gd name="T37" fmla="*/ 204521 h 769"/>
                <a:gd name="T38" fmla="*/ 283561 w 744"/>
                <a:gd name="T39" fmla="*/ 181532 h 769"/>
                <a:gd name="T40" fmla="*/ 338330 w 744"/>
                <a:gd name="T41" fmla="*/ 163300 h 769"/>
                <a:gd name="T42" fmla="*/ 332146 w 744"/>
                <a:gd name="T43" fmla="*/ 115737 h 769"/>
                <a:gd name="T44" fmla="*/ 350697 w 744"/>
                <a:gd name="T45" fmla="*/ 110188 h 769"/>
                <a:gd name="T46" fmla="*/ 350697 w 744"/>
                <a:gd name="T47" fmla="*/ 74515 h 769"/>
                <a:gd name="T48" fmla="*/ 363064 w 744"/>
                <a:gd name="T49" fmla="*/ 51527 h 769"/>
                <a:gd name="T50" fmla="*/ 356880 w 744"/>
                <a:gd name="T51" fmla="*/ 11098 h 769"/>
                <a:gd name="T52" fmla="*/ 374548 w 744"/>
                <a:gd name="T53" fmla="*/ 0 h 769"/>
                <a:gd name="T54" fmla="*/ 477018 w 744"/>
                <a:gd name="T55" fmla="*/ 4756 h 769"/>
                <a:gd name="T56" fmla="*/ 494685 w 744"/>
                <a:gd name="T57" fmla="*/ 29331 h 769"/>
                <a:gd name="T58" fmla="*/ 477018 w 744"/>
                <a:gd name="T59" fmla="*/ 105431 h 769"/>
                <a:gd name="T60" fmla="*/ 488502 w 744"/>
                <a:gd name="T61" fmla="*/ 133969 h 769"/>
                <a:gd name="T62" fmla="*/ 530904 w 744"/>
                <a:gd name="T63" fmla="*/ 187874 h 769"/>
                <a:gd name="T64" fmla="*/ 635141 w 744"/>
                <a:gd name="T65" fmla="*/ 216412 h 769"/>
                <a:gd name="T66" fmla="*/ 657225 w 744"/>
                <a:gd name="T67" fmla="*/ 257633 h 769"/>
                <a:gd name="T68" fmla="*/ 621007 w 744"/>
                <a:gd name="T69" fmla="*/ 280622 h 769"/>
                <a:gd name="T70" fmla="*/ 614823 w 744"/>
                <a:gd name="T71" fmla="*/ 309160 h 769"/>
                <a:gd name="T72" fmla="*/ 585672 w 744"/>
                <a:gd name="T73" fmla="*/ 335320 h 769"/>
                <a:gd name="T74" fmla="*/ 549454 w 744"/>
                <a:gd name="T75" fmla="*/ 475631 h 769"/>
                <a:gd name="T76" fmla="*/ 525603 w 744"/>
                <a:gd name="T77" fmla="*/ 504961 h 769"/>
                <a:gd name="T78" fmla="*/ 477018 w 744"/>
                <a:gd name="T79" fmla="*/ 539841 h 769"/>
                <a:gd name="T80" fmla="*/ 454051 w 744"/>
                <a:gd name="T81" fmla="*/ 587404 h 769"/>
                <a:gd name="T82" fmla="*/ 427550 w 744"/>
                <a:gd name="T83" fmla="*/ 599295 h 769"/>
                <a:gd name="T84" fmla="*/ 399282 w 744"/>
                <a:gd name="T85" fmla="*/ 592953 h 769"/>
                <a:gd name="T86" fmla="*/ 386915 w 744"/>
                <a:gd name="T87" fmla="*/ 556488 h 769"/>
                <a:gd name="T88" fmla="*/ 350697 w 744"/>
                <a:gd name="T89" fmla="*/ 533499 h 769"/>
                <a:gd name="T90" fmla="*/ 332146 w 744"/>
                <a:gd name="T91" fmla="*/ 539841 h 769"/>
                <a:gd name="T92" fmla="*/ 291511 w 744"/>
                <a:gd name="T93" fmla="*/ 533499 h 769"/>
                <a:gd name="T94" fmla="*/ 272960 w 744"/>
                <a:gd name="T95" fmla="*/ 550146 h 769"/>
                <a:gd name="T96" fmla="*/ 247343 w 744"/>
                <a:gd name="T97" fmla="*/ 556488 h 769"/>
                <a:gd name="T98" fmla="*/ 211125 w 744"/>
                <a:gd name="T99" fmla="*/ 605636 h 769"/>
                <a:gd name="T100" fmla="*/ 186390 w 744"/>
                <a:gd name="T101" fmla="*/ 609600 h 769"/>
                <a:gd name="T102" fmla="*/ 151939 w 744"/>
                <a:gd name="T103" fmla="*/ 609600 h 769"/>
                <a:gd name="T104" fmla="*/ 109538 w 744"/>
                <a:gd name="T105" fmla="*/ 581062 h 769"/>
                <a:gd name="T106" fmla="*/ 54769 w 744"/>
                <a:gd name="T107" fmla="*/ 581062 h 769"/>
                <a:gd name="T108" fmla="*/ 13251 w 744"/>
                <a:gd name="T109" fmla="*/ 592953 h 769"/>
                <a:gd name="T110" fmla="*/ 0 w 744"/>
                <a:gd name="T111" fmla="*/ 587404 h 7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44" h="769">
                  <a:moveTo>
                    <a:pt x="0" y="741"/>
                  </a:moveTo>
                  <a:lnTo>
                    <a:pt x="7" y="717"/>
                  </a:lnTo>
                  <a:lnTo>
                    <a:pt x="29" y="694"/>
                  </a:lnTo>
                  <a:lnTo>
                    <a:pt x="48" y="694"/>
                  </a:lnTo>
                  <a:lnTo>
                    <a:pt x="62" y="673"/>
                  </a:lnTo>
                  <a:lnTo>
                    <a:pt x="41" y="608"/>
                  </a:lnTo>
                  <a:lnTo>
                    <a:pt x="69" y="585"/>
                  </a:lnTo>
                  <a:lnTo>
                    <a:pt x="69" y="569"/>
                  </a:lnTo>
                  <a:lnTo>
                    <a:pt x="48" y="525"/>
                  </a:lnTo>
                  <a:lnTo>
                    <a:pt x="62" y="502"/>
                  </a:lnTo>
                  <a:lnTo>
                    <a:pt x="89" y="496"/>
                  </a:lnTo>
                  <a:lnTo>
                    <a:pt x="110" y="400"/>
                  </a:lnTo>
                  <a:lnTo>
                    <a:pt x="131" y="400"/>
                  </a:lnTo>
                  <a:lnTo>
                    <a:pt x="151" y="423"/>
                  </a:lnTo>
                  <a:lnTo>
                    <a:pt x="158" y="414"/>
                  </a:lnTo>
                  <a:lnTo>
                    <a:pt x="199" y="423"/>
                  </a:lnTo>
                  <a:lnTo>
                    <a:pt x="211" y="406"/>
                  </a:lnTo>
                  <a:lnTo>
                    <a:pt x="232" y="310"/>
                  </a:lnTo>
                  <a:lnTo>
                    <a:pt x="309" y="258"/>
                  </a:lnTo>
                  <a:lnTo>
                    <a:pt x="321" y="229"/>
                  </a:lnTo>
                  <a:lnTo>
                    <a:pt x="383" y="206"/>
                  </a:lnTo>
                  <a:lnTo>
                    <a:pt x="376" y="146"/>
                  </a:lnTo>
                  <a:lnTo>
                    <a:pt x="397" y="139"/>
                  </a:lnTo>
                  <a:lnTo>
                    <a:pt x="397" y="94"/>
                  </a:lnTo>
                  <a:lnTo>
                    <a:pt x="411" y="65"/>
                  </a:lnTo>
                  <a:lnTo>
                    <a:pt x="404" y="14"/>
                  </a:lnTo>
                  <a:lnTo>
                    <a:pt x="424" y="0"/>
                  </a:lnTo>
                  <a:lnTo>
                    <a:pt x="540" y="6"/>
                  </a:lnTo>
                  <a:lnTo>
                    <a:pt x="560" y="37"/>
                  </a:lnTo>
                  <a:lnTo>
                    <a:pt x="540" y="133"/>
                  </a:lnTo>
                  <a:lnTo>
                    <a:pt x="553" y="169"/>
                  </a:lnTo>
                  <a:lnTo>
                    <a:pt x="601" y="237"/>
                  </a:lnTo>
                  <a:lnTo>
                    <a:pt x="719" y="273"/>
                  </a:lnTo>
                  <a:lnTo>
                    <a:pt x="744" y="325"/>
                  </a:lnTo>
                  <a:lnTo>
                    <a:pt x="703" y="354"/>
                  </a:lnTo>
                  <a:lnTo>
                    <a:pt x="696" y="390"/>
                  </a:lnTo>
                  <a:lnTo>
                    <a:pt x="663" y="423"/>
                  </a:lnTo>
                  <a:lnTo>
                    <a:pt x="622" y="600"/>
                  </a:lnTo>
                  <a:lnTo>
                    <a:pt x="595" y="637"/>
                  </a:lnTo>
                  <a:lnTo>
                    <a:pt x="540" y="681"/>
                  </a:lnTo>
                  <a:lnTo>
                    <a:pt x="514" y="741"/>
                  </a:lnTo>
                  <a:lnTo>
                    <a:pt x="484" y="756"/>
                  </a:lnTo>
                  <a:lnTo>
                    <a:pt x="452" y="748"/>
                  </a:lnTo>
                  <a:lnTo>
                    <a:pt x="438" y="702"/>
                  </a:lnTo>
                  <a:lnTo>
                    <a:pt x="397" y="673"/>
                  </a:lnTo>
                  <a:lnTo>
                    <a:pt x="376" y="681"/>
                  </a:lnTo>
                  <a:lnTo>
                    <a:pt x="330" y="673"/>
                  </a:lnTo>
                  <a:lnTo>
                    <a:pt x="309" y="694"/>
                  </a:lnTo>
                  <a:lnTo>
                    <a:pt x="280" y="702"/>
                  </a:lnTo>
                  <a:lnTo>
                    <a:pt x="239" y="764"/>
                  </a:lnTo>
                  <a:lnTo>
                    <a:pt x="211" y="769"/>
                  </a:lnTo>
                  <a:lnTo>
                    <a:pt x="172" y="769"/>
                  </a:lnTo>
                  <a:lnTo>
                    <a:pt x="124" y="733"/>
                  </a:lnTo>
                  <a:lnTo>
                    <a:pt x="62" y="733"/>
                  </a:lnTo>
                  <a:lnTo>
                    <a:pt x="15" y="748"/>
                  </a:lnTo>
                  <a:lnTo>
                    <a:pt x="0" y="741"/>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68" name="Freeform 87">
              <a:extLst>
                <a:ext uri="{FF2B5EF4-FFF2-40B4-BE49-F238E27FC236}">
                  <a16:creationId xmlns:a16="http://schemas.microsoft.com/office/drawing/2014/main" id="{C3BB89DC-1FE9-461D-AB44-C44A6A01902F}"/>
                </a:ext>
              </a:extLst>
            </p:cNvPr>
            <p:cNvSpPr>
              <a:spLocks/>
            </p:cNvSpPr>
            <p:nvPr/>
          </p:nvSpPr>
          <p:spPr bwMode="auto">
            <a:xfrm>
              <a:off x="8166570" y="5128206"/>
              <a:ext cx="423277" cy="364109"/>
            </a:xfrm>
            <a:custGeom>
              <a:avLst/>
              <a:gdLst>
                <a:gd name="T0" fmla="*/ 0 w 668"/>
                <a:gd name="T1" fmla="*/ 166427 h 641"/>
                <a:gd name="T2" fmla="*/ 0 w 668"/>
                <a:gd name="T3" fmla="*/ 141860 h 641"/>
                <a:gd name="T4" fmla="*/ 46855 w 668"/>
                <a:gd name="T5" fmla="*/ 106989 h 641"/>
                <a:gd name="T6" fmla="*/ 53927 w 668"/>
                <a:gd name="T7" fmla="*/ 65778 h 641"/>
                <a:gd name="T8" fmla="*/ 84869 w 668"/>
                <a:gd name="T9" fmla="*/ 42796 h 641"/>
                <a:gd name="T10" fmla="*/ 216594 w 668"/>
                <a:gd name="T11" fmla="*/ 49136 h 641"/>
                <a:gd name="T12" fmla="*/ 306768 w 668"/>
                <a:gd name="T13" fmla="*/ 7925 h 641"/>
                <a:gd name="T14" fmla="*/ 361579 w 668"/>
                <a:gd name="T15" fmla="*/ 12680 h 641"/>
                <a:gd name="T16" fmla="*/ 397826 w 668"/>
                <a:gd name="T17" fmla="*/ 35663 h 641"/>
                <a:gd name="T18" fmla="*/ 446449 w 668"/>
                <a:gd name="T19" fmla="*/ 35663 h 641"/>
                <a:gd name="T20" fmla="*/ 482695 w 668"/>
                <a:gd name="T21" fmla="*/ 0 h 641"/>
                <a:gd name="T22" fmla="*/ 525130 w 668"/>
                <a:gd name="T23" fmla="*/ 35663 h 641"/>
                <a:gd name="T24" fmla="*/ 543695 w 668"/>
                <a:gd name="T25" fmla="*/ 18228 h 641"/>
                <a:gd name="T26" fmla="*/ 590550 w 668"/>
                <a:gd name="T27" fmla="*/ 7925 h 641"/>
                <a:gd name="T28" fmla="*/ 579941 w 668"/>
                <a:gd name="T29" fmla="*/ 72119 h 641"/>
                <a:gd name="T30" fmla="*/ 513637 w 668"/>
                <a:gd name="T31" fmla="*/ 77666 h 641"/>
                <a:gd name="T32" fmla="*/ 501260 w 668"/>
                <a:gd name="T33" fmla="*/ 95101 h 641"/>
                <a:gd name="T34" fmla="*/ 507449 w 668"/>
                <a:gd name="T35" fmla="*/ 135520 h 641"/>
                <a:gd name="T36" fmla="*/ 501260 w 668"/>
                <a:gd name="T37" fmla="*/ 148200 h 641"/>
                <a:gd name="T38" fmla="*/ 422579 w 668"/>
                <a:gd name="T39" fmla="*/ 189410 h 641"/>
                <a:gd name="T40" fmla="*/ 381029 w 668"/>
                <a:gd name="T41" fmla="*/ 260736 h 641"/>
                <a:gd name="T42" fmla="*/ 387217 w 668"/>
                <a:gd name="T43" fmla="*/ 271832 h 641"/>
                <a:gd name="T44" fmla="*/ 440260 w 668"/>
                <a:gd name="T45" fmla="*/ 247264 h 641"/>
                <a:gd name="T46" fmla="*/ 458826 w 668"/>
                <a:gd name="T47" fmla="*/ 260736 h 641"/>
                <a:gd name="T48" fmla="*/ 482695 w 668"/>
                <a:gd name="T49" fmla="*/ 318590 h 641"/>
                <a:gd name="T50" fmla="*/ 513637 w 668"/>
                <a:gd name="T51" fmla="*/ 358215 h 641"/>
                <a:gd name="T52" fmla="*/ 458826 w 668"/>
                <a:gd name="T53" fmla="*/ 448562 h 641"/>
                <a:gd name="T54" fmla="*/ 440260 w 668"/>
                <a:gd name="T55" fmla="*/ 430334 h 641"/>
                <a:gd name="T56" fmla="*/ 429652 w 668"/>
                <a:gd name="T57" fmla="*/ 430334 h 641"/>
                <a:gd name="T58" fmla="*/ 440260 w 668"/>
                <a:gd name="T59" fmla="*/ 471544 h 641"/>
                <a:gd name="T60" fmla="*/ 381029 w 668"/>
                <a:gd name="T61" fmla="*/ 508000 h 641"/>
                <a:gd name="T62" fmla="*/ 367768 w 668"/>
                <a:gd name="T63" fmla="*/ 508000 h 641"/>
                <a:gd name="T64" fmla="*/ 320029 w 668"/>
                <a:gd name="T65" fmla="*/ 471544 h 641"/>
                <a:gd name="T66" fmla="*/ 247536 w 668"/>
                <a:gd name="T67" fmla="*/ 435881 h 641"/>
                <a:gd name="T68" fmla="*/ 235159 w 668"/>
                <a:gd name="T69" fmla="*/ 413691 h 641"/>
                <a:gd name="T70" fmla="*/ 194493 w 668"/>
                <a:gd name="T71" fmla="*/ 413691 h 641"/>
                <a:gd name="T72" fmla="*/ 170623 w 668"/>
                <a:gd name="T73" fmla="*/ 401011 h 641"/>
                <a:gd name="T74" fmla="*/ 103435 w 668"/>
                <a:gd name="T75" fmla="*/ 323345 h 641"/>
                <a:gd name="T76" fmla="*/ 84869 w 668"/>
                <a:gd name="T77" fmla="*/ 290059 h 641"/>
                <a:gd name="T78" fmla="*/ 66304 w 668"/>
                <a:gd name="T79" fmla="*/ 277379 h 641"/>
                <a:gd name="T80" fmla="*/ 42435 w 668"/>
                <a:gd name="T81" fmla="*/ 230621 h 641"/>
                <a:gd name="T82" fmla="*/ 42435 w 668"/>
                <a:gd name="T83" fmla="*/ 219526 h 641"/>
                <a:gd name="T84" fmla="*/ 66304 w 668"/>
                <a:gd name="T85" fmla="*/ 224281 h 641"/>
                <a:gd name="T86" fmla="*/ 89290 w 668"/>
                <a:gd name="T87" fmla="*/ 254396 h 641"/>
                <a:gd name="T88" fmla="*/ 114927 w 668"/>
                <a:gd name="T89" fmla="*/ 254396 h 641"/>
                <a:gd name="T90" fmla="*/ 121116 w 668"/>
                <a:gd name="T91" fmla="*/ 236168 h 641"/>
                <a:gd name="T92" fmla="*/ 97246 w 668"/>
                <a:gd name="T93" fmla="*/ 230621 h 641"/>
                <a:gd name="T94" fmla="*/ 89290 w 668"/>
                <a:gd name="T95" fmla="*/ 194958 h 641"/>
                <a:gd name="T96" fmla="*/ 61000 w 668"/>
                <a:gd name="T97" fmla="*/ 183070 h 641"/>
                <a:gd name="T98" fmla="*/ 30058 w 668"/>
                <a:gd name="T99" fmla="*/ 189410 h 641"/>
                <a:gd name="T100" fmla="*/ 0 w 668"/>
                <a:gd name="T101" fmla="*/ 166427 h 6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68" h="641">
                  <a:moveTo>
                    <a:pt x="0" y="210"/>
                  </a:moveTo>
                  <a:lnTo>
                    <a:pt x="0" y="179"/>
                  </a:lnTo>
                  <a:lnTo>
                    <a:pt x="53" y="135"/>
                  </a:lnTo>
                  <a:lnTo>
                    <a:pt x="61" y="83"/>
                  </a:lnTo>
                  <a:lnTo>
                    <a:pt x="96" y="54"/>
                  </a:lnTo>
                  <a:lnTo>
                    <a:pt x="245" y="62"/>
                  </a:lnTo>
                  <a:lnTo>
                    <a:pt x="347" y="10"/>
                  </a:lnTo>
                  <a:lnTo>
                    <a:pt x="409" y="16"/>
                  </a:lnTo>
                  <a:lnTo>
                    <a:pt x="450" y="45"/>
                  </a:lnTo>
                  <a:lnTo>
                    <a:pt x="505" y="45"/>
                  </a:lnTo>
                  <a:lnTo>
                    <a:pt x="546" y="0"/>
                  </a:lnTo>
                  <a:lnTo>
                    <a:pt x="594" y="45"/>
                  </a:lnTo>
                  <a:lnTo>
                    <a:pt x="615" y="23"/>
                  </a:lnTo>
                  <a:lnTo>
                    <a:pt x="668" y="10"/>
                  </a:lnTo>
                  <a:lnTo>
                    <a:pt x="656" y="91"/>
                  </a:lnTo>
                  <a:lnTo>
                    <a:pt x="581" y="98"/>
                  </a:lnTo>
                  <a:lnTo>
                    <a:pt x="567" y="120"/>
                  </a:lnTo>
                  <a:lnTo>
                    <a:pt x="574" y="171"/>
                  </a:lnTo>
                  <a:lnTo>
                    <a:pt x="567" y="187"/>
                  </a:lnTo>
                  <a:lnTo>
                    <a:pt x="478" y="239"/>
                  </a:lnTo>
                  <a:lnTo>
                    <a:pt x="431" y="329"/>
                  </a:lnTo>
                  <a:lnTo>
                    <a:pt x="438" y="343"/>
                  </a:lnTo>
                  <a:lnTo>
                    <a:pt x="498" y="312"/>
                  </a:lnTo>
                  <a:lnTo>
                    <a:pt x="519" y="329"/>
                  </a:lnTo>
                  <a:lnTo>
                    <a:pt x="546" y="402"/>
                  </a:lnTo>
                  <a:lnTo>
                    <a:pt x="581" y="452"/>
                  </a:lnTo>
                  <a:lnTo>
                    <a:pt x="519" y="566"/>
                  </a:lnTo>
                  <a:lnTo>
                    <a:pt x="498" y="543"/>
                  </a:lnTo>
                  <a:lnTo>
                    <a:pt x="486" y="543"/>
                  </a:lnTo>
                  <a:lnTo>
                    <a:pt x="498" y="595"/>
                  </a:lnTo>
                  <a:lnTo>
                    <a:pt x="431" y="641"/>
                  </a:lnTo>
                  <a:lnTo>
                    <a:pt x="416" y="641"/>
                  </a:lnTo>
                  <a:lnTo>
                    <a:pt x="362" y="595"/>
                  </a:lnTo>
                  <a:lnTo>
                    <a:pt x="280" y="550"/>
                  </a:lnTo>
                  <a:lnTo>
                    <a:pt x="266" y="522"/>
                  </a:lnTo>
                  <a:lnTo>
                    <a:pt x="220" y="522"/>
                  </a:lnTo>
                  <a:lnTo>
                    <a:pt x="193" y="506"/>
                  </a:lnTo>
                  <a:lnTo>
                    <a:pt x="117" y="408"/>
                  </a:lnTo>
                  <a:lnTo>
                    <a:pt x="96" y="366"/>
                  </a:lnTo>
                  <a:lnTo>
                    <a:pt x="75" y="350"/>
                  </a:lnTo>
                  <a:lnTo>
                    <a:pt x="48" y="291"/>
                  </a:lnTo>
                  <a:lnTo>
                    <a:pt x="48" y="277"/>
                  </a:lnTo>
                  <a:lnTo>
                    <a:pt x="75" y="283"/>
                  </a:lnTo>
                  <a:lnTo>
                    <a:pt x="101" y="321"/>
                  </a:lnTo>
                  <a:lnTo>
                    <a:pt x="130" y="321"/>
                  </a:lnTo>
                  <a:lnTo>
                    <a:pt x="137" y="298"/>
                  </a:lnTo>
                  <a:lnTo>
                    <a:pt x="110" y="291"/>
                  </a:lnTo>
                  <a:lnTo>
                    <a:pt x="101" y="246"/>
                  </a:lnTo>
                  <a:lnTo>
                    <a:pt x="69" y="231"/>
                  </a:lnTo>
                  <a:lnTo>
                    <a:pt x="34" y="239"/>
                  </a:lnTo>
                  <a:lnTo>
                    <a:pt x="0" y="210"/>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69" name="Freeform 88">
              <a:extLst>
                <a:ext uri="{FF2B5EF4-FFF2-40B4-BE49-F238E27FC236}">
                  <a16:creationId xmlns:a16="http://schemas.microsoft.com/office/drawing/2014/main" id="{5A9531C4-7348-447E-9A05-21C276E84C12}"/>
                </a:ext>
              </a:extLst>
            </p:cNvPr>
            <p:cNvSpPr>
              <a:spLocks/>
            </p:cNvSpPr>
            <p:nvPr/>
          </p:nvSpPr>
          <p:spPr bwMode="auto">
            <a:xfrm>
              <a:off x="8421446" y="4487601"/>
              <a:ext cx="480169" cy="570058"/>
            </a:xfrm>
            <a:custGeom>
              <a:avLst/>
              <a:gdLst>
                <a:gd name="T0" fmla="*/ 31817 w 758"/>
                <a:gd name="T1" fmla="*/ 288925 h 1002"/>
                <a:gd name="T2" fmla="*/ 25630 w 758"/>
                <a:gd name="T3" fmla="*/ 193675 h 1002"/>
                <a:gd name="T4" fmla="*/ 103405 w 758"/>
                <a:gd name="T5" fmla="*/ 128588 h 1002"/>
                <a:gd name="T6" fmla="*/ 182064 w 758"/>
                <a:gd name="T7" fmla="*/ 53181 h 1002"/>
                <a:gd name="T8" fmla="*/ 211230 w 758"/>
                <a:gd name="T9" fmla="*/ 29369 h 1002"/>
                <a:gd name="T10" fmla="*/ 224487 w 758"/>
                <a:gd name="T11" fmla="*/ 0 h 1002"/>
                <a:gd name="T12" fmla="*/ 296075 w 758"/>
                <a:gd name="T13" fmla="*/ 34925 h 1002"/>
                <a:gd name="T14" fmla="*/ 399480 w 758"/>
                <a:gd name="T15" fmla="*/ 88900 h 1002"/>
                <a:gd name="T16" fmla="*/ 477255 w 758"/>
                <a:gd name="T17" fmla="*/ 140494 h 1002"/>
                <a:gd name="T18" fmla="*/ 543541 w 758"/>
                <a:gd name="T19" fmla="*/ 193675 h 1002"/>
                <a:gd name="T20" fmla="*/ 616897 w 758"/>
                <a:gd name="T21" fmla="*/ 270669 h 1002"/>
                <a:gd name="T22" fmla="*/ 555914 w 758"/>
                <a:gd name="T23" fmla="*/ 346869 h 1002"/>
                <a:gd name="T24" fmla="*/ 566520 w 758"/>
                <a:gd name="T25" fmla="*/ 418307 h 1002"/>
                <a:gd name="T26" fmla="*/ 592150 w 758"/>
                <a:gd name="T27" fmla="*/ 482600 h 1002"/>
                <a:gd name="T28" fmla="*/ 592150 w 758"/>
                <a:gd name="T29" fmla="*/ 500857 h 1002"/>
                <a:gd name="T30" fmla="*/ 585963 w 758"/>
                <a:gd name="T31" fmla="*/ 565150 h 1002"/>
                <a:gd name="T32" fmla="*/ 640759 w 758"/>
                <a:gd name="T33" fmla="*/ 635000 h 1002"/>
                <a:gd name="T34" fmla="*/ 669925 w 758"/>
                <a:gd name="T35" fmla="*/ 658019 h 1002"/>
                <a:gd name="T36" fmla="*/ 640759 w 758"/>
                <a:gd name="T37" fmla="*/ 699294 h 1002"/>
                <a:gd name="T38" fmla="*/ 585963 w 758"/>
                <a:gd name="T39" fmla="*/ 717550 h 1002"/>
                <a:gd name="T40" fmla="*/ 555914 w 758"/>
                <a:gd name="T41" fmla="*/ 795338 h 1002"/>
                <a:gd name="T42" fmla="*/ 507305 w 758"/>
                <a:gd name="T43" fmla="*/ 769144 h 1002"/>
                <a:gd name="T44" fmla="*/ 416273 w 758"/>
                <a:gd name="T45" fmla="*/ 758825 h 1002"/>
                <a:gd name="T46" fmla="*/ 344684 w 758"/>
                <a:gd name="T47" fmla="*/ 717550 h 1002"/>
                <a:gd name="T48" fmla="*/ 296075 w 758"/>
                <a:gd name="T49" fmla="*/ 611982 h 1002"/>
                <a:gd name="T50" fmla="*/ 279283 w 758"/>
                <a:gd name="T51" fmla="*/ 534194 h 1002"/>
                <a:gd name="T52" fmla="*/ 247466 w 758"/>
                <a:gd name="T53" fmla="*/ 534194 h 1002"/>
                <a:gd name="T54" fmla="*/ 253652 w 758"/>
                <a:gd name="T55" fmla="*/ 583407 h 1002"/>
                <a:gd name="T56" fmla="*/ 235092 w 758"/>
                <a:gd name="T57" fmla="*/ 583407 h 1002"/>
                <a:gd name="T58" fmla="*/ 200624 w 758"/>
                <a:gd name="T59" fmla="*/ 540544 h 1002"/>
                <a:gd name="T60" fmla="*/ 139641 w 758"/>
                <a:gd name="T61" fmla="*/ 588169 h 1002"/>
                <a:gd name="T62" fmla="*/ 103405 w 758"/>
                <a:gd name="T63" fmla="*/ 588169 h 1002"/>
                <a:gd name="T64" fmla="*/ 95451 w 758"/>
                <a:gd name="T65" fmla="*/ 540544 h 1002"/>
                <a:gd name="T66" fmla="*/ 95451 w 758"/>
                <a:gd name="T67" fmla="*/ 429419 h 1002"/>
                <a:gd name="T68" fmla="*/ 0 w 758"/>
                <a:gd name="T69" fmla="*/ 323850 h 10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58" h="1002">
                  <a:moveTo>
                    <a:pt x="0" y="408"/>
                  </a:moveTo>
                  <a:lnTo>
                    <a:pt x="36" y="364"/>
                  </a:lnTo>
                  <a:lnTo>
                    <a:pt x="48" y="325"/>
                  </a:lnTo>
                  <a:lnTo>
                    <a:pt x="29" y="244"/>
                  </a:lnTo>
                  <a:lnTo>
                    <a:pt x="62" y="177"/>
                  </a:lnTo>
                  <a:lnTo>
                    <a:pt x="117" y="162"/>
                  </a:lnTo>
                  <a:lnTo>
                    <a:pt x="184" y="104"/>
                  </a:lnTo>
                  <a:lnTo>
                    <a:pt x="206" y="67"/>
                  </a:lnTo>
                  <a:lnTo>
                    <a:pt x="232" y="50"/>
                  </a:lnTo>
                  <a:lnTo>
                    <a:pt x="239" y="37"/>
                  </a:lnTo>
                  <a:lnTo>
                    <a:pt x="232" y="0"/>
                  </a:lnTo>
                  <a:lnTo>
                    <a:pt x="254" y="0"/>
                  </a:lnTo>
                  <a:lnTo>
                    <a:pt x="308" y="37"/>
                  </a:lnTo>
                  <a:lnTo>
                    <a:pt x="335" y="44"/>
                  </a:lnTo>
                  <a:lnTo>
                    <a:pt x="349" y="37"/>
                  </a:lnTo>
                  <a:lnTo>
                    <a:pt x="452" y="112"/>
                  </a:lnTo>
                  <a:lnTo>
                    <a:pt x="493" y="162"/>
                  </a:lnTo>
                  <a:lnTo>
                    <a:pt x="540" y="177"/>
                  </a:lnTo>
                  <a:lnTo>
                    <a:pt x="555" y="208"/>
                  </a:lnTo>
                  <a:lnTo>
                    <a:pt x="615" y="244"/>
                  </a:lnTo>
                  <a:lnTo>
                    <a:pt x="663" y="252"/>
                  </a:lnTo>
                  <a:lnTo>
                    <a:pt x="698" y="341"/>
                  </a:lnTo>
                  <a:lnTo>
                    <a:pt x="670" y="408"/>
                  </a:lnTo>
                  <a:lnTo>
                    <a:pt x="629" y="437"/>
                  </a:lnTo>
                  <a:lnTo>
                    <a:pt x="622" y="473"/>
                  </a:lnTo>
                  <a:lnTo>
                    <a:pt x="641" y="527"/>
                  </a:lnTo>
                  <a:lnTo>
                    <a:pt x="648" y="593"/>
                  </a:lnTo>
                  <a:lnTo>
                    <a:pt x="670" y="608"/>
                  </a:lnTo>
                  <a:lnTo>
                    <a:pt x="677" y="631"/>
                  </a:lnTo>
                  <a:lnTo>
                    <a:pt x="670" y="631"/>
                  </a:lnTo>
                  <a:lnTo>
                    <a:pt x="691" y="681"/>
                  </a:lnTo>
                  <a:lnTo>
                    <a:pt x="663" y="712"/>
                  </a:lnTo>
                  <a:lnTo>
                    <a:pt x="698" y="748"/>
                  </a:lnTo>
                  <a:lnTo>
                    <a:pt x="725" y="800"/>
                  </a:lnTo>
                  <a:lnTo>
                    <a:pt x="744" y="808"/>
                  </a:lnTo>
                  <a:lnTo>
                    <a:pt x="758" y="829"/>
                  </a:lnTo>
                  <a:lnTo>
                    <a:pt x="758" y="889"/>
                  </a:lnTo>
                  <a:lnTo>
                    <a:pt x="725" y="881"/>
                  </a:lnTo>
                  <a:lnTo>
                    <a:pt x="677" y="889"/>
                  </a:lnTo>
                  <a:lnTo>
                    <a:pt x="663" y="904"/>
                  </a:lnTo>
                  <a:lnTo>
                    <a:pt x="648" y="979"/>
                  </a:lnTo>
                  <a:lnTo>
                    <a:pt x="629" y="1002"/>
                  </a:lnTo>
                  <a:lnTo>
                    <a:pt x="588" y="993"/>
                  </a:lnTo>
                  <a:lnTo>
                    <a:pt x="574" y="969"/>
                  </a:lnTo>
                  <a:lnTo>
                    <a:pt x="519" y="979"/>
                  </a:lnTo>
                  <a:lnTo>
                    <a:pt x="471" y="956"/>
                  </a:lnTo>
                  <a:lnTo>
                    <a:pt x="418" y="904"/>
                  </a:lnTo>
                  <a:lnTo>
                    <a:pt x="390" y="904"/>
                  </a:lnTo>
                  <a:lnTo>
                    <a:pt x="376" y="889"/>
                  </a:lnTo>
                  <a:lnTo>
                    <a:pt x="335" y="771"/>
                  </a:lnTo>
                  <a:lnTo>
                    <a:pt x="328" y="696"/>
                  </a:lnTo>
                  <a:lnTo>
                    <a:pt x="316" y="673"/>
                  </a:lnTo>
                  <a:lnTo>
                    <a:pt x="294" y="668"/>
                  </a:lnTo>
                  <a:lnTo>
                    <a:pt x="280" y="673"/>
                  </a:lnTo>
                  <a:lnTo>
                    <a:pt x="273" y="696"/>
                  </a:lnTo>
                  <a:lnTo>
                    <a:pt x="287" y="735"/>
                  </a:lnTo>
                  <a:lnTo>
                    <a:pt x="280" y="741"/>
                  </a:lnTo>
                  <a:lnTo>
                    <a:pt x="266" y="735"/>
                  </a:lnTo>
                  <a:lnTo>
                    <a:pt x="246" y="696"/>
                  </a:lnTo>
                  <a:lnTo>
                    <a:pt x="227" y="681"/>
                  </a:lnTo>
                  <a:lnTo>
                    <a:pt x="206" y="681"/>
                  </a:lnTo>
                  <a:lnTo>
                    <a:pt x="158" y="741"/>
                  </a:lnTo>
                  <a:lnTo>
                    <a:pt x="124" y="748"/>
                  </a:lnTo>
                  <a:lnTo>
                    <a:pt x="117" y="741"/>
                  </a:lnTo>
                  <a:lnTo>
                    <a:pt x="96" y="704"/>
                  </a:lnTo>
                  <a:lnTo>
                    <a:pt x="108" y="681"/>
                  </a:lnTo>
                  <a:lnTo>
                    <a:pt x="144" y="673"/>
                  </a:lnTo>
                  <a:lnTo>
                    <a:pt x="108" y="541"/>
                  </a:lnTo>
                  <a:lnTo>
                    <a:pt x="84" y="481"/>
                  </a:lnTo>
                  <a:lnTo>
                    <a:pt x="0" y="408"/>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70" name="Freeform 89">
              <a:extLst>
                <a:ext uri="{FF2B5EF4-FFF2-40B4-BE49-F238E27FC236}">
                  <a16:creationId xmlns:a16="http://schemas.microsoft.com/office/drawing/2014/main" id="{0800639B-5138-4B75-9F4E-BF9E5E92AF8C}"/>
                </a:ext>
              </a:extLst>
            </p:cNvPr>
            <p:cNvSpPr>
              <a:spLocks/>
            </p:cNvSpPr>
            <p:nvPr/>
          </p:nvSpPr>
          <p:spPr bwMode="auto">
            <a:xfrm>
              <a:off x="8819690" y="4735650"/>
              <a:ext cx="618985" cy="515442"/>
            </a:xfrm>
            <a:custGeom>
              <a:avLst/>
              <a:gdLst>
                <a:gd name="T0" fmla="*/ 16812 w 976"/>
                <a:gd name="T1" fmla="*/ 430213 h 906"/>
                <a:gd name="T2" fmla="*/ 42472 w 976"/>
                <a:gd name="T3" fmla="*/ 358775 h 906"/>
                <a:gd name="T4" fmla="*/ 114144 w 976"/>
                <a:gd name="T5" fmla="*/ 358775 h 906"/>
                <a:gd name="T6" fmla="*/ 223864 w 976"/>
                <a:gd name="T7" fmla="*/ 347663 h 906"/>
                <a:gd name="T8" fmla="*/ 283148 w 976"/>
                <a:gd name="T9" fmla="*/ 311150 h 906"/>
                <a:gd name="T10" fmla="*/ 380480 w 976"/>
                <a:gd name="T11" fmla="*/ 241300 h 906"/>
                <a:gd name="T12" fmla="*/ 471618 w 976"/>
                <a:gd name="T13" fmla="*/ 228600 h 906"/>
                <a:gd name="T14" fmla="*/ 585761 w 976"/>
                <a:gd name="T15" fmla="*/ 228600 h 906"/>
                <a:gd name="T16" fmla="*/ 615846 w 976"/>
                <a:gd name="T17" fmla="*/ 153988 h 906"/>
                <a:gd name="T18" fmla="*/ 706984 w 976"/>
                <a:gd name="T19" fmla="*/ 42863 h 906"/>
                <a:gd name="T20" fmla="*/ 736184 w 976"/>
                <a:gd name="T21" fmla="*/ 0 h 906"/>
                <a:gd name="T22" fmla="*/ 815819 w 976"/>
                <a:gd name="T23" fmla="*/ 42863 h 906"/>
                <a:gd name="T24" fmla="*/ 863600 w 976"/>
                <a:gd name="T25" fmla="*/ 112713 h 906"/>
                <a:gd name="T26" fmla="*/ 852097 w 976"/>
                <a:gd name="T27" fmla="*/ 164306 h 906"/>
                <a:gd name="T28" fmla="*/ 839709 w 976"/>
                <a:gd name="T29" fmla="*/ 223044 h 906"/>
                <a:gd name="T30" fmla="*/ 827322 w 976"/>
                <a:gd name="T31" fmla="*/ 276225 h 906"/>
                <a:gd name="T32" fmla="*/ 761844 w 976"/>
                <a:gd name="T33" fmla="*/ 317500 h 906"/>
                <a:gd name="T34" fmla="*/ 675130 w 976"/>
                <a:gd name="T35" fmla="*/ 434975 h 906"/>
                <a:gd name="T36" fmla="*/ 628234 w 976"/>
                <a:gd name="T37" fmla="*/ 441325 h 906"/>
                <a:gd name="T38" fmla="*/ 604343 w 976"/>
                <a:gd name="T39" fmla="*/ 430213 h 906"/>
                <a:gd name="T40" fmla="*/ 567180 w 976"/>
                <a:gd name="T41" fmla="*/ 506413 h 906"/>
                <a:gd name="T42" fmla="*/ 530902 w 976"/>
                <a:gd name="T43" fmla="*/ 529432 h 906"/>
                <a:gd name="T44" fmla="*/ 549483 w 976"/>
                <a:gd name="T45" fmla="*/ 577057 h 906"/>
                <a:gd name="T46" fmla="*/ 543289 w 976"/>
                <a:gd name="T47" fmla="*/ 646907 h 906"/>
                <a:gd name="T48" fmla="*/ 514090 w 976"/>
                <a:gd name="T49" fmla="*/ 663575 h 906"/>
                <a:gd name="T50" fmla="*/ 488430 w 976"/>
                <a:gd name="T51" fmla="*/ 700882 h 906"/>
                <a:gd name="T52" fmla="*/ 380480 w 976"/>
                <a:gd name="T53" fmla="*/ 719138 h 906"/>
                <a:gd name="T54" fmla="*/ 253948 w 976"/>
                <a:gd name="T55" fmla="*/ 706438 h 906"/>
                <a:gd name="T56" fmla="*/ 223864 w 976"/>
                <a:gd name="T57" fmla="*/ 688182 h 906"/>
                <a:gd name="T58" fmla="*/ 223864 w 976"/>
                <a:gd name="T59" fmla="*/ 646907 h 906"/>
                <a:gd name="T60" fmla="*/ 138034 w 976"/>
                <a:gd name="T61" fmla="*/ 623888 h 906"/>
                <a:gd name="T62" fmla="*/ 42472 w 976"/>
                <a:gd name="T63" fmla="*/ 540544 h 906"/>
                <a:gd name="T64" fmla="*/ 0 w 976"/>
                <a:gd name="T65" fmla="*/ 448469 h 9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76" h="906">
                  <a:moveTo>
                    <a:pt x="0" y="565"/>
                  </a:moveTo>
                  <a:lnTo>
                    <a:pt x="19" y="542"/>
                  </a:lnTo>
                  <a:lnTo>
                    <a:pt x="34" y="467"/>
                  </a:lnTo>
                  <a:lnTo>
                    <a:pt x="48" y="452"/>
                  </a:lnTo>
                  <a:lnTo>
                    <a:pt x="96" y="444"/>
                  </a:lnTo>
                  <a:lnTo>
                    <a:pt x="129" y="452"/>
                  </a:lnTo>
                  <a:lnTo>
                    <a:pt x="191" y="459"/>
                  </a:lnTo>
                  <a:lnTo>
                    <a:pt x="253" y="438"/>
                  </a:lnTo>
                  <a:lnTo>
                    <a:pt x="266" y="409"/>
                  </a:lnTo>
                  <a:lnTo>
                    <a:pt x="320" y="392"/>
                  </a:lnTo>
                  <a:lnTo>
                    <a:pt x="402" y="304"/>
                  </a:lnTo>
                  <a:lnTo>
                    <a:pt x="430" y="304"/>
                  </a:lnTo>
                  <a:lnTo>
                    <a:pt x="457" y="327"/>
                  </a:lnTo>
                  <a:lnTo>
                    <a:pt x="533" y="288"/>
                  </a:lnTo>
                  <a:lnTo>
                    <a:pt x="627" y="298"/>
                  </a:lnTo>
                  <a:lnTo>
                    <a:pt x="662" y="288"/>
                  </a:lnTo>
                  <a:lnTo>
                    <a:pt x="683" y="267"/>
                  </a:lnTo>
                  <a:lnTo>
                    <a:pt x="696" y="194"/>
                  </a:lnTo>
                  <a:lnTo>
                    <a:pt x="738" y="104"/>
                  </a:lnTo>
                  <a:lnTo>
                    <a:pt x="799" y="54"/>
                  </a:lnTo>
                  <a:lnTo>
                    <a:pt x="806" y="7"/>
                  </a:lnTo>
                  <a:lnTo>
                    <a:pt x="832" y="0"/>
                  </a:lnTo>
                  <a:lnTo>
                    <a:pt x="882" y="36"/>
                  </a:lnTo>
                  <a:lnTo>
                    <a:pt x="922" y="54"/>
                  </a:lnTo>
                  <a:lnTo>
                    <a:pt x="969" y="104"/>
                  </a:lnTo>
                  <a:lnTo>
                    <a:pt x="976" y="142"/>
                  </a:lnTo>
                  <a:lnTo>
                    <a:pt x="956" y="156"/>
                  </a:lnTo>
                  <a:lnTo>
                    <a:pt x="963" y="207"/>
                  </a:lnTo>
                  <a:lnTo>
                    <a:pt x="949" y="236"/>
                  </a:lnTo>
                  <a:lnTo>
                    <a:pt x="949" y="281"/>
                  </a:lnTo>
                  <a:lnTo>
                    <a:pt x="928" y="288"/>
                  </a:lnTo>
                  <a:lnTo>
                    <a:pt x="935" y="348"/>
                  </a:lnTo>
                  <a:lnTo>
                    <a:pt x="873" y="371"/>
                  </a:lnTo>
                  <a:lnTo>
                    <a:pt x="861" y="400"/>
                  </a:lnTo>
                  <a:lnTo>
                    <a:pt x="784" y="452"/>
                  </a:lnTo>
                  <a:lnTo>
                    <a:pt x="763" y="548"/>
                  </a:lnTo>
                  <a:lnTo>
                    <a:pt x="751" y="565"/>
                  </a:lnTo>
                  <a:lnTo>
                    <a:pt x="710" y="556"/>
                  </a:lnTo>
                  <a:lnTo>
                    <a:pt x="703" y="565"/>
                  </a:lnTo>
                  <a:lnTo>
                    <a:pt x="683" y="542"/>
                  </a:lnTo>
                  <a:lnTo>
                    <a:pt x="662" y="542"/>
                  </a:lnTo>
                  <a:lnTo>
                    <a:pt x="641" y="638"/>
                  </a:lnTo>
                  <a:lnTo>
                    <a:pt x="614" y="644"/>
                  </a:lnTo>
                  <a:lnTo>
                    <a:pt x="600" y="667"/>
                  </a:lnTo>
                  <a:lnTo>
                    <a:pt x="621" y="711"/>
                  </a:lnTo>
                  <a:lnTo>
                    <a:pt x="621" y="727"/>
                  </a:lnTo>
                  <a:lnTo>
                    <a:pt x="593" y="750"/>
                  </a:lnTo>
                  <a:lnTo>
                    <a:pt x="614" y="815"/>
                  </a:lnTo>
                  <a:lnTo>
                    <a:pt x="600" y="836"/>
                  </a:lnTo>
                  <a:lnTo>
                    <a:pt x="581" y="836"/>
                  </a:lnTo>
                  <a:lnTo>
                    <a:pt x="559" y="859"/>
                  </a:lnTo>
                  <a:lnTo>
                    <a:pt x="552" y="883"/>
                  </a:lnTo>
                  <a:lnTo>
                    <a:pt x="505" y="883"/>
                  </a:lnTo>
                  <a:lnTo>
                    <a:pt x="430" y="906"/>
                  </a:lnTo>
                  <a:lnTo>
                    <a:pt x="320" y="883"/>
                  </a:lnTo>
                  <a:lnTo>
                    <a:pt x="287" y="890"/>
                  </a:lnTo>
                  <a:lnTo>
                    <a:pt x="266" y="867"/>
                  </a:lnTo>
                  <a:lnTo>
                    <a:pt x="253" y="867"/>
                  </a:lnTo>
                  <a:lnTo>
                    <a:pt x="246" y="859"/>
                  </a:lnTo>
                  <a:lnTo>
                    <a:pt x="253" y="815"/>
                  </a:lnTo>
                  <a:lnTo>
                    <a:pt x="239" y="800"/>
                  </a:lnTo>
                  <a:lnTo>
                    <a:pt x="156" y="786"/>
                  </a:lnTo>
                  <a:lnTo>
                    <a:pt x="69" y="717"/>
                  </a:lnTo>
                  <a:lnTo>
                    <a:pt x="48" y="681"/>
                  </a:lnTo>
                  <a:lnTo>
                    <a:pt x="41" y="631"/>
                  </a:lnTo>
                  <a:lnTo>
                    <a:pt x="0" y="565"/>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71" name="Freeform 90">
              <a:extLst>
                <a:ext uri="{FF2B5EF4-FFF2-40B4-BE49-F238E27FC236}">
                  <a16:creationId xmlns:a16="http://schemas.microsoft.com/office/drawing/2014/main" id="{7930E577-69B7-4F7A-99BA-D1814001A950}"/>
                </a:ext>
              </a:extLst>
            </p:cNvPr>
            <p:cNvSpPr>
              <a:spLocks/>
            </p:cNvSpPr>
            <p:nvPr/>
          </p:nvSpPr>
          <p:spPr bwMode="auto">
            <a:xfrm>
              <a:off x="7851388" y="4656002"/>
              <a:ext cx="423277" cy="534785"/>
            </a:xfrm>
            <a:custGeom>
              <a:avLst/>
              <a:gdLst>
                <a:gd name="T0" fmla="*/ 0 w 669"/>
                <a:gd name="T1" fmla="*/ 358394 h 941"/>
                <a:gd name="T2" fmla="*/ 6179 w 669"/>
                <a:gd name="T3" fmla="*/ 305269 h 941"/>
                <a:gd name="T4" fmla="*/ 42371 w 669"/>
                <a:gd name="T5" fmla="*/ 253730 h 941"/>
                <a:gd name="T6" fmla="*/ 97101 w 669"/>
                <a:gd name="T7" fmla="*/ 100699 h 941"/>
                <a:gd name="T8" fmla="*/ 168602 w 669"/>
                <a:gd name="T9" fmla="*/ 65811 h 941"/>
                <a:gd name="T10" fmla="*/ 200381 w 669"/>
                <a:gd name="T11" fmla="*/ 70569 h 941"/>
                <a:gd name="T12" fmla="*/ 223332 w 669"/>
                <a:gd name="T13" fmla="*/ 29338 h 941"/>
                <a:gd name="T14" fmla="*/ 223332 w 669"/>
                <a:gd name="T15" fmla="*/ 12687 h 941"/>
                <a:gd name="T16" fmla="*/ 210974 w 669"/>
                <a:gd name="T17" fmla="*/ 0 h 941"/>
                <a:gd name="T18" fmla="*/ 301896 w 669"/>
                <a:gd name="T19" fmla="*/ 12687 h 941"/>
                <a:gd name="T20" fmla="*/ 312488 w 669"/>
                <a:gd name="T21" fmla="*/ 53918 h 941"/>
                <a:gd name="T22" fmla="*/ 385755 w 669"/>
                <a:gd name="T23" fmla="*/ 41231 h 941"/>
                <a:gd name="T24" fmla="*/ 417534 w 669"/>
                <a:gd name="T25" fmla="*/ 100699 h 941"/>
                <a:gd name="T26" fmla="*/ 428127 w 669"/>
                <a:gd name="T27" fmla="*/ 105457 h 941"/>
                <a:gd name="T28" fmla="*/ 487270 w 669"/>
                <a:gd name="T29" fmla="*/ 88806 h 941"/>
                <a:gd name="T30" fmla="*/ 519048 w 669"/>
                <a:gd name="T31" fmla="*/ 128451 h 941"/>
                <a:gd name="T32" fmla="*/ 579957 w 669"/>
                <a:gd name="T33" fmla="*/ 154617 h 941"/>
                <a:gd name="T34" fmla="*/ 590550 w 669"/>
                <a:gd name="T35" fmla="*/ 187919 h 941"/>
                <a:gd name="T36" fmla="*/ 579957 w 669"/>
                <a:gd name="T37" fmla="*/ 216463 h 941"/>
                <a:gd name="T38" fmla="*/ 561420 w 669"/>
                <a:gd name="T39" fmla="*/ 229150 h 941"/>
                <a:gd name="T40" fmla="*/ 519048 w 669"/>
                <a:gd name="T41" fmla="*/ 224393 h 941"/>
                <a:gd name="T42" fmla="*/ 462553 w 669"/>
                <a:gd name="T43" fmla="*/ 241044 h 941"/>
                <a:gd name="T44" fmla="*/ 453726 w 669"/>
                <a:gd name="T45" fmla="*/ 275931 h 941"/>
                <a:gd name="T46" fmla="*/ 434306 w 669"/>
                <a:gd name="T47" fmla="*/ 294961 h 941"/>
                <a:gd name="T48" fmla="*/ 434306 w 669"/>
                <a:gd name="T49" fmla="*/ 313198 h 941"/>
                <a:gd name="T50" fmla="*/ 476677 w 669"/>
                <a:gd name="T51" fmla="*/ 323506 h 941"/>
                <a:gd name="T52" fmla="*/ 487270 w 669"/>
                <a:gd name="T53" fmla="*/ 340157 h 941"/>
                <a:gd name="T54" fmla="*/ 512869 w 669"/>
                <a:gd name="T55" fmla="*/ 445613 h 941"/>
                <a:gd name="T56" fmla="*/ 487270 w 669"/>
                <a:gd name="T57" fmla="*/ 453543 h 941"/>
                <a:gd name="T58" fmla="*/ 482856 w 669"/>
                <a:gd name="T59" fmla="*/ 470194 h 941"/>
                <a:gd name="T60" fmla="*/ 501394 w 669"/>
                <a:gd name="T61" fmla="*/ 505081 h 941"/>
                <a:gd name="T62" fmla="*/ 506690 w 669"/>
                <a:gd name="T63" fmla="*/ 541555 h 941"/>
                <a:gd name="T64" fmla="*/ 487270 w 669"/>
                <a:gd name="T65" fmla="*/ 665249 h 941"/>
                <a:gd name="T66" fmla="*/ 501394 w 669"/>
                <a:gd name="T67" fmla="*/ 688243 h 941"/>
                <a:gd name="T68" fmla="*/ 525228 w 669"/>
                <a:gd name="T69" fmla="*/ 700136 h 941"/>
                <a:gd name="T70" fmla="*/ 494332 w 669"/>
                <a:gd name="T71" fmla="*/ 700136 h 941"/>
                <a:gd name="T72" fmla="*/ 462553 w 669"/>
                <a:gd name="T73" fmla="*/ 746125 h 941"/>
                <a:gd name="T74" fmla="*/ 446664 w 669"/>
                <a:gd name="T75" fmla="*/ 706480 h 941"/>
                <a:gd name="T76" fmla="*/ 326612 w 669"/>
                <a:gd name="T77" fmla="*/ 576443 h 941"/>
                <a:gd name="T78" fmla="*/ 278062 w 669"/>
                <a:gd name="T79" fmla="*/ 546313 h 941"/>
                <a:gd name="T80" fmla="*/ 240987 w 669"/>
                <a:gd name="T81" fmla="*/ 488430 h 941"/>
                <a:gd name="T82" fmla="*/ 235690 w 669"/>
                <a:gd name="T83" fmla="*/ 516975 h 941"/>
                <a:gd name="T84" fmla="*/ 259524 w 669"/>
                <a:gd name="T85" fmla="*/ 552656 h 941"/>
                <a:gd name="T86" fmla="*/ 253345 w 669"/>
                <a:gd name="T87" fmla="*/ 559792 h 941"/>
                <a:gd name="T88" fmla="*/ 235690 w 669"/>
                <a:gd name="T89" fmla="*/ 559792 h 941"/>
                <a:gd name="T90" fmla="*/ 206560 w 669"/>
                <a:gd name="T91" fmla="*/ 533626 h 941"/>
                <a:gd name="T92" fmla="*/ 168602 w 669"/>
                <a:gd name="T93" fmla="*/ 523318 h 941"/>
                <a:gd name="T94" fmla="*/ 150065 w 669"/>
                <a:gd name="T95" fmla="*/ 493981 h 941"/>
                <a:gd name="T96" fmla="*/ 143886 w 669"/>
                <a:gd name="T97" fmla="*/ 511425 h 941"/>
                <a:gd name="T98" fmla="*/ 164189 w 669"/>
                <a:gd name="T99" fmla="*/ 541555 h 941"/>
                <a:gd name="T100" fmla="*/ 67088 w 669"/>
                <a:gd name="T101" fmla="*/ 533626 h 941"/>
                <a:gd name="T102" fmla="*/ 23834 w 669"/>
                <a:gd name="T103" fmla="*/ 546313 h 941"/>
                <a:gd name="T104" fmla="*/ 6179 w 669"/>
                <a:gd name="T105" fmla="*/ 445613 h 941"/>
                <a:gd name="T106" fmla="*/ 18537 w 669"/>
                <a:gd name="T107" fmla="*/ 422619 h 941"/>
                <a:gd name="T108" fmla="*/ 0 w 669"/>
                <a:gd name="T109" fmla="*/ 358394 h 9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69" h="941">
                  <a:moveTo>
                    <a:pt x="0" y="452"/>
                  </a:moveTo>
                  <a:lnTo>
                    <a:pt x="7" y="385"/>
                  </a:lnTo>
                  <a:lnTo>
                    <a:pt x="48" y="320"/>
                  </a:lnTo>
                  <a:lnTo>
                    <a:pt x="110" y="127"/>
                  </a:lnTo>
                  <a:lnTo>
                    <a:pt x="191" y="83"/>
                  </a:lnTo>
                  <a:lnTo>
                    <a:pt x="227" y="89"/>
                  </a:lnTo>
                  <a:lnTo>
                    <a:pt x="253" y="37"/>
                  </a:lnTo>
                  <a:lnTo>
                    <a:pt x="253" y="16"/>
                  </a:lnTo>
                  <a:lnTo>
                    <a:pt x="239" y="0"/>
                  </a:lnTo>
                  <a:lnTo>
                    <a:pt x="342" y="16"/>
                  </a:lnTo>
                  <a:lnTo>
                    <a:pt x="354" y="68"/>
                  </a:lnTo>
                  <a:lnTo>
                    <a:pt x="437" y="52"/>
                  </a:lnTo>
                  <a:lnTo>
                    <a:pt x="473" y="127"/>
                  </a:lnTo>
                  <a:lnTo>
                    <a:pt x="485" y="133"/>
                  </a:lnTo>
                  <a:lnTo>
                    <a:pt x="552" y="112"/>
                  </a:lnTo>
                  <a:lnTo>
                    <a:pt x="588" y="162"/>
                  </a:lnTo>
                  <a:lnTo>
                    <a:pt x="657" y="195"/>
                  </a:lnTo>
                  <a:lnTo>
                    <a:pt x="669" y="237"/>
                  </a:lnTo>
                  <a:lnTo>
                    <a:pt x="657" y="273"/>
                  </a:lnTo>
                  <a:lnTo>
                    <a:pt x="636" y="289"/>
                  </a:lnTo>
                  <a:lnTo>
                    <a:pt x="588" y="283"/>
                  </a:lnTo>
                  <a:lnTo>
                    <a:pt x="524" y="304"/>
                  </a:lnTo>
                  <a:lnTo>
                    <a:pt x="514" y="348"/>
                  </a:lnTo>
                  <a:lnTo>
                    <a:pt x="492" y="372"/>
                  </a:lnTo>
                  <a:lnTo>
                    <a:pt x="492" y="395"/>
                  </a:lnTo>
                  <a:lnTo>
                    <a:pt x="540" y="408"/>
                  </a:lnTo>
                  <a:lnTo>
                    <a:pt x="552" y="429"/>
                  </a:lnTo>
                  <a:lnTo>
                    <a:pt x="581" y="562"/>
                  </a:lnTo>
                  <a:lnTo>
                    <a:pt x="552" y="572"/>
                  </a:lnTo>
                  <a:lnTo>
                    <a:pt x="547" y="593"/>
                  </a:lnTo>
                  <a:lnTo>
                    <a:pt x="568" y="637"/>
                  </a:lnTo>
                  <a:lnTo>
                    <a:pt x="574" y="683"/>
                  </a:lnTo>
                  <a:lnTo>
                    <a:pt x="552" y="839"/>
                  </a:lnTo>
                  <a:lnTo>
                    <a:pt x="568" y="868"/>
                  </a:lnTo>
                  <a:lnTo>
                    <a:pt x="595" y="883"/>
                  </a:lnTo>
                  <a:lnTo>
                    <a:pt x="560" y="883"/>
                  </a:lnTo>
                  <a:lnTo>
                    <a:pt x="524" y="941"/>
                  </a:lnTo>
                  <a:lnTo>
                    <a:pt x="506" y="891"/>
                  </a:lnTo>
                  <a:lnTo>
                    <a:pt x="370" y="727"/>
                  </a:lnTo>
                  <a:lnTo>
                    <a:pt x="315" y="689"/>
                  </a:lnTo>
                  <a:lnTo>
                    <a:pt x="273" y="616"/>
                  </a:lnTo>
                  <a:lnTo>
                    <a:pt x="267" y="652"/>
                  </a:lnTo>
                  <a:lnTo>
                    <a:pt x="294" y="697"/>
                  </a:lnTo>
                  <a:lnTo>
                    <a:pt x="287" y="706"/>
                  </a:lnTo>
                  <a:lnTo>
                    <a:pt x="267" y="706"/>
                  </a:lnTo>
                  <a:lnTo>
                    <a:pt x="234" y="673"/>
                  </a:lnTo>
                  <a:lnTo>
                    <a:pt x="191" y="660"/>
                  </a:lnTo>
                  <a:lnTo>
                    <a:pt x="170" y="623"/>
                  </a:lnTo>
                  <a:lnTo>
                    <a:pt x="163" y="645"/>
                  </a:lnTo>
                  <a:lnTo>
                    <a:pt x="186" y="683"/>
                  </a:lnTo>
                  <a:lnTo>
                    <a:pt x="76" y="673"/>
                  </a:lnTo>
                  <a:lnTo>
                    <a:pt x="27" y="689"/>
                  </a:lnTo>
                  <a:lnTo>
                    <a:pt x="7" y="562"/>
                  </a:lnTo>
                  <a:lnTo>
                    <a:pt x="21" y="533"/>
                  </a:lnTo>
                  <a:lnTo>
                    <a:pt x="0" y="452"/>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72" name="Freeform 91">
              <a:extLst>
                <a:ext uri="{FF2B5EF4-FFF2-40B4-BE49-F238E27FC236}">
                  <a16:creationId xmlns:a16="http://schemas.microsoft.com/office/drawing/2014/main" id="{F6714C31-8E3A-4BF2-ACE2-4659B3C1E300}"/>
                </a:ext>
              </a:extLst>
            </p:cNvPr>
            <p:cNvSpPr>
              <a:spLocks/>
            </p:cNvSpPr>
            <p:nvPr/>
          </p:nvSpPr>
          <p:spPr bwMode="auto">
            <a:xfrm>
              <a:off x="8816276" y="4579767"/>
              <a:ext cx="571196" cy="417587"/>
            </a:xfrm>
            <a:custGeom>
              <a:avLst/>
              <a:gdLst>
                <a:gd name="T0" fmla="*/ 0 w 901"/>
                <a:gd name="T1" fmla="*/ 246856 h 734"/>
                <a:gd name="T2" fmla="*/ 6191 w 901"/>
                <a:gd name="T3" fmla="*/ 218281 h 734"/>
                <a:gd name="T4" fmla="*/ 42455 w 901"/>
                <a:gd name="T5" fmla="*/ 195262 h 734"/>
                <a:gd name="T6" fmla="*/ 67221 w 901"/>
                <a:gd name="T7" fmla="*/ 142081 h 734"/>
                <a:gd name="T8" fmla="*/ 36264 w 901"/>
                <a:gd name="T9" fmla="*/ 71437 h 734"/>
                <a:gd name="T10" fmla="*/ 42455 w 901"/>
                <a:gd name="T11" fmla="*/ 59531 h 734"/>
                <a:gd name="T12" fmla="*/ 54838 w 901"/>
                <a:gd name="T13" fmla="*/ 59531 h 734"/>
                <a:gd name="T14" fmla="*/ 103485 w 901"/>
                <a:gd name="T15" fmla="*/ 71437 h 734"/>
                <a:gd name="T16" fmla="*/ 193703 w 901"/>
                <a:gd name="T17" fmla="*/ 77787 h 734"/>
                <a:gd name="T18" fmla="*/ 241466 w 901"/>
                <a:gd name="T19" fmla="*/ 48419 h 734"/>
                <a:gd name="T20" fmla="*/ 302495 w 901"/>
                <a:gd name="T21" fmla="*/ 59531 h 734"/>
                <a:gd name="T22" fmla="*/ 319301 w 901"/>
                <a:gd name="T23" fmla="*/ 23812 h 734"/>
                <a:gd name="T24" fmla="*/ 357334 w 901"/>
                <a:gd name="T25" fmla="*/ 48419 h 734"/>
                <a:gd name="T26" fmla="*/ 386522 w 901"/>
                <a:gd name="T27" fmla="*/ 54769 h 734"/>
                <a:gd name="T28" fmla="*/ 398905 w 901"/>
                <a:gd name="T29" fmla="*/ 30162 h 734"/>
                <a:gd name="T30" fmla="*/ 441360 w 901"/>
                <a:gd name="T31" fmla="*/ 18256 h 734"/>
                <a:gd name="T32" fmla="*/ 482047 w 901"/>
                <a:gd name="T33" fmla="*/ 36512 h 734"/>
                <a:gd name="T34" fmla="*/ 520080 w 901"/>
                <a:gd name="T35" fmla="*/ 23812 h 734"/>
                <a:gd name="T36" fmla="*/ 549268 w 901"/>
                <a:gd name="T37" fmla="*/ 42862 h 734"/>
                <a:gd name="T38" fmla="*/ 591723 w 901"/>
                <a:gd name="T39" fmla="*/ 23812 h 734"/>
                <a:gd name="T40" fmla="*/ 627988 w 901"/>
                <a:gd name="T41" fmla="*/ 30162 h 734"/>
                <a:gd name="T42" fmla="*/ 646562 w 901"/>
                <a:gd name="T43" fmla="*/ 23812 h 734"/>
                <a:gd name="T44" fmla="*/ 650984 w 901"/>
                <a:gd name="T45" fmla="*/ 5556 h 734"/>
                <a:gd name="T46" fmla="*/ 670443 w 901"/>
                <a:gd name="T47" fmla="*/ 11906 h 734"/>
                <a:gd name="T48" fmla="*/ 712899 w 901"/>
                <a:gd name="T49" fmla="*/ 0 h 734"/>
                <a:gd name="T50" fmla="*/ 725281 w 901"/>
                <a:gd name="T51" fmla="*/ 11906 h 734"/>
                <a:gd name="T52" fmla="*/ 725281 w 901"/>
                <a:gd name="T53" fmla="*/ 54769 h 734"/>
                <a:gd name="T54" fmla="*/ 742087 w 901"/>
                <a:gd name="T55" fmla="*/ 65087 h 734"/>
                <a:gd name="T56" fmla="*/ 772159 w 901"/>
                <a:gd name="T57" fmla="*/ 71437 h 734"/>
                <a:gd name="T58" fmla="*/ 796925 w 901"/>
                <a:gd name="T59" fmla="*/ 135731 h 734"/>
                <a:gd name="T60" fmla="*/ 786311 w 901"/>
                <a:gd name="T61" fmla="*/ 172244 h 734"/>
                <a:gd name="T62" fmla="*/ 742087 w 901"/>
                <a:gd name="T63" fmla="*/ 218281 h 734"/>
                <a:gd name="T64" fmla="*/ 719090 w 901"/>
                <a:gd name="T65" fmla="*/ 223837 h 734"/>
                <a:gd name="T66" fmla="*/ 712899 w 901"/>
                <a:gd name="T67" fmla="*/ 261144 h 734"/>
                <a:gd name="T68" fmla="*/ 658945 w 901"/>
                <a:gd name="T69" fmla="*/ 300831 h 734"/>
                <a:gd name="T70" fmla="*/ 621796 w 901"/>
                <a:gd name="T71" fmla="*/ 372268 h 734"/>
                <a:gd name="T72" fmla="*/ 610298 w 901"/>
                <a:gd name="T73" fmla="*/ 430212 h 734"/>
                <a:gd name="T74" fmla="*/ 591723 w 901"/>
                <a:gd name="T75" fmla="*/ 446881 h 734"/>
                <a:gd name="T76" fmla="*/ 560766 w 901"/>
                <a:gd name="T77" fmla="*/ 454818 h 734"/>
                <a:gd name="T78" fmla="*/ 477624 w 901"/>
                <a:gd name="T79" fmla="*/ 446881 h 734"/>
                <a:gd name="T80" fmla="*/ 410403 w 901"/>
                <a:gd name="T81" fmla="*/ 477837 h 734"/>
                <a:gd name="T82" fmla="*/ 386522 w 901"/>
                <a:gd name="T83" fmla="*/ 459581 h 734"/>
                <a:gd name="T84" fmla="*/ 361756 w 901"/>
                <a:gd name="T85" fmla="*/ 459581 h 734"/>
                <a:gd name="T86" fmla="*/ 289228 w 901"/>
                <a:gd name="T87" fmla="*/ 529431 h 734"/>
                <a:gd name="T88" fmla="*/ 241466 w 901"/>
                <a:gd name="T89" fmla="*/ 542925 h 734"/>
                <a:gd name="T90" fmla="*/ 229967 w 901"/>
                <a:gd name="T91" fmla="*/ 565943 h 734"/>
                <a:gd name="T92" fmla="*/ 175129 w 901"/>
                <a:gd name="T93" fmla="*/ 582612 h 734"/>
                <a:gd name="T94" fmla="*/ 120291 w 901"/>
                <a:gd name="T95" fmla="*/ 577056 h 734"/>
                <a:gd name="T96" fmla="*/ 120291 w 901"/>
                <a:gd name="T97" fmla="*/ 529431 h 734"/>
                <a:gd name="T98" fmla="*/ 107908 w 901"/>
                <a:gd name="T99" fmla="*/ 512762 h 734"/>
                <a:gd name="T100" fmla="*/ 91102 w 901"/>
                <a:gd name="T101" fmla="*/ 506412 h 734"/>
                <a:gd name="T102" fmla="*/ 67221 w 901"/>
                <a:gd name="T103" fmla="*/ 465137 h 734"/>
                <a:gd name="T104" fmla="*/ 36264 w 901"/>
                <a:gd name="T105" fmla="*/ 436562 h 734"/>
                <a:gd name="T106" fmla="*/ 61030 w 901"/>
                <a:gd name="T107" fmla="*/ 411956 h 734"/>
                <a:gd name="T108" fmla="*/ 42455 w 901"/>
                <a:gd name="T109" fmla="*/ 372268 h 734"/>
                <a:gd name="T110" fmla="*/ 48647 w 901"/>
                <a:gd name="T111" fmla="*/ 372268 h 734"/>
                <a:gd name="T112" fmla="*/ 42455 w 901"/>
                <a:gd name="T113" fmla="*/ 354012 h 734"/>
                <a:gd name="T114" fmla="*/ 22997 w 901"/>
                <a:gd name="T115" fmla="*/ 342106 h 734"/>
                <a:gd name="T116" fmla="*/ 16805 w 901"/>
                <a:gd name="T117" fmla="*/ 289719 h 734"/>
                <a:gd name="T118" fmla="*/ 0 w 901"/>
                <a:gd name="T119" fmla="*/ 246856 h 73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01" h="734">
                  <a:moveTo>
                    <a:pt x="0" y="311"/>
                  </a:moveTo>
                  <a:lnTo>
                    <a:pt x="7" y="275"/>
                  </a:lnTo>
                  <a:lnTo>
                    <a:pt x="48" y="246"/>
                  </a:lnTo>
                  <a:lnTo>
                    <a:pt x="76" y="179"/>
                  </a:lnTo>
                  <a:lnTo>
                    <a:pt x="41" y="90"/>
                  </a:lnTo>
                  <a:lnTo>
                    <a:pt x="48" y="75"/>
                  </a:lnTo>
                  <a:lnTo>
                    <a:pt x="62" y="75"/>
                  </a:lnTo>
                  <a:lnTo>
                    <a:pt x="117" y="90"/>
                  </a:lnTo>
                  <a:lnTo>
                    <a:pt x="219" y="98"/>
                  </a:lnTo>
                  <a:lnTo>
                    <a:pt x="273" y="61"/>
                  </a:lnTo>
                  <a:lnTo>
                    <a:pt x="342" y="75"/>
                  </a:lnTo>
                  <a:lnTo>
                    <a:pt x="361" y="30"/>
                  </a:lnTo>
                  <a:lnTo>
                    <a:pt x="404" y="61"/>
                  </a:lnTo>
                  <a:lnTo>
                    <a:pt x="437" y="69"/>
                  </a:lnTo>
                  <a:lnTo>
                    <a:pt x="451" y="38"/>
                  </a:lnTo>
                  <a:lnTo>
                    <a:pt x="499" y="23"/>
                  </a:lnTo>
                  <a:lnTo>
                    <a:pt x="545" y="46"/>
                  </a:lnTo>
                  <a:lnTo>
                    <a:pt x="588" y="30"/>
                  </a:lnTo>
                  <a:lnTo>
                    <a:pt x="621" y="54"/>
                  </a:lnTo>
                  <a:lnTo>
                    <a:pt x="669" y="30"/>
                  </a:lnTo>
                  <a:lnTo>
                    <a:pt x="710" y="38"/>
                  </a:lnTo>
                  <a:lnTo>
                    <a:pt x="731" y="30"/>
                  </a:lnTo>
                  <a:lnTo>
                    <a:pt x="736" y="7"/>
                  </a:lnTo>
                  <a:lnTo>
                    <a:pt x="758" y="15"/>
                  </a:lnTo>
                  <a:lnTo>
                    <a:pt x="806" y="0"/>
                  </a:lnTo>
                  <a:lnTo>
                    <a:pt x="820" y="15"/>
                  </a:lnTo>
                  <a:lnTo>
                    <a:pt x="820" y="69"/>
                  </a:lnTo>
                  <a:lnTo>
                    <a:pt x="839" y="82"/>
                  </a:lnTo>
                  <a:lnTo>
                    <a:pt x="873" y="90"/>
                  </a:lnTo>
                  <a:lnTo>
                    <a:pt x="901" y="171"/>
                  </a:lnTo>
                  <a:lnTo>
                    <a:pt x="889" y="217"/>
                  </a:lnTo>
                  <a:lnTo>
                    <a:pt x="839" y="275"/>
                  </a:lnTo>
                  <a:lnTo>
                    <a:pt x="813" y="282"/>
                  </a:lnTo>
                  <a:lnTo>
                    <a:pt x="806" y="329"/>
                  </a:lnTo>
                  <a:lnTo>
                    <a:pt x="745" y="379"/>
                  </a:lnTo>
                  <a:lnTo>
                    <a:pt x="703" y="469"/>
                  </a:lnTo>
                  <a:lnTo>
                    <a:pt x="690" y="542"/>
                  </a:lnTo>
                  <a:lnTo>
                    <a:pt x="669" y="563"/>
                  </a:lnTo>
                  <a:lnTo>
                    <a:pt x="634" y="573"/>
                  </a:lnTo>
                  <a:lnTo>
                    <a:pt x="540" y="563"/>
                  </a:lnTo>
                  <a:lnTo>
                    <a:pt x="464" y="602"/>
                  </a:lnTo>
                  <a:lnTo>
                    <a:pt x="437" y="579"/>
                  </a:lnTo>
                  <a:lnTo>
                    <a:pt x="409" y="579"/>
                  </a:lnTo>
                  <a:lnTo>
                    <a:pt x="327" y="667"/>
                  </a:lnTo>
                  <a:lnTo>
                    <a:pt x="273" y="684"/>
                  </a:lnTo>
                  <a:lnTo>
                    <a:pt x="260" y="713"/>
                  </a:lnTo>
                  <a:lnTo>
                    <a:pt x="198" y="734"/>
                  </a:lnTo>
                  <a:lnTo>
                    <a:pt x="136" y="727"/>
                  </a:lnTo>
                  <a:lnTo>
                    <a:pt x="136" y="667"/>
                  </a:lnTo>
                  <a:lnTo>
                    <a:pt x="122" y="646"/>
                  </a:lnTo>
                  <a:lnTo>
                    <a:pt x="103" y="638"/>
                  </a:lnTo>
                  <a:lnTo>
                    <a:pt x="76" y="586"/>
                  </a:lnTo>
                  <a:lnTo>
                    <a:pt x="41" y="550"/>
                  </a:lnTo>
                  <a:lnTo>
                    <a:pt x="69" y="519"/>
                  </a:lnTo>
                  <a:lnTo>
                    <a:pt x="48" y="469"/>
                  </a:lnTo>
                  <a:lnTo>
                    <a:pt x="55" y="469"/>
                  </a:lnTo>
                  <a:lnTo>
                    <a:pt x="48" y="446"/>
                  </a:lnTo>
                  <a:lnTo>
                    <a:pt x="26" y="431"/>
                  </a:lnTo>
                  <a:lnTo>
                    <a:pt x="19" y="365"/>
                  </a:lnTo>
                  <a:lnTo>
                    <a:pt x="0" y="311"/>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73" name="Freeform 92">
              <a:extLst>
                <a:ext uri="{FF2B5EF4-FFF2-40B4-BE49-F238E27FC236}">
                  <a16:creationId xmlns:a16="http://schemas.microsoft.com/office/drawing/2014/main" id="{164C3C1B-FF4E-4FA3-B94D-4BC0B345B536}"/>
                </a:ext>
              </a:extLst>
            </p:cNvPr>
            <p:cNvSpPr>
              <a:spLocks/>
            </p:cNvSpPr>
            <p:nvPr/>
          </p:nvSpPr>
          <p:spPr bwMode="auto">
            <a:xfrm>
              <a:off x="8439651" y="5031489"/>
              <a:ext cx="540474" cy="353869"/>
            </a:xfrm>
            <a:custGeom>
              <a:avLst/>
              <a:gdLst>
                <a:gd name="T0" fmla="*/ 0 w 853"/>
                <a:gd name="T1" fmla="*/ 395924 h 621"/>
                <a:gd name="T2" fmla="*/ 6188 w 853"/>
                <a:gd name="T3" fmla="*/ 407055 h 621"/>
                <a:gd name="T4" fmla="*/ 59229 w 853"/>
                <a:gd name="T5" fmla="*/ 382409 h 621"/>
                <a:gd name="T6" fmla="*/ 77793 w 853"/>
                <a:gd name="T7" fmla="*/ 395924 h 621"/>
                <a:gd name="T8" fmla="*/ 101661 w 853"/>
                <a:gd name="T9" fmla="*/ 453962 h 621"/>
                <a:gd name="T10" fmla="*/ 132602 w 853"/>
                <a:gd name="T11" fmla="*/ 493713 h 621"/>
                <a:gd name="T12" fmla="*/ 156470 w 853"/>
                <a:gd name="T13" fmla="*/ 448396 h 621"/>
                <a:gd name="T14" fmla="*/ 264320 w 853"/>
                <a:gd name="T15" fmla="*/ 395924 h 621"/>
                <a:gd name="T16" fmla="*/ 343881 w 853"/>
                <a:gd name="T17" fmla="*/ 418980 h 621"/>
                <a:gd name="T18" fmla="*/ 380125 w 853"/>
                <a:gd name="T19" fmla="*/ 407055 h 621"/>
                <a:gd name="T20" fmla="*/ 403993 w 853"/>
                <a:gd name="T21" fmla="*/ 376049 h 621"/>
                <a:gd name="T22" fmla="*/ 451730 w 853"/>
                <a:gd name="T23" fmla="*/ 347428 h 621"/>
                <a:gd name="T24" fmla="*/ 481786 w 853"/>
                <a:gd name="T25" fmla="*/ 294956 h 621"/>
                <a:gd name="T26" fmla="*/ 572840 w 853"/>
                <a:gd name="T27" fmla="*/ 294956 h 621"/>
                <a:gd name="T28" fmla="*/ 627648 w 853"/>
                <a:gd name="T29" fmla="*/ 270310 h 621"/>
                <a:gd name="T30" fmla="*/ 754062 w 853"/>
                <a:gd name="T31" fmla="*/ 276670 h 621"/>
                <a:gd name="T32" fmla="*/ 747874 w 853"/>
                <a:gd name="T33" fmla="*/ 270310 h 621"/>
                <a:gd name="T34" fmla="*/ 754062 w 853"/>
                <a:gd name="T35" fmla="*/ 235329 h 621"/>
                <a:gd name="T36" fmla="*/ 741686 w 853"/>
                <a:gd name="T37" fmla="*/ 223403 h 621"/>
                <a:gd name="T38" fmla="*/ 668313 w 853"/>
                <a:gd name="T39" fmla="*/ 212273 h 621"/>
                <a:gd name="T40" fmla="*/ 591404 w 853"/>
                <a:gd name="T41" fmla="*/ 157416 h 621"/>
                <a:gd name="T42" fmla="*/ 572840 w 853"/>
                <a:gd name="T43" fmla="*/ 128795 h 621"/>
                <a:gd name="T44" fmla="*/ 566652 w 853"/>
                <a:gd name="T45" fmla="*/ 89043 h 621"/>
                <a:gd name="T46" fmla="*/ 530407 w 853"/>
                <a:gd name="T47" fmla="*/ 36571 h 621"/>
                <a:gd name="T48" fmla="*/ 494163 w 853"/>
                <a:gd name="T49" fmla="*/ 29416 h 621"/>
                <a:gd name="T50" fmla="*/ 481786 w 853"/>
                <a:gd name="T51" fmla="*/ 10335 h 621"/>
                <a:gd name="T52" fmla="*/ 433166 w 853"/>
                <a:gd name="T53" fmla="*/ 18286 h 621"/>
                <a:gd name="T54" fmla="*/ 390733 w 853"/>
                <a:gd name="T55" fmla="*/ 0 h 621"/>
                <a:gd name="T56" fmla="*/ 350069 w 853"/>
                <a:gd name="T57" fmla="*/ 6360 h 621"/>
                <a:gd name="T58" fmla="*/ 343881 w 853"/>
                <a:gd name="T59" fmla="*/ 53267 h 621"/>
                <a:gd name="T60" fmla="*/ 295260 w 853"/>
                <a:gd name="T61" fmla="*/ 59627 h 621"/>
                <a:gd name="T62" fmla="*/ 209511 w 853"/>
                <a:gd name="T63" fmla="*/ 142310 h 621"/>
                <a:gd name="T64" fmla="*/ 198903 w 853"/>
                <a:gd name="T65" fmla="*/ 206708 h 621"/>
                <a:gd name="T66" fmla="*/ 132602 w 853"/>
                <a:gd name="T67" fmla="*/ 212273 h 621"/>
                <a:gd name="T68" fmla="*/ 120226 w 853"/>
                <a:gd name="T69" fmla="*/ 229763 h 621"/>
                <a:gd name="T70" fmla="*/ 126414 w 853"/>
                <a:gd name="T71" fmla="*/ 270310 h 621"/>
                <a:gd name="T72" fmla="*/ 120226 w 853"/>
                <a:gd name="T73" fmla="*/ 283030 h 621"/>
                <a:gd name="T74" fmla="*/ 41549 w 853"/>
                <a:gd name="T75" fmla="*/ 324372 h 621"/>
                <a:gd name="T76" fmla="*/ 0 w 853"/>
                <a:gd name="T77" fmla="*/ 395924 h 62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3" h="621">
                  <a:moveTo>
                    <a:pt x="0" y="498"/>
                  </a:moveTo>
                  <a:lnTo>
                    <a:pt x="7" y="512"/>
                  </a:lnTo>
                  <a:lnTo>
                    <a:pt x="67" y="481"/>
                  </a:lnTo>
                  <a:lnTo>
                    <a:pt x="88" y="498"/>
                  </a:lnTo>
                  <a:lnTo>
                    <a:pt x="115" y="571"/>
                  </a:lnTo>
                  <a:lnTo>
                    <a:pt x="150" y="621"/>
                  </a:lnTo>
                  <a:lnTo>
                    <a:pt x="177" y="564"/>
                  </a:lnTo>
                  <a:lnTo>
                    <a:pt x="299" y="498"/>
                  </a:lnTo>
                  <a:lnTo>
                    <a:pt x="389" y="527"/>
                  </a:lnTo>
                  <a:lnTo>
                    <a:pt x="430" y="512"/>
                  </a:lnTo>
                  <a:lnTo>
                    <a:pt x="457" y="473"/>
                  </a:lnTo>
                  <a:lnTo>
                    <a:pt x="511" y="437"/>
                  </a:lnTo>
                  <a:lnTo>
                    <a:pt x="545" y="371"/>
                  </a:lnTo>
                  <a:lnTo>
                    <a:pt x="648" y="371"/>
                  </a:lnTo>
                  <a:lnTo>
                    <a:pt x="710" y="340"/>
                  </a:lnTo>
                  <a:lnTo>
                    <a:pt x="853" y="348"/>
                  </a:lnTo>
                  <a:lnTo>
                    <a:pt x="846" y="340"/>
                  </a:lnTo>
                  <a:lnTo>
                    <a:pt x="853" y="296"/>
                  </a:lnTo>
                  <a:lnTo>
                    <a:pt x="839" y="281"/>
                  </a:lnTo>
                  <a:lnTo>
                    <a:pt x="756" y="267"/>
                  </a:lnTo>
                  <a:lnTo>
                    <a:pt x="669" y="198"/>
                  </a:lnTo>
                  <a:lnTo>
                    <a:pt x="648" y="162"/>
                  </a:lnTo>
                  <a:lnTo>
                    <a:pt x="641" y="112"/>
                  </a:lnTo>
                  <a:lnTo>
                    <a:pt x="600" y="46"/>
                  </a:lnTo>
                  <a:lnTo>
                    <a:pt x="559" y="37"/>
                  </a:lnTo>
                  <a:lnTo>
                    <a:pt x="545" y="13"/>
                  </a:lnTo>
                  <a:lnTo>
                    <a:pt x="490" y="23"/>
                  </a:lnTo>
                  <a:lnTo>
                    <a:pt x="442" y="0"/>
                  </a:lnTo>
                  <a:lnTo>
                    <a:pt x="396" y="8"/>
                  </a:lnTo>
                  <a:lnTo>
                    <a:pt x="389" y="67"/>
                  </a:lnTo>
                  <a:lnTo>
                    <a:pt x="334" y="75"/>
                  </a:lnTo>
                  <a:lnTo>
                    <a:pt x="237" y="179"/>
                  </a:lnTo>
                  <a:lnTo>
                    <a:pt x="225" y="260"/>
                  </a:lnTo>
                  <a:lnTo>
                    <a:pt x="150" y="267"/>
                  </a:lnTo>
                  <a:lnTo>
                    <a:pt x="136" y="289"/>
                  </a:lnTo>
                  <a:lnTo>
                    <a:pt x="143" y="340"/>
                  </a:lnTo>
                  <a:lnTo>
                    <a:pt x="136" y="356"/>
                  </a:lnTo>
                  <a:lnTo>
                    <a:pt x="47" y="408"/>
                  </a:lnTo>
                  <a:lnTo>
                    <a:pt x="0" y="498"/>
                  </a:lnTo>
                  <a:close/>
                </a:path>
              </a:pathLst>
            </a:custGeom>
            <a:solidFill>
              <a:srgbClr val="7F7F7F"/>
            </a:solidFill>
            <a:ln w="1651">
              <a:solidFill>
                <a:schemeClr val="tx1">
                  <a:lumMod val="50000"/>
                  <a:lumOff val="50000"/>
                </a:schemeClr>
              </a:solidFill>
              <a:prstDash val="solid"/>
              <a:round/>
              <a:headEnd/>
              <a:tailEnd/>
            </a:ln>
          </p:spPr>
          <p:txBody>
            <a:bodyPr/>
            <a:lstStyle/>
            <a:p>
              <a:pPr>
                <a:defRPr/>
              </a:pPr>
              <a:endParaRPr lang="es-ES_tradnl"/>
            </a:p>
          </p:txBody>
        </p:sp>
        <p:sp>
          <p:nvSpPr>
            <p:cNvPr id="274" name="Freeform 93">
              <a:extLst>
                <a:ext uri="{FF2B5EF4-FFF2-40B4-BE49-F238E27FC236}">
                  <a16:creationId xmlns:a16="http://schemas.microsoft.com/office/drawing/2014/main" id="{AA71C2D7-1FA1-418D-9991-D44897308ED2}"/>
                </a:ext>
              </a:extLst>
            </p:cNvPr>
            <p:cNvSpPr>
              <a:spLocks/>
            </p:cNvSpPr>
            <p:nvPr/>
          </p:nvSpPr>
          <p:spPr bwMode="auto">
            <a:xfrm>
              <a:off x="8163156" y="4699240"/>
              <a:ext cx="557542" cy="463101"/>
            </a:xfrm>
            <a:custGeom>
              <a:avLst/>
              <a:gdLst>
                <a:gd name="T0" fmla="*/ 0 w 880"/>
                <a:gd name="T1" fmla="*/ 186205649 h 816"/>
                <a:gd name="T2" fmla="*/ 25003378 w 880"/>
                <a:gd name="T3" fmla="*/ 143572485 h 816"/>
                <a:gd name="T4" fmla="*/ 112516967 w 880"/>
                <a:gd name="T5" fmla="*/ 134168215 h 816"/>
                <a:gd name="T6" fmla="*/ 138301755 w 880"/>
                <a:gd name="T7" fmla="*/ 101566430 h 816"/>
                <a:gd name="T8" fmla="*/ 156273320 w 880"/>
                <a:gd name="T9" fmla="*/ 54545081 h 816"/>
                <a:gd name="T10" fmla="*/ 245348847 w 880"/>
                <a:gd name="T11" fmla="*/ 0 h 816"/>
                <a:gd name="T12" fmla="*/ 288323788 w 880"/>
                <a:gd name="T13" fmla="*/ 8777160 h 816"/>
                <a:gd name="T14" fmla="*/ 276603511 w 880"/>
                <a:gd name="T15" fmla="*/ 32601785 h 816"/>
                <a:gd name="T16" fmla="*/ 319578452 w 880"/>
                <a:gd name="T17" fmla="*/ 23197515 h 816"/>
                <a:gd name="T18" fmla="*/ 403966399 w 880"/>
                <a:gd name="T19" fmla="*/ 106582515 h 816"/>
                <a:gd name="T20" fmla="*/ 403966399 w 880"/>
                <a:gd name="T21" fmla="*/ 194356491 h 816"/>
                <a:gd name="T22" fmla="*/ 410998212 w 880"/>
                <a:gd name="T23" fmla="*/ 231973570 h 816"/>
                <a:gd name="T24" fmla="*/ 443034287 w 880"/>
                <a:gd name="T25" fmla="*/ 231973570 h 816"/>
                <a:gd name="T26" fmla="*/ 496948096 w 880"/>
                <a:gd name="T27" fmla="*/ 194356491 h 816"/>
                <a:gd name="T28" fmla="*/ 527421349 w 880"/>
                <a:gd name="T29" fmla="*/ 228211704 h 816"/>
                <a:gd name="T30" fmla="*/ 543830091 w 880"/>
                <a:gd name="T31" fmla="*/ 228211704 h 816"/>
                <a:gd name="T32" fmla="*/ 538361100 w 880"/>
                <a:gd name="T33" fmla="*/ 189340406 h 816"/>
                <a:gd name="T34" fmla="*/ 566490121 w 880"/>
                <a:gd name="T35" fmla="*/ 189340406 h 816"/>
                <a:gd name="T36" fmla="*/ 581336042 w 880"/>
                <a:gd name="T37" fmla="*/ 250782110 h 816"/>
                <a:gd name="T38" fmla="*/ 624310984 w 880"/>
                <a:gd name="T39" fmla="*/ 334167110 h 816"/>
                <a:gd name="T40" fmla="*/ 687601722 w 880"/>
                <a:gd name="T41" fmla="*/ 366768895 h 816"/>
                <a:gd name="T42" fmla="*/ 646189602 w 880"/>
                <a:gd name="T43" fmla="*/ 408774950 h 816"/>
                <a:gd name="T44" fmla="*/ 527421349 w 880"/>
                <a:gd name="T45" fmla="*/ 478993814 h 816"/>
                <a:gd name="T46" fmla="*/ 469600486 w 880"/>
                <a:gd name="T47" fmla="*/ 500937110 h 816"/>
                <a:gd name="T48" fmla="*/ 400059345 w 880"/>
                <a:gd name="T49" fmla="*/ 500937110 h 816"/>
                <a:gd name="T50" fmla="*/ 325048328 w 880"/>
                <a:gd name="T51" fmla="*/ 482755680 h 816"/>
                <a:gd name="T52" fmla="*/ 196904029 w 880"/>
                <a:gd name="T53" fmla="*/ 511595599 h 816"/>
                <a:gd name="T54" fmla="*/ 59383685 w 880"/>
                <a:gd name="T55" fmla="*/ 497175244 h 816"/>
                <a:gd name="T56" fmla="*/ 64072149 w 880"/>
                <a:gd name="T57" fmla="*/ 381189250 h 816"/>
                <a:gd name="T58" fmla="*/ 42974942 w 880"/>
                <a:gd name="T59" fmla="*/ 324762840 h 816"/>
                <a:gd name="T60" fmla="*/ 69541141 w 880"/>
                <a:gd name="T61" fmla="*/ 305327191 h 816"/>
                <a:gd name="T62" fmla="*/ 37505950 w 880"/>
                <a:gd name="T63" fmla="*/ 208776055 h 8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80" h="816">
                  <a:moveTo>
                    <a:pt x="0" y="320"/>
                  </a:moveTo>
                  <a:lnTo>
                    <a:pt x="0" y="297"/>
                  </a:lnTo>
                  <a:lnTo>
                    <a:pt x="22" y="273"/>
                  </a:lnTo>
                  <a:lnTo>
                    <a:pt x="32" y="229"/>
                  </a:lnTo>
                  <a:lnTo>
                    <a:pt x="96" y="208"/>
                  </a:lnTo>
                  <a:lnTo>
                    <a:pt x="144" y="214"/>
                  </a:lnTo>
                  <a:lnTo>
                    <a:pt x="165" y="198"/>
                  </a:lnTo>
                  <a:lnTo>
                    <a:pt x="177" y="162"/>
                  </a:lnTo>
                  <a:lnTo>
                    <a:pt x="165" y="120"/>
                  </a:lnTo>
                  <a:lnTo>
                    <a:pt x="200" y="87"/>
                  </a:lnTo>
                  <a:lnTo>
                    <a:pt x="261" y="95"/>
                  </a:lnTo>
                  <a:lnTo>
                    <a:pt x="314" y="0"/>
                  </a:lnTo>
                  <a:lnTo>
                    <a:pt x="354" y="0"/>
                  </a:lnTo>
                  <a:lnTo>
                    <a:pt x="369" y="14"/>
                  </a:lnTo>
                  <a:lnTo>
                    <a:pt x="342" y="37"/>
                  </a:lnTo>
                  <a:lnTo>
                    <a:pt x="354" y="52"/>
                  </a:lnTo>
                  <a:lnTo>
                    <a:pt x="376" y="58"/>
                  </a:lnTo>
                  <a:lnTo>
                    <a:pt x="409" y="37"/>
                  </a:lnTo>
                  <a:lnTo>
                    <a:pt x="493" y="110"/>
                  </a:lnTo>
                  <a:lnTo>
                    <a:pt x="517" y="170"/>
                  </a:lnTo>
                  <a:lnTo>
                    <a:pt x="553" y="302"/>
                  </a:lnTo>
                  <a:lnTo>
                    <a:pt x="517" y="310"/>
                  </a:lnTo>
                  <a:lnTo>
                    <a:pt x="505" y="333"/>
                  </a:lnTo>
                  <a:lnTo>
                    <a:pt x="526" y="370"/>
                  </a:lnTo>
                  <a:lnTo>
                    <a:pt x="533" y="377"/>
                  </a:lnTo>
                  <a:lnTo>
                    <a:pt x="567" y="370"/>
                  </a:lnTo>
                  <a:lnTo>
                    <a:pt x="615" y="310"/>
                  </a:lnTo>
                  <a:lnTo>
                    <a:pt x="636" y="310"/>
                  </a:lnTo>
                  <a:lnTo>
                    <a:pt x="655" y="325"/>
                  </a:lnTo>
                  <a:lnTo>
                    <a:pt x="675" y="364"/>
                  </a:lnTo>
                  <a:lnTo>
                    <a:pt x="689" y="370"/>
                  </a:lnTo>
                  <a:lnTo>
                    <a:pt x="696" y="364"/>
                  </a:lnTo>
                  <a:lnTo>
                    <a:pt x="682" y="325"/>
                  </a:lnTo>
                  <a:lnTo>
                    <a:pt x="689" y="302"/>
                  </a:lnTo>
                  <a:lnTo>
                    <a:pt x="703" y="297"/>
                  </a:lnTo>
                  <a:lnTo>
                    <a:pt x="725" y="302"/>
                  </a:lnTo>
                  <a:lnTo>
                    <a:pt x="737" y="325"/>
                  </a:lnTo>
                  <a:lnTo>
                    <a:pt x="744" y="400"/>
                  </a:lnTo>
                  <a:lnTo>
                    <a:pt x="785" y="518"/>
                  </a:lnTo>
                  <a:lnTo>
                    <a:pt x="799" y="533"/>
                  </a:lnTo>
                  <a:lnTo>
                    <a:pt x="827" y="533"/>
                  </a:lnTo>
                  <a:lnTo>
                    <a:pt x="880" y="585"/>
                  </a:lnTo>
                  <a:lnTo>
                    <a:pt x="834" y="593"/>
                  </a:lnTo>
                  <a:lnTo>
                    <a:pt x="827" y="652"/>
                  </a:lnTo>
                  <a:lnTo>
                    <a:pt x="772" y="660"/>
                  </a:lnTo>
                  <a:lnTo>
                    <a:pt x="675" y="764"/>
                  </a:lnTo>
                  <a:lnTo>
                    <a:pt x="622" y="777"/>
                  </a:lnTo>
                  <a:lnTo>
                    <a:pt x="601" y="799"/>
                  </a:lnTo>
                  <a:lnTo>
                    <a:pt x="553" y="754"/>
                  </a:lnTo>
                  <a:lnTo>
                    <a:pt x="512" y="799"/>
                  </a:lnTo>
                  <a:lnTo>
                    <a:pt x="457" y="799"/>
                  </a:lnTo>
                  <a:lnTo>
                    <a:pt x="416" y="770"/>
                  </a:lnTo>
                  <a:lnTo>
                    <a:pt x="354" y="764"/>
                  </a:lnTo>
                  <a:lnTo>
                    <a:pt x="252" y="816"/>
                  </a:lnTo>
                  <a:lnTo>
                    <a:pt x="103" y="808"/>
                  </a:lnTo>
                  <a:lnTo>
                    <a:pt x="76" y="793"/>
                  </a:lnTo>
                  <a:lnTo>
                    <a:pt x="60" y="764"/>
                  </a:lnTo>
                  <a:lnTo>
                    <a:pt x="82" y="608"/>
                  </a:lnTo>
                  <a:lnTo>
                    <a:pt x="76" y="562"/>
                  </a:lnTo>
                  <a:lnTo>
                    <a:pt x="55" y="518"/>
                  </a:lnTo>
                  <a:lnTo>
                    <a:pt x="60" y="497"/>
                  </a:lnTo>
                  <a:lnTo>
                    <a:pt x="89" y="487"/>
                  </a:lnTo>
                  <a:lnTo>
                    <a:pt x="60" y="354"/>
                  </a:lnTo>
                  <a:lnTo>
                    <a:pt x="48" y="333"/>
                  </a:lnTo>
                  <a:lnTo>
                    <a:pt x="0" y="320"/>
                  </a:lnTo>
                  <a:close/>
                </a:path>
              </a:pathLst>
            </a:custGeom>
            <a:solidFill>
              <a:srgbClr val="7F7F7F"/>
            </a:solidFill>
            <a:ln w="1651">
              <a:solidFill>
                <a:schemeClr val="tx1">
                  <a:lumMod val="50000"/>
                  <a:lumOff val="50000"/>
                </a:schemeClr>
              </a:solidFill>
              <a:prstDash val="solid"/>
              <a:round/>
              <a:headEnd/>
              <a:tailEnd/>
            </a:ln>
          </p:spPr>
          <p:txBody>
            <a:bodyPr/>
            <a:lstStyle/>
            <a:p>
              <a:endParaRPr lang="es-ES"/>
            </a:p>
          </p:txBody>
        </p:sp>
        <p:sp>
          <p:nvSpPr>
            <p:cNvPr id="275" name="Freeform 104">
              <a:extLst>
                <a:ext uri="{FF2B5EF4-FFF2-40B4-BE49-F238E27FC236}">
                  <a16:creationId xmlns:a16="http://schemas.microsoft.com/office/drawing/2014/main" id="{9BBDBF2B-5AB9-41BB-935A-D4BEF205F67E}"/>
                </a:ext>
              </a:extLst>
            </p:cNvPr>
            <p:cNvSpPr>
              <a:spLocks/>
            </p:cNvSpPr>
            <p:nvPr/>
          </p:nvSpPr>
          <p:spPr bwMode="auto">
            <a:xfrm>
              <a:off x="9054085" y="3526127"/>
              <a:ext cx="575747" cy="438068"/>
            </a:xfrm>
            <a:custGeom>
              <a:avLst/>
              <a:gdLst>
                <a:gd name="T0" fmla="*/ 0 w 909"/>
                <a:gd name="T1" fmla="*/ 105295 h 772"/>
                <a:gd name="T2" fmla="*/ 12372 w 909"/>
                <a:gd name="T3" fmla="*/ 140130 h 772"/>
                <a:gd name="T4" fmla="*/ 48603 w 909"/>
                <a:gd name="T5" fmla="*/ 187631 h 772"/>
                <a:gd name="T6" fmla="*/ 48603 w 909"/>
                <a:gd name="T7" fmla="*/ 276301 h 772"/>
                <a:gd name="T8" fmla="*/ 30045 w 909"/>
                <a:gd name="T9" fmla="*/ 304802 h 772"/>
                <a:gd name="T10" fmla="*/ 36231 w 909"/>
                <a:gd name="T11" fmla="*/ 327761 h 772"/>
                <a:gd name="T12" fmla="*/ 97206 w 909"/>
                <a:gd name="T13" fmla="*/ 370512 h 772"/>
                <a:gd name="T14" fmla="*/ 97206 w 909"/>
                <a:gd name="T15" fmla="*/ 399013 h 772"/>
                <a:gd name="T16" fmla="*/ 121066 w 909"/>
                <a:gd name="T17" fmla="*/ 446515 h 772"/>
                <a:gd name="T18" fmla="*/ 137856 w 909"/>
                <a:gd name="T19" fmla="*/ 510642 h 772"/>
                <a:gd name="T20" fmla="*/ 133437 w 909"/>
                <a:gd name="T21" fmla="*/ 551810 h 772"/>
                <a:gd name="T22" fmla="*/ 137856 w 909"/>
                <a:gd name="T23" fmla="*/ 574769 h 772"/>
                <a:gd name="T24" fmla="*/ 175854 w 909"/>
                <a:gd name="T25" fmla="*/ 570019 h 772"/>
                <a:gd name="T26" fmla="*/ 194412 w 909"/>
                <a:gd name="T27" fmla="*/ 598520 h 772"/>
                <a:gd name="T28" fmla="*/ 241248 w 909"/>
                <a:gd name="T29" fmla="*/ 611187 h 772"/>
                <a:gd name="T30" fmla="*/ 283665 w 909"/>
                <a:gd name="T31" fmla="*/ 591395 h 772"/>
                <a:gd name="T32" fmla="*/ 302222 w 909"/>
                <a:gd name="T33" fmla="*/ 574769 h 772"/>
                <a:gd name="T34" fmla="*/ 308408 w 909"/>
                <a:gd name="T35" fmla="*/ 504308 h 772"/>
                <a:gd name="T36" fmla="*/ 367615 w 909"/>
                <a:gd name="T37" fmla="*/ 458390 h 772"/>
                <a:gd name="T38" fmla="*/ 393242 w 909"/>
                <a:gd name="T39" fmla="*/ 458390 h 772"/>
                <a:gd name="T40" fmla="*/ 410033 w 909"/>
                <a:gd name="T41" fmla="*/ 446515 h 772"/>
                <a:gd name="T42" fmla="*/ 410033 w 909"/>
                <a:gd name="T43" fmla="*/ 416431 h 772"/>
                <a:gd name="T44" fmla="*/ 435660 w 909"/>
                <a:gd name="T45" fmla="*/ 423556 h 772"/>
                <a:gd name="T46" fmla="*/ 454217 w 909"/>
                <a:gd name="T47" fmla="*/ 416431 h 772"/>
                <a:gd name="T48" fmla="*/ 446264 w 909"/>
                <a:gd name="T49" fmla="*/ 393471 h 772"/>
                <a:gd name="T50" fmla="*/ 476309 w 909"/>
                <a:gd name="T51" fmla="*/ 387138 h 772"/>
                <a:gd name="T52" fmla="*/ 494867 w 909"/>
                <a:gd name="T53" fmla="*/ 362595 h 772"/>
                <a:gd name="T54" fmla="*/ 513424 w 909"/>
                <a:gd name="T55" fmla="*/ 357845 h 772"/>
                <a:gd name="T56" fmla="*/ 537284 w 909"/>
                <a:gd name="T57" fmla="*/ 370512 h 772"/>
                <a:gd name="T58" fmla="*/ 562027 w 909"/>
                <a:gd name="T59" fmla="*/ 357845 h 772"/>
                <a:gd name="T60" fmla="*/ 590306 w 909"/>
                <a:gd name="T61" fmla="*/ 370512 h 772"/>
                <a:gd name="T62" fmla="*/ 627421 w 909"/>
                <a:gd name="T63" fmla="*/ 370512 h 772"/>
                <a:gd name="T64" fmla="*/ 663652 w 909"/>
                <a:gd name="T65" fmla="*/ 380804 h 772"/>
                <a:gd name="T66" fmla="*/ 693697 w 909"/>
                <a:gd name="T67" fmla="*/ 423556 h 772"/>
                <a:gd name="T68" fmla="*/ 716673 w 909"/>
                <a:gd name="T69" fmla="*/ 446515 h 772"/>
                <a:gd name="T70" fmla="*/ 730812 w 909"/>
                <a:gd name="T71" fmla="*/ 446515 h 772"/>
                <a:gd name="T72" fmla="*/ 736998 w 909"/>
                <a:gd name="T73" fmla="*/ 387138 h 772"/>
                <a:gd name="T74" fmla="*/ 790020 w 909"/>
                <a:gd name="T75" fmla="*/ 410097 h 772"/>
                <a:gd name="T76" fmla="*/ 803275 w 909"/>
                <a:gd name="T77" fmla="*/ 380804 h 772"/>
                <a:gd name="T78" fmla="*/ 790020 w 909"/>
                <a:gd name="T79" fmla="*/ 345970 h 772"/>
                <a:gd name="T80" fmla="*/ 797973 w 909"/>
                <a:gd name="T81" fmla="*/ 321427 h 772"/>
                <a:gd name="T82" fmla="*/ 790020 w 909"/>
                <a:gd name="T83" fmla="*/ 276301 h 772"/>
                <a:gd name="T84" fmla="*/ 771462 w 909"/>
                <a:gd name="T85" fmla="*/ 247008 h 772"/>
                <a:gd name="T86" fmla="*/ 777648 w 909"/>
                <a:gd name="T87" fmla="*/ 216924 h 772"/>
                <a:gd name="T88" fmla="*/ 730812 w 909"/>
                <a:gd name="T89" fmla="*/ 187631 h 772"/>
                <a:gd name="T90" fmla="*/ 647745 w 909"/>
                <a:gd name="T91" fmla="*/ 88670 h 772"/>
                <a:gd name="T92" fmla="*/ 627421 w 909"/>
                <a:gd name="T93" fmla="*/ 76794 h 772"/>
                <a:gd name="T94" fmla="*/ 598259 w 909"/>
                <a:gd name="T95" fmla="*/ 93420 h 772"/>
                <a:gd name="T96" fmla="*/ 590306 w 909"/>
                <a:gd name="T97" fmla="*/ 116379 h 772"/>
                <a:gd name="T98" fmla="*/ 549656 w 909"/>
                <a:gd name="T99" fmla="*/ 116379 h 772"/>
                <a:gd name="T100" fmla="*/ 476309 w 909"/>
                <a:gd name="T101" fmla="*/ 140130 h 772"/>
                <a:gd name="T102" fmla="*/ 416218 w 909"/>
                <a:gd name="T103" fmla="*/ 111629 h 772"/>
                <a:gd name="T104" fmla="*/ 393242 w 909"/>
                <a:gd name="T105" fmla="*/ 76794 h 772"/>
                <a:gd name="T106" fmla="*/ 349058 w 909"/>
                <a:gd name="T107" fmla="*/ 64127 h 772"/>
                <a:gd name="T108" fmla="*/ 363197 w 909"/>
                <a:gd name="T109" fmla="*/ 35626 h 772"/>
                <a:gd name="T110" fmla="*/ 338454 w 909"/>
                <a:gd name="T111" fmla="*/ 22959 h 772"/>
                <a:gd name="T112" fmla="*/ 302222 w 909"/>
                <a:gd name="T113" fmla="*/ 11084 h 772"/>
                <a:gd name="T114" fmla="*/ 278363 w 909"/>
                <a:gd name="T115" fmla="*/ 17417 h 772"/>
                <a:gd name="T116" fmla="*/ 247433 w 909"/>
                <a:gd name="T117" fmla="*/ 0 h 772"/>
                <a:gd name="T118" fmla="*/ 121066 w 909"/>
                <a:gd name="T119" fmla="*/ 6334 h 772"/>
                <a:gd name="T120" fmla="*/ 67161 w 909"/>
                <a:gd name="T121" fmla="*/ 27709 h 772"/>
                <a:gd name="T122" fmla="*/ 0 w 909"/>
                <a:gd name="T123" fmla="*/ 105295 h 7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09" h="772">
                  <a:moveTo>
                    <a:pt x="0" y="133"/>
                  </a:moveTo>
                  <a:lnTo>
                    <a:pt x="14" y="177"/>
                  </a:lnTo>
                  <a:lnTo>
                    <a:pt x="55" y="237"/>
                  </a:lnTo>
                  <a:lnTo>
                    <a:pt x="55" y="349"/>
                  </a:lnTo>
                  <a:lnTo>
                    <a:pt x="34" y="385"/>
                  </a:lnTo>
                  <a:lnTo>
                    <a:pt x="41" y="414"/>
                  </a:lnTo>
                  <a:lnTo>
                    <a:pt x="110" y="468"/>
                  </a:lnTo>
                  <a:lnTo>
                    <a:pt x="110" y="504"/>
                  </a:lnTo>
                  <a:lnTo>
                    <a:pt x="137" y="564"/>
                  </a:lnTo>
                  <a:lnTo>
                    <a:pt x="156" y="645"/>
                  </a:lnTo>
                  <a:lnTo>
                    <a:pt x="151" y="697"/>
                  </a:lnTo>
                  <a:lnTo>
                    <a:pt x="156" y="726"/>
                  </a:lnTo>
                  <a:lnTo>
                    <a:pt x="199" y="720"/>
                  </a:lnTo>
                  <a:lnTo>
                    <a:pt x="220" y="756"/>
                  </a:lnTo>
                  <a:lnTo>
                    <a:pt x="273" y="772"/>
                  </a:lnTo>
                  <a:lnTo>
                    <a:pt x="321" y="747"/>
                  </a:lnTo>
                  <a:lnTo>
                    <a:pt x="342" y="726"/>
                  </a:lnTo>
                  <a:lnTo>
                    <a:pt x="349" y="637"/>
                  </a:lnTo>
                  <a:lnTo>
                    <a:pt x="416" y="579"/>
                  </a:lnTo>
                  <a:lnTo>
                    <a:pt x="445" y="579"/>
                  </a:lnTo>
                  <a:lnTo>
                    <a:pt x="464" y="564"/>
                  </a:lnTo>
                  <a:lnTo>
                    <a:pt x="464" y="526"/>
                  </a:lnTo>
                  <a:lnTo>
                    <a:pt x="493" y="535"/>
                  </a:lnTo>
                  <a:lnTo>
                    <a:pt x="514" y="526"/>
                  </a:lnTo>
                  <a:lnTo>
                    <a:pt x="505" y="497"/>
                  </a:lnTo>
                  <a:lnTo>
                    <a:pt x="539" y="489"/>
                  </a:lnTo>
                  <a:lnTo>
                    <a:pt x="560" y="458"/>
                  </a:lnTo>
                  <a:lnTo>
                    <a:pt x="581" y="452"/>
                  </a:lnTo>
                  <a:lnTo>
                    <a:pt x="608" y="468"/>
                  </a:lnTo>
                  <a:lnTo>
                    <a:pt x="636" y="452"/>
                  </a:lnTo>
                  <a:lnTo>
                    <a:pt x="668" y="468"/>
                  </a:lnTo>
                  <a:lnTo>
                    <a:pt x="710" y="468"/>
                  </a:lnTo>
                  <a:lnTo>
                    <a:pt x="751" y="481"/>
                  </a:lnTo>
                  <a:lnTo>
                    <a:pt x="785" y="535"/>
                  </a:lnTo>
                  <a:lnTo>
                    <a:pt x="811" y="564"/>
                  </a:lnTo>
                  <a:lnTo>
                    <a:pt x="827" y="564"/>
                  </a:lnTo>
                  <a:lnTo>
                    <a:pt x="834" y="489"/>
                  </a:lnTo>
                  <a:lnTo>
                    <a:pt x="894" y="518"/>
                  </a:lnTo>
                  <a:lnTo>
                    <a:pt x="909" y="481"/>
                  </a:lnTo>
                  <a:lnTo>
                    <a:pt x="894" y="437"/>
                  </a:lnTo>
                  <a:lnTo>
                    <a:pt x="903" y="406"/>
                  </a:lnTo>
                  <a:lnTo>
                    <a:pt x="894" y="349"/>
                  </a:lnTo>
                  <a:lnTo>
                    <a:pt x="873" y="312"/>
                  </a:lnTo>
                  <a:lnTo>
                    <a:pt x="880" y="274"/>
                  </a:lnTo>
                  <a:lnTo>
                    <a:pt x="827" y="237"/>
                  </a:lnTo>
                  <a:lnTo>
                    <a:pt x="733" y="112"/>
                  </a:lnTo>
                  <a:lnTo>
                    <a:pt x="710" y="97"/>
                  </a:lnTo>
                  <a:lnTo>
                    <a:pt x="677" y="118"/>
                  </a:lnTo>
                  <a:lnTo>
                    <a:pt x="668" y="147"/>
                  </a:lnTo>
                  <a:lnTo>
                    <a:pt x="622" y="147"/>
                  </a:lnTo>
                  <a:lnTo>
                    <a:pt x="539" y="177"/>
                  </a:lnTo>
                  <a:lnTo>
                    <a:pt x="471" y="141"/>
                  </a:lnTo>
                  <a:lnTo>
                    <a:pt x="445" y="97"/>
                  </a:lnTo>
                  <a:lnTo>
                    <a:pt x="395" y="81"/>
                  </a:lnTo>
                  <a:lnTo>
                    <a:pt x="411" y="45"/>
                  </a:lnTo>
                  <a:lnTo>
                    <a:pt x="383" y="29"/>
                  </a:lnTo>
                  <a:lnTo>
                    <a:pt x="342" y="14"/>
                  </a:lnTo>
                  <a:lnTo>
                    <a:pt x="315" y="22"/>
                  </a:lnTo>
                  <a:lnTo>
                    <a:pt x="280" y="0"/>
                  </a:lnTo>
                  <a:lnTo>
                    <a:pt x="137" y="8"/>
                  </a:lnTo>
                  <a:lnTo>
                    <a:pt x="76" y="35"/>
                  </a:lnTo>
                  <a:lnTo>
                    <a:pt x="0" y="133"/>
                  </a:lnTo>
                  <a:close/>
                </a:path>
              </a:pathLst>
            </a:custGeom>
            <a:solidFill>
              <a:srgbClr val="D9D9D9"/>
            </a:solidFill>
            <a:ln w="1651">
              <a:solidFill>
                <a:schemeClr val="tx1">
                  <a:lumMod val="50000"/>
                  <a:lumOff val="50000"/>
                </a:schemeClr>
              </a:solidFill>
              <a:prstDash val="solid"/>
              <a:round/>
              <a:headEnd/>
              <a:tailEnd/>
            </a:ln>
          </p:spPr>
          <p:txBody>
            <a:bodyPr/>
            <a:lstStyle/>
            <a:p>
              <a:pPr>
                <a:defRPr/>
              </a:pPr>
              <a:endParaRPr lang="es-ES_tradnl"/>
            </a:p>
          </p:txBody>
        </p:sp>
        <p:sp>
          <p:nvSpPr>
            <p:cNvPr id="276" name="Freeform 105">
              <a:extLst>
                <a:ext uri="{FF2B5EF4-FFF2-40B4-BE49-F238E27FC236}">
                  <a16:creationId xmlns:a16="http://schemas.microsoft.com/office/drawing/2014/main" id="{83647E33-2726-4E0A-A966-649E67615AC4}"/>
                </a:ext>
              </a:extLst>
            </p:cNvPr>
            <p:cNvSpPr>
              <a:spLocks/>
            </p:cNvSpPr>
            <p:nvPr/>
          </p:nvSpPr>
          <p:spPr bwMode="auto">
            <a:xfrm>
              <a:off x="9256620" y="4238415"/>
              <a:ext cx="575747" cy="527958"/>
            </a:xfrm>
            <a:custGeom>
              <a:avLst/>
              <a:gdLst>
                <a:gd name="T0" fmla="*/ 0 w 908"/>
                <a:gd name="T1" fmla="*/ 234697 h 929"/>
                <a:gd name="T2" fmla="*/ 6193 w 908"/>
                <a:gd name="T3" fmla="*/ 135585 h 929"/>
                <a:gd name="T4" fmla="*/ 54849 w 908"/>
                <a:gd name="T5" fmla="*/ 77704 h 929"/>
                <a:gd name="T6" fmla="*/ 181356 w 908"/>
                <a:gd name="T7" fmla="*/ 88011 h 929"/>
                <a:gd name="T8" fmla="*/ 211435 w 908"/>
                <a:gd name="T9" fmla="*/ 81668 h 929"/>
                <a:gd name="T10" fmla="*/ 297247 w 908"/>
                <a:gd name="T11" fmla="*/ 106248 h 929"/>
                <a:gd name="T12" fmla="*/ 314940 w 908"/>
                <a:gd name="T13" fmla="*/ 65017 h 929"/>
                <a:gd name="T14" fmla="*/ 386598 w 908"/>
                <a:gd name="T15" fmla="*/ 77704 h 929"/>
                <a:gd name="T16" fmla="*/ 471526 w 908"/>
                <a:gd name="T17" fmla="*/ 46781 h 929"/>
                <a:gd name="T18" fmla="*/ 561762 w 908"/>
                <a:gd name="T19" fmla="*/ 0 h 929"/>
                <a:gd name="T20" fmla="*/ 695346 w 908"/>
                <a:gd name="T21" fmla="*/ 65017 h 929"/>
                <a:gd name="T22" fmla="*/ 664383 w 908"/>
                <a:gd name="T23" fmla="*/ 176816 h 929"/>
                <a:gd name="T24" fmla="*/ 682961 w 908"/>
                <a:gd name="T25" fmla="*/ 240247 h 929"/>
                <a:gd name="T26" fmla="*/ 803275 w 908"/>
                <a:gd name="T27" fmla="*/ 259277 h 929"/>
                <a:gd name="T28" fmla="*/ 792659 w 908"/>
                <a:gd name="T29" fmla="*/ 322709 h 929"/>
                <a:gd name="T30" fmla="*/ 792659 w 908"/>
                <a:gd name="T31" fmla="*/ 400412 h 929"/>
                <a:gd name="T32" fmla="*/ 760811 w 908"/>
                <a:gd name="T33" fmla="*/ 393276 h 929"/>
                <a:gd name="T34" fmla="*/ 712155 w 908"/>
                <a:gd name="T35" fmla="*/ 358389 h 929"/>
                <a:gd name="T36" fmla="*/ 644920 w 908"/>
                <a:gd name="T37" fmla="*/ 363939 h 929"/>
                <a:gd name="T38" fmla="*/ 599802 w 908"/>
                <a:gd name="T39" fmla="*/ 436093 h 929"/>
                <a:gd name="T40" fmla="*/ 579455 w 908"/>
                <a:gd name="T41" fmla="*/ 518554 h 929"/>
                <a:gd name="T42" fmla="*/ 506913 w 908"/>
                <a:gd name="T43" fmla="*/ 588329 h 929"/>
                <a:gd name="T44" fmla="*/ 471526 w 908"/>
                <a:gd name="T45" fmla="*/ 540755 h 929"/>
                <a:gd name="T46" fmla="*/ 374213 w 908"/>
                <a:gd name="T47" fmla="*/ 598636 h 929"/>
                <a:gd name="T48" fmla="*/ 306978 w 908"/>
                <a:gd name="T49" fmla="*/ 641453 h 929"/>
                <a:gd name="T50" fmla="*/ 242398 w 908"/>
                <a:gd name="T51" fmla="*/ 699334 h 929"/>
                <a:gd name="T52" fmla="*/ 206127 w 908"/>
                <a:gd name="T53" fmla="*/ 736600 h 929"/>
                <a:gd name="T54" fmla="*/ 126507 w 908"/>
                <a:gd name="T55" fmla="*/ 693784 h 929"/>
                <a:gd name="T56" fmla="*/ 181356 w 908"/>
                <a:gd name="T57" fmla="*/ 611322 h 929"/>
                <a:gd name="T58" fmla="*/ 126507 w 908"/>
                <a:gd name="T59" fmla="*/ 540755 h 929"/>
                <a:gd name="T60" fmla="*/ 109698 w 908"/>
                <a:gd name="T61" fmla="*/ 487631 h 929"/>
                <a:gd name="T62" fmla="*/ 54849 w 908"/>
                <a:gd name="T63" fmla="*/ 487631 h 929"/>
                <a:gd name="T64" fmla="*/ 30963 w 908"/>
                <a:gd name="T65" fmla="*/ 429749 h 929"/>
                <a:gd name="T66" fmla="*/ 54849 w 908"/>
                <a:gd name="T67" fmla="*/ 423406 h 929"/>
                <a:gd name="T68" fmla="*/ 43349 w 908"/>
                <a:gd name="T69" fmla="*/ 294164 h 92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08" h="929">
                  <a:moveTo>
                    <a:pt x="0" y="348"/>
                  </a:moveTo>
                  <a:lnTo>
                    <a:pt x="0" y="296"/>
                  </a:lnTo>
                  <a:lnTo>
                    <a:pt x="28" y="253"/>
                  </a:lnTo>
                  <a:lnTo>
                    <a:pt x="7" y="171"/>
                  </a:lnTo>
                  <a:lnTo>
                    <a:pt x="35" y="111"/>
                  </a:lnTo>
                  <a:lnTo>
                    <a:pt x="62" y="98"/>
                  </a:lnTo>
                  <a:lnTo>
                    <a:pt x="172" y="75"/>
                  </a:lnTo>
                  <a:lnTo>
                    <a:pt x="205" y="111"/>
                  </a:lnTo>
                  <a:lnTo>
                    <a:pt x="225" y="119"/>
                  </a:lnTo>
                  <a:lnTo>
                    <a:pt x="239" y="103"/>
                  </a:lnTo>
                  <a:lnTo>
                    <a:pt x="260" y="103"/>
                  </a:lnTo>
                  <a:lnTo>
                    <a:pt x="336" y="134"/>
                  </a:lnTo>
                  <a:lnTo>
                    <a:pt x="356" y="127"/>
                  </a:lnTo>
                  <a:lnTo>
                    <a:pt x="356" y="82"/>
                  </a:lnTo>
                  <a:lnTo>
                    <a:pt x="389" y="103"/>
                  </a:lnTo>
                  <a:lnTo>
                    <a:pt x="437" y="98"/>
                  </a:lnTo>
                  <a:lnTo>
                    <a:pt x="490" y="103"/>
                  </a:lnTo>
                  <a:lnTo>
                    <a:pt x="533" y="59"/>
                  </a:lnTo>
                  <a:lnTo>
                    <a:pt x="593" y="38"/>
                  </a:lnTo>
                  <a:lnTo>
                    <a:pt x="635" y="0"/>
                  </a:lnTo>
                  <a:lnTo>
                    <a:pt x="678" y="51"/>
                  </a:lnTo>
                  <a:lnTo>
                    <a:pt x="786" y="82"/>
                  </a:lnTo>
                  <a:lnTo>
                    <a:pt x="772" y="171"/>
                  </a:lnTo>
                  <a:lnTo>
                    <a:pt x="751" y="223"/>
                  </a:lnTo>
                  <a:lnTo>
                    <a:pt x="758" y="275"/>
                  </a:lnTo>
                  <a:lnTo>
                    <a:pt x="772" y="303"/>
                  </a:lnTo>
                  <a:lnTo>
                    <a:pt x="880" y="311"/>
                  </a:lnTo>
                  <a:lnTo>
                    <a:pt x="908" y="327"/>
                  </a:lnTo>
                  <a:lnTo>
                    <a:pt x="908" y="402"/>
                  </a:lnTo>
                  <a:lnTo>
                    <a:pt x="896" y="407"/>
                  </a:lnTo>
                  <a:lnTo>
                    <a:pt x="908" y="467"/>
                  </a:lnTo>
                  <a:lnTo>
                    <a:pt x="896" y="505"/>
                  </a:lnTo>
                  <a:lnTo>
                    <a:pt x="873" y="513"/>
                  </a:lnTo>
                  <a:lnTo>
                    <a:pt x="860" y="496"/>
                  </a:lnTo>
                  <a:lnTo>
                    <a:pt x="839" y="467"/>
                  </a:lnTo>
                  <a:lnTo>
                    <a:pt x="805" y="452"/>
                  </a:lnTo>
                  <a:lnTo>
                    <a:pt x="772" y="467"/>
                  </a:lnTo>
                  <a:lnTo>
                    <a:pt x="729" y="459"/>
                  </a:lnTo>
                  <a:lnTo>
                    <a:pt x="683" y="496"/>
                  </a:lnTo>
                  <a:lnTo>
                    <a:pt x="678" y="550"/>
                  </a:lnTo>
                  <a:lnTo>
                    <a:pt x="655" y="557"/>
                  </a:lnTo>
                  <a:lnTo>
                    <a:pt x="655" y="654"/>
                  </a:lnTo>
                  <a:lnTo>
                    <a:pt x="635" y="711"/>
                  </a:lnTo>
                  <a:lnTo>
                    <a:pt x="573" y="742"/>
                  </a:lnTo>
                  <a:lnTo>
                    <a:pt x="559" y="698"/>
                  </a:lnTo>
                  <a:lnTo>
                    <a:pt x="533" y="682"/>
                  </a:lnTo>
                  <a:lnTo>
                    <a:pt x="464" y="750"/>
                  </a:lnTo>
                  <a:lnTo>
                    <a:pt x="423" y="755"/>
                  </a:lnTo>
                  <a:lnTo>
                    <a:pt x="396" y="742"/>
                  </a:lnTo>
                  <a:lnTo>
                    <a:pt x="347" y="809"/>
                  </a:lnTo>
                  <a:lnTo>
                    <a:pt x="287" y="854"/>
                  </a:lnTo>
                  <a:lnTo>
                    <a:pt x="274" y="882"/>
                  </a:lnTo>
                  <a:lnTo>
                    <a:pt x="246" y="904"/>
                  </a:lnTo>
                  <a:lnTo>
                    <a:pt x="233" y="929"/>
                  </a:lnTo>
                  <a:lnTo>
                    <a:pt x="193" y="911"/>
                  </a:lnTo>
                  <a:lnTo>
                    <a:pt x="143" y="875"/>
                  </a:lnTo>
                  <a:lnTo>
                    <a:pt x="193" y="817"/>
                  </a:lnTo>
                  <a:lnTo>
                    <a:pt x="205" y="771"/>
                  </a:lnTo>
                  <a:lnTo>
                    <a:pt x="177" y="690"/>
                  </a:lnTo>
                  <a:lnTo>
                    <a:pt x="143" y="682"/>
                  </a:lnTo>
                  <a:lnTo>
                    <a:pt x="124" y="669"/>
                  </a:lnTo>
                  <a:lnTo>
                    <a:pt x="124" y="615"/>
                  </a:lnTo>
                  <a:lnTo>
                    <a:pt x="110" y="600"/>
                  </a:lnTo>
                  <a:lnTo>
                    <a:pt x="62" y="615"/>
                  </a:lnTo>
                  <a:lnTo>
                    <a:pt x="40" y="607"/>
                  </a:lnTo>
                  <a:lnTo>
                    <a:pt x="35" y="542"/>
                  </a:lnTo>
                  <a:lnTo>
                    <a:pt x="40" y="513"/>
                  </a:lnTo>
                  <a:lnTo>
                    <a:pt x="62" y="534"/>
                  </a:lnTo>
                  <a:lnTo>
                    <a:pt x="90" y="467"/>
                  </a:lnTo>
                  <a:lnTo>
                    <a:pt x="49" y="371"/>
                  </a:lnTo>
                  <a:lnTo>
                    <a:pt x="0" y="348"/>
                  </a:lnTo>
                  <a:close/>
                </a:path>
              </a:pathLst>
            </a:custGeom>
            <a:solidFill>
              <a:srgbClr val="D9D9D9"/>
            </a:solidFill>
            <a:ln w="1651">
              <a:solidFill>
                <a:schemeClr val="tx1">
                  <a:lumMod val="50000"/>
                  <a:lumOff val="50000"/>
                </a:schemeClr>
              </a:solidFill>
              <a:prstDash val="solid"/>
              <a:round/>
              <a:headEnd/>
              <a:tailEnd/>
            </a:ln>
          </p:spPr>
          <p:txBody>
            <a:bodyPr/>
            <a:lstStyle/>
            <a:p>
              <a:pPr>
                <a:defRPr/>
              </a:pPr>
              <a:endParaRPr lang="es-ES_tradnl"/>
            </a:p>
          </p:txBody>
        </p:sp>
        <p:sp>
          <p:nvSpPr>
            <p:cNvPr id="277" name="Freeform 106">
              <a:extLst>
                <a:ext uri="{FF2B5EF4-FFF2-40B4-BE49-F238E27FC236}">
                  <a16:creationId xmlns:a16="http://schemas.microsoft.com/office/drawing/2014/main" id="{87DB13C7-696A-466F-8056-55F163FC7E74}"/>
                </a:ext>
              </a:extLst>
            </p:cNvPr>
            <p:cNvSpPr>
              <a:spLocks/>
            </p:cNvSpPr>
            <p:nvPr/>
          </p:nvSpPr>
          <p:spPr bwMode="auto">
            <a:xfrm>
              <a:off x="8629670" y="4190625"/>
              <a:ext cx="683842" cy="444895"/>
            </a:xfrm>
            <a:custGeom>
              <a:avLst/>
              <a:gdLst>
                <a:gd name="T0" fmla="*/ 6184 w 1080"/>
                <a:gd name="T1" fmla="*/ 360824 h 781"/>
                <a:gd name="T2" fmla="*/ 36220 w 1080"/>
                <a:gd name="T3" fmla="*/ 319496 h 781"/>
                <a:gd name="T4" fmla="*/ 36220 w 1080"/>
                <a:gd name="T5" fmla="*/ 261478 h 781"/>
                <a:gd name="T6" fmla="*/ 71557 w 1080"/>
                <a:gd name="T7" fmla="*/ 212202 h 781"/>
                <a:gd name="T8" fmla="*/ 121911 w 1080"/>
                <a:gd name="T9" fmla="*/ 125573 h 781"/>
                <a:gd name="T10" fmla="*/ 187284 w 1080"/>
                <a:gd name="T11" fmla="*/ 0 h 781"/>
                <a:gd name="T12" fmla="*/ 253540 w 1080"/>
                <a:gd name="T13" fmla="*/ 24638 h 781"/>
                <a:gd name="T14" fmla="*/ 308312 w 1080"/>
                <a:gd name="T15" fmla="*/ 42917 h 781"/>
                <a:gd name="T16" fmla="*/ 333047 w 1080"/>
                <a:gd name="T17" fmla="*/ 7153 h 781"/>
                <a:gd name="T18" fmla="*/ 397537 w 1080"/>
                <a:gd name="T19" fmla="*/ 19869 h 781"/>
                <a:gd name="T20" fmla="*/ 350716 w 1080"/>
                <a:gd name="T21" fmla="*/ 53249 h 781"/>
                <a:gd name="T22" fmla="*/ 379868 w 1080"/>
                <a:gd name="T23" fmla="*/ 84245 h 781"/>
                <a:gd name="T24" fmla="*/ 434640 w 1080"/>
                <a:gd name="T25" fmla="*/ 96167 h 781"/>
                <a:gd name="T26" fmla="*/ 453192 w 1080"/>
                <a:gd name="T27" fmla="*/ 147826 h 781"/>
                <a:gd name="T28" fmla="*/ 507080 w 1080"/>
                <a:gd name="T29" fmla="*/ 143853 h 781"/>
                <a:gd name="T30" fmla="*/ 639592 w 1080"/>
                <a:gd name="T31" fmla="*/ 84245 h 781"/>
                <a:gd name="T32" fmla="*/ 688180 w 1080"/>
                <a:gd name="T33" fmla="*/ 53249 h 781"/>
                <a:gd name="T34" fmla="*/ 785356 w 1080"/>
                <a:gd name="T35" fmla="*/ 61197 h 781"/>
                <a:gd name="T36" fmla="*/ 909917 w 1080"/>
                <a:gd name="T37" fmla="*/ 100935 h 781"/>
                <a:gd name="T38" fmla="*/ 905500 w 1080"/>
                <a:gd name="T39" fmla="*/ 154185 h 781"/>
                <a:gd name="T40" fmla="*/ 899316 w 1080"/>
                <a:gd name="T41" fmla="*/ 267041 h 781"/>
                <a:gd name="T42" fmla="*/ 874581 w 1080"/>
                <a:gd name="T43" fmla="*/ 342544 h 781"/>
                <a:gd name="T44" fmla="*/ 954088 w 1080"/>
                <a:gd name="T45" fmla="*/ 437121 h 781"/>
                <a:gd name="T46" fmla="*/ 909917 w 1080"/>
                <a:gd name="T47" fmla="*/ 473680 h 781"/>
                <a:gd name="T48" fmla="*/ 909917 w 1080"/>
                <a:gd name="T49" fmla="*/ 548388 h 781"/>
                <a:gd name="T50" fmla="*/ 886948 w 1080"/>
                <a:gd name="T51" fmla="*/ 573026 h 781"/>
                <a:gd name="T52" fmla="*/ 808325 w 1080"/>
                <a:gd name="T53" fmla="*/ 585742 h 781"/>
                <a:gd name="T54" fmla="*/ 741185 w 1080"/>
                <a:gd name="T55" fmla="*/ 579384 h 781"/>
                <a:gd name="T56" fmla="*/ 658144 w 1080"/>
                <a:gd name="T57" fmla="*/ 573026 h 781"/>
                <a:gd name="T58" fmla="*/ 616624 w 1080"/>
                <a:gd name="T59" fmla="*/ 591306 h 781"/>
                <a:gd name="T60" fmla="*/ 561852 w 1080"/>
                <a:gd name="T61" fmla="*/ 602432 h 781"/>
                <a:gd name="T62" fmla="*/ 453192 w 1080"/>
                <a:gd name="T63" fmla="*/ 620712 h 781"/>
                <a:gd name="T64" fmla="*/ 314496 w 1080"/>
                <a:gd name="T65" fmla="*/ 602432 h 781"/>
                <a:gd name="T66" fmla="*/ 295944 w 1080"/>
                <a:gd name="T67" fmla="*/ 614354 h 781"/>
                <a:gd name="T68" fmla="*/ 200535 w 1080"/>
                <a:gd name="T69" fmla="*/ 579384 h 781"/>
                <a:gd name="T70" fmla="*/ 145763 w 1080"/>
                <a:gd name="T71" fmla="*/ 542825 h 781"/>
                <a:gd name="T72" fmla="*/ 18552 w 1080"/>
                <a:gd name="T73" fmla="*/ 443479 h 7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80" h="781">
                  <a:moveTo>
                    <a:pt x="0" y="506"/>
                  </a:moveTo>
                  <a:lnTo>
                    <a:pt x="7" y="454"/>
                  </a:lnTo>
                  <a:lnTo>
                    <a:pt x="41" y="410"/>
                  </a:lnTo>
                  <a:lnTo>
                    <a:pt x="41" y="402"/>
                  </a:lnTo>
                  <a:lnTo>
                    <a:pt x="14" y="329"/>
                  </a:lnTo>
                  <a:lnTo>
                    <a:pt x="41" y="329"/>
                  </a:lnTo>
                  <a:lnTo>
                    <a:pt x="48" y="306"/>
                  </a:lnTo>
                  <a:lnTo>
                    <a:pt x="81" y="267"/>
                  </a:lnTo>
                  <a:lnTo>
                    <a:pt x="143" y="246"/>
                  </a:lnTo>
                  <a:lnTo>
                    <a:pt x="138" y="158"/>
                  </a:lnTo>
                  <a:lnTo>
                    <a:pt x="165" y="67"/>
                  </a:lnTo>
                  <a:lnTo>
                    <a:pt x="212" y="0"/>
                  </a:lnTo>
                  <a:lnTo>
                    <a:pt x="280" y="0"/>
                  </a:lnTo>
                  <a:lnTo>
                    <a:pt x="287" y="31"/>
                  </a:lnTo>
                  <a:lnTo>
                    <a:pt x="313" y="25"/>
                  </a:lnTo>
                  <a:lnTo>
                    <a:pt x="349" y="54"/>
                  </a:lnTo>
                  <a:lnTo>
                    <a:pt x="370" y="38"/>
                  </a:lnTo>
                  <a:lnTo>
                    <a:pt x="377" y="9"/>
                  </a:lnTo>
                  <a:lnTo>
                    <a:pt x="437" y="17"/>
                  </a:lnTo>
                  <a:lnTo>
                    <a:pt x="450" y="25"/>
                  </a:lnTo>
                  <a:lnTo>
                    <a:pt x="437" y="38"/>
                  </a:lnTo>
                  <a:lnTo>
                    <a:pt x="397" y="67"/>
                  </a:lnTo>
                  <a:lnTo>
                    <a:pt x="397" y="90"/>
                  </a:lnTo>
                  <a:lnTo>
                    <a:pt x="430" y="106"/>
                  </a:lnTo>
                  <a:lnTo>
                    <a:pt x="480" y="106"/>
                  </a:lnTo>
                  <a:lnTo>
                    <a:pt x="492" y="121"/>
                  </a:lnTo>
                  <a:lnTo>
                    <a:pt x="499" y="165"/>
                  </a:lnTo>
                  <a:lnTo>
                    <a:pt x="513" y="186"/>
                  </a:lnTo>
                  <a:lnTo>
                    <a:pt x="554" y="173"/>
                  </a:lnTo>
                  <a:lnTo>
                    <a:pt x="574" y="181"/>
                  </a:lnTo>
                  <a:lnTo>
                    <a:pt x="690" y="142"/>
                  </a:lnTo>
                  <a:lnTo>
                    <a:pt x="724" y="106"/>
                  </a:lnTo>
                  <a:lnTo>
                    <a:pt x="752" y="106"/>
                  </a:lnTo>
                  <a:lnTo>
                    <a:pt x="779" y="67"/>
                  </a:lnTo>
                  <a:lnTo>
                    <a:pt x="846" y="61"/>
                  </a:lnTo>
                  <a:lnTo>
                    <a:pt x="889" y="77"/>
                  </a:lnTo>
                  <a:lnTo>
                    <a:pt x="963" y="77"/>
                  </a:lnTo>
                  <a:lnTo>
                    <a:pt x="1030" y="127"/>
                  </a:lnTo>
                  <a:lnTo>
                    <a:pt x="1052" y="181"/>
                  </a:lnTo>
                  <a:lnTo>
                    <a:pt x="1025" y="194"/>
                  </a:lnTo>
                  <a:lnTo>
                    <a:pt x="997" y="254"/>
                  </a:lnTo>
                  <a:lnTo>
                    <a:pt x="1018" y="336"/>
                  </a:lnTo>
                  <a:lnTo>
                    <a:pt x="990" y="379"/>
                  </a:lnTo>
                  <a:lnTo>
                    <a:pt x="990" y="431"/>
                  </a:lnTo>
                  <a:lnTo>
                    <a:pt x="1039" y="454"/>
                  </a:lnTo>
                  <a:lnTo>
                    <a:pt x="1080" y="550"/>
                  </a:lnTo>
                  <a:lnTo>
                    <a:pt x="1052" y="617"/>
                  </a:lnTo>
                  <a:lnTo>
                    <a:pt x="1030" y="596"/>
                  </a:lnTo>
                  <a:lnTo>
                    <a:pt x="1025" y="625"/>
                  </a:lnTo>
                  <a:lnTo>
                    <a:pt x="1030" y="690"/>
                  </a:lnTo>
                  <a:lnTo>
                    <a:pt x="1025" y="713"/>
                  </a:lnTo>
                  <a:lnTo>
                    <a:pt x="1004" y="721"/>
                  </a:lnTo>
                  <a:lnTo>
                    <a:pt x="963" y="713"/>
                  </a:lnTo>
                  <a:lnTo>
                    <a:pt x="915" y="737"/>
                  </a:lnTo>
                  <a:lnTo>
                    <a:pt x="882" y="713"/>
                  </a:lnTo>
                  <a:lnTo>
                    <a:pt x="839" y="729"/>
                  </a:lnTo>
                  <a:lnTo>
                    <a:pt x="793" y="706"/>
                  </a:lnTo>
                  <a:lnTo>
                    <a:pt x="745" y="721"/>
                  </a:lnTo>
                  <a:lnTo>
                    <a:pt x="731" y="752"/>
                  </a:lnTo>
                  <a:lnTo>
                    <a:pt x="698" y="744"/>
                  </a:lnTo>
                  <a:lnTo>
                    <a:pt x="655" y="713"/>
                  </a:lnTo>
                  <a:lnTo>
                    <a:pt x="636" y="758"/>
                  </a:lnTo>
                  <a:lnTo>
                    <a:pt x="567" y="744"/>
                  </a:lnTo>
                  <a:lnTo>
                    <a:pt x="513" y="781"/>
                  </a:lnTo>
                  <a:lnTo>
                    <a:pt x="411" y="773"/>
                  </a:lnTo>
                  <a:lnTo>
                    <a:pt x="356" y="758"/>
                  </a:lnTo>
                  <a:lnTo>
                    <a:pt x="342" y="758"/>
                  </a:lnTo>
                  <a:lnTo>
                    <a:pt x="335" y="773"/>
                  </a:lnTo>
                  <a:lnTo>
                    <a:pt x="287" y="765"/>
                  </a:lnTo>
                  <a:lnTo>
                    <a:pt x="227" y="729"/>
                  </a:lnTo>
                  <a:lnTo>
                    <a:pt x="212" y="698"/>
                  </a:lnTo>
                  <a:lnTo>
                    <a:pt x="165" y="683"/>
                  </a:lnTo>
                  <a:lnTo>
                    <a:pt x="124" y="633"/>
                  </a:lnTo>
                  <a:lnTo>
                    <a:pt x="21" y="558"/>
                  </a:lnTo>
                  <a:lnTo>
                    <a:pt x="0" y="506"/>
                  </a:lnTo>
                  <a:close/>
                </a:path>
              </a:pathLst>
            </a:custGeom>
            <a:solidFill>
              <a:srgbClr val="D9D9D9"/>
            </a:solidFill>
            <a:ln w="1651">
              <a:solidFill>
                <a:schemeClr val="tx1">
                  <a:lumMod val="50000"/>
                  <a:lumOff val="50000"/>
                </a:schemeClr>
              </a:solidFill>
              <a:prstDash val="solid"/>
              <a:round/>
              <a:headEnd/>
              <a:tailEnd/>
            </a:ln>
          </p:spPr>
          <p:txBody>
            <a:bodyPr/>
            <a:lstStyle/>
            <a:p>
              <a:pPr>
                <a:defRPr/>
              </a:pPr>
              <a:endParaRPr lang="es-ES_tradnl"/>
            </a:p>
          </p:txBody>
        </p:sp>
        <p:sp>
          <p:nvSpPr>
            <p:cNvPr id="278" name="Freeform 107">
              <a:extLst>
                <a:ext uri="{FF2B5EF4-FFF2-40B4-BE49-F238E27FC236}">
                  <a16:creationId xmlns:a16="http://schemas.microsoft.com/office/drawing/2014/main" id="{5A95F9D1-8323-4122-9E46-22DE5E026DF0}"/>
                </a:ext>
              </a:extLst>
            </p:cNvPr>
            <p:cNvSpPr>
              <a:spLocks/>
            </p:cNvSpPr>
            <p:nvPr/>
          </p:nvSpPr>
          <p:spPr bwMode="auto">
            <a:xfrm>
              <a:off x="9157628" y="3783278"/>
              <a:ext cx="605331" cy="531371"/>
            </a:xfrm>
            <a:custGeom>
              <a:avLst/>
              <a:gdLst>
                <a:gd name="T0" fmla="*/ 0 w 954"/>
                <a:gd name="T1" fmla="*/ 298924 h 935"/>
                <a:gd name="T2" fmla="*/ 4426 w 954"/>
                <a:gd name="T3" fmla="*/ 317160 h 935"/>
                <a:gd name="T4" fmla="*/ 30099 w 954"/>
                <a:gd name="T5" fmla="*/ 329847 h 935"/>
                <a:gd name="T6" fmla="*/ 30099 w 954"/>
                <a:gd name="T7" fmla="*/ 381385 h 935"/>
                <a:gd name="T8" fmla="*/ 101806 w 954"/>
                <a:gd name="T9" fmla="*/ 523314 h 935"/>
                <a:gd name="T10" fmla="*/ 114200 w 954"/>
                <a:gd name="T11" fmla="*/ 630356 h 935"/>
                <a:gd name="T12" fmla="*/ 173513 w 954"/>
                <a:gd name="T13" fmla="*/ 670001 h 935"/>
                <a:gd name="T14" fmla="*/ 192989 w 954"/>
                <a:gd name="T15" fmla="*/ 712818 h 935"/>
                <a:gd name="T16" fmla="*/ 290369 w 954"/>
                <a:gd name="T17" fmla="*/ 694581 h 935"/>
                <a:gd name="T18" fmla="*/ 319583 w 954"/>
                <a:gd name="T19" fmla="*/ 723125 h 935"/>
                <a:gd name="T20" fmla="*/ 337289 w 954"/>
                <a:gd name="T21" fmla="*/ 729468 h 935"/>
                <a:gd name="T22" fmla="*/ 349683 w 954"/>
                <a:gd name="T23" fmla="*/ 716782 h 935"/>
                <a:gd name="T24" fmla="*/ 368273 w 954"/>
                <a:gd name="T25" fmla="*/ 716782 h 935"/>
                <a:gd name="T26" fmla="*/ 435554 w 954"/>
                <a:gd name="T27" fmla="*/ 741362 h 935"/>
                <a:gd name="T28" fmla="*/ 453260 w 954"/>
                <a:gd name="T29" fmla="*/ 735812 h 935"/>
                <a:gd name="T30" fmla="*/ 453260 w 954"/>
                <a:gd name="T31" fmla="*/ 700131 h 935"/>
                <a:gd name="T32" fmla="*/ 482474 w 954"/>
                <a:gd name="T33" fmla="*/ 716782 h 935"/>
                <a:gd name="T34" fmla="*/ 524967 w 954"/>
                <a:gd name="T35" fmla="*/ 712818 h 935"/>
                <a:gd name="T36" fmla="*/ 571886 w 954"/>
                <a:gd name="T37" fmla="*/ 716782 h 935"/>
                <a:gd name="T38" fmla="*/ 609953 w 954"/>
                <a:gd name="T39" fmla="*/ 681894 h 935"/>
                <a:gd name="T40" fmla="*/ 663069 w 954"/>
                <a:gd name="T41" fmla="*/ 665244 h 935"/>
                <a:gd name="T42" fmla="*/ 700251 w 954"/>
                <a:gd name="T43" fmla="*/ 635113 h 935"/>
                <a:gd name="T44" fmla="*/ 694054 w 954"/>
                <a:gd name="T45" fmla="*/ 593883 h 935"/>
                <a:gd name="T46" fmla="*/ 748941 w 954"/>
                <a:gd name="T47" fmla="*/ 500320 h 935"/>
                <a:gd name="T48" fmla="*/ 789663 w 954"/>
                <a:gd name="T49" fmla="*/ 494770 h 935"/>
                <a:gd name="T50" fmla="*/ 809139 w 954"/>
                <a:gd name="T51" fmla="*/ 463847 h 935"/>
                <a:gd name="T52" fmla="*/ 815336 w 954"/>
                <a:gd name="T53" fmla="*/ 394072 h 935"/>
                <a:gd name="T54" fmla="*/ 844550 w 954"/>
                <a:gd name="T55" fmla="*/ 358391 h 935"/>
                <a:gd name="T56" fmla="*/ 833927 w 954"/>
                <a:gd name="T57" fmla="*/ 336190 h 935"/>
                <a:gd name="T58" fmla="*/ 766646 w 954"/>
                <a:gd name="T59" fmla="*/ 317160 h 935"/>
                <a:gd name="T60" fmla="*/ 738317 w 954"/>
                <a:gd name="T61" fmla="*/ 298924 h 935"/>
                <a:gd name="T62" fmla="*/ 724153 w 954"/>
                <a:gd name="T63" fmla="*/ 276722 h 935"/>
                <a:gd name="T64" fmla="*/ 730350 w 954"/>
                <a:gd name="T65" fmla="*/ 264036 h 935"/>
                <a:gd name="T66" fmla="*/ 567460 w 954"/>
                <a:gd name="T67" fmla="*/ 176024 h 935"/>
                <a:gd name="T68" fmla="*/ 548869 w 954"/>
                <a:gd name="T69" fmla="*/ 136379 h 935"/>
                <a:gd name="T70" fmla="*/ 543557 w 954"/>
                <a:gd name="T71" fmla="*/ 70568 h 935"/>
                <a:gd name="T72" fmla="*/ 548869 w 954"/>
                <a:gd name="T73" fmla="*/ 65811 h 935"/>
                <a:gd name="T74" fmla="*/ 518770 w 954"/>
                <a:gd name="T75" fmla="*/ 22994 h 935"/>
                <a:gd name="T76" fmla="*/ 482474 w 954"/>
                <a:gd name="T77" fmla="*/ 12686 h 935"/>
                <a:gd name="T78" fmla="*/ 445292 w 954"/>
                <a:gd name="T79" fmla="*/ 12686 h 935"/>
                <a:gd name="T80" fmla="*/ 416963 w 954"/>
                <a:gd name="T81" fmla="*/ 0 h 935"/>
                <a:gd name="T82" fmla="*/ 392176 w 954"/>
                <a:gd name="T83" fmla="*/ 12686 h 935"/>
                <a:gd name="T84" fmla="*/ 368273 w 954"/>
                <a:gd name="T85" fmla="*/ 0 h 935"/>
                <a:gd name="T86" fmla="*/ 349683 w 954"/>
                <a:gd name="T87" fmla="*/ 4757 h 935"/>
                <a:gd name="T88" fmla="*/ 331092 w 954"/>
                <a:gd name="T89" fmla="*/ 29337 h 935"/>
                <a:gd name="T90" fmla="*/ 300993 w 954"/>
                <a:gd name="T91" fmla="*/ 35681 h 935"/>
                <a:gd name="T92" fmla="*/ 308960 w 954"/>
                <a:gd name="T93" fmla="*/ 58675 h 935"/>
                <a:gd name="T94" fmla="*/ 290369 w 954"/>
                <a:gd name="T95" fmla="*/ 65811 h 935"/>
                <a:gd name="T96" fmla="*/ 264696 w 954"/>
                <a:gd name="T97" fmla="*/ 58675 h 935"/>
                <a:gd name="T98" fmla="*/ 264696 w 954"/>
                <a:gd name="T99" fmla="*/ 88805 h 935"/>
                <a:gd name="T100" fmla="*/ 247876 w 954"/>
                <a:gd name="T101" fmla="*/ 100698 h 935"/>
                <a:gd name="T102" fmla="*/ 222203 w 954"/>
                <a:gd name="T103" fmla="*/ 100698 h 935"/>
                <a:gd name="T104" fmla="*/ 162890 w 954"/>
                <a:gd name="T105" fmla="*/ 146687 h 935"/>
                <a:gd name="T106" fmla="*/ 156693 w 954"/>
                <a:gd name="T107" fmla="*/ 217255 h 935"/>
                <a:gd name="T108" fmla="*/ 138103 w 954"/>
                <a:gd name="T109" fmla="*/ 233906 h 935"/>
                <a:gd name="T110" fmla="*/ 95609 w 954"/>
                <a:gd name="T111" fmla="*/ 253728 h 935"/>
                <a:gd name="T112" fmla="*/ 48690 w 954"/>
                <a:gd name="T113" fmla="*/ 241042 h 935"/>
                <a:gd name="T114" fmla="*/ 48690 w 954"/>
                <a:gd name="T115" fmla="*/ 270379 h 935"/>
                <a:gd name="T116" fmla="*/ 36296 w 954"/>
                <a:gd name="T117" fmla="*/ 294959 h 935"/>
                <a:gd name="T118" fmla="*/ 0 w 954"/>
                <a:gd name="T119" fmla="*/ 298924 h 93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54" h="935">
                  <a:moveTo>
                    <a:pt x="0" y="377"/>
                  </a:moveTo>
                  <a:lnTo>
                    <a:pt x="5" y="400"/>
                  </a:lnTo>
                  <a:lnTo>
                    <a:pt x="34" y="416"/>
                  </a:lnTo>
                  <a:lnTo>
                    <a:pt x="34" y="481"/>
                  </a:lnTo>
                  <a:lnTo>
                    <a:pt x="115" y="660"/>
                  </a:lnTo>
                  <a:lnTo>
                    <a:pt x="129" y="795"/>
                  </a:lnTo>
                  <a:lnTo>
                    <a:pt x="196" y="845"/>
                  </a:lnTo>
                  <a:lnTo>
                    <a:pt x="218" y="899"/>
                  </a:lnTo>
                  <a:lnTo>
                    <a:pt x="328" y="876"/>
                  </a:lnTo>
                  <a:lnTo>
                    <a:pt x="361" y="912"/>
                  </a:lnTo>
                  <a:lnTo>
                    <a:pt x="381" y="920"/>
                  </a:lnTo>
                  <a:lnTo>
                    <a:pt x="395" y="904"/>
                  </a:lnTo>
                  <a:lnTo>
                    <a:pt x="416" y="904"/>
                  </a:lnTo>
                  <a:lnTo>
                    <a:pt x="492" y="935"/>
                  </a:lnTo>
                  <a:lnTo>
                    <a:pt x="512" y="928"/>
                  </a:lnTo>
                  <a:lnTo>
                    <a:pt x="512" y="883"/>
                  </a:lnTo>
                  <a:lnTo>
                    <a:pt x="545" y="904"/>
                  </a:lnTo>
                  <a:lnTo>
                    <a:pt x="593" y="899"/>
                  </a:lnTo>
                  <a:lnTo>
                    <a:pt x="646" y="904"/>
                  </a:lnTo>
                  <a:lnTo>
                    <a:pt x="689" y="860"/>
                  </a:lnTo>
                  <a:lnTo>
                    <a:pt x="749" y="839"/>
                  </a:lnTo>
                  <a:lnTo>
                    <a:pt x="791" y="801"/>
                  </a:lnTo>
                  <a:lnTo>
                    <a:pt x="784" y="749"/>
                  </a:lnTo>
                  <a:lnTo>
                    <a:pt x="846" y="631"/>
                  </a:lnTo>
                  <a:lnTo>
                    <a:pt x="892" y="624"/>
                  </a:lnTo>
                  <a:lnTo>
                    <a:pt x="914" y="585"/>
                  </a:lnTo>
                  <a:lnTo>
                    <a:pt x="921" y="497"/>
                  </a:lnTo>
                  <a:lnTo>
                    <a:pt x="954" y="452"/>
                  </a:lnTo>
                  <a:lnTo>
                    <a:pt x="942" y="424"/>
                  </a:lnTo>
                  <a:lnTo>
                    <a:pt x="866" y="400"/>
                  </a:lnTo>
                  <a:lnTo>
                    <a:pt x="834" y="377"/>
                  </a:lnTo>
                  <a:lnTo>
                    <a:pt x="818" y="349"/>
                  </a:lnTo>
                  <a:lnTo>
                    <a:pt x="825" y="333"/>
                  </a:lnTo>
                  <a:lnTo>
                    <a:pt x="641" y="222"/>
                  </a:lnTo>
                  <a:lnTo>
                    <a:pt x="620" y="172"/>
                  </a:lnTo>
                  <a:lnTo>
                    <a:pt x="614" y="89"/>
                  </a:lnTo>
                  <a:lnTo>
                    <a:pt x="620" y="83"/>
                  </a:lnTo>
                  <a:lnTo>
                    <a:pt x="586" y="29"/>
                  </a:lnTo>
                  <a:lnTo>
                    <a:pt x="545" y="16"/>
                  </a:lnTo>
                  <a:lnTo>
                    <a:pt x="503" y="16"/>
                  </a:lnTo>
                  <a:lnTo>
                    <a:pt x="471" y="0"/>
                  </a:lnTo>
                  <a:lnTo>
                    <a:pt x="443" y="16"/>
                  </a:lnTo>
                  <a:lnTo>
                    <a:pt x="416" y="0"/>
                  </a:lnTo>
                  <a:lnTo>
                    <a:pt x="395" y="6"/>
                  </a:lnTo>
                  <a:lnTo>
                    <a:pt x="374" y="37"/>
                  </a:lnTo>
                  <a:lnTo>
                    <a:pt x="340" y="45"/>
                  </a:lnTo>
                  <a:lnTo>
                    <a:pt x="349" y="74"/>
                  </a:lnTo>
                  <a:lnTo>
                    <a:pt x="328" y="83"/>
                  </a:lnTo>
                  <a:lnTo>
                    <a:pt x="299" y="74"/>
                  </a:lnTo>
                  <a:lnTo>
                    <a:pt x="299" y="112"/>
                  </a:lnTo>
                  <a:lnTo>
                    <a:pt x="280" y="127"/>
                  </a:lnTo>
                  <a:lnTo>
                    <a:pt x="251" y="127"/>
                  </a:lnTo>
                  <a:lnTo>
                    <a:pt x="184" y="185"/>
                  </a:lnTo>
                  <a:lnTo>
                    <a:pt x="177" y="274"/>
                  </a:lnTo>
                  <a:lnTo>
                    <a:pt x="156" y="295"/>
                  </a:lnTo>
                  <a:lnTo>
                    <a:pt x="108" y="320"/>
                  </a:lnTo>
                  <a:lnTo>
                    <a:pt x="55" y="304"/>
                  </a:lnTo>
                  <a:lnTo>
                    <a:pt x="55" y="341"/>
                  </a:lnTo>
                  <a:lnTo>
                    <a:pt x="41" y="372"/>
                  </a:lnTo>
                  <a:lnTo>
                    <a:pt x="0" y="377"/>
                  </a:lnTo>
                  <a:close/>
                </a:path>
              </a:pathLst>
            </a:custGeom>
            <a:solidFill>
              <a:srgbClr val="D9D9D9"/>
            </a:solidFill>
            <a:ln w="1651">
              <a:solidFill>
                <a:schemeClr val="tx1">
                  <a:lumMod val="50000"/>
                  <a:lumOff val="50000"/>
                </a:schemeClr>
              </a:solidFill>
              <a:prstDash val="solid"/>
              <a:round/>
              <a:headEnd/>
              <a:tailEnd/>
            </a:ln>
          </p:spPr>
          <p:txBody>
            <a:bodyPr/>
            <a:lstStyle/>
            <a:p>
              <a:pPr>
                <a:defRPr/>
              </a:pPr>
              <a:endParaRPr lang="es-ES_tradnl" dirty="0"/>
            </a:p>
          </p:txBody>
        </p:sp>
        <p:sp>
          <p:nvSpPr>
            <p:cNvPr id="279" name="Freeform 108">
              <a:extLst>
                <a:ext uri="{FF2B5EF4-FFF2-40B4-BE49-F238E27FC236}">
                  <a16:creationId xmlns:a16="http://schemas.microsoft.com/office/drawing/2014/main" id="{0589675D-F3E3-4C62-B372-C009F594BE8D}"/>
                </a:ext>
              </a:extLst>
            </p:cNvPr>
            <p:cNvSpPr>
              <a:spLocks/>
            </p:cNvSpPr>
            <p:nvPr/>
          </p:nvSpPr>
          <p:spPr bwMode="auto">
            <a:xfrm>
              <a:off x="8521576" y="3918681"/>
              <a:ext cx="719115" cy="378901"/>
            </a:xfrm>
            <a:custGeom>
              <a:avLst/>
              <a:gdLst>
                <a:gd name="T0" fmla="*/ 6199 w 1133"/>
                <a:gd name="T1" fmla="*/ 127986 h 665"/>
                <a:gd name="T2" fmla="*/ 18596 w 1133"/>
                <a:gd name="T3" fmla="*/ 217020 h 665"/>
                <a:gd name="T4" fmla="*/ 61101 w 1133"/>
                <a:gd name="T5" fmla="*/ 281410 h 665"/>
                <a:gd name="T6" fmla="*/ 71728 w 1133"/>
                <a:gd name="T7" fmla="*/ 359315 h 665"/>
                <a:gd name="T8" fmla="*/ 139913 w 1133"/>
                <a:gd name="T9" fmla="*/ 434040 h 665"/>
                <a:gd name="T10" fmla="*/ 173563 w 1133"/>
                <a:gd name="T11" fmla="*/ 458683 h 665"/>
                <a:gd name="T12" fmla="*/ 236435 w 1133"/>
                <a:gd name="T13" fmla="*/ 458683 h 665"/>
                <a:gd name="T14" fmla="*/ 296651 w 1133"/>
                <a:gd name="T15" fmla="*/ 434040 h 665"/>
                <a:gd name="T16" fmla="*/ 398486 w 1133"/>
                <a:gd name="T17" fmla="*/ 380778 h 665"/>
                <a:gd name="T18" fmla="*/ 427709 w 1133"/>
                <a:gd name="T19" fmla="*/ 400652 h 665"/>
                <a:gd name="T20" fmla="*/ 478184 w 1133"/>
                <a:gd name="T21" fmla="*/ 410986 h 665"/>
                <a:gd name="T22" fmla="*/ 537514 w 1133"/>
                <a:gd name="T23" fmla="*/ 394292 h 665"/>
                <a:gd name="T24" fmla="*/ 537514 w 1133"/>
                <a:gd name="T25" fmla="*/ 410986 h 665"/>
                <a:gd name="T26" fmla="*/ 502093 w 1133"/>
                <a:gd name="T27" fmla="*/ 452323 h 665"/>
                <a:gd name="T28" fmla="*/ 575591 w 1133"/>
                <a:gd name="T29" fmla="*/ 465042 h 665"/>
                <a:gd name="T30" fmla="*/ 592416 w 1133"/>
                <a:gd name="T31" fmla="*/ 511944 h 665"/>
                <a:gd name="T32" fmla="*/ 641120 w 1133"/>
                <a:gd name="T33" fmla="*/ 518304 h 665"/>
                <a:gd name="T34" fmla="*/ 761552 w 1133"/>
                <a:gd name="T35" fmla="*/ 493660 h 665"/>
                <a:gd name="T36" fmla="*/ 816454 w 1133"/>
                <a:gd name="T37" fmla="*/ 465042 h 665"/>
                <a:gd name="T38" fmla="*/ 899694 w 1133"/>
                <a:gd name="T39" fmla="*/ 429270 h 665"/>
                <a:gd name="T40" fmla="*/ 1003300 w 1133"/>
                <a:gd name="T41" fmla="*/ 441989 h 665"/>
                <a:gd name="T42" fmla="*/ 919175 w 1133"/>
                <a:gd name="T43" fmla="*/ 192377 h 665"/>
                <a:gd name="T44" fmla="*/ 893495 w 1133"/>
                <a:gd name="T45" fmla="*/ 127986 h 665"/>
                <a:gd name="T46" fmla="*/ 827966 w 1133"/>
                <a:gd name="T47" fmla="*/ 99368 h 665"/>
                <a:gd name="T48" fmla="*/ 736757 w 1133"/>
                <a:gd name="T49" fmla="*/ 151039 h 665"/>
                <a:gd name="T50" fmla="*/ 641120 w 1133"/>
                <a:gd name="T51" fmla="*/ 212250 h 665"/>
                <a:gd name="T52" fmla="*/ 628723 w 1133"/>
                <a:gd name="T53" fmla="*/ 188402 h 665"/>
                <a:gd name="T54" fmla="*/ 665029 w 1133"/>
                <a:gd name="T55" fmla="*/ 140705 h 665"/>
                <a:gd name="T56" fmla="*/ 700450 w 1133"/>
                <a:gd name="T57" fmla="*/ 87444 h 665"/>
                <a:gd name="T58" fmla="*/ 518918 w 1133"/>
                <a:gd name="T59" fmla="*/ 16694 h 665"/>
                <a:gd name="T60" fmla="*/ 433907 w 1133"/>
                <a:gd name="T61" fmla="*/ 39747 h 665"/>
                <a:gd name="T62" fmla="*/ 404685 w 1133"/>
                <a:gd name="T63" fmla="*/ 8744 h 665"/>
                <a:gd name="T64" fmla="*/ 319675 w 1133"/>
                <a:gd name="T65" fmla="*/ 39747 h 665"/>
                <a:gd name="T66" fmla="*/ 283368 w 1133"/>
                <a:gd name="T67" fmla="*/ 8744 h 665"/>
                <a:gd name="T68" fmla="*/ 247947 w 1133"/>
                <a:gd name="T69" fmla="*/ 4770 h 665"/>
                <a:gd name="T70" fmla="*/ 199243 w 1133"/>
                <a:gd name="T71" fmla="*/ 44517 h 665"/>
                <a:gd name="T72" fmla="*/ 146112 w 1133"/>
                <a:gd name="T73" fmla="*/ 44517 h 665"/>
                <a:gd name="T74" fmla="*/ 114233 w 1133"/>
                <a:gd name="T75" fmla="*/ 74725 h 665"/>
                <a:gd name="T76" fmla="*/ 61101 w 1133"/>
                <a:gd name="T77" fmla="*/ 74725 h 665"/>
                <a:gd name="T78" fmla="*/ 6199 w 1133"/>
                <a:gd name="T79" fmla="*/ 87444 h 6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133" h="665">
                  <a:moveTo>
                    <a:pt x="0" y="125"/>
                  </a:moveTo>
                  <a:lnTo>
                    <a:pt x="7" y="161"/>
                  </a:lnTo>
                  <a:lnTo>
                    <a:pt x="41" y="206"/>
                  </a:lnTo>
                  <a:lnTo>
                    <a:pt x="21" y="273"/>
                  </a:lnTo>
                  <a:lnTo>
                    <a:pt x="62" y="288"/>
                  </a:lnTo>
                  <a:lnTo>
                    <a:pt x="69" y="354"/>
                  </a:lnTo>
                  <a:lnTo>
                    <a:pt x="88" y="377"/>
                  </a:lnTo>
                  <a:lnTo>
                    <a:pt x="81" y="452"/>
                  </a:lnTo>
                  <a:lnTo>
                    <a:pt x="108" y="473"/>
                  </a:lnTo>
                  <a:lnTo>
                    <a:pt x="158" y="546"/>
                  </a:lnTo>
                  <a:lnTo>
                    <a:pt x="191" y="569"/>
                  </a:lnTo>
                  <a:lnTo>
                    <a:pt x="196" y="577"/>
                  </a:lnTo>
                  <a:lnTo>
                    <a:pt x="211" y="569"/>
                  </a:lnTo>
                  <a:lnTo>
                    <a:pt x="267" y="577"/>
                  </a:lnTo>
                  <a:lnTo>
                    <a:pt x="308" y="546"/>
                  </a:lnTo>
                  <a:lnTo>
                    <a:pt x="335" y="546"/>
                  </a:lnTo>
                  <a:lnTo>
                    <a:pt x="382" y="479"/>
                  </a:lnTo>
                  <a:lnTo>
                    <a:pt x="450" y="479"/>
                  </a:lnTo>
                  <a:lnTo>
                    <a:pt x="457" y="510"/>
                  </a:lnTo>
                  <a:lnTo>
                    <a:pt x="483" y="504"/>
                  </a:lnTo>
                  <a:lnTo>
                    <a:pt x="519" y="533"/>
                  </a:lnTo>
                  <a:lnTo>
                    <a:pt x="540" y="517"/>
                  </a:lnTo>
                  <a:lnTo>
                    <a:pt x="547" y="488"/>
                  </a:lnTo>
                  <a:lnTo>
                    <a:pt x="607" y="496"/>
                  </a:lnTo>
                  <a:lnTo>
                    <a:pt x="620" y="504"/>
                  </a:lnTo>
                  <a:lnTo>
                    <a:pt x="607" y="517"/>
                  </a:lnTo>
                  <a:lnTo>
                    <a:pt x="567" y="546"/>
                  </a:lnTo>
                  <a:lnTo>
                    <a:pt x="567" y="569"/>
                  </a:lnTo>
                  <a:lnTo>
                    <a:pt x="600" y="585"/>
                  </a:lnTo>
                  <a:lnTo>
                    <a:pt x="650" y="585"/>
                  </a:lnTo>
                  <a:lnTo>
                    <a:pt x="662" y="600"/>
                  </a:lnTo>
                  <a:lnTo>
                    <a:pt x="669" y="644"/>
                  </a:lnTo>
                  <a:lnTo>
                    <a:pt x="683" y="665"/>
                  </a:lnTo>
                  <a:lnTo>
                    <a:pt x="724" y="652"/>
                  </a:lnTo>
                  <a:lnTo>
                    <a:pt x="744" y="660"/>
                  </a:lnTo>
                  <a:lnTo>
                    <a:pt x="860" y="621"/>
                  </a:lnTo>
                  <a:lnTo>
                    <a:pt x="894" y="585"/>
                  </a:lnTo>
                  <a:lnTo>
                    <a:pt x="922" y="585"/>
                  </a:lnTo>
                  <a:lnTo>
                    <a:pt x="949" y="546"/>
                  </a:lnTo>
                  <a:lnTo>
                    <a:pt x="1016" y="540"/>
                  </a:lnTo>
                  <a:lnTo>
                    <a:pt x="1059" y="556"/>
                  </a:lnTo>
                  <a:lnTo>
                    <a:pt x="1133" y="556"/>
                  </a:lnTo>
                  <a:lnTo>
                    <a:pt x="1119" y="421"/>
                  </a:lnTo>
                  <a:lnTo>
                    <a:pt x="1038" y="242"/>
                  </a:lnTo>
                  <a:lnTo>
                    <a:pt x="1038" y="177"/>
                  </a:lnTo>
                  <a:lnTo>
                    <a:pt x="1009" y="161"/>
                  </a:lnTo>
                  <a:lnTo>
                    <a:pt x="1004" y="138"/>
                  </a:lnTo>
                  <a:lnTo>
                    <a:pt x="935" y="125"/>
                  </a:lnTo>
                  <a:lnTo>
                    <a:pt x="901" y="161"/>
                  </a:lnTo>
                  <a:lnTo>
                    <a:pt x="832" y="190"/>
                  </a:lnTo>
                  <a:lnTo>
                    <a:pt x="758" y="250"/>
                  </a:lnTo>
                  <a:lnTo>
                    <a:pt x="724" y="267"/>
                  </a:lnTo>
                  <a:lnTo>
                    <a:pt x="703" y="258"/>
                  </a:lnTo>
                  <a:lnTo>
                    <a:pt x="710" y="237"/>
                  </a:lnTo>
                  <a:lnTo>
                    <a:pt x="737" y="221"/>
                  </a:lnTo>
                  <a:lnTo>
                    <a:pt x="751" y="177"/>
                  </a:lnTo>
                  <a:lnTo>
                    <a:pt x="799" y="125"/>
                  </a:lnTo>
                  <a:lnTo>
                    <a:pt x="791" y="110"/>
                  </a:lnTo>
                  <a:lnTo>
                    <a:pt x="717" y="94"/>
                  </a:lnTo>
                  <a:lnTo>
                    <a:pt x="586" y="21"/>
                  </a:lnTo>
                  <a:lnTo>
                    <a:pt x="533" y="11"/>
                  </a:lnTo>
                  <a:lnTo>
                    <a:pt x="490" y="50"/>
                  </a:lnTo>
                  <a:lnTo>
                    <a:pt x="471" y="11"/>
                  </a:lnTo>
                  <a:lnTo>
                    <a:pt x="457" y="11"/>
                  </a:lnTo>
                  <a:lnTo>
                    <a:pt x="411" y="44"/>
                  </a:lnTo>
                  <a:lnTo>
                    <a:pt x="361" y="50"/>
                  </a:lnTo>
                  <a:lnTo>
                    <a:pt x="335" y="44"/>
                  </a:lnTo>
                  <a:lnTo>
                    <a:pt x="320" y="11"/>
                  </a:lnTo>
                  <a:lnTo>
                    <a:pt x="294" y="0"/>
                  </a:lnTo>
                  <a:lnTo>
                    <a:pt x="280" y="6"/>
                  </a:lnTo>
                  <a:lnTo>
                    <a:pt x="251" y="50"/>
                  </a:lnTo>
                  <a:lnTo>
                    <a:pt x="225" y="56"/>
                  </a:lnTo>
                  <a:lnTo>
                    <a:pt x="191" y="94"/>
                  </a:lnTo>
                  <a:lnTo>
                    <a:pt x="165" y="56"/>
                  </a:lnTo>
                  <a:lnTo>
                    <a:pt x="143" y="65"/>
                  </a:lnTo>
                  <a:lnTo>
                    <a:pt x="129" y="94"/>
                  </a:lnTo>
                  <a:lnTo>
                    <a:pt x="108" y="102"/>
                  </a:lnTo>
                  <a:lnTo>
                    <a:pt x="69" y="94"/>
                  </a:lnTo>
                  <a:lnTo>
                    <a:pt x="21" y="117"/>
                  </a:lnTo>
                  <a:lnTo>
                    <a:pt x="7" y="110"/>
                  </a:lnTo>
                  <a:lnTo>
                    <a:pt x="0" y="125"/>
                  </a:lnTo>
                  <a:close/>
                </a:path>
              </a:pathLst>
            </a:custGeom>
            <a:solidFill>
              <a:srgbClr val="D9D9D9"/>
            </a:solidFill>
            <a:ln w="1651">
              <a:solidFill>
                <a:schemeClr val="tx1">
                  <a:lumMod val="50000"/>
                  <a:lumOff val="50000"/>
                </a:schemeClr>
              </a:solidFill>
              <a:prstDash val="solid"/>
              <a:round/>
              <a:headEnd/>
              <a:tailEnd/>
            </a:ln>
          </p:spPr>
          <p:txBody>
            <a:bodyPr/>
            <a:lstStyle/>
            <a:p>
              <a:pPr>
                <a:defRPr/>
              </a:pPr>
              <a:endParaRPr lang="es-ES_tradnl"/>
            </a:p>
          </p:txBody>
        </p:sp>
        <p:sp>
          <p:nvSpPr>
            <p:cNvPr id="281" name="Freeform 117">
              <a:extLst>
                <a:ext uri="{FF2B5EF4-FFF2-40B4-BE49-F238E27FC236}">
                  <a16:creationId xmlns:a16="http://schemas.microsoft.com/office/drawing/2014/main" id="{815A61AE-361D-49D6-990E-B00A0C0500DE}"/>
                </a:ext>
              </a:extLst>
            </p:cNvPr>
            <p:cNvSpPr>
              <a:spLocks/>
            </p:cNvSpPr>
            <p:nvPr/>
          </p:nvSpPr>
          <p:spPr bwMode="auto">
            <a:xfrm>
              <a:off x="9785716" y="4423882"/>
              <a:ext cx="384590" cy="393693"/>
            </a:xfrm>
            <a:custGeom>
              <a:avLst/>
              <a:gdLst>
                <a:gd name="T0" fmla="*/ 0 w 607"/>
                <a:gd name="T1" fmla="*/ 272249 h 690"/>
                <a:gd name="T2" fmla="*/ 4420 w 607"/>
                <a:gd name="T3" fmla="*/ 288966 h 690"/>
                <a:gd name="T4" fmla="*/ 54807 w 607"/>
                <a:gd name="T5" fmla="*/ 323993 h 690"/>
                <a:gd name="T6" fmla="*/ 60995 w 607"/>
                <a:gd name="T7" fmla="*/ 340710 h 690"/>
                <a:gd name="T8" fmla="*/ 34475 w 607"/>
                <a:gd name="T9" fmla="*/ 390065 h 690"/>
                <a:gd name="T10" fmla="*/ 48619 w 607"/>
                <a:gd name="T11" fmla="*/ 425091 h 690"/>
                <a:gd name="T12" fmla="*/ 90166 w 607"/>
                <a:gd name="T13" fmla="*/ 489571 h 690"/>
                <a:gd name="T14" fmla="*/ 101658 w 607"/>
                <a:gd name="T15" fmla="*/ 524597 h 690"/>
                <a:gd name="T16" fmla="*/ 144089 w 607"/>
                <a:gd name="T17" fmla="*/ 549275 h 690"/>
                <a:gd name="T18" fmla="*/ 144089 w 607"/>
                <a:gd name="T19" fmla="*/ 524597 h 690"/>
                <a:gd name="T20" fmla="*/ 168840 w 607"/>
                <a:gd name="T21" fmla="*/ 519025 h 690"/>
                <a:gd name="T22" fmla="*/ 168840 w 607"/>
                <a:gd name="T23" fmla="*/ 501512 h 690"/>
                <a:gd name="T24" fmla="*/ 192707 w 607"/>
                <a:gd name="T25" fmla="*/ 471262 h 690"/>
                <a:gd name="T26" fmla="*/ 181216 w 607"/>
                <a:gd name="T27" fmla="*/ 436236 h 690"/>
                <a:gd name="T28" fmla="*/ 192707 w 607"/>
                <a:gd name="T29" fmla="*/ 394841 h 690"/>
                <a:gd name="T30" fmla="*/ 205083 w 607"/>
                <a:gd name="T31" fmla="*/ 378124 h 690"/>
                <a:gd name="T32" fmla="*/ 223647 w 607"/>
                <a:gd name="T33" fmla="*/ 378124 h 690"/>
                <a:gd name="T34" fmla="*/ 234254 w 607"/>
                <a:gd name="T35" fmla="*/ 359815 h 690"/>
                <a:gd name="T36" fmla="*/ 228066 w 607"/>
                <a:gd name="T37" fmla="*/ 336729 h 690"/>
                <a:gd name="T38" fmla="*/ 247514 w 607"/>
                <a:gd name="T39" fmla="*/ 288966 h 690"/>
                <a:gd name="T40" fmla="*/ 266078 w 607"/>
                <a:gd name="T41" fmla="*/ 288966 h 690"/>
                <a:gd name="T42" fmla="*/ 278453 w 607"/>
                <a:gd name="T43" fmla="*/ 277026 h 690"/>
                <a:gd name="T44" fmla="*/ 278453 w 607"/>
                <a:gd name="T45" fmla="*/ 260309 h 690"/>
                <a:gd name="T46" fmla="*/ 378343 w 607"/>
                <a:gd name="T47" fmla="*/ 183092 h 690"/>
                <a:gd name="T48" fmla="*/ 410166 w 607"/>
                <a:gd name="T49" fmla="*/ 177519 h 690"/>
                <a:gd name="T50" fmla="*/ 422542 w 607"/>
                <a:gd name="T51" fmla="*/ 148065 h 690"/>
                <a:gd name="T52" fmla="*/ 458785 w 607"/>
                <a:gd name="T53" fmla="*/ 128164 h 690"/>
                <a:gd name="T54" fmla="*/ 475580 w 607"/>
                <a:gd name="T55" fmla="*/ 134533 h 690"/>
                <a:gd name="T56" fmla="*/ 494144 w 607"/>
                <a:gd name="T57" fmla="*/ 105079 h 690"/>
                <a:gd name="T58" fmla="*/ 505636 w 607"/>
                <a:gd name="T59" fmla="*/ 111447 h 690"/>
                <a:gd name="T60" fmla="*/ 519779 w 607"/>
                <a:gd name="T61" fmla="*/ 93138 h 690"/>
                <a:gd name="T62" fmla="*/ 536575 w 607"/>
                <a:gd name="T63" fmla="*/ 88362 h 690"/>
                <a:gd name="T64" fmla="*/ 519779 w 607"/>
                <a:gd name="T65" fmla="*/ 59704 h 690"/>
                <a:gd name="T66" fmla="*/ 513592 w 607"/>
                <a:gd name="T67" fmla="*/ 28658 h 690"/>
                <a:gd name="T68" fmla="*/ 481768 w 607"/>
                <a:gd name="T69" fmla="*/ 28658 h 690"/>
                <a:gd name="T70" fmla="*/ 422542 w 607"/>
                <a:gd name="T71" fmla="*/ 10349 h 690"/>
                <a:gd name="T72" fmla="*/ 397790 w 607"/>
                <a:gd name="T73" fmla="*/ 16717 h 690"/>
                <a:gd name="T74" fmla="*/ 355359 w 607"/>
                <a:gd name="T75" fmla="*/ 0 h 690"/>
                <a:gd name="T76" fmla="*/ 331492 w 607"/>
                <a:gd name="T77" fmla="*/ 16717 h 690"/>
                <a:gd name="T78" fmla="*/ 205083 w 607"/>
                <a:gd name="T79" fmla="*/ 46967 h 690"/>
                <a:gd name="T80" fmla="*/ 198895 w 607"/>
                <a:gd name="T81" fmla="*/ 59704 h 690"/>
                <a:gd name="T82" fmla="*/ 217459 w 607"/>
                <a:gd name="T83" fmla="*/ 88362 h 690"/>
                <a:gd name="T84" fmla="*/ 205083 w 607"/>
                <a:gd name="T85" fmla="*/ 99506 h 690"/>
                <a:gd name="T86" fmla="*/ 162652 w 607"/>
                <a:gd name="T87" fmla="*/ 111447 h 690"/>
                <a:gd name="T88" fmla="*/ 150276 w 607"/>
                <a:gd name="T89" fmla="*/ 105079 h 690"/>
                <a:gd name="T90" fmla="*/ 144089 w 607"/>
                <a:gd name="T91" fmla="*/ 70052 h 690"/>
                <a:gd name="T92" fmla="*/ 114033 w 607"/>
                <a:gd name="T93" fmla="*/ 76421 h 690"/>
                <a:gd name="T94" fmla="*/ 65414 w 607"/>
                <a:gd name="T95" fmla="*/ 59704 h 690"/>
                <a:gd name="T96" fmla="*/ 54807 w 607"/>
                <a:gd name="T97" fmla="*/ 63684 h 690"/>
                <a:gd name="T98" fmla="*/ 65414 w 607"/>
                <a:gd name="T99" fmla="*/ 111447 h 690"/>
                <a:gd name="T100" fmla="*/ 54807 w 607"/>
                <a:gd name="T101" fmla="*/ 141697 h 690"/>
                <a:gd name="T102" fmla="*/ 34475 w 607"/>
                <a:gd name="T103" fmla="*/ 148065 h 690"/>
                <a:gd name="T104" fmla="*/ 22983 w 607"/>
                <a:gd name="T105" fmla="*/ 134533 h 690"/>
                <a:gd name="T106" fmla="*/ 16796 w 607"/>
                <a:gd name="T107" fmla="*/ 177519 h 690"/>
                <a:gd name="T108" fmla="*/ 34475 w 607"/>
                <a:gd name="T109" fmla="*/ 183092 h 690"/>
                <a:gd name="T110" fmla="*/ 34475 w 607"/>
                <a:gd name="T111" fmla="*/ 212546 h 690"/>
                <a:gd name="T112" fmla="*/ 4420 w 607"/>
                <a:gd name="T113" fmla="*/ 241203 h 690"/>
                <a:gd name="T114" fmla="*/ 0 w 607"/>
                <a:gd name="T115" fmla="*/ 272249 h 69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07" h="690">
                  <a:moveTo>
                    <a:pt x="0" y="342"/>
                  </a:moveTo>
                  <a:lnTo>
                    <a:pt x="5" y="363"/>
                  </a:lnTo>
                  <a:lnTo>
                    <a:pt x="62" y="407"/>
                  </a:lnTo>
                  <a:lnTo>
                    <a:pt x="69" y="428"/>
                  </a:lnTo>
                  <a:lnTo>
                    <a:pt x="39" y="490"/>
                  </a:lnTo>
                  <a:lnTo>
                    <a:pt x="55" y="534"/>
                  </a:lnTo>
                  <a:lnTo>
                    <a:pt x="102" y="615"/>
                  </a:lnTo>
                  <a:lnTo>
                    <a:pt x="115" y="659"/>
                  </a:lnTo>
                  <a:lnTo>
                    <a:pt x="163" y="690"/>
                  </a:lnTo>
                  <a:lnTo>
                    <a:pt x="163" y="659"/>
                  </a:lnTo>
                  <a:lnTo>
                    <a:pt x="191" y="652"/>
                  </a:lnTo>
                  <a:lnTo>
                    <a:pt x="191" y="630"/>
                  </a:lnTo>
                  <a:lnTo>
                    <a:pt x="218" y="592"/>
                  </a:lnTo>
                  <a:lnTo>
                    <a:pt x="205" y="548"/>
                  </a:lnTo>
                  <a:lnTo>
                    <a:pt x="218" y="496"/>
                  </a:lnTo>
                  <a:lnTo>
                    <a:pt x="232" y="475"/>
                  </a:lnTo>
                  <a:lnTo>
                    <a:pt x="253" y="475"/>
                  </a:lnTo>
                  <a:lnTo>
                    <a:pt x="265" y="452"/>
                  </a:lnTo>
                  <a:lnTo>
                    <a:pt x="258" y="423"/>
                  </a:lnTo>
                  <a:lnTo>
                    <a:pt x="280" y="363"/>
                  </a:lnTo>
                  <a:lnTo>
                    <a:pt x="301" y="363"/>
                  </a:lnTo>
                  <a:lnTo>
                    <a:pt x="315" y="348"/>
                  </a:lnTo>
                  <a:lnTo>
                    <a:pt x="315" y="327"/>
                  </a:lnTo>
                  <a:lnTo>
                    <a:pt x="428" y="230"/>
                  </a:lnTo>
                  <a:lnTo>
                    <a:pt x="464" y="223"/>
                  </a:lnTo>
                  <a:lnTo>
                    <a:pt x="478" y="186"/>
                  </a:lnTo>
                  <a:lnTo>
                    <a:pt x="519" y="161"/>
                  </a:lnTo>
                  <a:lnTo>
                    <a:pt x="538" y="169"/>
                  </a:lnTo>
                  <a:lnTo>
                    <a:pt x="559" y="132"/>
                  </a:lnTo>
                  <a:lnTo>
                    <a:pt x="572" y="140"/>
                  </a:lnTo>
                  <a:lnTo>
                    <a:pt x="588" y="117"/>
                  </a:lnTo>
                  <a:lnTo>
                    <a:pt x="607" y="111"/>
                  </a:lnTo>
                  <a:lnTo>
                    <a:pt x="588" y="75"/>
                  </a:lnTo>
                  <a:lnTo>
                    <a:pt x="581" y="36"/>
                  </a:lnTo>
                  <a:lnTo>
                    <a:pt x="545" y="36"/>
                  </a:lnTo>
                  <a:lnTo>
                    <a:pt x="478" y="13"/>
                  </a:lnTo>
                  <a:lnTo>
                    <a:pt x="450" y="21"/>
                  </a:lnTo>
                  <a:lnTo>
                    <a:pt x="402" y="0"/>
                  </a:lnTo>
                  <a:lnTo>
                    <a:pt x="375" y="21"/>
                  </a:lnTo>
                  <a:lnTo>
                    <a:pt x="232" y="59"/>
                  </a:lnTo>
                  <a:lnTo>
                    <a:pt x="225" y="75"/>
                  </a:lnTo>
                  <a:lnTo>
                    <a:pt x="246" y="111"/>
                  </a:lnTo>
                  <a:lnTo>
                    <a:pt x="232" y="125"/>
                  </a:lnTo>
                  <a:lnTo>
                    <a:pt x="184" y="140"/>
                  </a:lnTo>
                  <a:lnTo>
                    <a:pt x="170" y="132"/>
                  </a:lnTo>
                  <a:lnTo>
                    <a:pt x="163" y="88"/>
                  </a:lnTo>
                  <a:lnTo>
                    <a:pt x="129" y="96"/>
                  </a:lnTo>
                  <a:lnTo>
                    <a:pt x="74" y="75"/>
                  </a:lnTo>
                  <a:lnTo>
                    <a:pt x="62" y="80"/>
                  </a:lnTo>
                  <a:lnTo>
                    <a:pt x="74" y="140"/>
                  </a:lnTo>
                  <a:lnTo>
                    <a:pt x="62" y="178"/>
                  </a:lnTo>
                  <a:lnTo>
                    <a:pt x="39" y="186"/>
                  </a:lnTo>
                  <a:lnTo>
                    <a:pt x="26" y="169"/>
                  </a:lnTo>
                  <a:lnTo>
                    <a:pt x="19" y="223"/>
                  </a:lnTo>
                  <a:lnTo>
                    <a:pt x="39" y="230"/>
                  </a:lnTo>
                  <a:lnTo>
                    <a:pt x="39" y="267"/>
                  </a:lnTo>
                  <a:lnTo>
                    <a:pt x="5" y="303"/>
                  </a:lnTo>
                  <a:lnTo>
                    <a:pt x="0" y="342"/>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82" name="Freeform 118">
              <a:extLst>
                <a:ext uri="{FF2B5EF4-FFF2-40B4-BE49-F238E27FC236}">
                  <a16:creationId xmlns:a16="http://schemas.microsoft.com/office/drawing/2014/main" id="{4A52516D-58EF-40EC-B6F4-7CBB05A0ACEB}"/>
                </a:ext>
              </a:extLst>
            </p:cNvPr>
            <p:cNvSpPr>
              <a:spLocks/>
            </p:cNvSpPr>
            <p:nvPr/>
          </p:nvSpPr>
          <p:spPr bwMode="auto">
            <a:xfrm>
              <a:off x="9832368" y="3741178"/>
              <a:ext cx="380039" cy="374350"/>
            </a:xfrm>
            <a:custGeom>
              <a:avLst/>
              <a:gdLst>
                <a:gd name="T0" fmla="*/ 0 w 600"/>
                <a:gd name="T1" fmla="*/ 423069 h 658"/>
                <a:gd name="T2" fmla="*/ 0 w 600"/>
                <a:gd name="T3" fmla="*/ 394494 h 658"/>
                <a:gd name="T4" fmla="*/ 18558 w 600"/>
                <a:gd name="T5" fmla="*/ 363538 h 658"/>
                <a:gd name="T6" fmla="*/ 48604 w 600"/>
                <a:gd name="T7" fmla="*/ 363538 h 658"/>
                <a:gd name="T8" fmla="*/ 78650 w 600"/>
                <a:gd name="T9" fmla="*/ 305594 h 658"/>
                <a:gd name="T10" fmla="*/ 78650 w 600"/>
                <a:gd name="T11" fmla="*/ 264319 h 658"/>
                <a:gd name="T12" fmla="*/ 121952 w 600"/>
                <a:gd name="T13" fmla="*/ 270669 h 658"/>
                <a:gd name="T14" fmla="*/ 212974 w 600"/>
                <a:gd name="T15" fmla="*/ 211138 h 658"/>
                <a:gd name="T16" fmla="*/ 200602 w 600"/>
                <a:gd name="T17" fmla="*/ 168275 h 658"/>
                <a:gd name="T18" fmla="*/ 229764 w 600"/>
                <a:gd name="T19" fmla="*/ 110331 h 658"/>
                <a:gd name="T20" fmla="*/ 253624 w 600"/>
                <a:gd name="T21" fmla="*/ 87313 h 658"/>
                <a:gd name="T22" fmla="*/ 236834 w 600"/>
                <a:gd name="T23" fmla="*/ 70644 h 658"/>
                <a:gd name="T24" fmla="*/ 217392 w 600"/>
                <a:gd name="T25" fmla="*/ 80963 h 658"/>
                <a:gd name="T26" fmla="*/ 200602 w 600"/>
                <a:gd name="T27" fmla="*/ 70644 h 658"/>
                <a:gd name="T28" fmla="*/ 200602 w 600"/>
                <a:gd name="T29" fmla="*/ 46038 h 658"/>
                <a:gd name="T30" fmla="*/ 253624 w 600"/>
                <a:gd name="T31" fmla="*/ 41275 h 658"/>
                <a:gd name="T32" fmla="*/ 272182 w 600"/>
                <a:gd name="T33" fmla="*/ 0 h 658"/>
                <a:gd name="T34" fmla="*/ 312833 w 600"/>
                <a:gd name="T35" fmla="*/ 4763 h 658"/>
                <a:gd name="T36" fmla="*/ 332274 w 600"/>
                <a:gd name="T37" fmla="*/ 16669 h 658"/>
                <a:gd name="T38" fmla="*/ 379995 w 600"/>
                <a:gd name="T39" fmla="*/ 11113 h 658"/>
                <a:gd name="T40" fmla="*/ 416227 w 600"/>
                <a:gd name="T41" fmla="*/ 27781 h 658"/>
                <a:gd name="T42" fmla="*/ 428599 w 600"/>
                <a:gd name="T43" fmla="*/ 46038 h 658"/>
                <a:gd name="T44" fmla="*/ 434785 w 600"/>
                <a:gd name="T45" fmla="*/ 87313 h 658"/>
                <a:gd name="T46" fmla="*/ 454226 w 600"/>
                <a:gd name="T47" fmla="*/ 93663 h 658"/>
                <a:gd name="T48" fmla="*/ 495760 w 600"/>
                <a:gd name="T49" fmla="*/ 87313 h 658"/>
                <a:gd name="T50" fmla="*/ 530225 w 600"/>
                <a:gd name="T51" fmla="*/ 123825 h 658"/>
                <a:gd name="T52" fmla="*/ 434785 w 600"/>
                <a:gd name="T53" fmla="*/ 275432 h 658"/>
                <a:gd name="T54" fmla="*/ 350832 w 600"/>
                <a:gd name="T55" fmla="*/ 357188 h 658"/>
                <a:gd name="T56" fmla="*/ 344646 w 600"/>
                <a:gd name="T57" fmla="*/ 404813 h 658"/>
                <a:gd name="T58" fmla="*/ 284554 w 600"/>
                <a:gd name="T59" fmla="*/ 522288 h 658"/>
                <a:gd name="T60" fmla="*/ 236834 w 600"/>
                <a:gd name="T61" fmla="*/ 487363 h 658"/>
                <a:gd name="T62" fmla="*/ 200602 w 600"/>
                <a:gd name="T63" fmla="*/ 487363 h 658"/>
                <a:gd name="T64" fmla="*/ 158184 w 600"/>
                <a:gd name="T65" fmla="*/ 504032 h 658"/>
                <a:gd name="T66" fmla="*/ 92789 w 600"/>
                <a:gd name="T67" fmla="*/ 511969 h 658"/>
                <a:gd name="T68" fmla="*/ 78650 w 600"/>
                <a:gd name="T69" fmla="*/ 504032 h 658"/>
                <a:gd name="T70" fmla="*/ 65394 w 600"/>
                <a:gd name="T71" fmla="*/ 476250 h 658"/>
                <a:gd name="T72" fmla="*/ 18558 w 600"/>
                <a:gd name="T73" fmla="*/ 446088 h 658"/>
                <a:gd name="T74" fmla="*/ 0 w 600"/>
                <a:gd name="T75" fmla="*/ 423069 h 6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00" h="658">
                  <a:moveTo>
                    <a:pt x="0" y="533"/>
                  </a:moveTo>
                  <a:lnTo>
                    <a:pt x="0" y="497"/>
                  </a:lnTo>
                  <a:lnTo>
                    <a:pt x="21" y="458"/>
                  </a:lnTo>
                  <a:lnTo>
                    <a:pt x="55" y="458"/>
                  </a:lnTo>
                  <a:lnTo>
                    <a:pt x="89" y="385"/>
                  </a:lnTo>
                  <a:lnTo>
                    <a:pt x="89" y="333"/>
                  </a:lnTo>
                  <a:lnTo>
                    <a:pt x="138" y="341"/>
                  </a:lnTo>
                  <a:lnTo>
                    <a:pt x="241" y="266"/>
                  </a:lnTo>
                  <a:lnTo>
                    <a:pt x="227" y="212"/>
                  </a:lnTo>
                  <a:lnTo>
                    <a:pt x="260" y="139"/>
                  </a:lnTo>
                  <a:lnTo>
                    <a:pt x="287" y="110"/>
                  </a:lnTo>
                  <a:lnTo>
                    <a:pt x="268" y="89"/>
                  </a:lnTo>
                  <a:lnTo>
                    <a:pt x="246" y="102"/>
                  </a:lnTo>
                  <a:lnTo>
                    <a:pt x="227" y="89"/>
                  </a:lnTo>
                  <a:lnTo>
                    <a:pt x="227" y="58"/>
                  </a:lnTo>
                  <a:lnTo>
                    <a:pt x="287" y="52"/>
                  </a:lnTo>
                  <a:lnTo>
                    <a:pt x="308" y="0"/>
                  </a:lnTo>
                  <a:lnTo>
                    <a:pt x="354" y="6"/>
                  </a:lnTo>
                  <a:lnTo>
                    <a:pt x="376" y="21"/>
                  </a:lnTo>
                  <a:lnTo>
                    <a:pt x="430" y="14"/>
                  </a:lnTo>
                  <a:lnTo>
                    <a:pt x="471" y="35"/>
                  </a:lnTo>
                  <a:lnTo>
                    <a:pt x="485" y="58"/>
                  </a:lnTo>
                  <a:lnTo>
                    <a:pt x="492" y="110"/>
                  </a:lnTo>
                  <a:lnTo>
                    <a:pt x="514" y="118"/>
                  </a:lnTo>
                  <a:lnTo>
                    <a:pt x="561" y="110"/>
                  </a:lnTo>
                  <a:lnTo>
                    <a:pt x="600" y="156"/>
                  </a:lnTo>
                  <a:lnTo>
                    <a:pt x="492" y="347"/>
                  </a:lnTo>
                  <a:lnTo>
                    <a:pt x="397" y="450"/>
                  </a:lnTo>
                  <a:lnTo>
                    <a:pt x="390" y="510"/>
                  </a:lnTo>
                  <a:lnTo>
                    <a:pt x="322" y="658"/>
                  </a:lnTo>
                  <a:lnTo>
                    <a:pt x="268" y="614"/>
                  </a:lnTo>
                  <a:lnTo>
                    <a:pt x="227" y="614"/>
                  </a:lnTo>
                  <a:lnTo>
                    <a:pt x="179" y="635"/>
                  </a:lnTo>
                  <a:lnTo>
                    <a:pt x="105" y="645"/>
                  </a:lnTo>
                  <a:lnTo>
                    <a:pt x="89" y="635"/>
                  </a:lnTo>
                  <a:lnTo>
                    <a:pt x="74" y="600"/>
                  </a:lnTo>
                  <a:lnTo>
                    <a:pt x="21" y="562"/>
                  </a:lnTo>
                  <a:lnTo>
                    <a:pt x="0" y="533"/>
                  </a:lnTo>
                  <a:close/>
                </a:path>
              </a:pathLst>
            </a:custGeom>
            <a:solidFill>
              <a:schemeClr val="bg1"/>
            </a:solidFill>
            <a:ln w="1651">
              <a:solidFill>
                <a:schemeClr val="tx1">
                  <a:lumMod val="50000"/>
                  <a:lumOff val="50000"/>
                </a:schemeClr>
              </a:solidFill>
              <a:prstDash val="solid"/>
              <a:round/>
              <a:headEnd/>
              <a:tailEnd/>
            </a:ln>
          </p:spPr>
          <p:txBody>
            <a:bodyPr/>
            <a:lstStyle/>
            <a:p>
              <a:pPr>
                <a:defRPr/>
              </a:pPr>
              <a:endParaRPr lang="es-ES_tradnl"/>
            </a:p>
          </p:txBody>
        </p:sp>
        <p:sp>
          <p:nvSpPr>
            <p:cNvPr id="283" name="Freeform 119">
              <a:extLst>
                <a:ext uri="{FF2B5EF4-FFF2-40B4-BE49-F238E27FC236}">
                  <a16:creationId xmlns:a16="http://schemas.microsoft.com/office/drawing/2014/main" id="{44222175-B261-4F48-B1C1-2F7A4FE3CEEC}"/>
                </a:ext>
              </a:extLst>
            </p:cNvPr>
            <p:cNvSpPr>
              <a:spLocks/>
            </p:cNvSpPr>
            <p:nvPr/>
          </p:nvSpPr>
          <p:spPr bwMode="auto">
            <a:xfrm>
              <a:off x="9654864" y="4038155"/>
              <a:ext cx="433517" cy="472203"/>
            </a:xfrm>
            <a:custGeom>
              <a:avLst/>
              <a:gdLst>
                <a:gd name="T0" fmla="*/ 0 w 684"/>
                <a:gd name="T1" fmla="*/ 196099237 h 831"/>
                <a:gd name="T2" fmla="*/ 5473598 w 684"/>
                <a:gd name="T3" fmla="*/ 228782179 h 831"/>
                <a:gd name="T4" fmla="*/ 39095992 w 684"/>
                <a:gd name="T5" fmla="*/ 260837228 h 831"/>
                <a:gd name="T6" fmla="*/ 123544147 w 684"/>
                <a:gd name="T7" fmla="*/ 280320938 h 831"/>
                <a:gd name="T8" fmla="*/ 112596951 w 684"/>
                <a:gd name="T9" fmla="*/ 336259706 h 831"/>
                <a:gd name="T10" fmla="*/ 96177041 w 684"/>
                <a:gd name="T11" fmla="*/ 368942648 h 831"/>
                <a:gd name="T12" fmla="*/ 101649755 w 684"/>
                <a:gd name="T13" fmla="*/ 401626383 h 831"/>
                <a:gd name="T14" fmla="*/ 112596951 w 684"/>
                <a:gd name="T15" fmla="*/ 419224829 h 831"/>
                <a:gd name="T16" fmla="*/ 197045107 w 684"/>
                <a:gd name="T17" fmla="*/ 424252730 h 831"/>
                <a:gd name="T18" fmla="*/ 218938614 w 684"/>
                <a:gd name="T19" fmla="*/ 434309324 h 831"/>
                <a:gd name="T20" fmla="*/ 218938614 w 684"/>
                <a:gd name="T21" fmla="*/ 481448076 h 831"/>
                <a:gd name="T22" fmla="*/ 261944824 w 684"/>
                <a:gd name="T23" fmla="*/ 494647307 h 831"/>
                <a:gd name="T24" fmla="*/ 288530240 w 684"/>
                <a:gd name="T25" fmla="*/ 489619406 h 831"/>
                <a:gd name="T26" fmla="*/ 294002954 w 684"/>
                <a:gd name="T27" fmla="*/ 517274447 h 831"/>
                <a:gd name="T28" fmla="*/ 304950150 w 684"/>
                <a:gd name="T29" fmla="*/ 522302348 h 831"/>
                <a:gd name="T30" fmla="*/ 342482761 w 684"/>
                <a:gd name="T31" fmla="*/ 512874439 h 831"/>
                <a:gd name="T32" fmla="*/ 353429957 w 684"/>
                <a:gd name="T33" fmla="*/ 504075216 h 831"/>
                <a:gd name="T34" fmla="*/ 337009163 w 684"/>
                <a:gd name="T35" fmla="*/ 481448076 h 831"/>
                <a:gd name="T36" fmla="*/ 342482761 w 684"/>
                <a:gd name="T37" fmla="*/ 471392274 h 831"/>
                <a:gd name="T38" fmla="*/ 454298023 w 684"/>
                <a:gd name="T39" fmla="*/ 447507763 h 831"/>
                <a:gd name="T40" fmla="*/ 475409840 w 684"/>
                <a:gd name="T41" fmla="*/ 434309324 h 831"/>
                <a:gd name="T42" fmla="*/ 512942452 w 684"/>
                <a:gd name="T43" fmla="*/ 447507763 h 831"/>
                <a:gd name="T44" fmla="*/ 534835960 w 684"/>
                <a:gd name="T45" fmla="*/ 442479862 h 831"/>
                <a:gd name="T46" fmla="*/ 502776946 w 684"/>
                <a:gd name="T47" fmla="*/ 414824821 h 831"/>
                <a:gd name="T48" fmla="*/ 470717932 w 684"/>
                <a:gd name="T49" fmla="*/ 368942648 h 831"/>
                <a:gd name="T50" fmla="*/ 459771621 w 684"/>
                <a:gd name="T51" fmla="*/ 344430243 h 831"/>
                <a:gd name="T52" fmla="*/ 454298023 w 684"/>
                <a:gd name="T53" fmla="*/ 290377533 h 831"/>
                <a:gd name="T54" fmla="*/ 422239009 w 684"/>
                <a:gd name="T55" fmla="*/ 233182187 h 831"/>
                <a:gd name="T56" fmla="*/ 422239009 w 684"/>
                <a:gd name="T57" fmla="*/ 200498452 h 831"/>
                <a:gd name="T58" fmla="*/ 459771621 w 684"/>
                <a:gd name="T59" fmla="*/ 130732560 h 831"/>
                <a:gd name="T60" fmla="*/ 470717932 w 684"/>
                <a:gd name="T61" fmla="*/ 93021717 h 831"/>
                <a:gd name="T62" fmla="*/ 428494297 w 684"/>
                <a:gd name="T63" fmla="*/ 65366677 h 831"/>
                <a:gd name="T64" fmla="*/ 396435283 w 684"/>
                <a:gd name="T65" fmla="*/ 65366677 h 831"/>
                <a:gd name="T66" fmla="*/ 358902671 w 684"/>
                <a:gd name="T67" fmla="*/ 78565115 h 831"/>
                <a:gd name="T68" fmla="*/ 301040816 w 684"/>
                <a:gd name="T69" fmla="*/ 84850387 h 831"/>
                <a:gd name="T70" fmla="*/ 288530240 w 684"/>
                <a:gd name="T71" fmla="*/ 78565115 h 831"/>
                <a:gd name="T72" fmla="*/ 276801354 w 684"/>
                <a:gd name="T73" fmla="*/ 56566661 h 831"/>
                <a:gd name="T74" fmla="*/ 235359408 w 684"/>
                <a:gd name="T75" fmla="*/ 32682942 h 831"/>
                <a:gd name="T76" fmla="*/ 209555682 w 684"/>
                <a:gd name="T77" fmla="*/ 43368222 h 831"/>
                <a:gd name="T78" fmla="*/ 181406003 w 684"/>
                <a:gd name="T79" fmla="*/ 5027901 h 831"/>
                <a:gd name="T80" fmla="*/ 155603161 w 684"/>
                <a:gd name="T81" fmla="*/ 0 h 831"/>
                <a:gd name="T82" fmla="*/ 132927079 w 684"/>
                <a:gd name="T83" fmla="*/ 9427909 h 831"/>
                <a:gd name="T84" fmla="*/ 107123353 w 684"/>
                <a:gd name="T85" fmla="*/ 37711636 h 831"/>
                <a:gd name="T86" fmla="*/ 101649755 w 684"/>
                <a:gd name="T87" fmla="*/ 93021717 h 831"/>
                <a:gd name="T88" fmla="*/ 84448155 w 684"/>
                <a:gd name="T89" fmla="*/ 117534122 h 831"/>
                <a:gd name="T90" fmla="*/ 48478924 w 684"/>
                <a:gd name="T91" fmla="*/ 121933337 h 831"/>
                <a:gd name="T92" fmla="*/ 0 w 684"/>
                <a:gd name="T93" fmla="*/ 196099237 h 83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84" h="831">
                  <a:moveTo>
                    <a:pt x="0" y="312"/>
                  </a:moveTo>
                  <a:lnTo>
                    <a:pt x="7" y="364"/>
                  </a:lnTo>
                  <a:lnTo>
                    <a:pt x="50" y="415"/>
                  </a:lnTo>
                  <a:lnTo>
                    <a:pt x="158" y="446"/>
                  </a:lnTo>
                  <a:lnTo>
                    <a:pt x="144" y="535"/>
                  </a:lnTo>
                  <a:lnTo>
                    <a:pt x="123" y="587"/>
                  </a:lnTo>
                  <a:lnTo>
                    <a:pt x="130" y="639"/>
                  </a:lnTo>
                  <a:lnTo>
                    <a:pt x="144" y="667"/>
                  </a:lnTo>
                  <a:lnTo>
                    <a:pt x="252" y="675"/>
                  </a:lnTo>
                  <a:lnTo>
                    <a:pt x="280" y="691"/>
                  </a:lnTo>
                  <a:lnTo>
                    <a:pt x="280" y="766"/>
                  </a:lnTo>
                  <a:lnTo>
                    <a:pt x="335" y="787"/>
                  </a:lnTo>
                  <a:lnTo>
                    <a:pt x="369" y="779"/>
                  </a:lnTo>
                  <a:lnTo>
                    <a:pt x="376" y="823"/>
                  </a:lnTo>
                  <a:lnTo>
                    <a:pt x="390" y="831"/>
                  </a:lnTo>
                  <a:lnTo>
                    <a:pt x="438" y="816"/>
                  </a:lnTo>
                  <a:lnTo>
                    <a:pt x="452" y="802"/>
                  </a:lnTo>
                  <a:lnTo>
                    <a:pt x="431" y="766"/>
                  </a:lnTo>
                  <a:lnTo>
                    <a:pt x="438" y="750"/>
                  </a:lnTo>
                  <a:lnTo>
                    <a:pt x="581" y="712"/>
                  </a:lnTo>
                  <a:lnTo>
                    <a:pt x="608" y="691"/>
                  </a:lnTo>
                  <a:lnTo>
                    <a:pt x="656" y="712"/>
                  </a:lnTo>
                  <a:lnTo>
                    <a:pt x="684" y="704"/>
                  </a:lnTo>
                  <a:lnTo>
                    <a:pt x="643" y="660"/>
                  </a:lnTo>
                  <a:lnTo>
                    <a:pt x="602" y="587"/>
                  </a:lnTo>
                  <a:lnTo>
                    <a:pt x="588" y="548"/>
                  </a:lnTo>
                  <a:lnTo>
                    <a:pt x="581" y="462"/>
                  </a:lnTo>
                  <a:lnTo>
                    <a:pt x="540" y="371"/>
                  </a:lnTo>
                  <a:lnTo>
                    <a:pt x="540" y="319"/>
                  </a:lnTo>
                  <a:lnTo>
                    <a:pt x="588" y="208"/>
                  </a:lnTo>
                  <a:lnTo>
                    <a:pt x="602" y="148"/>
                  </a:lnTo>
                  <a:lnTo>
                    <a:pt x="548" y="104"/>
                  </a:lnTo>
                  <a:lnTo>
                    <a:pt x="507" y="104"/>
                  </a:lnTo>
                  <a:lnTo>
                    <a:pt x="459" y="125"/>
                  </a:lnTo>
                  <a:lnTo>
                    <a:pt x="385" y="135"/>
                  </a:lnTo>
                  <a:lnTo>
                    <a:pt x="369" y="125"/>
                  </a:lnTo>
                  <a:lnTo>
                    <a:pt x="354" y="90"/>
                  </a:lnTo>
                  <a:lnTo>
                    <a:pt x="301" y="52"/>
                  </a:lnTo>
                  <a:lnTo>
                    <a:pt x="268" y="69"/>
                  </a:lnTo>
                  <a:lnTo>
                    <a:pt x="232" y="8"/>
                  </a:lnTo>
                  <a:lnTo>
                    <a:pt x="199" y="0"/>
                  </a:lnTo>
                  <a:lnTo>
                    <a:pt x="170" y="15"/>
                  </a:lnTo>
                  <a:lnTo>
                    <a:pt x="137" y="60"/>
                  </a:lnTo>
                  <a:lnTo>
                    <a:pt x="130" y="148"/>
                  </a:lnTo>
                  <a:lnTo>
                    <a:pt x="108" y="187"/>
                  </a:lnTo>
                  <a:lnTo>
                    <a:pt x="62" y="194"/>
                  </a:lnTo>
                  <a:lnTo>
                    <a:pt x="0" y="312"/>
                  </a:lnTo>
                  <a:close/>
                </a:path>
              </a:pathLst>
            </a:custGeom>
            <a:solidFill>
              <a:schemeClr val="bg1"/>
            </a:solidFill>
            <a:ln w="1651">
              <a:solidFill>
                <a:schemeClr val="tx1">
                  <a:lumMod val="50000"/>
                  <a:lumOff val="50000"/>
                </a:schemeClr>
              </a:solidFill>
              <a:prstDash val="solid"/>
              <a:round/>
              <a:headEnd/>
              <a:tailEnd/>
            </a:ln>
          </p:spPr>
          <p:txBody>
            <a:bodyPr/>
            <a:lstStyle/>
            <a:p>
              <a:endParaRPr lang="es-ES"/>
            </a:p>
          </p:txBody>
        </p:sp>
        <p:sp>
          <p:nvSpPr>
            <p:cNvPr id="284" name="Freeform 34">
              <a:extLst>
                <a:ext uri="{FF2B5EF4-FFF2-40B4-BE49-F238E27FC236}">
                  <a16:creationId xmlns:a16="http://schemas.microsoft.com/office/drawing/2014/main" id="{8F5FDD4C-BEDD-4B13-99F0-B25CE327A947}"/>
                </a:ext>
              </a:extLst>
            </p:cNvPr>
            <p:cNvSpPr>
              <a:spLocks/>
            </p:cNvSpPr>
            <p:nvPr/>
          </p:nvSpPr>
          <p:spPr bwMode="auto">
            <a:xfrm>
              <a:off x="9249792" y="2971448"/>
              <a:ext cx="95579" cy="59168"/>
            </a:xfrm>
            <a:custGeom>
              <a:avLst/>
              <a:gdLst>
                <a:gd name="T0" fmla="*/ 0 w 151"/>
                <a:gd name="T1" fmla="*/ 16669 h 104"/>
                <a:gd name="T2" fmla="*/ 16779 w 151"/>
                <a:gd name="T3" fmla="*/ 53181 h 104"/>
                <a:gd name="T4" fmla="*/ 115688 w 151"/>
                <a:gd name="T5" fmla="*/ 82550 h 104"/>
                <a:gd name="T6" fmla="*/ 133350 w 151"/>
                <a:gd name="T7" fmla="*/ 76200 h 104"/>
                <a:gd name="T8" fmla="*/ 107740 w 151"/>
                <a:gd name="T9" fmla="*/ 53181 h 104"/>
                <a:gd name="T10" fmla="*/ 101558 w 151"/>
                <a:gd name="T11" fmla="*/ 6350 h 104"/>
                <a:gd name="T12" fmla="*/ 79480 w 151"/>
                <a:gd name="T13" fmla="*/ 10319 h 104"/>
                <a:gd name="T14" fmla="*/ 54753 w 151"/>
                <a:gd name="T15" fmla="*/ 0 h 104"/>
                <a:gd name="T16" fmla="*/ 16779 w 151"/>
                <a:gd name="T17" fmla="*/ 0 h 104"/>
                <a:gd name="T18" fmla="*/ 0 w 151"/>
                <a:gd name="T19" fmla="*/ 16669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 h="104">
                  <a:moveTo>
                    <a:pt x="0" y="21"/>
                  </a:moveTo>
                  <a:lnTo>
                    <a:pt x="19" y="67"/>
                  </a:lnTo>
                  <a:lnTo>
                    <a:pt x="131" y="104"/>
                  </a:lnTo>
                  <a:lnTo>
                    <a:pt x="151" y="96"/>
                  </a:lnTo>
                  <a:lnTo>
                    <a:pt x="122" y="67"/>
                  </a:lnTo>
                  <a:lnTo>
                    <a:pt x="115" y="8"/>
                  </a:lnTo>
                  <a:lnTo>
                    <a:pt x="90" y="13"/>
                  </a:lnTo>
                  <a:lnTo>
                    <a:pt x="62" y="0"/>
                  </a:lnTo>
                  <a:lnTo>
                    <a:pt x="19" y="0"/>
                  </a:lnTo>
                  <a:lnTo>
                    <a:pt x="0" y="21"/>
                  </a:lnTo>
                  <a:close/>
                </a:path>
              </a:pathLst>
            </a:custGeom>
            <a:solidFill>
              <a:srgbClr val="7030A0"/>
            </a:solidFill>
            <a:ln w="1651">
              <a:solidFill>
                <a:schemeClr val="tx1">
                  <a:lumMod val="50000"/>
                  <a:lumOff val="50000"/>
                </a:schemeClr>
              </a:solidFill>
              <a:prstDash val="solid"/>
              <a:round/>
              <a:headEnd/>
              <a:tailEnd/>
            </a:ln>
          </p:spPr>
          <p:txBody>
            <a:bodyPr/>
            <a:lstStyle/>
            <a:p>
              <a:pPr>
                <a:defRPr/>
              </a:pPr>
              <a:endParaRPr lang="es-ES_tradnl"/>
            </a:p>
          </p:txBody>
        </p:sp>
      </p:grpSp>
      <p:sp>
        <p:nvSpPr>
          <p:cNvPr id="84" name="Rectangle 3">
            <a:extLst>
              <a:ext uri="{FF2B5EF4-FFF2-40B4-BE49-F238E27FC236}">
                <a16:creationId xmlns:a16="http://schemas.microsoft.com/office/drawing/2014/main" id="{F03223DD-DD76-4396-A91F-3BFEA75E81F3}"/>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BIBLIOTECAS</a:t>
            </a:r>
          </a:p>
        </p:txBody>
      </p:sp>
      <p:sp>
        <p:nvSpPr>
          <p:cNvPr id="88" name="Rectangle 3">
            <a:extLst>
              <a:ext uri="{FF2B5EF4-FFF2-40B4-BE49-F238E27FC236}">
                <a16:creationId xmlns:a16="http://schemas.microsoft.com/office/drawing/2014/main" id="{C510446D-79F6-4BCB-9911-0BDC90F096D3}"/>
              </a:ext>
            </a:extLst>
          </p:cNvPr>
          <p:cNvSpPr>
            <a:spLocks noChangeArrowheads="1"/>
          </p:cNvSpPr>
          <p:nvPr/>
        </p:nvSpPr>
        <p:spPr bwMode="auto">
          <a:xfrm>
            <a:off x="270008" y="1334675"/>
            <a:ext cx="5763684"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valoración global de la biblioteca</a:t>
            </a:r>
          </a:p>
        </p:txBody>
      </p:sp>
    </p:spTree>
    <p:extLst>
      <p:ext uri="{BB962C8B-B14F-4D97-AF65-F5344CB8AC3E}">
        <p14:creationId xmlns:p14="http://schemas.microsoft.com/office/powerpoint/2010/main" val="12009245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ángulo 15">
            <a:extLst>
              <a:ext uri="{FF2B5EF4-FFF2-40B4-BE49-F238E27FC236}">
                <a16:creationId xmlns:a16="http://schemas.microsoft.com/office/drawing/2014/main" id="{8F79C398-3E87-4C5F-AC23-3688C65E7251}"/>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aphicFrame>
        <p:nvGraphicFramePr>
          <p:cNvPr id="22" name="Object 9">
            <a:extLst>
              <a:ext uri="{FF2B5EF4-FFF2-40B4-BE49-F238E27FC236}">
                <a16:creationId xmlns:a16="http://schemas.microsoft.com/office/drawing/2014/main" id="{47BD7C38-1027-4244-9BD5-48D204F77BBD}"/>
              </a:ext>
            </a:extLst>
          </p:cNvPr>
          <p:cNvGraphicFramePr>
            <a:graphicFrameLocks noChangeAspect="1"/>
          </p:cNvGraphicFramePr>
          <p:nvPr>
            <p:extLst>
              <p:ext uri="{D42A27DB-BD31-4B8C-83A1-F6EECF244321}">
                <p14:modId xmlns:p14="http://schemas.microsoft.com/office/powerpoint/2010/main" val="3355951686"/>
              </p:ext>
            </p:extLst>
          </p:nvPr>
        </p:nvGraphicFramePr>
        <p:xfrm>
          <a:off x="196807" y="1591052"/>
          <a:ext cx="10459824" cy="4922817"/>
        </p:xfrm>
        <a:graphic>
          <a:graphicData uri="http://schemas.openxmlformats.org/drawingml/2006/chart">
            <c:chart xmlns:c="http://schemas.openxmlformats.org/drawingml/2006/chart" xmlns:r="http://schemas.openxmlformats.org/officeDocument/2006/relationships" r:id="rId2"/>
          </a:graphicData>
        </a:graphic>
      </p:graphicFrame>
      <p:sp>
        <p:nvSpPr>
          <p:cNvPr id="2" name="Marcador de número de diapositiva 1">
            <a:extLst>
              <a:ext uri="{FF2B5EF4-FFF2-40B4-BE49-F238E27FC236}">
                <a16:creationId xmlns:a16="http://schemas.microsoft.com/office/drawing/2014/main" id="{6BD205DB-B943-48C0-A0F1-9598DF45D776}"/>
              </a:ext>
            </a:extLst>
          </p:cNvPr>
          <p:cNvSpPr>
            <a:spLocks noGrp="1"/>
          </p:cNvSpPr>
          <p:nvPr>
            <p:ph type="sldNum" sz="quarter" idx="12"/>
          </p:nvPr>
        </p:nvSpPr>
        <p:spPr/>
        <p:txBody>
          <a:bodyPr/>
          <a:lstStyle/>
          <a:p>
            <a:fld id="{1A85DD5C-56C3-43D9-A91F-D75BD50A17B5}" type="slidenum">
              <a:rPr lang="es-ES_tradnl" smtClean="0"/>
              <a:pPr/>
              <a:t>105</a:t>
            </a:fld>
            <a:endParaRPr lang="es-ES_tradnl" dirty="0"/>
          </a:p>
        </p:txBody>
      </p:sp>
      <p:pic>
        <p:nvPicPr>
          <p:cNvPr id="19" name="Picture 2" descr="https://d30y9cdsu7xlg0.cloudfront.net/png/21050-200.png">
            <a:extLst>
              <a:ext uri="{FF2B5EF4-FFF2-40B4-BE49-F238E27FC236}">
                <a16:creationId xmlns:a16="http://schemas.microsoft.com/office/drawing/2014/main" id="{66491E04-D117-4F67-81EB-09E93355E9A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260" y="1353899"/>
            <a:ext cx="282704" cy="282704"/>
          </a:xfrm>
          <a:prstGeom prst="rect">
            <a:avLst/>
          </a:prstGeom>
          <a:noFill/>
          <a:extLst>
            <a:ext uri="{909E8E84-426E-40DD-AFC4-6F175D3DCCD1}">
              <a14:hiddenFill xmlns:a14="http://schemas.microsoft.com/office/drawing/2010/main">
                <a:solidFill>
                  <a:srgbClr val="FFFFFF"/>
                </a:solidFill>
              </a14:hiddenFill>
            </a:ext>
          </a:extLst>
        </p:spPr>
      </p:pic>
      <p:sp>
        <p:nvSpPr>
          <p:cNvPr id="12" name="Rectángulo 11">
            <a:extLst>
              <a:ext uri="{FF2B5EF4-FFF2-40B4-BE49-F238E27FC236}">
                <a16:creationId xmlns:a16="http://schemas.microsoft.com/office/drawing/2014/main" id="{8D372685-F2C1-4B21-8B4A-7DB77F8BC78D}"/>
              </a:ext>
            </a:extLst>
          </p:cNvPr>
          <p:cNvSpPr/>
          <p:nvPr/>
        </p:nvSpPr>
        <p:spPr>
          <a:xfrm>
            <a:off x="215612" y="185390"/>
            <a:ext cx="11004408" cy="608885"/>
          </a:xfrm>
          <a:prstGeom prst="rect">
            <a:avLst/>
          </a:prstGeom>
        </p:spPr>
        <p:txBody>
          <a:bodyPr wrap="square">
            <a:spAutoFit/>
          </a:bodyPr>
          <a:lstStyle/>
          <a:p>
            <a:pPr algn="just">
              <a:lnSpc>
                <a:spcPct val="110000"/>
              </a:lnSpc>
              <a:spcBef>
                <a:spcPct val="20000"/>
              </a:spcBef>
              <a:spcAft>
                <a:spcPts val="600"/>
              </a:spcAft>
            </a:pPr>
            <a:r>
              <a:rPr lang="es-ES" sz="1600" dirty="0">
                <a:ea typeface="Verdana" panose="020B0604030504040204" pitchFamily="34" charset="0"/>
                <a:cs typeface="Verdana" panose="020B0604030504040204" pitchFamily="34" charset="0"/>
              </a:rPr>
              <a:t>El 44,1% de los asistentes a una biblioteca tomaron prestado algún material en el último trimestre; principalmente libros (43,4%).</a:t>
            </a:r>
          </a:p>
        </p:txBody>
      </p:sp>
      <p:sp>
        <p:nvSpPr>
          <p:cNvPr id="27" name="Cerrar llave 26">
            <a:extLst>
              <a:ext uri="{FF2B5EF4-FFF2-40B4-BE49-F238E27FC236}">
                <a16:creationId xmlns:a16="http://schemas.microsoft.com/office/drawing/2014/main" id="{202E4467-ED35-461D-8A9F-7DB294C490A3}"/>
              </a:ext>
            </a:extLst>
          </p:cNvPr>
          <p:cNvSpPr/>
          <p:nvPr/>
        </p:nvSpPr>
        <p:spPr>
          <a:xfrm>
            <a:off x="8632823" y="1687730"/>
            <a:ext cx="260232" cy="3960000"/>
          </a:xfrm>
          <a:prstGeom prst="rightBrac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8" name="Rectángulo 27">
            <a:extLst>
              <a:ext uri="{FF2B5EF4-FFF2-40B4-BE49-F238E27FC236}">
                <a16:creationId xmlns:a16="http://schemas.microsoft.com/office/drawing/2014/main" id="{41617D12-5C98-459F-932B-77828C0016EE}"/>
              </a:ext>
            </a:extLst>
          </p:cNvPr>
          <p:cNvSpPr/>
          <p:nvPr/>
        </p:nvSpPr>
        <p:spPr>
          <a:xfrm>
            <a:off x="9801042" y="3742275"/>
            <a:ext cx="1152880" cy="400110"/>
          </a:xfrm>
          <a:prstGeom prst="rect">
            <a:avLst/>
          </a:prstGeom>
        </p:spPr>
        <p:txBody>
          <a:bodyPr wrap="none">
            <a:spAutoFit/>
          </a:bodyPr>
          <a:lstStyle/>
          <a:p>
            <a:r>
              <a:rPr lang="es-ES" sz="2000" b="1" dirty="0">
                <a:solidFill>
                  <a:schemeClr val="accent3">
                    <a:lumMod val="50000"/>
                  </a:schemeClr>
                </a:solidFill>
              </a:rPr>
              <a:t>44,1%</a:t>
            </a:r>
          </a:p>
        </p:txBody>
      </p:sp>
      <p:sp>
        <p:nvSpPr>
          <p:cNvPr id="29" name="Rectángulo 28">
            <a:extLst>
              <a:ext uri="{FF2B5EF4-FFF2-40B4-BE49-F238E27FC236}">
                <a16:creationId xmlns:a16="http://schemas.microsoft.com/office/drawing/2014/main" id="{71EBE7A2-C7FA-4264-9760-5A8406BE98CD}"/>
              </a:ext>
            </a:extLst>
          </p:cNvPr>
          <p:cNvSpPr/>
          <p:nvPr/>
        </p:nvSpPr>
        <p:spPr>
          <a:xfrm>
            <a:off x="8562965" y="2864496"/>
            <a:ext cx="3629035" cy="923330"/>
          </a:xfrm>
          <a:prstGeom prst="rect">
            <a:avLst/>
          </a:prstGeom>
        </p:spPr>
        <p:txBody>
          <a:bodyPr wrap="square">
            <a:spAutoFit/>
          </a:bodyPr>
          <a:lstStyle/>
          <a:p>
            <a:pPr algn="ctr"/>
            <a:r>
              <a:rPr lang="es-ES" dirty="0">
                <a:solidFill>
                  <a:schemeClr val="accent3">
                    <a:lumMod val="75000"/>
                  </a:schemeClr>
                </a:solidFill>
              </a:rPr>
              <a:t>Tomaron prestado algún material en el último trimestre:</a:t>
            </a:r>
          </a:p>
        </p:txBody>
      </p:sp>
      <p:sp>
        <p:nvSpPr>
          <p:cNvPr id="31" name="33 CuadroTexto">
            <a:extLst>
              <a:ext uri="{FF2B5EF4-FFF2-40B4-BE49-F238E27FC236}">
                <a16:creationId xmlns:a16="http://schemas.microsoft.com/office/drawing/2014/main" id="{47457BC8-407E-4456-9781-2C1EEC8095EC}"/>
              </a:ext>
            </a:extLst>
          </p:cNvPr>
          <p:cNvSpPr txBox="1"/>
          <p:nvPr/>
        </p:nvSpPr>
        <p:spPr>
          <a:xfrm>
            <a:off x="10031159" y="4256112"/>
            <a:ext cx="774118" cy="461665"/>
          </a:xfrm>
          <a:prstGeom prst="rect">
            <a:avLst/>
          </a:prstGeom>
          <a:noFill/>
          <a:ln>
            <a:solidFill>
              <a:schemeClr val="bg1">
                <a:lumMod val="75000"/>
              </a:schemeClr>
            </a:solidFill>
          </a:ln>
        </p:spPr>
        <p:txBody>
          <a:bodyPr wrap="square" rtlCol="0">
            <a:spAutoFit/>
          </a:bodyPr>
          <a:lstStyle/>
          <a:p>
            <a:pPr algn="ctr">
              <a:spcBef>
                <a:spcPts val="0"/>
              </a:spcBef>
            </a:pPr>
            <a:r>
              <a:rPr lang="es-ES" sz="1200" i="1" dirty="0">
                <a:latin typeface="+mj-lt"/>
              </a:rPr>
              <a:t>2019: 44,5%</a:t>
            </a:r>
          </a:p>
        </p:txBody>
      </p:sp>
      <p:sp>
        <p:nvSpPr>
          <p:cNvPr id="32" name="33 CuadroTexto">
            <a:extLst>
              <a:ext uri="{FF2B5EF4-FFF2-40B4-BE49-F238E27FC236}">
                <a16:creationId xmlns:a16="http://schemas.microsoft.com/office/drawing/2014/main" id="{F35CBAF1-22FE-4F39-8ED6-2428845994A7}"/>
              </a:ext>
            </a:extLst>
          </p:cNvPr>
          <p:cNvSpPr txBox="1"/>
          <p:nvPr/>
        </p:nvSpPr>
        <p:spPr>
          <a:xfrm>
            <a:off x="7788027" y="1957536"/>
            <a:ext cx="673258" cy="430887"/>
          </a:xfrm>
          <a:prstGeom prst="rect">
            <a:avLst/>
          </a:prstGeom>
          <a:noFill/>
          <a:ln>
            <a:solidFill>
              <a:schemeClr val="bg1">
                <a:lumMod val="75000"/>
              </a:schemeClr>
            </a:solidFill>
          </a:ln>
        </p:spPr>
        <p:txBody>
          <a:bodyPr wrap="square" rtlCol="0">
            <a:spAutoFit/>
          </a:bodyPr>
          <a:lstStyle/>
          <a:p>
            <a:pPr algn="ctr">
              <a:spcBef>
                <a:spcPts val="0"/>
              </a:spcBef>
            </a:pPr>
            <a:r>
              <a:rPr lang="es-ES" sz="1100" i="1" dirty="0">
                <a:latin typeface="+mj-lt"/>
              </a:rPr>
              <a:t>2019:</a:t>
            </a:r>
          </a:p>
          <a:p>
            <a:pPr algn="ctr">
              <a:spcBef>
                <a:spcPts val="0"/>
              </a:spcBef>
            </a:pPr>
            <a:r>
              <a:rPr lang="es-ES" sz="1100" i="1" dirty="0">
                <a:latin typeface="+mj-lt"/>
              </a:rPr>
              <a:t>42,1%</a:t>
            </a:r>
          </a:p>
        </p:txBody>
      </p:sp>
      <p:sp>
        <p:nvSpPr>
          <p:cNvPr id="36" name="CuadroTexto 35">
            <a:extLst>
              <a:ext uri="{FF2B5EF4-FFF2-40B4-BE49-F238E27FC236}">
                <a16:creationId xmlns:a16="http://schemas.microsoft.com/office/drawing/2014/main" id="{E25B7861-6FFF-42D8-97D7-1D4827B989F8}"/>
              </a:ext>
            </a:extLst>
          </p:cNvPr>
          <p:cNvSpPr txBox="1"/>
          <p:nvPr/>
        </p:nvSpPr>
        <p:spPr>
          <a:xfrm>
            <a:off x="8654771" y="1236493"/>
            <a:ext cx="3093603" cy="400110"/>
          </a:xfrm>
          <a:prstGeom prst="rect">
            <a:avLst/>
          </a:prstGeom>
          <a:noFill/>
        </p:spPr>
        <p:txBody>
          <a:bodyPr wrap="square" rtlCol="0">
            <a:spAutoFit/>
          </a:bodyPr>
          <a:lstStyle/>
          <a:p>
            <a:pPr algn="r"/>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que ha ido a una biblioteca en el último año (1.021)</a:t>
            </a:r>
          </a:p>
        </p:txBody>
      </p:sp>
      <p:sp>
        <p:nvSpPr>
          <p:cNvPr id="23" name="Rectangle 3">
            <a:extLst>
              <a:ext uri="{FF2B5EF4-FFF2-40B4-BE49-F238E27FC236}">
                <a16:creationId xmlns:a16="http://schemas.microsoft.com/office/drawing/2014/main" id="{607DAD8F-21A4-463B-8173-25C97B105E08}"/>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BIBLIOTECAS</a:t>
            </a:r>
          </a:p>
        </p:txBody>
      </p:sp>
      <p:sp>
        <p:nvSpPr>
          <p:cNvPr id="24" name="Rectangle 3">
            <a:extLst>
              <a:ext uri="{FF2B5EF4-FFF2-40B4-BE49-F238E27FC236}">
                <a16:creationId xmlns:a16="http://schemas.microsoft.com/office/drawing/2014/main" id="{84CBB756-9776-4EBB-B8E1-AB0890E91DB5}"/>
              </a:ext>
            </a:extLst>
          </p:cNvPr>
          <p:cNvSpPr>
            <a:spLocks noChangeArrowheads="1"/>
          </p:cNvSpPr>
          <p:nvPr/>
        </p:nvSpPr>
        <p:spPr bwMode="auto">
          <a:xfrm>
            <a:off x="270008" y="1334675"/>
            <a:ext cx="5763684"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Actividades en la biblioteca</a:t>
            </a:r>
          </a:p>
        </p:txBody>
      </p:sp>
      <p:sp>
        <p:nvSpPr>
          <p:cNvPr id="17" name="Rectangle 18">
            <a:extLst>
              <a:ext uri="{FF2B5EF4-FFF2-40B4-BE49-F238E27FC236}">
                <a16:creationId xmlns:a16="http://schemas.microsoft.com/office/drawing/2014/main" id="{F73FA1D3-039A-4CF8-97AC-F07C240920F3}"/>
              </a:ext>
            </a:extLst>
          </p:cNvPr>
          <p:cNvSpPr>
            <a:spLocks noChangeArrowheads="1"/>
          </p:cNvSpPr>
          <p:nvPr/>
        </p:nvSpPr>
        <p:spPr bwMode="auto">
          <a:xfrm>
            <a:off x="7127355" y="6514300"/>
            <a:ext cx="3526032" cy="246221"/>
          </a:xfrm>
          <a:prstGeom prst="rect">
            <a:avLst/>
          </a:prstGeom>
          <a:solidFill>
            <a:schemeClr val="bg1">
              <a:lumMod val="95000"/>
            </a:schemeClr>
          </a:solidFill>
          <a:ln w="9525">
            <a:noFill/>
            <a:miter lim="800000"/>
            <a:headEnd/>
            <a:tailEnd/>
          </a:ln>
        </p:spPr>
        <p:txBody>
          <a:bodyPr wrap="square" anchor="ctr">
            <a:spAutoFit/>
          </a:bodyPr>
          <a:lstStyle/>
          <a:p>
            <a:pPr algn="just">
              <a:spcBef>
                <a:spcPct val="20000"/>
              </a:spcBef>
            </a:pPr>
            <a:r>
              <a:rPr lang="es-ES" sz="1000" dirty="0"/>
              <a:t>*Esta pregunta no se preguntó en 2020.</a:t>
            </a:r>
          </a:p>
        </p:txBody>
      </p:sp>
    </p:spTree>
    <p:extLst>
      <p:ext uri="{BB962C8B-B14F-4D97-AF65-F5344CB8AC3E}">
        <p14:creationId xmlns:p14="http://schemas.microsoft.com/office/powerpoint/2010/main" val="203990806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22 Tabla">
            <a:extLst>
              <a:ext uri="{FF2B5EF4-FFF2-40B4-BE49-F238E27FC236}">
                <a16:creationId xmlns:a16="http://schemas.microsoft.com/office/drawing/2014/main" id="{369C0FFC-8C5B-48F9-AB3B-3133F5612B52}"/>
              </a:ext>
            </a:extLst>
          </p:cNvPr>
          <p:cNvGraphicFramePr>
            <a:graphicFrameLocks noGrp="1"/>
          </p:cNvGraphicFramePr>
          <p:nvPr>
            <p:extLst>
              <p:ext uri="{D42A27DB-BD31-4B8C-83A1-F6EECF244321}">
                <p14:modId xmlns:p14="http://schemas.microsoft.com/office/powerpoint/2010/main" val="2221569649"/>
              </p:ext>
            </p:extLst>
          </p:nvPr>
        </p:nvGraphicFramePr>
        <p:xfrm>
          <a:off x="625798" y="2318568"/>
          <a:ext cx="4975340" cy="4333536"/>
        </p:xfrm>
        <a:graphic>
          <a:graphicData uri="http://schemas.openxmlformats.org/drawingml/2006/table">
            <a:tbl>
              <a:tblPr/>
              <a:tblGrid>
                <a:gridCol w="4975340">
                  <a:extLst>
                    <a:ext uri="{9D8B030D-6E8A-4147-A177-3AD203B41FA5}">
                      <a16:colId xmlns:a16="http://schemas.microsoft.com/office/drawing/2014/main" val="20000"/>
                    </a:ext>
                  </a:extLst>
                </a:gridCol>
              </a:tblGrid>
              <a:tr h="303334">
                <a:tc>
                  <a:txBody>
                    <a:bodyPr/>
                    <a:lstStyle/>
                    <a:p>
                      <a:pPr algn="r"/>
                      <a:r>
                        <a:rPr lang="es-ES" sz="1100" b="1" kern="1200" baseline="0" dirty="0">
                          <a:solidFill>
                            <a:schemeClr val="tx1">
                              <a:lumMod val="95000"/>
                              <a:lumOff val="5000"/>
                            </a:schemeClr>
                          </a:solidFill>
                          <a:latin typeface="+mn-lt"/>
                          <a:ea typeface="+mn-ea"/>
                          <a:cs typeface="+mn-cs"/>
                        </a:rPr>
                        <a:t>Tomar o devolver libros en préstamo</a:t>
                      </a:r>
                    </a:p>
                  </a:txBody>
                  <a:tcPr marL="0" marR="9525" marT="9525" marB="0" anchor="ctr">
                    <a:lnL>
                      <a:noFill/>
                    </a:lnL>
                    <a:lnR>
                      <a:noFill/>
                    </a:lnR>
                    <a:lnT>
                      <a:noFill/>
                    </a:lnT>
                    <a:lnB>
                      <a:noFill/>
                    </a:lnB>
                  </a:tcPr>
                </a:tc>
                <a:extLst>
                  <a:ext uri="{0D108BD9-81ED-4DB2-BD59-A6C34878D82A}">
                    <a16:rowId xmlns:a16="http://schemas.microsoft.com/office/drawing/2014/main" val="10000"/>
                  </a:ext>
                </a:extLst>
              </a:tr>
              <a:tr h="31682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1100" b="1" kern="1200" baseline="0" dirty="0">
                          <a:solidFill>
                            <a:schemeClr val="tx1">
                              <a:lumMod val="95000"/>
                              <a:lumOff val="5000"/>
                            </a:schemeClr>
                          </a:solidFill>
                          <a:latin typeface="+mn-lt"/>
                          <a:ea typeface="+mn-ea"/>
                          <a:cs typeface="+mn-cs"/>
                        </a:rPr>
                        <a:t>Va a estudiar</a:t>
                      </a:r>
                    </a:p>
                  </a:txBody>
                  <a:tcPr marL="0" marR="9525" marT="9525" marB="0" anchor="ctr">
                    <a:lnL>
                      <a:noFill/>
                    </a:lnL>
                    <a:lnR>
                      <a:noFill/>
                    </a:lnR>
                    <a:lnT>
                      <a:noFill/>
                    </a:lnT>
                    <a:lnB>
                      <a:noFill/>
                    </a:lnB>
                  </a:tcPr>
                </a:tc>
                <a:extLst>
                  <a:ext uri="{0D108BD9-81ED-4DB2-BD59-A6C34878D82A}">
                    <a16:rowId xmlns:a16="http://schemas.microsoft.com/office/drawing/2014/main" val="10001"/>
                  </a:ext>
                </a:extLst>
              </a:tr>
              <a:tr h="31766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b="0" i="1" kern="1200" baseline="0" dirty="0">
                          <a:solidFill>
                            <a:schemeClr val="tx1">
                              <a:lumMod val="95000"/>
                              <a:lumOff val="5000"/>
                            </a:schemeClr>
                          </a:solidFill>
                          <a:latin typeface="+mn-lt"/>
                          <a:ea typeface="+mn-ea"/>
                          <a:cs typeface="+mn-cs"/>
                        </a:rPr>
                        <a:t>Va a estudiar o realizar trabajos del curso con materiales propios</a:t>
                      </a:r>
                    </a:p>
                  </a:txBody>
                  <a:tcPr marL="0" marR="9525" marT="9525" marB="0" anchor="ctr">
                    <a:lnL>
                      <a:noFill/>
                    </a:lnL>
                    <a:lnR>
                      <a:noFill/>
                    </a:lnR>
                    <a:lnT>
                      <a:noFill/>
                    </a:lnT>
                    <a:lnB>
                      <a:noFill/>
                    </a:lnB>
                  </a:tcPr>
                </a:tc>
                <a:extLst>
                  <a:ext uri="{0D108BD9-81ED-4DB2-BD59-A6C34878D82A}">
                    <a16:rowId xmlns:a16="http://schemas.microsoft.com/office/drawing/2014/main" val="10002"/>
                  </a:ext>
                </a:extLst>
              </a:tr>
              <a:tr h="3172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sz="900" b="0" i="1" kern="1200" baseline="0" dirty="0">
                          <a:solidFill>
                            <a:schemeClr val="tx1">
                              <a:lumMod val="95000"/>
                              <a:lumOff val="5000"/>
                            </a:schemeClr>
                          </a:solidFill>
                          <a:latin typeface="+mn-lt"/>
                          <a:ea typeface="+mn-ea"/>
                          <a:cs typeface="+mn-cs"/>
                        </a:rPr>
                        <a:t>Va a estudiar o realizar trabajos del curso con materiales propios y de la biblioteca</a:t>
                      </a:r>
                    </a:p>
                  </a:txBody>
                  <a:tcPr marL="0" marR="9525" marT="9525" marB="0" anchor="ctr">
                    <a:lnL>
                      <a:noFill/>
                    </a:lnL>
                    <a:lnR>
                      <a:noFill/>
                    </a:lnR>
                    <a:lnT>
                      <a:noFill/>
                    </a:lnT>
                    <a:lnB>
                      <a:noFill/>
                    </a:lnB>
                  </a:tcPr>
                </a:tc>
                <a:extLst>
                  <a:ext uri="{0D108BD9-81ED-4DB2-BD59-A6C34878D82A}">
                    <a16:rowId xmlns:a16="http://schemas.microsoft.com/office/drawing/2014/main" val="10003"/>
                  </a:ext>
                </a:extLst>
              </a:tr>
              <a:tr h="22914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S" sz="1100" b="1" kern="1200" baseline="0" dirty="0">
                          <a:solidFill>
                            <a:schemeClr val="tx1">
                              <a:lumMod val="95000"/>
                              <a:lumOff val="5000"/>
                            </a:schemeClr>
                          </a:solidFill>
                          <a:latin typeface="+mn-lt"/>
                          <a:ea typeface="+mn-ea"/>
                          <a:cs typeface="+mn-cs"/>
                        </a:rPr>
                        <a:t>Consulta de libros allí mismo/ lectura en sala</a:t>
                      </a:r>
                    </a:p>
                  </a:txBody>
                  <a:tcPr marL="0" marR="9525" marT="9525" marB="0" anchor="ctr">
                    <a:lnL>
                      <a:noFill/>
                    </a:lnL>
                    <a:lnR>
                      <a:noFill/>
                    </a:lnR>
                    <a:lnT>
                      <a:noFill/>
                    </a:lnT>
                    <a:lnB>
                      <a:noFill/>
                    </a:lnB>
                  </a:tcPr>
                </a:tc>
                <a:extLst>
                  <a:ext uri="{0D108BD9-81ED-4DB2-BD59-A6C34878D82A}">
                    <a16:rowId xmlns:a16="http://schemas.microsoft.com/office/drawing/2014/main" val="10004"/>
                  </a:ext>
                </a:extLst>
              </a:tr>
              <a:tr h="386676">
                <a:tc>
                  <a:txBody>
                    <a:bodyPr/>
                    <a:lstStyle/>
                    <a:p>
                      <a:pPr marL="457200" marR="0" lvl="1" indent="0" algn="r" defTabSz="914400" rtl="0" eaLnBrk="1" fontAlgn="auto" latinLnBrk="0" hangingPunct="1">
                        <a:lnSpc>
                          <a:spcPct val="100000"/>
                        </a:lnSpc>
                        <a:spcBef>
                          <a:spcPts val="0"/>
                        </a:spcBef>
                        <a:spcAft>
                          <a:spcPts val="0"/>
                        </a:spcAft>
                        <a:buClrTx/>
                        <a:buSzTx/>
                        <a:buFontTx/>
                        <a:buNone/>
                        <a:tabLst/>
                        <a:defRPr/>
                      </a:pPr>
                      <a:r>
                        <a:rPr lang="es-ES" sz="1100" b="1" kern="1200" baseline="0" dirty="0">
                          <a:solidFill>
                            <a:schemeClr val="tx1">
                              <a:lumMod val="95000"/>
                              <a:lumOff val="5000"/>
                            </a:schemeClr>
                          </a:solidFill>
                          <a:latin typeface="+mn-lt"/>
                          <a:ea typeface="+mn-ea"/>
                          <a:cs typeface="+mn-cs"/>
                        </a:rPr>
                        <a:t>Va a usar recursos informáticos o electrónicos</a:t>
                      </a:r>
                    </a:p>
                  </a:txBody>
                  <a:tcPr marL="0" marR="9525" marT="9525" marB="0" anchor="ctr">
                    <a:lnL>
                      <a:noFill/>
                    </a:lnL>
                    <a:lnR>
                      <a:noFill/>
                    </a:lnR>
                    <a:lnT>
                      <a:noFill/>
                    </a:lnT>
                    <a:lnB>
                      <a:noFill/>
                    </a:lnB>
                  </a:tcPr>
                </a:tc>
                <a:extLst>
                  <a:ext uri="{0D108BD9-81ED-4DB2-BD59-A6C34878D82A}">
                    <a16:rowId xmlns:a16="http://schemas.microsoft.com/office/drawing/2014/main" val="10005"/>
                  </a:ext>
                </a:extLst>
              </a:tr>
              <a:tr h="298579">
                <a:tc>
                  <a:txBody>
                    <a:bodyPr/>
                    <a:lstStyle/>
                    <a:p>
                      <a:pPr marL="457200" marR="0" lvl="1" indent="0" algn="r" defTabSz="914400" rtl="0" eaLnBrk="1" fontAlgn="auto" latinLnBrk="0" hangingPunct="1">
                        <a:lnSpc>
                          <a:spcPct val="100000"/>
                        </a:lnSpc>
                        <a:spcBef>
                          <a:spcPts val="0"/>
                        </a:spcBef>
                        <a:spcAft>
                          <a:spcPts val="0"/>
                        </a:spcAft>
                        <a:buClrTx/>
                        <a:buSzTx/>
                        <a:buFontTx/>
                        <a:buNone/>
                        <a:tabLst/>
                        <a:defRPr/>
                      </a:pPr>
                      <a:r>
                        <a:rPr lang="es-ES" sz="900" b="0" i="1" kern="1200" baseline="0" dirty="0">
                          <a:solidFill>
                            <a:schemeClr val="tx1">
                              <a:lumMod val="95000"/>
                              <a:lumOff val="5000"/>
                            </a:schemeClr>
                          </a:solidFill>
                          <a:latin typeface="+mn-lt"/>
                          <a:ea typeface="+mn-ea"/>
                          <a:cs typeface="+mn-cs"/>
                        </a:rPr>
                        <a:t>Consultas en la misma biblioteca de medios audiovisuales</a:t>
                      </a:r>
                    </a:p>
                  </a:txBody>
                  <a:tcPr marL="0" marR="9525" marT="9525" marB="0" anchor="ctr">
                    <a:lnL>
                      <a:noFill/>
                    </a:lnL>
                    <a:lnR>
                      <a:noFill/>
                    </a:lnR>
                    <a:lnT>
                      <a:noFill/>
                    </a:lnT>
                    <a:lnB>
                      <a:noFill/>
                    </a:lnB>
                  </a:tcPr>
                </a:tc>
                <a:extLst>
                  <a:ext uri="{0D108BD9-81ED-4DB2-BD59-A6C34878D82A}">
                    <a16:rowId xmlns:a16="http://schemas.microsoft.com/office/drawing/2014/main" val="10006"/>
                  </a:ext>
                </a:extLst>
              </a:tr>
              <a:tr h="326572">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ES" sz="900" b="0" i="1" u="none" strike="noStrike" dirty="0">
                          <a:solidFill>
                            <a:srgbClr val="0D0D0D"/>
                          </a:solidFill>
                          <a:effectLst/>
                          <a:latin typeface="Verdana" panose="020B0604030504040204" pitchFamily="34" charset="0"/>
                        </a:rPr>
                        <a:t>Préstamos de medios audiovisuales</a:t>
                      </a:r>
                    </a:p>
                  </a:txBody>
                  <a:tcPr marL="0" marR="9525" marT="9525" marB="0" anchor="ctr">
                    <a:lnL>
                      <a:noFill/>
                    </a:lnL>
                    <a:lnR>
                      <a:noFill/>
                    </a:lnR>
                    <a:lnT>
                      <a:noFill/>
                    </a:lnT>
                    <a:lnB>
                      <a:noFill/>
                    </a:lnB>
                  </a:tcPr>
                </a:tc>
                <a:extLst>
                  <a:ext uri="{0D108BD9-81ED-4DB2-BD59-A6C34878D82A}">
                    <a16:rowId xmlns:a16="http://schemas.microsoft.com/office/drawing/2014/main" val="10007"/>
                  </a:ext>
                </a:extLst>
              </a:tr>
              <a:tr h="307910">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ES" sz="900" b="0" i="1" kern="1200" baseline="0" dirty="0">
                          <a:solidFill>
                            <a:schemeClr val="tx1">
                              <a:lumMod val="95000"/>
                              <a:lumOff val="5000"/>
                            </a:schemeClr>
                          </a:solidFill>
                          <a:latin typeface="+mn-lt"/>
                          <a:ea typeface="+mn-ea"/>
                          <a:cs typeface="+mn-cs"/>
                        </a:rPr>
                        <a:t>Uso del ordenador/Navegar por Internet con el ordenador de la bibliotecas</a:t>
                      </a:r>
                    </a:p>
                  </a:txBody>
                  <a:tcPr marL="9525" marR="9525" marT="9525" marB="0" anchor="ctr">
                    <a:lnL>
                      <a:noFill/>
                    </a:lnL>
                    <a:lnR>
                      <a:noFill/>
                    </a:lnR>
                    <a:lnT>
                      <a:noFill/>
                    </a:lnT>
                    <a:lnB>
                      <a:noFill/>
                    </a:lnB>
                  </a:tcPr>
                </a:tc>
                <a:extLst>
                  <a:ext uri="{0D108BD9-81ED-4DB2-BD59-A6C34878D82A}">
                    <a16:rowId xmlns:a16="http://schemas.microsoft.com/office/drawing/2014/main" val="10008"/>
                  </a:ext>
                </a:extLst>
              </a:tr>
              <a:tr h="262314">
                <a:tc>
                  <a:txBody>
                    <a:bodyPr/>
                    <a:lstStyle/>
                    <a:p>
                      <a:pPr algn="r"/>
                      <a:r>
                        <a:rPr lang="es-ES" sz="900" b="0" i="1" kern="1200" baseline="0" dirty="0">
                          <a:solidFill>
                            <a:schemeClr val="tx1">
                              <a:lumMod val="95000"/>
                              <a:lumOff val="5000"/>
                            </a:schemeClr>
                          </a:solidFill>
                          <a:latin typeface="+mn-lt"/>
                          <a:ea typeface="+mn-ea"/>
                          <a:cs typeface="+mn-cs"/>
                        </a:rPr>
                        <a:t>Usar recursos electrónicos</a:t>
                      </a:r>
                    </a:p>
                  </a:txBody>
                  <a:tcPr marL="0" marR="9525" marT="9525" marB="0" anchor="ctr">
                    <a:lnL>
                      <a:noFill/>
                    </a:lnL>
                    <a:lnR>
                      <a:noFill/>
                    </a:lnR>
                    <a:lnT>
                      <a:noFill/>
                    </a:lnT>
                    <a:lnB>
                      <a:noFill/>
                    </a:lnB>
                  </a:tcPr>
                </a:tc>
                <a:extLst>
                  <a:ext uri="{0D108BD9-81ED-4DB2-BD59-A6C34878D82A}">
                    <a16:rowId xmlns:a16="http://schemas.microsoft.com/office/drawing/2014/main" val="10009"/>
                  </a:ext>
                </a:extLst>
              </a:tr>
              <a:tr h="3168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S" sz="1100" b="1" i="0" u="none" strike="noStrike" dirty="0">
                          <a:solidFill>
                            <a:srgbClr val="0D0D0D"/>
                          </a:solidFill>
                          <a:effectLst/>
                          <a:latin typeface="Verdana" panose="020B0604030504040204" pitchFamily="34" charset="0"/>
                        </a:rPr>
                        <a:t>Lectura de periódicos y/o revistas</a:t>
                      </a:r>
                    </a:p>
                  </a:txBody>
                  <a:tcPr marL="0" marR="9525" marT="9525" marB="0" anchor="ctr">
                    <a:lnL>
                      <a:noFill/>
                    </a:lnL>
                    <a:lnR>
                      <a:noFill/>
                    </a:lnR>
                    <a:lnT>
                      <a:noFill/>
                    </a:lnT>
                    <a:lnB>
                      <a:noFill/>
                    </a:lnB>
                  </a:tcPr>
                </a:tc>
                <a:extLst>
                  <a:ext uri="{0D108BD9-81ED-4DB2-BD59-A6C34878D82A}">
                    <a16:rowId xmlns:a16="http://schemas.microsoft.com/office/drawing/2014/main" val="10011"/>
                  </a:ext>
                </a:extLst>
              </a:tr>
              <a:tr h="316821">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s-ES" sz="1100" b="1" kern="1200" baseline="0" dirty="0">
                          <a:solidFill>
                            <a:schemeClr val="tx1">
                              <a:lumMod val="95000"/>
                              <a:lumOff val="5000"/>
                            </a:schemeClr>
                          </a:solidFill>
                          <a:latin typeface="+mn-lt"/>
                          <a:ea typeface="+mn-ea"/>
                          <a:cs typeface="+mn-cs"/>
                        </a:rPr>
                        <a:t>Acude a un club/taller de lectura</a:t>
                      </a:r>
                    </a:p>
                  </a:txBody>
                  <a:tcPr marL="9525" marR="9525" marT="9525" marB="0" anchor="ctr">
                    <a:lnL>
                      <a:noFill/>
                    </a:lnL>
                    <a:lnR>
                      <a:noFill/>
                    </a:lnR>
                    <a:lnT>
                      <a:noFill/>
                    </a:lnT>
                    <a:lnB>
                      <a:noFill/>
                    </a:lnB>
                  </a:tcPr>
                </a:tc>
                <a:extLst>
                  <a:ext uri="{0D108BD9-81ED-4DB2-BD59-A6C34878D82A}">
                    <a16:rowId xmlns:a16="http://schemas.microsoft.com/office/drawing/2014/main" val="10012"/>
                  </a:ext>
                </a:extLst>
              </a:tr>
              <a:tr h="316821">
                <a:tc>
                  <a:txBody>
                    <a:bodyPr/>
                    <a:lstStyle/>
                    <a:p>
                      <a:pPr algn="r"/>
                      <a:r>
                        <a:rPr lang="es-ES" sz="1100" b="1" kern="1200" baseline="0" dirty="0">
                          <a:solidFill>
                            <a:schemeClr val="tx1">
                              <a:lumMod val="95000"/>
                              <a:lumOff val="5000"/>
                            </a:schemeClr>
                          </a:solidFill>
                          <a:latin typeface="+mn-lt"/>
                          <a:ea typeface="+mn-ea"/>
                          <a:cs typeface="+mn-cs"/>
                        </a:rPr>
                        <a:t>Acompaña a otra persona</a:t>
                      </a:r>
                    </a:p>
                  </a:txBody>
                  <a:tcPr marL="0" marR="9525" marT="9525" marB="0" anchor="ctr">
                    <a:lnL>
                      <a:noFill/>
                    </a:lnL>
                    <a:lnR>
                      <a:noFill/>
                    </a:lnR>
                    <a:lnT>
                      <a:noFill/>
                    </a:lnT>
                    <a:lnB>
                      <a:noFill/>
                    </a:lnB>
                  </a:tcPr>
                </a:tc>
                <a:extLst>
                  <a:ext uri="{0D108BD9-81ED-4DB2-BD59-A6C34878D82A}">
                    <a16:rowId xmlns:a16="http://schemas.microsoft.com/office/drawing/2014/main" val="10013"/>
                  </a:ext>
                </a:extLst>
              </a:tr>
              <a:tr h="3168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S" sz="1100" b="1" kern="1200" baseline="0" dirty="0">
                          <a:solidFill>
                            <a:schemeClr val="tx1">
                              <a:lumMod val="95000"/>
                              <a:lumOff val="5000"/>
                            </a:schemeClr>
                          </a:solidFill>
                          <a:latin typeface="+mn-lt"/>
                          <a:ea typeface="+mn-ea"/>
                          <a:cs typeface="+mn-cs"/>
                        </a:rPr>
                        <a:t>Queda allí con otras personas</a:t>
                      </a:r>
                    </a:p>
                  </a:txBody>
                  <a:tcPr marL="0" marR="9525" marT="9525" marB="0" anchor="ctr">
                    <a:lnL>
                      <a:noFill/>
                    </a:lnL>
                    <a:lnR>
                      <a:noFill/>
                    </a:lnR>
                    <a:lnT>
                      <a:noFill/>
                    </a:lnT>
                    <a:lnB>
                      <a:noFill/>
                    </a:lnB>
                  </a:tcPr>
                </a:tc>
                <a:extLst>
                  <a:ext uri="{0D108BD9-81ED-4DB2-BD59-A6C34878D82A}">
                    <a16:rowId xmlns:a16="http://schemas.microsoft.com/office/drawing/2014/main" val="2485073134"/>
                  </a:ext>
                </a:extLst>
              </a:tr>
            </a:tbl>
          </a:graphicData>
        </a:graphic>
      </p:graphicFrame>
      <p:sp>
        <p:nvSpPr>
          <p:cNvPr id="14" name="Rectángulo 13">
            <a:extLst>
              <a:ext uri="{FF2B5EF4-FFF2-40B4-BE49-F238E27FC236}">
                <a16:creationId xmlns:a16="http://schemas.microsoft.com/office/drawing/2014/main" id="{BBDBCA3E-57BA-40B7-B4BB-EDD3CD16ED58}"/>
              </a:ext>
            </a:extLst>
          </p:cNvPr>
          <p:cNvSpPr/>
          <p:nvPr/>
        </p:nvSpPr>
        <p:spPr>
          <a:xfrm>
            <a:off x="1" y="0"/>
            <a:ext cx="12192000" cy="1098502"/>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arcador de número de diapositiva 1">
            <a:extLst>
              <a:ext uri="{FF2B5EF4-FFF2-40B4-BE49-F238E27FC236}">
                <a16:creationId xmlns:a16="http://schemas.microsoft.com/office/drawing/2014/main" id="{44B5EFDC-4D61-4A79-BD7B-42090938C925}"/>
              </a:ext>
            </a:extLst>
          </p:cNvPr>
          <p:cNvSpPr>
            <a:spLocks noGrp="1"/>
          </p:cNvSpPr>
          <p:nvPr>
            <p:ph type="sldNum" sz="quarter" idx="12"/>
          </p:nvPr>
        </p:nvSpPr>
        <p:spPr/>
        <p:txBody>
          <a:bodyPr/>
          <a:lstStyle/>
          <a:p>
            <a:fld id="{1A85DD5C-56C3-43D9-A91F-D75BD50A17B5}" type="slidenum">
              <a:rPr lang="es-ES_tradnl" smtClean="0"/>
              <a:pPr/>
              <a:t>106</a:t>
            </a:fld>
            <a:endParaRPr lang="es-ES_tradnl" dirty="0"/>
          </a:p>
        </p:txBody>
      </p:sp>
      <p:sp>
        <p:nvSpPr>
          <p:cNvPr id="16" name="22 CuadroTexto">
            <a:extLst>
              <a:ext uri="{FF2B5EF4-FFF2-40B4-BE49-F238E27FC236}">
                <a16:creationId xmlns:a16="http://schemas.microsoft.com/office/drawing/2014/main" id="{4D6F0310-3B8C-4F8F-AA1C-D84A594BCD3B}"/>
              </a:ext>
            </a:extLst>
          </p:cNvPr>
          <p:cNvSpPr txBox="1"/>
          <p:nvPr/>
        </p:nvSpPr>
        <p:spPr>
          <a:xfrm>
            <a:off x="91102" y="263242"/>
            <a:ext cx="10014500" cy="544316"/>
          </a:xfrm>
          <a:prstGeom prst="rect">
            <a:avLst/>
          </a:prstGeom>
          <a:noFill/>
          <a:ln w="9525">
            <a:noFill/>
            <a:miter lim="800000"/>
            <a:headEnd/>
            <a:tailEnd/>
          </a:ln>
        </p:spPr>
        <p:txBody>
          <a:bodyPr wrap="square">
            <a:spAutoFit/>
          </a:bodyPr>
          <a:lstStyle>
            <a:defPPr>
              <a:defRPr lang="es-ES_tradnl"/>
            </a:defPPr>
            <a:lvl1pPr marL="171450" indent="-171450" algn="just">
              <a:lnSpc>
                <a:spcPct val="110000"/>
              </a:lnSpc>
              <a:spcBef>
                <a:spcPct val="20000"/>
              </a:spcBef>
              <a:spcAft>
                <a:spcPts val="600"/>
              </a:spcAft>
              <a:buFont typeface="Arial" panose="020B0604020202020204" pitchFamily="34" charset="0"/>
              <a:buChar char="•"/>
              <a:defRPr sz="1100">
                <a:solidFill>
                  <a:schemeClr val="tx1"/>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indent="0">
              <a:spcAft>
                <a:spcPts val="0"/>
              </a:spcAft>
              <a:buNone/>
            </a:pPr>
            <a:r>
              <a:rPr lang="es-ES" sz="1400" b="1" dirty="0">
                <a:latin typeface="+mn-lt"/>
                <a:ea typeface="Verdana" panose="020B0604030504040204" pitchFamily="34" charset="0"/>
                <a:cs typeface="Verdana" panose="020B0604030504040204" pitchFamily="34" charset="0"/>
              </a:rPr>
              <a:t>Tomar o devolver libros </a:t>
            </a:r>
            <a:r>
              <a:rPr lang="es-ES" sz="1400" dirty="0">
                <a:latin typeface="+mn-lt"/>
                <a:ea typeface="Verdana" panose="020B0604030504040204" pitchFamily="34" charset="0"/>
                <a:cs typeface="Verdana" panose="020B0604030504040204" pitchFamily="34" charset="0"/>
              </a:rPr>
              <a:t>(66,9%), </a:t>
            </a:r>
            <a:r>
              <a:rPr lang="es-ES" sz="1400" b="1" dirty="0">
                <a:latin typeface="+mn-lt"/>
                <a:ea typeface="Verdana" panose="020B0604030504040204" pitchFamily="34" charset="0"/>
                <a:cs typeface="Verdana" panose="020B0604030504040204" pitchFamily="34" charset="0"/>
              </a:rPr>
              <a:t>acudir a la sala de estudio </a:t>
            </a:r>
            <a:r>
              <a:rPr lang="es-ES" sz="1400" dirty="0">
                <a:latin typeface="+mn-lt"/>
                <a:ea typeface="Verdana" panose="020B0604030504040204" pitchFamily="34" charset="0"/>
                <a:cs typeface="Verdana" panose="020B0604030504040204" pitchFamily="34" charset="0"/>
              </a:rPr>
              <a:t>(25,4%) y </a:t>
            </a:r>
            <a:r>
              <a:rPr lang="es-ES" sz="1400" b="1" dirty="0">
                <a:latin typeface="+mn-lt"/>
                <a:ea typeface="Verdana" panose="020B0604030504040204" pitchFamily="34" charset="0"/>
                <a:cs typeface="Verdana" panose="020B0604030504040204" pitchFamily="34" charset="0"/>
              </a:rPr>
              <a:t>consulta de libros </a:t>
            </a:r>
            <a:r>
              <a:rPr lang="es-ES" sz="1400" dirty="0">
                <a:latin typeface="+mn-lt"/>
                <a:ea typeface="Verdana" panose="020B0604030504040204" pitchFamily="34" charset="0"/>
                <a:cs typeface="Verdana" panose="020B0604030504040204" pitchFamily="34" charset="0"/>
              </a:rPr>
              <a:t>(19,5%) </a:t>
            </a:r>
            <a:r>
              <a:rPr lang="es-ES" sz="1400" b="1" dirty="0">
                <a:latin typeface="+mn-lt"/>
                <a:ea typeface="Verdana" panose="020B0604030504040204" pitchFamily="34" charset="0"/>
                <a:cs typeface="Verdana" panose="020B0604030504040204" pitchFamily="34" charset="0"/>
              </a:rPr>
              <a:t>son las actividades que más se realizan en las bibliotecas. </a:t>
            </a:r>
          </a:p>
        </p:txBody>
      </p:sp>
      <p:graphicFrame>
        <p:nvGraphicFramePr>
          <p:cNvPr id="17" name="26 Gráfico">
            <a:extLst>
              <a:ext uri="{FF2B5EF4-FFF2-40B4-BE49-F238E27FC236}">
                <a16:creationId xmlns:a16="http://schemas.microsoft.com/office/drawing/2014/main" id="{7470F317-B94D-4B48-8837-8F2A289BA7C4}"/>
              </a:ext>
            </a:extLst>
          </p:cNvPr>
          <p:cNvGraphicFramePr/>
          <p:nvPr>
            <p:extLst>
              <p:ext uri="{D42A27DB-BD31-4B8C-83A1-F6EECF244321}">
                <p14:modId xmlns:p14="http://schemas.microsoft.com/office/powerpoint/2010/main" val="4222352062"/>
              </p:ext>
            </p:extLst>
          </p:nvPr>
        </p:nvGraphicFramePr>
        <p:xfrm>
          <a:off x="5535126" y="2278139"/>
          <a:ext cx="4975340" cy="4339652"/>
        </p:xfrm>
        <a:graphic>
          <a:graphicData uri="http://schemas.openxmlformats.org/drawingml/2006/chart">
            <c:chart xmlns:c="http://schemas.openxmlformats.org/drawingml/2006/chart" xmlns:r="http://schemas.openxmlformats.org/officeDocument/2006/relationships" r:id="rId2"/>
          </a:graphicData>
        </a:graphic>
      </p:graphicFrame>
      <p:sp>
        <p:nvSpPr>
          <p:cNvPr id="19" name="Rectangle 2">
            <a:extLst>
              <a:ext uri="{FF2B5EF4-FFF2-40B4-BE49-F238E27FC236}">
                <a16:creationId xmlns:a16="http://schemas.microsoft.com/office/drawing/2014/main" id="{2424DFF5-5939-4325-B775-2DC2B8BE75BD}"/>
              </a:ext>
            </a:extLst>
          </p:cNvPr>
          <p:cNvSpPr>
            <a:spLocks noChangeArrowheads="1"/>
          </p:cNvSpPr>
          <p:nvPr/>
        </p:nvSpPr>
        <p:spPr bwMode="auto">
          <a:xfrm>
            <a:off x="2553557" y="1716804"/>
            <a:ext cx="7040777" cy="421127"/>
          </a:xfrm>
          <a:prstGeom prst="rect">
            <a:avLst/>
          </a:prstGeom>
          <a:noFill/>
          <a:ln w="9525">
            <a:noFill/>
            <a:miter lim="800000"/>
            <a:headEnd/>
            <a:tailEnd/>
          </a:ln>
          <a:effectLst/>
        </p:spPr>
        <p:txBody>
          <a:bodyPr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ES" sz="2000" b="1" dirty="0">
                <a:solidFill>
                  <a:srgbClr val="381850"/>
                </a:solidFill>
              </a:rPr>
              <a:t>¿Qué tipo de actividad realiza en la misma?*</a:t>
            </a:r>
          </a:p>
        </p:txBody>
      </p:sp>
      <p:sp>
        <p:nvSpPr>
          <p:cNvPr id="20" name="Rectangle 86">
            <a:extLst>
              <a:ext uri="{FF2B5EF4-FFF2-40B4-BE49-F238E27FC236}">
                <a16:creationId xmlns:a16="http://schemas.microsoft.com/office/drawing/2014/main" id="{F177DA62-D0C2-47CB-A0B0-53121BF97AD1}"/>
              </a:ext>
            </a:extLst>
          </p:cNvPr>
          <p:cNvSpPr>
            <a:spLocks noChangeArrowheads="1"/>
          </p:cNvSpPr>
          <p:nvPr/>
        </p:nvSpPr>
        <p:spPr bwMode="auto">
          <a:xfrm>
            <a:off x="9203860" y="1857821"/>
            <a:ext cx="1418978" cy="246221"/>
          </a:xfrm>
          <a:prstGeom prst="rect">
            <a:avLst/>
          </a:prstGeom>
          <a:noFill/>
          <a:ln w="28575">
            <a:noFill/>
            <a:miter lim="800000"/>
            <a:headEnd/>
            <a:tailEnd/>
          </a:ln>
          <a:effectLst/>
        </p:spPr>
        <p:txBody>
          <a:bodyPr wrap="none">
            <a:spAutoFit/>
          </a:bodyPr>
          <a:lstStyle/>
          <a:p>
            <a:r>
              <a:rPr lang="es-ES_tradnl" sz="1000" dirty="0">
                <a:solidFill>
                  <a:schemeClr val="tx1">
                    <a:lumMod val="75000"/>
                    <a:lumOff val="25000"/>
                  </a:schemeClr>
                </a:solidFill>
              </a:rPr>
              <a:t>Respuesta múltiple</a:t>
            </a:r>
            <a:endParaRPr lang="es-ES" sz="1000" dirty="0">
              <a:solidFill>
                <a:schemeClr val="tx1">
                  <a:lumMod val="75000"/>
                  <a:lumOff val="25000"/>
                </a:schemeClr>
              </a:solidFill>
            </a:endParaRPr>
          </a:p>
        </p:txBody>
      </p:sp>
      <p:sp>
        <p:nvSpPr>
          <p:cNvPr id="21" name="Rectángulo: esquinas redondeadas 20">
            <a:extLst>
              <a:ext uri="{FF2B5EF4-FFF2-40B4-BE49-F238E27FC236}">
                <a16:creationId xmlns:a16="http://schemas.microsoft.com/office/drawing/2014/main" id="{D3278933-4E42-41BA-B970-7ED3C250D609}"/>
              </a:ext>
            </a:extLst>
          </p:cNvPr>
          <p:cNvSpPr/>
          <p:nvPr/>
        </p:nvSpPr>
        <p:spPr>
          <a:xfrm>
            <a:off x="1806442" y="2303169"/>
            <a:ext cx="8671507" cy="654633"/>
          </a:xfrm>
          <a:prstGeom prst="roundRect">
            <a:avLst/>
          </a:prstGeom>
          <a:noFill/>
          <a:ln w="19050">
            <a:solidFill>
              <a:srgbClr val="8A2CA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 name="Picture 2" descr="https://d30y9cdsu7xlg0.cloudfront.net/png/21050-200.png">
            <a:extLst>
              <a:ext uri="{FF2B5EF4-FFF2-40B4-BE49-F238E27FC236}">
                <a16:creationId xmlns:a16="http://schemas.microsoft.com/office/drawing/2014/main" id="{D7B170C4-5B8B-4CAC-9191-30F84759A3B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260" y="1353899"/>
            <a:ext cx="282704" cy="282704"/>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
            <a:extLst>
              <a:ext uri="{FF2B5EF4-FFF2-40B4-BE49-F238E27FC236}">
                <a16:creationId xmlns:a16="http://schemas.microsoft.com/office/drawing/2014/main" id="{5FAC69B9-1508-42F2-AF8D-8C9DE67A70AE}"/>
              </a:ext>
            </a:extLst>
          </p:cNvPr>
          <p:cNvSpPr>
            <a:spLocks noChangeArrowheads="1"/>
          </p:cNvSpPr>
          <p:nvPr/>
        </p:nvSpPr>
        <p:spPr bwMode="auto">
          <a:xfrm>
            <a:off x="298001" y="1075228"/>
            <a:ext cx="3266294"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BIBLIOTECAS</a:t>
            </a:r>
          </a:p>
        </p:txBody>
      </p:sp>
      <p:sp>
        <p:nvSpPr>
          <p:cNvPr id="27" name="Rectangle 3">
            <a:extLst>
              <a:ext uri="{FF2B5EF4-FFF2-40B4-BE49-F238E27FC236}">
                <a16:creationId xmlns:a16="http://schemas.microsoft.com/office/drawing/2014/main" id="{C436F119-1A20-4894-BE41-45AAE113E704}"/>
              </a:ext>
            </a:extLst>
          </p:cNvPr>
          <p:cNvSpPr>
            <a:spLocks noChangeArrowheads="1"/>
          </p:cNvSpPr>
          <p:nvPr/>
        </p:nvSpPr>
        <p:spPr bwMode="auto">
          <a:xfrm>
            <a:off x="270008" y="1334675"/>
            <a:ext cx="4171363"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Actividades en la biblioteca</a:t>
            </a:r>
          </a:p>
        </p:txBody>
      </p:sp>
      <p:sp>
        <p:nvSpPr>
          <p:cNvPr id="23" name="CuadroTexto 22">
            <a:extLst>
              <a:ext uri="{FF2B5EF4-FFF2-40B4-BE49-F238E27FC236}">
                <a16:creationId xmlns:a16="http://schemas.microsoft.com/office/drawing/2014/main" id="{D74A28A1-BBDF-41C5-AB40-A313CB5E2699}"/>
              </a:ext>
            </a:extLst>
          </p:cNvPr>
          <p:cNvSpPr txBox="1"/>
          <p:nvPr/>
        </p:nvSpPr>
        <p:spPr>
          <a:xfrm>
            <a:off x="8654771" y="1236493"/>
            <a:ext cx="3093603" cy="400110"/>
          </a:xfrm>
          <a:prstGeom prst="rect">
            <a:avLst/>
          </a:prstGeom>
          <a:noFill/>
        </p:spPr>
        <p:txBody>
          <a:bodyPr wrap="square" rtlCol="0">
            <a:spAutoFit/>
          </a:bodyPr>
          <a:lstStyle/>
          <a:p>
            <a:pPr algn="r"/>
            <a:r>
              <a:rPr lang="es-ES" sz="1000" b="1" dirty="0">
                <a:solidFill>
                  <a:srgbClr val="002060"/>
                </a:solidFill>
                <a:latin typeface="+mj-lt"/>
                <a:ea typeface="Roboto" pitchFamily="2" charset="0"/>
              </a:rPr>
              <a:t>Base: </a:t>
            </a:r>
            <a:r>
              <a:rPr lang="es-ES" sz="1000" dirty="0">
                <a:solidFill>
                  <a:srgbClr val="002060"/>
                </a:solidFill>
                <a:ea typeface="Roboto" pitchFamily="2" charset="0"/>
              </a:rPr>
              <a:t>Población de 14 o más años que ha ido a una biblioteca en el último año (1.021)</a:t>
            </a:r>
          </a:p>
        </p:txBody>
      </p:sp>
      <p:sp>
        <p:nvSpPr>
          <p:cNvPr id="24" name="Flecha: hacia abajo 23">
            <a:extLst>
              <a:ext uri="{FF2B5EF4-FFF2-40B4-BE49-F238E27FC236}">
                <a16:creationId xmlns:a16="http://schemas.microsoft.com/office/drawing/2014/main" id="{59FFD5AA-22B7-4B6E-AC7F-F36B6DE821B4}"/>
              </a:ext>
            </a:extLst>
          </p:cNvPr>
          <p:cNvSpPr/>
          <p:nvPr/>
        </p:nvSpPr>
        <p:spPr>
          <a:xfrm rot="10800000">
            <a:off x="10105601" y="2364883"/>
            <a:ext cx="152999" cy="268625"/>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Flecha: hacia abajo 24">
            <a:extLst>
              <a:ext uri="{FF2B5EF4-FFF2-40B4-BE49-F238E27FC236}">
                <a16:creationId xmlns:a16="http://schemas.microsoft.com/office/drawing/2014/main" id="{C1454540-9E8F-4FE4-8965-DA3E2A54D8C7}"/>
              </a:ext>
            </a:extLst>
          </p:cNvPr>
          <p:cNvSpPr/>
          <p:nvPr/>
        </p:nvSpPr>
        <p:spPr>
          <a:xfrm>
            <a:off x="7776870" y="2630485"/>
            <a:ext cx="152999" cy="268625"/>
          </a:xfrm>
          <a:prstGeom prst="downArrow">
            <a:avLst/>
          </a:prstGeom>
          <a:solidFill>
            <a:schemeClr val="accent1">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Flecha: hacia abajo 27">
            <a:extLst>
              <a:ext uri="{FF2B5EF4-FFF2-40B4-BE49-F238E27FC236}">
                <a16:creationId xmlns:a16="http://schemas.microsoft.com/office/drawing/2014/main" id="{EB2FF59E-EEFA-4112-B09E-DA912A6EEB48}"/>
              </a:ext>
            </a:extLst>
          </p:cNvPr>
          <p:cNvSpPr/>
          <p:nvPr/>
        </p:nvSpPr>
        <p:spPr>
          <a:xfrm>
            <a:off x="7468526" y="3592777"/>
            <a:ext cx="152999" cy="268625"/>
          </a:xfrm>
          <a:prstGeom prst="downArrow">
            <a:avLst/>
          </a:prstGeom>
          <a:solidFill>
            <a:schemeClr val="accent1">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22 CuadroTexto">
            <a:extLst>
              <a:ext uri="{FF2B5EF4-FFF2-40B4-BE49-F238E27FC236}">
                <a16:creationId xmlns:a16="http://schemas.microsoft.com/office/drawing/2014/main" id="{4D855F0A-A921-468F-A8B3-73AB637B5654}"/>
              </a:ext>
            </a:extLst>
          </p:cNvPr>
          <p:cNvSpPr txBox="1"/>
          <p:nvPr/>
        </p:nvSpPr>
        <p:spPr>
          <a:xfrm>
            <a:off x="10531114" y="2365936"/>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2019: 56,6%</a:t>
            </a:r>
          </a:p>
        </p:txBody>
      </p:sp>
      <p:sp>
        <p:nvSpPr>
          <p:cNvPr id="30" name="22 CuadroTexto">
            <a:extLst>
              <a:ext uri="{FF2B5EF4-FFF2-40B4-BE49-F238E27FC236}">
                <a16:creationId xmlns:a16="http://schemas.microsoft.com/office/drawing/2014/main" id="{ABC20F47-6976-4D82-9ED6-12368C2064DB}"/>
              </a:ext>
            </a:extLst>
          </p:cNvPr>
          <p:cNvSpPr txBox="1"/>
          <p:nvPr/>
        </p:nvSpPr>
        <p:spPr>
          <a:xfrm>
            <a:off x="8028165" y="2656232"/>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2019: 28,3%</a:t>
            </a:r>
          </a:p>
        </p:txBody>
      </p:sp>
      <p:sp>
        <p:nvSpPr>
          <p:cNvPr id="31" name="22 CuadroTexto">
            <a:extLst>
              <a:ext uri="{FF2B5EF4-FFF2-40B4-BE49-F238E27FC236}">
                <a16:creationId xmlns:a16="http://schemas.microsoft.com/office/drawing/2014/main" id="{EE0E71CF-9DCB-4C1D-AD54-9D0250225DEA}"/>
              </a:ext>
            </a:extLst>
          </p:cNvPr>
          <p:cNvSpPr txBox="1"/>
          <p:nvPr/>
        </p:nvSpPr>
        <p:spPr>
          <a:xfrm>
            <a:off x="7698556" y="3592777"/>
            <a:ext cx="1082348" cy="253916"/>
          </a:xfrm>
          <a:prstGeom prst="rect">
            <a:avLst/>
          </a:prstGeom>
          <a:noFill/>
          <a:ln>
            <a:solidFill>
              <a:schemeClr val="bg1">
                <a:lumMod val="75000"/>
              </a:schemeClr>
            </a:solidFill>
          </a:ln>
        </p:spPr>
        <p:txBody>
          <a:bodyPr wrap="none" rtlCol="0">
            <a:spAutoFit/>
          </a:bodyPr>
          <a:lstStyle/>
          <a:p>
            <a:r>
              <a:rPr lang="es-ES" sz="1050" b="0" dirty="0">
                <a:latin typeface="+mn-lt"/>
              </a:rPr>
              <a:t>2019: 23,0%</a:t>
            </a:r>
          </a:p>
        </p:txBody>
      </p:sp>
      <p:sp>
        <p:nvSpPr>
          <p:cNvPr id="32" name="Rectangle 18">
            <a:extLst>
              <a:ext uri="{FF2B5EF4-FFF2-40B4-BE49-F238E27FC236}">
                <a16:creationId xmlns:a16="http://schemas.microsoft.com/office/drawing/2014/main" id="{3A3AAD0B-2861-492A-85A1-C95252E01F6F}"/>
              </a:ext>
            </a:extLst>
          </p:cNvPr>
          <p:cNvSpPr>
            <a:spLocks noChangeArrowheads="1"/>
          </p:cNvSpPr>
          <p:nvPr/>
        </p:nvSpPr>
        <p:spPr bwMode="auto">
          <a:xfrm>
            <a:off x="7127355" y="6514300"/>
            <a:ext cx="3526032" cy="246221"/>
          </a:xfrm>
          <a:prstGeom prst="rect">
            <a:avLst/>
          </a:prstGeom>
          <a:solidFill>
            <a:schemeClr val="bg1">
              <a:lumMod val="95000"/>
            </a:schemeClr>
          </a:solidFill>
          <a:ln w="9525">
            <a:noFill/>
            <a:miter lim="800000"/>
            <a:headEnd/>
            <a:tailEnd/>
          </a:ln>
        </p:spPr>
        <p:txBody>
          <a:bodyPr wrap="square" anchor="ctr">
            <a:spAutoFit/>
          </a:bodyPr>
          <a:lstStyle/>
          <a:p>
            <a:pPr algn="just">
              <a:spcBef>
                <a:spcPct val="20000"/>
              </a:spcBef>
            </a:pPr>
            <a:r>
              <a:rPr lang="es-ES" sz="1000" dirty="0"/>
              <a:t>*Esta pregunta no se preguntó en 2020.</a:t>
            </a:r>
          </a:p>
        </p:txBody>
      </p:sp>
    </p:spTree>
    <p:extLst>
      <p:ext uri="{BB962C8B-B14F-4D97-AF65-F5344CB8AC3E}">
        <p14:creationId xmlns:p14="http://schemas.microsoft.com/office/powerpoint/2010/main" val="269041828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CuadroTexto"/>
          <p:cNvSpPr txBox="1"/>
          <p:nvPr/>
        </p:nvSpPr>
        <p:spPr>
          <a:xfrm>
            <a:off x="0" y="3446141"/>
            <a:ext cx="8505826" cy="1272849"/>
          </a:xfrm>
          <a:prstGeom prst="rect">
            <a:avLst/>
          </a:prstGeom>
          <a:solidFill>
            <a:srgbClr val="32956A">
              <a:alpha val="80000"/>
            </a:srgbClr>
          </a:solidFill>
        </p:spPr>
        <p:txBody>
          <a:bodyPr wrap="square">
            <a:spAutoFit/>
          </a:bodyPr>
          <a:lstStyle/>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Resultados 2021</a:t>
            </a:r>
            <a:endPar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marL="0"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kumimoji="0" lang="es-ES" sz="4000" b="1" i="0" u="none" strike="noStrike" kern="0" cap="none" spc="0" normalizeH="0" baseline="0" noProof="0" dirty="0">
                <a:ln>
                  <a:noFill/>
                </a:ln>
                <a:solidFill>
                  <a:prstClr val="white"/>
                </a:solidFill>
                <a:effectLst/>
                <a:uLnTx/>
                <a:uFillTx/>
                <a:latin typeface="Verdana"/>
                <a:ea typeface="+mn-ea"/>
                <a:cs typeface="+mn-cs"/>
              </a:rPr>
              <a:t>La lectura en los menores</a:t>
            </a:r>
          </a:p>
        </p:txBody>
      </p:sp>
    </p:spTree>
    <p:extLst>
      <p:ext uri="{BB962C8B-B14F-4D97-AF65-F5344CB8AC3E}">
        <p14:creationId xmlns:p14="http://schemas.microsoft.com/office/powerpoint/2010/main" val="260538505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CuadroTexto"/>
          <p:cNvSpPr txBox="1"/>
          <p:nvPr/>
        </p:nvSpPr>
        <p:spPr>
          <a:xfrm>
            <a:off x="0" y="3446141"/>
            <a:ext cx="8505826" cy="2089803"/>
          </a:xfrm>
          <a:prstGeom prst="rect">
            <a:avLst/>
          </a:prstGeom>
          <a:solidFill>
            <a:srgbClr val="32956A">
              <a:alpha val="80000"/>
            </a:srgbClr>
          </a:solidFill>
        </p:spPr>
        <p:txBody>
          <a:bodyPr wrap="square">
            <a:spAutoFit/>
          </a:bodyPr>
          <a:lstStyle/>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Resultados 2021</a:t>
            </a:r>
            <a:endPar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marL="0"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kumimoji="0" lang="es-ES" sz="4000" b="1" i="0" u="none" strike="noStrike" kern="0" cap="none" spc="0" normalizeH="0" baseline="0" noProof="0" dirty="0">
                <a:ln>
                  <a:noFill/>
                </a:ln>
                <a:solidFill>
                  <a:prstClr val="white"/>
                </a:solidFill>
                <a:effectLst/>
                <a:uLnTx/>
                <a:uFillTx/>
                <a:latin typeface="Verdana"/>
                <a:ea typeface="+mn-ea"/>
                <a:cs typeface="+mn-cs"/>
              </a:rPr>
              <a:t>Iniciación de </a:t>
            </a:r>
            <a:r>
              <a:rPr lang="es-ES" sz="4000" b="1" kern="0" dirty="0">
                <a:solidFill>
                  <a:prstClr val="white"/>
                </a:solidFill>
                <a:latin typeface="Verdana"/>
              </a:rPr>
              <a:t>l</a:t>
            </a:r>
            <a:r>
              <a:rPr kumimoji="0" lang="es-ES" sz="4000" b="1" i="0" u="none" strike="noStrike" kern="0" cap="none" spc="0" normalizeH="0" baseline="0" noProof="0" dirty="0">
                <a:ln>
                  <a:noFill/>
                </a:ln>
                <a:solidFill>
                  <a:prstClr val="white"/>
                </a:solidFill>
                <a:effectLst/>
                <a:uLnTx/>
                <a:uFillTx/>
                <a:latin typeface="Verdana"/>
                <a:ea typeface="+mn-ea"/>
                <a:cs typeface="+mn-cs"/>
              </a:rPr>
              <a:t>a lectura en los </a:t>
            </a:r>
            <a:r>
              <a:rPr lang="es-ES" sz="4000" b="1" kern="0" dirty="0">
                <a:solidFill>
                  <a:prstClr val="white"/>
                </a:solidFill>
                <a:latin typeface="Verdana"/>
              </a:rPr>
              <a:t>niños (hasta 9 años)</a:t>
            </a:r>
            <a:endParaRPr kumimoji="0" lang="es-ES" sz="4000" b="1" i="0" u="none" strike="noStrike" kern="0" cap="none" spc="0" normalizeH="0" baseline="0" noProof="0" dirty="0">
              <a:ln>
                <a:noFill/>
              </a:ln>
              <a:solidFill>
                <a:prstClr val="white"/>
              </a:solidFill>
              <a:effectLst/>
              <a:uLnTx/>
              <a:uFillTx/>
              <a:latin typeface="Verdana"/>
              <a:ea typeface="+mn-ea"/>
              <a:cs typeface="+mn-cs"/>
            </a:endParaRPr>
          </a:p>
        </p:txBody>
      </p:sp>
    </p:spTree>
    <p:extLst>
      <p:ext uri="{BB962C8B-B14F-4D97-AF65-F5344CB8AC3E}">
        <p14:creationId xmlns:p14="http://schemas.microsoft.com/office/powerpoint/2010/main" val="203930263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ángulo 56">
            <a:extLst>
              <a:ext uri="{FF2B5EF4-FFF2-40B4-BE49-F238E27FC236}">
                <a16:creationId xmlns:a16="http://schemas.microsoft.com/office/drawing/2014/main" id="{50AD3F07-A4ED-46C2-9093-45C3DC3061FD}"/>
              </a:ext>
            </a:extLst>
          </p:cNvPr>
          <p:cNvSpPr/>
          <p:nvPr/>
        </p:nvSpPr>
        <p:spPr>
          <a:xfrm>
            <a:off x="4157205" y="-1"/>
            <a:ext cx="8034796" cy="1182529"/>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 name="Marcador de número de diapositiva 1">
            <a:extLst>
              <a:ext uri="{FF2B5EF4-FFF2-40B4-BE49-F238E27FC236}">
                <a16:creationId xmlns:a16="http://schemas.microsoft.com/office/drawing/2014/main" id="{8EA1C3E9-D9CD-4F9D-BC2D-D627E866197D}"/>
              </a:ext>
            </a:extLst>
          </p:cNvPr>
          <p:cNvSpPr>
            <a:spLocks noGrp="1"/>
          </p:cNvSpPr>
          <p:nvPr>
            <p:ph type="sldNum" sz="quarter" idx="12"/>
          </p:nvPr>
        </p:nvSpPr>
        <p:spPr/>
        <p:txBody>
          <a:bodyPr/>
          <a:lstStyle/>
          <a:p>
            <a:fld id="{1A85DD5C-56C3-43D9-A91F-D75BD50A17B5}" type="slidenum">
              <a:rPr lang="es-ES_tradnl" smtClean="0"/>
              <a:pPr/>
              <a:t>109</a:t>
            </a:fld>
            <a:endParaRPr lang="es-ES_tradnl" dirty="0"/>
          </a:p>
        </p:txBody>
      </p:sp>
      <p:pic>
        <p:nvPicPr>
          <p:cNvPr id="8" name="Picture 4" descr="https://d30y9cdsu7xlg0.cloudfront.net/png/91487-200.png">
            <a:extLst>
              <a:ext uri="{FF2B5EF4-FFF2-40B4-BE49-F238E27FC236}">
                <a16:creationId xmlns:a16="http://schemas.microsoft.com/office/drawing/2014/main" id="{9E766535-CF94-43A5-91B6-C1BFF70093A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46" y="442937"/>
            <a:ext cx="336014" cy="33601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5">
            <a:extLst>
              <a:ext uri="{FF2B5EF4-FFF2-40B4-BE49-F238E27FC236}">
                <a16:creationId xmlns:a16="http://schemas.microsoft.com/office/drawing/2014/main" id="{A14696BF-3F3F-4FC3-9C95-AF88CEAF0794}"/>
              </a:ext>
            </a:extLst>
          </p:cNvPr>
          <p:cNvSpPr>
            <a:spLocks noChangeArrowheads="1"/>
          </p:cNvSpPr>
          <p:nvPr/>
        </p:nvSpPr>
        <p:spPr bwMode="auto">
          <a:xfrm>
            <a:off x="1616465" y="1263768"/>
            <a:ext cx="3093397" cy="355600"/>
          </a:xfrm>
          <a:prstGeom prst="roundRect">
            <a:avLst/>
          </a:prstGeom>
          <a:solidFill>
            <a:srgbClr val="205E43"/>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MENORES DE 6 AÑOS</a:t>
            </a:r>
          </a:p>
        </p:txBody>
      </p:sp>
      <p:sp>
        <p:nvSpPr>
          <p:cNvPr id="14" name="CuadroTexto 13">
            <a:extLst>
              <a:ext uri="{FF2B5EF4-FFF2-40B4-BE49-F238E27FC236}">
                <a16:creationId xmlns:a16="http://schemas.microsoft.com/office/drawing/2014/main" id="{24AC980C-22D1-41BC-8AB5-D41C5CC62245}"/>
              </a:ext>
            </a:extLst>
          </p:cNvPr>
          <p:cNvSpPr txBox="1"/>
          <p:nvPr/>
        </p:nvSpPr>
        <p:spPr>
          <a:xfrm>
            <a:off x="4831882" y="1312043"/>
            <a:ext cx="98921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266</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15" name="Rectangle 5">
            <a:extLst>
              <a:ext uri="{FF2B5EF4-FFF2-40B4-BE49-F238E27FC236}">
                <a16:creationId xmlns:a16="http://schemas.microsoft.com/office/drawing/2014/main" id="{E1C3DE09-4983-482A-8A6B-0FAF8A6FD931}"/>
              </a:ext>
            </a:extLst>
          </p:cNvPr>
          <p:cNvSpPr>
            <a:spLocks noChangeArrowheads="1"/>
          </p:cNvSpPr>
          <p:nvPr/>
        </p:nvSpPr>
        <p:spPr bwMode="auto">
          <a:xfrm>
            <a:off x="7485395" y="1263769"/>
            <a:ext cx="3212409" cy="355600"/>
          </a:xfrm>
          <a:prstGeom prst="roundRect">
            <a:avLst/>
          </a:prstGeom>
          <a:solidFill>
            <a:srgbClr val="205E43"/>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ENTRE LOS 6 AÑOS Y LOS 9 AÑOS</a:t>
            </a:r>
          </a:p>
        </p:txBody>
      </p:sp>
      <p:cxnSp>
        <p:nvCxnSpPr>
          <p:cNvPr id="21" name="Conector recto 20">
            <a:extLst>
              <a:ext uri="{FF2B5EF4-FFF2-40B4-BE49-F238E27FC236}">
                <a16:creationId xmlns:a16="http://schemas.microsoft.com/office/drawing/2014/main" id="{D3EB37B6-BAAA-46C7-93F9-7C20F29AB72F}"/>
              </a:ext>
            </a:extLst>
          </p:cNvPr>
          <p:cNvCxnSpPr>
            <a:cxnSpLocks/>
          </p:cNvCxnSpPr>
          <p:nvPr/>
        </p:nvCxnSpPr>
        <p:spPr>
          <a:xfrm>
            <a:off x="6212522" y="1237699"/>
            <a:ext cx="0" cy="533772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22" name="Rectangle 17">
            <a:extLst>
              <a:ext uri="{FF2B5EF4-FFF2-40B4-BE49-F238E27FC236}">
                <a16:creationId xmlns:a16="http://schemas.microsoft.com/office/drawing/2014/main" id="{F8E8C400-17A6-4E18-9021-C5013E277988}"/>
              </a:ext>
            </a:extLst>
          </p:cNvPr>
          <p:cNvSpPr>
            <a:spLocks noChangeArrowheads="1"/>
          </p:cNvSpPr>
          <p:nvPr/>
        </p:nvSpPr>
        <p:spPr bwMode="auto">
          <a:xfrm>
            <a:off x="354654" y="1807434"/>
            <a:ext cx="5438193" cy="355600"/>
          </a:xfrm>
          <a:prstGeom prst="rect">
            <a:avLst/>
          </a:prstGeom>
          <a:noFill/>
          <a:ln w="9525">
            <a:noFill/>
            <a:miter lim="800000"/>
            <a:headEnd/>
            <a:tailEnd/>
          </a:ln>
          <a:effectLst/>
        </p:spPr>
        <p:txBody>
          <a:bodyPr anchor="ctr"/>
          <a:lstStyle/>
          <a:p>
            <a:pPr algn="ctr"/>
            <a:r>
              <a:rPr lang="es-ES" sz="1400" b="1" dirty="0">
                <a:solidFill>
                  <a:srgbClr val="205E43"/>
                </a:solidFill>
                <a:latin typeface="Verdana" panose="020B0604030504040204" pitchFamily="34" charset="0"/>
                <a:ea typeface="Verdana" panose="020B0604030504040204" pitchFamily="34" charset="0"/>
                <a:cs typeface="Verdana" panose="020B0604030504040204" pitchFamily="34" charset="0"/>
              </a:rPr>
              <a:t>¿Lee Vd. o alguien de su familia a este/os niños?</a:t>
            </a:r>
          </a:p>
        </p:txBody>
      </p:sp>
      <p:sp>
        <p:nvSpPr>
          <p:cNvPr id="26" name="Rectangle 23">
            <a:extLst>
              <a:ext uri="{FF2B5EF4-FFF2-40B4-BE49-F238E27FC236}">
                <a16:creationId xmlns:a16="http://schemas.microsoft.com/office/drawing/2014/main" id="{9A272859-79ED-4A4D-94A9-E4F180F36371}"/>
              </a:ext>
            </a:extLst>
          </p:cNvPr>
          <p:cNvSpPr>
            <a:spLocks noChangeArrowheads="1"/>
          </p:cNvSpPr>
          <p:nvPr/>
        </p:nvSpPr>
        <p:spPr bwMode="auto">
          <a:xfrm>
            <a:off x="6668757" y="1803054"/>
            <a:ext cx="5061409" cy="355600"/>
          </a:xfrm>
          <a:prstGeom prst="rect">
            <a:avLst/>
          </a:prstGeom>
          <a:noFill/>
          <a:ln w="9525">
            <a:noFill/>
            <a:miter lim="800000"/>
            <a:headEnd/>
            <a:tailEnd/>
          </a:ln>
          <a:effectLst/>
        </p:spPr>
        <p:txBody>
          <a:bodyPr anchor="ctr"/>
          <a:lstStyle/>
          <a:p>
            <a:pPr algn="ctr"/>
            <a:r>
              <a:rPr lang="es-ES" sz="1400" b="1" dirty="0">
                <a:solidFill>
                  <a:srgbClr val="205E43"/>
                </a:solidFill>
                <a:latin typeface="Verdana" panose="020B0604030504040204" pitchFamily="34" charset="0"/>
                <a:ea typeface="Verdana" panose="020B0604030504040204" pitchFamily="34" charset="0"/>
                <a:cs typeface="Verdana" panose="020B0604030504040204" pitchFamily="34" charset="0"/>
              </a:rPr>
              <a:t>¿Leen estos niños libros que no sean de texto?</a:t>
            </a:r>
          </a:p>
        </p:txBody>
      </p:sp>
      <p:sp>
        <p:nvSpPr>
          <p:cNvPr id="29" name="Rectangle 33">
            <a:extLst>
              <a:ext uri="{FF2B5EF4-FFF2-40B4-BE49-F238E27FC236}">
                <a16:creationId xmlns:a16="http://schemas.microsoft.com/office/drawing/2014/main" id="{945150C9-CCD5-4913-BA79-B4463610DA9F}"/>
              </a:ext>
            </a:extLst>
          </p:cNvPr>
          <p:cNvSpPr>
            <a:spLocks noChangeArrowheads="1"/>
          </p:cNvSpPr>
          <p:nvPr/>
        </p:nvSpPr>
        <p:spPr bwMode="auto">
          <a:xfrm>
            <a:off x="1009395" y="3663265"/>
            <a:ext cx="4527242" cy="428597"/>
          </a:xfrm>
          <a:prstGeom prst="rect">
            <a:avLst/>
          </a:prstGeom>
          <a:noFill/>
          <a:ln w="12700">
            <a:solidFill>
              <a:schemeClr val="accent6">
                <a:lumMod val="50000"/>
              </a:schemeClr>
            </a:solidFill>
            <a:miter lim="800000"/>
            <a:headEnd/>
            <a:tailEnd/>
          </a:ln>
          <a:effectLst/>
        </p:spPr>
        <p:txBody>
          <a:bodyPr wrap="none" anchor="ctr"/>
          <a:lstStyle/>
          <a:p>
            <a:endParaRPr lang="es-ES">
              <a:solidFill>
                <a:schemeClr val="accent3">
                  <a:lumMod val="50000"/>
                </a:schemeClr>
              </a:solidFill>
            </a:endParaRPr>
          </a:p>
        </p:txBody>
      </p:sp>
      <p:graphicFrame>
        <p:nvGraphicFramePr>
          <p:cNvPr id="38" name="Object 4">
            <a:extLst>
              <a:ext uri="{FF2B5EF4-FFF2-40B4-BE49-F238E27FC236}">
                <a16:creationId xmlns:a16="http://schemas.microsoft.com/office/drawing/2014/main" id="{2CE59889-2BF2-4EDB-BE82-F864D39DBF63}"/>
              </a:ext>
            </a:extLst>
          </p:cNvPr>
          <p:cNvGraphicFramePr>
            <a:graphicFrameLocks noChangeAspect="1"/>
          </p:cNvGraphicFramePr>
          <p:nvPr>
            <p:extLst>
              <p:ext uri="{D42A27DB-BD31-4B8C-83A1-F6EECF244321}">
                <p14:modId xmlns:p14="http://schemas.microsoft.com/office/powerpoint/2010/main" val="4014749250"/>
              </p:ext>
            </p:extLst>
          </p:nvPr>
        </p:nvGraphicFramePr>
        <p:xfrm>
          <a:off x="2210151" y="2171354"/>
          <a:ext cx="1729673" cy="1487903"/>
        </p:xfrm>
        <a:graphic>
          <a:graphicData uri="http://schemas.openxmlformats.org/drawingml/2006/chart">
            <c:chart xmlns:c="http://schemas.openxmlformats.org/drawingml/2006/chart" xmlns:r="http://schemas.openxmlformats.org/officeDocument/2006/relationships" r:id="rId3"/>
          </a:graphicData>
        </a:graphic>
      </p:graphicFrame>
      <p:sp>
        <p:nvSpPr>
          <p:cNvPr id="39" name="Rectangle 5">
            <a:extLst>
              <a:ext uri="{FF2B5EF4-FFF2-40B4-BE49-F238E27FC236}">
                <a16:creationId xmlns:a16="http://schemas.microsoft.com/office/drawing/2014/main" id="{E1E14C0B-CBF7-4E03-A3B9-8568ABFD856A}"/>
              </a:ext>
            </a:extLst>
          </p:cNvPr>
          <p:cNvSpPr>
            <a:spLocks noChangeArrowheads="1"/>
          </p:cNvSpPr>
          <p:nvPr/>
        </p:nvSpPr>
        <p:spPr bwMode="auto">
          <a:xfrm>
            <a:off x="3738272" y="2308075"/>
            <a:ext cx="1162465" cy="707886"/>
          </a:xfrm>
          <a:prstGeom prst="rect">
            <a:avLst/>
          </a:prstGeom>
          <a:noFill/>
          <a:ln w="28575">
            <a:noFill/>
            <a:miter lim="800000"/>
            <a:headEnd/>
            <a:tailEnd/>
          </a:ln>
          <a:effectLst/>
        </p:spPr>
        <p:txBody>
          <a:bodyPr wrap="square">
            <a:spAutoFit/>
          </a:bodyPr>
          <a:lstStyle/>
          <a:p>
            <a:pPr algn="ctr"/>
            <a:r>
              <a:rPr lang="es-ES_tradnl" sz="2000" dirty="0">
                <a:solidFill>
                  <a:schemeClr val="tx1">
                    <a:lumMod val="75000"/>
                    <a:lumOff val="25000"/>
                  </a:schemeClr>
                </a:solidFill>
              </a:rPr>
              <a:t>Sí</a:t>
            </a:r>
          </a:p>
          <a:p>
            <a:pPr algn="ctr"/>
            <a:r>
              <a:rPr lang="es-ES_tradnl" sz="2000" b="1" dirty="0">
                <a:solidFill>
                  <a:schemeClr val="tx1">
                    <a:lumMod val="75000"/>
                    <a:lumOff val="25000"/>
                  </a:schemeClr>
                </a:solidFill>
              </a:rPr>
              <a:t>75,9%</a:t>
            </a:r>
            <a:endParaRPr lang="es-ES" sz="2000" b="1" dirty="0">
              <a:solidFill>
                <a:schemeClr val="tx1">
                  <a:lumMod val="75000"/>
                  <a:lumOff val="25000"/>
                </a:schemeClr>
              </a:solidFill>
            </a:endParaRPr>
          </a:p>
        </p:txBody>
      </p:sp>
      <p:sp>
        <p:nvSpPr>
          <p:cNvPr id="40" name="Rectangle 6">
            <a:extLst>
              <a:ext uri="{FF2B5EF4-FFF2-40B4-BE49-F238E27FC236}">
                <a16:creationId xmlns:a16="http://schemas.microsoft.com/office/drawing/2014/main" id="{262FA7D9-C687-49E1-B98D-0C1588B2CCF6}"/>
              </a:ext>
            </a:extLst>
          </p:cNvPr>
          <p:cNvSpPr>
            <a:spLocks noChangeArrowheads="1"/>
          </p:cNvSpPr>
          <p:nvPr/>
        </p:nvSpPr>
        <p:spPr bwMode="auto">
          <a:xfrm>
            <a:off x="1759601" y="2712356"/>
            <a:ext cx="692150" cy="338554"/>
          </a:xfrm>
          <a:prstGeom prst="rect">
            <a:avLst/>
          </a:prstGeom>
          <a:noFill/>
          <a:ln w="28575">
            <a:noFill/>
            <a:miter lim="800000"/>
            <a:headEnd/>
            <a:tailEnd/>
          </a:ln>
          <a:effectLst/>
        </p:spPr>
        <p:txBody>
          <a:bodyPr>
            <a:spAutoFit/>
          </a:bodyPr>
          <a:lstStyle/>
          <a:p>
            <a:pPr algn="ctr"/>
            <a:r>
              <a:rPr lang="es-ES_tradnl" sz="1600" dirty="0">
                <a:solidFill>
                  <a:schemeClr val="tx1">
                    <a:lumMod val="75000"/>
                    <a:lumOff val="25000"/>
                  </a:schemeClr>
                </a:solidFill>
              </a:rPr>
              <a:t>No</a:t>
            </a:r>
            <a:endParaRPr lang="es-ES" sz="1600" dirty="0">
              <a:solidFill>
                <a:schemeClr val="tx1">
                  <a:lumMod val="75000"/>
                  <a:lumOff val="25000"/>
                </a:schemeClr>
              </a:solidFill>
            </a:endParaRPr>
          </a:p>
        </p:txBody>
      </p:sp>
      <p:sp>
        <p:nvSpPr>
          <p:cNvPr id="42" name="Rectangle 18">
            <a:extLst>
              <a:ext uri="{FF2B5EF4-FFF2-40B4-BE49-F238E27FC236}">
                <a16:creationId xmlns:a16="http://schemas.microsoft.com/office/drawing/2014/main" id="{F72E1257-3785-4C33-BFC7-C62133C96283}"/>
              </a:ext>
            </a:extLst>
          </p:cNvPr>
          <p:cNvSpPr>
            <a:spLocks noChangeArrowheads="1"/>
          </p:cNvSpPr>
          <p:nvPr/>
        </p:nvSpPr>
        <p:spPr bwMode="auto">
          <a:xfrm>
            <a:off x="1030033" y="3640920"/>
            <a:ext cx="1424367" cy="473076"/>
          </a:xfrm>
          <a:prstGeom prst="rect">
            <a:avLst/>
          </a:prstGeom>
          <a:noFill/>
          <a:ln w="9525">
            <a:noFill/>
            <a:miter lim="800000"/>
            <a:headEnd/>
            <a:tailEnd/>
          </a:ln>
          <a:effectLst/>
        </p:spPr>
        <p:txBody>
          <a:bodyPr anchor="ctr"/>
          <a:lstStyle/>
          <a:p>
            <a:pPr algn="ctr">
              <a:spcBef>
                <a:spcPct val="0"/>
              </a:spcBef>
            </a:pPr>
            <a:r>
              <a:rPr lang="es-ES" sz="1000" b="1" dirty="0">
                <a:solidFill>
                  <a:schemeClr val="accent5">
                    <a:lumMod val="75000"/>
                  </a:schemeClr>
                </a:solidFill>
                <a:latin typeface="+mj-lt"/>
              </a:rPr>
              <a:t>Horas de lectura </a:t>
            </a:r>
            <a:r>
              <a:rPr lang="es-ES" sz="1000" b="1" u="sng" dirty="0">
                <a:solidFill>
                  <a:schemeClr val="accent5">
                    <a:lumMod val="75000"/>
                  </a:schemeClr>
                </a:solidFill>
                <a:latin typeface="+mj-lt"/>
              </a:rPr>
              <a:t>a la semana</a:t>
            </a:r>
          </a:p>
        </p:txBody>
      </p:sp>
      <p:sp>
        <p:nvSpPr>
          <p:cNvPr id="43" name="Rectangle 19">
            <a:extLst>
              <a:ext uri="{FF2B5EF4-FFF2-40B4-BE49-F238E27FC236}">
                <a16:creationId xmlns:a16="http://schemas.microsoft.com/office/drawing/2014/main" id="{BBA7BF53-06DB-4E9D-B04E-8EAC698CD571}"/>
              </a:ext>
            </a:extLst>
          </p:cNvPr>
          <p:cNvSpPr>
            <a:spLocks noChangeArrowheads="1"/>
          </p:cNvSpPr>
          <p:nvPr/>
        </p:nvSpPr>
        <p:spPr bwMode="auto">
          <a:xfrm>
            <a:off x="2334944" y="3698796"/>
            <a:ext cx="1656437" cy="355600"/>
          </a:xfrm>
          <a:prstGeom prst="rect">
            <a:avLst/>
          </a:prstGeom>
          <a:noFill/>
          <a:ln w="9525">
            <a:noFill/>
            <a:miter lim="800000"/>
            <a:headEnd/>
            <a:tailEnd/>
          </a:ln>
          <a:effectLst/>
        </p:spPr>
        <p:txBody>
          <a:bodyPr anchor="ctr"/>
          <a:lstStyle/>
          <a:p>
            <a:pPr algn="ctr">
              <a:spcBef>
                <a:spcPct val="0"/>
              </a:spcBef>
            </a:pPr>
            <a:r>
              <a:rPr lang="es-ES" dirty="0">
                <a:solidFill>
                  <a:schemeClr val="accent3">
                    <a:lumMod val="50000"/>
                  </a:schemeClr>
                </a:solidFill>
                <a:latin typeface="+mj-lt"/>
              </a:rPr>
              <a:t>3h. 23 min.</a:t>
            </a:r>
          </a:p>
        </p:txBody>
      </p:sp>
      <p:graphicFrame>
        <p:nvGraphicFramePr>
          <p:cNvPr id="48" name="Object 4">
            <a:extLst>
              <a:ext uri="{FF2B5EF4-FFF2-40B4-BE49-F238E27FC236}">
                <a16:creationId xmlns:a16="http://schemas.microsoft.com/office/drawing/2014/main" id="{7AB1798D-BB87-4221-A8B8-75348F4E33B0}"/>
              </a:ext>
            </a:extLst>
          </p:cNvPr>
          <p:cNvGraphicFramePr>
            <a:graphicFrameLocks noChangeAspect="1"/>
          </p:cNvGraphicFramePr>
          <p:nvPr>
            <p:extLst>
              <p:ext uri="{D42A27DB-BD31-4B8C-83A1-F6EECF244321}">
                <p14:modId xmlns:p14="http://schemas.microsoft.com/office/powerpoint/2010/main" val="1537566770"/>
              </p:ext>
            </p:extLst>
          </p:nvPr>
        </p:nvGraphicFramePr>
        <p:xfrm>
          <a:off x="8141944" y="2158654"/>
          <a:ext cx="1729673" cy="1487903"/>
        </p:xfrm>
        <a:graphic>
          <a:graphicData uri="http://schemas.openxmlformats.org/drawingml/2006/chart">
            <c:chart xmlns:c="http://schemas.openxmlformats.org/drawingml/2006/chart" xmlns:r="http://schemas.openxmlformats.org/officeDocument/2006/relationships" r:id="rId4"/>
          </a:graphicData>
        </a:graphic>
      </p:graphicFrame>
      <p:sp>
        <p:nvSpPr>
          <p:cNvPr id="50" name="Rectangle 6">
            <a:extLst>
              <a:ext uri="{FF2B5EF4-FFF2-40B4-BE49-F238E27FC236}">
                <a16:creationId xmlns:a16="http://schemas.microsoft.com/office/drawing/2014/main" id="{EB726365-6763-4A15-9A59-A51D246BF99B}"/>
              </a:ext>
            </a:extLst>
          </p:cNvPr>
          <p:cNvSpPr>
            <a:spLocks noChangeArrowheads="1"/>
          </p:cNvSpPr>
          <p:nvPr/>
        </p:nvSpPr>
        <p:spPr bwMode="auto">
          <a:xfrm>
            <a:off x="7686638" y="2654229"/>
            <a:ext cx="692150" cy="338554"/>
          </a:xfrm>
          <a:prstGeom prst="rect">
            <a:avLst/>
          </a:prstGeom>
          <a:noFill/>
          <a:ln w="28575">
            <a:noFill/>
            <a:miter lim="800000"/>
            <a:headEnd/>
            <a:tailEnd/>
          </a:ln>
          <a:effectLst/>
        </p:spPr>
        <p:txBody>
          <a:bodyPr>
            <a:spAutoFit/>
          </a:bodyPr>
          <a:lstStyle/>
          <a:p>
            <a:pPr algn="ctr"/>
            <a:r>
              <a:rPr lang="es-ES_tradnl" sz="1600" dirty="0">
                <a:solidFill>
                  <a:schemeClr val="tx1">
                    <a:lumMod val="75000"/>
                    <a:lumOff val="25000"/>
                  </a:schemeClr>
                </a:solidFill>
              </a:rPr>
              <a:t>No</a:t>
            </a:r>
            <a:endParaRPr lang="es-ES" sz="1600" dirty="0">
              <a:solidFill>
                <a:schemeClr val="tx1">
                  <a:lumMod val="75000"/>
                  <a:lumOff val="25000"/>
                </a:schemeClr>
              </a:solidFill>
            </a:endParaRPr>
          </a:p>
        </p:txBody>
      </p:sp>
      <p:sp>
        <p:nvSpPr>
          <p:cNvPr id="44" name="Rectangle 19">
            <a:extLst>
              <a:ext uri="{FF2B5EF4-FFF2-40B4-BE49-F238E27FC236}">
                <a16:creationId xmlns:a16="http://schemas.microsoft.com/office/drawing/2014/main" id="{19C6D67A-C05E-4C93-A200-92ED4666F7F4}"/>
              </a:ext>
            </a:extLst>
          </p:cNvPr>
          <p:cNvSpPr>
            <a:spLocks noChangeArrowheads="1"/>
          </p:cNvSpPr>
          <p:nvPr/>
        </p:nvSpPr>
        <p:spPr bwMode="auto">
          <a:xfrm>
            <a:off x="3746196" y="3691176"/>
            <a:ext cx="1729486" cy="355600"/>
          </a:xfrm>
          <a:prstGeom prst="rect">
            <a:avLst/>
          </a:prstGeom>
          <a:noFill/>
          <a:ln w="9525">
            <a:noFill/>
            <a:miter lim="800000"/>
            <a:headEnd/>
            <a:tailEnd/>
          </a:ln>
          <a:effectLst/>
        </p:spPr>
        <p:txBody>
          <a:bodyPr anchor="ctr"/>
          <a:lstStyle/>
          <a:p>
            <a:pPr algn="ctr">
              <a:spcBef>
                <a:spcPct val="0"/>
              </a:spcBef>
            </a:pPr>
            <a:r>
              <a:rPr lang="es-ES" sz="1400" b="1" dirty="0">
                <a:latin typeface="+mj-lt"/>
              </a:rPr>
              <a:t>→</a:t>
            </a:r>
            <a:r>
              <a:rPr lang="es-ES" sz="1000" b="1" dirty="0">
                <a:latin typeface="+mj-lt"/>
              </a:rPr>
              <a:t> 2020: 3h. 00 min.</a:t>
            </a:r>
          </a:p>
        </p:txBody>
      </p:sp>
      <p:pic>
        <p:nvPicPr>
          <p:cNvPr id="63" name="Picture 10" descr="Resultado de imagen de bandera españa png">
            <a:extLst>
              <a:ext uri="{FF2B5EF4-FFF2-40B4-BE49-F238E27FC236}">
                <a16:creationId xmlns:a16="http://schemas.microsoft.com/office/drawing/2014/main" id="{7A94E1A0-DF30-4FC6-AD3E-4A7E39403C89}"/>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38938" y="4743209"/>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8" descr="Resultado de imagen de bandera inglaterra png">
            <a:extLst>
              <a:ext uri="{FF2B5EF4-FFF2-40B4-BE49-F238E27FC236}">
                <a16:creationId xmlns:a16="http://schemas.microsoft.com/office/drawing/2014/main" id="{4893FCDE-775C-48CE-A3A5-287EED171721}"/>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35054" y="5510106"/>
            <a:ext cx="238125" cy="233604"/>
          </a:xfrm>
          <a:prstGeom prst="rect">
            <a:avLst/>
          </a:prstGeom>
          <a:noFill/>
          <a:extLst>
            <a:ext uri="{909E8E84-426E-40DD-AFC4-6F175D3DCCD1}">
              <a14:hiddenFill xmlns:a14="http://schemas.microsoft.com/office/drawing/2010/main">
                <a:solidFill>
                  <a:srgbClr val="FFFFFF"/>
                </a:solidFill>
              </a14:hiddenFill>
            </a:ext>
          </a:extLst>
        </p:spPr>
      </p:pic>
      <p:sp>
        <p:nvSpPr>
          <p:cNvPr id="68" name="Rectangle 17">
            <a:extLst>
              <a:ext uri="{FF2B5EF4-FFF2-40B4-BE49-F238E27FC236}">
                <a16:creationId xmlns:a16="http://schemas.microsoft.com/office/drawing/2014/main" id="{4663025E-DD14-453E-B9EC-253EDE38CE9F}"/>
              </a:ext>
            </a:extLst>
          </p:cNvPr>
          <p:cNvSpPr>
            <a:spLocks noChangeArrowheads="1"/>
          </p:cNvSpPr>
          <p:nvPr/>
        </p:nvSpPr>
        <p:spPr bwMode="auto">
          <a:xfrm>
            <a:off x="507595" y="4207956"/>
            <a:ext cx="2521883" cy="355600"/>
          </a:xfrm>
          <a:prstGeom prst="rect">
            <a:avLst/>
          </a:prstGeom>
          <a:noFill/>
          <a:ln w="9525">
            <a:noFill/>
            <a:miter lim="800000"/>
            <a:headEnd/>
            <a:tailEnd/>
          </a:ln>
          <a:effectLst/>
        </p:spPr>
        <p:txBody>
          <a:bodyPr anchor="ctr"/>
          <a:lstStyle/>
          <a:p>
            <a:pPr algn="ctr"/>
            <a:r>
              <a:rPr lang="es-ES" sz="1400" b="1" dirty="0">
                <a:solidFill>
                  <a:srgbClr val="205E43"/>
                </a:solidFill>
                <a:latin typeface="Verdana" panose="020B0604030504040204" pitchFamily="34" charset="0"/>
                <a:ea typeface="Verdana" panose="020B0604030504040204" pitchFamily="34" charset="0"/>
                <a:cs typeface="Verdana" panose="020B0604030504040204" pitchFamily="34" charset="0"/>
              </a:rPr>
              <a:t>Idiomas de lectura </a:t>
            </a:r>
          </a:p>
        </p:txBody>
      </p:sp>
      <p:sp>
        <p:nvSpPr>
          <p:cNvPr id="69" name="Rectangle 33">
            <a:extLst>
              <a:ext uri="{FF2B5EF4-FFF2-40B4-BE49-F238E27FC236}">
                <a16:creationId xmlns:a16="http://schemas.microsoft.com/office/drawing/2014/main" id="{3214BFED-07DD-405E-B67A-A3C36E38F1D9}"/>
              </a:ext>
            </a:extLst>
          </p:cNvPr>
          <p:cNvSpPr>
            <a:spLocks noChangeArrowheads="1"/>
          </p:cNvSpPr>
          <p:nvPr/>
        </p:nvSpPr>
        <p:spPr bwMode="auto">
          <a:xfrm>
            <a:off x="7383266" y="3663265"/>
            <a:ext cx="4527242" cy="428597"/>
          </a:xfrm>
          <a:prstGeom prst="rect">
            <a:avLst/>
          </a:prstGeom>
          <a:noFill/>
          <a:ln w="12700">
            <a:solidFill>
              <a:schemeClr val="accent6">
                <a:lumMod val="50000"/>
              </a:schemeClr>
            </a:solidFill>
            <a:miter lim="800000"/>
            <a:headEnd/>
            <a:tailEnd/>
          </a:ln>
          <a:effectLst/>
        </p:spPr>
        <p:txBody>
          <a:bodyPr wrap="none" anchor="ctr"/>
          <a:lstStyle/>
          <a:p>
            <a:endParaRPr lang="es-ES">
              <a:solidFill>
                <a:schemeClr val="accent3">
                  <a:lumMod val="50000"/>
                </a:schemeClr>
              </a:solidFill>
            </a:endParaRPr>
          </a:p>
        </p:txBody>
      </p:sp>
      <p:sp>
        <p:nvSpPr>
          <p:cNvPr id="70" name="Rectangle 18">
            <a:extLst>
              <a:ext uri="{FF2B5EF4-FFF2-40B4-BE49-F238E27FC236}">
                <a16:creationId xmlns:a16="http://schemas.microsoft.com/office/drawing/2014/main" id="{70A6BC78-B2D6-4592-ABDC-854D7D2E36BB}"/>
              </a:ext>
            </a:extLst>
          </p:cNvPr>
          <p:cNvSpPr>
            <a:spLocks noChangeArrowheads="1"/>
          </p:cNvSpPr>
          <p:nvPr/>
        </p:nvSpPr>
        <p:spPr bwMode="auto">
          <a:xfrm>
            <a:off x="7403904" y="3640920"/>
            <a:ext cx="1424367" cy="473076"/>
          </a:xfrm>
          <a:prstGeom prst="rect">
            <a:avLst/>
          </a:prstGeom>
          <a:noFill/>
          <a:ln w="9525">
            <a:noFill/>
            <a:miter lim="800000"/>
            <a:headEnd/>
            <a:tailEnd/>
          </a:ln>
          <a:effectLst/>
        </p:spPr>
        <p:txBody>
          <a:bodyPr anchor="ctr"/>
          <a:lstStyle/>
          <a:p>
            <a:pPr algn="ctr">
              <a:spcBef>
                <a:spcPct val="0"/>
              </a:spcBef>
            </a:pPr>
            <a:r>
              <a:rPr lang="es-ES" sz="1000" b="1" dirty="0">
                <a:solidFill>
                  <a:schemeClr val="accent5">
                    <a:lumMod val="75000"/>
                  </a:schemeClr>
                </a:solidFill>
                <a:latin typeface="+mj-lt"/>
              </a:rPr>
              <a:t>Horas de lectura </a:t>
            </a:r>
            <a:r>
              <a:rPr lang="es-ES" sz="1000" b="1" u="sng" dirty="0">
                <a:solidFill>
                  <a:schemeClr val="accent5">
                    <a:lumMod val="75000"/>
                  </a:schemeClr>
                </a:solidFill>
                <a:latin typeface="+mj-lt"/>
              </a:rPr>
              <a:t>a la semana</a:t>
            </a:r>
          </a:p>
        </p:txBody>
      </p:sp>
      <p:sp>
        <p:nvSpPr>
          <p:cNvPr id="71" name="Rectangle 19">
            <a:extLst>
              <a:ext uri="{FF2B5EF4-FFF2-40B4-BE49-F238E27FC236}">
                <a16:creationId xmlns:a16="http://schemas.microsoft.com/office/drawing/2014/main" id="{3FF94A78-0C51-4E60-B4AE-9226CFE2481E}"/>
              </a:ext>
            </a:extLst>
          </p:cNvPr>
          <p:cNvSpPr>
            <a:spLocks noChangeArrowheads="1"/>
          </p:cNvSpPr>
          <p:nvPr/>
        </p:nvSpPr>
        <p:spPr bwMode="auto">
          <a:xfrm>
            <a:off x="8708815" y="3698796"/>
            <a:ext cx="1656437" cy="355600"/>
          </a:xfrm>
          <a:prstGeom prst="rect">
            <a:avLst/>
          </a:prstGeom>
          <a:noFill/>
          <a:ln w="9525">
            <a:noFill/>
            <a:miter lim="800000"/>
            <a:headEnd/>
            <a:tailEnd/>
          </a:ln>
          <a:effectLst/>
        </p:spPr>
        <p:txBody>
          <a:bodyPr anchor="ctr"/>
          <a:lstStyle/>
          <a:p>
            <a:pPr algn="ctr">
              <a:spcBef>
                <a:spcPct val="0"/>
              </a:spcBef>
            </a:pPr>
            <a:r>
              <a:rPr lang="es-ES" dirty="0">
                <a:solidFill>
                  <a:schemeClr val="accent3">
                    <a:lumMod val="50000"/>
                  </a:schemeClr>
                </a:solidFill>
                <a:latin typeface="+mj-lt"/>
              </a:rPr>
              <a:t>3h. 08 min.</a:t>
            </a:r>
          </a:p>
        </p:txBody>
      </p:sp>
      <p:sp>
        <p:nvSpPr>
          <p:cNvPr id="72" name="Rectangle 19">
            <a:extLst>
              <a:ext uri="{FF2B5EF4-FFF2-40B4-BE49-F238E27FC236}">
                <a16:creationId xmlns:a16="http://schemas.microsoft.com/office/drawing/2014/main" id="{0E958F56-D24B-4DFD-9F72-0C4AA7DBE47D}"/>
              </a:ext>
            </a:extLst>
          </p:cNvPr>
          <p:cNvSpPr>
            <a:spLocks noChangeArrowheads="1"/>
          </p:cNvSpPr>
          <p:nvPr/>
        </p:nvSpPr>
        <p:spPr bwMode="auto">
          <a:xfrm>
            <a:off x="10120067" y="3691176"/>
            <a:ext cx="1729486" cy="355600"/>
          </a:xfrm>
          <a:prstGeom prst="rect">
            <a:avLst/>
          </a:prstGeom>
          <a:noFill/>
          <a:ln w="9525">
            <a:noFill/>
            <a:miter lim="800000"/>
            <a:headEnd/>
            <a:tailEnd/>
          </a:ln>
          <a:effectLst/>
        </p:spPr>
        <p:txBody>
          <a:bodyPr anchor="ctr"/>
          <a:lstStyle/>
          <a:p>
            <a:pPr algn="ctr">
              <a:spcBef>
                <a:spcPct val="0"/>
              </a:spcBef>
            </a:pPr>
            <a:r>
              <a:rPr lang="es-ES" sz="1400" b="1" dirty="0">
                <a:latin typeface="+mj-lt"/>
              </a:rPr>
              <a:t>→</a:t>
            </a:r>
            <a:r>
              <a:rPr lang="es-ES" sz="1000" b="1" dirty="0">
                <a:latin typeface="+mj-lt"/>
              </a:rPr>
              <a:t> 2020: 3h. 02 min.</a:t>
            </a:r>
          </a:p>
        </p:txBody>
      </p:sp>
      <p:sp>
        <p:nvSpPr>
          <p:cNvPr id="73" name="CuadroTexto 72">
            <a:extLst>
              <a:ext uri="{FF2B5EF4-FFF2-40B4-BE49-F238E27FC236}">
                <a16:creationId xmlns:a16="http://schemas.microsoft.com/office/drawing/2014/main" id="{99277613-E148-44BD-8CAA-876F84AA7B43}"/>
              </a:ext>
            </a:extLst>
          </p:cNvPr>
          <p:cNvSpPr txBox="1"/>
          <p:nvPr/>
        </p:nvSpPr>
        <p:spPr>
          <a:xfrm>
            <a:off x="10733499" y="1312043"/>
            <a:ext cx="989210" cy="2496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209</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87" name="Rectangle 17">
            <a:extLst>
              <a:ext uri="{FF2B5EF4-FFF2-40B4-BE49-F238E27FC236}">
                <a16:creationId xmlns:a16="http://schemas.microsoft.com/office/drawing/2014/main" id="{DBBE1943-B60D-4AC1-882D-DA546A5EB184}"/>
              </a:ext>
            </a:extLst>
          </p:cNvPr>
          <p:cNvSpPr>
            <a:spLocks noChangeArrowheads="1"/>
          </p:cNvSpPr>
          <p:nvPr/>
        </p:nvSpPr>
        <p:spPr bwMode="auto">
          <a:xfrm>
            <a:off x="6603736" y="4207956"/>
            <a:ext cx="2521883" cy="355600"/>
          </a:xfrm>
          <a:prstGeom prst="rect">
            <a:avLst/>
          </a:prstGeom>
          <a:noFill/>
          <a:ln w="9525">
            <a:noFill/>
            <a:miter lim="800000"/>
            <a:headEnd/>
            <a:tailEnd/>
          </a:ln>
          <a:effectLst/>
        </p:spPr>
        <p:txBody>
          <a:bodyPr anchor="ctr"/>
          <a:lstStyle/>
          <a:p>
            <a:pPr algn="ctr"/>
            <a:r>
              <a:rPr lang="es-ES" sz="1400" b="1" dirty="0">
                <a:solidFill>
                  <a:srgbClr val="205E43"/>
                </a:solidFill>
                <a:latin typeface="Verdana" panose="020B0604030504040204" pitchFamily="34" charset="0"/>
                <a:ea typeface="Verdana" panose="020B0604030504040204" pitchFamily="34" charset="0"/>
                <a:cs typeface="Verdana" panose="020B0604030504040204" pitchFamily="34" charset="0"/>
              </a:rPr>
              <a:t>Idiomas de lectura </a:t>
            </a:r>
          </a:p>
        </p:txBody>
      </p:sp>
      <p:sp>
        <p:nvSpPr>
          <p:cNvPr id="99" name="Rectangle 17">
            <a:extLst>
              <a:ext uri="{FF2B5EF4-FFF2-40B4-BE49-F238E27FC236}">
                <a16:creationId xmlns:a16="http://schemas.microsoft.com/office/drawing/2014/main" id="{AE30D185-E4AF-45F1-9BD5-31977D442E5B}"/>
              </a:ext>
            </a:extLst>
          </p:cNvPr>
          <p:cNvSpPr>
            <a:spLocks noChangeArrowheads="1"/>
          </p:cNvSpPr>
          <p:nvPr/>
        </p:nvSpPr>
        <p:spPr bwMode="auto">
          <a:xfrm>
            <a:off x="3276178" y="4207956"/>
            <a:ext cx="2521883" cy="355600"/>
          </a:xfrm>
          <a:prstGeom prst="rect">
            <a:avLst/>
          </a:prstGeom>
          <a:noFill/>
          <a:ln w="9525">
            <a:noFill/>
            <a:miter lim="800000"/>
            <a:headEnd/>
            <a:tailEnd/>
          </a:ln>
          <a:effectLst/>
        </p:spPr>
        <p:txBody>
          <a:bodyPr anchor="ctr"/>
          <a:lstStyle/>
          <a:p>
            <a:pPr algn="ctr"/>
            <a:r>
              <a:rPr lang="es-ES" sz="1400" b="1" dirty="0">
                <a:solidFill>
                  <a:srgbClr val="205E43"/>
                </a:solidFill>
                <a:latin typeface="Verdana" panose="020B0604030504040204" pitchFamily="34" charset="0"/>
                <a:ea typeface="Verdana" panose="020B0604030504040204" pitchFamily="34" charset="0"/>
                <a:cs typeface="Verdana" panose="020B0604030504040204" pitchFamily="34" charset="0"/>
              </a:rPr>
              <a:t>Soportes de lectura </a:t>
            </a:r>
          </a:p>
        </p:txBody>
      </p:sp>
      <p:sp>
        <p:nvSpPr>
          <p:cNvPr id="101" name="Rectangle 17">
            <a:extLst>
              <a:ext uri="{FF2B5EF4-FFF2-40B4-BE49-F238E27FC236}">
                <a16:creationId xmlns:a16="http://schemas.microsoft.com/office/drawing/2014/main" id="{22F89CB1-A15B-42BF-A7A8-E7E949E6B6A7}"/>
              </a:ext>
            </a:extLst>
          </p:cNvPr>
          <p:cNvSpPr>
            <a:spLocks noChangeArrowheads="1"/>
          </p:cNvSpPr>
          <p:nvPr/>
        </p:nvSpPr>
        <p:spPr bwMode="auto">
          <a:xfrm>
            <a:off x="9327670" y="4207956"/>
            <a:ext cx="2521883" cy="355600"/>
          </a:xfrm>
          <a:prstGeom prst="rect">
            <a:avLst/>
          </a:prstGeom>
          <a:noFill/>
          <a:ln w="9525">
            <a:noFill/>
            <a:miter lim="800000"/>
            <a:headEnd/>
            <a:tailEnd/>
          </a:ln>
          <a:effectLst/>
        </p:spPr>
        <p:txBody>
          <a:bodyPr anchor="ctr"/>
          <a:lstStyle/>
          <a:p>
            <a:pPr algn="ctr"/>
            <a:r>
              <a:rPr lang="es-ES" sz="1400" b="1" dirty="0">
                <a:solidFill>
                  <a:srgbClr val="205E43"/>
                </a:solidFill>
                <a:latin typeface="Verdana" panose="020B0604030504040204" pitchFamily="34" charset="0"/>
                <a:ea typeface="Verdana" panose="020B0604030504040204" pitchFamily="34" charset="0"/>
                <a:cs typeface="Verdana" panose="020B0604030504040204" pitchFamily="34" charset="0"/>
              </a:rPr>
              <a:t>Soportes de lectura </a:t>
            </a:r>
          </a:p>
        </p:txBody>
      </p:sp>
      <p:graphicFrame>
        <p:nvGraphicFramePr>
          <p:cNvPr id="111" name="20 Gráfico">
            <a:extLst>
              <a:ext uri="{FF2B5EF4-FFF2-40B4-BE49-F238E27FC236}">
                <a16:creationId xmlns:a16="http://schemas.microsoft.com/office/drawing/2014/main" id="{A8945043-8701-4C85-8617-2E102AA81DA9}"/>
              </a:ext>
            </a:extLst>
          </p:cNvPr>
          <p:cNvGraphicFramePr/>
          <p:nvPr>
            <p:extLst>
              <p:ext uri="{D42A27DB-BD31-4B8C-83A1-F6EECF244321}">
                <p14:modId xmlns:p14="http://schemas.microsoft.com/office/powerpoint/2010/main" val="3060080298"/>
              </p:ext>
            </p:extLst>
          </p:nvPr>
        </p:nvGraphicFramePr>
        <p:xfrm>
          <a:off x="4512131" y="4583116"/>
          <a:ext cx="1469493" cy="208926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2" name="5 Tabla">
            <a:extLst>
              <a:ext uri="{FF2B5EF4-FFF2-40B4-BE49-F238E27FC236}">
                <a16:creationId xmlns:a16="http://schemas.microsoft.com/office/drawing/2014/main" id="{959EB803-D254-4E32-982B-52FCFA09552E}"/>
              </a:ext>
            </a:extLst>
          </p:cNvPr>
          <p:cNvGraphicFramePr>
            <a:graphicFrameLocks noGrp="1"/>
          </p:cNvGraphicFramePr>
          <p:nvPr>
            <p:extLst>
              <p:ext uri="{D42A27DB-BD31-4B8C-83A1-F6EECF244321}">
                <p14:modId xmlns:p14="http://schemas.microsoft.com/office/powerpoint/2010/main" val="2163555046"/>
              </p:ext>
            </p:extLst>
          </p:nvPr>
        </p:nvGraphicFramePr>
        <p:xfrm>
          <a:off x="2789558" y="4643557"/>
          <a:ext cx="1801802" cy="1936536"/>
        </p:xfrm>
        <a:graphic>
          <a:graphicData uri="http://schemas.openxmlformats.org/drawingml/2006/table">
            <a:tbl>
              <a:tblPr/>
              <a:tblGrid>
                <a:gridCol w="1801802">
                  <a:extLst>
                    <a:ext uri="{9D8B030D-6E8A-4147-A177-3AD203B41FA5}">
                      <a16:colId xmlns:a16="http://schemas.microsoft.com/office/drawing/2014/main" val="20000"/>
                    </a:ext>
                  </a:extLst>
                </a:gridCol>
              </a:tblGrid>
              <a:tr h="484134">
                <a:tc>
                  <a:txBody>
                    <a:bodyPr/>
                    <a:lstStyle/>
                    <a:p>
                      <a:pPr algn="r" fontAlgn="b"/>
                      <a:r>
                        <a:rPr lang="es-ES" sz="800" b="1" i="0" u="none" strike="noStrike" dirty="0">
                          <a:solidFill>
                            <a:srgbClr val="000000"/>
                          </a:solidFill>
                          <a:effectLst/>
                          <a:latin typeface="+mj-lt"/>
                        </a:rPr>
                        <a:t>Libro de papel</a:t>
                      </a: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r h="484134">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800" b="1" i="0" u="none" strike="noStrike" kern="1200" dirty="0">
                          <a:solidFill>
                            <a:srgbClr val="000000"/>
                          </a:solidFill>
                          <a:effectLst/>
                          <a:latin typeface="+mn-lt"/>
                          <a:ea typeface="+mn-ea"/>
                          <a:cs typeface="+mn-cs"/>
                        </a:rPr>
                        <a:t>Lector de </a:t>
                      </a:r>
                      <a:r>
                        <a:rPr lang="en-US" sz="800" b="1" i="0" u="none" strike="noStrike" kern="1200" dirty="0" err="1">
                          <a:solidFill>
                            <a:srgbClr val="000000"/>
                          </a:solidFill>
                          <a:effectLst/>
                          <a:latin typeface="+mn-lt"/>
                          <a:ea typeface="+mn-ea"/>
                          <a:cs typeface="+mn-cs"/>
                        </a:rPr>
                        <a:t>ebooks</a:t>
                      </a:r>
                      <a:endParaRPr lang="en-US" sz="800" b="1" i="0" u="none" strike="noStrike" kern="1200" dirty="0">
                        <a:solidFill>
                          <a:srgbClr val="000000"/>
                        </a:solidFill>
                        <a:effectLst/>
                        <a:latin typeface="+mn-lt"/>
                        <a:ea typeface="+mn-ea"/>
                        <a:cs typeface="+mn-cs"/>
                      </a:endParaRPr>
                    </a:p>
                  </a:txBody>
                  <a:tcPr marL="9525" marR="9525" marT="9525" marB="0" anchor="ctr">
                    <a:lnL>
                      <a:noFill/>
                    </a:lnL>
                    <a:lnR>
                      <a:noFill/>
                    </a:lnR>
                    <a:lnT>
                      <a:noFill/>
                    </a:lnT>
                    <a:lnB>
                      <a:noFill/>
                    </a:lnB>
                  </a:tcPr>
                </a:tc>
                <a:extLst>
                  <a:ext uri="{0D108BD9-81ED-4DB2-BD59-A6C34878D82A}">
                    <a16:rowId xmlns:a16="http://schemas.microsoft.com/office/drawing/2014/main" val="2963830085"/>
                  </a:ext>
                </a:extLst>
              </a:tr>
              <a:tr h="484134">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800" b="1" i="0" u="none" strike="noStrike" kern="1200" dirty="0">
                          <a:solidFill>
                            <a:srgbClr val="000000"/>
                          </a:solidFill>
                          <a:effectLst/>
                          <a:latin typeface="+mn-lt"/>
                          <a:ea typeface="+mn-ea"/>
                          <a:cs typeface="+mn-cs"/>
                        </a:rPr>
                        <a:t>Móvil, Smartphone</a:t>
                      </a: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484134">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800" b="1" i="0" u="none" strike="noStrike" kern="1200" dirty="0">
                          <a:solidFill>
                            <a:srgbClr val="000000"/>
                          </a:solidFill>
                          <a:effectLst/>
                          <a:latin typeface="+mn-lt"/>
                          <a:ea typeface="+mn-ea"/>
                          <a:cs typeface="+mn-cs"/>
                        </a:rPr>
                        <a:t>Tablet</a:t>
                      </a: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bl>
          </a:graphicData>
        </a:graphic>
      </p:graphicFrame>
      <p:graphicFrame>
        <p:nvGraphicFramePr>
          <p:cNvPr id="113" name="20 Gráfico">
            <a:extLst>
              <a:ext uri="{FF2B5EF4-FFF2-40B4-BE49-F238E27FC236}">
                <a16:creationId xmlns:a16="http://schemas.microsoft.com/office/drawing/2014/main" id="{5D33316D-6E66-499D-84DA-4DEB45032316}"/>
              </a:ext>
            </a:extLst>
          </p:cNvPr>
          <p:cNvGraphicFramePr/>
          <p:nvPr>
            <p:extLst>
              <p:ext uri="{D42A27DB-BD31-4B8C-83A1-F6EECF244321}">
                <p14:modId xmlns:p14="http://schemas.microsoft.com/office/powerpoint/2010/main" val="3201907980"/>
              </p:ext>
            </p:extLst>
          </p:nvPr>
        </p:nvGraphicFramePr>
        <p:xfrm>
          <a:off x="1592603" y="4583116"/>
          <a:ext cx="1469493" cy="208926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14" name="5 Tabla">
            <a:extLst>
              <a:ext uri="{FF2B5EF4-FFF2-40B4-BE49-F238E27FC236}">
                <a16:creationId xmlns:a16="http://schemas.microsoft.com/office/drawing/2014/main" id="{5E77CA03-ABB1-4F59-B8AF-74FB98150AB7}"/>
              </a:ext>
            </a:extLst>
          </p:cNvPr>
          <p:cNvGraphicFramePr>
            <a:graphicFrameLocks noGrp="1"/>
          </p:cNvGraphicFramePr>
          <p:nvPr>
            <p:extLst>
              <p:ext uri="{D42A27DB-BD31-4B8C-83A1-F6EECF244321}">
                <p14:modId xmlns:p14="http://schemas.microsoft.com/office/powerpoint/2010/main" val="835084821"/>
              </p:ext>
            </p:extLst>
          </p:nvPr>
        </p:nvGraphicFramePr>
        <p:xfrm>
          <a:off x="-119114" y="4643349"/>
          <a:ext cx="1801802" cy="1936745"/>
        </p:xfrm>
        <a:graphic>
          <a:graphicData uri="http://schemas.openxmlformats.org/drawingml/2006/table">
            <a:tbl>
              <a:tblPr/>
              <a:tblGrid>
                <a:gridCol w="1801802">
                  <a:extLst>
                    <a:ext uri="{9D8B030D-6E8A-4147-A177-3AD203B41FA5}">
                      <a16:colId xmlns:a16="http://schemas.microsoft.com/office/drawing/2014/main" val="20000"/>
                    </a:ext>
                  </a:extLst>
                </a:gridCol>
              </a:tblGrid>
              <a:tr h="387349">
                <a:tc>
                  <a:txBody>
                    <a:bodyPr/>
                    <a:lstStyle/>
                    <a:p>
                      <a:pPr algn="r" fontAlgn="b"/>
                      <a:r>
                        <a:rPr lang="es-ES" sz="1100" b="1" i="0" u="none" strike="noStrike" dirty="0">
                          <a:solidFill>
                            <a:srgbClr val="000000"/>
                          </a:solidFill>
                          <a:effectLst/>
                          <a:latin typeface="+mj-lt"/>
                        </a:rPr>
                        <a:t>En castellano</a:t>
                      </a: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r h="387349">
                <a:tc>
                  <a:txBody>
                    <a:bodyPr/>
                    <a:lstStyle/>
                    <a:p>
                      <a:pPr algn="r" fontAlgn="b"/>
                      <a:r>
                        <a:rPr lang="es-ES" sz="1100" b="1" i="0" u="none" strike="noStrike">
                          <a:solidFill>
                            <a:srgbClr val="000000"/>
                          </a:solidFill>
                          <a:effectLst/>
                          <a:latin typeface="+mj-lt"/>
                        </a:rPr>
                        <a:t>En catalán</a:t>
                      </a:r>
                    </a:p>
                  </a:txBody>
                  <a:tcPr marL="9525" marR="9525" marT="9525" marB="0" anchor="ctr">
                    <a:lnL>
                      <a:noFill/>
                    </a:lnL>
                    <a:lnR>
                      <a:noFill/>
                    </a:lnR>
                    <a:lnT>
                      <a:noFill/>
                    </a:lnT>
                    <a:lnB>
                      <a:noFill/>
                    </a:lnB>
                  </a:tcPr>
                </a:tc>
                <a:extLst>
                  <a:ext uri="{0D108BD9-81ED-4DB2-BD59-A6C34878D82A}">
                    <a16:rowId xmlns:a16="http://schemas.microsoft.com/office/drawing/2014/main" val="2963830085"/>
                  </a:ext>
                </a:extLst>
              </a:tr>
              <a:tr h="387349">
                <a:tc>
                  <a:txBody>
                    <a:bodyPr/>
                    <a:lstStyle/>
                    <a:p>
                      <a:pPr algn="r" fontAlgn="b"/>
                      <a:r>
                        <a:rPr lang="es-ES" sz="1100" b="1" i="0" u="none" strike="noStrike" dirty="0">
                          <a:solidFill>
                            <a:srgbClr val="000000"/>
                          </a:solidFill>
                          <a:effectLst/>
                          <a:latin typeface="+mj-lt"/>
                        </a:rPr>
                        <a:t>En inglés</a:t>
                      </a: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387349">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1100" b="1" i="0" u="none" strike="noStrike" kern="1200" dirty="0">
                          <a:solidFill>
                            <a:srgbClr val="000000"/>
                          </a:solidFill>
                          <a:effectLst/>
                          <a:latin typeface="+mn-lt"/>
                          <a:ea typeface="+mn-ea"/>
                          <a:cs typeface="+mn-cs"/>
                        </a:rPr>
                        <a:t>En euskera</a:t>
                      </a: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387349">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1100" b="1" i="0" u="none" strike="noStrike" kern="1200" dirty="0">
                          <a:solidFill>
                            <a:srgbClr val="000000"/>
                          </a:solidFill>
                          <a:effectLst/>
                          <a:latin typeface="+mn-lt"/>
                          <a:ea typeface="+mn-ea"/>
                          <a:cs typeface="+mn-cs"/>
                        </a:rPr>
                        <a:t>En gallego</a:t>
                      </a: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bl>
          </a:graphicData>
        </a:graphic>
      </p:graphicFrame>
      <p:graphicFrame>
        <p:nvGraphicFramePr>
          <p:cNvPr id="115" name="20 Gráfico">
            <a:extLst>
              <a:ext uri="{FF2B5EF4-FFF2-40B4-BE49-F238E27FC236}">
                <a16:creationId xmlns:a16="http://schemas.microsoft.com/office/drawing/2014/main" id="{EE16F92B-D155-4D89-94D1-3F7B91BBD761}"/>
              </a:ext>
            </a:extLst>
          </p:cNvPr>
          <p:cNvGraphicFramePr/>
          <p:nvPr>
            <p:extLst>
              <p:ext uri="{D42A27DB-BD31-4B8C-83A1-F6EECF244321}">
                <p14:modId xmlns:p14="http://schemas.microsoft.com/office/powerpoint/2010/main" val="1254933549"/>
              </p:ext>
            </p:extLst>
          </p:nvPr>
        </p:nvGraphicFramePr>
        <p:xfrm>
          <a:off x="10391094" y="4583116"/>
          <a:ext cx="1469493" cy="2089266"/>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16" name="5 Tabla">
            <a:extLst>
              <a:ext uri="{FF2B5EF4-FFF2-40B4-BE49-F238E27FC236}">
                <a16:creationId xmlns:a16="http://schemas.microsoft.com/office/drawing/2014/main" id="{52B6D1D1-C569-43D4-BEA4-276A638748D1}"/>
              </a:ext>
            </a:extLst>
          </p:cNvPr>
          <p:cNvGraphicFramePr>
            <a:graphicFrameLocks noGrp="1"/>
          </p:cNvGraphicFramePr>
          <p:nvPr>
            <p:extLst>
              <p:ext uri="{D42A27DB-BD31-4B8C-83A1-F6EECF244321}">
                <p14:modId xmlns:p14="http://schemas.microsoft.com/office/powerpoint/2010/main" val="3710294333"/>
              </p:ext>
            </p:extLst>
          </p:nvPr>
        </p:nvGraphicFramePr>
        <p:xfrm>
          <a:off x="8668521" y="4643558"/>
          <a:ext cx="1801802" cy="2019840"/>
        </p:xfrm>
        <a:graphic>
          <a:graphicData uri="http://schemas.openxmlformats.org/drawingml/2006/table">
            <a:tbl>
              <a:tblPr/>
              <a:tblGrid>
                <a:gridCol w="1801802">
                  <a:extLst>
                    <a:ext uri="{9D8B030D-6E8A-4147-A177-3AD203B41FA5}">
                      <a16:colId xmlns:a16="http://schemas.microsoft.com/office/drawing/2014/main" val="20000"/>
                    </a:ext>
                  </a:extLst>
                </a:gridCol>
              </a:tblGrid>
              <a:tr h="673280">
                <a:tc>
                  <a:txBody>
                    <a:bodyPr/>
                    <a:lstStyle/>
                    <a:p>
                      <a:pPr algn="r" fontAlgn="b"/>
                      <a:r>
                        <a:rPr lang="es-ES" sz="800" b="1" i="0" u="none" strike="noStrike" dirty="0">
                          <a:solidFill>
                            <a:srgbClr val="000000"/>
                          </a:solidFill>
                          <a:effectLst/>
                          <a:latin typeface="+mj-lt"/>
                        </a:rPr>
                        <a:t>Libro de papel</a:t>
                      </a: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r h="673280">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800" b="1" i="0" u="none" strike="noStrike" kern="1200" dirty="0">
                          <a:solidFill>
                            <a:srgbClr val="000000"/>
                          </a:solidFill>
                          <a:effectLst/>
                          <a:latin typeface="+mn-lt"/>
                          <a:ea typeface="+mn-ea"/>
                          <a:cs typeface="+mn-cs"/>
                        </a:rPr>
                        <a:t>Tablet</a:t>
                      </a:r>
                    </a:p>
                  </a:txBody>
                  <a:tcPr marL="9525" marR="9525" marT="9525" marB="0" anchor="ctr">
                    <a:lnL>
                      <a:noFill/>
                    </a:lnL>
                    <a:lnR>
                      <a:noFill/>
                    </a:lnR>
                    <a:lnT>
                      <a:noFill/>
                    </a:lnT>
                    <a:lnB>
                      <a:noFill/>
                    </a:lnB>
                  </a:tcPr>
                </a:tc>
                <a:extLst>
                  <a:ext uri="{0D108BD9-81ED-4DB2-BD59-A6C34878D82A}">
                    <a16:rowId xmlns:a16="http://schemas.microsoft.com/office/drawing/2014/main" val="2963830085"/>
                  </a:ext>
                </a:extLst>
              </a:tr>
              <a:tr h="673280">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800" b="1" i="0" u="none" strike="noStrike" kern="1200" dirty="0">
                          <a:solidFill>
                            <a:srgbClr val="000000"/>
                          </a:solidFill>
                          <a:effectLst/>
                          <a:latin typeface="+mn-lt"/>
                          <a:ea typeface="+mn-ea"/>
                          <a:cs typeface="+mn-cs"/>
                        </a:rPr>
                        <a:t>Móvil, Smartphone</a:t>
                      </a:r>
                    </a:p>
                    <a:p>
                      <a:pPr marL="0" marR="0" lvl="0" indent="0" algn="r" defTabSz="914400" rtl="0" eaLnBrk="1" fontAlgn="b" latinLnBrk="0" hangingPunct="1">
                        <a:lnSpc>
                          <a:spcPct val="100000"/>
                        </a:lnSpc>
                        <a:spcBef>
                          <a:spcPts val="0"/>
                        </a:spcBef>
                        <a:spcAft>
                          <a:spcPts val="0"/>
                        </a:spcAft>
                        <a:buClrTx/>
                        <a:buSzTx/>
                        <a:buFontTx/>
                        <a:buNone/>
                        <a:tabLst/>
                        <a:defRPr/>
                      </a:pPr>
                      <a:endParaRPr lang="es-ES" sz="800" b="1" i="0" u="none" strike="noStrike" kern="1200" dirty="0">
                        <a:solidFill>
                          <a:srgbClr val="000000"/>
                        </a:solidFill>
                        <a:effectLst/>
                        <a:latin typeface="+mn-lt"/>
                        <a:ea typeface="+mn-ea"/>
                        <a:cs typeface="+mn-cs"/>
                      </a:endParaRP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bl>
          </a:graphicData>
        </a:graphic>
      </p:graphicFrame>
      <p:graphicFrame>
        <p:nvGraphicFramePr>
          <p:cNvPr id="117" name="20 Gráfico">
            <a:extLst>
              <a:ext uri="{FF2B5EF4-FFF2-40B4-BE49-F238E27FC236}">
                <a16:creationId xmlns:a16="http://schemas.microsoft.com/office/drawing/2014/main" id="{A617C3F4-B625-46B8-B553-C0308C358F02}"/>
              </a:ext>
            </a:extLst>
          </p:cNvPr>
          <p:cNvGraphicFramePr/>
          <p:nvPr>
            <p:extLst>
              <p:ext uri="{D42A27DB-BD31-4B8C-83A1-F6EECF244321}">
                <p14:modId xmlns:p14="http://schemas.microsoft.com/office/powerpoint/2010/main" val="3336692044"/>
              </p:ext>
            </p:extLst>
          </p:nvPr>
        </p:nvGraphicFramePr>
        <p:xfrm>
          <a:off x="7683600" y="4583116"/>
          <a:ext cx="1469493" cy="2089266"/>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18" name="5 Tabla">
            <a:extLst>
              <a:ext uri="{FF2B5EF4-FFF2-40B4-BE49-F238E27FC236}">
                <a16:creationId xmlns:a16="http://schemas.microsoft.com/office/drawing/2014/main" id="{30542468-B711-43F7-A02E-1A06F4737470}"/>
              </a:ext>
            </a:extLst>
          </p:cNvPr>
          <p:cNvGraphicFramePr>
            <a:graphicFrameLocks noGrp="1"/>
          </p:cNvGraphicFramePr>
          <p:nvPr>
            <p:extLst>
              <p:ext uri="{D42A27DB-BD31-4B8C-83A1-F6EECF244321}">
                <p14:modId xmlns:p14="http://schemas.microsoft.com/office/powerpoint/2010/main" val="1512443673"/>
              </p:ext>
            </p:extLst>
          </p:nvPr>
        </p:nvGraphicFramePr>
        <p:xfrm>
          <a:off x="5972638" y="4643348"/>
          <a:ext cx="1801802" cy="1936745"/>
        </p:xfrm>
        <a:graphic>
          <a:graphicData uri="http://schemas.openxmlformats.org/drawingml/2006/table">
            <a:tbl>
              <a:tblPr/>
              <a:tblGrid>
                <a:gridCol w="1801802">
                  <a:extLst>
                    <a:ext uri="{9D8B030D-6E8A-4147-A177-3AD203B41FA5}">
                      <a16:colId xmlns:a16="http://schemas.microsoft.com/office/drawing/2014/main" val="20000"/>
                    </a:ext>
                  </a:extLst>
                </a:gridCol>
              </a:tblGrid>
              <a:tr h="387349">
                <a:tc>
                  <a:txBody>
                    <a:bodyPr/>
                    <a:lstStyle/>
                    <a:p>
                      <a:pPr algn="r" fontAlgn="b"/>
                      <a:r>
                        <a:rPr lang="es-ES" sz="1100" b="1" i="0" u="none" strike="noStrike" dirty="0">
                          <a:solidFill>
                            <a:srgbClr val="000000"/>
                          </a:solidFill>
                          <a:effectLst/>
                          <a:latin typeface="+mj-lt"/>
                        </a:rPr>
                        <a:t>En castellano</a:t>
                      </a:r>
                    </a:p>
                  </a:txBody>
                  <a:tcPr marL="9525" marR="9525" marT="9525" marB="0" anchor="ctr">
                    <a:lnL>
                      <a:noFill/>
                    </a:lnL>
                    <a:lnR>
                      <a:noFill/>
                    </a:lnR>
                    <a:lnT>
                      <a:noFill/>
                    </a:lnT>
                    <a:lnB>
                      <a:noFill/>
                    </a:lnB>
                  </a:tcPr>
                </a:tc>
                <a:extLst>
                  <a:ext uri="{0D108BD9-81ED-4DB2-BD59-A6C34878D82A}">
                    <a16:rowId xmlns:a16="http://schemas.microsoft.com/office/drawing/2014/main" val="10000"/>
                  </a:ext>
                </a:extLst>
              </a:tr>
              <a:tr h="387349">
                <a:tc>
                  <a:txBody>
                    <a:bodyPr/>
                    <a:lstStyle/>
                    <a:p>
                      <a:pPr algn="r" fontAlgn="b"/>
                      <a:r>
                        <a:rPr lang="es-ES" sz="1100" b="1" i="0" u="none" strike="noStrike">
                          <a:solidFill>
                            <a:srgbClr val="000000"/>
                          </a:solidFill>
                          <a:effectLst/>
                          <a:latin typeface="+mj-lt"/>
                        </a:rPr>
                        <a:t>En catalán</a:t>
                      </a:r>
                    </a:p>
                  </a:txBody>
                  <a:tcPr marL="9525" marR="9525" marT="9525" marB="0" anchor="ctr">
                    <a:lnL>
                      <a:noFill/>
                    </a:lnL>
                    <a:lnR>
                      <a:noFill/>
                    </a:lnR>
                    <a:lnT>
                      <a:noFill/>
                    </a:lnT>
                    <a:lnB>
                      <a:noFill/>
                    </a:lnB>
                  </a:tcPr>
                </a:tc>
                <a:extLst>
                  <a:ext uri="{0D108BD9-81ED-4DB2-BD59-A6C34878D82A}">
                    <a16:rowId xmlns:a16="http://schemas.microsoft.com/office/drawing/2014/main" val="2963830085"/>
                  </a:ext>
                </a:extLst>
              </a:tr>
              <a:tr h="387349">
                <a:tc>
                  <a:txBody>
                    <a:bodyPr/>
                    <a:lstStyle/>
                    <a:p>
                      <a:pPr algn="r" fontAlgn="b"/>
                      <a:r>
                        <a:rPr lang="es-ES" sz="1100" b="1" i="0" u="none" strike="noStrike">
                          <a:solidFill>
                            <a:srgbClr val="000000"/>
                          </a:solidFill>
                          <a:effectLst/>
                          <a:latin typeface="+mj-lt"/>
                        </a:rPr>
                        <a:t>En inglés</a:t>
                      </a:r>
                    </a:p>
                  </a:txBody>
                  <a:tcPr marL="9525" marR="9525" marT="9525" marB="0" anchor="ctr">
                    <a:lnL>
                      <a:noFill/>
                    </a:lnL>
                    <a:lnR>
                      <a:noFill/>
                    </a:lnR>
                    <a:lnT>
                      <a:noFill/>
                    </a:lnT>
                    <a:lnB>
                      <a:noFill/>
                    </a:lnB>
                  </a:tcPr>
                </a:tc>
                <a:extLst>
                  <a:ext uri="{0D108BD9-81ED-4DB2-BD59-A6C34878D82A}">
                    <a16:rowId xmlns:a16="http://schemas.microsoft.com/office/drawing/2014/main" val="10001"/>
                  </a:ext>
                </a:extLst>
              </a:tr>
              <a:tr h="387349">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1100" b="1" i="0" u="none" strike="noStrike" kern="1200" dirty="0">
                          <a:solidFill>
                            <a:srgbClr val="000000"/>
                          </a:solidFill>
                          <a:effectLst/>
                          <a:latin typeface="+mn-lt"/>
                          <a:ea typeface="+mn-ea"/>
                          <a:cs typeface="+mn-cs"/>
                        </a:rPr>
                        <a:t>En gallego</a:t>
                      </a: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387349">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s-ES" sz="1100" b="1" i="0" u="none" strike="noStrike" kern="1200" dirty="0">
                          <a:solidFill>
                            <a:srgbClr val="000000"/>
                          </a:solidFill>
                          <a:effectLst/>
                          <a:latin typeface="+mn-lt"/>
                          <a:ea typeface="+mn-ea"/>
                          <a:cs typeface="+mn-cs"/>
                        </a:rPr>
                        <a:t>En euskera</a:t>
                      </a:r>
                    </a:p>
                  </a:txBody>
                  <a:tcPr marL="9525" marR="9525" marT="9525" marB="0" anchor="ctr">
                    <a:lnL>
                      <a:noFill/>
                    </a:lnL>
                    <a:lnR>
                      <a:noFill/>
                    </a:lnR>
                    <a:lnT>
                      <a:noFill/>
                    </a:lnT>
                    <a:lnB>
                      <a:noFill/>
                    </a:lnB>
                  </a:tcPr>
                </a:tc>
                <a:extLst>
                  <a:ext uri="{0D108BD9-81ED-4DB2-BD59-A6C34878D82A}">
                    <a16:rowId xmlns:a16="http://schemas.microsoft.com/office/drawing/2014/main" val="10003"/>
                  </a:ext>
                </a:extLst>
              </a:tr>
            </a:tbl>
          </a:graphicData>
        </a:graphic>
      </p:graphicFrame>
      <p:pic>
        <p:nvPicPr>
          <p:cNvPr id="119" name="Picture 10" descr="Resultado de imagen de bandera png cataluña">
            <a:extLst>
              <a:ext uri="{FF2B5EF4-FFF2-40B4-BE49-F238E27FC236}">
                <a16:creationId xmlns:a16="http://schemas.microsoft.com/office/drawing/2014/main" id="{C9D1CA6B-B03E-49EE-9FCF-C8DB8C987E33}"/>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507595" y="5105573"/>
            <a:ext cx="234000" cy="234000"/>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18" descr="Resultado de imagen de bandera png euskadi">
            <a:extLst>
              <a:ext uri="{FF2B5EF4-FFF2-40B4-BE49-F238E27FC236}">
                <a16:creationId xmlns:a16="http://schemas.microsoft.com/office/drawing/2014/main" id="{446E0FF9-F12F-4DF8-9E27-2502E9B1B079}"/>
              </a:ext>
            </a:extLst>
          </p:cNvPr>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a:stretch/>
        </p:blipFill>
        <p:spPr bwMode="auto">
          <a:xfrm>
            <a:off x="507595" y="5858661"/>
            <a:ext cx="248644" cy="234000"/>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16" descr="Imagen relacionada">
            <a:extLst>
              <a:ext uri="{FF2B5EF4-FFF2-40B4-BE49-F238E27FC236}">
                <a16:creationId xmlns:a16="http://schemas.microsoft.com/office/drawing/2014/main" id="{BBBF55F0-6313-434B-9881-E5C63DB144DB}"/>
              </a:ext>
            </a:extLst>
          </p:cNvPr>
          <p:cNvPicPr>
            <a:picLocks noChangeAspect="1" noChangeArrowheads="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507595" y="6259588"/>
            <a:ext cx="274770" cy="274770"/>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10" descr="Resultado de imagen de bandera españa png">
            <a:extLst>
              <a:ext uri="{FF2B5EF4-FFF2-40B4-BE49-F238E27FC236}">
                <a16:creationId xmlns:a16="http://schemas.microsoft.com/office/drawing/2014/main" id="{5BE0F10F-E038-48EC-BBCF-70981D551A9B}"/>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403435" y="4743209"/>
            <a:ext cx="226750" cy="212820"/>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8" descr="Resultado de imagen de bandera inglaterra png">
            <a:extLst>
              <a:ext uri="{FF2B5EF4-FFF2-40B4-BE49-F238E27FC236}">
                <a16:creationId xmlns:a16="http://schemas.microsoft.com/office/drawing/2014/main" id="{F9E517FB-8FF2-48C1-A798-A63D7A110892}"/>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699551" y="5510106"/>
            <a:ext cx="238125" cy="233604"/>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10" descr="Resultado de imagen de bandera png cataluña">
            <a:extLst>
              <a:ext uri="{FF2B5EF4-FFF2-40B4-BE49-F238E27FC236}">
                <a16:creationId xmlns:a16="http://schemas.microsoft.com/office/drawing/2014/main" id="{AA394E9E-F70E-4889-A7C7-EAFF962E363C}"/>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6572092" y="5105573"/>
            <a:ext cx="234000" cy="234000"/>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18" descr="Resultado de imagen de bandera png euskadi">
            <a:extLst>
              <a:ext uri="{FF2B5EF4-FFF2-40B4-BE49-F238E27FC236}">
                <a16:creationId xmlns:a16="http://schemas.microsoft.com/office/drawing/2014/main" id="{BAD4ACC2-A8C8-49B2-8D7B-4C70B5385680}"/>
              </a:ext>
            </a:extLst>
          </p:cNvPr>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a:stretch/>
        </p:blipFill>
        <p:spPr bwMode="auto">
          <a:xfrm>
            <a:off x="6639764" y="6263818"/>
            <a:ext cx="248644" cy="234000"/>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16" descr="Imagen relacionada">
            <a:extLst>
              <a:ext uri="{FF2B5EF4-FFF2-40B4-BE49-F238E27FC236}">
                <a16:creationId xmlns:a16="http://schemas.microsoft.com/office/drawing/2014/main" id="{61DE25BD-021D-4EDE-8635-CAD1021150F9}"/>
              </a:ext>
            </a:extLst>
          </p:cNvPr>
          <p:cNvPicPr>
            <a:picLocks noChangeAspect="1" noChangeArrowheads="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6645818" y="5866379"/>
            <a:ext cx="274770" cy="274770"/>
          </a:xfrm>
          <a:prstGeom prst="rect">
            <a:avLst/>
          </a:prstGeom>
          <a:noFill/>
          <a:extLst>
            <a:ext uri="{909E8E84-426E-40DD-AFC4-6F175D3DCCD1}">
              <a14:hiddenFill xmlns:a14="http://schemas.microsoft.com/office/drawing/2010/main">
                <a:solidFill>
                  <a:srgbClr val="FFFFFF"/>
                </a:solidFill>
              </a14:hiddenFill>
            </a:ext>
          </a:extLst>
        </p:spPr>
      </p:pic>
      <p:sp>
        <p:nvSpPr>
          <p:cNvPr id="127" name="CuadroTexto 126">
            <a:extLst>
              <a:ext uri="{FF2B5EF4-FFF2-40B4-BE49-F238E27FC236}">
                <a16:creationId xmlns:a16="http://schemas.microsoft.com/office/drawing/2014/main" id="{0EB1AB0A-8D9A-469B-9150-74B8133AC595}"/>
              </a:ext>
            </a:extLst>
          </p:cNvPr>
          <p:cNvSpPr txBox="1"/>
          <p:nvPr/>
        </p:nvSpPr>
        <p:spPr>
          <a:xfrm>
            <a:off x="-50048" y="3711093"/>
            <a:ext cx="1028011"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Leen:</a:t>
            </a:r>
            <a:b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b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194</a:t>
            </a:r>
          </a:p>
        </p:txBody>
      </p:sp>
      <p:sp>
        <p:nvSpPr>
          <p:cNvPr id="128" name="CuadroTexto 127">
            <a:extLst>
              <a:ext uri="{FF2B5EF4-FFF2-40B4-BE49-F238E27FC236}">
                <a16:creationId xmlns:a16="http://schemas.microsoft.com/office/drawing/2014/main" id="{2FE716EB-F780-4287-A9F2-9A3BBDEEB3BD}"/>
              </a:ext>
            </a:extLst>
          </p:cNvPr>
          <p:cNvSpPr txBox="1"/>
          <p:nvPr/>
        </p:nvSpPr>
        <p:spPr>
          <a:xfrm>
            <a:off x="6289566" y="3711093"/>
            <a:ext cx="1028011"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Leen:</a:t>
            </a:r>
            <a:b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br>
            <a:r>
              <a:rPr kumimoji="0" lang="es-ES" sz="1000" i="0" u="none" strike="noStrike" kern="1200" cap="none" spc="0" normalizeH="0" baseline="0" noProof="0" dirty="0">
                <a:ln>
                  <a:noFill/>
                </a:ln>
                <a:solidFill>
                  <a:srgbClr val="002060"/>
                </a:solidFill>
                <a:effectLst/>
                <a:uLnTx/>
                <a:uFillTx/>
                <a:latin typeface="Verdana"/>
                <a:ea typeface="Roboto" pitchFamily="2" charset="0"/>
                <a:cs typeface="+mn-cs"/>
              </a:rPr>
              <a:t>165</a:t>
            </a:r>
          </a:p>
        </p:txBody>
      </p:sp>
      <p:sp>
        <p:nvSpPr>
          <p:cNvPr id="54" name="Rectangle 3">
            <a:extLst>
              <a:ext uri="{FF2B5EF4-FFF2-40B4-BE49-F238E27FC236}">
                <a16:creationId xmlns:a16="http://schemas.microsoft.com/office/drawing/2014/main" id="{45D2CCDB-A6D2-4B52-BD38-924302894905}"/>
              </a:ext>
            </a:extLst>
          </p:cNvPr>
          <p:cNvSpPr>
            <a:spLocks noChangeArrowheads="1"/>
          </p:cNvSpPr>
          <p:nvPr/>
        </p:nvSpPr>
        <p:spPr bwMode="auto">
          <a:xfrm>
            <a:off x="282570" y="133282"/>
            <a:ext cx="4003411" cy="365125"/>
          </a:xfrm>
          <a:prstGeom prst="rect">
            <a:avLst/>
          </a:prstGeom>
        </p:spPr>
        <p:txBody>
          <a:bodyPr vert="horz" lIns="91440" tIns="45720" rIns="91440" bIns="45720" rtlCol="0" anchor="ctr">
            <a:normAutofit fontScale="97500"/>
          </a:bodyPr>
          <a:lstStyle/>
          <a:p>
            <a:pPr lvl="0">
              <a:lnSpc>
                <a:spcPct val="90000"/>
              </a:lnSpc>
              <a:spcBef>
                <a:spcPts val="600"/>
              </a:spcBef>
            </a:pPr>
            <a:r>
              <a:rPr lang="es-ES" sz="16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Iniciación de la lectura en los niños</a:t>
            </a:r>
          </a:p>
        </p:txBody>
      </p:sp>
      <p:sp>
        <p:nvSpPr>
          <p:cNvPr id="55" name="Rectangle 3">
            <a:extLst>
              <a:ext uri="{FF2B5EF4-FFF2-40B4-BE49-F238E27FC236}">
                <a16:creationId xmlns:a16="http://schemas.microsoft.com/office/drawing/2014/main" id="{FEDD08E9-46C9-4F4A-8037-B931CB3BCA3D}"/>
              </a:ext>
            </a:extLst>
          </p:cNvPr>
          <p:cNvSpPr>
            <a:spLocks noChangeArrowheads="1"/>
          </p:cNvSpPr>
          <p:nvPr/>
        </p:nvSpPr>
        <p:spPr bwMode="auto">
          <a:xfrm>
            <a:off x="270009" y="270985"/>
            <a:ext cx="4096718" cy="655125"/>
          </a:xfrm>
          <a:prstGeom prst="rect">
            <a:avLst/>
          </a:prstGeom>
        </p:spPr>
        <p:txBody>
          <a:bodyPr vert="horz" lIns="91440" tIns="45720" rIns="91440" bIns="45720" rtlCol="0" anchor="ctr">
            <a:noAutofit/>
          </a:bodyPr>
          <a:lstStyle/>
          <a:p>
            <a:pPr lvl="0">
              <a:lnSpc>
                <a:spcPct val="90000"/>
              </a:lnSpc>
              <a:spcBef>
                <a:spcPts val="600"/>
              </a:spcBef>
              <a:defRPr/>
            </a:pPr>
            <a:r>
              <a:rPr lang="es-ES" sz="24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menores hasta 9 años</a:t>
            </a:r>
          </a:p>
        </p:txBody>
      </p:sp>
      <p:sp>
        <p:nvSpPr>
          <p:cNvPr id="56" name="Rectangle 5">
            <a:extLst>
              <a:ext uri="{FF2B5EF4-FFF2-40B4-BE49-F238E27FC236}">
                <a16:creationId xmlns:a16="http://schemas.microsoft.com/office/drawing/2014/main" id="{89CB26FC-3D10-4E3C-BBBE-C857C53A903A}"/>
              </a:ext>
            </a:extLst>
          </p:cNvPr>
          <p:cNvSpPr>
            <a:spLocks noChangeArrowheads="1"/>
          </p:cNvSpPr>
          <p:nvPr/>
        </p:nvSpPr>
        <p:spPr bwMode="auto">
          <a:xfrm>
            <a:off x="9646887" y="2213824"/>
            <a:ext cx="1162465" cy="707886"/>
          </a:xfrm>
          <a:prstGeom prst="rect">
            <a:avLst/>
          </a:prstGeom>
          <a:noFill/>
          <a:ln w="28575">
            <a:noFill/>
            <a:miter lim="800000"/>
            <a:headEnd/>
            <a:tailEnd/>
          </a:ln>
          <a:effectLst/>
        </p:spPr>
        <p:txBody>
          <a:bodyPr wrap="square">
            <a:spAutoFit/>
          </a:bodyPr>
          <a:lstStyle/>
          <a:p>
            <a:pPr algn="ctr"/>
            <a:r>
              <a:rPr lang="es-ES_tradnl" sz="2000" dirty="0">
                <a:solidFill>
                  <a:schemeClr val="tx1">
                    <a:lumMod val="75000"/>
                    <a:lumOff val="25000"/>
                  </a:schemeClr>
                </a:solidFill>
              </a:rPr>
              <a:t>Sí</a:t>
            </a:r>
          </a:p>
          <a:p>
            <a:pPr algn="ctr"/>
            <a:r>
              <a:rPr lang="es-ES_tradnl" sz="2000" b="1" dirty="0">
                <a:solidFill>
                  <a:schemeClr val="tx1">
                    <a:lumMod val="75000"/>
                    <a:lumOff val="25000"/>
                  </a:schemeClr>
                </a:solidFill>
              </a:rPr>
              <a:t>83,7%</a:t>
            </a:r>
            <a:endParaRPr lang="es-ES" sz="2000" b="1" dirty="0">
              <a:solidFill>
                <a:schemeClr val="tx1">
                  <a:lumMod val="75000"/>
                  <a:lumOff val="25000"/>
                </a:schemeClr>
              </a:solidFill>
            </a:endParaRPr>
          </a:p>
        </p:txBody>
      </p:sp>
      <p:sp>
        <p:nvSpPr>
          <p:cNvPr id="59" name="33 CuadroTexto">
            <a:extLst>
              <a:ext uri="{FF2B5EF4-FFF2-40B4-BE49-F238E27FC236}">
                <a16:creationId xmlns:a16="http://schemas.microsoft.com/office/drawing/2014/main" id="{A699ADF0-0385-495F-9A2E-21465C48F48F}"/>
              </a:ext>
            </a:extLst>
          </p:cNvPr>
          <p:cNvSpPr txBox="1"/>
          <p:nvPr/>
        </p:nvSpPr>
        <p:spPr>
          <a:xfrm>
            <a:off x="9931350" y="2866278"/>
            <a:ext cx="1093134" cy="400110"/>
          </a:xfrm>
          <a:prstGeom prst="rect">
            <a:avLst/>
          </a:prstGeom>
          <a:noFill/>
          <a:ln>
            <a:solidFill>
              <a:schemeClr val="bg1">
                <a:lumMod val="75000"/>
              </a:schemeClr>
            </a:solidFill>
          </a:ln>
        </p:spPr>
        <p:txBody>
          <a:bodyPr wrap="square" rtlCol="0">
            <a:spAutoFit/>
          </a:bodyPr>
          <a:lstStyle/>
          <a:p>
            <a:pPr algn="ctr">
              <a:spcBef>
                <a:spcPts val="0"/>
              </a:spcBef>
            </a:pPr>
            <a:r>
              <a:rPr lang="es-ES" sz="1000" i="1" dirty="0">
                <a:latin typeface="+mj-lt"/>
              </a:rPr>
              <a:t>2020: 88,8%</a:t>
            </a:r>
          </a:p>
          <a:p>
            <a:pPr algn="ctr">
              <a:spcBef>
                <a:spcPts val="0"/>
              </a:spcBef>
            </a:pPr>
            <a:r>
              <a:rPr lang="es-ES" sz="1000" i="1" dirty="0"/>
              <a:t>2019: 86,8%</a:t>
            </a:r>
          </a:p>
        </p:txBody>
      </p:sp>
      <p:sp>
        <p:nvSpPr>
          <p:cNvPr id="60" name="33 CuadroTexto">
            <a:extLst>
              <a:ext uri="{FF2B5EF4-FFF2-40B4-BE49-F238E27FC236}">
                <a16:creationId xmlns:a16="http://schemas.microsoft.com/office/drawing/2014/main" id="{3B52470C-1FD8-44A0-8475-8493F08EA422}"/>
              </a:ext>
            </a:extLst>
          </p:cNvPr>
          <p:cNvSpPr txBox="1"/>
          <p:nvPr/>
        </p:nvSpPr>
        <p:spPr>
          <a:xfrm>
            <a:off x="3984834" y="3053310"/>
            <a:ext cx="1252210" cy="400110"/>
          </a:xfrm>
          <a:prstGeom prst="rect">
            <a:avLst/>
          </a:prstGeom>
          <a:noFill/>
          <a:ln>
            <a:solidFill>
              <a:schemeClr val="bg1">
                <a:lumMod val="75000"/>
              </a:schemeClr>
            </a:solidFill>
          </a:ln>
        </p:spPr>
        <p:txBody>
          <a:bodyPr wrap="square" rtlCol="0">
            <a:spAutoFit/>
          </a:bodyPr>
          <a:lstStyle/>
          <a:p>
            <a:pPr algn="ctr">
              <a:spcBef>
                <a:spcPts val="0"/>
              </a:spcBef>
            </a:pPr>
            <a:r>
              <a:rPr lang="es-ES" sz="1000" i="1" dirty="0">
                <a:latin typeface="+mj-lt"/>
              </a:rPr>
              <a:t>2020: 74,4%</a:t>
            </a:r>
          </a:p>
          <a:p>
            <a:pPr algn="ctr">
              <a:spcBef>
                <a:spcPts val="0"/>
              </a:spcBef>
            </a:pPr>
            <a:r>
              <a:rPr lang="es-ES" sz="1000" i="1" dirty="0"/>
              <a:t>2019: 83,6%</a:t>
            </a:r>
          </a:p>
        </p:txBody>
      </p:sp>
      <p:sp>
        <p:nvSpPr>
          <p:cNvPr id="75" name="Rectangle 126">
            <a:extLst>
              <a:ext uri="{FF2B5EF4-FFF2-40B4-BE49-F238E27FC236}">
                <a16:creationId xmlns:a16="http://schemas.microsoft.com/office/drawing/2014/main" id="{58D1CBDC-CAE6-482E-B276-78B0EEDF51A2}"/>
              </a:ext>
            </a:extLst>
          </p:cNvPr>
          <p:cNvSpPr>
            <a:spLocks noChangeArrowheads="1"/>
          </p:cNvSpPr>
          <p:nvPr/>
        </p:nvSpPr>
        <p:spPr bwMode="auto">
          <a:xfrm>
            <a:off x="4244435" y="71247"/>
            <a:ext cx="7703382" cy="1129540"/>
          </a:xfrm>
          <a:prstGeom prst="rect">
            <a:avLst/>
          </a:prstGeom>
          <a:noFill/>
          <a:ln w="9525">
            <a:noFill/>
            <a:miter lim="800000"/>
            <a:headEnd/>
            <a:tailEnd/>
          </a:ln>
        </p:spPr>
        <p:txBody>
          <a:bodyPr wrap="square">
            <a:spAutoFit/>
          </a:bodyPr>
          <a:lstStyle/>
          <a:p>
            <a:pPr marL="171450" indent="-171450" algn="just">
              <a:spcBef>
                <a:spcPct val="20000"/>
              </a:spcBef>
              <a:spcAft>
                <a:spcPts val="600"/>
              </a:spcAft>
              <a:buFont typeface="Arial" panose="020B0604020202020204" pitchFamily="34" charset="0"/>
              <a:buChar char="•"/>
            </a:pPr>
            <a:r>
              <a:rPr lang="es-ES" sz="1200" dirty="0">
                <a:ea typeface="Verdana" panose="020B0604030504040204" pitchFamily="34" charset="0"/>
                <a:cs typeface="Verdana" panose="020B0604030504040204" pitchFamily="34" charset="0"/>
              </a:rPr>
              <a:t>El porcentaje de hogares con menores de 6 años en los que se lee a los niños aumenta hasta un 75,9%. El tiempo dedicado a la lectura de estos menores también aumenta en más de 20 minutos de media respecto al año anterior.</a:t>
            </a:r>
          </a:p>
          <a:p>
            <a:pPr marL="171450" indent="-171450" algn="just">
              <a:spcBef>
                <a:spcPct val="20000"/>
              </a:spcBef>
              <a:spcAft>
                <a:spcPts val="600"/>
              </a:spcAft>
              <a:buFont typeface="Arial" panose="020B0604020202020204" pitchFamily="34" charset="0"/>
              <a:buChar char="•"/>
            </a:pPr>
            <a:r>
              <a:rPr lang="es-ES" sz="1200" dirty="0">
                <a:ea typeface="Verdana" panose="020B0604030504040204" pitchFamily="34" charset="0"/>
                <a:cs typeface="Verdana" panose="020B0604030504040204" pitchFamily="34" charset="0"/>
              </a:rPr>
              <a:t>Por el contrario, descienden los niños de 6 a 9 años que leen libros no de texto (83,7%), aunque el tiempo medio de lectura sí se mantiene estable.</a:t>
            </a:r>
          </a:p>
        </p:txBody>
      </p:sp>
      <p:sp>
        <p:nvSpPr>
          <p:cNvPr id="76" name="Rectangle 14">
            <a:extLst>
              <a:ext uri="{FF2B5EF4-FFF2-40B4-BE49-F238E27FC236}">
                <a16:creationId xmlns:a16="http://schemas.microsoft.com/office/drawing/2014/main" id="{6CA82C42-2DB6-4E7E-9AF7-B4095738AF36}"/>
              </a:ext>
            </a:extLst>
          </p:cNvPr>
          <p:cNvSpPr>
            <a:spLocks noChangeArrowheads="1"/>
          </p:cNvSpPr>
          <p:nvPr/>
        </p:nvSpPr>
        <p:spPr bwMode="auto">
          <a:xfrm>
            <a:off x="7914499" y="4445622"/>
            <a:ext cx="1339490" cy="200055"/>
          </a:xfrm>
          <a:prstGeom prst="rect">
            <a:avLst/>
          </a:prstGeom>
          <a:noFill/>
        </p:spPr>
        <p:txBody>
          <a:bodyPr wrap="square" rtlCol="0">
            <a:spAutoFit/>
          </a:bodyPr>
          <a:lstStyle/>
          <a:p>
            <a:pPr algn="r"/>
            <a:r>
              <a:rPr lang="es-ES" sz="700" dirty="0">
                <a:solidFill>
                  <a:srgbClr val="002060"/>
                </a:solidFill>
                <a:latin typeface="+mj-lt"/>
                <a:ea typeface="Roboto" pitchFamily="2" charset="0"/>
              </a:rPr>
              <a:t>Respuesta múltiple</a:t>
            </a:r>
          </a:p>
        </p:txBody>
      </p:sp>
      <p:sp>
        <p:nvSpPr>
          <p:cNvPr id="82" name="Rectangle 14">
            <a:extLst>
              <a:ext uri="{FF2B5EF4-FFF2-40B4-BE49-F238E27FC236}">
                <a16:creationId xmlns:a16="http://schemas.microsoft.com/office/drawing/2014/main" id="{51172A33-EEAC-45F9-8991-9B93FFE8AA6A}"/>
              </a:ext>
            </a:extLst>
          </p:cNvPr>
          <p:cNvSpPr>
            <a:spLocks noChangeArrowheads="1"/>
          </p:cNvSpPr>
          <p:nvPr/>
        </p:nvSpPr>
        <p:spPr bwMode="auto">
          <a:xfrm>
            <a:off x="10777337" y="4445622"/>
            <a:ext cx="1339490" cy="200055"/>
          </a:xfrm>
          <a:prstGeom prst="rect">
            <a:avLst/>
          </a:prstGeom>
          <a:noFill/>
        </p:spPr>
        <p:txBody>
          <a:bodyPr wrap="square" rtlCol="0">
            <a:spAutoFit/>
          </a:bodyPr>
          <a:lstStyle/>
          <a:p>
            <a:pPr algn="r"/>
            <a:r>
              <a:rPr lang="es-ES" sz="700" dirty="0">
                <a:solidFill>
                  <a:srgbClr val="002060"/>
                </a:solidFill>
                <a:latin typeface="+mj-lt"/>
                <a:ea typeface="Roboto" pitchFamily="2" charset="0"/>
              </a:rPr>
              <a:t>Respuesta múltiple</a:t>
            </a:r>
          </a:p>
        </p:txBody>
      </p:sp>
      <p:sp>
        <p:nvSpPr>
          <p:cNvPr id="83" name="Rectangle 14">
            <a:extLst>
              <a:ext uri="{FF2B5EF4-FFF2-40B4-BE49-F238E27FC236}">
                <a16:creationId xmlns:a16="http://schemas.microsoft.com/office/drawing/2014/main" id="{91293284-FF37-490B-80F8-503AE9C27560}"/>
              </a:ext>
            </a:extLst>
          </p:cNvPr>
          <p:cNvSpPr>
            <a:spLocks noChangeArrowheads="1"/>
          </p:cNvSpPr>
          <p:nvPr/>
        </p:nvSpPr>
        <p:spPr bwMode="auto">
          <a:xfrm>
            <a:off x="4779312" y="4445622"/>
            <a:ext cx="1339490" cy="200055"/>
          </a:xfrm>
          <a:prstGeom prst="rect">
            <a:avLst/>
          </a:prstGeom>
          <a:noFill/>
        </p:spPr>
        <p:txBody>
          <a:bodyPr wrap="square" rtlCol="0">
            <a:spAutoFit/>
          </a:bodyPr>
          <a:lstStyle/>
          <a:p>
            <a:pPr algn="r"/>
            <a:r>
              <a:rPr lang="es-ES" sz="700" dirty="0">
                <a:solidFill>
                  <a:srgbClr val="002060"/>
                </a:solidFill>
                <a:latin typeface="+mj-lt"/>
                <a:ea typeface="Roboto" pitchFamily="2" charset="0"/>
              </a:rPr>
              <a:t>Respuesta múltiple</a:t>
            </a:r>
          </a:p>
        </p:txBody>
      </p:sp>
      <p:sp>
        <p:nvSpPr>
          <p:cNvPr id="84" name="Rectangle 14">
            <a:extLst>
              <a:ext uri="{FF2B5EF4-FFF2-40B4-BE49-F238E27FC236}">
                <a16:creationId xmlns:a16="http://schemas.microsoft.com/office/drawing/2014/main" id="{8DF7C4C5-45C0-44D5-97C0-E003FC5AB2CE}"/>
              </a:ext>
            </a:extLst>
          </p:cNvPr>
          <p:cNvSpPr>
            <a:spLocks noChangeArrowheads="1"/>
          </p:cNvSpPr>
          <p:nvPr/>
        </p:nvSpPr>
        <p:spPr bwMode="auto">
          <a:xfrm>
            <a:off x="1946915" y="4455540"/>
            <a:ext cx="1339490" cy="200055"/>
          </a:xfrm>
          <a:prstGeom prst="rect">
            <a:avLst/>
          </a:prstGeom>
          <a:noFill/>
        </p:spPr>
        <p:txBody>
          <a:bodyPr wrap="square" rtlCol="0">
            <a:spAutoFit/>
          </a:bodyPr>
          <a:lstStyle/>
          <a:p>
            <a:pPr algn="r"/>
            <a:r>
              <a:rPr lang="es-ES" sz="700" dirty="0">
                <a:solidFill>
                  <a:srgbClr val="002060"/>
                </a:solidFill>
                <a:latin typeface="+mj-lt"/>
                <a:ea typeface="Roboto" pitchFamily="2" charset="0"/>
              </a:rPr>
              <a:t>Respuesta múltiple</a:t>
            </a:r>
          </a:p>
        </p:txBody>
      </p:sp>
    </p:spTree>
    <p:extLst>
      <p:ext uri="{BB962C8B-B14F-4D97-AF65-F5344CB8AC3E}">
        <p14:creationId xmlns:p14="http://schemas.microsoft.com/office/powerpoint/2010/main" val="288331692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n relacionada">
            <a:extLst>
              <a:ext uri="{FF2B5EF4-FFF2-40B4-BE49-F238E27FC236}">
                <a16:creationId xmlns:a16="http://schemas.microsoft.com/office/drawing/2014/main" id="{082F5CAE-6761-4081-AC94-F9EDD316325C}"/>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bwMode="auto">
          <a:xfrm>
            <a:off x="0" y="1"/>
            <a:ext cx="1219990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4 CuadroTexto"/>
          <p:cNvSpPr txBox="1"/>
          <p:nvPr/>
        </p:nvSpPr>
        <p:spPr>
          <a:xfrm>
            <a:off x="0" y="3446141"/>
            <a:ext cx="8505826" cy="1272849"/>
          </a:xfrm>
          <a:prstGeom prst="rect">
            <a:avLst/>
          </a:prstGeom>
          <a:solidFill>
            <a:schemeClr val="accent5">
              <a:alpha val="80000"/>
            </a:schemeClr>
          </a:solidFill>
        </p:spPr>
        <p:txBody>
          <a:bodyPr wrap="square">
            <a:spAutoFit/>
          </a:bodyPr>
          <a:lstStyle/>
          <a:p>
            <a:pPr marL="0" marR="0" lvl="0" indent="0" algn="r" defTabSz="914400" rtl="0" eaLnBrk="1" fontAlgn="base" latinLnBrk="0" hangingPunct="1">
              <a:lnSpc>
                <a:spcPct val="120000"/>
              </a:lnSpc>
              <a:spcBef>
                <a:spcPct val="20000"/>
              </a:spcBef>
              <a:spcAft>
                <a:spcPct val="0"/>
              </a:spcAft>
              <a:buClrTx/>
              <a:buSzTx/>
              <a:buFontTx/>
              <a:buNone/>
              <a:tabLst/>
              <a:defRPr/>
            </a:pPr>
            <a:r>
              <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Resultados 2021</a:t>
            </a:r>
            <a:endPar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marL="0" marR="0" lvl="0" indent="-342900" algn="r" defTabSz="914400" rtl="0" eaLnBrk="1" fontAlgn="base" latinLnBrk="0" hangingPunct="1">
              <a:lnSpc>
                <a:spcPct val="120000"/>
              </a:lnSpc>
              <a:spcBef>
                <a:spcPts val="600"/>
              </a:spcBef>
              <a:spcAft>
                <a:spcPct val="0"/>
              </a:spcAft>
              <a:buClr>
                <a:srgbClr val="FF6600"/>
              </a:buClr>
              <a:buSzTx/>
              <a:buFont typeface="Marlett" pitchFamily="2" charset="2"/>
              <a:buNone/>
              <a:tabLst/>
              <a:defRPr/>
            </a:pPr>
            <a:r>
              <a:rPr lang="es-ES" sz="4000" b="1" kern="0" dirty="0">
                <a:solidFill>
                  <a:prstClr val="white"/>
                </a:solidFill>
                <a:latin typeface="Verdana"/>
              </a:rPr>
              <a:t>Lectura en adolescentes</a:t>
            </a:r>
            <a:endParaRPr kumimoji="0" lang="es-ES" sz="4000" b="1" i="0" u="none" strike="noStrike" kern="0" cap="none" spc="0" normalizeH="0" baseline="0" noProof="0" dirty="0">
              <a:ln>
                <a:noFill/>
              </a:ln>
              <a:solidFill>
                <a:prstClr val="white"/>
              </a:solidFill>
              <a:effectLst/>
              <a:uLnTx/>
              <a:uFillTx/>
              <a:latin typeface="Verdana"/>
              <a:ea typeface="+mn-ea"/>
              <a:cs typeface="+mn-cs"/>
            </a:endParaRPr>
          </a:p>
        </p:txBody>
      </p:sp>
      <p:pic>
        <p:nvPicPr>
          <p:cNvPr id="5" name="Imagen 4">
            <a:extLst>
              <a:ext uri="{FF2B5EF4-FFF2-40B4-BE49-F238E27FC236}">
                <a16:creationId xmlns:a16="http://schemas.microsoft.com/office/drawing/2014/main" id="{1924600C-2CCE-4AD2-B7BA-FD2B7DA9DD5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91428" y="182879"/>
            <a:ext cx="2838527" cy="343331"/>
          </a:xfrm>
          <a:prstGeom prst="rect">
            <a:avLst/>
          </a:prstGeom>
        </p:spPr>
      </p:pic>
    </p:spTree>
    <p:extLst>
      <p:ext uri="{BB962C8B-B14F-4D97-AF65-F5344CB8AC3E}">
        <p14:creationId xmlns:p14="http://schemas.microsoft.com/office/powerpoint/2010/main" val="393731156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ángulo 48">
            <a:extLst>
              <a:ext uri="{FF2B5EF4-FFF2-40B4-BE49-F238E27FC236}">
                <a16:creationId xmlns:a16="http://schemas.microsoft.com/office/drawing/2014/main" id="{A0203BCB-9CAA-464C-A475-8AA6ECEC02CE}"/>
              </a:ext>
            </a:extLst>
          </p:cNvPr>
          <p:cNvSpPr/>
          <p:nvPr/>
        </p:nvSpPr>
        <p:spPr>
          <a:xfrm>
            <a:off x="2975863" y="0"/>
            <a:ext cx="9216138" cy="912958"/>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Rectangle 126">
            <a:extLst>
              <a:ext uri="{FF2B5EF4-FFF2-40B4-BE49-F238E27FC236}">
                <a16:creationId xmlns:a16="http://schemas.microsoft.com/office/drawing/2014/main" id="{1FC6D21D-1C86-4E34-820E-5756F5B896DE}"/>
              </a:ext>
            </a:extLst>
          </p:cNvPr>
          <p:cNvSpPr>
            <a:spLocks noChangeArrowheads="1"/>
          </p:cNvSpPr>
          <p:nvPr/>
        </p:nvSpPr>
        <p:spPr bwMode="auto">
          <a:xfrm>
            <a:off x="3104949" y="168740"/>
            <a:ext cx="8507930" cy="461665"/>
          </a:xfrm>
          <a:prstGeom prst="rect">
            <a:avLst/>
          </a:prstGeom>
          <a:noFill/>
          <a:ln w="9525">
            <a:noFill/>
            <a:miter lim="800000"/>
            <a:headEnd/>
            <a:tailEnd/>
          </a:ln>
        </p:spPr>
        <p:txBody>
          <a:bodyPr wrap="square">
            <a:spAutoFit/>
          </a:bodyPr>
          <a:lstStyle/>
          <a:p>
            <a:pPr algn="just">
              <a:spcBef>
                <a:spcPct val="20000"/>
              </a:spcBef>
              <a:spcAft>
                <a:spcPts val="600"/>
              </a:spcAft>
            </a:pPr>
            <a:r>
              <a:rPr lang="es-ES" sz="1200" dirty="0">
                <a:ea typeface="Verdana" panose="020B0604030504040204" pitchFamily="34" charset="0"/>
                <a:cs typeface="Verdana" panose="020B0604030504040204" pitchFamily="34" charset="0"/>
              </a:rPr>
              <a:t>Entre la población de 15 a 18 años, se observa</a:t>
            </a:r>
            <a:r>
              <a:rPr lang="es-ES" sz="1200" b="1" dirty="0">
                <a:ea typeface="Verdana" panose="020B0604030504040204" pitchFamily="34" charset="0"/>
                <a:cs typeface="Verdana" panose="020B0604030504040204" pitchFamily="34" charset="0"/>
              </a:rPr>
              <a:t> un mayor número de lectores de páginas web o textos largos en Redes Sociales y cómics.</a:t>
            </a:r>
            <a:r>
              <a:rPr lang="es-ES" sz="1200" dirty="0">
                <a:ea typeface="Verdana" panose="020B0604030504040204" pitchFamily="34" charset="0"/>
                <a:cs typeface="Verdana" panose="020B0604030504040204" pitchFamily="34" charset="0"/>
              </a:rPr>
              <a:t> </a:t>
            </a:r>
            <a:endParaRPr lang="es-ES" sz="1200" b="1" dirty="0">
              <a:ea typeface="Verdana" panose="020B0604030504040204" pitchFamily="34" charset="0"/>
              <a:cs typeface="Verdana" panose="020B0604030504040204" pitchFamily="34" charset="0"/>
            </a:endParaRPr>
          </a:p>
        </p:txBody>
      </p:sp>
      <p:graphicFrame>
        <p:nvGraphicFramePr>
          <p:cNvPr id="17" name="Tabla 16">
            <a:extLst>
              <a:ext uri="{FF2B5EF4-FFF2-40B4-BE49-F238E27FC236}">
                <a16:creationId xmlns:a16="http://schemas.microsoft.com/office/drawing/2014/main" id="{F87F97AC-B7E3-41F8-8F49-D7D966059DBF}"/>
              </a:ext>
            </a:extLst>
          </p:cNvPr>
          <p:cNvGraphicFramePr>
            <a:graphicFrameLocks noGrp="1"/>
          </p:cNvGraphicFramePr>
          <p:nvPr/>
        </p:nvGraphicFramePr>
        <p:xfrm>
          <a:off x="596431" y="2038222"/>
          <a:ext cx="11124000" cy="4337074"/>
        </p:xfrm>
        <a:graphic>
          <a:graphicData uri="http://schemas.openxmlformats.org/drawingml/2006/table">
            <a:tbl>
              <a:tblPr firstRow="1" bandRow="1">
                <a:tableStyleId>{5C22544A-7EE6-4342-B048-85BDC9FD1C3A}</a:tableStyleId>
              </a:tblPr>
              <a:tblGrid>
                <a:gridCol w="1656000">
                  <a:extLst>
                    <a:ext uri="{9D8B030D-6E8A-4147-A177-3AD203B41FA5}">
                      <a16:colId xmlns:a16="http://schemas.microsoft.com/office/drawing/2014/main" val="3699528707"/>
                    </a:ext>
                  </a:extLst>
                </a:gridCol>
                <a:gridCol w="9468000">
                  <a:extLst>
                    <a:ext uri="{9D8B030D-6E8A-4147-A177-3AD203B41FA5}">
                      <a16:colId xmlns:a16="http://schemas.microsoft.com/office/drawing/2014/main" val="1034386413"/>
                    </a:ext>
                  </a:extLst>
                </a:gridCol>
              </a:tblGrid>
              <a:tr h="619582">
                <a:tc>
                  <a:txBody>
                    <a:bodyPr/>
                    <a:lstStyle/>
                    <a:p>
                      <a:pPr algn="r" rtl="0" fontAlgn="ctr"/>
                      <a:r>
                        <a:rPr lang="es-ES" sz="1400" b="1" kern="1200" dirty="0">
                          <a:solidFill>
                            <a:srgbClr val="205E43"/>
                          </a:solidFill>
                          <a:latin typeface="Verdana" panose="020B0604030504040204" pitchFamily="34" charset="0"/>
                          <a:ea typeface="Verdana" panose="020B0604030504040204" pitchFamily="34" charset="0"/>
                          <a:cs typeface="Verdana" panose="020B0604030504040204" pitchFamily="34" charset="0"/>
                        </a:rPr>
                        <a:t>Total lee</a:t>
                      </a:r>
                    </a:p>
                  </a:txBody>
                  <a:tcPr marL="9525" marR="9525" marT="9525" marB="0" anchor="ctr">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lang="es-ES" sz="140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72924344"/>
                  </a:ext>
                </a:extLst>
              </a:tr>
              <a:tr h="619582">
                <a:tc>
                  <a:txBody>
                    <a:bodyPr/>
                    <a:lstStyle/>
                    <a:p>
                      <a:pPr algn="r" rtl="0" fontAlgn="ctr"/>
                      <a:r>
                        <a:rPr lang="es-ES" sz="1050" b="1" i="0" u="none" strike="noStrike">
                          <a:solidFill>
                            <a:schemeClr val="tx1"/>
                          </a:solidFill>
                          <a:effectLst/>
                          <a:latin typeface="Verdana" panose="020B0604030504040204" pitchFamily="34" charset="0"/>
                        </a:rPr>
                        <a:t>Libros</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12526382"/>
                  </a:ext>
                </a:extLst>
              </a:tr>
              <a:tr h="619582">
                <a:tc>
                  <a:txBody>
                    <a:bodyPr/>
                    <a:lstStyle/>
                    <a:p>
                      <a:pPr algn="r" rtl="0" fontAlgn="ctr"/>
                      <a:r>
                        <a:rPr lang="es-ES" sz="1050" b="1" i="0" u="none" strike="noStrike">
                          <a:solidFill>
                            <a:schemeClr val="tx1"/>
                          </a:solidFill>
                          <a:effectLst/>
                          <a:latin typeface="Verdana" panose="020B0604030504040204" pitchFamily="34" charset="0"/>
                        </a:rPr>
                        <a:t>Webs, blogs y foros</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00751294"/>
                  </a:ext>
                </a:extLst>
              </a:tr>
              <a:tr h="619582">
                <a:tc>
                  <a:txBody>
                    <a:bodyPr/>
                    <a:lstStyle/>
                    <a:p>
                      <a:pPr algn="r" rtl="0" fontAlgn="ctr"/>
                      <a:r>
                        <a:rPr lang="es-ES" sz="1050" b="1" i="0" u="none" strike="noStrike" dirty="0">
                          <a:solidFill>
                            <a:schemeClr val="tx1"/>
                          </a:solidFill>
                          <a:effectLst/>
                          <a:latin typeface="Verdana" panose="020B0604030504040204" pitchFamily="34" charset="0"/>
                        </a:rPr>
                        <a:t>Redes sociales</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60383675"/>
                  </a:ext>
                </a:extLst>
              </a:tr>
              <a:tr h="619582">
                <a:tc>
                  <a:txBody>
                    <a:bodyPr/>
                    <a:lstStyle/>
                    <a:p>
                      <a:pPr algn="r" rtl="0" fontAlgn="ctr"/>
                      <a:r>
                        <a:rPr lang="es-ES" sz="1050" b="1" i="0" u="none" strike="noStrike" dirty="0">
                          <a:solidFill>
                            <a:schemeClr val="tx1"/>
                          </a:solidFill>
                          <a:effectLst/>
                          <a:latin typeface="Verdana" panose="020B0604030504040204" pitchFamily="34" charset="0"/>
                        </a:rPr>
                        <a:t>Periódicos</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812666961"/>
                  </a:ext>
                </a:extLst>
              </a:tr>
              <a:tr h="619582">
                <a:tc>
                  <a:txBody>
                    <a:bodyPr/>
                    <a:lstStyle/>
                    <a:p>
                      <a:pPr algn="r" rtl="0" fontAlgn="ctr"/>
                      <a:r>
                        <a:rPr lang="es-ES" sz="1050" b="1" i="0" u="none" strike="noStrike" dirty="0">
                          <a:solidFill>
                            <a:schemeClr val="tx1"/>
                          </a:solidFill>
                          <a:effectLst/>
                          <a:latin typeface="Verdana" panose="020B0604030504040204" pitchFamily="34" charset="0"/>
                        </a:rPr>
                        <a:t> Cómics </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506017515"/>
                  </a:ext>
                </a:extLst>
              </a:tr>
              <a:tr h="619582">
                <a:tc>
                  <a:txBody>
                    <a:bodyPr/>
                    <a:lstStyle/>
                    <a:p>
                      <a:pPr algn="r" rtl="0" fontAlgn="ctr"/>
                      <a:r>
                        <a:rPr lang="es-ES" sz="1050" b="1" i="0" u="none" strike="noStrike" dirty="0">
                          <a:solidFill>
                            <a:schemeClr val="tx1"/>
                          </a:solidFill>
                          <a:effectLst/>
                          <a:latin typeface="Verdana" panose="020B0604030504040204" pitchFamily="34" charset="0"/>
                        </a:rPr>
                        <a:t>Revistas</a:t>
                      </a:r>
                    </a:p>
                  </a:txBody>
                  <a:tcPr marL="9525" marR="9525" marT="9525" marB="0" anchor="ctr">
                    <a:lnT w="12700" cap="flat" cmpd="sng" algn="ctr">
                      <a:solidFill>
                        <a:schemeClr val="bg1">
                          <a:lumMod val="85000"/>
                        </a:schemeClr>
                      </a:solidFill>
                      <a:prstDash val="solid"/>
                      <a:round/>
                      <a:headEnd type="none" w="med" len="med"/>
                      <a:tailEnd type="none" w="med" len="med"/>
                    </a:lnT>
                    <a:noFill/>
                  </a:tcPr>
                </a:tc>
                <a:tc>
                  <a:txBody>
                    <a:bodyPr/>
                    <a:lstStyle/>
                    <a:p>
                      <a:pPr algn="r" rtl="0" fontAlgn="ctr"/>
                      <a:endParaRPr lang="es-ES" sz="1050" b="1" kern="1200" dirty="0">
                        <a:solidFill>
                          <a:srgbClr val="205E43"/>
                        </a:solidFill>
                        <a:latin typeface="Verdana" panose="020B0604030504040204" pitchFamily="34" charset="0"/>
                        <a:ea typeface="Verdana" panose="020B0604030504040204" pitchFamily="34" charset="0"/>
                        <a:cs typeface="Verdana" panose="020B0604030504040204" pitchFamily="34" charset="0"/>
                      </a:endParaRPr>
                    </a:p>
                  </a:txBody>
                  <a:tcPr marL="9525" marR="9525" marT="9525" marB="0" anchor="ctr">
                    <a:lnT w="12700" cap="flat" cmpd="sng" algn="ctr">
                      <a:solidFill>
                        <a:schemeClr val="bg1">
                          <a:lumMod val="85000"/>
                        </a:schemeClr>
                      </a:solidFill>
                      <a:prstDash val="solid"/>
                      <a:round/>
                      <a:headEnd type="none" w="med" len="med"/>
                      <a:tailEnd type="none" w="med" len="med"/>
                    </a:lnT>
                    <a:noFill/>
                  </a:tcPr>
                </a:tc>
                <a:extLst>
                  <a:ext uri="{0D108BD9-81ED-4DB2-BD59-A6C34878D82A}">
                    <a16:rowId xmlns:a16="http://schemas.microsoft.com/office/drawing/2014/main" val="908296066"/>
                  </a:ext>
                </a:extLst>
              </a:tr>
            </a:tbl>
          </a:graphicData>
        </a:graphic>
      </p:graphicFrame>
      <p:graphicFrame>
        <p:nvGraphicFramePr>
          <p:cNvPr id="41" name="20 Gráfico">
            <a:extLst>
              <a:ext uri="{FF2B5EF4-FFF2-40B4-BE49-F238E27FC236}">
                <a16:creationId xmlns:a16="http://schemas.microsoft.com/office/drawing/2014/main" id="{3B1831B6-5AAA-4F15-A52B-AB7DBB352CF4}"/>
              </a:ext>
            </a:extLst>
          </p:cNvPr>
          <p:cNvGraphicFramePr/>
          <p:nvPr>
            <p:extLst>
              <p:ext uri="{D42A27DB-BD31-4B8C-83A1-F6EECF244321}">
                <p14:modId xmlns:p14="http://schemas.microsoft.com/office/powerpoint/2010/main" val="3718190067"/>
              </p:ext>
            </p:extLst>
          </p:nvPr>
        </p:nvGraphicFramePr>
        <p:xfrm>
          <a:off x="5516317" y="1936622"/>
          <a:ext cx="3005899" cy="4513943"/>
        </p:xfrm>
        <a:graphic>
          <a:graphicData uri="http://schemas.openxmlformats.org/drawingml/2006/chart">
            <c:chart xmlns:c="http://schemas.openxmlformats.org/drawingml/2006/chart" xmlns:r="http://schemas.openxmlformats.org/officeDocument/2006/relationships" r:id="rId2"/>
          </a:graphicData>
        </a:graphic>
      </p:graphicFrame>
      <p:sp>
        <p:nvSpPr>
          <p:cNvPr id="2" name="Marcador de número de diapositiva 1">
            <a:extLst>
              <a:ext uri="{FF2B5EF4-FFF2-40B4-BE49-F238E27FC236}">
                <a16:creationId xmlns:a16="http://schemas.microsoft.com/office/drawing/2014/main" id="{0121819A-57F3-4BEB-BC32-82D8E4BF120F}"/>
              </a:ext>
            </a:extLst>
          </p:cNvPr>
          <p:cNvSpPr>
            <a:spLocks noGrp="1"/>
          </p:cNvSpPr>
          <p:nvPr>
            <p:ph type="sldNum" sz="quarter" idx="12"/>
          </p:nvPr>
        </p:nvSpPr>
        <p:spPr/>
        <p:txBody>
          <a:bodyPr/>
          <a:lstStyle/>
          <a:p>
            <a:fld id="{1A85DD5C-56C3-43D9-A91F-D75BD50A17B5}" type="slidenum">
              <a:rPr lang="es-ES_tradnl" smtClean="0"/>
              <a:pPr/>
              <a:t>111</a:t>
            </a:fld>
            <a:endParaRPr lang="es-ES_tradnl" dirty="0"/>
          </a:p>
        </p:txBody>
      </p:sp>
      <p:pic>
        <p:nvPicPr>
          <p:cNvPr id="10" name="Imagen 9">
            <a:extLst>
              <a:ext uri="{FF2B5EF4-FFF2-40B4-BE49-F238E27FC236}">
                <a16:creationId xmlns:a16="http://schemas.microsoft.com/office/drawing/2014/main" id="{94B6EE02-56B6-4F26-B815-8CCC5A9C9DE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70175" y="4697610"/>
            <a:ext cx="316738" cy="316738"/>
          </a:xfrm>
          <a:prstGeom prst="rect">
            <a:avLst/>
          </a:prstGeom>
        </p:spPr>
      </p:pic>
      <p:pic>
        <p:nvPicPr>
          <p:cNvPr id="11" name="Imagen 10">
            <a:extLst>
              <a:ext uri="{FF2B5EF4-FFF2-40B4-BE49-F238E27FC236}">
                <a16:creationId xmlns:a16="http://schemas.microsoft.com/office/drawing/2014/main" id="{6725CDCA-EB92-42F7-AA3F-035C2722A6A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131956" y="5919555"/>
            <a:ext cx="316738" cy="316738"/>
          </a:xfrm>
          <a:prstGeom prst="rect">
            <a:avLst/>
          </a:prstGeom>
        </p:spPr>
      </p:pic>
      <p:pic>
        <p:nvPicPr>
          <p:cNvPr id="12" name="Imagen 11">
            <a:extLst>
              <a:ext uri="{FF2B5EF4-FFF2-40B4-BE49-F238E27FC236}">
                <a16:creationId xmlns:a16="http://schemas.microsoft.com/office/drawing/2014/main" id="{5D4EB1CC-408D-4F70-A0F7-574E906032E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7474"/>
          <a:stretch/>
        </p:blipFill>
        <p:spPr>
          <a:xfrm>
            <a:off x="1330931" y="5291510"/>
            <a:ext cx="383806" cy="316738"/>
          </a:xfrm>
          <a:prstGeom prst="rect">
            <a:avLst/>
          </a:prstGeom>
        </p:spPr>
      </p:pic>
      <p:pic>
        <p:nvPicPr>
          <p:cNvPr id="13" name="Imagen 12">
            <a:extLst>
              <a:ext uri="{FF2B5EF4-FFF2-40B4-BE49-F238E27FC236}">
                <a16:creationId xmlns:a16="http://schemas.microsoft.com/office/drawing/2014/main" id="{CE6D7789-1F86-4515-8959-185F318D1607}"/>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312572" y="3391780"/>
            <a:ext cx="413797" cy="413797"/>
          </a:xfrm>
          <a:prstGeom prst="rect">
            <a:avLst/>
          </a:prstGeom>
        </p:spPr>
      </p:pic>
      <p:pic>
        <p:nvPicPr>
          <p:cNvPr id="14" name="Imagen 13">
            <a:extLst>
              <a:ext uri="{FF2B5EF4-FFF2-40B4-BE49-F238E27FC236}">
                <a16:creationId xmlns:a16="http://schemas.microsoft.com/office/drawing/2014/main" id="{0B4EC54E-0A38-494D-9037-AE41E3B20D7E}"/>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b="-1"/>
          <a:stretch/>
        </p:blipFill>
        <p:spPr>
          <a:xfrm>
            <a:off x="1421970" y="2851023"/>
            <a:ext cx="296078" cy="316738"/>
          </a:xfrm>
          <a:prstGeom prst="rect">
            <a:avLst/>
          </a:prstGeom>
        </p:spPr>
      </p:pic>
      <p:pic>
        <p:nvPicPr>
          <p:cNvPr id="15" name="Imagen 14">
            <a:extLst>
              <a:ext uri="{FF2B5EF4-FFF2-40B4-BE49-F238E27FC236}">
                <a16:creationId xmlns:a16="http://schemas.microsoft.com/office/drawing/2014/main" id="{3D9B77E5-684B-4C1E-ABCB-CA5A417747DB}"/>
              </a:ext>
            </a:extLst>
          </p:cNvPr>
          <p:cNvPicPr>
            <a:picLocks noChangeAspect="1"/>
          </p:cNvPicPr>
          <p:nvPr/>
        </p:nvPicPr>
        <p:blipFill rotWithShape="1">
          <a:blip r:embed="rId9" cstate="print">
            <a:duotone>
              <a:schemeClr val="accent3">
                <a:shade val="45000"/>
                <a:satMod val="135000"/>
              </a:schemeClr>
              <a:prstClr val="white"/>
            </a:duotone>
            <a:extLst>
              <a:ext uri="{28A0092B-C50C-407E-A947-70E740481C1C}">
                <a14:useLocalDpi xmlns:a14="http://schemas.microsoft.com/office/drawing/2010/main" val="0"/>
              </a:ext>
            </a:extLst>
          </a:blip>
          <a:srcRect/>
          <a:stretch/>
        </p:blipFill>
        <p:spPr>
          <a:xfrm>
            <a:off x="922341" y="2187257"/>
            <a:ext cx="412407" cy="434112"/>
          </a:xfrm>
          <a:prstGeom prst="rect">
            <a:avLst/>
          </a:prstGeom>
        </p:spPr>
      </p:pic>
      <p:pic>
        <p:nvPicPr>
          <p:cNvPr id="16" name="Picture 2" descr="https://d30y9cdsu7xlg0.cloudfront.net/png/937597-200.png">
            <a:extLst>
              <a:ext uri="{FF2B5EF4-FFF2-40B4-BE49-F238E27FC236}">
                <a16:creationId xmlns:a16="http://schemas.microsoft.com/office/drawing/2014/main" id="{EF8AAEEA-AAAF-4800-A578-390E5EE6D7C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17699" y="4039586"/>
            <a:ext cx="346717" cy="34671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3" name="20 Gráfico">
            <a:extLst>
              <a:ext uri="{FF2B5EF4-FFF2-40B4-BE49-F238E27FC236}">
                <a16:creationId xmlns:a16="http://schemas.microsoft.com/office/drawing/2014/main" id="{36D02825-1FB0-4615-BA2A-5AEFF7A3D9D1}"/>
              </a:ext>
            </a:extLst>
          </p:cNvPr>
          <p:cNvGraphicFramePr/>
          <p:nvPr>
            <p:extLst>
              <p:ext uri="{D42A27DB-BD31-4B8C-83A1-F6EECF244321}">
                <p14:modId xmlns:p14="http://schemas.microsoft.com/office/powerpoint/2010/main" val="3241458328"/>
              </p:ext>
            </p:extLst>
          </p:nvPr>
        </p:nvGraphicFramePr>
        <p:xfrm>
          <a:off x="2086801" y="1936622"/>
          <a:ext cx="3005899" cy="451394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31" name="Tabla 30">
            <a:extLst>
              <a:ext uri="{FF2B5EF4-FFF2-40B4-BE49-F238E27FC236}">
                <a16:creationId xmlns:a16="http://schemas.microsoft.com/office/drawing/2014/main" id="{E595D9BB-3082-4B99-8353-6AEDFB37F3FA}"/>
              </a:ext>
            </a:extLst>
          </p:cNvPr>
          <p:cNvGraphicFramePr>
            <a:graphicFrameLocks noGrp="1"/>
          </p:cNvGraphicFramePr>
          <p:nvPr>
            <p:extLst>
              <p:ext uri="{D42A27DB-BD31-4B8C-83A1-F6EECF244321}">
                <p14:modId xmlns:p14="http://schemas.microsoft.com/office/powerpoint/2010/main" val="2768805796"/>
              </p:ext>
            </p:extLst>
          </p:nvPr>
        </p:nvGraphicFramePr>
        <p:xfrm>
          <a:off x="9965007" y="2051557"/>
          <a:ext cx="1017905" cy="4311923"/>
        </p:xfrm>
        <a:graphic>
          <a:graphicData uri="http://schemas.openxmlformats.org/drawingml/2006/table">
            <a:tbl>
              <a:tblPr firstRow="1" bandRow="1">
                <a:tableStyleId>{5C22544A-7EE6-4342-B048-85BDC9FD1C3A}</a:tableStyleId>
              </a:tblPr>
              <a:tblGrid>
                <a:gridCol w="1017905">
                  <a:extLst>
                    <a:ext uri="{9D8B030D-6E8A-4147-A177-3AD203B41FA5}">
                      <a16:colId xmlns:a16="http://schemas.microsoft.com/office/drawing/2014/main" val="1599597665"/>
                    </a:ext>
                  </a:extLst>
                </a:gridCol>
              </a:tblGrid>
              <a:tr h="615989">
                <a:tc>
                  <a:txBody>
                    <a:bodyPr/>
                    <a:lstStyle/>
                    <a:p>
                      <a:pPr algn="ctr"/>
                      <a:r>
                        <a:rPr lang="es-ES_tradnl" sz="1600" b="0" i="1" dirty="0">
                          <a:solidFill>
                            <a:schemeClr val="accent5">
                              <a:lumMod val="50000"/>
                            </a:schemeClr>
                          </a:solidFill>
                        </a:rPr>
                        <a:t>95,2%</a:t>
                      </a:r>
                      <a:endParaRPr lang="es-ES_tradnl" b="0" i="1" dirty="0">
                        <a:solidFill>
                          <a:schemeClr val="accent5">
                            <a:lumMod val="50000"/>
                          </a:schemeClr>
                        </a:solidFill>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4474040"/>
                  </a:ext>
                </a:extLst>
              </a:tr>
              <a:tr h="61598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600" b="0" i="1" u="none" strike="noStrike" kern="1200" cap="none" spc="0" normalizeH="0" baseline="0" noProof="0" dirty="0">
                          <a:ln>
                            <a:noFill/>
                          </a:ln>
                          <a:solidFill>
                            <a:srgbClr val="319893">
                              <a:lumMod val="50000"/>
                            </a:srgbClr>
                          </a:solidFill>
                          <a:effectLst/>
                          <a:uLnTx/>
                          <a:uFillTx/>
                          <a:latin typeface="Verdana"/>
                          <a:ea typeface="+mn-ea"/>
                          <a:cs typeface="+mn-cs"/>
                        </a:rPr>
                        <a:t>67,2%</a:t>
                      </a:r>
                      <a:endParaRPr kumimoji="0" lang="es-ES_tradnl" sz="1800" b="0" i="1" u="none" strike="noStrike" kern="1200" cap="none" spc="0" normalizeH="0" baseline="0" noProof="0" dirty="0">
                        <a:ln>
                          <a:noFill/>
                        </a:ln>
                        <a:solidFill>
                          <a:srgbClr val="319893">
                            <a:lumMod val="50000"/>
                          </a:srgbClr>
                        </a:solidFill>
                        <a:effectLst/>
                        <a:uLnTx/>
                        <a:uFillTx/>
                        <a:latin typeface="Verdana"/>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4915116"/>
                  </a:ext>
                </a:extLst>
              </a:tr>
              <a:tr h="61598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600" b="0" i="1" u="none" strike="noStrike" kern="1200" cap="none" spc="0" normalizeH="0" baseline="0" noProof="0" dirty="0">
                          <a:ln>
                            <a:noFill/>
                          </a:ln>
                          <a:solidFill>
                            <a:srgbClr val="319893">
                              <a:lumMod val="50000"/>
                            </a:srgbClr>
                          </a:solidFill>
                          <a:effectLst/>
                          <a:uLnTx/>
                          <a:uFillTx/>
                          <a:latin typeface="Verdana"/>
                          <a:ea typeface="+mn-ea"/>
                          <a:cs typeface="+mn-cs"/>
                        </a:rPr>
                        <a:t>60,6%</a:t>
                      </a:r>
                      <a:endParaRPr kumimoji="0" lang="es-ES_tradnl" sz="1800" b="0" i="1" u="none" strike="noStrike" kern="1200" cap="none" spc="0" normalizeH="0" baseline="0" noProof="0" dirty="0">
                        <a:ln>
                          <a:noFill/>
                        </a:ln>
                        <a:solidFill>
                          <a:srgbClr val="319893">
                            <a:lumMod val="50000"/>
                          </a:srgbClr>
                        </a:solidFill>
                        <a:effectLst/>
                        <a:uLnTx/>
                        <a:uFillTx/>
                        <a:latin typeface="Verdana"/>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534033"/>
                  </a:ext>
                </a:extLst>
              </a:tr>
              <a:tr h="61598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600" b="0" i="1" u="none" strike="noStrike" kern="1200" cap="none" spc="0" normalizeH="0" baseline="0" noProof="0" dirty="0">
                          <a:ln>
                            <a:noFill/>
                          </a:ln>
                          <a:solidFill>
                            <a:srgbClr val="319893">
                              <a:lumMod val="50000"/>
                            </a:srgbClr>
                          </a:solidFill>
                          <a:effectLst/>
                          <a:uLnTx/>
                          <a:uFillTx/>
                          <a:latin typeface="Verdana"/>
                          <a:ea typeface="+mn-ea"/>
                          <a:cs typeface="+mn-cs"/>
                        </a:rPr>
                        <a:t>56,4%</a:t>
                      </a:r>
                      <a:endParaRPr kumimoji="0" lang="es-ES_tradnl" sz="1800" b="0" i="1" u="none" strike="noStrike" kern="1200" cap="none" spc="0" normalizeH="0" baseline="0" noProof="0" dirty="0">
                        <a:ln>
                          <a:noFill/>
                        </a:ln>
                        <a:solidFill>
                          <a:srgbClr val="319893">
                            <a:lumMod val="50000"/>
                          </a:srgbClr>
                        </a:solidFill>
                        <a:effectLst/>
                        <a:uLnTx/>
                        <a:uFillTx/>
                        <a:latin typeface="Verdana"/>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6560279"/>
                  </a:ext>
                </a:extLst>
              </a:tr>
              <a:tr h="61598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600" b="0" i="1" u="none" strike="noStrike" kern="1200" cap="none" spc="0" normalizeH="0" baseline="0" noProof="0" dirty="0">
                          <a:ln>
                            <a:noFill/>
                          </a:ln>
                          <a:solidFill>
                            <a:srgbClr val="319893">
                              <a:lumMod val="50000"/>
                            </a:srgbClr>
                          </a:solidFill>
                          <a:effectLst/>
                          <a:uLnTx/>
                          <a:uFillTx/>
                          <a:latin typeface="Verdana"/>
                          <a:ea typeface="+mn-ea"/>
                          <a:cs typeface="+mn-cs"/>
                        </a:rPr>
                        <a:t>73,9%</a:t>
                      </a:r>
                      <a:endParaRPr kumimoji="0" lang="es-ES_tradnl" sz="1800" b="0" i="1" u="none" strike="noStrike" kern="1200" cap="none" spc="0" normalizeH="0" baseline="0" noProof="0" dirty="0">
                        <a:ln>
                          <a:noFill/>
                        </a:ln>
                        <a:solidFill>
                          <a:srgbClr val="319893">
                            <a:lumMod val="50000"/>
                          </a:srgbClr>
                        </a:solidFill>
                        <a:effectLst/>
                        <a:uLnTx/>
                        <a:uFillTx/>
                        <a:latin typeface="Verdana"/>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28098487"/>
                  </a:ext>
                </a:extLst>
              </a:tr>
              <a:tr h="61598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600" b="0" i="1" u="none" strike="noStrike" kern="1200" cap="none" spc="0" normalizeH="0" baseline="0" noProof="0" dirty="0">
                          <a:ln>
                            <a:noFill/>
                          </a:ln>
                          <a:solidFill>
                            <a:srgbClr val="319893">
                              <a:lumMod val="50000"/>
                            </a:srgbClr>
                          </a:solidFill>
                          <a:effectLst/>
                          <a:uLnTx/>
                          <a:uFillTx/>
                          <a:latin typeface="Verdana"/>
                          <a:ea typeface="+mn-ea"/>
                          <a:cs typeface="+mn-cs"/>
                        </a:rPr>
                        <a:t>10,4%</a:t>
                      </a:r>
                      <a:endParaRPr kumimoji="0" lang="es-ES_tradnl" sz="1800" b="0" i="1" u="none" strike="noStrike" kern="1200" cap="none" spc="0" normalizeH="0" baseline="0" noProof="0" dirty="0">
                        <a:ln>
                          <a:noFill/>
                        </a:ln>
                        <a:solidFill>
                          <a:srgbClr val="319893">
                            <a:lumMod val="50000"/>
                          </a:srgbClr>
                        </a:solidFill>
                        <a:effectLst/>
                        <a:uLnTx/>
                        <a:uFillTx/>
                        <a:latin typeface="Verdana"/>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9507910"/>
                  </a:ext>
                </a:extLst>
              </a:tr>
              <a:tr h="615989">
                <a:tc>
                  <a:txBody>
                    <a:bodyPr/>
                    <a:lstStyle/>
                    <a:p>
                      <a:pPr algn="ctr"/>
                      <a:r>
                        <a:rPr lang="es-ES_tradnl" sz="1400" b="0" i="1" dirty="0">
                          <a:solidFill>
                            <a:schemeClr val="accent5">
                              <a:lumMod val="50000"/>
                            </a:schemeClr>
                          </a:solidFill>
                        </a:rPr>
                        <a:t>28,1%</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76723065"/>
                  </a:ext>
                </a:extLst>
              </a:tr>
            </a:tbl>
          </a:graphicData>
        </a:graphic>
      </p:graphicFrame>
      <p:sp>
        <p:nvSpPr>
          <p:cNvPr id="32" name="Rectangle 111">
            <a:extLst>
              <a:ext uri="{FF2B5EF4-FFF2-40B4-BE49-F238E27FC236}">
                <a16:creationId xmlns:a16="http://schemas.microsoft.com/office/drawing/2014/main" id="{B55239A7-5DA6-48EF-98A0-C20ABCB85860}"/>
              </a:ext>
            </a:extLst>
          </p:cNvPr>
          <p:cNvSpPr>
            <a:spLocks noChangeArrowheads="1"/>
          </p:cNvSpPr>
          <p:nvPr/>
        </p:nvSpPr>
        <p:spPr bwMode="auto">
          <a:xfrm>
            <a:off x="956048" y="1913905"/>
            <a:ext cx="1292341" cy="230832"/>
          </a:xfrm>
          <a:prstGeom prst="rect">
            <a:avLst/>
          </a:prstGeom>
          <a:noFill/>
          <a:ln w="28575">
            <a:noFill/>
            <a:miter lim="800000"/>
            <a:headEnd/>
            <a:tailEnd/>
          </a:ln>
          <a:effectLst/>
        </p:spPr>
        <p:txBody>
          <a:bodyPr wrap="none">
            <a:spAutoFit/>
          </a:bodyPr>
          <a:lstStyle/>
          <a:p>
            <a:pPr algn="l">
              <a:spcBef>
                <a:spcPct val="0"/>
              </a:spcBef>
            </a:pPr>
            <a:r>
              <a:rPr lang="es-ES_tradnl" sz="900" dirty="0">
                <a:solidFill>
                  <a:schemeClr val="tx1">
                    <a:lumMod val="75000"/>
                    <a:lumOff val="25000"/>
                  </a:schemeClr>
                </a:solidFill>
              </a:rPr>
              <a:t>Respuesta múltiple</a:t>
            </a:r>
            <a:endParaRPr lang="es-ES" sz="900" dirty="0">
              <a:solidFill>
                <a:schemeClr val="tx1">
                  <a:lumMod val="75000"/>
                  <a:lumOff val="25000"/>
                </a:schemeClr>
              </a:solidFill>
            </a:endParaRPr>
          </a:p>
        </p:txBody>
      </p:sp>
      <p:grpSp>
        <p:nvGrpSpPr>
          <p:cNvPr id="33" name="Grupo 32">
            <a:extLst>
              <a:ext uri="{FF2B5EF4-FFF2-40B4-BE49-F238E27FC236}">
                <a16:creationId xmlns:a16="http://schemas.microsoft.com/office/drawing/2014/main" id="{887F8CF4-96B7-4615-841D-5E02C3960875}"/>
              </a:ext>
            </a:extLst>
          </p:cNvPr>
          <p:cNvGrpSpPr/>
          <p:nvPr/>
        </p:nvGrpSpPr>
        <p:grpSpPr>
          <a:xfrm>
            <a:off x="13994" y="338081"/>
            <a:ext cx="352718" cy="409153"/>
            <a:chOff x="-439941" y="1441848"/>
            <a:chExt cx="1905000" cy="2209801"/>
          </a:xfrm>
        </p:grpSpPr>
        <p:pic>
          <p:nvPicPr>
            <p:cNvPr id="34" name="Picture 2" descr="https://d30y9cdsu7xlg0.cloudfront.net/png/207089-200.png">
              <a:extLst>
                <a:ext uri="{FF2B5EF4-FFF2-40B4-BE49-F238E27FC236}">
                  <a16:creationId xmlns:a16="http://schemas.microsoft.com/office/drawing/2014/main" id="{AF233CDB-FC53-458F-85F1-92018712B6B3}"/>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439941" y="1746649"/>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https://d30y9cdsu7xlg0.cloudfront.net/png/13215-200.png">
              <a:extLst>
                <a:ext uri="{FF2B5EF4-FFF2-40B4-BE49-F238E27FC236}">
                  <a16:creationId xmlns:a16="http://schemas.microsoft.com/office/drawing/2014/main" id="{5607FE87-F924-43FE-82E0-970302550ED3}"/>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6200" y="1441848"/>
              <a:ext cx="1119173" cy="1119173"/>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6" name="Conector recto 35">
            <a:extLst>
              <a:ext uri="{FF2B5EF4-FFF2-40B4-BE49-F238E27FC236}">
                <a16:creationId xmlns:a16="http://schemas.microsoft.com/office/drawing/2014/main" id="{2BC03A39-9CDD-42A7-876B-92E96138CFD6}"/>
              </a:ext>
            </a:extLst>
          </p:cNvPr>
          <p:cNvCxnSpPr>
            <a:cxnSpLocks/>
          </p:cNvCxnSpPr>
          <p:nvPr/>
        </p:nvCxnSpPr>
        <p:spPr>
          <a:xfrm>
            <a:off x="5354872" y="1000333"/>
            <a:ext cx="0" cy="5356924"/>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FF650EC4-E37B-4DD8-8D3C-31FACF328AD4}"/>
              </a:ext>
            </a:extLst>
          </p:cNvPr>
          <p:cNvCxnSpPr>
            <a:cxnSpLocks/>
          </p:cNvCxnSpPr>
          <p:nvPr/>
        </p:nvCxnSpPr>
        <p:spPr>
          <a:xfrm>
            <a:off x="8866549" y="1000333"/>
            <a:ext cx="0" cy="5356924"/>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7" name="Rectangle 3">
            <a:extLst>
              <a:ext uri="{FF2B5EF4-FFF2-40B4-BE49-F238E27FC236}">
                <a16:creationId xmlns:a16="http://schemas.microsoft.com/office/drawing/2014/main" id="{F890D285-4185-480B-9660-36CD8F963E2F}"/>
              </a:ext>
            </a:extLst>
          </p:cNvPr>
          <p:cNvSpPr>
            <a:spLocks noChangeArrowheads="1"/>
          </p:cNvSpPr>
          <p:nvPr/>
        </p:nvSpPr>
        <p:spPr bwMode="auto">
          <a:xfrm>
            <a:off x="282571" y="133282"/>
            <a:ext cx="2693291" cy="365125"/>
          </a:xfrm>
          <a:prstGeom prst="rect">
            <a:avLst/>
          </a:prstGeom>
        </p:spPr>
        <p:txBody>
          <a:bodyPr vert="horz" lIns="91440" tIns="45720" rIns="91440" bIns="45720" rtlCol="0" anchor="ctr">
            <a:normAutofit fontScale="97500"/>
          </a:bodyPr>
          <a:lstStyle/>
          <a:p>
            <a:pPr lvl="0">
              <a:lnSpc>
                <a:spcPct val="90000"/>
              </a:lnSpc>
              <a:spcBef>
                <a:spcPts val="600"/>
              </a:spcBef>
            </a:pPr>
            <a:r>
              <a:rPr lang="es-ES" sz="16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adolescentes</a:t>
            </a:r>
          </a:p>
        </p:txBody>
      </p:sp>
      <p:sp>
        <p:nvSpPr>
          <p:cNvPr id="39" name="Rectangle 3">
            <a:extLst>
              <a:ext uri="{FF2B5EF4-FFF2-40B4-BE49-F238E27FC236}">
                <a16:creationId xmlns:a16="http://schemas.microsoft.com/office/drawing/2014/main" id="{FF9113AF-7097-48F9-BE84-C52A92BD15DC}"/>
              </a:ext>
            </a:extLst>
          </p:cNvPr>
          <p:cNvSpPr>
            <a:spLocks noChangeArrowheads="1"/>
          </p:cNvSpPr>
          <p:nvPr/>
        </p:nvSpPr>
        <p:spPr bwMode="auto">
          <a:xfrm>
            <a:off x="270009" y="270985"/>
            <a:ext cx="2264961" cy="655125"/>
          </a:xfrm>
          <a:prstGeom prst="rect">
            <a:avLst/>
          </a:prstGeom>
        </p:spPr>
        <p:txBody>
          <a:bodyPr vert="horz" lIns="91440" tIns="45720" rIns="91440" bIns="45720" rtlCol="0" anchor="ctr">
            <a:noAutofit/>
          </a:bodyPr>
          <a:lstStyle/>
          <a:p>
            <a:pPr lvl="0">
              <a:lnSpc>
                <a:spcPct val="90000"/>
              </a:lnSpc>
              <a:spcBef>
                <a:spcPts val="600"/>
              </a:spcBef>
              <a:defRPr/>
            </a:pPr>
            <a:r>
              <a:rPr lang="es-ES" sz="24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Índice lector</a:t>
            </a:r>
          </a:p>
        </p:txBody>
      </p:sp>
      <p:sp>
        <p:nvSpPr>
          <p:cNvPr id="56" name="Rectangle 5">
            <a:extLst>
              <a:ext uri="{FF2B5EF4-FFF2-40B4-BE49-F238E27FC236}">
                <a16:creationId xmlns:a16="http://schemas.microsoft.com/office/drawing/2014/main" id="{88E773BD-6D6E-45A1-9FB7-CBA8E7D92772}"/>
              </a:ext>
            </a:extLst>
          </p:cNvPr>
          <p:cNvSpPr>
            <a:spLocks noChangeArrowheads="1"/>
          </p:cNvSpPr>
          <p:nvPr/>
        </p:nvSpPr>
        <p:spPr bwMode="auto">
          <a:xfrm>
            <a:off x="2313995" y="1161733"/>
            <a:ext cx="2880000" cy="355600"/>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DE 10 A 14 AÑOS</a:t>
            </a:r>
          </a:p>
        </p:txBody>
      </p:sp>
      <p:sp>
        <p:nvSpPr>
          <p:cNvPr id="57" name="Rectangle 5">
            <a:extLst>
              <a:ext uri="{FF2B5EF4-FFF2-40B4-BE49-F238E27FC236}">
                <a16:creationId xmlns:a16="http://schemas.microsoft.com/office/drawing/2014/main" id="{D67F88CF-BDC6-4646-8A7E-EF9F2142C3D9}"/>
              </a:ext>
            </a:extLst>
          </p:cNvPr>
          <p:cNvSpPr>
            <a:spLocks noChangeArrowheads="1"/>
          </p:cNvSpPr>
          <p:nvPr/>
        </p:nvSpPr>
        <p:spPr bwMode="auto">
          <a:xfrm>
            <a:off x="5684270" y="1161733"/>
            <a:ext cx="2880000" cy="355600"/>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DE 15 A 18 AÑOS</a:t>
            </a:r>
          </a:p>
        </p:txBody>
      </p:sp>
      <p:sp>
        <p:nvSpPr>
          <p:cNvPr id="58" name="CuadroTexto 57">
            <a:extLst>
              <a:ext uri="{FF2B5EF4-FFF2-40B4-BE49-F238E27FC236}">
                <a16:creationId xmlns:a16="http://schemas.microsoft.com/office/drawing/2014/main" id="{D9AB59BA-593B-4F53-9D3D-3E2FF7AB03D3}"/>
              </a:ext>
            </a:extLst>
          </p:cNvPr>
          <p:cNvSpPr txBox="1"/>
          <p:nvPr/>
        </p:nvSpPr>
        <p:spPr>
          <a:xfrm>
            <a:off x="4395396" y="1513811"/>
            <a:ext cx="98921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216</a:t>
            </a:r>
          </a:p>
        </p:txBody>
      </p:sp>
      <p:sp>
        <p:nvSpPr>
          <p:cNvPr id="59" name="CuadroTexto 58">
            <a:extLst>
              <a:ext uri="{FF2B5EF4-FFF2-40B4-BE49-F238E27FC236}">
                <a16:creationId xmlns:a16="http://schemas.microsoft.com/office/drawing/2014/main" id="{4A2448B9-F626-4A7B-B077-D5B1A492193B}"/>
              </a:ext>
            </a:extLst>
          </p:cNvPr>
          <p:cNvSpPr txBox="1"/>
          <p:nvPr/>
        </p:nvSpPr>
        <p:spPr>
          <a:xfrm>
            <a:off x="7761770" y="1477236"/>
            <a:ext cx="989210" cy="2496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124</a:t>
            </a:r>
          </a:p>
        </p:txBody>
      </p:sp>
      <p:sp>
        <p:nvSpPr>
          <p:cNvPr id="60" name="Rectangle 5">
            <a:extLst>
              <a:ext uri="{FF2B5EF4-FFF2-40B4-BE49-F238E27FC236}">
                <a16:creationId xmlns:a16="http://schemas.microsoft.com/office/drawing/2014/main" id="{F85BBE88-8D45-4C18-B6AF-28CB076385E1}"/>
              </a:ext>
            </a:extLst>
          </p:cNvPr>
          <p:cNvSpPr>
            <a:spLocks noChangeArrowheads="1"/>
          </p:cNvSpPr>
          <p:nvPr/>
        </p:nvSpPr>
        <p:spPr bwMode="auto">
          <a:xfrm>
            <a:off x="9115784" y="1179082"/>
            <a:ext cx="2880000" cy="347496"/>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MAYORES DE 18 AÑOS</a:t>
            </a:r>
          </a:p>
        </p:txBody>
      </p:sp>
      <p:sp>
        <p:nvSpPr>
          <p:cNvPr id="61" name="CuadroTexto 60">
            <a:extLst>
              <a:ext uri="{FF2B5EF4-FFF2-40B4-BE49-F238E27FC236}">
                <a16:creationId xmlns:a16="http://schemas.microsoft.com/office/drawing/2014/main" id="{0161E1DB-163A-4A4C-9FAD-57025D46D480}"/>
              </a:ext>
            </a:extLst>
          </p:cNvPr>
          <p:cNvSpPr txBox="1"/>
          <p:nvPr/>
        </p:nvSpPr>
        <p:spPr>
          <a:xfrm>
            <a:off x="10926210" y="1513810"/>
            <a:ext cx="110768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4.671</a:t>
            </a:r>
          </a:p>
        </p:txBody>
      </p:sp>
      <p:pic>
        <p:nvPicPr>
          <p:cNvPr id="51" name="Imagen 50">
            <a:extLst>
              <a:ext uri="{FF2B5EF4-FFF2-40B4-BE49-F238E27FC236}">
                <a16:creationId xmlns:a16="http://schemas.microsoft.com/office/drawing/2014/main" id="{3ABC44A6-7944-4845-B711-122DA283814D}"/>
              </a:ext>
            </a:extLst>
          </p:cNvPr>
          <p:cNvPicPr>
            <a:picLocks noChangeAspect="1"/>
          </p:cNvPicPr>
          <p:nvPr/>
        </p:nvPicPr>
        <p:blipFill>
          <a:blip r:embed="rId14" cstate="email">
            <a:duotone>
              <a:prstClr val="black"/>
              <a:schemeClr val="accent6">
                <a:tint val="45000"/>
                <a:satMod val="400000"/>
              </a:schemeClr>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9951582" y="4561706"/>
            <a:ext cx="1017904" cy="533040"/>
          </a:xfrm>
          <a:prstGeom prst="rect">
            <a:avLst/>
          </a:prstGeom>
        </p:spPr>
      </p:pic>
      <p:pic>
        <p:nvPicPr>
          <p:cNvPr id="43" name="Imagen 42">
            <a:extLst>
              <a:ext uri="{FF2B5EF4-FFF2-40B4-BE49-F238E27FC236}">
                <a16:creationId xmlns:a16="http://schemas.microsoft.com/office/drawing/2014/main" id="{83856BF3-4CC8-4F03-B5E4-A02785CD33DC}"/>
              </a:ext>
            </a:extLst>
          </p:cNvPr>
          <p:cNvPicPr>
            <a:picLocks noChangeAspect="1"/>
          </p:cNvPicPr>
          <p:nvPr/>
        </p:nvPicPr>
        <p:blipFill>
          <a:blip r:embed="rId14" cstate="email">
            <a:duotone>
              <a:prstClr val="black"/>
              <a:schemeClr val="accent6">
                <a:tint val="45000"/>
                <a:satMod val="400000"/>
              </a:schemeClr>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7745937" y="3318764"/>
            <a:ext cx="1017904" cy="533040"/>
          </a:xfrm>
          <a:prstGeom prst="rect">
            <a:avLst/>
          </a:prstGeom>
        </p:spPr>
      </p:pic>
      <p:pic>
        <p:nvPicPr>
          <p:cNvPr id="47" name="Imagen 46">
            <a:extLst>
              <a:ext uri="{FF2B5EF4-FFF2-40B4-BE49-F238E27FC236}">
                <a16:creationId xmlns:a16="http://schemas.microsoft.com/office/drawing/2014/main" id="{11FFC63B-1A22-4FAB-A280-BAA4A4C289DF}"/>
              </a:ext>
            </a:extLst>
          </p:cNvPr>
          <p:cNvPicPr>
            <a:picLocks noChangeAspect="1"/>
          </p:cNvPicPr>
          <p:nvPr/>
        </p:nvPicPr>
        <p:blipFill>
          <a:blip r:embed="rId14" cstate="email">
            <a:duotone>
              <a:prstClr val="black"/>
              <a:schemeClr val="accent6">
                <a:tint val="45000"/>
                <a:satMod val="400000"/>
              </a:schemeClr>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7733076" y="3927073"/>
            <a:ext cx="1017904" cy="533040"/>
          </a:xfrm>
          <a:prstGeom prst="rect">
            <a:avLst/>
          </a:prstGeom>
        </p:spPr>
      </p:pic>
      <p:pic>
        <p:nvPicPr>
          <p:cNvPr id="48" name="Imagen 47">
            <a:extLst>
              <a:ext uri="{FF2B5EF4-FFF2-40B4-BE49-F238E27FC236}">
                <a16:creationId xmlns:a16="http://schemas.microsoft.com/office/drawing/2014/main" id="{9AF23CD0-9C2C-4A1B-9748-68AD6926A1A7}"/>
              </a:ext>
            </a:extLst>
          </p:cNvPr>
          <p:cNvPicPr>
            <a:picLocks noChangeAspect="1"/>
          </p:cNvPicPr>
          <p:nvPr/>
        </p:nvPicPr>
        <p:blipFill>
          <a:blip r:embed="rId14" cstate="email">
            <a:duotone>
              <a:prstClr val="black"/>
              <a:schemeClr val="accent6">
                <a:tint val="45000"/>
                <a:satMod val="400000"/>
              </a:schemeClr>
            </a:duotone>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3104949" y="5163227"/>
            <a:ext cx="1017904" cy="533040"/>
          </a:xfrm>
          <a:prstGeom prst="rect">
            <a:avLst/>
          </a:prstGeom>
        </p:spPr>
      </p:pic>
      <p:sp>
        <p:nvSpPr>
          <p:cNvPr id="40" name="CuadroTexto 39">
            <a:extLst>
              <a:ext uri="{FF2B5EF4-FFF2-40B4-BE49-F238E27FC236}">
                <a16:creationId xmlns:a16="http://schemas.microsoft.com/office/drawing/2014/main" id="{D810EE23-AD46-4BC8-8358-6C0FE602D41D}"/>
              </a:ext>
            </a:extLst>
          </p:cNvPr>
          <p:cNvSpPr txBox="1"/>
          <p:nvPr/>
        </p:nvSpPr>
        <p:spPr>
          <a:xfrm>
            <a:off x="9971926" y="6561189"/>
            <a:ext cx="114076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srgbClr val="C00000"/>
                </a:solidFill>
                <a:effectLst/>
                <a:uLnTx/>
                <a:uFillTx/>
                <a:latin typeface="Verdana"/>
                <a:ea typeface="Roboto" pitchFamily="2" charset="0"/>
                <a:cs typeface="+mn-cs"/>
              </a:rPr>
              <a:t>* Base reducida</a:t>
            </a:r>
            <a:endParaRPr kumimoji="0" lang="es-ES" sz="800" i="0" u="none" strike="noStrike" kern="1200" cap="none" spc="0" normalizeH="0" baseline="0" noProof="0" dirty="0">
              <a:ln>
                <a:noFill/>
              </a:ln>
              <a:solidFill>
                <a:srgbClr val="C00000"/>
              </a:solidFill>
              <a:effectLst/>
              <a:uLnTx/>
              <a:uFillTx/>
              <a:latin typeface="Verdana"/>
              <a:ea typeface="Roboto" pitchFamily="2" charset="0"/>
              <a:cs typeface="+mn-cs"/>
            </a:endParaRPr>
          </a:p>
        </p:txBody>
      </p:sp>
    </p:spTree>
    <p:extLst>
      <p:ext uri="{BB962C8B-B14F-4D97-AF65-F5344CB8AC3E}">
        <p14:creationId xmlns:p14="http://schemas.microsoft.com/office/powerpoint/2010/main" val="113238920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ángulo 67">
            <a:extLst>
              <a:ext uri="{FF2B5EF4-FFF2-40B4-BE49-F238E27FC236}">
                <a16:creationId xmlns:a16="http://schemas.microsoft.com/office/drawing/2014/main" id="{8B5095C2-E2D2-4255-916F-D757B2483E93}"/>
              </a:ext>
            </a:extLst>
          </p:cNvPr>
          <p:cNvSpPr/>
          <p:nvPr/>
        </p:nvSpPr>
        <p:spPr>
          <a:xfrm>
            <a:off x="5514989" y="0"/>
            <a:ext cx="6677012" cy="912958"/>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arcador de número de diapositiva 1">
            <a:extLst>
              <a:ext uri="{FF2B5EF4-FFF2-40B4-BE49-F238E27FC236}">
                <a16:creationId xmlns:a16="http://schemas.microsoft.com/office/drawing/2014/main" id="{0121819A-57F3-4BEB-BC32-82D8E4BF120F}"/>
              </a:ext>
            </a:extLst>
          </p:cNvPr>
          <p:cNvSpPr>
            <a:spLocks noGrp="1"/>
          </p:cNvSpPr>
          <p:nvPr>
            <p:ph type="sldNum" sz="quarter" idx="12"/>
          </p:nvPr>
        </p:nvSpPr>
        <p:spPr/>
        <p:txBody>
          <a:bodyPr/>
          <a:lstStyle/>
          <a:p>
            <a:fld id="{1A85DD5C-56C3-43D9-A91F-D75BD50A17B5}" type="slidenum">
              <a:rPr lang="es-ES_tradnl" smtClean="0"/>
              <a:pPr/>
              <a:t>112</a:t>
            </a:fld>
            <a:endParaRPr lang="es-ES_tradnl" dirty="0"/>
          </a:p>
        </p:txBody>
      </p:sp>
      <p:graphicFrame>
        <p:nvGraphicFramePr>
          <p:cNvPr id="31" name="Tabla 30">
            <a:extLst>
              <a:ext uri="{FF2B5EF4-FFF2-40B4-BE49-F238E27FC236}">
                <a16:creationId xmlns:a16="http://schemas.microsoft.com/office/drawing/2014/main" id="{E595D9BB-3082-4B99-8353-6AEDFB37F3FA}"/>
              </a:ext>
            </a:extLst>
          </p:cNvPr>
          <p:cNvGraphicFramePr>
            <a:graphicFrameLocks noGrp="1"/>
          </p:cNvGraphicFramePr>
          <p:nvPr>
            <p:extLst>
              <p:ext uri="{D42A27DB-BD31-4B8C-83A1-F6EECF244321}">
                <p14:modId xmlns:p14="http://schemas.microsoft.com/office/powerpoint/2010/main" val="3286110590"/>
              </p:ext>
            </p:extLst>
          </p:nvPr>
        </p:nvGraphicFramePr>
        <p:xfrm>
          <a:off x="9070327" y="2234015"/>
          <a:ext cx="2822568" cy="1847967"/>
        </p:xfrm>
        <a:graphic>
          <a:graphicData uri="http://schemas.openxmlformats.org/drawingml/2006/table">
            <a:tbl>
              <a:tblPr firstRow="1" bandRow="1">
                <a:tableStyleId>{5C22544A-7EE6-4342-B048-85BDC9FD1C3A}</a:tableStyleId>
              </a:tblPr>
              <a:tblGrid>
                <a:gridCol w="1552555">
                  <a:extLst>
                    <a:ext uri="{9D8B030D-6E8A-4147-A177-3AD203B41FA5}">
                      <a16:colId xmlns:a16="http://schemas.microsoft.com/office/drawing/2014/main" val="1852766857"/>
                    </a:ext>
                  </a:extLst>
                </a:gridCol>
                <a:gridCol w="1270013">
                  <a:extLst>
                    <a:ext uri="{9D8B030D-6E8A-4147-A177-3AD203B41FA5}">
                      <a16:colId xmlns:a16="http://schemas.microsoft.com/office/drawing/2014/main" val="1599597665"/>
                    </a:ext>
                  </a:extLst>
                </a:gridCol>
              </a:tblGrid>
              <a:tr h="615989">
                <a:tc>
                  <a:txBody>
                    <a:bodyPr/>
                    <a:lstStyle/>
                    <a:p>
                      <a:pPr algn="r" rtl="0" fontAlgn="ctr"/>
                      <a:r>
                        <a:rPr lang="es-ES" sz="1400" b="0" i="1" u="none" strike="noStrike" kern="1200" dirty="0">
                          <a:solidFill>
                            <a:schemeClr val="accent5">
                              <a:lumMod val="50000"/>
                            </a:schemeClr>
                          </a:solidFill>
                          <a:effectLst/>
                          <a:latin typeface="+mn-lt"/>
                          <a:ea typeface="+mn-ea"/>
                          <a:cs typeface="+mn-cs"/>
                        </a:rPr>
                        <a:t>Lector frecuente</a:t>
                      </a:r>
                    </a:p>
                  </a:txBody>
                  <a:tcPr marL="9525" marR="9525" marT="9525" marB="0" anchor="ctr">
                    <a:lnL w="12700" cmpd="sng">
                      <a:noFill/>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600" b="0" i="1" dirty="0">
                          <a:solidFill>
                            <a:schemeClr val="accent5">
                              <a:lumMod val="50000"/>
                            </a:schemeClr>
                          </a:solidFill>
                        </a:rPr>
                        <a:t>52,4%</a:t>
                      </a:r>
                      <a:endParaRPr lang="es-ES_tradnl" b="0" i="1" dirty="0">
                        <a:solidFill>
                          <a:schemeClr val="accent5">
                            <a:lumMod val="50000"/>
                          </a:schemeClr>
                        </a:solidFill>
                      </a:endParaRPr>
                    </a:p>
                  </a:txBody>
                  <a:tcPr anchor="ctr">
                    <a:lnL w="12700" cmpd="sng">
                      <a:noFill/>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4474040"/>
                  </a:ext>
                </a:extLst>
              </a:tr>
              <a:tr h="615989">
                <a:tc>
                  <a:txBody>
                    <a:bodyPr/>
                    <a:lstStyle/>
                    <a:p>
                      <a:pPr algn="r" rtl="0" fontAlgn="ctr"/>
                      <a:r>
                        <a:rPr lang="es-ES" sz="1400" b="0" i="1" u="none" strike="noStrike" kern="1200" dirty="0">
                          <a:solidFill>
                            <a:schemeClr val="accent5">
                              <a:lumMod val="50000"/>
                            </a:schemeClr>
                          </a:solidFill>
                          <a:effectLst/>
                          <a:latin typeface="+mn-lt"/>
                          <a:ea typeface="+mn-ea"/>
                          <a:cs typeface="+mn-cs"/>
                        </a:rPr>
                        <a:t>Lector ocasional</a:t>
                      </a:r>
                    </a:p>
                  </a:txBody>
                  <a:tcPr marL="9525" marR="9525" marT="9525" marB="0"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600" b="0" i="1" u="none" strike="noStrike" kern="1200" cap="none" spc="0" normalizeH="0" baseline="0" noProof="0" dirty="0">
                          <a:ln>
                            <a:noFill/>
                          </a:ln>
                          <a:solidFill>
                            <a:srgbClr val="319893">
                              <a:lumMod val="50000"/>
                            </a:srgbClr>
                          </a:solidFill>
                          <a:effectLst/>
                          <a:uLnTx/>
                          <a:uFillTx/>
                          <a:latin typeface="Verdana"/>
                          <a:ea typeface="+mn-ea"/>
                          <a:cs typeface="+mn-cs"/>
                        </a:rPr>
                        <a:t>11,6%</a:t>
                      </a:r>
                      <a:endParaRPr kumimoji="0" lang="es-ES_tradnl" sz="1800" b="0" i="1" u="none" strike="noStrike" kern="1200" cap="none" spc="0" normalizeH="0" baseline="0" noProof="0" dirty="0">
                        <a:ln>
                          <a:noFill/>
                        </a:ln>
                        <a:solidFill>
                          <a:srgbClr val="319893">
                            <a:lumMod val="50000"/>
                          </a:srgbClr>
                        </a:solidFill>
                        <a:effectLst/>
                        <a:uLnTx/>
                        <a:uFillTx/>
                        <a:latin typeface="Verdana"/>
                        <a:ea typeface="+mn-ea"/>
                        <a:cs typeface="+mn-cs"/>
                      </a:endParaRPr>
                    </a:p>
                  </a:txBody>
                  <a:tcPr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4915116"/>
                  </a:ext>
                </a:extLst>
              </a:tr>
              <a:tr h="615989">
                <a:tc>
                  <a:txBody>
                    <a:bodyPr/>
                    <a:lstStyle/>
                    <a:p>
                      <a:pPr algn="r" rtl="0" fontAlgn="ctr"/>
                      <a:r>
                        <a:rPr lang="es-ES" sz="1400" b="0" i="1" u="none" strike="noStrike" kern="1200" dirty="0">
                          <a:solidFill>
                            <a:schemeClr val="accent5">
                              <a:lumMod val="50000"/>
                            </a:schemeClr>
                          </a:solidFill>
                          <a:effectLst/>
                          <a:latin typeface="+mn-lt"/>
                          <a:ea typeface="+mn-ea"/>
                          <a:cs typeface="+mn-cs"/>
                        </a:rPr>
                        <a:t>No lector</a:t>
                      </a:r>
                    </a:p>
                  </a:txBody>
                  <a:tcPr marL="9525" marR="9525" marT="9525" marB="0"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600" b="0" i="1" u="none" strike="noStrike" kern="1200" cap="none" spc="0" normalizeH="0" baseline="0" noProof="0" dirty="0">
                          <a:ln>
                            <a:noFill/>
                          </a:ln>
                          <a:solidFill>
                            <a:srgbClr val="319893">
                              <a:lumMod val="50000"/>
                            </a:srgbClr>
                          </a:solidFill>
                          <a:effectLst/>
                          <a:uLnTx/>
                          <a:uFillTx/>
                          <a:latin typeface="Verdana"/>
                          <a:ea typeface="+mn-ea"/>
                          <a:cs typeface="+mn-cs"/>
                        </a:rPr>
                        <a:t>36,0%</a:t>
                      </a:r>
                      <a:endParaRPr kumimoji="0" lang="es-ES_tradnl" sz="1800" b="0" i="1" u="none" strike="noStrike" kern="1200" cap="none" spc="0" normalizeH="0" baseline="0" noProof="0" dirty="0">
                        <a:ln>
                          <a:noFill/>
                        </a:ln>
                        <a:solidFill>
                          <a:srgbClr val="319893">
                            <a:lumMod val="50000"/>
                          </a:srgbClr>
                        </a:solidFill>
                        <a:effectLst/>
                        <a:uLnTx/>
                        <a:uFillTx/>
                        <a:latin typeface="Verdana"/>
                        <a:ea typeface="+mn-ea"/>
                        <a:cs typeface="+mn-cs"/>
                      </a:endParaRPr>
                    </a:p>
                  </a:txBody>
                  <a:tcPr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534033"/>
                  </a:ext>
                </a:extLst>
              </a:tr>
            </a:tbl>
          </a:graphicData>
        </a:graphic>
      </p:graphicFrame>
      <p:sp>
        <p:nvSpPr>
          <p:cNvPr id="3" name="Rectángulo 2">
            <a:extLst>
              <a:ext uri="{FF2B5EF4-FFF2-40B4-BE49-F238E27FC236}">
                <a16:creationId xmlns:a16="http://schemas.microsoft.com/office/drawing/2014/main" id="{EE63EDCF-A016-4748-B71A-7C27AFFF9FD4}"/>
              </a:ext>
            </a:extLst>
          </p:cNvPr>
          <p:cNvSpPr/>
          <p:nvPr/>
        </p:nvSpPr>
        <p:spPr>
          <a:xfrm>
            <a:off x="282816" y="4823215"/>
            <a:ext cx="1790903" cy="461665"/>
          </a:xfrm>
          <a:prstGeom prst="rect">
            <a:avLst/>
          </a:prstGeom>
        </p:spPr>
        <p:txBody>
          <a:bodyPr wrap="square">
            <a:spAutoFit/>
          </a:bodyPr>
          <a:lstStyle/>
          <a:p>
            <a:pPr algn="r" fontAlgn="ctr"/>
            <a:r>
              <a:rPr lang="es-ES" sz="1200" b="1" dirty="0" err="1">
                <a:latin typeface="Verdana" panose="020B0604030504040204" pitchFamily="34" charset="0"/>
                <a:ea typeface="Verdana" panose="020B0604030504040204" pitchFamily="34" charset="0"/>
                <a:cs typeface="Verdana" panose="020B0604030504040204" pitchFamily="34" charset="0"/>
              </a:rPr>
              <a:t>Nº</a:t>
            </a:r>
            <a:r>
              <a:rPr lang="es-ES" sz="1200" b="1" dirty="0">
                <a:latin typeface="Verdana" panose="020B0604030504040204" pitchFamily="34" charset="0"/>
                <a:ea typeface="Verdana" panose="020B0604030504040204" pitchFamily="34" charset="0"/>
                <a:cs typeface="Verdana" panose="020B0604030504040204" pitchFamily="34" charset="0"/>
              </a:rPr>
              <a:t> de libros leídos en el último año</a:t>
            </a:r>
          </a:p>
        </p:txBody>
      </p:sp>
      <p:sp>
        <p:nvSpPr>
          <p:cNvPr id="26" name="Rectángulo 25">
            <a:extLst>
              <a:ext uri="{FF2B5EF4-FFF2-40B4-BE49-F238E27FC236}">
                <a16:creationId xmlns:a16="http://schemas.microsoft.com/office/drawing/2014/main" id="{B7755159-BE50-4316-B0E0-7B70A17C7C6D}"/>
              </a:ext>
            </a:extLst>
          </p:cNvPr>
          <p:cNvSpPr/>
          <p:nvPr/>
        </p:nvSpPr>
        <p:spPr>
          <a:xfrm>
            <a:off x="199053" y="5698344"/>
            <a:ext cx="1901371" cy="523220"/>
          </a:xfrm>
          <a:prstGeom prst="rect">
            <a:avLst/>
          </a:prstGeom>
        </p:spPr>
        <p:txBody>
          <a:bodyPr wrap="square">
            <a:spAutoFit/>
          </a:bodyPr>
          <a:lstStyle/>
          <a:p>
            <a:pPr algn="r" fontAlgn="ctr"/>
            <a:r>
              <a:rPr lang="es-ES" sz="1400" b="1" dirty="0">
                <a:solidFill>
                  <a:srgbClr val="205E43"/>
                </a:solidFill>
                <a:latin typeface="Verdana" panose="020B0604030504040204" pitchFamily="34" charset="0"/>
                <a:ea typeface="Verdana" panose="020B0604030504040204" pitchFamily="34" charset="0"/>
                <a:cs typeface="Verdana" panose="020B0604030504040204" pitchFamily="34" charset="0"/>
              </a:rPr>
              <a:t>Soporte de lectura</a:t>
            </a:r>
          </a:p>
        </p:txBody>
      </p:sp>
      <p:sp>
        <p:nvSpPr>
          <p:cNvPr id="28" name="CuadroTexto 27">
            <a:extLst>
              <a:ext uri="{FF2B5EF4-FFF2-40B4-BE49-F238E27FC236}">
                <a16:creationId xmlns:a16="http://schemas.microsoft.com/office/drawing/2014/main" id="{F02F3112-4204-4184-8A8A-98CE8C91A804}"/>
              </a:ext>
            </a:extLst>
          </p:cNvPr>
          <p:cNvSpPr txBox="1"/>
          <p:nvPr/>
        </p:nvSpPr>
        <p:spPr>
          <a:xfrm>
            <a:off x="2892387" y="4484666"/>
            <a:ext cx="160244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Lectores: 177 </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4" name="Rectángulo: esquinas redondeadas 3">
            <a:extLst>
              <a:ext uri="{FF2B5EF4-FFF2-40B4-BE49-F238E27FC236}">
                <a16:creationId xmlns:a16="http://schemas.microsoft.com/office/drawing/2014/main" id="{AD36AB73-4727-4DFD-8E3D-607A574322F1}"/>
              </a:ext>
            </a:extLst>
          </p:cNvPr>
          <p:cNvSpPr/>
          <p:nvPr/>
        </p:nvSpPr>
        <p:spPr>
          <a:xfrm>
            <a:off x="2435291" y="4806701"/>
            <a:ext cx="2277173" cy="478179"/>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600" b="1" dirty="0">
                <a:solidFill>
                  <a:schemeClr val="accent5">
                    <a:lumMod val="50000"/>
                  </a:schemeClr>
                </a:solidFill>
              </a:rPr>
              <a:t>12,6 </a:t>
            </a:r>
            <a:r>
              <a:rPr lang="es-ES_tradnl" sz="1400" dirty="0">
                <a:solidFill>
                  <a:schemeClr val="tx1"/>
                </a:solidFill>
              </a:rPr>
              <a:t>libros de media </a:t>
            </a:r>
          </a:p>
        </p:txBody>
      </p:sp>
      <p:sp>
        <p:nvSpPr>
          <p:cNvPr id="36" name="Rectángulo: esquinas redondeadas 35">
            <a:extLst>
              <a:ext uri="{FF2B5EF4-FFF2-40B4-BE49-F238E27FC236}">
                <a16:creationId xmlns:a16="http://schemas.microsoft.com/office/drawing/2014/main" id="{A03DC55E-E3DF-496E-B6D1-DD98C8974A98}"/>
              </a:ext>
            </a:extLst>
          </p:cNvPr>
          <p:cNvSpPr/>
          <p:nvPr/>
        </p:nvSpPr>
        <p:spPr>
          <a:xfrm>
            <a:off x="5783248" y="4806701"/>
            <a:ext cx="2599937" cy="478179"/>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a:solidFill>
                  <a:schemeClr val="accent5">
                    <a:lumMod val="50000"/>
                  </a:schemeClr>
                </a:solidFill>
              </a:rPr>
              <a:t>12,5 </a:t>
            </a:r>
            <a:r>
              <a:rPr lang="es-ES_tradnl" sz="1600" dirty="0">
                <a:solidFill>
                  <a:schemeClr val="tx1"/>
                </a:solidFill>
              </a:rPr>
              <a:t>libros de media </a:t>
            </a:r>
          </a:p>
        </p:txBody>
      </p:sp>
      <p:sp>
        <p:nvSpPr>
          <p:cNvPr id="37" name="Rectángulo: esquinas redondeadas 36">
            <a:extLst>
              <a:ext uri="{FF2B5EF4-FFF2-40B4-BE49-F238E27FC236}">
                <a16:creationId xmlns:a16="http://schemas.microsoft.com/office/drawing/2014/main" id="{114C57EB-E42F-4FB9-8370-6022CE2D938D}"/>
              </a:ext>
            </a:extLst>
          </p:cNvPr>
          <p:cNvSpPr/>
          <p:nvPr/>
        </p:nvSpPr>
        <p:spPr>
          <a:xfrm>
            <a:off x="9420412" y="4806701"/>
            <a:ext cx="2575369" cy="478179"/>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a:solidFill>
                  <a:schemeClr val="accent5">
                    <a:lumMod val="50000"/>
                  </a:schemeClr>
                </a:solidFill>
              </a:rPr>
              <a:t>10,2 </a:t>
            </a:r>
            <a:r>
              <a:rPr lang="es-ES_tradnl" sz="1600" dirty="0">
                <a:solidFill>
                  <a:schemeClr val="tx1"/>
                </a:solidFill>
              </a:rPr>
              <a:t>libros de media </a:t>
            </a:r>
          </a:p>
        </p:txBody>
      </p:sp>
      <p:graphicFrame>
        <p:nvGraphicFramePr>
          <p:cNvPr id="39" name="Object 4">
            <a:extLst>
              <a:ext uri="{FF2B5EF4-FFF2-40B4-BE49-F238E27FC236}">
                <a16:creationId xmlns:a16="http://schemas.microsoft.com/office/drawing/2014/main" id="{660F3D3A-9F51-4A51-A4E8-B7E0BD82E5A1}"/>
              </a:ext>
            </a:extLst>
          </p:cNvPr>
          <p:cNvGraphicFramePr>
            <a:graphicFrameLocks noChangeAspect="1"/>
          </p:cNvGraphicFramePr>
          <p:nvPr>
            <p:extLst>
              <p:ext uri="{D42A27DB-BD31-4B8C-83A1-F6EECF244321}">
                <p14:modId xmlns:p14="http://schemas.microsoft.com/office/powerpoint/2010/main" val="425208501"/>
              </p:ext>
            </p:extLst>
          </p:nvPr>
        </p:nvGraphicFramePr>
        <p:xfrm>
          <a:off x="2856206" y="5317211"/>
          <a:ext cx="1533747" cy="1319363"/>
        </p:xfrm>
        <a:graphic>
          <a:graphicData uri="http://schemas.openxmlformats.org/drawingml/2006/chart">
            <c:chart xmlns:c="http://schemas.openxmlformats.org/drawingml/2006/chart" xmlns:r="http://schemas.openxmlformats.org/officeDocument/2006/relationships" r:id="rId2"/>
          </a:graphicData>
        </a:graphic>
      </p:graphicFrame>
      <p:sp>
        <p:nvSpPr>
          <p:cNvPr id="40" name="Rectángulo 39">
            <a:extLst>
              <a:ext uri="{FF2B5EF4-FFF2-40B4-BE49-F238E27FC236}">
                <a16:creationId xmlns:a16="http://schemas.microsoft.com/office/drawing/2014/main" id="{2121E3FE-341D-4386-AB5E-1C05484AC961}"/>
              </a:ext>
            </a:extLst>
          </p:cNvPr>
          <p:cNvSpPr/>
          <p:nvPr/>
        </p:nvSpPr>
        <p:spPr>
          <a:xfrm>
            <a:off x="3999492" y="5792225"/>
            <a:ext cx="1123643" cy="276999"/>
          </a:xfrm>
          <a:prstGeom prst="rect">
            <a:avLst/>
          </a:prstGeom>
        </p:spPr>
        <p:txBody>
          <a:bodyPr wrap="square">
            <a:spAutoFit/>
          </a:bodyPr>
          <a:lstStyle/>
          <a:p>
            <a:pPr algn="ctr"/>
            <a:r>
              <a:rPr lang="es-ES_tradnl" sz="1200" b="1" dirty="0"/>
              <a:t>Papel</a:t>
            </a:r>
          </a:p>
        </p:txBody>
      </p:sp>
      <p:graphicFrame>
        <p:nvGraphicFramePr>
          <p:cNvPr id="47" name="Gráfico 46">
            <a:extLst>
              <a:ext uri="{FF2B5EF4-FFF2-40B4-BE49-F238E27FC236}">
                <a16:creationId xmlns:a16="http://schemas.microsoft.com/office/drawing/2014/main" id="{243FDA5C-F972-4709-9020-6B13D95E38AB}"/>
              </a:ext>
            </a:extLst>
          </p:cNvPr>
          <p:cNvGraphicFramePr/>
          <p:nvPr>
            <p:extLst>
              <p:ext uri="{D42A27DB-BD31-4B8C-83A1-F6EECF244321}">
                <p14:modId xmlns:p14="http://schemas.microsoft.com/office/powerpoint/2010/main" val="112444330"/>
              </p:ext>
            </p:extLst>
          </p:nvPr>
        </p:nvGraphicFramePr>
        <p:xfrm>
          <a:off x="254000" y="2077075"/>
          <a:ext cx="8547100" cy="2139654"/>
        </p:xfrm>
        <a:graphic>
          <a:graphicData uri="http://schemas.openxmlformats.org/drawingml/2006/chart">
            <c:chart xmlns:c="http://schemas.openxmlformats.org/drawingml/2006/chart" xmlns:r="http://schemas.openxmlformats.org/officeDocument/2006/relationships" r:id="rId3"/>
          </a:graphicData>
        </a:graphic>
      </p:graphicFrame>
      <p:sp>
        <p:nvSpPr>
          <p:cNvPr id="52" name="Rectángulo 51">
            <a:extLst>
              <a:ext uri="{FF2B5EF4-FFF2-40B4-BE49-F238E27FC236}">
                <a16:creationId xmlns:a16="http://schemas.microsoft.com/office/drawing/2014/main" id="{D18805C8-AF93-49B7-B05C-7DA81F5A7BE8}"/>
              </a:ext>
            </a:extLst>
          </p:cNvPr>
          <p:cNvSpPr/>
          <p:nvPr/>
        </p:nvSpPr>
        <p:spPr>
          <a:xfrm>
            <a:off x="2257858" y="5940684"/>
            <a:ext cx="752129" cy="276999"/>
          </a:xfrm>
          <a:prstGeom prst="rect">
            <a:avLst/>
          </a:prstGeom>
        </p:spPr>
        <p:txBody>
          <a:bodyPr wrap="square">
            <a:spAutoFit/>
          </a:bodyPr>
          <a:lstStyle/>
          <a:p>
            <a:r>
              <a:rPr lang="es-ES_tradnl" sz="1200" b="1" dirty="0"/>
              <a:t>Digital</a:t>
            </a:r>
          </a:p>
        </p:txBody>
      </p:sp>
      <p:cxnSp>
        <p:nvCxnSpPr>
          <p:cNvPr id="53" name="Conector recto 52">
            <a:extLst>
              <a:ext uri="{FF2B5EF4-FFF2-40B4-BE49-F238E27FC236}">
                <a16:creationId xmlns:a16="http://schemas.microsoft.com/office/drawing/2014/main" id="{205CD1D8-1D2A-41BB-B015-16FA52CD150A}"/>
              </a:ext>
            </a:extLst>
          </p:cNvPr>
          <p:cNvCxnSpPr>
            <a:cxnSpLocks/>
          </p:cNvCxnSpPr>
          <p:nvPr/>
        </p:nvCxnSpPr>
        <p:spPr>
          <a:xfrm>
            <a:off x="5427445" y="1170995"/>
            <a:ext cx="0" cy="5356924"/>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Conector recto 53">
            <a:extLst>
              <a:ext uri="{FF2B5EF4-FFF2-40B4-BE49-F238E27FC236}">
                <a16:creationId xmlns:a16="http://schemas.microsoft.com/office/drawing/2014/main" id="{A3F529AA-4DAA-4B06-A36B-4AE022DDCD39}"/>
              </a:ext>
            </a:extLst>
          </p:cNvPr>
          <p:cNvCxnSpPr>
            <a:cxnSpLocks/>
          </p:cNvCxnSpPr>
          <p:nvPr/>
        </p:nvCxnSpPr>
        <p:spPr>
          <a:xfrm>
            <a:off x="8901798" y="1170995"/>
            <a:ext cx="0" cy="5356924"/>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55" name="CuadroTexto 54">
            <a:extLst>
              <a:ext uri="{FF2B5EF4-FFF2-40B4-BE49-F238E27FC236}">
                <a16:creationId xmlns:a16="http://schemas.microsoft.com/office/drawing/2014/main" id="{6548F5A5-F7B1-4976-B96D-97F122C9623F}"/>
              </a:ext>
            </a:extLst>
          </p:cNvPr>
          <p:cNvSpPr txBox="1"/>
          <p:nvPr/>
        </p:nvSpPr>
        <p:spPr>
          <a:xfrm>
            <a:off x="6266975" y="4484666"/>
            <a:ext cx="160244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Lectores: 85</a:t>
            </a:r>
            <a:endParaRPr kumimoji="0" lang="es-ES" sz="100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56" name="CuadroTexto 55">
            <a:extLst>
              <a:ext uri="{FF2B5EF4-FFF2-40B4-BE49-F238E27FC236}">
                <a16:creationId xmlns:a16="http://schemas.microsoft.com/office/drawing/2014/main" id="{5BE29D9F-EF21-462D-81A4-051FE9C61DEF}"/>
              </a:ext>
            </a:extLst>
          </p:cNvPr>
          <p:cNvSpPr txBox="1"/>
          <p:nvPr/>
        </p:nvSpPr>
        <p:spPr>
          <a:xfrm>
            <a:off x="9976091" y="4484666"/>
            <a:ext cx="1808096"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Lectores: 3.086</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grpSp>
        <p:nvGrpSpPr>
          <p:cNvPr id="38" name="Grupo 37">
            <a:extLst>
              <a:ext uri="{FF2B5EF4-FFF2-40B4-BE49-F238E27FC236}">
                <a16:creationId xmlns:a16="http://schemas.microsoft.com/office/drawing/2014/main" id="{E0809643-334D-4529-9E14-BFDAC63C7DBA}"/>
              </a:ext>
            </a:extLst>
          </p:cNvPr>
          <p:cNvGrpSpPr/>
          <p:nvPr/>
        </p:nvGrpSpPr>
        <p:grpSpPr>
          <a:xfrm>
            <a:off x="13994" y="338081"/>
            <a:ext cx="352718" cy="409153"/>
            <a:chOff x="-439941" y="1441848"/>
            <a:chExt cx="1905000" cy="2209801"/>
          </a:xfrm>
        </p:grpSpPr>
        <p:pic>
          <p:nvPicPr>
            <p:cNvPr id="42" name="Picture 2" descr="https://d30y9cdsu7xlg0.cloudfront.net/png/207089-200.png">
              <a:extLst>
                <a:ext uri="{FF2B5EF4-FFF2-40B4-BE49-F238E27FC236}">
                  <a16:creationId xmlns:a16="http://schemas.microsoft.com/office/drawing/2014/main" id="{144CDDCE-0E50-41EF-89D2-7D0748991CE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39941" y="1746649"/>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descr="https://d30y9cdsu7xlg0.cloudfront.net/png/13215-200.png">
              <a:extLst>
                <a:ext uri="{FF2B5EF4-FFF2-40B4-BE49-F238E27FC236}">
                  <a16:creationId xmlns:a16="http://schemas.microsoft.com/office/drawing/2014/main" id="{6FA8801D-B39A-42CA-8B9A-61D7EB3499F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1441848"/>
              <a:ext cx="1119173" cy="1119173"/>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Rectangle 3">
            <a:extLst>
              <a:ext uri="{FF2B5EF4-FFF2-40B4-BE49-F238E27FC236}">
                <a16:creationId xmlns:a16="http://schemas.microsoft.com/office/drawing/2014/main" id="{6C0429F9-B63F-4F7B-AE99-E9CF68566245}"/>
              </a:ext>
            </a:extLst>
          </p:cNvPr>
          <p:cNvSpPr>
            <a:spLocks noChangeArrowheads="1"/>
          </p:cNvSpPr>
          <p:nvPr/>
        </p:nvSpPr>
        <p:spPr bwMode="auto">
          <a:xfrm>
            <a:off x="282570" y="133282"/>
            <a:ext cx="4003411" cy="365125"/>
          </a:xfrm>
          <a:prstGeom prst="rect">
            <a:avLst/>
          </a:prstGeom>
        </p:spPr>
        <p:txBody>
          <a:bodyPr vert="horz" lIns="91440" tIns="45720" rIns="91440" bIns="45720" rtlCol="0" anchor="ctr">
            <a:normAutofit fontScale="97500"/>
          </a:bodyPr>
          <a:lstStyle/>
          <a:p>
            <a:pPr lvl="0">
              <a:lnSpc>
                <a:spcPct val="90000"/>
              </a:lnSpc>
              <a:spcBef>
                <a:spcPts val="600"/>
              </a:spcBef>
            </a:pPr>
            <a:r>
              <a:rPr lang="es-ES" sz="16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adolescentes</a:t>
            </a:r>
          </a:p>
        </p:txBody>
      </p:sp>
      <p:sp>
        <p:nvSpPr>
          <p:cNvPr id="46" name="Rectangle 3">
            <a:extLst>
              <a:ext uri="{FF2B5EF4-FFF2-40B4-BE49-F238E27FC236}">
                <a16:creationId xmlns:a16="http://schemas.microsoft.com/office/drawing/2014/main" id="{1C72AF46-5156-46ED-B3FD-9361CF7A18B2}"/>
              </a:ext>
            </a:extLst>
          </p:cNvPr>
          <p:cNvSpPr>
            <a:spLocks noChangeArrowheads="1"/>
          </p:cNvSpPr>
          <p:nvPr/>
        </p:nvSpPr>
        <p:spPr bwMode="auto">
          <a:xfrm>
            <a:off x="270008" y="270985"/>
            <a:ext cx="5481821" cy="655125"/>
          </a:xfrm>
          <a:prstGeom prst="rect">
            <a:avLst/>
          </a:prstGeom>
        </p:spPr>
        <p:txBody>
          <a:bodyPr vert="horz" lIns="91440" tIns="45720" rIns="91440" bIns="45720" rtlCol="0" anchor="ctr">
            <a:noAutofit/>
          </a:bodyPr>
          <a:lstStyle/>
          <a:p>
            <a:pPr lvl="0">
              <a:lnSpc>
                <a:spcPct val="90000"/>
              </a:lnSpc>
              <a:spcBef>
                <a:spcPts val="600"/>
              </a:spcBef>
              <a:defRPr/>
            </a:pPr>
            <a:r>
              <a:rPr lang="es-ES" sz="24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Lectura de libros en tiempo libre</a:t>
            </a:r>
          </a:p>
        </p:txBody>
      </p:sp>
      <p:pic>
        <p:nvPicPr>
          <p:cNvPr id="67" name="Imagen 66">
            <a:extLst>
              <a:ext uri="{FF2B5EF4-FFF2-40B4-BE49-F238E27FC236}">
                <a16:creationId xmlns:a16="http://schemas.microsoft.com/office/drawing/2014/main" id="{FDCC410D-3EAD-4443-93B2-B0453A214BAE}"/>
              </a:ext>
            </a:extLst>
          </p:cNvPr>
          <p:cNvPicPr>
            <a:picLocks noChangeAspect="1"/>
          </p:cNvPicPr>
          <p:nvPr/>
        </p:nvPicPr>
        <p:blipFill>
          <a:blip r:embed="rId6" cstate="email">
            <a:duotone>
              <a:prstClr val="black"/>
              <a:schemeClr val="accent6">
                <a:tint val="45000"/>
                <a:satMod val="400000"/>
              </a:schemeClr>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3074071" y="2592486"/>
            <a:ext cx="1190985" cy="623676"/>
          </a:xfrm>
          <a:prstGeom prst="rect">
            <a:avLst/>
          </a:prstGeom>
        </p:spPr>
      </p:pic>
      <p:sp>
        <p:nvSpPr>
          <p:cNvPr id="71" name="Rectangle 5">
            <a:extLst>
              <a:ext uri="{FF2B5EF4-FFF2-40B4-BE49-F238E27FC236}">
                <a16:creationId xmlns:a16="http://schemas.microsoft.com/office/drawing/2014/main" id="{93D501FE-A588-4F71-A86A-8625037FD084}"/>
              </a:ext>
            </a:extLst>
          </p:cNvPr>
          <p:cNvSpPr>
            <a:spLocks noChangeArrowheads="1"/>
          </p:cNvSpPr>
          <p:nvPr/>
        </p:nvSpPr>
        <p:spPr bwMode="auto">
          <a:xfrm>
            <a:off x="2313995" y="1161733"/>
            <a:ext cx="2880000" cy="355600"/>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DE 10 A 14 AÑOS</a:t>
            </a:r>
          </a:p>
        </p:txBody>
      </p:sp>
      <p:sp>
        <p:nvSpPr>
          <p:cNvPr id="72" name="Rectangle 5">
            <a:extLst>
              <a:ext uri="{FF2B5EF4-FFF2-40B4-BE49-F238E27FC236}">
                <a16:creationId xmlns:a16="http://schemas.microsoft.com/office/drawing/2014/main" id="{8697FAB4-ABE3-46F8-9921-77B94AC824B2}"/>
              </a:ext>
            </a:extLst>
          </p:cNvPr>
          <p:cNvSpPr>
            <a:spLocks noChangeArrowheads="1"/>
          </p:cNvSpPr>
          <p:nvPr/>
        </p:nvSpPr>
        <p:spPr bwMode="auto">
          <a:xfrm>
            <a:off x="5684270" y="1161733"/>
            <a:ext cx="2880000" cy="355600"/>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DE 15 A 18 AÑOS</a:t>
            </a:r>
          </a:p>
        </p:txBody>
      </p:sp>
      <p:sp>
        <p:nvSpPr>
          <p:cNvPr id="73" name="CuadroTexto 72">
            <a:extLst>
              <a:ext uri="{FF2B5EF4-FFF2-40B4-BE49-F238E27FC236}">
                <a16:creationId xmlns:a16="http://schemas.microsoft.com/office/drawing/2014/main" id="{FFD4E4AB-DCC1-49FC-B17B-8E0C0D2E2076}"/>
              </a:ext>
            </a:extLst>
          </p:cNvPr>
          <p:cNvSpPr txBox="1"/>
          <p:nvPr/>
        </p:nvSpPr>
        <p:spPr>
          <a:xfrm>
            <a:off x="4395396" y="1513811"/>
            <a:ext cx="98921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216</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74" name="CuadroTexto 73">
            <a:extLst>
              <a:ext uri="{FF2B5EF4-FFF2-40B4-BE49-F238E27FC236}">
                <a16:creationId xmlns:a16="http://schemas.microsoft.com/office/drawing/2014/main" id="{6465E394-BD8F-4DBA-9394-A5AAB992EBF5}"/>
              </a:ext>
            </a:extLst>
          </p:cNvPr>
          <p:cNvSpPr txBox="1"/>
          <p:nvPr/>
        </p:nvSpPr>
        <p:spPr>
          <a:xfrm>
            <a:off x="7761770" y="1477236"/>
            <a:ext cx="989210" cy="2496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124</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75" name="Rectangle 5">
            <a:extLst>
              <a:ext uri="{FF2B5EF4-FFF2-40B4-BE49-F238E27FC236}">
                <a16:creationId xmlns:a16="http://schemas.microsoft.com/office/drawing/2014/main" id="{8EC85724-566E-433C-9486-CBCF79CF7092}"/>
              </a:ext>
            </a:extLst>
          </p:cNvPr>
          <p:cNvSpPr>
            <a:spLocks noChangeArrowheads="1"/>
          </p:cNvSpPr>
          <p:nvPr/>
        </p:nvSpPr>
        <p:spPr bwMode="auto">
          <a:xfrm>
            <a:off x="9115784" y="1179082"/>
            <a:ext cx="2880000" cy="347496"/>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MAYORES DE 18 AÑOS</a:t>
            </a:r>
          </a:p>
        </p:txBody>
      </p:sp>
      <p:sp>
        <p:nvSpPr>
          <p:cNvPr id="76" name="CuadroTexto 75">
            <a:extLst>
              <a:ext uri="{FF2B5EF4-FFF2-40B4-BE49-F238E27FC236}">
                <a16:creationId xmlns:a16="http://schemas.microsoft.com/office/drawing/2014/main" id="{44D7D51A-3422-44DD-854A-96B8E98BF165}"/>
              </a:ext>
            </a:extLst>
          </p:cNvPr>
          <p:cNvSpPr txBox="1"/>
          <p:nvPr/>
        </p:nvSpPr>
        <p:spPr>
          <a:xfrm>
            <a:off x="10910249" y="1513810"/>
            <a:ext cx="112364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4.671</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graphicFrame>
        <p:nvGraphicFramePr>
          <p:cNvPr id="49" name="Object 4">
            <a:extLst>
              <a:ext uri="{FF2B5EF4-FFF2-40B4-BE49-F238E27FC236}">
                <a16:creationId xmlns:a16="http://schemas.microsoft.com/office/drawing/2014/main" id="{4C1D1BE5-B32F-4571-9DDC-71E884C70F80}"/>
              </a:ext>
            </a:extLst>
          </p:cNvPr>
          <p:cNvGraphicFramePr>
            <a:graphicFrameLocks noChangeAspect="1"/>
          </p:cNvGraphicFramePr>
          <p:nvPr>
            <p:extLst>
              <p:ext uri="{D42A27DB-BD31-4B8C-83A1-F6EECF244321}">
                <p14:modId xmlns:p14="http://schemas.microsoft.com/office/powerpoint/2010/main" val="1520182167"/>
              </p:ext>
            </p:extLst>
          </p:nvPr>
        </p:nvGraphicFramePr>
        <p:xfrm>
          <a:off x="6210042" y="5317211"/>
          <a:ext cx="1533747" cy="1319363"/>
        </p:xfrm>
        <a:graphic>
          <a:graphicData uri="http://schemas.openxmlformats.org/drawingml/2006/chart">
            <c:chart xmlns:c="http://schemas.openxmlformats.org/drawingml/2006/chart" xmlns:r="http://schemas.openxmlformats.org/officeDocument/2006/relationships" r:id="rId8"/>
          </a:graphicData>
        </a:graphic>
      </p:graphicFrame>
      <p:sp>
        <p:nvSpPr>
          <p:cNvPr id="50" name="Rectángulo 49">
            <a:extLst>
              <a:ext uri="{FF2B5EF4-FFF2-40B4-BE49-F238E27FC236}">
                <a16:creationId xmlns:a16="http://schemas.microsoft.com/office/drawing/2014/main" id="{A31EE42E-4E97-42A3-9C94-60E92D1CCF88}"/>
              </a:ext>
            </a:extLst>
          </p:cNvPr>
          <p:cNvSpPr/>
          <p:nvPr/>
        </p:nvSpPr>
        <p:spPr>
          <a:xfrm>
            <a:off x="7330901" y="6002239"/>
            <a:ext cx="1123643" cy="276999"/>
          </a:xfrm>
          <a:prstGeom prst="rect">
            <a:avLst/>
          </a:prstGeom>
        </p:spPr>
        <p:txBody>
          <a:bodyPr wrap="square">
            <a:spAutoFit/>
          </a:bodyPr>
          <a:lstStyle/>
          <a:p>
            <a:pPr algn="ctr"/>
            <a:r>
              <a:rPr lang="es-ES_tradnl" sz="1200" b="1" dirty="0"/>
              <a:t>Papel</a:t>
            </a:r>
          </a:p>
        </p:txBody>
      </p:sp>
      <p:sp>
        <p:nvSpPr>
          <p:cNvPr id="51" name="Rectángulo 50">
            <a:extLst>
              <a:ext uri="{FF2B5EF4-FFF2-40B4-BE49-F238E27FC236}">
                <a16:creationId xmlns:a16="http://schemas.microsoft.com/office/drawing/2014/main" id="{EE8434D9-2883-49AA-AF8D-E19A2F7D5D46}"/>
              </a:ext>
            </a:extLst>
          </p:cNvPr>
          <p:cNvSpPr/>
          <p:nvPr/>
        </p:nvSpPr>
        <p:spPr>
          <a:xfrm>
            <a:off x="5605894" y="5706935"/>
            <a:ext cx="752129" cy="276999"/>
          </a:xfrm>
          <a:prstGeom prst="rect">
            <a:avLst/>
          </a:prstGeom>
        </p:spPr>
        <p:txBody>
          <a:bodyPr wrap="square">
            <a:spAutoFit/>
          </a:bodyPr>
          <a:lstStyle/>
          <a:p>
            <a:r>
              <a:rPr lang="es-ES_tradnl" sz="1200" b="1" dirty="0"/>
              <a:t>Digital</a:t>
            </a:r>
          </a:p>
        </p:txBody>
      </p:sp>
      <p:graphicFrame>
        <p:nvGraphicFramePr>
          <p:cNvPr id="61" name="Object 4">
            <a:extLst>
              <a:ext uri="{FF2B5EF4-FFF2-40B4-BE49-F238E27FC236}">
                <a16:creationId xmlns:a16="http://schemas.microsoft.com/office/drawing/2014/main" id="{D75D626F-0BF6-49F0-8F94-4C8F2BFA56CC}"/>
              </a:ext>
            </a:extLst>
          </p:cNvPr>
          <p:cNvGraphicFramePr>
            <a:graphicFrameLocks noChangeAspect="1"/>
          </p:cNvGraphicFramePr>
          <p:nvPr>
            <p:extLst>
              <p:ext uri="{D42A27DB-BD31-4B8C-83A1-F6EECF244321}">
                <p14:modId xmlns:p14="http://schemas.microsoft.com/office/powerpoint/2010/main" val="3230422278"/>
              </p:ext>
            </p:extLst>
          </p:nvPr>
        </p:nvGraphicFramePr>
        <p:xfrm>
          <a:off x="9910874" y="5317211"/>
          <a:ext cx="1533747" cy="1319363"/>
        </p:xfrm>
        <a:graphic>
          <a:graphicData uri="http://schemas.openxmlformats.org/drawingml/2006/chart">
            <c:chart xmlns:c="http://schemas.openxmlformats.org/drawingml/2006/chart" xmlns:r="http://schemas.openxmlformats.org/officeDocument/2006/relationships" r:id="rId9"/>
          </a:graphicData>
        </a:graphic>
      </p:graphicFrame>
      <p:sp>
        <p:nvSpPr>
          <p:cNvPr id="62" name="Rectángulo 61">
            <a:extLst>
              <a:ext uri="{FF2B5EF4-FFF2-40B4-BE49-F238E27FC236}">
                <a16:creationId xmlns:a16="http://schemas.microsoft.com/office/drawing/2014/main" id="{F1952642-957E-4405-986B-F5E124DF619C}"/>
              </a:ext>
            </a:extLst>
          </p:cNvPr>
          <p:cNvSpPr/>
          <p:nvPr/>
        </p:nvSpPr>
        <p:spPr>
          <a:xfrm>
            <a:off x="11068357" y="5636788"/>
            <a:ext cx="1123643" cy="646331"/>
          </a:xfrm>
          <a:prstGeom prst="rect">
            <a:avLst/>
          </a:prstGeom>
        </p:spPr>
        <p:txBody>
          <a:bodyPr wrap="square">
            <a:spAutoFit/>
          </a:bodyPr>
          <a:lstStyle/>
          <a:p>
            <a:pPr algn="ctr"/>
            <a:r>
              <a:rPr lang="es-ES_tradnl" sz="1200" b="1" dirty="0"/>
              <a:t>Lector solo en</a:t>
            </a:r>
            <a:br>
              <a:rPr lang="es-ES_tradnl" sz="1200" b="1" dirty="0"/>
            </a:br>
            <a:r>
              <a:rPr lang="es-ES_tradnl" sz="1200" b="1" dirty="0"/>
              <a:t>papel</a:t>
            </a:r>
          </a:p>
        </p:txBody>
      </p:sp>
      <p:sp>
        <p:nvSpPr>
          <p:cNvPr id="63" name="Rectángulo 62">
            <a:extLst>
              <a:ext uri="{FF2B5EF4-FFF2-40B4-BE49-F238E27FC236}">
                <a16:creationId xmlns:a16="http://schemas.microsoft.com/office/drawing/2014/main" id="{D3E45566-F62B-4586-B6B2-982FD108F21A}"/>
              </a:ext>
            </a:extLst>
          </p:cNvPr>
          <p:cNvSpPr/>
          <p:nvPr/>
        </p:nvSpPr>
        <p:spPr>
          <a:xfrm>
            <a:off x="9312526" y="5940684"/>
            <a:ext cx="752129" cy="461665"/>
          </a:xfrm>
          <a:prstGeom prst="rect">
            <a:avLst/>
          </a:prstGeom>
        </p:spPr>
        <p:txBody>
          <a:bodyPr wrap="square">
            <a:spAutoFit/>
          </a:bodyPr>
          <a:lstStyle/>
          <a:p>
            <a:r>
              <a:rPr lang="es-ES_tradnl" sz="1200" b="1" dirty="0" err="1"/>
              <a:t>LectorDigital</a:t>
            </a:r>
            <a:endParaRPr lang="es-ES_tradnl" sz="1200" b="1" dirty="0"/>
          </a:p>
        </p:txBody>
      </p:sp>
      <p:sp>
        <p:nvSpPr>
          <p:cNvPr id="64" name="Rectángulo 63">
            <a:extLst>
              <a:ext uri="{FF2B5EF4-FFF2-40B4-BE49-F238E27FC236}">
                <a16:creationId xmlns:a16="http://schemas.microsoft.com/office/drawing/2014/main" id="{82E3F066-952D-4569-BD2B-9AEDD27938B5}"/>
              </a:ext>
            </a:extLst>
          </p:cNvPr>
          <p:cNvSpPr/>
          <p:nvPr/>
        </p:nvSpPr>
        <p:spPr>
          <a:xfrm>
            <a:off x="199053" y="6140739"/>
            <a:ext cx="1901371" cy="261610"/>
          </a:xfrm>
          <a:prstGeom prst="rect">
            <a:avLst/>
          </a:prstGeom>
        </p:spPr>
        <p:txBody>
          <a:bodyPr wrap="square">
            <a:spAutoFit/>
          </a:bodyPr>
          <a:lstStyle/>
          <a:p>
            <a:pPr algn="r" fontAlgn="ctr"/>
            <a:r>
              <a:rPr lang="es-ES" sz="1050" dirty="0">
                <a:solidFill>
                  <a:srgbClr val="205E43"/>
                </a:solidFill>
                <a:latin typeface="Verdana" panose="020B0604030504040204" pitchFamily="34" charset="0"/>
                <a:ea typeface="Verdana" panose="020B0604030504040204" pitchFamily="34" charset="0"/>
                <a:cs typeface="Verdana" panose="020B0604030504040204" pitchFamily="34" charset="0"/>
              </a:rPr>
              <a:t>(último libro leído)</a:t>
            </a:r>
          </a:p>
        </p:txBody>
      </p:sp>
      <p:sp>
        <p:nvSpPr>
          <p:cNvPr id="80" name="Rectangle 126">
            <a:extLst>
              <a:ext uri="{FF2B5EF4-FFF2-40B4-BE49-F238E27FC236}">
                <a16:creationId xmlns:a16="http://schemas.microsoft.com/office/drawing/2014/main" id="{B847E27C-02A0-4F86-BD76-5A96B3B9F463}"/>
              </a:ext>
            </a:extLst>
          </p:cNvPr>
          <p:cNvSpPr>
            <a:spLocks noChangeArrowheads="1"/>
          </p:cNvSpPr>
          <p:nvPr/>
        </p:nvSpPr>
        <p:spPr bwMode="auto">
          <a:xfrm>
            <a:off x="5611694" y="183199"/>
            <a:ext cx="6310298" cy="584775"/>
          </a:xfrm>
          <a:prstGeom prst="rect">
            <a:avLst/>
          </a:prstGeom>
          <a:noFill/>
          <a:ln w="9525">
            <a:noFill/>
            <a:miter lim="800000"/>
            <a:headEnd/>
            <a:tailEnd/>
          </a:ln>
        </p:spPr>
        <p:txBody>
          <a:bodyPr wrap="square">
            <a:spAutoFit/>
          </a:bodyPr>
          <a:lstStyle/>
          <a:p>
            <a:pPr algn="ctr">
              <a:spcBef>
                <a:spcPct val="20000"/>
              </a:spcBef>
              <a:spcAft>
                <a:spcPts val="200"/>
              </a:spcAft>
            </a:pPr>
            <a:r>
              <a:rPr lang="es-ES" sz="1600" dirty="0">
                <a:ea typeface="Verdana" panose="020B0604030504040204" pitchFamily="34" charset="0"/>
                <a:cs typeface="Verdana" panose="020B0604030504040204" pitchFamily="34" charset="0"/>
              </a:rPr>
              <a:t>A medida que aumenta la edad se reduce notablemente la proporción de lectores frecuentes de libros en tiempo libre</a:t>
            </a:r>
          </a:p>
        </p:txBody>
      </p:sp>
      <p:sp>
        <p:nvSpPr>
          <p:cNvPr id="41" name="CuadroTexto 40">
            <a:extLst>
              <a:ext uri="{FF2B5EF4-FFF2-40B4-BE49-F238E27FC236}">
                <a16:creationId xmlns:a16="http://schemas.microsoft.com/office/drawing/2014/main" id="{B264963E-F4BA-486C-95CD-75739D0A4191}"/>
              </a:ext>
            </a:extLst>
          </p:cNvPr>
          <p:cNvSpPr txBox="1"/>
          <p:nvPr/>
        </p:nvSpPr>
        <p:spPr>
          <a:xfrm>
            <a:off x="9971926" y="6561189"/>
            <a:ext cx="114076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srgbClr val="C00000"/>
                </a:solidFill>
                <a:effectLst/>
                <a:uLnTx/>
                <a:uFillTx/>
                <a:latin typeface="Verdana"/>
                <a:ea typeface="Roboto" pitchFamily="2" charset="0"/>
                <a:cs typeface="+mn-cs"/>
              </a:rPr>
              <a:t>* Base reducida</a:t>
            </a:r>
            <a:endParaRPr kumimoji="0" lang="es-ES" sz="800" i="0" u="none" strike="noStrike" kern="1200" cap="none" spc="0" normalizeH="0" baseline="0" noProof="0" dirty="0">
              <a:ln>
                <a:noFill/>
              </a:ln>
              <a:solidFill>
                <a:srgbClr val="C00000"/>
              </a:solidFill>
              <a:effectLst/>
              <a:uLnTx/>
              <a:uFillTx/>
              <a:latin typeface="Verdana"/>
              <a:ea typeface="Roboto" pitchFamily="2" charset="0"/>
              <a:cs typeface="+mn-cs"/>
            </a:endParaRPr>
          </a:p>
        </p:txBody>
      </p:sp>
    </p:spTree>
    <p:extLst>
      <p:ext uri="{BB962C8B-B14F-4D97-AF65-F5344CB8AC3E}">
        <p14:creationId xmlns:p14="http://schemas.microsoft.com/office/powerpoint/2010/main" val="70399609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 name="7 Gráfico">
            <a:extLst>
              <a:ext uri="{FF2B5EF4-FFF2-40B4-BE49-F238E27FC236}">
                <a16:creationId xmlns:a16="http://schemas.microsoft.com/office/drawing/2014/main" id="{67A612B0-A8D6-42E5-9680-814688918AE7}"/>
              </a:ext>
            </a:extLst>
          </p:cNvPr>
          <p:cNvGraphicFramePr/>
          <p:nvPr>
            <p:extLst>
              <p:ext uri="{D42A27DB-BD31-4B8C-83A1-F6EECF244321}">
                <p14:modId xmlns:p14="http://schemas.microsoft.com/office/powerpoint/2010/main" val="800960823"/>
              </p:ext>
            </p:extLst>
          </p:nvPr>
        </p:nvGraphicFramePr>
        <p:xfrm>
          <a:off x="217520" y="4165901"/>
          <a:ext cx="3653718" cy="207441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5" name="7 Gráfico">
            <a:extLst>
              <a:ext uri="{FF2B5EF4-FFF2-40B4-BE49-F238E27FC236}">
                <a16:creationId xmlns:a16="http://schemas.microsoft.com/office/drawing/2014/main" id="{74D415CE-0D38-4BC2-A6A5-4E5988D1382A}"/>
              </a:ext>
            </a:extLst>
          </p:cNvPr>
          <p:cNvGraphicFramePr/>
          <p:nvPr>
            <p:extLst>
              <p:ext uri="{D42A27DB-BD31-4B8C-83A1-F6EECF244321}">
                <p14:modId xmlns:p14="http://schemas.microsoft.com/office/powerpoint/2010/main" val="4248282029"/>
              </p:ext>
            </p:extLst>
          </p:nvPr>
        </p:nvGraphicFramePr>
        <p:xfrm>
          <a:off x="4313141" y="4183842"/>
          <a:ext cx="3653718" cy="20744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9" name="7 Gráfico">
            <a:extLst>
              <a:ext uri="{FF2B5EF4-FFF2-40B4-BE49-F238E27FC236}">
                <a16:creationId xmlns:a16="http://schemas.microsoft.com/office/drawing/2014/main" id="{E9A4D35C-38A5-4EB2-B6E0-C80C3E2D5C58}"/>
              </a:ext>
            </a:extLst>
          </p:cNvPr>
          <p:cNvGraphicFramePr/>
          <p:nvPr>
            <p:extLst>
              <p:ext uri="{D42A27DB-BD31-4B8C-83A1-F6EECF244321}">
                <p14:modId xmlns:p14="http://schemas.microsoft.com/office/powerpoint/2010/main" val="3509880696"/>
              </p:ext>
            </p:extLst>
          </p:nvPr>
        </p:nvGraphicFramePr>
        <p:xfrm>
          <a:off x="8394169" y="4148797"/>
          <a:ext cx="3653718" cy="2074417"/>
        </p:xfrm>
        <a:graphic>
          <a:graphicData uri="http://schemas.openxmlformats.org/drawingml/2006/chart">
            <c:chart xmlns:c="http://schemas.openxmlformats.org/drawingml/2006/chart" xmlns:r="http://schemas.openxmlformats.org/officeDocument/2006/relationships" r:id="rId4"/>
          </a:graphicData>
        </a:graphic>
      </p:graphicFrame>
      <p:sp>
        <p:nvSpPr>
          <p:cNvPr id="62" name="Rectángulo 61">
            <a:extLst>
              <a:ext uri="{FF2B5EF4-FFF2-40B4-BE49-F238E27FC236}">
                <a16:creationId xmlns:a16="http://schemas.microsoft.com/office/drawing/2014/main" id="{2F07D901-92AF-4152-86C8-85FABF64B5D4}"/>
              </a:ext>
            </a:extLst>
          </p:cNvPr>
          <p:cNvSpPr/>
          <p:nvPr/>
        </p:nvSpPr>
        <p:spPr>
          <a:xfrm>
            <a:off x="4718071" y="0"/>
            <a:ext cx="7473930" cy="912958"/>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arcador de número de diapositiva 1">
            <a:extLst>
              <a:ext uri="{FF2B5EF4-FFF2-40B4-BE49-F238E27FC236}">
                <a16:creationId xmlns:a16="http://schemas.microsoft.com/office/drawing/2014/main" id="{0121819A-57F3-4BEB-BC32-82D8E4BF120F}"/>
              </a:ext>
            </a:extLst>
          </p:cNvPr>
          <p:cNvSpPr>
            <a:spLocks noGrp="1"/>
          </p:cNvSpPr>
          <p:nvPr>
            <p:ph type="sldNum" sz="quarter" idx="12"/>
          </p:nvPr>
        </p:nvSpPr>
        <p:spPr/>
        <p:txBody>
          <a:bodyPr/>
          <a:lstStyle/>
          <a:p>
            <a:fld id="{1A85DD5C-56C3-43D9-A91F-D75BD50A17B5}" type="slidenum">
              <a:rPr lang="es-ES_tradnl" smtClean="0"/>
              <a:pPr/>
              <a:t>113</a:t>
            </a:fld>
            <a:endParaRPr lang="es-ES_tradnl" dirty="0"/>
          </a:p>
        </p:txBody>
      </p:sp>
      <p:cxnSp>
        <p:nvCxnSpPr>
          <p:cNvPr id="36" name="Conector recto 35">
            <a:extLst>
              <a:ext uri="{FF2B5EF4-FFF2-40B4-BE49-F238E27FC236}">
                <a16:creationId xmlns:a16="http://schemas.microsoft.com/office/drawing/2014/main" id="{2BC03A39-9CDD-42A7-876B-92E96138CFD6}"/>
              </a:ext>
            </a:extLst>
          </p:cNvPr>
          <p:cNvCxnSpPr>
            <a:cxnSpLocks/>
          </p:cNvCxnSpPr>
          <p:nvPr/>
        </p:nvCxnSpPr>
        <p:spPr>
          <a:xfrm>
            <a:off x="4103359" y="1076132"/>
            <a:ext cx="0" cy="5356924"/>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FF650EC4-E37B-4DD8-8D3C-31FACF328AD4}"/>
              </a:ext>
            </a:extLst>
          </p:cNvPr>
          <p:cNvCxnSpPr>
            <a:cxnSpLocks/>
          </p:cNvCxnSpPr>
          <p:nvPr/>
        </p:nvCxnSpPr>
        <p:spPr>
          <a:xfrm>
            <a:off x="8145705" y="1049633"/>
            <a:ext cx="0" cy="5356924"/>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7" name="Object 4">
            <a:extLst>
              <a:ext uri="{FF2B5EF4-FFF2-40B4-BE49-F238E27FC236}">
                <a16:creationId xmlns:a16="http://schemas.microsoft.com/office/drawing/2014/main" id="{C8E3739F-81A3-4093-A870-230ED0F927D1}"/>
              </a:ext>
            </a:extLst>
          </p:cNvPr>
          <p:cNvGraphicFramePr>
            <a:graphicFrameLocks noChangeAspect="1"/>
          </p:cNvGraphicFramePr>
          <p:nvPr>
            <p:extLst>
              <p:ext uri="{D42A27DB-BD31-4B8C-83A1-F6EECF244321}">
                <p14:modId xmlns:p14="http://schemas.microsoft.com/office/powerpoint/2010/main" val="4112667862"/>
              </p:ext>
            </p:extLst>
          </p:nvPr>
        </p:nvGraphicFramePr>
        <p:xfrm>
          <a:off x="810587" y="2055773"/>
          <a:ext cx="2011222" cy="1730098"/>
        </p:xfrm>
        <a:graphic>
          <a:graphicData uri="http://schemas.openxmlformats.org/drawingml/2006/chart">
            <c:chart xmlns:c="http://schemas.openxmlformats.org/drawingml/2006/chart" xmlns:r="http://schemas.openxmlformats.org/officeDocument/2006/relationships" r:id="rId5"/>
          </a:graphicData>
        </a:graphic>
      </p:graphicFrame>
      <p:sp>
        <p:nvSpPr>
          <p:cNvPr id="19" name="17 Rectángulo">
            <a:extLst>
              <a:ext uri="{FF2B5EF4-FFF2-40B4-BE49-F238E27FC236}">
                <a16:creationId xmlns:a16="http://schemas.microsoft.com/office/drawing/2014/main" id="{D696DFA4-6ED4-46F1-8592-93A202ACE3E8}"/>
              </a:ext>
            </a:extLst>
          </p:cNvPr>
          <p:cNvSpPr>
            <a:spLocks noChangeArrowheads="1"/>
          </p:cNvSpPr>
          <p:nvPr/>
        </p:nvSpPr>
        <p:spPr bwMode="auto">
          <a:xfrm>
            <a:off x="52297" y="2465989"/>
            <a:ext cx="955694" cy="553998"/>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lang="es-ES" sz="1000" b="1" i="0" u="none" strike="noStrike" kern="1200" baseline="0">
                <a:solidFill>
                  <a:prstClr val="black">
                    <a:lumMod val="75000"/>
                    <a:lumOff val="25000"/>
                  </a:prstClr>
                </a:solidFill>
                <a:latin typeface="+mn-lt"/>
                <a:ea typeface="+mn-ea"/>
                <a:cs typeface="+mn-cs"/>
              </a:defRPr>
            </a:pPr>
            <a:r>
              <a:rPr kumimoji="0" lang="es-ES" sz="1000" b="1" i="0" u="none" strike="noStrike" kern="1200" cap="none" spc="0" normalizeH="0" baseline="0" noProof="0" dirty="0">
                <a:ln>
                  <a:noFill/>
                </a:ln>
                <a:solidFill>
                  <a:prstClr val="black">
                    <a:lumMod val="75000"/>
                    <a:lumOff val="25000"/>
                  </a:prstClr>
                </a:solidFill>
                <a:effectLst/>
                <a:uLnTx/>
                <a:uFillTx/>
                <a:latin typeface="Verdana"/>
              </a:rPr>
              <a:t>No lector en soporte digital</a:t>
            </a:r>
          </a:p>
        </p:txBody>
      </p:sp>
      <p:sp>
        <p:nvSpPr>
          <p:cNvPr id="21" name="17 Rectángulo">
            <a:extLst>
              <a:ext uri="{FF2B5EF4-FFF2-40B4-BE49-F238E27FC236}">
                <a16:creationId xmlns:a16="http://schemas.microsoft.com/office/drawing/2014/main" id="{B3E20332-6DF3-44FF-8C95-083C73DFA7D6}"/>
              </a:ext>
            </a:extLst>
          </p:cNvPr>
          <p:cNvSpPr>
            <a:spLocks noChangeArrowheads="1"/>
          </p:cNvSpPr>
          <p:nvPr/>
        </p:nvSpPr>
        <p:spPr bwMode="auto">
          <a:xfrm>
            <a:off x="2427462" y="2716582"/>
            <a:ext cx="1524486" cy="830997"/>
          </a:xfrm>
          <a:prstGeom prst="rect">
            <a:avLst/>
          </a:prstGeom>
        </p:spPr>
        <p:txBody>
          <a:bodyPr wrap="square">
            <a:spAutoFit/>
          </a:bodyPr>
          <a:lstStyle/>
          <a:p>
            <a:pPr algn="ctr"/>
            <a:r>
              <a:rPr lang="es-ES" sz="1600" b="1" dirty="0">
                <a:solidFill>
                  <a:prstClr val="black">
                    <a:lumMod val="75000"/>
                    <a:lumOff val="25000"/>
                  </a:prstClr>
                </a:solidFill>
                <a:ea typeface="Verdana" panose="020B0604030504040204" pitchFamily="34" charset="0"/>
                <a:cs typeface="Verdana" panose="020B0604030504040204" pitchFamily="34" charset="0"/>
              </a:rPr>
              <a:t>Lector en soporte digital</a:t>
            </a:r>
          </a:p>
        </p:txBody>
      </p:sp>
      <p:pic>
        <p:nvPicPr>
          <p:cNvPr id="23" name="Picture 2" descr="https://d30y9cdsu7xlg0.cloudfront.net/png/207089-200.png">
            <a:extLst>
              <a:ext uri="{FF2B5EF4-FFF2-40B4-BE49-F238E27FC236}">
                <a16:creationId xmlns:a16="http://schemas.microsoft.com/office/drawing/2014/main" id="{E404A8B7-EAF9-4B27-A587-AC57C9A18727}"/>
              </a:ext>
            </a:extLst>
          </p:cNvPr>
          <p:cNvPicPr>
            <a:picLocks noChangeAspect="1" noChangeArrowheads="1"/>
          </p:cNvPicPr>
          <p:nvPr/>
        </p:nvPicPr>
        <p:blipFill>
          <a:blip r:embed="rId6" cstate="print">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2977216" y="2361996"/>
            <a:ext cx="385505" cy="385505"/>
          </a:xfrm>
          <a:prstGeom prst="rect">
            <a:avLst/>
          </a:prstGeom>
          <a:noFill/>
          <a:extLst>
            <a:ext uri="{909E8E84-426E-40DD-AFC4-6F175D3DCCD1}">
              <a14:hiddenFill xmlns:a14="http://schemas.microsoft.com/office/drawing/2010/main">
                <a:solidFill>
                  <a:srgbClr val="FFFFFF"/>
                </a:solidFill>
              </a14:hiddenFill>
            </a:ext>
          </a:extLst>
        </p:spPr>
      </p:pic>
      <p:sp>
        <p:nvSpPr>
          <p:cNvPr id="25" name="Rectángulo 24">
            <a:extLst>
              <a:ext uri="{FF2B5EF4-FFF2-40B4-BE49-F238E27FC236}">
                <a16:creationId xmlns:a16="http://schemas.microsoft.com/office/drawing/2014/main" id="{60A6EFF8-91B7-4BCC-ACEA-D55713071B35}"/>
              </a:ext>
            </a:extLst>
          </p:cNvPr>
          <p:cNvSpPr/>
          <p:nvPr/>
        </p:nvSpPr>
        <p:spPr>
          <a:xfrm>
            <a:off x="2360425" y="3527056"/>
            <a:ext cx="1692743" cy="430887"/>
          </a:xfrm>
          <a:prstGeom prst="rect">
            <a:avLst/>
          </a:prstGeom>
        </p:spPr>
        <p:txBody>
          <a:bodyPr wrap="square">
            <a:spAutoFit/>
          </a:bodyPr>
          <a:lstStyle/>
          <a:p>
            <a:pPr algn="ctr"/>
            <a:r>
              <a:rPr lang="es-ES" sz="1050" dirty="0">
                <a:solidFill>
                  <a:prstClr val="black">
                    <a:lumMod val="75000"/>
                    <a:lumOff val="25000"/>
                  </a:prstClr>
                </a:solidFill>
                <a:ea typeface="Verdana" panose="020B0604030504040204" pitchFamily="34" charset="0"/>
                <a:cs typeface="Verdana" panose="020B0604030504040204" pitchFamily="34" charset="0"/>
              </a:rPr>
              <a:t>(con frecuencia al menos trimestral)</a:t>
            </a:r>
          </a:p>
        </p:txBody>
      </p:sp>
      <p:graphicFrame>
        <p:nvGraphicFramePr>
          <p:cNvPr id="27" name="Object 4">
            <a:extLst>
              <a:ext uri="{FF2B5EF4-FFF2-40B4-BE49-F238E27FC236}">
                <a16:creationId xmlns:a16="http://schemas.microsoft.com/office/drawing/2014/main" id="{6B921D20-7136-4EB9-9C56-65497E000B46}"/>
              </a:ext>
            </a:extLst>
          </p:cNvPr>
          <p:cNvGraphicFramePr>
            <a:graphicFrameLocks noChangeAspect="1"/>
          </p:cNvGraphicFramePr>
          <p:nvPr>
            <p:extLst>
              <p:ext uri="{D42A27DB-BD31-4B8C-83A1-F6EECF244321}">
                <p14:modId xmlns:p14="http://schemas.microsoft.com/office/powerpoint/2010/main" val="2758747891"/>
              </p:ext>
            </p:extLst>
          </p:nvPr>
        </p:nvGraphicFramePr>
        <p:xfrm>
          <a:off x="4986127" y="2112747"/>
          <a:ext cx="2011222" cy="1730098"/>
        </p:xfrm>
        <a:graphic>
          <a:graphicData uri="http://schemas.openxmlformats.org/drawingml/2006/chart">
            <c:chart xmlns:c="http://schemas.openxmlformats.org/drawingml/2006/chart" xmlns:r="http://schemas.openxmlformats.org/officeDocument/2006/relationships" r:id="rId7"/>
          </a:graphicData>
        </a:graphic>
      </p:graphicFrame>
      <p:sp>
        <p:nvSpPr>
          <p:cNvPr id="29" name="17 Rectángulo">
            <a:extLst>
              <a:ext uri="{FF2B5EF4-FFF2-40B4-BE49-F238E27FC236}">
                <a16:creationId xmlns:a16="http://schemas.microsoft.com/office/drawing/2014/main" id="{8F94B2D4-EA03-451E-B3AA-DC514DBD0C8F}"/>
              </a:ext>
            </a:extLst>
          </p:cNvPr>
          <p:cNvSpPr>
            <a:spLocks noChangeArrowheads="1"/>
          </p:cNvSpPr>
          <p:nvPr/>
        </p:nvSpPr>
        <p:spPr bwMode="auto">
          <a:xfrm>
            <a:off x="4329337" y="2046157"/>
            <a:ext cx="1466490" cy="400110"/>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lang="es-ES" sz="1000" b="1" i="0" u="none" strike="noStrike" kern="1200" baseline="0">
                <a:solidFill>
                  <a:prstClr val="black">
                    <a:lumMod val="75000"/>
                    <a:lumOff val="25000"/>
                  </a:prstClr>
                </a:solidFill>
                <a:latin typeface="+mn-lt"/>
                <a:ea typeface="+mn-ea"/>
                <a:cs typeface="+mn-cs"/>
              </a:defRPr>
            </a:pPr>
            <a:r>
              <a:rPr kumimoji="0" lang="es-ES" sz="1000" b="1" i="0" u="none" strike="noStrike" kern="1200" cap="none" spc="0" normalizeH="0" baseline="0" noProof="0" dirty="0">
                <a:ln>
                  <a:noFill/>
                </a:ln>
                <a:solidFill>
                  <a:prstClr val="black">
                    <a:lumMod val="75000"/>
                    <a:lumOff val="25000"/>
                  </a:prstClr>
                </a:solidFill>
                <a:effectLst/>
                <a:uLnTx/>
                <a:uFillTx/>
                <a:latin typeface="Verdana"/>
              </a:rPr>
              <a:t>No lector en soporte digital</a:t>
            </a:r>
          </a:p>
        </p:txBody>
      </p:sp>
      <p:sp>
        <p:nvSpPr>
          <p:cNvPr id="32" name="Rectángulo 31">
            <a:extLst>
              <a:ext uri="{FF2B5EF4-FFF2-40B4-BE49-F238E27FC236}">
                <a16:creationId xmlns:a16="http://schemas.microsoft.com/office/drawing/2014/main" id="{89A37B94-12A7-4D0F-85C9-D1D0A28E5916}"/>
              </a:ext>
            </a:extLst>
          </p:cNvPr>
          <p:cNvSpPr/>
          <p:nvPr/>
        </p:nvSpPr>
        <p:spPr>
          <a:xfrm>
            <a:off x="6521056" y="3529442"/>
            <a:ext cx="1692743" cy="430887"/>
          </a:xfrm>
          <a:prstGeom prst="rect">
            <a:avLst/>
          </a:prstGeom>
        </p:spPr>
        <p:txBody>
          <a:bodyPr wrap="square">
            <a:spAutoFit/>
          </a:bodyPr>
          <a:lstStyle/>
          <a:p>
            <a:pPr algn="ctr"/>
            <a:r>
              <a:rPr lang="es-ES" sz="1050" dirty="0">
                <a:solidFill>
                  <a:prstClr val="black">
                    <a:lumMod val="75000"/>
                    <a:lumOff val="25000"/>
                  </a:prstClr>
                </a:solidFill>
                <a:ea typeface="Verdana" panose="020B0604030504040204" pitchFamily="34" charset="0"/>
                <a:cs typeface="Verdana" panose="020B0604030504040204" pitchFamily="34" charset="0"/>
              </a:rPr>
              <a:t>(con frecuencia al menos trimestral)</a:t>
            </a:r>
          </a:p>
        </p:txBody>
      </p:sp>
      <p:sp>
        <p:nvSpPr>
          <p:cNvPr id="3" name="Flecha: hacia abajo 2">
            <a:extLst>
              <a:ext uri="{FF2B5EF4-FFF2-40B4-BE49-F238E27FC236}">
                <a16:creationId xmlns:a16="http://schemas.microsoft.com/office/drawing/2014/main" id="{B611ACE0-68BC-4393-9052-7B7D9342D079}"/>
              </a:ext>
            </a:extLst>
          </p:cNvPr>
          <p:cNvSpPr/>
          <p:nvPr/>
        </p:nvSpPr>
        <p:spPr>
          <a:xfrm>
            <a:off x="2869833" y="3982532"/>
            <a:ext cx="484632" cy="381904"/>
          </a:xfrm>
          <a:prstGeom prst="downArrow">
            <a:avLst/>
          </a:prstGeom>
          <a:solidFill>
            <a:schemeClr val="accent4">
              <a:lumMod val="10000"/>
              <a:lumOff val="90000"/>
            </a:schemeClr>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37" name="Object 4">
            <a:extLst>
              <a:ext uri="{FF2B5EF4-FFF2-40B4-BE49-F238E27FC236}">
                <a16:creationId xmlns:a16="http://schemas.microsoft.com/office/drawing/2014/main" id="{3DEC72D6-E45D-451C-A0FA-42996D143492}"/>
              </a:ext>
            </a:extLst>
          </p:cNvPr>
          <p:cNvGraphicFramePr>
            <a:graphicFrameLocks noChangeAspect="1"/>
          </p:cNvGraphicFramePr>
          <p:nvPr>
            <p:extLst>
              <p:ext uri="{D42A27DB-BD31-4B8C-83A1-F6EECF244321}">
                <p14:modId xmlns:p14="http://schemas.microsoft.com/office/powerpoint/2010/main" val="3432671145"/>
              </p:ext>
            </p:extLst>
          </p:nvPr>
        </p:nvGraphicFramePr>
        <p:xfrm>
          <a:off x="9136916" y="2024213"/>
          <a:ext cx="2011222" cy="1730098"/>
        </p:xfrm>
        <a:graphic>
          <a:graphicData uri="http://schemas.openxmlformats.org/drawingml/2006/chart">
            <c:chart xmlns:c="http://schemas.openxmlformats.org/drawingml/2006/chart" xmlns:r="http://schemas.openxmlformats.org/officeDocument/2006/relationships" r:id="rId8"/>
          </a:graphicData>
        </a:graphic>
      </p:graphicFrame>
      <p:sp>
        <p:nvSpPr>
          <p:cNvPr id="39" name="17 Rectángulo">
            <a:extLst>
              <a:ext uri="{FF2B5EF4-FFF2-40B4-BE49-F238E27FC236}">
                <a16:creationId xmlns:a16="http://schemas.microsoft.com/office/drawing/2014/main" id="{7F508D1F-A487-4703-9C46-057B7AFCE679}"/>
              </a:ext>
            </a:extLst>
          </p:cNvPr>
          <p:cNvSpPr>
            <a:spLocks noChangeArrowheads="1"/>
          </p:cNvSpPr>
          <p:nvPr/>
        </p:nvSpPr>
        <p:spPr bwMode="auto">
          <a:xfrm>
            <a:off x="8138196" y="2134880"/>
            <a:ext cx="1466490" cy="400110"/>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lang="es-ES" sz="1000" b="1" i="0" u="none" strike="noStrike" kern="1200" baseline="0">
                <a:solidFill>
                  <a:prstClr val="black">
                    <a:lumMod val="75000"/>
                    <a:lumOff val="25000"/>
                  </a:prstClr>
                </a:solidFill>
                <a:latin typeface="+mn-lt"/>
                <a:ea typeface="+mn-ea"/>
                <a:cs typeface="+mn-cs"/>
              </a:defRPr>
            </a:pPr>
            <a:r>
              <a:rPr kumimoji="0" lang="es-ES" sz="1000" b="1" i="0" u="none" strike="noStrike" kern="1200" cap="none" spc="0" normalizeH="0" baseline="0" noProof="0" dirty="0">
                <a:ln>
                  <a:noFill/>
                </a:ln>
                <a:solidFill>
                  <a:prstClr val="black">
                    <a:lumMod val="75000"/>
                    <a:lumOff val="25000"/>
                  </a:prstClr>
                </a:solidFill>
                <a:effectLst/>
                <a:uLnTx/>
                <a:uFillTx/>
                <a:latin typeface="Verdana"/>
              </a:rPr>
              <a:t>No lector en soporte digital</a:t>
            </a:r>
          </a:p>
        </p:txBody>
      </p:sp>
      <p:sp>
        <p:nvSpPr>
          <p:cNvPr id="42" name="Rectángulo 41">
            <a:extLst>
              <a:ext uri="{FF2B5EF4-FFF2-40B4-BE49-F238E27FC236}">
                <a16:creationId xmlns:a16="http://schemas.microsoft.com/office/drawing/2014/main" id="{3BEA8548-50DF-4173-B57F-F2201D68BC3C}"/>
              </a:ext>
            </a:extLst>
          </p:cNvPr>
          <p:cNvSpPr/>
          <p:nvPr/>
        </p:nvSpPr>
        <p:spPr>
          <a:xfrm>
            <a:off x="10587503" y="3529442"/>
            <a:ext cx="1692743" cy="430887"/>
          </a:xfrm>
          <a:prstGeom prst="rect">
            <a:avLst/>
          </a:prstGeom>
        </p:spPr>
        <p:txBody>
          <a:bodyPr wrap="square">
            <a:spAutoFit/>
          </a:bodyPr>
          <a:lstStyle/>
          <a:p>
            <a:pPr algn="ctr"/>
            <a:r>
              <a:rPr lang="es-ES" sz="1050" dirty="0">
                <a:solidFill>
                  <a:prstClr val="black">
                    <a:lumMod val="75000"/>
                    <a:lumOff val="25000"/>
                  </a:prstClr>
                </a:solidFill>
                <a:ea typeface="Verdana" panose="020B0604030504040204" pitchFamily="34" charset="0"/>
                <a:cs typeface="Verdana" panose="020B0604030504040204" pitchFamily="34" charset="0"/>
              </a:rPr>
              <a:t>(con frecuencia al menos trimestral)</a:t>
            </a:r>
          </a:p>
        </p:txBody>
      </p:sp>
      <p:sp>
        <p:nvSpPr>
          <p:cNvPr id="51" name="CuadroTexto 50">
            <a:extLst>
              <a:ext uri="{FF2B5EF4-FFF2-40B4-BE49-F238E27FC236}">
                <a16:creationId xmlns:a16="http://schemas.microsoft.com/office/drawing/2014/main" id="{4E025FDA-70A8-484E-A572-B210B3E65F4D}"/>
              </a:ext>
            </a:extLst>
          </p:cNvPr>
          <p:cNvSpPr txBox="1"/>
          <p:nvPr/>
        </p:nvSpPr>
        <p:spPr>
          <a:xfrm>
            <a:off x="51014" y="4324962"/>
            <a:ext cx="238723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lang="es-ES" sz="800" b="1" dirty="0">
                <a:solidFill>
                  <a:srgbClr val="002060"/>
                </a:solidFill>
                <a:latin typeface="Verdana"/>
                <a:ea typeface="Roboto" pitchFamily="2" charset="0"/>
              </a:rPr>
              <a:t>lector en soporte </a:t>
            </a:r>
            <a:r>
              <a:rPr lang="es-ES" sz="800" b="1" dirty="0">
                <a:solidFill>
                  <a:srgbClr val="002060"/>
                </a:solidFill>
                <a:latin typeface="Verdana"/>
              </a:rPr>
              <a:t>digital: 119</a:t>
            </a:r>
          </a:p>
        </p:txBody>
      </p:sp>
      <p:sp>
        <p:nvSpPr>
          <p:cNvPr id="54" name="CuadroTexto 53">
            <a:extLst>
              <a:ext uri="{FF2B5EF4-FFF2-40B4-BE49-F238E27FC236}">
                <a16:creationId xmlns:a16="http://schemas.microsoft.com/office/drawing/2014/main" id="{DD8C004E-9DA0-4FF4-BC7D-A26A48A8C778}"/>
              </a:ext>
            </a:extLst>
          </p:cNvPr>
          <p:cNvSpPr txBox="1"/>
          <p:nvPr/>
        </p:nvSpPr>
        <p:spPr>
          <a:xfrm>
            <a:off x="4106567" y="4260972"/>
            <a:ext cx="254408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lang="es-ES" sz="800" b="1" dirty="0">
                <a:solidFill>
                  <a:srgbClr val="002060"/>
                </a:solidFill>
                <a:latin typeface="Verdana"/>
                <a:ea typeface="Roboto" pitchFamily="2" charset="0"/>
              </a:rPr>
              <a:t>lector en soporte digital</a:t>
            </a:r>
            <a:r>
              <a:rPr kumimoji="0" lang="es-ES" sz="800" b="1" i="0" u="none" strike="noStrike" kern="1200" cap="none" spc="0" normalizeH="0" baseline="0" noProof="0" dirty="0">
                <a:ln>
                  <a:noFill/>
                </a:ln>
                <a:solidFill>
                  <a:srgbClr val="002060"/>
                </a:solidFill>
                <a:effectLst/>
                <a:uLnTx/>
                <a:uFillTx/>
                <a:latin typeface="Verdana"/>
                <a:ea typeface="Roboto" pitchFamily="2" charset="0"/>
                <a:cs typeface="+mn-cs"/>
              </a:rPr>
              <a:t>: 112</a:t>
            </a:r>
            <a:endParaRPr kumimoji="0" lang="es-ES" sz="8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55" name="CuadroTexto 54">
            <a:extLst>
              <a:ext uri="{FF2B5EF4-FFF2-40B4-BE49-F238E27FC236}">
                <a16:creationId xmlns:a16="http://schemas.microsoft.com/office/drawing/2014/main" id="{5DEFB2D6-5BD6-45EF-8F7C-360702181015}"/>
              </a:ext>
            </a:extLst>
          </p:cNvPr>
          <p:cNvSpPr txBox="1"/>
          <p:nvPr/>
        </p:nvSpPr>
        <p:spPr>
          <a:xfrm>
            <a:off x="8246088" y="4260972"/>
            <a:ext cx="2421653"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lang="es-ES" sz="800" b="1" dirty="0">
                <a:solidFill>
                  <a:srgbClr val="002060"/>
                </a:solidFill>
                <a:latin typeface="Verdana"/>
                <a:ea typeface="Roboto" pitchFamily="2" charset="0"/>
              </a:rPr>
              <a:t>lector en soporte digital</a:t>
            </a:r>
            <a:r>
              <a:rPr kumimoji="0" lang="es-ES" sz="800" b="1" i="0" u="none" strike="noStrike" kern="1200" cap="none" spc="0" normalizeH="0" baseline="0" noProof="0" dirty="0">
                <a:ln>
                  <a:noFill/>
                </a:ln>
                <a:solidFill>
                  <a:srgbClr val="002060"/>
                </a:solidFill>
                <a:effectLst/>
                <a:uLnTx/>
                <a:uFillTx/>
                <a:latin typeface="Verdana"/>
                <a:ea typeface="Roboto" pitchFamily="2" charset="0"/>
                <a:cs typeface="+mn-cs"/>
              </a:rPr>
              <a:t>: 3.677</a:t>
            </a:r>
            <a:endParaRPr kumimoji="0" lang="es-ES" sz="8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grpSp>
        <p:nvGrpSpPr>
          <p:cNvPr id="52" name="Grupo 51">
            <a:extLst>
              <a:ext uri="{FF2B5EF4-FFF2-40B4-BE49-F238E27FC236}">
                <a16:creationId xmlns:a16="http://schemas.microsoft.com/office/drawing/2014/main" id="{84ACFC27-9707-4939-A40C-925F012EE147}"/>
              </a:ext>
            </a:extLst>
          </p:cNvPr>
          <p:cNvGrpSpPr/>
          <p:nvPr/>
        </p:nvGrpSpPr>
        <p:grpSpPr>
          <a:xfrm>
            <a:off x="13994" y="338081"/>
            <a:ext cx="352718" cy="409153"/>
            <a:chOff x="-439941" y="1441848"/>
            <a:chExt cx="1905000" cy="2209801"/>
          </a:xfrm>
        </p:grpSpPr>
        <p:pic>
          <p:nvPicPr>
            <p:cNvPr id="53" name="Picture 2" descr="https://d30y9cdsu7xlg0.cloudfront.net/png/207089-200.png">
              <a:extLst>
                <a:ext uri="{FF2B5EF4-FFF2-40B4-BE49-F238E27FC236}">
                  <a16:creationId xmlns:a16="http://schemas.microsoft.com/office/drawing/2014/main" id="{F3EFB2CD-84A7-4A0F-A8B9-70A4F389CBFB}"/>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39941" y="1746649"/>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descr="https://d30y9cdsu7xlg0.cloudfront.net/png/13215-200.png">
              <a:extLst>
                <a:ext uri="{FF2B5EF4-FFF2-40B4-BE49-F238E27FC236}">
                  <a16:creationId xmlns:a16="http://schemas.microsoft.com/office/drawing/2014/main" id="{5985008E-54D3-49B7-8D20-F708C88BCBE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6200" y="1441848"/>
              <a:ext cx="1119173" cy="1119173"/>
            </a:xfrm>
            <a:prstGeom prst="rect">
              <a:avLst/>
            </a:prstGeom>
            <a:noFill/>
            <a:extLst>
              <a:ext uri="{909E8E84-426E-40DD-AFC4-6F175D3DCCD1}">
                <a14:hiddenFill xmlns:a14="http://schemas.microsoft.com/office/drawing/2010/main">
                  <a:solidFill>
                    <a:srgbClr val="FFFFFF"/>
                  </a:solidFill>
                </a14:hiddenFill>
              </a:ext>
            </a:extLst>
          </p:spPr>
        </p:pic>
      </p:grpSp>
      <p:sp>
        <p:nvSpPr>
          <p:cNvPr id="60" name="Rectangle 3">
            <a:extLst>
              <a:ext uri="{FF2B5EF4-FFF2-40B4-BE49-F238E27FC236}">
                <a16:creationId xmlns:a16="http://schemas.microsoft.com/office/drawing/2014/main" id="{7E0AB102-42F9-4EB1-A73D-B6D497C65482}"/>
              </a:ext>
            </a:extLst>
          </p:cNvPr>
          <p:cNvSpPr>
            <a:spLocks noChangeArrowheads="1"/>
          </p:cNvSpPr>
          <p:nvPr/>
        </p:nvSpPr>
        <p:spPr bwMode="auto">
          <a:xfrm>
            <a:off x="282570" y="133282"/>
            <a:ext cx="4003411" cy="365125"/>
          </a:xfrm>
          <a:prstGeom prst="rect">
            <a:avLst/>
          </a:prstGeom>
        </p:spPr>
        <p:txBody>
          <a:bodyPr vert="horz" lIns="91440" tIns="45720" rIns="91440" bIns="45720" rtlCol="0" anchor="ctr">
            <a:normAutofit fontScale="97500"/>
          </a:bodyPr>
          <a:lstStyle/>
          <a:p>
            <a:pPr lvl="0">
              <a:lnSpc>
                <a:spcPct val="90000"/>
              </a:lnSpc>
              <a:spcBef>
                <a:spcPts val="600"/>
              </a:spcBef>
            </a:pPr>
            <a:r>
              <a:rPr lang="es-ES" sz="16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adolescentes</a:t>
            </a:r>
          </a:p>
        </p:txBody>
      </p:sp>
      <p:sp>
        <p:nvSpPr>
          <p:cNvPr id="61" name="Rectangle 3">
            <a:extLst>
              <a:ext uri="{FF2B5EF4-FFF2-40B4-BE49-F238E27FC236}">
                <a16:creationId xmlns:a16="http://schemas.microsoft.com/office/drawing/2014/main" id="{A43C570B-9D70-4D43-BC81-D2CDF31B5455}"/>
              </a:ext>
            </a:extLst>
          </p:cNvPr>
          <p:cNvSpPr>
            <a:spLocks noChangeArrowheads="1"/>
          </p:cNvSpPr>
          <p:nvPr/>
        </p:nvSpPr>
        <p:spPr bwMode="auto">
          <a:xfrm>
            <a:off x="270008" y="270985"/>
            <a:ext cx="4657509" cy="655125"/>
          </a:xfrm>
          <a:prstGeom prst="rect">
            <a:avLst/>
          </a:prstGeom>
        </p:spPr>
        <p:txBody>
          <a:bodyPr vert="horz" lIns="91440" tIns="45720" rIns="91440" bIns="45720" rtlCol="0" anchor="ctr">
            <a:noAutofit/>
          </a:bodyPr>
          <a:lstStyle/>
          <a:p>
            <a:pPr lvl="0">
              <a:lnSpc>
                <a:spcPct val="90000"/>
              </a:lnSpc>
              <a:spcBef>
                <a:spcPts val="600"/>
              </a:spcBef>
              <a:defRPr/>
            </a:pPr>
            <a:r>
              <a:rPr lang="es-ES" sz="24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Lectura en soporte digital</a:t>
            </a:r>
          </a:p>
        </p:txBody>
      </p:sp>
      <p:sp>
        <p:nvSpPr>
          <p:cNvPr id="63" name="Rectangle 126">
            <a:extLst>
              <a:ext uri="{FF2B5EF4-FFF2-40B4-BE49-F238E27FC236}">
                <a16:creationId xmlns:a16="http://schemas.microsoft.com/office/drawing/2014/main" id="{C74AE9EF-AE7B-4A60-88B9-AF8CFCF21AAE}"/>
              </a:ext>
            </a:extLst>
          </p:cNvPr>
          <p:cNvSpPr>
            <a:spLocks noChangeArrowheads="1"/>
          </p:cNvSpPr>
          <p:nvPr/>
        </p:nvSpPr>
        <p:spPr bwMode="auto">
          <a:xfrm>
            <a:off x="4751350" y="189089"/>
            <a:ext cx="7158080" cy="523220"/>
          </a:xfrm>
          <a:prstGeom prst="rect">
            <a:avLst/>
          </a:prstGeom>
          <a:noFill/>
          <a:ln w="9525">
            <a:noFill/>
            <a:miter lim="800000"/>
            <a:headEnd/>
            <a:tailEnd/>
          </a:ln>
        </p:spPr>
        <p:txBody>
          <a:bodyPr wrap="square">
            <a:spAutoFit/>
          </a:bodyPr>
          <a:lstStyle/>
          <a:p>
            <a:pPr algn="just">
              <a:spcBef>
                <a:spcPct val="20000"/>
              </a:spcBef>
              <a:spcAft>
                <a:spcPts val="600"/>
              </a:spcAft>
            </a:pPr>
            <a:r>
              <a:rPr lang="es-ES" sz="1400" dirty="0">
                <a:ea typeface="Verdana" panose="020B0604030504040204" pitchFamily="34" charset="0"/>
                <a:cs typeface="Verdana" panose="020B0604030504040204" pitchFamily="34" charset="0"/>
              </a:rPr>
              <a:t>Nueve de cada diez de los adolescentes que están entre los 15 y 18 años leen algún tipo de contenido en soporte digital, especialmente webs y RRSS</a:t>
            </a:r>
          </a:p>
        </p:txBody>
      </p:sp>
      <p:sp>
        <p:nvSpPr>
          <p:cNvPr id="64" name="Rectangle 5">
            <a:extLst>
              <a:ext uri="{FF2B5EF4-FFF2-40B4-BE49-F238E27FC236}">
                <a16:creationId xmlns:a16="http://schemas.microsoft.com/office/drawing/2014/main" id="{589BB4F5-BAB1-45E8-BE9F-8F66879C4D2F}"/>
              </a:ext>
            </a:extLst>
          </p:cNvPr>
          <p:cNvSpPr>
            <a:spLocks noChangeArrowheads="1"/>
          </p:cNvSpPr>
          <p:nvPr/>
        </p:nvSpPr>
        <p:spPr bwMode="auto">
          <a:xfrm>
            <a:off x="662473" y="1161733"/>
            <a:ext cx="2880000" cy="355600"/>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DE 10 A 14 AÑOS</a:t>
            </a:r>
          </a:p>
        </p:txBody>
      </p:sp>
      <p:sp>
        <p:nvSpPr>
          <p:cNvPr id="65" name="Rectangle 5">
            <a:extLst>
              <a:ext uri="{FF2B5EF4-FFF2-40B4-BE49-F238E27FC236}">
                <a16:creationId xmlns:a16="http://schemas.microsoft.com/office/drawing/2014/main" id="{86F54B87-9EC0-4C0D-98B7-8F1DAD7690CD}"/>
              </a:ext>
            </a:extLst>
          </p:cNvPr>
          <p:cNvSpPr>
            <a:spLocks noChangeArrowheads="1"/>
          </p:cNvSpPr>
          <p:nvPr/>
        </p:nvSpPr>
        <p:spPr bwMode="auto">
          <a:xfrm>
            <a:off x="4760536" y="1161733"/>
            <a:ext cx="2880000" cy="355600"/>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DE 15 A 18 AÑOS</a:t>
            </a:r>
          </a:p>
        </p:txBody>
      </p:sp>
      <p:sp>
        <p:nvSpPr>
          <p:cNvPr id="68" name="Rectangle 5">
            <a:extLst>
              <a:ext uri="{FF2B5EF4-FFF2-40B4-BE49-F238E27FC236}">
                <a16:creationId xmlns:a16="http://schemas.microsoft.com/office/drawing/2014/main" id="{CEA30FE7-0D4F-4FEB-B150-7DF4128501AE}"/>
              </a:ext>
            </a:extLst>
          </p:cNvPr>
          <p:cNvSpPr>
            <a:spLocks noChangeArrowheads="1"/>
          </p:cNvSpPr>
          <p:nvPr/>
        </p:nvSpPr>
        <p:spPr bwMode="auto">
          <a:xfrm>
            <a:off x="8723899" y="1179082"/>
            <a:ext cx="2880000" cy="347496"/>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MAYORES DE 18 AÑOS</a:t>
            </a:r>
          </a:p>
        </p:txBody>
      </p:sp>
      <p:sp>
        <p:nvSpPr>
          <p:cNvPr id="71" name="17 Rectángulo">
            <a:extLst>
              <a:ext uri="{FF2B5EF4-FFF2-40B4-BE49-F238E27FC236}">
                <a16:creationId xmlns:a16="http://schemas.microsoft.com/office/drawing/2014/main" id="{7F9A7EED-D3A6-4F1D-88B5-CCBBB0E21FC5}"/>
              </a:ext>
            </a:extLst>
          </p:cNvPr>
          <p:cNvSpPr>
            <a:spLocks noChangeArrowheads="1"/>
          </p:cNvSpPr>
          <p:nvPr/>
        </p:nvSpPr>
        <p:spPr bwMode="auto">
          <a:xfrm>
            <a:off x="6650660" y="2716582"/>
            <a:ext cx="1524486" cy="830997"/>
          </a:xfrm>
          <a:prstGeom prst="rect">
            <a:avLst/>
          </a:prstGeom>
        </p:spPr>
        <p:txBody>
          <a:bodyPr wrap="square">
            <a:spAutoFit/>
          </a:bodyPr>
          <a:lstStyle/>
          <a:p>
            <a:pPr algn="ctr"/>
            <a:r>
              <a:rPr lang="es-ES" sz="1600" b="1" dirty="0">
                <a:solidFill>
                  <a:prstClr val="black">
                    <a:lumMod val="75000"/>
                    <a:lumOff val="25000"/>
                  </a:prstClr>
                </a:solidFill>
                <a:ea typeface="Verdana" panose="020B0604030504040204" pitchFamily="34" charset="0"/>
                <a:cs typeface="Verdana" panose="020B0604030504040204" pitchFamily="34" charset="0"/>
              </a:rPr>
              <a:t>Lector en soporte digital</a:t>
            </a:r>
          </a:p>
        </p:txBody>
      </p:sp>
      <p:pic>
        <p:nvPicPr>
          <p:cNvPr id="72" name="Picture 2" descr="https://d30y9cdsu7xlg0.cloudfront.net/png/207089-200.png">
            <a:extLst>
              <a:ext uri="{FF2B5EF4-FFF2-40B4-BE49-F238E27FC236}">
                <a16:creationId xmlns:a16="http://schemas.microsoft.com/office/drawing/2014/main" id="{9E6805F7-7420-4204-8615-7DDB9F1FB336}"/>
              </a:ext>
            </a:extLst>
          </p:cNvPr>
          <p:cNvPicPr>
            <a:picLocks noChangeAspect="1" noChangeArrowheads="1"/>
          </p:cNvPicPr>
          <p:nvPr/>
        </p:nvPicPr>
        <p:blipFill>
          <a:blip r:embed="rId6" cstate="print">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7200414" y="2361996"/>
            <a:ext cx="385505" cy="385505"/>
          </a:xfrm>
          <a:prstGeom prst="rect">
            <a:avLst/>
          </a:prstGeom>
          <a:noFill/>
          <a:extLst>
            <a:ext uri="{909E8E84-426E-40DD-AFC4-6F175D3DCCD1}">
              <a14:hiddenFill xmlns:a14="http://schemas.microsoft.com/office/drawing/2010/main">
                <a:solidFill>
                  <a:srgbClr val="FFFFFF"/>
                </a:solidFill>
              </a14:hiddenFill>
            </a:ext>
          </a:extLst>
        </p:spPr>
      </p:pic>
      <p:sp>
        <p:nvSpPr>
          <p:cNvPr id="73" name="17 Rectángulo">
            <a:extLst>
              <a:ext uri="{FF2B5EF4-FFF2-40B4-BE49-F238E27FC236}">
                <a16:creationId xmlns:a16="http://schemas.microsoft.com/office/drawing/2014/main" id="{32C87444-040C-4456-9C37-A179D25DBE91}"/>
              </a:ext>
            </a:extLst>
          </p:cNvPr>
          <p:cNvSpPr>
            <a:spLocks noChangeArrowheads="1"/>
          </p:cNvSpPr>
          <p:nvPr/>
        </p:nvSpPr>
        <p:spPr bwMode="auto">
          <a:xfrm>
            <a:off x="10777345" y="2716582"/>
            <a:ext cx="1524486" cy="830997"/>
          </a:xfrm>
          <a:prstGeom prst="rect">
            <a:avLst/>
          </a:prstGeom>
        </p:spPr>
        <p:txBody>
          <a:bodyPr wrap="square">
            <a:spAutoFit/>
          </a:bodyPr>
          <a:lstStyle/>
          <a:p>
            <a:pPr algn="ctr"/>
            <a:r>
              <a:rPr lang="es-ES" sz="1600" b="1" dirty="0">
                <a:solidFill>
                  <a:prstClr val="black">
                    <a:lumMod val="75000"/>
                    <a:lumOff val="25000"/>
                  </a:prstClr>
                </a:solidFill>
                <a:ea typeface="Verdana" panose="020B0604030504040204" pitchFamily="34" charset="0"/>
                <a:cs typeface="Verdana" panose="020B0604030504040204" pitchFamily="34" charset="0"/>
              </a:rPr>
              <a:t>Lector en soporte digital</a:t>
            </a:r>
          </a:p>
        </p:txBody>
      </p:sp>
      <p:pic>
        <p:nvPicPr>
          <p:cNvPr id="74" name="Picture 2" descr="https://d30y9cdsu7xlg0.cloudfront.net/png/207089-200.png">
            <a:extLst>
              <a:ext uri="{FF2B5EF4-FFF2-40B4-BE49-F238E27FC236}">
                <a16:creationId xmlns:a16="http://schemas.microsoft.com/office/drawing/2014/main" id="{2A1E7DC9-5161-431A-9B7E-01905E629DB8}"/>
              </a:ext>
            </a:extLst>
          </p:cNvPr>
          <p:cNvPicPr>
            <a:picLocks noChangeAspect="1" noChangeArrowheads="1"/>
          </p:cNvPicPr>
          <p:nvPr/>
        </p:nvPicPr>
        <p:blipFill>
          <a:blip r:embed="rId6" cstate="print">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11327099" y="2361996"/>
            <a:ext cx="385505" cy="385505"/>
          </a:xfrm>
          <a:prstGeom prst="rect">
            <a:avLst/>
          </a:prstGeom>
          <a:noFill/>
          <a:extLst>
            <a:ext uri="{909E8E84-426E-40DD-AFC4-6F175D3DCCD1}">
              <a14:hiddenFill xmlns:a14="http://schemas.microsoft.com/office/drawing/2010/main">
                <a:solidFill>
                  <a:srgbClr val="FFFFFF"/>
                </a:solidFill>
              </a14:hiddenFill>
            </a:ext>
          </a:extLst>
        </p:spPr>
      </p:pic>
      <p:sp>
        <p:nvSpPr>
          <p:cNvPr id="75" name="Flecha: hacia abajo 74">
            <a:extLst>
              <a:ext uri="{FF2B5EF4-FFF2-40B4-BE49-F238E27FC236}">
                <a16:creationId xmlns:a16="http://schemas.microsoft.com/office/drawing/2014/main" id="{F129E7EC-BC43-43F9-9420-6A52F7B56C11}"/>
              </a:ext>
            </a:extLst>
          </p:cNvPr>
          <p:cNvSpPr/>
          <p:nvPr/>
        </p:nvSpPr>
        <p:spPr>
          <a:xfrm>
            <a:off x="7143236" y="3982532"/>
            <a:ext cx="484632" cy="381904"/>
          </a:xfrm>
          <a:prstGeom prst="downArrow">
            <a:avLst/>
          </a:prstGeom>
          <a:solidFill>
            <a:schemeClr val="accent4">
              <a:lumMod val="10000"/>
              <a:lumOff val="90000"/>
            </a:schemeClr>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6" name="Flecha: hacia abajo 75">
            <a:extLst>
              <a:ext uri="{FF2B5EF4-FFF2-40B4-BE49-F238E27FC236}">
                <a16:creationId xmlns:a16="http://schemas.microsoft.com/office/drawing/2014/main" id="{6604C29A-E867-4E8A-A410-171EAA390D3B}"/>
              </a:ext>
            </a:extLst>
          </p:cNvPr>
          <p:cNvSpPr/>
          <p:nvPr/>
        </p:nvSpPr>
        <p:spPr>
          <a:xfrm>
            <a:off x="11191558" y="3982532"/>
            <a:ext cx="484632" cy="381904"/>
          </a:xfrm>
          <a:prstGeom prst="downArrow">
            <a:avLst/>
          </a:prstGeom>
          <a:solidFill>
            <a:schemeClr val="accent4">
              <a:lumMod val="10000"/>
              <a:lumOff val="90000"/>
            </a:schemeClr>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4" name="Grupo 3">
            <a:extLst>
              <a:ext uri="{FF2B5EF4-FFF2-40B4-BE49-F238E27FC236}">
                <a16:creationId xmlns:a16="http://schemas.microsoft.com/office/drawing/2014/main" id="{EC1B83F5-7A5E-4CE7-9AF5-65B031AA3E25}"/>
              </a:ext>
            </a:extLst>
          </p:cNvPr>
          <p:cNvGrpSpPr/>
          <p:nvPr/>
        </p:nvGrpSpPr>
        <p:grpSpPr>
          <a:xfrm>
            <a:off x="366712" y="6018615"/>
            <a:ext cx="3349707" cy="361214"/>
            <a:chOff x="366712" y="6177239"/>
            <a:chExt cx="3349707" cy="361214"/>
          </a:xfrm>
          <a:solidFill>
            <a:schemeClr val="bg1"/>
          </a:solidFill>
        </p:grpSpPr>
        <p:pic>
          <p:nvPicPr>
            <p:cNvPr id="77" name="Imagen 76">
              <a:extLst>
                <a:ext uri="{FF2B5EF4-FFF2-40B4-BE49-F238E27FC236}">
                  <a16:creationId xmlns:a16="http://schemas.microsoft.com/office/drawing/2014/main" id="{ECB87ADF-E8E5-4658-883A-F9487331A57F}"/>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1896353" y="6241877"/>
              <a:ext cx="257173" cy="257173"/>
            </a:xfrm>
            <a:prstGeom prst="rect">
              <a:avLst/>
            </a:prstGeom>
            <a:grpFill/>
          </p:spPr>
        </p:pic>
        <p:pic>
          <p:nvPicPr>
            <p:cNvPr id="78" name="Imagen 77">
              <a:extLst>
                <a:ext uri="{FF2B5EF4-FFF2-40B4-BE49-F238E27FC236}">
                  <a16:creationId xmlns:a16="http://schemas.microsoft.com/office/drawing/2014/main" id="{FAEF40FA-9D17-45A9-82DC-651DB0D426A7}"/>
                </a:ext>
              </a:extLst>
            </p:cNvPr>
            <p:cNvPicPr>
              <a:picLocks noChangeAspect="1"/>
            </p:cNvPicPr>
            <p:nvPr/>
          </p:nvPicPr>
          <p:blipFill>
            <a:blip r:embed="rId12" cstate="email">
              <a:extLst>
                <a:ext uri="{28A0092B-C50C-407E-A947-70E740481C1C}">
                  <a14:useLocalDpi xmlns:a14="http://schemas.microsoft.com/office/drawing/2010/main" val="0"/>
                </a:ext>
              </a:extLst>
            </a:blip>
            <a:stretch>
              <a:fillRect/>
            </a:stretch>
          </p:blipFill>
          <p:spPr>
            <a:xfrm>
              <a:off x="1378516" y="6241877"/>
              <a:ext cx="257173" cy="257173"/>
            </a:xfrm>
            <a:prstGeom prst="rect">
              <a:avLst/>
            </a:prstGeom>
            <a:grpFill/>
          </p:spPr>
        </p:pic>
        <p:pic>
          <p:nvPicPr>
            <p:cNvPr id="79" name="Imagen 78">
              <a:extLst>
                <a:ext uri="{FF2B5EF4-FFF2-40B4-BE49-F238E27FC236}">
                  <a16:creationId xmlns:a16="http://schemas.microsoft.com/office/drawing/2014/main" id="{6303EF0D-B805-43D2-8A6C-F70DFF702686}"/>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b="17474"/>
            <a:stretch/>
          </p:blipFill>
          <p:spPr>
            <a:xfrm>
              <a:off x="2378120" y="6241877"/>
              <a:ext cx="311629" cy="257173"/>
            </a:xfrm>
            <a:prstGeom prst="rect">
              <a:avLst/>
            </a:prstGeom>
            <a:grpFill/>
          </p:spPr>
        </p:pic>
        <p:pic>
          <p:nvPicPr>
            <p:cNvPr id="80" name="Imagen 79">
              <a:extLst>
                <a:ext uri="{FF2B5EF4-FFF2-40B4-BE49-F238E27FC236}">
                  <a16:creationId xmlns:a16="http://schemas.microsoft.com/office/drawing/2014/main" id="{011DD28D-D816-4A09-B2EC-D641EF417059}"/>
                </a:ext>
              </a:extLst>
            </p:cNvPr>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2885027" y="6202474"/>
              <a:ext cx="335979" cy="335979"/>
            </a:xfrm>
            <a:prstGeom prst="rect">
              <a:avLst/>
            </a:prstGeom>
            <a:grpFill/>
          </p:spPr>
        </p:pic>
        <p:pic>
          <p:nvPicPr>
            <p:cNvPr id="81" name="Imagen 80">
              <a:extLst>
                <a:ext uri="{FF2B5EF4-FFF2-40B4-BE49-F238E27FC236}">
                  <a16:creationId xmlns:a16="http://schemas.microsoft.com/office/drawing/2014/main" id="{D588B3BA-DE59-4C08-BE64-00A6D8D136E8}"/>
                </a:ext>
              </a:extLst>
            </p:cNvPr>
            <p:cNvPicPr>
              <a:picLocks noChangeAspect="1"/>
            </p:cNvPicPr>
            <p:nvPr/>
          </p:nvPicPr>
          <p:blipFill rotWithShape="1">
            <a:blip r:embed="rId15" cstate="print">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rcRect b="-1"/>
            <a:stretch/>
          </p:blipFill>
          <p:spPr>
            <a:xfrm>
              <a:off x="366712" y="6241877"/>
              <a:ext cx="240398" cy="257173"/>
            </a:xfrm>
            <a:prstGeom prst="rect">
              <a:avLst/>
            </a:prstGeom>
            <a:grpFill/>
          </p:spPr>
        </p:pic>
        <p:pic>
          <p:nvPicPr>
            <p:cNvPr id="82" name="Picture 2" descr="https://d30y9cdsu7xlg0.cloudfront.net/png/937597-200.png">
              <a:extLst>
                <a:ext uri="{FF2B5EF4-FFF2-40B4-BE49-F238E27FC236}">
                  <a16:creationId xmlns:a16="http://schemas.microsoft.com/office/drawing/2014/main" id="{560D9F4C-C676-4B94-93A9-363F9B8C3B2F}"/>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460376" y="6242442"/>
              <a:ext cx="256043" cy="256043"/>
            </a:xfrm>
            <a:prstGeom prst="rect">
              <a:avLst/>
            </a:prstGeom>
            <a:grpFill/>
          </p:spPr>
        </p:pic>
        <p:grpSp>
          <p:nvGrpSpPr>
            <p:cNvPr id="83" name="Grupo 82">
              <a:extLst>
                <a:ext uri="{FF2B5EF4-FFF2-40B4-BE49-F238E27FC236}">
                  <a16:creationId xmlns:a16="http://schemas.microsoft.com/office/drawing/2014/main" id="{57AA26EC-FCD2-47AD-ABEA-2ED12326D97D}"/>
                </a:ext>
              </a:extLst>
            </p:cNvPr>
            <p:cNvGrpSpPr/>
            <p:nvPr/>
          </p:nvGrpSpPr>
          <p:grpSpPr>
            <a:xfrm>
              <a:off x="854946" y="6177239"/>
              <a:ext cx="275734" cy="340849"/>
              <a:chOff x="5377766" y="2476500"/>
              <a:chExt cx="1541077" cy="1905000"/>
            </a:xfrm>
            <a:grpFill/>
          </p:grpSpPr>
          <p:pic>
            <p:nvPicPr>
              <p:cNvPr id="84" name="Picture 4" descr="https://d30y9cdsu7xlg0.cloudfront.net/png/7677-200.png">
                <a:extLst>
                  <a:ext uri="{FF2B5EF4-FFF2-40B4-BE49-F238E27FC236}">
                    <a16:creationId xmlns:a16="http://schemas.microsoft.com/office/drawing/2014/main" id="{D99AF94E-CA3B-4FE4-89EA-1DCFE7E1A49B}"/>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grpFill/>
            </p:spPr>
          </p:pic>
          <p:pic>
            <p:nvPicPr>
              <p:cNvPr id="85" name="Picture 2" descr="https://d30y9cdsu7xlg0.cloudfront.net/png/113878-200.png">
                <a:extLst>
                  <a:ext uri="{FF2B5EF4-FFF2-40B4-BE49-F238E27FC236}">
                    <a16:creationId xmlns:a16="http://schemas.microsoft.com/office/drawing/2014/main" id="{F910E468-5066-4D9A-8F35-58577A2AB1FD}"/>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grpFill/>
            </p:spPr>
          </p:pic>
        </p:grpSp>
      </p:grpSp>
      <p:grpSp>
        <p:nvGrpSpPr>
          <p:cNvPr id="86" name="Grupo 85">
            <a:extLst>
              <a:ext uri="{FF2B5EF4-FFF2-40B4-BE49-F238E27FC236}">
                <a16:creationId xmlns:a16="http://schemas.microsoft.com/office/drawing/2014/main" id="{689BE0D4-EED2-4B84-BA7B-8987398D1BD0}"/>
              </a:ext>
            </a:extLst>
          </p:cNvPr>
          <p:cNvGrpSpPr/>
          <p:nvPr/>
        </p:nvGrpSpPr>
        <p:grpSpPr>
          <a:xfrm>
            <a:off x="4477672" y="6018615"/>
            <a:ext cx="3349707" cy="361214"/>
            <a:chOff x="366712" y="6177239"/>
            <a:chExt cx="3349707" cy="361214"/>
          </a:xfrm>
          <a:solidFill>
            <a:schemeClr val="bg1"/>
          </a:solidFill>
        </p:grpSpPr>
        <p:pic>
          <p:nvPicPr>
            <p:cNvPr id="87" name="Imagen 86">
              <a:extLst>
                <a:ext uri="{FF2B5EF4-FFF2-40B4-BE49-F238E27FC236}">
                  <a16:creationId xmlns:a16="http://schemas.microsoft.com/office/drawing/2014/main" id="{0EF38F62-4CAD-4182-A680-1F1C067B8452}"/>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1896353" y="6241877"/>
              <a:ext cx="257173" cy="257173"/>
            </a:xfrm>
            <a:prstGeom prst="rect">
              <a:avLst/>
            </a:prstGeom>
            <a:grpFill/>
          </p:spPr>
        </p:pic>
        <p:pic>
          <p:nvPicPr>
            <p:cNvPr id="88" name="Imagen 87">
              <a:extLst>
                <a:ext uri="{FF2B5EF4-FFF2-40B4-BE49-F238E27FC236}">
                  <a16:creationId xmlns:a16="http://schemas.microsoft.com/office/drawing/2014/main" id="{933AF322-E7EF-4384-9F53-F4B5043A3E49}"/>
                </a:ext>
              </a:extLst>
            </p:cNvPr>
            <p:cNvPicPr>
              <a:picLocks noChangeAspect="1"/>
            </p:cNvPicPr>
            <p:nvPr/>
          </p:nvPicPr>
          <p:blipFill>
            <a:blip r:embed="rId12" cstate="email">
              <a:extLst>
                <a:ext uri="{28A0092B-C50C-407E-A947-70E740481C1C}">
                  <a14:useLocalDpi xmlns:a14="http://schemas.microsoft.com/office/drawing/2010/main" val="0"/>
                </a:ext>
              </a:extLst>
            </a:blip>
            <a:stretch>
              <a:fillRect/>
            </a:stretch>
          </p:blipFill>
          <p:spPr>
            <a:xfrm>
              <a:off x="1378516" y="6241877"/>
              <a:ext cx="257173" cy="257173"/>
            </a:xfrm>
            <a:prstGeom prst="rect">
              <a:avLst/>
            </a:prstGeom>
            <a:grpFill/>
          </p:spPr>
        </p:pic>
        <p:pic>
          <p:nvPicPr>
            <p:cNvPr id="89" name="Imagen 88">
              <a:extLst>
                <a:ext uri="{FF2B5EF4-FFF2-40B4-BE49-F238E27FC236}">
                  <a16:creationId xmlns:a16="http://schemas.microsoft.com/office/drawing/2014/main" id="{289635AE-1195-4106-940E-62AB7B58AEAB}"/>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b="17474"/>
            <a:stretch/>
          </p:blipFill>
          <p:spPr>
            <a:xfrm>
              <a:off x="2378120" y="6241877"/>
              <a:ext cx="311629" cy="257173"/>
            </a:xfrm>
            <a:prstGeom prst="rect">
              <a:avLst/>
            </a:prstGeom>
            <a:grpFill/>
          </p:spPr>
        </p:pic>
        <p:pic>
          <p:nvPicPr>
            <p:cNvPr id="90" name="Imagen 89">
              <a:extLst>
                <a:ext uri="{FF2B5EF4-FFF2-40B4-BE49-F238E27FC236}">
                  <a16:creationId xmlns:a16="http://schemas.microsoft.com/office/drawing/2014/main" id="{EBEB4AEF-C291-41AD-8850-FE477D665F0F}"/>
                </a:ext>
              </a:extLst>
            </p:cNvPr>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2885027" y="6202474"/>
              <a:ext cx="335979" cy="335979"/>
            </a:xfrm>
            <a:prstGeom prst="rect">
              <a:avLst/>
            </a:prstGeom>
            <a:grpFill/>
          </p:spPr>
        </p:pic>
        <p:pic>
          <p:nvPicPr>
            <p:cNvPr id="91" name="Imagen 90">
              <a:extLst>
                <a:ext uri="{FF2B5EF4-FFF2-40B4-BE49-F238E27FC236}">
                  <a16:creationId xmlns:a16="http://schemas.microsoft.com/office/drawing/2014/main" id="{851392CE-4226-475C-97E3-BF38AB347733}"/>
                </a:ext>
              </a:extLst>
            </p:cNvPr>
            <p:cNvPicPr>
              <a:picLocks noChangeAspect="1"/>
            </p:cNvPicPr>
            <p:nvPr/>
          </p:nvPicPr>
          <p:blipFill rotWithShape="1">
            <a:blip r:embed="rId15" cstate="print">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rcRect b="-1"/>
            <a:stretch/>
          </p:blipFill>
          <p:spPr>
            <a:xfrm>
              <a:off x="366712" y="6241877"/>
              <a:ext cx="240398" cy="257173"/>
            </a:xfrm>
            <a:prstGeom prst="rect">
              <a:avLst/>
            </a:prstGeom>
            <a:grpFill/>
          </p:spPr>
        </p:pic>
        <p:pic>
          <p:nvPicPr>
            <p:cNvPr id="92" name="Picture 2" descr="https://d30y9cdsu7xlg0.cloudfront.net/png/937597-200.png">
              <a:extLst>
                <a:ext uri="{FF2B5EF4-FFF2-40B4-BE49-F238E27FC236}">
                  <a16:creationId xmlns:a16="http://schemas.microsoft.com/office/drawing/2014/main" id="{66A5AE86-B446-45C3-BE6F-EF4990744E09}"/>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460376" y="6242442"/>
              <a:ext cx="256043" cy="256043"/>
            </a:xfrm>
            <a:prstGeom prst="rect">
              <a:avLst/>
            </a:prstGeom>
            <a:grpFill/>
          </p:spPr>
        </p:pic>
        <p:grpSp>
          <p:nvGrpSpPr>
            <p:cNvPr id="93" name="Grupo 92">
              <a:extLst>
                <a:ext uri="{FF2B5EF4-FFF2-40B4-BE49-F238E27FC236}">
                  <a16:creationId xmlns:a16="http://schemas.microsoft.com/office/drawing/2014/main" id="{7936E595-5039-476E-B9C4-9CB3F3908AA8}"/>
                </a:ext>
              </a:extLst>
            </p:cNvPr>
            <p:cNvGrpSpPr/>
            <p:nvPr/>
          </p:nvGrpSpPr>
          <p:grpSpPr>
            <a:xfrm>
              <a:off x="854946" y="6177239"/>
              <a:ext cx="275734" cy="340849"/>
              <a:chOff x="5377766" y="2476500"/>
              <a:chExt cx="1541077" cy="1905000"/>
            </a:xfrm>
            <a:grpFill/>
          </p:grpSpPr>
          <p:pic>
            <p:nvPicPr>
              <p:cNvPr id="94" name="Picture 4" descr="https://d30y9cdsu7xlg0.cloudfront.net/png/7677-200.png">
                <a:extLst>
                  <a:ext uri="{FF2B5EF4-FFF2-40B4-BE49-F238E27FC236}">
                    <a16:creationId xmlns:a16="http://schemas.microsoft.com/office/drawing/2014/main" id="{596E64D2-4F87-4418-BCCE-584C48FCBA2A}"/>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grpFill/>
            </p:spPr>
          </p:pic>
          <p:pic>
            <p:nvPicPr>
              <p:cNvPr id="95" name="Picture 2" descr="https://d30y9cdsu7xlg0.cloudfront.net/png/113878-200.png">
                <a:extLst>
                  <a:ext uri="{FF2B5EF4-FFF2-40B4-BE49-F238E27FC236}">
                    <a16:creationId xmlns:a16="http://schemas.microsoft.com/office/drawing/2014/main" id="{D251CB9E-01B7-4D3A-9D72-2836D06A313C}"/>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grpFill/>
            </p:spPr>
          </p:pic>
        </p:grpSp>
      </p:grpSp>
      <p:grpSp>
        <p:nvGrpSpPr>
          <p:cNvPr id="96" name="Grupo 95">
            <a:extLst>
              <a:ext uri="{FF2B5EF4-FFF2-40B4-BE49-F238E27FC236}">
                <a16:creationId xmlns:a16="http://schemas.microsoft.com/office/drawing/2014/main" id="{C36A700C-588B-42AD-B5C8-C53202661239}"/>
              </a:ext>
            </a:extLst>
          </p:cNvPr>
          <p:cNvGrpSpPr/>
          <p:nvPr/>
        </p:nvGrpSpPr>
        <p:grpSpPr>
          <a:xfrm>
            <a:off x="8530901" y="6018615"/>
            <a:ext cx="3349707" cy="361214"/>
            <a:chOff x="366712" y="6177239"/>
            <a:chExt cx="3349707" cy="361214"/>
          </a:xfrm>
          <a:solidFill>
            <a:schemeClr val="bg1"/>
          </a:solidFill>
        </p:grpSpPr>
        <p:pic>
          <p:nvPicPr>
            <p:cNvPr id="97" name="Imagen 96">
              <a:extLst>
                <a:ext uri="{FF2B5EF4-FFF2-40B4-BE49-F238E27FC236}">
                  <a16:creationId xmlns:a16="http://schemas.microsoft.com/office/drawing/2014/main" id="{40F1DA13-2313-49BB-B26D-390C0BDD6396}"/>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1896353" y="6241877"/>
              <a:ext cx="257173" cy="257173"/>
            </a:xfrm>
            <a:prstGeom prst="rect">
              <a:avLst/>
            </a:prstGeom>
            <a:grpFill/>
          </p:spPr>
        </p:pic>
        <p:pic>
          <p:nvPicPr>
            <p:cNvPr id="98" name="Imagen 97">
              <a:extLst>
                <a:ext uri="{FF2B5EF4-FFF2-40B4-BE49-F238E27FC236}">
                  <a16:creationId xmlns:a16="http://schemas.microsoft.com/office/drawing/2014/main" id="{A044534F-15FE-4FAB-B289-CACE589B34CE}"/>
                </a:ext>
              </a:extLst>
            </p:cNvPr>
            <p:cNvPicPr>
              <a:picLocks noChangeAspect="1"/>
            </p:cNvPicPr>
            <p:nvPr/>
          </p:nvPicPr>
          <p:blipFill>
            <a:blip r:embed="rId12" cstate="email">
              <a:extLst>
                <a:ext uri="{28A0092B-C50C-407E-A947-70E740481C1C}">
                  <a14:useLocalDpi xmlns:a14="http://schemas.microsoft.com/office/drawing/2010/main" val="0"/>
                </a:ext>
              </a:extLst>
            </a:blip>
            <a:stretch>
              <a:fillRect/>
            </a:stretch>
          </p:blipFill>
          <p:spPr>
            <a:xfrm>
              <a:off x="1378516" y="6241877"/>
              <a:ext cx="257173" cy="257173"/>
            </a:xfrm>
            <a:prstGeom prst="rect">
              <a:avLst/>
            </a:prstGeom>
            <a:grpFill/>
          </p:spPr>
        </p:pic>
        <p:pic>
          <p:nvPicPr>
            <p:cNvPr id="99" name="Imagen 98">
              <a:extLst>
                <a:ext uri="{FF2B5EF4-FFF2-40B4-BE49-F238E27FC236}">
                  <a16:creationId xmlns:a16="http://schemas.microsoft.com/office/drawing/2014/main" id="{5D9DE45E-D0C9-42B1-8159-AE7B406AFCE7}"/>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b="17474"/>
            <a:stretch/>
          </p:blipFill>
          <p:spPr>
            <a:xfrm>
              <a:off x="2378120" y="6241877"/>
              <a:ext cx="311629" cy="257173"/>
            </a:xfrm>
            <a:prstGeom prst="rect">
              <a:avLst/>
            </a:prstGeom>
            <a:grpFill/>
          </p:spPr>
        </p:pic>
        <p:pic>
          <p:nvPicPr>
            <p:cNvPr id="100" name="Imagen 99">
              <a:extLst>
                <a:ext uri="{FF2B5EF4-FFF2-40B4-BE49-F238E27FC236}">
                  <a16:creationId xmlns:a16="http://schemas.microsoft.com/office/drawing/2014/main" id="{9CD75C0C-8F09-4B34-8D97-E3BCAFF083B4}"/>
                </a:ext>
              </a:extLst>
            </p:cNvPr>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2885027" y="6202474"/>
              <a:ext cx="335979" cy="335979"/>
            </a:xfrm>
            <a:prstGeom prst="rect">
              <a:avLst/>
            </a:prstGeom>
            <a:grpFill/>
          </p:spPr>
        </p:pic>
        <p:pic>
          <p:nvPicPr>
            <p:cNvPr id="101" name="Imagen 100">
              <a:extLst>
                <a:ext uri="{FF2B5EF4-FFF2-40B4-BE49-F238E27FC236}">
                  <a16:creationId xmlns:a16="http://schemas.microsoft.com/office/drawing/2014/main" id="{8556E354-BA5A-4D64-B2DA-D6EC057B8110}"/>
                </a:ext>
              </a:extLst>
            </p:cNvPr>
            <p:cNvPicPr>
              <a:picLocks noChangeAspect="1"/>
            </p:cNvPicPr>
            <p:nvPr/>
          </p:nvPicPr>
          <p:blipFill rotWithShape="1">
            <a:blip r:embed="rId15" cstate="print">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rcRect b="-1"/>
            <a:stretch/>
          </p:blipFill>
          <p:spPr>
            <a:xfrm>
              <a:off x="366712" y="6241877"/>
              <a:ext cx="240398" cy="257173"/>
            </a:xfrm>
            <a:prstGeom prst="rect">
              <a:avLst/>
            </a:prstGeom>
            <a:grpFill/>
          </p:spPr>
        </p:pic>
        <p:pic>
          <p:nvPicPr>
            <p:cNvPr id="102" name="Picture 2" descr="https://d30y9cdsu7xlg0.cloudfront.net/png/937597-200.png">
              <a:extLst>
                <a:ext uri="{FF2B5EF4-FFF2-40B4-BE49-F238E27FC236}">
                  <a16:creationId xmlns:a16="http://schemas.microsoft.com/office/drawing/2014/main" id="{955B48B1-D943-459A-9CCB-39380ECADD55}"/>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460376" y="6242442"/>
              <a:ext cx="256043" cy="256043"/>
            </a:xfrm>
            <a:prstGeom prst="rect">
              <a:avLst/>
            </a:prstGeom>
            <a:grpFill/>
          </p:spPr>
        </p:pic>
        <p:grpSp>
          <p:nvGrpSpPr>
            <p:cNvPr id="103" name="Grupo 102">
              <a:extLst>
                <a:ext uri="{FF2B5EF4-FFF2-40B4-BE49-F238E27FC236}">
                  <a16:creationId xmlns:a16="http://schemas.microsoft.com/office/drawing/2014/main" id="{F9E93F2E-69AE-4377-BFD2-691AA504A648}"/>
                </a:ext>
              </a:extLst>
            </p:cNvPr>
            <p:cNvGrpSpPr/>
            <p:nvPr/>
          </p:nvGrpSpPr>
          <p:grpSpPr>
            <a:xfrm>
              <a:off x="854946" y="6177239"/>
              <a:ext cx="275734" cy="340849"/>
              <a:chOff x="5377766" y="2476500"/>
              <a:chExt cx="1541077" cy="1905000"/>
            </a:xfrm>
            <a:grpFill/>
          </p:grpSpPr>
          <p:pic>
            <p:nvPicPr>
              <p:cNvPr id="104" name="Picture 4" descr="https://d30y9cdsu7xlg0.cloudfront.net/png/7677-200.png">
                <a:extLst>
                  <a:ext uri="{FF2B5EF4-FFF2-40B4-BE49-F238E27FC236}">
                    <a16:creationId xmlns:a16="http://schemas.microsoft.com/office/drawing/2014/main" id="{C255C9E8-5619-44E0-B66B-E2B4136B9209}"/>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grpFill/>
            </p:spPr>
          </p:pic>
          <p:pic>
            <p:nvPicPr>
              <p:cNvPr id="105" name="Picture 2" descr="https://d30y9cdsu7xlg0.cloudfront.net/png/113878-200.png">
                <a:extLst>
                  <a:ext uri="{FF2B5EF4-FFF2-40B4-BE49-F238E27FC236}">
                    <a16:creationId xmlns:a16="http://schemas.microsoft.com/office/drawing/2014/main" id="{C43E8DBC-E091-4855-B167-B371A8B6B468}"/>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grpFill/>
            </p:spPr>
          </p:pic>
        </p:grpSp>
      </p:grpSp>
      <p:pic>
        <p:nvPicPr>
          <p:cNvPr id="108" name="Imagen 107">
            <a:extLst>
              <a:ext uri="{FF2B5EF4-FFF2-40B4-BE49-F238E27FC236}">
                <a16:creationId xmlns:a16="http://schemas.microsoft.com/office/drawing/2014/main" id="{3A959059-BE53-4188-9655-6C4E05034A1E}"/>
              </a:ext>
            </a:extLst>
          </p:cNvPr>
          <p:cNvPicPr>
            <a:picLocks noChangeAspect="1"/>
          </p:cNvPicPr>
          <p:nvPr/>
        </p:nvPicPr>
        <p:blipFill>
          <a:blip r:embed="rId20" cstate="email">
            <a:duotone>
              <a:schemeClr val="accent2">
                <a:shade val="45000"/>
                <a:satMod val="135000"/>
              </a:schemeClr>
              <a:prstClr val="white"/>
            </a:duotone>
            <a:extLst>
              <a:ext uri="{BEBA8EAE-BF5A-486C-A8C5-ECC9F3942E4B}">
                <a14:imgProps xmlns:a14="http://schemas.microsoft.com/office/drawing/2010/main">
                  <a14:imgLayer r:embed="rId21">
                    <a14:imgEffect>
                      <a14:saturation sat="0"/>
                    </a14:imgEffect>
                  </a14:imgLayer>
                </a14:imgProps>
              </a:ext>
              <a:ext uri="{28A0092B-C50C-407E-A947-70E740481C1C}">
                <a14:useLocalDpi xmlns:a14="http://schemas.microsoft.com/office/drawing/2010/main" val="0"/>
              </a:ext>
            </a:extLst>
          </a:blip>
          <a:stretch>
            <a:fillRect/>
          </a:stretch>
        </p:blipFill>
        <p:spPr>
          <a:xfrm>
            <a:off x="5760556" y="3147398"/>
            <a:ext cx="1058176" cy="400110"/>
          </a:xfrm>
          <a:prstGeom prst="rect">
            <a:avLst/>
          </a:prstGeom>
        </p:spPr>
      </p:pic>
      <p:sp>
        <p:nvSpPr>
          <p:cNvPr id="118" name="CuadroTexto 117">
            <a:extLst>
              <a:ext uri="{FF2B5EF4-FFF2-40B4-BE49-F238E27FC236}">
                <a16:creationId xmlns:a16="http://schemas.microsoft.com/office/drawing/2014/main" id="{E5864869-AF30-4832-B5DC-8079A8BBAF79}"/>
              </a:ext>
            </a:extLst>
          </p:cNvPr>
          <p:cNvSpPr txBox="1"/>
          <p:nvPr/>
        </p:nvSpPr>
        <p:spPr>
          <a:xfrm>
            <a:off x="9971926" y="6561189"/>
            <a:ext cx="114076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srgbClr val="C00000"/>
                </a:solidFill>
                <a:effectLst/>
                <a:uLnTx/>
                <a:uFillTx/>
                <a:latin typeface="Verdana"/>
                <a:ea typeface="Roboto" pitchFamily="2" charset="0"/>
                <a:cs typeface="+mn-cs"/>
              </a:rPr>
              <a:t>* Base reducida</a:t>
            </a:r>
            <a:endParaRPr kumimoji="0" lang="es-ES" sz="800" i="0" u="none" strike="noStrike" kern="1200" cap="none" spc="0" normalizeH="0" baseline="0" noProof="0" dirty="0">
              <a:ln>
                <a:noFill/>
              </a:ln>
              <a:solidFill>
                <a:srgbClr val="C00000"/>
              </a:solidFill>
              <a:effectLst/>
              <a:uLnTx/>
              <a:uFillTx/>
              <a:latin typeface="Verdana"/>
              <a:ea typeface="Roboto" pitchFamily="2" charset="0"/>
              <a:cs typeface="+mn-cs"/>
            </a:endParaRPr>
          </a:p>
        </p:txBody>
      </p:sp>
      <p:sp>
        <p:nvSpPr>
          <p:cNvPr id="106" name="CuadroTexto 105">
            <a:extLst>
              <a:ext uri="{FF2B5EF4-FFF2-40B4-BE49-F238E27FC236}">
                <a16:creationId xmlns:a16="http://schemas.microsoft.com/office/drawing/2014/main" id="{EC22E763-D631-4DFF-BF38-13CECF6B5D73}"/>
              </a:ext>
            </a:extLst>
          </p:cNvPr>
          <p:cNvSpPr txBox="1"/>
          <p:nvPr/>
        </p:nvSpPr>
        <p:spPr>
          <a:xfrm>
            <a:off x="2726401" y="1532615"/>
            <a:ext cx="98921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216</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110" name="CuadroTexto 109">
            <a:extLst>
              <a:ext uri="{FF2B5EF4-FFF2-40B4-BE49-F238E27FC236}">
                <a16:creationId xmlns:a16="http://schemas.microsoft.com/office/drawing/2014/main" id="{C962A2A1-FEF2-449D-9E50-DFC85AF02C28}"/>
              </a:ext>
            </a:extLst>
          </p:cNvPr>
          <p:cNvSpPr txBox="1"/>
          <p:nvPr/>
        </p:nvSpPr>
        <p:spPr>
          <a:xfrm>
            <a:off x="6864257" y="1532615"/>
            <a:ext cx="989210" cy="2496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124</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121" name="CuadroTexto 120">
            <a:extLst>
              <a:ext uri="{FF2B5EF4-FFF2-40B4-BE49-F238E27FC236}">
                <a16:creationId xmlns:a16="http://schemas.microsoft.com/office/drawing/2014/main" id="{55B34209-5894-4F47-A73A-A321AD8191D2}"/>
              </a:ext>
            </a:extLst>
          </p:cNvPr>
          <p:cNvSpPr txBox="1"/>
          <p:nvPr/>
        </p:nvSpPr>
        <p:spPr>
          <a:xfrm>
            <a:off x="10690537" y="1493978"/>
            <a:ext cx="112364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4.671</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pic>
        <p:nvPicPr>
          <p:cNvPr id="122" name="Imagen 121">
            <a:extLst>
              <a:ext uri="{FF2B5EF4-FFF2-40B4-BE49-F238E27FC236}">
                <a16:creationId xmlns:a16="http://schemas.microsoft.com/office/drawing/2014/main" id="{DDFDBEA6-24DA-44E3-9BAF-7B00EB83D6A5}"/>
              </a:ext>
            </a:extLst>
          </p:cNvPr>
          <p:cNvPicPr>
            <a:picLocks noChangeAspect="1"/>
          </p:cNvPicPr>
          <p:nvPr/>
        </p:nvPicPr>
        <p:blipFill>
          <a:blip r:embed="rId20" cstate="email">
            <a:duotone>
              <a:schemeClr val="accent2">
                <a:shade val="45000"/>
                <a:satMod val="135000"/>
              </a:schemeClr>
              <a:prstClr val="white"/>
            </a:duotone>
            <a:extLst>
              <a:ext uri="{BEBA8EAE-BF5A-486C-A8C5-ECC9F3942E4B}">
                <a14:imgProps xmlns:a14="http://schemas.microsoft.com/office/drawing/2010/main">
                  <a14:imgLayer r:embed="rId21">
                    <a14:imgEffect>
                      <a14:saturation sat="0"/>
                    </a14:imgEffect>
                  </a14:imgLayer>
                </a14:imgProps>
              </a:ext>
              <a:ext uri="{28A0092B-C50C-407E-A947-70E740481C1C}">
                <a14:useLocalDpi xmlns:a14="http://schemas.microsoft.com/office/drawing/2010/main" val="0"/>
              </a:ext>
            </a:extLst>
          </a:blip>
          <a:stretch>
            <a:fillRect/>
          </a:stretch>
        </p:blipFill>
        <p:spPr>
          <a:xfrm>
            <a:off x="6851086" y="4398532"/>
            <a:ext cx="625780" cy="257173"/>
          </a:xfrm>
          <a:prstGeom prst="rect">
            <a:avLst/>
          </a:prstGeom>
        </p:spPr>
      </p:pic>
      <p:pic>
        <p:nvPicPr>
          <p:cNvPr id="127" name="Imagen 126">
            <a:extLst>
              <a:ext uri="{FF2B5EF4-FFF2-40B4-BE49-F238E27FC236}">
                <a16:creationId xmlns:a16="http://schemas.microsoft.com/office/drawing/2014/main" id="{31B988EC-141B-4461-A605-AEA291A1E36B}"/>
              </a:ext>
            </a:extLst>
          </p:cNvPr>
          <p:cNvPicPr>
            <a:picLocks noChangeAspect="1"/>
          </p:cNvPicPr>
          <p:nvPr/>
        </p:nvPicPr>
        <p:blipFill>
          <a:blip r:embed="rId20" cstate="email">
            <a:duotone>
              <a:schemeClr val="accent2">
                <a:shade val="45000"/>
                <a:satMod val="135000"/>
              </a:schemeClr>
              <a:prstClr val="white"/>
            </a:duotone>
            <a:extLst>
              <a:ext uri="{BEBA8EAE-BF5A-486C-A8C5-ECC9F3942E4B}">
                <a14:imgProps xmlns:a14="http://schemas.microsoft.com/office/drawing/2010/main">
                  <a14:imgLayer r:embed="rId21">
                    <a14:imgEffect>
                      <a14:saturation sat="0"/>
                    </a14:imgEffect>
                  </a14:imgLayer>
                </a14:imgProps>
              </a:ext>
              <a:ext uri="{28A0092B-C50C-407E-A947-70E740481C1C}">
                <a14:useLocalDpi xmlns:a14="http://schemas.microsoft.com/office/drawing/2010/main" val="0"/>
              </a:ext>
            </a:extLst>
          </a:blip>
          <a:stretch>
            <a:fillRect/>
          </a:stretch>
        </p:blipFill>
        <p:spPr>
          <a:xfrm>
            <a:off x="7367427" y="4411819"/>
            <a:ext cx="625780" cy="257173"/>
          </a:xfrm>
          <a:prstGeom prst="rect">
            <a:avLst/>
          </a:prstGeom>
        </p:spPr>
      </p:pic>
    </p:spTree>
    <p:extLst>
      <p:ext uri="{BB962C8B-B14F-4D97-AF65-F5344CB8AC3E}">
        <p14:creationId xmlns:p14="http://schemas.microsoft.com/office/powerpoint/2010/main" val="212926207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Object 9">
            <a:extLst>
              <a:ext uri="{FF2B5EF4-FFF2-40B4-BE49-F238E27FC236}">
                <a16:creationId xmlns:a16="http://schemas.microsoft.com/office/drawing/2014/main" id="{1504F03E-39D1-4D50-AB3E-DCFD36016999}"/>
              </a:ext>
            </a:extLst>
          </p:cNvPr>
          <p:cNvGraphicFramePr>
            <a:graphicFrameLocks noChangeAspect="1"/>
          </p:cNvGraphicFramePr>
          <p:nvPr>
            <p:extLst>
              <p:ext uri="{D42A27DB-BD31-4B8C-83A1-F6EECF244321}">
                <p14:modId xmlns:p14="http://schemas.microsoft.com/office/powerpoint/2010/main" val="3338485119"/>
              </p:ext>
            </p:extLst>
          </p:nvPr>
        </p:nvGraphicFramePr>
        <p:xfrm>
          <a:off x="3338242" y="2144709"/>
          <a:ext cx="3659715" cy="428616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0" name="Object 9">
            <a:extLst>
              <a:ext uri="{FF2B5EF4-FFF2-40B4-BE49-F238E27FC236}">
                <a16:creationId xmlns:a16="http://schemas.microsoft.com/office/drawing/2014/main" id="{D528C1F4-9775-4B8B-8DC0-0B3F6C0ED2AA}"/>
              </a:ext>
            </a:extLst>
          </p:cNvPr>
          <p:cNvGraphicFramePr>
            <a:graphicFrameLocks noChangeAspect="1"/>
          </p:cNvGraphicFramePr>
          <p:nvPr>
            <p:extLst>
              <p:ext uri="{D42A27DB-BD31-4B8C-83A1-F6EECF244321}">
                <p14:modId xmlns:p14="http://schemas.microsoft.com/office/powerpoint/2010/main" val="2379228154"/>
              </p:ext>
            </p:extLst>
          </p:nvPr>
        </p:nvGraphicFramePr>
        <p:xfrm>
          <a:off x="7750637" y="2144709"/>
          <a:ext cx="3659715" cy="4286169"/>
        </p:xfrm>
        <a:graphic>
          <a:graphicData uri="http://schemas.openxmlformats.org/drawingml/2006/chart">
            <c:chart xmlns:c="http://schemas.openxmlformats.org/drawingml/2006/chart" xmlns:r="http://schemas.openxmlformats.org/officeDocument/2006/relationships" r:id="rId3"/>
          </a:graphicData>
        </a:graphic>
      </p:graphicFrame>
      <p:sp>
        <p:nvSpPr>
          <p:cNvPr id="43" name="Rectángulo 42">
            <a:extLst>
              <a:ext uri="{FF2B5EF4-FFF2-40B4-BE49-F238E27FC236}">
                <a16:creationId xmlns:a16="http://schemas.microsoft.com/office/drawing/2014/main" id="{5B45DB2B-28EC-4E22-88C5-4009157B618E}"/>
              </a:ext>
            </a:extLst>
          </p:cNvPr>
          <p:cNvSpPr/>
          <p:nvPr/>
        </p:nvSpPr>
        <p:spPr>
          <a:xfrm>
            <a:off x="4572001" y="0"/>
            <a:ext cx="7620000" cy="912958"/>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Marcador de número de diapositiva 1">
            <a:extLst>
              <a:ext uri="{FF2B5EF4-FFF2-40B4-BE49-F238E27FC236}">
                <a16:creationId xmlns:a16="http://schemas.microsoft.com/office/drawing/2014/main" id="{404CA008-31B6-49DB-BF7E-B7F18BB13E19}"/>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114</a:t>
            </a:fld>
            <a:endParaRPr lang="es-ES_tradnl" dirty="0"/>
          </a:p>
        </p:txBody>
      </p:sp>
      <p:grpSp>
        <p:nvGrpSpPr>
          <p:cNvPr id="10" name="Grupo 9">
            <a:extLst>
              <a:ext uri="{FF2B5EF4-FFF2-40B4-BE49-F238E27FC236}">
                <a16:creationId xmlns:a16="http://schemas.microsoft.com/office/drawing/2014/main" id="{718BB4A7-A9FF-4C48-BCED-9978DE326609}"/>
              </a:ext>
            </a:extLst>
          </p:cNvPr>
          <p:cNvGrpSpPr/>
          <p:nvPr/>
        </p:nvGrpSpPr>
        <p:grpSpPr>
          <a:xfrm>
            <a:off x="299932" y="1298154"/>
            <a:ext cx="3129742" cy="652820"/>
            <a:chOff x="299932" y="1298154"/>
            <a:chExt cx="3129742" cy="652820"/>
          </a:xfrm>
        </p:grpSpPr>
        <p:grpSp>
          <p:nvGrpSpPr>
            <p:cNvPr id="26" name="Grupo 25">
              <a:extLst>
                <a:ext uri="{FF2B5EF4-FFF2-40B4-BE49-F238E27FC236}">
                  <a16:creationId xmlns:a16="http://schemas.microsoft.com/office/drawing/2014/main" id="{0E79F339-D8B6-4CD9-848E-5DC8C5B69B05}"/>
                </a:ext>
              </a:extLst>
            </p:cNvPr>
            <p:cNvGrpSpPr/>
            <p:nvPr/>
          </p:nvGrpSpPr>
          <p:grpSpPr>
            <a:xfrm>
              <a:off x="299932" y="1298154"/>
              <a:ext cx="2012072" cy="338554"/>
              <a:chOff x="1417638" y="2378409"/>
              <a:chExt cx="2012072" cy="338554"/>
            </a:xfrm>
          </p:grpSpPr>
          <p:sp>
            <p:nvSpPr>
              <p:cNvPr id="27" name="Rectángulo 26">
                <a:extLst>
                  <a:ext uri="{FF2B5EF4-FFF2-40B4-BE49-F238E27FC236}">
                    <a16:creationId xmlns:a16="http://schemas.microsoft.com/office/drawing/2014/main" id="{1D4EF89F-6C3F-47C2-8857-BC342714EF39}"/>
                  </a:ext>
                </a:extLst>
              </p:cNvPr>
              <p:cNvSpPr/>
              <p:nvPr/>
            </p:nvSpPr>
            <p:spPr>
              <a:xfrm>
                <a:off x="1581127" y="2378409"/>
                <a:ext cx="1848583" cy="338554"/>
              </a:xfrm>
              <a:prstGeom prst="rect">
                <a:avLst/>
              </a:prstGeom>
            </p:spPr>
            <p:txBody>
              <a:bodyPr wrap="none">
                <a:spAutoFit/>
              </a:bodyPr>
              <a:lstStyle/>
              <a:p>
                <a:r>
                  <a:rPr lang="es-ES" sz="16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Muy de acuerdo </a:t>
                </a:r>
                <a:endParaRPr lang="es-ES" sz="1600" dirty="0"/>
              </a:p>
            </p:txBody>
          </p:sp>
          <p:sp>
            <p:nvSpPr>
              <p:cNvPr id="28" name="Rectángulo 27">
                <a:extLst>
                  <a:ext uri="{FF2B5EF4-FFF2-40B4-BE49-F238E27FC236}">
                    <a16:creationId xmlns:a16="http://schemas.microsoft.com/office/drawing/2014/main" id="{3B4CD99C-044D-444B-BE9F-CB4A070D3E20}"/>
                  </a:ext>
                </a:extLst>
              </p:cNvPr>
              <p:cNvSpPr/>
              <p:nvPr/>
            </p:nvSpPr>
            <p:spPr>
              <a:xfrm>
                <a:off x="1417638" y="2458142"/>
                <a:ext cx="188913" cy="188913"/>
              </a:xfrm>
              <a:prstGeom prst="rect">
                <a:avLst/>
              </a:prstGeom>
              <a:solidFill>
                <a:srgbClr val="257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29" name="Grupo 28">
              <a:extLst>
                <a:ext uri="{FF2B5EF4-FFF2-40B4-BE49-F238E27FC236}">
                  <a16:creationId xmlns:a16="http://schemas.microsoft.com/office/drawing/2014/main" id="{B873B00D-15AF-4FEB-B7AE-ACFB95DB5228}"/>
                </a:ext>
              </a:extLst>
            </p:cNvPr>
            <p:cNvGrpSpPr/>
            <p:nvPr/>
          </p:nvGrpSpPr>
          <p:grpSpPr>
            <a:xfrm>
              <a:off x="299932" y="1612420"/>
              <a:ext cx="3129742" cy="338554"/>
              <a:chOff x="3186905" y="2360678"/>
              <a:chExt cx="3129742" cy="338554"/>
            </a:xfrm>
          </p:grpSpPr>
          <p:sp>
            <p:nvSpPr>
              <p:cNvPr id="30" name="Rectángulo 29">
                <a:extLst>
                  <a:ext uri="{FF2B5EF4-FFF2-40B4-BE49-F238E27FC236}">
                    <a16:creationId xmlns:a16="http://schemas.microsoft.com/office/drawing/2014/main" id="{7F328E8E-3C56-4142-80E2-111C82D01F8F}"/>
                  </a:ext>
                </a:extLst>
              </p:cNvPr>
              <p:cNvSpPr/>
              <p:nvPr/>
            </p:nvSpPr>
            <p:spPr>
              <a:xfrm>
                <a:off x="3287484" y="2360678"/>
                <a:ext cx="3029163" cy="338554"/>
              </a:xfrm>
              <a:prstGeom prst="rect">
                <a:avLst/>
              </a:prstGeom>
            </p:spPr>
            <p:txBody>
              <a:bodyPr wrap="none">
                <a:spAutoFit/>
              </a:bodyPr>
              <a:lstStyle/>
              <a:p>
                <a:r>
                  <a:rPr lang="es-ES" sz="16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 Muy + Bastante de acuerdo</a:t>
                </a:r>
                <a:endParaRPr lang="es-ES" dirty="0"/>
              </a:p>
            </p:txBody>
          </p:sp>
          <p:sp>
            <p:nvSpPr>
              <p:cNvPr id="31" name="Rectángulo 30">
                <a:extLst>
                  <a:ext uri="{FF2B5EF4-FFF2-40B4-BE49-F238E27FC236}">
                    <a16:creationId xmlns:a16="http://schemas.microsoft.com/office/drawing/2014/main" id="{80F4FDA6-EC71-49EA-9030-5C1E96DA5070}"/>
                  </a:ext>
                </a:extLst>
              </p:cNvPr>
              <p:cNvSpPr/>
              <p:nvPr/>
            </p:nvSpPr>
            <p:spPr>
              <a:xfrm>
                <a:off x="3306196" y="2458142"/>
                <a:ext cx="108000" cy="18891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Rectángulo 31">
                <a:extLst>
                  <a:ext uri="{FF2B5EF4-FFF2-40B4-BE49-F238E27FC236}">
                    <a16:creationId xmlns:a16="http://schemas.microsoft.com/office/drawing/2014/main" id="{EA91C987-AFE4-4A12-AFC5-79AA7F9F2322}"/>
                  </a:ext>
                </a:extLst>
              </p:cNvPr>
              <p:cNvSpPr/>
              <p:nvPr/>
            </p:nvSpPr>
            <p:spPr>
              <a:xfrm>
                <a:off x="3186905" y="2458142"/>
                <a:ext cx="108000" cy="188913"/>
              </a:xfrm>
              <a:prstGeom prst="rect">
                <a:avLst/>
              </a:prstGeom>
              <a:solidFill>
                <a:srgbClr val="257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grpSp>
        <p:nvGrpSpPr>
          <p:cNvPr id="3" name="Grupo 2">
            <a:extLst>
              <a:ext uri="{FF2B5EF4-FFF2-40B4-BE49-F238E27FC236}">
                <a16:creationId xmlns:a16="http://schemas.microsoft.com/office/drawing/2014/main" id="{77998784-FDCF-4D26-A1DF-D4691BAAF6E4}"/>
              </a:ext>
            </a:extLst>
          </p:cNvPr>
          <p:cNvGrpSpPr/>
          <p:nvPr/>
        </p:nvGrpSpPr>
        <p:grpSpPr>
          <a:xfrm>
            <a:off x="93301" y="2185746"/>
            <a:ext cx="3763959" cy="4178765"/>
            <a:chOff x="2105803" y="2185746"/>
            <a:chExt cx="3763959" cy="4178765"/>
          </a:xfrm>
        </p:grpSpPr>
        <p:sp>
          <p:nvSpPr>
            <p:cNvPr id="2" name="Rectángulo 1">
              <a:extLst>
                <a:ext uri="{FF2B5EF4-FFF2-40B4-BE49-F238E27FC236}">
                  <a16:creationId xmlns:a16="http://schemas.microsoft.com/office/drawing/2014/main" id="{D35770E0-F3A9-46C9-A7A9-D6979D88A7EB}"/>
                </a:ext>
              </a:extLst>
            </p:cNvPr>
            <p:cNvSpPr/>
            <p:nvPr/>
          </p:nvSpPr>
          <p:spPr>
            <a:xfrm>
              <a:off x="2553330" y="2820824"/>
              <a:ext cx="3306759" cy="523220"/>
            </a:xfrm>
            <a:prstGeom prst="rect">
              <a:avLst/>
            </a:prstGeom>
          </p:spPr>
          <p:txBody>
            <a:bodyPr wrap="square">
              <a:spAutoFit/>
            </a:bodyPr>
            <a:lstStyle/>
            <a:p>
              <a:pPr algn="r"/>
              <a:r>
                <a:rPr lang="es-ES" sz="1400" i="1" dirty="0">
                  <a:solidFill>
                    <a:srgbClr val="0D2928"/>
                  </a:solidFill>
                  <a:ea typeface="Verdana" panose="020B0604030504040204" pitchFamily="34" charset="0"/>
                  <a:cs typeface="Verdana" panose="020B0604030504040204" pitchFamily="34" charset="0"/>
                </a:rPr>
                <a:t>“Leer </a:t>
              </a:r>
              <a:r>
                <a:rPr lang="es-ES" sz="1400" b="1" i="1" dirty="0">
                  <a:solidFill>
                    <a:srgbClr val="0D2928"/>
                  </a:solidFill>
                  <a:ea typeface="Verdana" panose="020B0604030504040204" pitchFamily="34" charset="0"/>
                  <a:cs typeface="Verdana" panose="020B0604030504040204" pitchFamily="34" charset="0"/>
                </a:rPr>
                <a:t>ayuda a comprender el mundo </a:t>
              </a:r>
              <a:r>
                <a:rPr lang="es-ES" sz="1400" i="1" dirty="0">
                  <a:solidFill>
                    <a:srgbClr val="0D2928"/>
                  </a:solidFill>
                  <a:ea typeface="Verdana" panose="020B0604030504040204" pitchFamily="34" charset="0"/>
                  <a:cs typeface="Verdana" panose="020B0604030504040204" pitchFamily="34" charset="0"/>
                </a:rPr>
                <a:t>que nos rodea”</a:t>
              </a:r>
            </a:p>
          </p:txBody>
        </p:sp>
        <p:sp>
          <p:nvSpPr>
            <p:cNvPr id="33" name="Rectángulo 32">
              <a:extLst>
                <a:ext uri="{FF2B5EF4-FFF2-40B4-BE49-F238E27FC236}">
                  <a16:creationId xmlns:a16="http://schemas.microsoft.com/office/drawing/2014/main" id="{174243FF-2EAE-42F8-8290-F35EDFF25B6A}"/>
                </a:ext>
              </a:extLst>
            </p:cNvPr>
            <p:cNvSpPr/>
            <p:nvPr/>
          </p:nvSpPr>
          <p:spPr>
            <a:xfrm>
              <a:off x="2843742" y="3448200"/>
              <a:ext cx="2961527" cy="738664"/>
            </a:xfrm>
            <a:prstGeom prst="rect">
              <a:avLst/>
            </a:prstGeom>
          </p:spPr>
          <p:txBody>
            <a:bodyPr wrap="square">
              <a:spAutoFit/>
            </a:bodyPr>
            <a:lstStyle/>
            <a:p>
              <a:pPr algn="r"/>
              <a:r>
                <a:rPr lang="es-ES" sz="1400" i="1" dirty="0">
                  <a:solidFill>
                    <a:srgbClr val="0D2928"/>
                  </a:solidFill>
                  <a:ea typeface="Verdana" panose="020B0604030504040204" pitchFamily="34" charset="0"/>
                  <a:cs typeface="Verdana" panose="020B0604030504040204" pitchFamily="34" charset="0"/>
                </a:rPr>
                <a:t>“Leer contribuye a tener una </a:t>
              </a:r>
              <a:r>
                <a:rPr lang="es-ES" sz="1400" b="1" i="1" dirty="0">
                  <a:solidFill>
                    <a:srgbClr val="0D2928"/>
                  </a:solidFill>
                  <a:ea typeface="Verdana" panose="020B0604030504040204" pitchFamily="34" charset="0"/>
                  <a:cs typeface="Verdana" panose="020B0604030504040204" pitchFamily="34" charset="0"/>
                </a:rPr>
                <a:t>actitud más abierta y tolerante</a:t>
              </a:r>
              <a:r>
                <a:rPr lang="es-ES" sz="1400" i="1" dirty="0">
                  <a:solidFill>
                    <a:srgbClr val="0D2928"/>
                  </a:solidFill>
                  <a:ea typeface="Verdana" panose="020B0604030504040204" pitchFamily="34" charset="0"/>
                  <a:cs typeface="Verdana" panose="020B0604030504040204" pitchFamily="34" charset="0"/>
                </a:rPr>
                <a:t>”</a:t>
              </a:r>
            </a:p>
          </p:txBody>
        </p:sp>
        <p:sp>
          <p:nvSpPr>
            <p:cNvPr id="34" name="Rectángulo 33">
              <a:extLst>
                <a:ext uri="{FF2B5EF4-FFF2-40B4-BE49-F238E27FC236}">
                  <a16:creationId xmlns:a16="http://schemas.microsoft.com/office/drawing/2014/main" id="{218280C9-465E-497B-B0D6-8C5591DA30EA}"/>
                </a:ext>
              </a:extLst>
            </p:cNvPr>
            <p:cNvSpPr/>
            <p:nvPr/>
          </p:nvSpPr>
          <p:spPr>
            <a:xfrm>
              <a:off x="2431725" y="2185746"/>
              <a:ext cx="3418727" cy="523220"/>
            </a:xfrm>
            <a:prstGeom prst="rect">
              <a:avLst/>
            </a:prstGeom>
          </p:spPr>
          <p:txBody>
            <a:bodyPr wrap="square">
              <a:spAutoFit/>
            </a:bodyPr>
            <a:lstStyle/>
            <a:p>
              <a:pPr algn="r"/>
              <a:r>
                <a:rPr lang="es-ES" sz="1400" i="1" dirty="0">
                  <a:solidFill>
                    <a:srgbClr val="0D2928"/>
                  </a:solidFill>
                  <a:ea typeface="Verdana" panose="020B0604030504040204" pitchFamily="34" charset="0"/>
                  <a:cs typeface="Verdana" panose="020B0604030504040204" pitchFamily="34" charset="0"/>
                </a:rPr>
                <a:t>“Leer es una actividad </a:t>
              </a:r>
              <a:r>
                <a:rPr lang="es-ES" sz="1400" b="1" i="1" dirty="0">
                  <a:solidFill>
                    <a:srgbClr val="0D2928"/>
                  </a:solidFill>
                  <a:ea typeface="Verdana" panose="020B0604030504040204" pitchFamily="34" charset="0"/>
                  <a:cs typeface="Verdana" panose="020B0604030504040204" pitchFamily="34" charset="0"/>
                </a:rPr>
                <a:t>emocionante y estimulante</a:t>
              </a:r>
              <a:r>
                <a:rPr lang="es-ES" sz="1400" i="1" dirty="0">
                  <a:solidFill>
                    <a:srgbClr val="0D2928"/>
                  </a:solidFill>
                  <a:ea typeface="Verdana" panose="020B0604030504040204" pitchFamily="34" charset="0"/>
                  <a:cs typeface="Verdana" panose="020B0604030504040204" pitchFamily="34" charset="0"/>
                </a:rPr>
                <a:t>“</a:t>
              </a:r>
            </a:p>
          </p:txBody>
        </p:sp>
        <p:sp>
          <p:nvSpPr>
            <p:cNvPr id="35" name="Rectángulo 34">
              <a:extLst>
                <a:ext uri="{FF2B5EF4-FFF2-40B4-BE49-F238E27FC236}">
                  <a16:creationId xmlns:a16="http://schemas.microsoft.com/office/drawing/2014/main" id="{A3D10C67-1927-411C-A3EE-E79EFD910280}"/>
                </a:ext>
              </a:extLst>
            </p:cNvPr>
            <p:cNvSpPr/>
            <p:nvPr/>
          </p:nvSpPr>
          <p:spPr>
            <a:xfrm>
              <a:off x="3121894" y="4188742"/>
              <a:ext cx="2747868" cy="307777"/>
            </a:xfrm>
            <a:prstGeom prst="rect">
              <a:avLst/>
            </a:prstGeom>
          </p:spPr>
          <p:txBody>
            <a:bodyPr wrap="none">
              <a:spAutoFit/>
            </a:bodyPr>
            <a:lstStyle/>
            <a:p>
              <a:pPr algn="r"/>
              <a:r>
                <a:rPr lang="es-ES" sz="1400" i="1" dirty="0">
                  <a:solidFill>
                    <a:srgbClr val="0D2928"/>
                  </a:solidFill>
                  <a:ea typeface="Verdana" panose="020B0604030504040204" pitchFamily="34" charset="0"/>
                  <a:cs typeface="Verdana" panose="020B0604030504040204" pitchFamily="34" charset="0"/>
                </a:rPr>
                <a:t>“Leer nos hace más </a:t>
              </a:r>
              <a:r>
                <a:rPr lang="es-ES" sz="1400" b="1" i="1" dirty="0">
                  <a:solidFill>
                    <a:srgbClr val="0D2928"/>
                  </a:solidFill>
                  <a:ea typeface="Verdana" panose="020B0604030504040204" pitchFamily="34" charset="0"/>
                  <a:cs typeface="Verdana" panose="020B0604030504040204" pitchFamily="34" charset="0"/>
                </a:rPr>
                <a:t>felices</a:t>
              </a:r>
              <a:r>
                <a:rPr lang="es-ES" sz="1400" i="1" dirty="0">
                  <a:solidFill>
                    <a:srgbClr val="0D2928"/>
                  </a:solidFill>
                  <a:ea typeface="Verdana" panose="020B0604030504040204" pitchFamily="34" charset="0"/>
                  <a:cs typeface="Verdana" panose="020B0604030504040204" pitchFamily="34" charset="0"/>
                </a:rPr>
                <a:t>”</a:t>
              </a:r>
            </a:p>
          </p:txBody>
        </p:sp>
        <p:sp>
          <p:nvSpPr>
            <p:cNvPr id="36" name="Rectángulo 35">
              <a:extLst>
                <a:ext uri="{FF2B5EF4-FFF2-40B4-BE49-F238E27FC236}">
                  <a16:creationId xmlns:a16="http://schemas.microsoft.com/office/drawing/2014/main" id="{72B88E9C-E9CE-45C6-A04D-29135CAFF931}"/>
                </a:ext>
              </a:extLst>
            </p:cNvPr>
            <p:cNvSpPr/>
            <p:nvPr/>
          </p:nvSpPr>
          <p:spPr>
            <a:xfrm>
              <a:off x="2982880" y="4704349"/>
              <a:ext cx="2886882" cy="461665"/>
            </a:xfrm>
            <a:prstGeom prst="rect">
              <a:avLst/>
            </a:prstGeom>
          </p:spPr>
          <p:txBody>
            <a:bodyPr wrap="square">
              <a:spAutoFit/>
            </a:bodyPr>
            <a:lstStyle/>
            <a:p>
              <a:pPr algn="r"/>
              <a:r>
                <a:rPr lang="es-ES" sz="1200" i="1" dirty="0">
                  <a:solidFill>
                    <a:srgbClr val="0D2928"/>
                  </a:solidFill>
                  <a:ea typeface="Verdana" panose="020B0604030504040204" pitchFamily="34" charset="0"/>
                  <a:cs typeface="Verdana" panose="020B0604030504040204" pitchFamily="34" charset="0"/>
                </a:rPr>
                <a:t>“Hay muchas </a:t>
              </a:r>
              <a:r>
                <a:rPr lang="es-ES" sz="1200" b="1" i="1" dirty="0">
                  <a:solidFill>
                    <a:srgbClr val="0D2928"/>
                  </a:solidFill>
                  <a:ea typeface="Verdana" panose="020B0604030504040204" pitchFamily="34" charset="0"/>
                  <a:cs typeface="Verdana" panose="020B0604030504040204" pitchFamily="34" charset="0"/>
                </a:rPr>
                <a:t>actividades</a:t>
              </a:r>
              <a:r>
                <a:rPr lang="es-ES" sz="1200" i="1" dirty="0">
                  <a:solidFill>
                    <a:srgbClr val="0D2928"/>
                  </a:solidFill>
                  <a:ea typeface="Verdana" panose="020B0604030504040204" pitchFamily="34" charset="0"/>
                  <a:cs typeface="Verdana" panose="020B0604030504040204" pitchFamily="34" charset="0"/>
                </a:rPr>
                <a:t> de </a:t>
              </a:r>
              <a:r>
                <a:rPr lang="es-ES" sz="1200" b="1" i="1" dirty="0">
                  <a:solidFill>
                    <a:srgbClr val="0D2928"/>
                  </a:solidFill>
                  <a:ea typeface="Verdana" panose="020B0604030504040204" pitchFamily="34" charset="0"/>
                  <a:cs typeface="Verdana" panose="020B0604030504040204" pitchFamily="34" charset="0"/>
                </a:rPr>
                <a:t>ocio</a:t>
              </a:r>
              <a:r>
                <a:rPr lang="es-ES" sz="1200" i="1" dirty="0">
                  <a:solidFill>
                    <a:srgbClr val="0D2928"/>
                  </a:solidFill>
                  <a:ea typeface="Verdana" panose="020B0604030504040204" pitchFamily="34" charset="0"/>
                  <a:cs typeface="Verdana" panose="020B0604030504040204" pitchFamily="34" charset="0"/>
                </a:rPr>
                <a:t> </a:t>
              </a:r>
              <a:r>
                <a:rPr lang="es-ES" sz="1200" b="1" i="1" dirty="0">
                  <a:solidFill>
                    <a:srgbClr val="0D2928"/>
                  </a:solidFill>
                  <a:ea typeface="Verdana" panose="020B0604030504040204" pitchFamily="34" charset="0"/>
                  <a:cs typeface="Verdana" panose="020B0604030504040204" pitchFamily="34" charset="0"/>
                </a:rPr>
                <a:t>más entretenidas que leer</a:t>
              </a:r>
              <a:r>
                <a:rPr lang="es-ES" sz="1200" i="1" dirty="0">
                  <a:solidFill>
                    <a:srgbClr val="0D2928"/>
                  </a:solidFill>
                  <a:ea typeface="Verdana" panose="020B0604030504040204" pitchFamily="34" charset="0"/>
                  <a:cs typeface="Verdana" panose="020B0604030504040204" pitchFamily="34" charset="0"/>
                </a:rPr>
                <a:t>”</a:t>
              </a:r>
            </a:p>
          </p:txBody>
        </p:sp>
        <p:sp>
          <p:nvSpPr>
            <p:cNvPr id="37" name="Rectángulo 36">
              <a:extLst>
                <a:ext uri="{FF2B5EF4-FFF2-40B4-BE49-F238E27FC236}">
                  <a16:creationId xmlns:a16="http://schemas.microsoft.com/office/drawing/2014/main" id="{A2D17FF9-9279-4E49-B19A-4E184906A288}"/>
                </a:ext>
              </a:extLst>
            </p:cNvPr>
            <p:cNvSpPr/>
            <p:nvPr/>
          </p:nvSpPr>
          <p:spPr>
            <a:xfrm>
              <a:off x="2105803" y="5312511"/>
              <a:ext cx="3763959" cy="492443"/>
            </a:xfrm>
            <a:prstGeom prst="rect">
              <a:avLst/>
            </a:prstGeom>
          </p:spPr>
          <p:txBody>
            <a:bodyPr wrap="square">
              <a:spAutoFit/>
            </a:bodyPr>
            <a:lstStyle/>
            <a:p>
              <a:pPr algn="r"/>
              <a:r>
                <a:rPr lang="es-ES" sz="1400" i="1" dirty="0">
                  <a:solidFill>
                    <a:srgbClr val="0D2928"/>
                  </a:solidFill>
                  <a:ea typeface="Verdana" panose="020B0604030504040204" pitchFamily="34" charset="0"/>
                  <a:cs typeface="Verdana" panose="020B0604030504040204" pitchFamily="34" charset="0"/>
                </a:rPr>
                <a:t>“</a:t>
              </a:r>
              <a:r>
                <a:rPr lang="es-ES" sz="1200" i="1" dirty="0">
                  <a:solidFill>
                    <a:srgbClr val="0D2928"/>
                  </a:solidFill>
                  <a:ea typeface="Verdana" panose="020B0604030504040204" pitchFamily="34" charset="0"/>
                  <a:cs typeface="Verdana" panose="020B0604030504040204" pitchFamily="34" charset="0"/>
                </a:rPr>
                <a:t>Leer requiere un </a:t>
              </a:r>
              <a:r>
                <a:rPr lang="es-ES" sz="1200" b="1" i="1" dirty="0">
                  <a:solidFill>
                    <a:srgbClr val="0D2928"/>
                  </a:solidFill>
                  <a:ea typeface="Verdana" panose="020B0604030504040204" pitchFamily="34" charset="0"/>
                  <a:cs typeface="Verdana" panose="020B0604030504040204" pitchFamily="34" charset="0"/>
                </a:rPr>
                <a:t>esfuerzo y concentración </a:t>
              </a:r>
              <a:r>
                <a:rPr lang="es-ES" sz="1200" i="1" dirty="0">
                  <a:solidFill>
                    <a:srgbClr val="0D2928"/>
                  </a:solidFill>
                  <a:ea typeface="Verdana" panose="020B0604030504040204" pitchFamily="34" charset="0"/>
                  <a:cs typeface="Verdana" panose="020B0604030504040204" pitchFamily="34" charset="0"/>
                </a:rPr>
                <a:t>que no tengo en el día a día”</a:t>
              </a:r>
              <a:endParaRPr lang="es-ES" sz="1400" i="1" dirty="0">
                <a:solidFill>
                  <a:srgbClr val="0D2928"/>
                </a:solidFill>
                <a:ea typeface="Verdana" panose="020B0604030504040204" pitchFamily="34" charset="0"/>
                <a:cs typeface="Verdana" panose="020B0604030504040204" pitchFamily="34" charset="0"/>
              </a:endParaRPr>
            </a:p>
          </p:txBody>
        </p:sp>
        <p:sp>
          <p:nvSpPr>
            <p:cNvPr id="38" name="Rectángulo 37">
              <a:extLst>
                <a:ext uri="{FF2B5EF4-FFF2-40B4-BE49-F238E27FC236}">
                  <a16:creationId xmlns:a16="http://schemas.microsoft.com/office/drawing/2014/main" id="{9D10288E-B3F8-41BD-9F4F-118ADAA4797C}"/>
                </a:ext>
              </a:extLst>
            </p:cNvPr>
            <p:cNvSpPr/>
            <p:nvPr/>
          </p:nvSpPr>
          <p:spPr>
            <a:xfrm>
              <a:off x="3645354" y="5933624"/>
              <a:ext cx="2224408" cy="430887"/>
            </a:xfrm>
            <a:prstGeom prst="rect">
              <a:avLst/>
            </a:prstGeom>
          </p:spPr>
          <p:txBody>
            <a:bodyPr wrap="square">
              <a:spAutoFit/>
            </a:bodyPr>
            <a:lstStyle/>
            <a:p>
              <a:pPr algn="r"/>
              <a:r>
                <a:rPr lang="es-ES" sz="1100" i="1" dirty="0">
                  <a:solidFill>
                    <a:srgbClr val="0D2928"/>
                  </a:solidFill>
                  <a:ea typeface="Verdana" panose="020B0604030504040204" pitchFamily="34" charset="0"/>
                  <a:cs typeface="Verdana" panose="020B0604030504040204" pitchFamily="34" charset="0"/>
                </a:rPr>
                <a:t>“Para </a:t>
              </a:r>
              <a:r>
                <a:rPr lang="es-ES" sz="1100" b="1" i="1" dirty="0">
                  <a:solidFill>
                    <a:srgbClr val="0D2928"/>
                  </a:solidFill>
                  <a:ea typeface="Verdana" panose="020B0604030504040204" pitchFamily="34" charset="0"/>
                  <a:cs typeface="Verdana" panose="020B0604030504040204" pitchFamily="34" charset="0"/>
                </a:rPr>
                <a:t>tener cultura no hace falta leer libros</a:t>
              </a:r>
              <a:r>
                <a:rPr lang="es-ES" sz="1100" i="1" dirty="0">
                  <a:solidFill>
                    <a:srgbClr val="0D2928"/>
                  </a:solidFill>
                  <a:ea typeface="Verdana" panose="020B0604030504040204" pitchFamily="34" charset="0"/>
                  <a:cs typeface="Verdana" panose="020B0604030504040204" pitchFamily="34" charset="0"/>
                </a:rPr>
                <a:t>”</a:t>
              </a:r>
            </a:p>
          </p:txBody>
        </p:sp>
      </p:grpSp>
      <p:sp>
        <p:nvSpPr>
          <p:cNvPr id="40" name="Rectangle 3">
            <a:extLst>
              <a:ext uri="{FF2B5EF4-FFF2-40B4-BE49-F238E27FC236}">
                <a16:creationId xmlns:a16="http://schemas.microsoft.com/office/drawing/2014/main" id="{8B4E0CD7-3D1C-442F-B452-D5110E2ADE36}"/>
              </a:ext>
            </a:extLst>
          </p:cNvPr>
          <p:cNvSpPr>
            <a:spLocks noChangeArrowheads="1"/>
          </p:cNvSpPr>
          <p:nvPr/>
        </p:nvSpPr>
        <p:spPr bwMode="auto">
          <a:xfrm>
            <a:off x="282570" y="133282"/>
            <a:ext cx="4003411" cy="365125"/>
          </a:xfrm>
          <a:prstGeom prst="rect">
            <a:avLst/>
          </a:prstGeom>
        </p:spPr>
        <p:txBody>
          <a:bodyPr vert="horz" lIns="91440" tIns="45720" rIns="91440" bIns="45720" rtlCol="0" anchor="ctr">
            <a:normAutofit fontScale="97500"/>
          </a:bodyPr>
          <a:lstStyle/>
          <a:p>
            <a:pPr lvl="0">
              <a:lnSpc>
                <a:spcPct val="90000"/>
              </a:lnSpc>
              <a:spcBef>
                <a:spcPts val="600"/>
              </a:spcBef>
            </a:pPr>
            <a:r>
              <a:rPr lang="es-ES" sz="16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adolescentes</a:t>
            </a:r>
          </a:p>
        </p:txBody>
      </p:sp>
      <p:sp>
        <p:nvSpPr>
          <p:cNvPr id="41" name="Rectangle 3">
            <a:extLst>
              <a:ext uri="{FF2B5EF4-FFF2-40B4-BE49-F238E27FC236}">
                <a16:creationId xmlns:a16="http://schemas.microsoft.com/office/drawing/2014/main" id="{4487AA12-2712-4DB3-B59B-4BC9FBB381A0}"/>
              </a:ext>
            </a:extLst>
          </p:cNvPr>
          <p:cNvSpPr>
            <a:spLocks noChangeArrowheads="1"/>
          </p:cNvSpPr>
          <p:nvPr/>
        </p:nvSpPr>
        <p:spPr bwMode="auto">
          <a:xfrm>
            <a:off x="270008" y="270985"/>
            <a:ext cx="4657509" cy="655125"/>
          </a:xfrm>
          <a:prstGeom prst="rect">
            <a:avLst/>
          </a:prstGeom>
        </p:spPr>
        <p:txBody>
          <a:bodyPr vert="horz" lIns="91440" tIns="45720" rIns="91440" bIns="45720" rtlCol="0" anchor="ctr">
            <a:noAutofit/>
          </a:bodyPr>
          <a:lstStyle/>
          <a:p>
            <a:pPr lvl="0">
              <a:lnSpc>
                <a:spcPct val="90000"/>
              </a:lnSpc>
              <a:spcBef>
                <a:spcPts val="600"/>
              </a:spcBef>
              <a:defRPr/>
            </a:pPr>
            <a:r>
              <a:rPr lang="es-ES" sz="24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Actitudes hacia la lectura</a:t>
            </a:r>
          </a:p>
        </p:txBody>
      </p:sp>
      <p:pic>
        <p:nvPicPr>
          <p:cNvPr id="42" name="Imagen 41">
            <a:extLst>
              <a:ext uri="{FF2B5EF4-FFF2-40B4-BE49-F238E27FC236}">
                <a16:creationId xmlns:a16="http://schemas.microsoft.com/office/drawing/2014/main" id="{D29D1191-CFCA-4E6E-9034-F3053873C4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02" y="432215"/>
            <a:ext cx="289966" cy="289966"/>
          </a:xfrm>
          <a:prstGeom prst="rect">
            <a:avLst/>
          </a:prstGeom>
        </p:spPr>
      </p:pic>
      <p:cxnSp>
        <p:nvCxnSpPr>
          <p:cNvPr id="45" name="Conector recto 44">
            <a:extLst>
              <a:ext uri="{FF2B5EF4-FFF2-40B4-BE49-F238E27FC236}">
                <a16:creationId xmlns:a16="http://schemas.microsoft.com/office/drawing/2014/main" id="{35744A73-419C-4DE8-B675-0DE7FA2F6A5D}"/>
              </a:ext>
            </a:extLst>
          </p:cNvPr>
          <p:cNvCxnSpPr>
            <a:cxnSpLocks/>
          </p:cNvCxnSpPr>
          <p:nvPr/>
        </p:nvCxnSpPr>
        <p:spPr>
          <a:xfrm>
            <a:off x="7611673" y="1076132"/>
            <a:ext cx="0" cy="5356924"/>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6" name="Rectangle 5">
            <a:extLst>
              <a:ext uri="{FF2B5EF4-FFF2-40B4-BE49-F238E27FC236}">
                <a16:creationId xmlns:a16="http://schemas.microsoft.com/office/drawing/2014/main" id="{E50A1ADB-0D84-457D-B90F-6CB2DDF860DB}"/>
              </a:ext>
            </a:extLst>
          </p:cNvPr>
          <p:cNvSpPr>
            <a:spLocks noChangeArrowheads="1"/>
          </p:cNvSpPr>
          <p:nvPr/>
        </p:nvSpPr>
        <p:spPr bwMode="auto">
          <a:xfrm>
            <a:off x="3862878" y="1161733"/>
            <a:ext cx="2880000" cy="355600"/>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DE 10 A 14 AÑOS</a:t>
            </a:r>
          </a:p>
        </p:txBody>
      </p:sp>
      <p:sp>
        <p:nvSpPr>
          <p:cNvPr id="47" name="Rectangle 5">
            <a:extLst>
              <a:ext uri="{FF2B5EF4-FFF2-40B4-BE49-F238E27FC236}">
                <a16:creationId xmlns:a16="http://schemas.microsoft.com/office/drawing/2014/main" id="{50968123-7129-493E-BFD3-2C5F2AD9A193}"/>
              </a:ext>
            </a:extLst>
          </p:cNvPr>
          <p:cNvSpPr>
            <a:spLocks noChangeArrowheads="1"/>
          </p:cNvSpPr>
          <p:nvPr/>
        </p:nvSpPr>
        <p:spPr bwMode="auto">
          <a:xfrm>
            <a:off x="8250191" y="1161733"/>
            <a:ext cx="2880000" cy="355600"/>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DE 15 A 18 AÑOS</a:t>
            </a:r>
          </a:p>
        </p:txBody>
      </p:sp>
      <p:sp>
        <p:nvSpPr>
          <p:cNvPr id="48" name="CuadroTexto 47">
            <a:extLst>
              <a:ext uri="{FF2B5EF4-FFF2-40B4-BE49-F238E27FC236}">
                <a16:creationId xmlns:a16="http://schemas.microsoft.com/office/drawing/2014/main" id="{48D9D6BB-8808-4359-85BD-942E7966A424}"/>
              </a:ext>
            </a:extLst>
          </p:cNvPr>
          <p:cNvSpPr txBox="1"/>
          <p:nvPr/>
        </p:nvSpPr>
        <p:spPr>
          <a:xfrm>
            <a:off x="5944279" y="1513811"/>
            <a:ext cx="98921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216</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49" name="CuadroTexto 48">
            <a:extLst>
              <a:ext uri="{FF2B5EF4-FFF2-40B4-BE49-F238E27FC236}">
                <a16:creationId xmlns:a16="http://schemas.microsoft.com/office/drawing/2014/main" id="{FFD8849B-A9E0-45ED-A329-F0CAB36198EA}"/>
              </a:ext>
            </a:extLst>
          </p:cNvPr>
          <p:cNvSpPr txBox="1"/>
          <p:nvPr/>
        </p:nvSpPr>
        <p:spPr>
          <a:xfrm>
            <a:off x="10327691" y="1477236"/>
            <a:ext cx="989210" cy="2496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124</a:t>
            </a:r>
            <a:endPar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endParaRPr>
          </a:p>
        </p:txBody>
      </p:sp>
      <p:sp>
        <p:nvSpPr>
          <p:cNvPr id="155" name="Rectángulo 154">
            <a:extLst>
              <a:ext uri="{FF2B5EF4-FFF2-40B4-BE49-F238E27FC236}">
                <a16:creationId xmlns:a16="http://schemas.microsoft.com/office/drawing/2014/main" id="{1BEFDEAB-6E7E-49CC-BB5A-09FAC652C09A}"/>
              </a:ext>
            </a:extLst>
          </p:cNvPr>
          <p:cNvSpPr/>
          <p:nvPr/>
        </p:nvSpPr>
        <p:spPr>
          <a:xfrm>
            <a:off x="4621073" y="162216"/>
            <a:ext cx="7281367" cy="646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600"/>
              </a:spcBef>
              <a:spcAft>
                <a:spcPts val="600"/>
              </a:spcAft>
              <a:buClr>
                <a:srgbClr val="233616"/>
              </a:buClr>
            </a:pPr>
            <a:r>
              <a:rPr lang="es-ES" sz="1200" dirty="0">
                <a:solidFill>
                  <a:srgbClr val="001D48"/>
                </a:solidFill>
                <a:ea typeface="Verdana" panose="020B0604030504040204" pitchFamily="34" charset="0"/>
                <a:cs typeface="Verdana" panose="020B0604030504040204" pitchFamily="34" charset="0"/>
              </a:rPr>
              <a:t>Los menores perciben la lectura como una actividad que </a:t>
            </a:r>
            <a:r>
              <a:rPr lang="es-ES" sz="1200" i="1" dirty="0">
                <a:solidFill>
                  <a:srgbClr val="001D48"/>
                </a:solidFill>
                <a:ea typeface="Verdana" panose="020B0604030504040204" pitchFamily="34" charset="0"/>
                <a:cs typeface="Verdana" panose="020B0604030504040204" pitchFamily="34" charset="0"/>
              </a:rPr>
              <a:t> </a:t>
            </a:r>
            <a:r>
              <a:rPr lang="es-ES" sz="1200" dirty="0">
                <a:solidFill>
                  <a:srgbClr val="001D48"/>
                </a:solidFill>
                <a:ea typeface="Verdana" panose="020B0604030504040204" pitchFamily="34" charset="0"/>
                <a:cs typeface="Verdana" panose="020B0604030504040204" pitchFamily="34" charset="0"/>
              </a:rPr>
              <a:t>es </a:t>
            </a:r>
            <a:r>
              <a:rPr lang="es-ES" sz="1200" i="1" dirty="0">
                <a:solidFill>
                  <a:srgbClr val="001D48"/>
                </a:solidFill>
                <a:ea typeface="Verdana" panose="020B0604030504040204" pitchFamily="34" charset="0"/>
                <a:cs typeface="Verdana" panose="020B0604030504040204" pitchFamily="34" charset="0"/>
              </a:rPr>
              <a:t>“una actividad </a:t>
            </a:r>
            <a:r>
              <a:rPr lang="es-ES" sz="1200" b="1" i="1" dirty="0">
                <a:solidFill>
                  <a:srgbClr val="001D48"/>
                </a:solidFill>
                <a:ea typeface="Verdana" panose="020B0604030504040204" pitchFamily="34" charset="0"/>
                <a:cs typeface="Verdana" panose="020B0604030504040204" pitchFamily="34" charset="0"/>
              </a:rPr>
              <a:t>emocionante y estimulante, que </a:t>
            </a:r>
            <a:r>
              <a:rPr lang="es-ES" sz="1200" i="1" dirty="0">
                <a:solidFill>
                  <a:srgbClr val="001D48"/>
                </a:solidFill>
                <a:ea typeface="Verdana" panose="020B0604030504040204" pitchFamily="34" charset="0"/>
                <a:cs typeface="Verdana" panose="020B0604030504040204" pitchFamily="34" charset="0"/>
              </a:rPr>
              <a:t>“</a:t>
            </a:r>
            <a:r>
              <a:rPr lang="es-ES" sz="1200" b="1" i="1" dirty="0">
                <a:solidFill>
                  <a:srgbClr val="001D48"/>
                </a:solidFill>
                <a:ea typeface="Verdana" panose="020B0604030504040204" pitchFamily="34" charset="0"/>
                <a:cs typeface="Verdana" panose="020B0604030504040204" pitchFamily="34" charset="0"/>
              </a:rPr>
              <a:t>ayuda a comprender el mundo </a:t>
            </a:r>
            <a:r>
              <a:rPr lang="es-ES" sz="1200" i="1" dirty="0">
                <a:solidFill>
                  <a:srgbClr val="001D48"/>
                </a:solidFill>
                <a:ea typeface="Verdana" panose="020B0604030504040204" pitchFamily="34" charset="0"/>
                <a:cs typeface="Verdana" panose="020B0604030504040204" pitchFamily="34" charset="0"/>
              </a:rPr>
              <a:t>que nos rodea“ y</a:t>
            </a:r>
            <a:r>
              <a:rPr lang="es-ES" sz="1200" b="1" i="1" dirty="0">
                <a:solidFill>
                  <a:srgbClr val="001D48"/>
                </a:solidFill>
                <a:ea typeface="Verdana" panose="020B0604030504040204" pitchFamily="34" charset="0"/>
                <a:cs typeface="Verdana" panose="020B0604030504040204" pitchFamily="34" charset="0"/>
              </a:rPr>
              <a:t> </a:t>
            </a:r>
            <a:r>
              <a:rPr lang="es-ES" sz="1200" i="1" dirty="0">
                <a:solidFill>
                  <a:srgbClr val="001D48"/>
                </a:solidFill>
                <a:ea typeface="Verdana" panose="020B0604030504040204" pitchFamily="34" charset="0"/>
                <a:cs typeface="Verdana" panose="020B0604030504040204" pitchFamily="34" charset="0"/>
              </a:rPr>
              <a:t>“contribuye a tener una </a:t>
            </a:r>
            <a:r>
              <a:rPr lang="es-ES" sz="1200" b="1" i="1" dirty="0">
                <a:solidFill>
                  <a:srgbClr val="001D48"/>
                </a:solidFill>
                <a:ea typeface="Verdana" panose="020B0604030504040204" pitchFamily="34" charset="0"/>
                <a:cs typeface="Verdana" panose="020B0604030504040204" pitchFamily="34" charset="0"/>
              </a:rPr>
              <a:t>actitud más abierta y tolerante</a:t>
            </a:r>
            <a:r>
              <a:rPr lang="es-ES" sz="1200" i="1" dirty="0">
                <a:solidFill>
                  <a:srgbClr val="001D48"/>
                </a:solidFill>
                <a:ea typeface="Verdana" panose="020B0604030504040204" pitchFamily="34" charset="0"/>
                <a:cs typeface="Verdana" panose="020B0604030504040204" pitchFamily="34" charset="0"/>
              </a:rPr>
              <a:t>”.</a:t>
            </a:r>
          </a:p>
        </p:txBody>
      </p:sp>
      <p:sp>
        <p:nvSpPr>
          <p:cNvPr id="39" name="CuadroTexto 38">
            <a:extLst>
              <a:ext uri="{FF2B5EF4-FFF2-40B4-BE49-F238E27FC236}">
                <a16:creationId xmlns:a16="http://schemas.microsoft.com/office/drawing/2014/main" id="{94A358E0-AF48-4AE5-97EB-029CFED6D84D}"/>
              </a:ext>
            </a:extLst>
          </p:cNvPr>
          <p:cNvSpPr txBox="1"/>
          <p:nvPr/>
        </p:nvSpPr>
        <p:spPr>
          <a:xfrm>
            <a:off x="9971926" y="6561189"/>
            <a:ext cx="114076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srgbClr val="C00000"/>
                </a:solidFill>
                <a:effectLst/>
                <a:uLnTx/>
                <a:uFillTx/>
                <a:latin typeface="Verdana"/>
                <a:ea typeface="Roboto" pitchFamily="2" charset="0"/>
                <a:cs typeface="+mn-cs"/>
              </a:rPr>
              <a:t>* Base reducida</a:t>
            </a:r>
            <a:endParaRPr kumimoji="0" lang="es-ES" sz="800" i="0" u="none" strike="noStrike" kern="1200" cap="none" spc="0" normalizeH="0" baseline="0" noProof="0" dirty="0">
              <a:ln>
                <a:noFill/>
              </a:ln>
              <a:solidFill>
                <a:srgbClr val="C00000"/>
              </a:solidFill>
              <a:effectLst/>
              <a:uLnTx/>
              <a:uFillTx/>
              <a:latin typeface="Verdana"/>
              <a:ea typeface="Roboto" pitchFamily="2" charset="0"/>
              <a:cs typeface="+mn-cs"/>
            </a:endParaRPr>
          </a:p>
        </p:txBody>
      </p:sp>
    </p:spTree>
    <p:extLst>
      <p:ext uri="{BB962C8B-B14F-4D97-AF65-F5344CB8AC3E}">
        <p14:creationId xmlns:p14="http://schemas.microsoft.com/office/powerpoint/2010/main" val="417028663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Object 9">
            <a:extLst>
              <a:ext uri="{FF2B5EF4-FFF2-40B4-BE49-F238E27FC236}">
                <a16:creationId xmlns:a16="http://schemas.microsoft.com/office/drawing/2014/main" id="{1504F03E-39D1-4D50-AB3E-DCFD36016999}"/>
              </a:ext>
            </a:extLst>
          </p:cNvPr>
          <p:cNvGraphicFramePr>
            <a:graphicFrameLocks noChangeAspect="1"/>
          </p:cNvGraphicFramePr>
          <p:nvPr>
            <p:extLst>
              <p:ext uri="{D42A27DB-BD31-4B8C-83A1-F6EECF244321}">
                <p14:modId xmlns:p14="http://schemas.microsoft.com/office/powerpoint/2010/main" val="3579541744"/>
              </p:ext>
            </p:extLst>
          </p:nvPr>
        </p:nvGraphicFramePr>
        <p:xfrm>
          <a:off x="3338242" y="2144709"/>
          <a:ext cx="3659715" cy="428616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0" name="Object 9">
            <a:extLst>
              <a:ext uri="{FF2B5EF4-FFF2-40B4-BE49-F238E27FC236}">
                <a16:creationId xmlns:a16="http://schemas.microsoft.com/office/drawing/2014/main" id="{D528C1F4-9775-4B8B-8DC0-0B3F6C0ED2AA}"/>
              </a:ext>
            </a:extLst>
          </p:cNvPr>
          <p:cNvGraphicFramePr>
            <a:graphicFrameLocks noChangeAspect="1"/>
          </p:cNvGraphicFramePr>
          <p:nvPr>
            <p:extLst>
              <p:ext uri="{D42A27DB-BD31-4B8C-83A1-F6EECF244321}">
                <p14:modId xmlns:p14="http://schemas.microsoft.com/office/powerpoint/2010/main" val="3017964760"/>
              </p:ext>
            </p:extLst>
          </p:nvPr>
        </p:nvGraphicFramePr>
        <p:xfrm>
          <a:off x="7750637" y="2144709"/>
          <a:ext cx="3659715" cy="4286169"/>
        </p:xfrm>
        <a:graphic>
          <a:graphicData uri="http://schemas.openxmlformats.org/drawingml/2006/chart">
            <c:chart xmlns:c="http://schemas.openxmlformats.org/drawingml/2006/chart" xmlns:r="http://schemas.openxmlformats.org/officeDocument/2006/relationships" r:id="rId3"/>
          </a:graphicData>
        </a:graphic>
      </p:graphicFrame>
      <p:sp>
        <p:nvSpPr>
          <p:cNvPr id="24" name="Marcador de número de diapositiva 1">
            <a:extLst>
              <a:ext uri="{FF2B5EF4-FFF2-40B4-BE49-F238E27FC236}">
                <a16:creationId xmlns:a16="http://schemas.microsoft.com/office/drawing/2014/main" id="{404CA008-31B6-49DB-BF7E-B7F18BB13E19}"/>
              </a:ext>
            </a:extLst>
          </p:cNvPr>
          <p:cNvSpPr>
            <a:spLocks noGrp="1"/>
          </p:cNvSpPr>
          <p:nvPr>
            <p:ph type="sldNum" sz="quarter" idx="12"/>
          </p:nvPr>
        </p:nvSpPr>
        <p:spPr>
          <a:xfrm>
            <a:off x="11612880" y="0"/>
            <a:ext cx="579120" cy="365125"/>
          </a:xfrm>
        </p:spPr>
        <p:txBody>
          <a:bodyPr/>
          <a:lstStyle/>
          <a:p>
            <a:fld id="{1A85DD5C-56C3-43D9-A91F-D75BD50A17B5}" type="slidenum">
              <a:rPr lang="es-ES_tradnl" smtClean="0"/>
              <a:pPr/>
              <a:t>115</a:t>
            </a:fld>
            <a:endParaRPr lang="es-ES_tradnl" dirty="0"/>
          </a:p>
        </p:txBody>
      </p:sp>
      <p:grpSp>
        <p:nvGrpSpPr>
          <p:cNvPr id="10" name="Grupo 9">
            <a:extLst>
              <a:ext uri="{FF2B5EF4-FFF2-40B4-BE49-F238E27FC236}">
                <a16:creationId xmlns:a16="http://schemas.microsoft.com/office/drawing/2014/main" id="{718BB4A7-A9FF-4C48-BCED-9978DE326609}"/>
              </a:ext>
            </a:extLst>
          </p:cNvPr>
          <p:cNvGrpSpPr/>
          <p:nvPr/>
        </p:nvGrpSpPr>
        <p:grpSpPr>
          <a:xfrm>
            <a:off x="299932" y="1298154"/>
            <a:ext cx="3129742" cy="652820"/>
            <a:chOff x="299932" y="1298154"/>
            <a:chExt cx="3129742" cy="652820"/>
          </a:xfrm>
        </p:grpSpPr>
        <p:grpSp>
          <p:nvGrpSpPr>
            <p:cNvPr id="26" name="Grupo 25">
              <a:extLst>
                <a:ext uri="{FF2B5EF4-FFF2-40B4-BE49-F238E27FC236}">
                  <a16:creationId xmlns:a16="http://schemas.microsoft.com/office/drawing/2014/main" id="{0E79F339-D8B6-4CD9-848E-5DC8C5B69B05}"/>
                </a:ext>
              </a:extLst>
            </p:cNvPr>
            <p:cNvGrpSpPr/>
            <p:nvPr/>
          </p:nvGrpSpPr>
          <p:grpSpPr>
            <a:xfrm>
              <a:off x="299932" y="1298154"/>
              <a:ext cx="2012072" cy="338554"/>
              <a:chOff x="1417638" y="2378409"/>
              <a:chExt cx="2012072" cy="338554"/>
            </a:xfrm>
          </p:grpSpPr>
          <p:sp>
            <p:nvSpPr>
              <p:cNvPr id="27" name="Rectángulo 26">
                <a:extLst>
                  <a:ext uri="{FF2B5EF4-FFF2-40B4-BE49-F238E27FC236}">
                    <a16:creationId xmlns:a16="http://schemas.microsoft.com/office/drawing/2014/main" id="{1D4EF89F-6C3F-47C2-8857-BC342714EF39}"/>
                  </a:ext>
                </a:extLst>
              </p:cNvPr>
              <p:cNvSpPr/>
              <p:nvPr/>
            </p:nvSpPr>
            <p:spPr>
              <a:xfrm>
                <a:off x="1581127" y="2378409"/>
                <a:ext cx="1848583" cy="338554"/>
              </a:xfrm>
              <a:prstGeom prst="rect">
                <a:avLst/>
              </a:prstGeom>
            </p:spPr>
            <p:txBody>
              <a:bodyPr wrap="none">
                <a:spAutoFit/>
              </a:bodyPr>
              <a:lstStyle/>
              <a:p>
                <a:r>
                  <a:rPr lang="es-ES" sz="16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Muy de acuerdo </a:t>
                </a:r>
                <a:endParaRPr lang="es-ES" sz="1600" dirty="0"/>
              </a:p>
            </p:txBody>
          </p:sp>
          <p:sp>
            <p:nvSpPr>
              <p:cNvPr id="28" name="Rectángulo 27">
                <a:extLst>
                  <a:ext uri="{FF2B5EF4-FFF2-40B4-BE49-F238E27FC236}">
                    <a16:creationId xmlns:a16="http://schemas.microsoft.com/office/drawing/2014/main" id="{3B4CD99C-044D-444B-BE9F-CB4A070D3E20}"/>
                  </a:ext>
                </a:extLst>
              </p:cNvPr>
              <p:cNvSpPr/>
              <p:nvPr/>
            </p:nvSpPr>
            <p:spPr>
              <a:xfrm>
                <a:off x="1417638" y="2458142"/>
                <a:ext cx="188913" cy="188913"/>
              </a:xfrm>
              <a:prstGeom prst="rect">
                <a:avLst/>
              </a:prstGeom>
              <a:solidFill>
                <a:srgbClr val="257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29" name="Grupo 28">
              <a:extLst>
                <a:ext uri="{FF2B5EF4-FFF2-40B4-BE49-F238E27FC236}">
                  <a16:creationId xmlns:a16="http://schemas.microsoft.com/office/drawing/2014/main" id="{B873B00D-15AF-4FEB-B7AE-ACFB95DB5228}"/>
                </a:ext>
              </a:extLst>
            </p:cNvPr>
            <p:cNvGrpSpPr/>
            <p:nvPr/>
          </p:nvGrpSpPr>
          <p:grpSpPr>
            <a:xfrm>
              <a:off x="299932" y="1612420"/>
              <a:ext cx="3129742" cy="338554"/>
              <a:chOff x="3186905" y="2360678"/>
              <a:chExt cx="3129742" cy="338554"/>
            </a:xfrm>
          </p:grpSpPr>
          <p:sp>
            <p:nvSpPr>
              <p:cNvPr id="30" name="Rectángulo 29">
                <a:extLst>
                  <a:ext uri="{FF2B5EF4-FFF2-40B4-BE49-F238E27FC236}">
                    <a16:creationId xmlns:a16="http://schemas.microsoft.com/office/drawing/2014/main" id="{7F328E8E-3C56-4142-80E2-111C82D01F8F}"/>
                  </a:ext>
                </a:extLst>
              </p:cNvPr>
              <p:cNvSpPr/>
              <p:nvPr/>
            </p:nvSpPr>
            <p:spPr>
              <a:xfrm>
                <a:off x="3287484" y="2360678"/>
                <a:ext cx="3029163" cy="338554"/>
              </a:xfrm>
              <a:prstGeom prst="rect">
                <a:avLst/>
              </a:prstGeom>
            </p:spPr>
            <p:txBody>
              <a:bodyPr wrap="none">
                <a:spAutoFit/>
              </a:bodyPr>
              <a:lstStyle/>
              <a:p>
                <a:r>
                  <a:rPr lang="es-ES" sz="1600" cap="small"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 Muy + Bastante de acuerdo</a:t>
                </a:r>
                <a:endParaRPr lang="es-ES" dirty="0"/>
              </a:p>
            </p:txBody>
          </p:sp>
          <p:sp>
            <p:nvSpPr>
              <p:cNvPr id="31" name="Rectángulo 30">
                <a:extLst>
                  <a:ext uri="{FF2B5EF4-FFF2-40B4-BE49-F238E27FC236}">
                    <a16:creationId xmlns:a16="http://schemas.microsoft.com/office/drawing/2014/main" id="{80F4FDA6-EC71-49EA-9030-5C1E96DA5070}"/>
                  </a:ext>
                </a:extLst>
              </p:cNvPr>
              <p:cNvSpPr/>
              <p:nvPr/>
            </p:nvSpPr>
            <p:spPr>
              <a:xfrm>
                <a:off x="3306196" y="2458142"/>
                <a:ext cx="108000" cy="18891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Rectángulo 31">
                <a:extLst>
                  <a:ext uri="{FF2B5EF4-FFF2-40B4-BE49-F238E27FC236}">
                    <a16:creationId xmlns:a16="http://schemas.microsoft.com/office/drawing/2014/main" id="{EA91C987-AFE4-4A12-AFC5-79AA7F9F2322}"/>
                  </a:ext>
                </a:extLst>
              </p:cNvPr>
              <p:cNvSpPr/>
              <p:nvPr/>
            </p:nvSpPr>
            <p:spPr>
              <a:xfrm>
                <a:off x="3186905" y="2458142"/>
                <a:ext cx="108000" cy="188913"/>
              </a:xfrm>
              <a:prstGeom prst="rect">
                <a:avLst/>
              </a:prstGeom>
              <a:solidFill>
                <a:srgbClr val="257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grpSp>
        <p:nvGrpSpPr>
          <p:cNvPr id="3" name="Grupo 2">
            <a:extLst>
              <a:ext uri="{FF2B5EF4-FFF2-40B4-BE49-F238E27FC236}">
                <a16:creationId xmlns:a16="http://schemas.microsoft.com/office/drawing/2014/main" id="{77998784-FDCF-4D26-A1DF-D4691BAAF6E4}"/>
              </a:ext>
            </a:extLst>
          </p:cNvPr>
          <p:cNvGrpSpPr/>
          <p:nvPr/>
        </p:nvGrpSpPr>
        <p:grpSpPr>
          <a:xfrm>
            <a:off x="77876" y="2342623"/>
            <a:ext cx="3804272" cy="3835047"/>
            <a:chOff x="2090378" y="2342623"/>
            <a:chExt cx="3804272" cy="3835047"/>
          </a:xfrm>
        </p:grpSpPr>
        <p:sp>
          <p:nvSpPr>
            <p:cNvPr id="2" name="Rectángulo 1">
              <a:extLst>
                <a:ext uri="{FF2B5EF4-FFF2-40B4-BE49-F238E27FC236}">
                  <a16:creationId xmlns:a16="http://schemas.microsoft.com/office/drawing/2014/main" id="{D35770E0-F3A9-46C9-A7A9-D6979D88A7EB}"/>
                </a:ext>
              </a:extLst>
            </p:cNvPr>
            <p:cNvSpPr/>
            <p:nvPr/>
          </p:nvSpPr>
          <p:spPr>
            <a:xfrm>
              <a:off x="2563003" y="2342623"/>
              <a:ext cx="3306759" cy="523220"/>
            </a:xfrm>
            <a:prstGeom prst="rect">
              <a:avLst/>
            </a:prstGeom>
          </p:spPr>
          <p:txBody>
            <a:bodyPr wrap="square">
              <a:spAutoFit/>
            </a:bodyPr>
            <a:lstStyle/>
            <a:p>
              <a:pPr algn="r"/>
              <a:r>
                <a:rPr lang="es-ES" sz="1400" i="1" dirty="0">
                  <a:solidFill>
                    <a:srgbClr val="0D2928"/>
                  </a:solidFill>
                  <a:ea typeface="Verdana" panose="020B0604030504040204" pitchFamily="34" charset="0"/>
                  <a:cs typeface="Verdana" panose="020B0604030504040204" pitchFamily="34" charset="0"/>
                </a:rPr>
                <a:t>“Hay un montón de cosas que me gustaría leer en el futuro“</a:t>
              </a:r>
            </a:p>
          </p:txBody>
        </p:sp>
        <p:sp>
          <p:nvSpPr>
            <p:cNvPr id="33" name="Rectángulo 32">
              <a:extLst>
                <a:ext uri="{FF2B5EF4-FFF2-40B4-BE49-F238E27FC236}">
                  <a16:creationId xmlns:a16="http://schemas.microsoft.com/office/drawing/2014/main" id="{174243FF-2EAE-42F8-8290-F35EDFF25B6A}"/>
                </a:ext>
              </a:extLst>
            </p:cNvPr>
            <p:cNvSpPr/>
            <p:nvPr/>
          </p:nvSpPr>
          <p:spPr>
            <a:xfrm>
              <a:off x="2090378" y="4886506"/>
              <a:ext cx="3804271" cy="523220"/>
            </a:xfrm>
            <a:prstGeom prst="rect">
              <a:avLst/>
            </a:prstGeom>
          </p:spPr>
          <p:txBody>
            <a:bodyPr wrap="square">
              <a:spAutoFit/>
            </a:bodyPr>
            <a:lstStyle/>
            <a:p>
              <a:pPr algn="r"/>
              <a:r>
                <a:rPr lang="es-ES" sz="1400" i="1" dirty="0">
                  <a:solidFill>
                    <a:srgbClr val="0D2928"/>
                  </a:solidFill>
                  <a:ea typeface="Verdana" panose="020B0604030504040204" pitchFamily="34" charset="0"/>
                  <a:cs typeface="Verdana" panose="020B0604030504040204" pitchFamily="34" charset="0"/>
                </a:rPr>
                <a:t>“Solo leo cuando no tengo más remedio o cuando me obligan a hacerlo”</a:t>
              </a:r>
            </a:p>
          </p:txBody>
        </p:sp>
        <p:sp>
          <p:nvSpPr>
            <p:cNvPr id="34" name="Rectángulo 33">
              <a:extLst>
                <a:ext uri="{FF2B5EF4-FFF2-40B4-BE49-F238E27FC236}">
                  <a16:creationId xmlns:a16="http://schemas.microsoft.com/office/drawing/2014/main" id="{218280C9-465E-497B-B0D6-8C5591DA30EA}"/>
                </a:ext>
              </a:extLst>
            </p:cNvPr>
            <p:cNvSpPr/>
            <p:nvPr/>
          </p:nvSpPr>
          <p:spPr>
            <a:xfrm>
              <a:off x="2475923" y="3184421"/>
              <a:ext cx="3418727" cy="523220"/>
            </a:xfrm>
            <a:prstGeom prst="rect">
              <a:avLst/>
            </a:prstGeom>
          </p:spPr>
          <p:txBody>
            <a:bodyPr wrap="square">
              <a:spAutoFit/>
            </a:bodyPr>
            <a:lstStyle/>
            <a:p>
              <a:pPr algn="r"/>
              <a:r>
                <a:rPr lang="es-ES" sz="1400" i="1" dirty="0">
                  <a:solidFill>
                    <a:srgbClr val="0D2928"/>
                  </a:solidFill>
                  <a:ea typeface="Verdana" panose="020B0604030504040204" pitchFamily="34" charset="0"/>
                  <a:cs typeface="Verdana" panose="020B0604030504040204" pitchFamily="34" charset="0"/>
                </a:rPr>
                <a:t>“Leer me ayudará a conseguir un mejor trabajo en el futuro”</a:t>
              </a:r>
            </a:p>
          </p:txBody>
        </p:sp>
        <p:sp>
          <p:nvSpPr>
            <p:cNvPr id="35" name="Rectángulo 34">
              <a:extLst>
                <a:ext uri="{FF2B5EF4-FFF2-40B4-BE49-F238E27FC236}">
                  <a16:creationId xmlns:a16="http://schemas.microsoft.com/office/drawing/2014/main" id="{A3D10C67-1927-411C-A3EE-E79EFD910280}"/>
                </a:ext>
              </a:extLst>
            </p:cNvPr>
            <p:cNvSpPr/>
            <p:nvPr/>
          </p:nvSpPr>
          <p:spPr>
            <a:xfrm>
              <a:off x="2090379" y="4026183"/>
              <a:ext cx="3804271" cy="523220"/>
            </a:xfrm>
            <a:prstGeom prst="rect">
              <a:avLst/>
            </a:prstGeom>
          </p:spPr>
          <p:txBody>
            <a:bodyPr wrap="square">
              <a:spAutoFit/>
            </a:bodyPr>
            <a:lstStyle/>
            <a:p>
              <a:pPr algn="r"/>
              <a:r>
                <a:rPr lang="es-ES" sz="1400" i="1" dirty="0">
                  <a:solidFill>
                    <a:srgbClr val="0D2928"/>
                  </a:solidFill>
                  <a:ea typeface="Verdana" panose="020B0604030504040204" pitchFamily="34" charset="0"/>
                  <a:cs typeface="Verdana" panose="020B0604030504040204" pitchFamily="34" charset="0"/>
                </a:rPr>
                <a:t>“Las personas a las que sigo y admiro no destacan por ser grandes lectores”</a:t>
              </a:r>
            </a:p>
          </p:txBody>
        </p:sp>
        <p:sp>
          <p:nvSpPr>
            <p:cNvPr id="36" name="Rectángulo 35">
              <a:extLst>
                <a:ext uri="{FF2B5EF4-FFF2-40B4-BE49-F238E27FC236}">
                  <a16:creationId xmlns:a16="http://schemas.microsoft.com/office/drawing/2014/main" id="{72B88E9C-E9CE-45C6-A04D-29135CAFF931}"/>
                </a:ext>
              </a:extLst>
            </p:cNvPr>
            <p:cNvSpPr/>
            <p:nvPr/>
          </p:nvSpPr>
          <p:spPr>
            <a:xfrm>
              <a:off x="2210046" y="5869893"/>
              <a:ext cx="3659715" cy="307777"/>
            </a:xfrm>
            <a:prstGeom prst="rect">
              <a:avLst/>
            </a:prstGeom>
          </p:spPr>
          <p:txBody>
            <a:bodyPr wrap="square">
              <a:spAutoFit/>
            </a:bodyPr>
            <a:lstStyle/>
            <a:p>
              <a:pPr algn="r"/>
              <a:r>
                <a:rPr lang="es-ES" sz="1400" i="1" dirty="0">
                  <a:solidFill>
                    <a:srgbClr val="0D2928"/>
                  </a:solidFill>
                  <a:ea typeface="Verdana" panose="020B0604030504040204" pitchFamily="34" charset="0"/>
                  <a:cs typeface="Verdana" panose="020B0604030504040204" pitchFamily="34" charset="0"/>
                </a:rPr>
                <a:t>“Leer es más de chicas que de chicos”</a:t>
              </a:r>
            </a:p>
          </p:txBody>
        </p:sp>
      </p:grpSp>
      <p:sp>
        <p:nvSpPr>
          <p:cNvPr id="40" name="Rectangle 3">
            <a:extLst>
              <a:ext uri="{FF2B5EF4-FFF2-40B4-BE49-F238E27FC236}">
                <a16:creationId xmlns:a16="http://schemas.microsoft.com/office/drawing/2014/main" id="{8B4E0CD7-3D1C-442F-B452-D5110E2ADE36}"/>
              </a:ext>
            </a:extLst>
          </p:cNvPr>
          <p:cNvSpPr>
            <a:spLocks noChangeArrowheads="1"/>
          </p:cNvSpPr>
          <p:nvPr/>
        </p:nvSpPr>
        <p:spPr bwMode="auto">
          <a:xfrm>
            <a:off x="282570" y="133282"/>
            <a:ext cx="4003411" cy="365125"/>
          </a:xfrm>
          <a:prstGeom prst="rect">
            <a:avLst/>
          </a:prstGeom>
        </p:spPr>
        <p:txBody>
          <a:bodyPr vert="horz" lIns="91440" tIns="45720" rIns="91440" bIns="45720" rtlCol="0" anchor="ctr">
            <a:normAutofit fontScale="97500"/>
          </a:bodyPr>
          <a:lstStyle/>
          <a:p>
            <a:pPr lvl="0">
              <a:lnSpc>
                <a:spcPct val="90000"/>
              </a:lnSpc>
              <a:spcBef>
                <a:spcPts val="600"/>
              </a:spcBef>
            </a:pPr>
            <a:r>
              <a:rPr lang="es-ES" sz="16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Lectura en adolescentes</a:t>
            </a:r>
          </a:p>
        </p:txBody>
      </p:sp>
      <p:sp>
        <p:nvSpPr>
          <p:cNvPr id="41" name="Rectangle 3">
            <a:extLst>
              <a:ext uri="{FF2B5EF4-FFF2-40B4-BE49-F238E27FC236}">
                <a16:creationId xmlns:a16="http://schemas.microsoft.com/office/drawing/2014/main" id="{4487AA12-2712-4DB3-B59B-4BC9FBB381A0}"/>
              </a:ext>
            </a:extLst>
          </p:cNvPr>
          <p:cNvSpPr>
            <a:spLocks noChangeArrowheads="1"/>
          </p:cNvSpPr>
          <p:nvPr/>
        </p:nvSpPr>
        <p:spPr bwMode="auto">
          <a:xfrm>
            <a:off x="270008" y="270985"/>
            <a:ext cx="4657509" cy="655125"/>
          </a:xfrm>
          <a:prstGeom prst="rect">
            <a:avLst/>
          </a:prstGeom>
        </p:spPr>
        <p:txBody>
          <a:bodyPr vert="horz" lIns="91440" tIns="45720" rIns="91440" bIns="45720" rtlCol="0" anchor="ctr">
            <a:noAutofit/>
          </a:bodyPr>
          <a:lstStyle/>
          <a:p>
            <a:pPr lvl="0">
              <a:lnSpc>
                <a:spcPct val="90000"/>
              </a:lnSpc>
              <a:spcBef>
                <a:spcPts val="600"/>
              </a:spcBef>
              <a:defRPr/>
            </a:pPr>
            <a:r>
              <a:rPr lang="es-ES" sz="24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Actitudes hacia la lectura</a:t>
            </a:r>
          </a:p>
        </p:txBody>
      </p:sp>
      <p:pic>
        <p:nvPicPr>
          <p:cNvPr id="42" name="Imagen 41">
            <a:extLst>
              <a:ext uri="{FF2B5EF4-FFF2-40B4-BE49-F238E27FC236}">
                <a16:creationId xmlns:a16="http://schemas.microsoft.com/office/drawing/2014/main" id="{D29D1191-CFCA-4E6E-9034-F3053873C4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02" y="432215"/>
            <a:ext cx="289966" cy="289966"/>
          </a:xfrm>
          <a:prstGeom prst="rect">
            <a:avLst/>
          </a:prstGeom>
        </p:spPr>
      </p:pic>
      <p:cxnSp>
        <p:nvCxnSpPr>
          <p:cNvPr id="45" name="Conector recto 44">
            <a:extLst>
              <a:ext uri="{FF2B5EF4-FFF2-40B4-BE49-F238E27FC236}">
                <a16:creationId xmlns:a16="http://schemas.microsoft.com/office/drawing/2014/main" id="{35744A73-419C-4DE8-B675-0DE7FA2F6A5D}"/>
              </a:ext>
            </a:extLst>
          </p:cNvPr>
          <p:cNvCxnSpPr>
            <a:cxnSpLocks/>
          </p:cNvCxnSpPr>
          <p:nvPr/>
        </p:nvCxnSpPr>
        <p:spPr>
          <a:xfrm>
            <a:off x="7611673" y="1076132"/>
            <a:ext cx="0" cy="5356924"/>
          </a:xfrm>
          <a:prstGeom prst="line">
            <a:avLst/>
          </a:prstGeom>
          <a:ln w="190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6" name="Rectangle 5">
            <a:extLst>
              <a:ext uri="{FF2B5EF4-FFF2-40B4-BE49-F238E27FC236}">
                <a16:creationId xmlns:a16="http://schemas.microsoft.com/office/drawing/2014/main" id="{E50A1ADB-0D84-457D-B90F-6CB2DDF860DB}"/>
              </a:ext>
            </a:extLst>
          </p:cNvPr>
          <p:cNvSpPr>
            <a:spLocks noChangeArrowheads="1"/>
          </p:cNvSpPr>
          <p:nvPr/>
        </p:nvSpPr>
        <p:spPr bwMode="auto">
          <a:xfrm>
            <a:off x="3862878" y="1161733"/>
            <a:ext cx="2880000" cy="355600"/>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DE 10 A 14 AÑOS</a:t>
            </a:r>
          </a:p>
        </p:txBody>
      </p:sp>
      <p:sp>
        <p:nvSpPr>
          <p:cNvPr id="47" name="Rectangle 5">
            <a:extLst>
              <a:ext uri="{FF2B5EF4-FFF2-40B4-BE49-F238E27FC236}">
                <a16:creationId xmlns:a16="http://schemas.microsoft.com/office/drawing/2014/main" id="{50968123-7129-493E-BFD3-2C5F2AD9A193}"/>
              </a:ext>
            </a:extLst>
          </p:cNvPr>
          <p:cNvSpPr>
            <a:spLocks noChangeArrowheads="1"/>
          </p:cNvSpPr>
          <p:nvPr/>
        </p:nvSpPr>
        <p:spPr bwMode="auto">
          <a:xfrm>
            <a:off x="8250191" y="1161733"/>
            <a:ext cx="2880000" cy="355600"/>
          </a:xfrm>
          <a:prstGeom prst="roundRect">
            <a:avLst/>
          </a:prstGeom>
          <a:solidFill>
            <a:schemeClr val="accent5">
              <a:lumMod val="75000"/>
            </a:schemeClr>
          </a:solidFill>
          <a:ln>
            <a:noFill/>
            <a:headEnd/>
            <a:tailEnd/>
          </a:ln>
        </p:spPr>
        <p:style>
          <a:lnRef idx="1">
            <a:schemeClr val="accent1"/>
          </a:lnRef>
          <a:fillRef idx="3">
            <a:schemeClr val="accent1"/>
          </a:fillRef>
          <a:effectRef idx="2">
            <a:schemeClr val="accent1"/>
          </a:effectRef>
          <a:fontRef idx="minor">
            <a:schemeClr val="lt1"/>
          </a:fontRef>
        </p:style>
        <p:txBody>
          <a:bodyPr anchor="ctr"/>
          <a:lstStyle/>
          <a:p>
            <a:pPr algn="ctr"/>
            <a:r>
              <a:rPr lang="es-ES" sz="1600" b="1" dirty="0">
                <a:solidFill>
                  <a:schemeClr val="bg1"/>
                </a:solidFill>
                <a:latin typeface="Calibri" pitchFamily="34" charset="0"/>
              </a:rPr>
              <a:t>DE 15 A 18 AÑOS</a:t>
            </a:r>
          </a:p>
        </p:txBody>
      </p:sp>
      <p:sp>
        <p:nvSpPr>
          <p:cNvPr id="90" name="CuadroTexto 89">
            <a:extLst>
              <a:ext uri="{FF2B5EF4-FFF2-40B4-BE49-F238E27FC236}">
                <a16:creationId xmlns:a16="http://schemas.microsoft.com/office/drawing/2014/main" id="{50984E7A-3D48-428C-A83F-7AB050DA7B10}"/>
              </a:ext>
            </a:extLst>
          </p:cNvPr>
          <p:cNvSpPr txBox="1"/>
          <p:nvPr/>
        </p:nvSpPr>
        <p:spPr>
          <a:xfrm>
            <a:off x="5944279" y="1513811"/>
            <a:ext cx="98921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b="0" i="0" u="none" strike="noStrike" kern="1200" cap="none" spc="0" normalizeH="0" baseline="0" noProof="0" dirty="0">
                <a:ln>
                  <a:noFill/>
                </a:ln>
                <a:solidFill>
                  <a:srgbClr val="002060"/>
                </a:solidFill>
                <a:effectLst/>
                <a:uLnTx/>
                <a:uFillTx/>
                <a:latin typeface="Verdana"/>
                <a:ea typeface="Roboto" pitchFamily="2" charset="0"/>
                <a:cs typeface="+mn-cs"/>
              </a:rPr>
              <a:t>216</a:t>
            </a:r>
          </a:p>
        </p:txBody>
      </p:sp>
      <p:sp>
        <p:nvSpPr>
          <p:cNvPr id="91" name="CuadroTexto 90">
            <a:extLst>
              <a:ext uri="{FF2B5EF4-FFF2-40B4-BE49-F238E27FC236}">
                <a16:creationId xmlns:a16="http://schemas.microsoft.com/office/drawing/2014/main" id="{D2D58163-6D4A-4F62-A5C5-5D062E2EFCD1}"/>
              </a:ext>
            </a:extLst>
          </p:cNvPr>
          <p:cNvSpPr txBox="1"/>
          <p:nvPr/>
        </p:nvSpPr>
        <p:spPr>
          <a:xfrm>
            <a:off x="10327691" y="1477236"/>
            <a:ext cx="989210" cy="2496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02060"/>
                </a:solidFill>
                <a:effectLst/>
                <a:uLnTx/>
                <a:uFillTx/>
                <a:latin typeface="Verdana"/>
                <a:ea typeface="Roboto" pitchFamily="2" charset="0"/>
                <a:cs typeface="+mn-cs"/>
              </a:rPr>
              <a:t>Base: </a:t>
            </a:r>
            <a:r>
              <a:rPr kumimoji="0" lang="es-ES" sz="1000" i="0" u="none" strike="noStrike" kern="1200" cap="none" spc="0" normalizeH="0" baseline="0" noProof="0" dirty="0">
                <a:ln>
                  <a:noFill/>
                </a:ln>
                <a:solidFill>
                  <a:srgbClr val="002060"/>
                </a:solidFill>
                <a:effectLst/>
                <a:uLnTx/>
                <a:uFillTx/>
                <a:latin typeface="Verdana"/>
                <a:ea typeface="Roboto" pitchFamily="2" charset="0"/>
                <a:cs typeface="+mn-cs"/>
              </a:rPr>
              <a:t>124</a:t>
            </a:r>
          </a:p>
        </p:txBody>
      </p:sp>
      <p:pic>
        <p:nvPicPr>
          <p:cNvPr id="92" name="Imagen 91">
            <a:extLst>
              <a:ext uri="{FF2B5EF4-FFF2-40B4-BE49-F238E27FC236}">
                <a16:creationId xmlns:a16="http://schemas.microsoft.com/office/drawing/2014/main" id="{EE14D642-3865-40C8-92D1-5715EFF77AF0}"/>
              </a:ext>
            </a:extLst>
          </p:cNvPr>
          <p:cNvPicPr>
            <a:picLocks noChangeAspect="1"/>
          </p:cNvPicPr>
          <p:nvPr/>
        </p:nvPicPr>
        <p:blipFill>
          <a:blip r:embed="rId5" cstate="email">
            <a:duotone>
              <a:schemeClr val="accent2">
                <a:shade val="45000"/>
                <a:satMod val="135000"/>
              </a:schemeClr>
              <a:prstClr val="white"/>
            </a:duoton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8696734" y="2380470"/>
            <a:ext cx="1088964" cy="447525"/>
          </a:xfrm>
          <a:prstGeom prst="rect">
            <a:avLst/>
          </a:prstGeom>
        </p:spPr>
      </p:pic>
      <p:sp>
        <p:nvSpPr>
          <p:cNvPr id="95" name="Rectángulo 94">
            <a:extLst>
              <a:ext uri="{FF2B5EF4-FFF2-40B4-BE49-F238E27FC236}">
                <a16:creationId xmlns:a16="http://schemas.microsoft.com/office/drawing/2014/main" id="{A96B911B-877D-4473-923C-C65659BE1C17}"/>
              </a:ext>
            </a:extLst>
          </p:cNvPr>
          <p:cNvSpPr/>
          <p:nvPr/>
        </p:nvSpPr>
        <p:spPr>
          <a:xfrm>
            <a:off x="4572001" y="0"/>
            <a:ext cx="7620000" cy="912958"/>
          </a:xfrm>
          <a:prstGeom prst="rect">
            <a:avLst/>
          </a:prstGeom>
          <a:solidFill>
            <a:schemeClr val="bg2">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ángulo 95">
            <a:extLst>
              <a:ext uri="{FF2B5EF4-FFF2-40B4-BE49-F238E27FC236}">
                <a16:creationId xmlns:a16="http://schemas.microsoft.com/office/drawing/2014/main" id="{1BAF9B21-9C39-4427-B6A5-80F74B041262}"/>
              </a:ext>
            </a:extLst>
          </p:cNvPr>
          <p:cNvSpPr/>
          <p:nvPr/>
        </p:nvSpPr>
        <p:spPr>
          <a:xfrm>
            <a:off x="4741317" y="130398"/>
            <a:ext cx="7281367" cy="646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spcBef>
                <a:spcPts val="600"/>
              </a:spcBef>
              <a:spcAft>
                <a:spcPts val="600"/>
              </a:spcAft>
              <a:buClr>
                <a:srgbClr val="233616"/>
              </a:buClr>
            </a:pPr>
            <a:r>
              <a:rPr lang="es-ES" sz="1200" i="1" dirty="0">
                <a:solidFill>
                  <a:schemeClr val="tx1"/>
                </a:solidFill>
                <a:ea typeface="Verdana" panose="020B0604030504040204" pitchFamily="34" charset="0"/>
                <a:cs typeface="Verdana" panose="020B0604030504040204" pitchFamily="34" charset="0"/>
              </a:rPr>
              <a:t>“Hay un montón de cosas que </a:t>
            </a:r>
            <a:r>
              <a:rPr lang="es-ES" sz="1200" b="1" i="1" dirty="0">
                <a:solidFill>
                  <a:schemeClr val="tx1"/>
                </a:solidFill>
                <a:ea typeface="Verdana" panose="020B0604030504040204" pitchFamily="34" charset="0"/>
                <a:cs typeface="Verdana" panose="020B0604030504040204" pitchFamily="34" charset="0"/>
              </a:rPr>
              <a:t>me gustaría leer en el </a:t>
            </a:r>
            <a:r>
              <a:rPr lang="es-ES" sz="1200" b="1" i="1" dirty="0" err="1">
                <a:solidFill>
                  <a:schemeClr val="tx1"/>
                </a:solidFill>
                <a:ea typeface="Verdana" panose="020B0604030504040204" pitchFamily="34" charset="0"/>
                <a:cs typeface="Verdana" panose="020B0604030504040204" pitchFamily="34" charset="0"/>
              </a:rPr>
              <a:t>futuro</a:t>
            </a:r>
            <a:r>
              <a:rPr lang="es-ES" sz="1200" i="1" dirty="0" err="1">
                <a:solidFill>
                  <a:schemeClr val="tx1"/>
                </a:solidFill>
                <a:ea typeface="Verdana" panose="020B0604030504040204" pitchFamily="34" charset="0"/>
                <a:cs typeface="Verdana" panose="020B0604030504040204" pitchFamily="34" charset="0"/>
              </a:rPr>
              <a:t>“</a:t>
            </a:r>
            <a:r>
              <a:rPr lang="es-ES" sz="1200" dirty="0" err="1">
                <a:solidFill>
                  <a:schemeClr val="tx1"/>
                </a:solidFill>
                <a:ea typeface="Verdana" panose="020B0604030504040204" pitchFamily="34" charset="0"/>
                <a:cs typeface="Verdana" panose="020B0604030504040204" pitchFamily="34" charset="0"/>
              </a:rPr>
              <a:t>y</a:t>
            </a:r>
            <a:r>
              <a:rPr lang="es-ES" sz="1200" i="1" dirty="0">
                <a:solidFill>
                  <a:schemeClr val="tx1"/>
                </a:solidFill>
                <a:ea typeface="Verdana" panose="020B0604030504040204" pitchFamily="34" charset="0"/>
                <a:cs typeface="Verdana" panose="020B0604030504040204" pitchFamily="34" charset="0"/>
              </a:rPr>
              <a:t> “</a:t>
            </a:r>
            <a:r>
              <a:rPr lang="es-ES" sz="1200" b="1" i="1" dirty="0">
                <a:solidFill>
                  <a:schemeClr val="tx1"/>
                </a:solidFill>
                <a:ea typeface="Verdana" panose="020B0604030504040204" pitchFamily="34" charset="0"/>
                <a:cs typeface="Verdana" panose="020B0604030504040204" pitchFamily="34" charset="0"/>
              </a:rPr>
              <a:t>Leer</a:t>
            </a:r>
            <a:r>
              <a:rPr lang="es-ES" sz="1200" i="1" dirty="0">
                <a:solidFill>
                  <a:schemeClr val="tx1"/>
                </a:solidFill>
                <a:ea typeface="Verdana" panose="020B0604030504040204" pitchFamily="34" charset="0"/>
                <a:cs typeface="Verdana" panose="020B0604030504040204" pitchFamily="34" charset="0"/>
              </a:rPr>
              <a:t> me </a:t>
            </a:r>
            <a:r>
              <a:rPr lang="es-ES" sz="1200" b="1" i="1" dirty="0">
                <a:solidFill>
                  <a:schemeClr val="tx1"/>
                </a:solidFill>
                <a:ea typeface="Verdana" panose="020B0604030504040204" pitchFamily="34" charset="0"/>
                <a:cs typeface="Verdana" panose="020B0604030504040204" pitchFamily="34" charset="0"/>
              </a:rPr>
              <a:t>ayudará a conseguir un mejor trabajo </a:t>
            </a:r>
            <a:r>
              <a:rPr lang="es-ES" sz="1200" i="1" dirty="0">
                <a:solidFill>
                  <a:schemeClr val="tx1"/>
                </a:solidFill>
                <a:ea typeface="Verdana" panose="020B0604030504040204" pitchFamily="34" charset="0"/>
                <a:cs typeface="Verdana" panose="020B0604030504040204" pitchFamily="34" charset="0"/>
              </a:rPr>
              <a:t>en el futuro”  </a:t>
            </a:r>
            <a:r>
              <a:rPr lang="es-ES" sz="1200" dirty="0">
                <a:solidFill>
                  <a:schemeClr val="tx1"/>
                </a:solidFill>
                <a:ea typeface="Verdana" panose="020B0604030504040204" pitchFamily="34" charset="0"/>
                <a:cs typeface="Verdana" panose="020B0604030504040204" pitchFamily="34" charset="0"/>
              </a:rPr>
              <a:t>son las sentencias con las que los jóvenes están más de acuerdo.</a:t>
            </a:r>
          </a:p>
        </p:txBody>
      </p:sp>
      <p:pic>
        <p:nvPicPr>
          <p:cNvPr id="44" name="Imagen 43">
            <a:extLst>
              <a:ext uri="{FF2B5EF4-FFF2-40B4-BE49-F238E27FC236}">
                <a16:creationId xmlns:a16="http://schemas.microsoft.com/office/drawing/2014/main" id="{891D1F98-D07E-4951-A9C4-D31F969EC979}"/>
              </a:ext>
            </a:extLst>
          </p:cNvPr>
          <p:cNvPicPr>
            <a:picLocks noChangeAspect="1"/>
          </p:cNvPicPr>
          <p:nvPr/>
        </p:nvPicPr>
        <p:blipFill>
          <a:blip r:embed="rId5" cstate="email">
            <a:duotone>
              <a:schemeClr val="accent2">
                <a:shade val="45000"/>
                <a:satMod val="135000"/>
              </a:schemeClr>
              <a:prstClr val="white"/>
            </a:duoton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5481587" y="3218346"/>
            <a:ext cx="1088964" cy="447525"/>
          </a:xfrm>
          <a:prstGeom prst="rect">
            <a:avLst/>
          </a:prstGeom>
        </p:spPr>
      </p:pic>
      <p:sp>
        <p:nvSpPr>
          <p:cNvPr id="38" name="CuadroTexto 37">
            <a:extLst>
              <a:ext uri="{FF2B5EF4-FFF2-40B4-BE49-F238E27FC236}">
                <a16:creationId xmlns:a16="http://schemas.microsoft.com/office/drawing/2014/main" id="{DFC4EDFB-40A6-4BC0-BFDE-0D57A954ECDD}"/>
              </a:ext>
            </a:extLst>
          </p:cNvPr>
          <p:cNvSpPr txBox="1"/>
          <p:nvPr/>
        </p:nvSpPr>
        <p:spPr>
          <a:xfrm>
            <a:off x="9971926" y="6561189"/>
            <a:ext cx="114076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srgbClr val="C00000"/>
                </a:solidFill>
                <a:effectLst/>
                <a:uLnTx/>
                <a:uFillTx/>
                <a:latin typeface="Verdana"/>
                <a:ea typeface="Roboto" pitchFamily="2" charset="0"/>
                <a:cs typeface="+mn-cs"/>
              </a:rPr>
              <a:t>* Base reducida</a:t>
            </a:r>
            <a:endParaRPr kumimoji="0" lang="es-ES" sz="800" i="0" u="none" strike="noStrike" kern="1200" cap="none" spc="0" normalizeH="0" baseline="0" noProof="0" dirty="0">
              <a:ln>
                <a:noFill/>
              </a:ln>
              <a:solidFill>
                <a:srgbClr val="C00000"/>
              </a:solidFill>
              <a:effectLst/>
              <a:uLnTx/>
              <a:uFillTx/>
              <a:latin typeface="Verdana"/>
              <a:ea typeface="Roboto" pitchFamily="2" charset="0"/>
              <a:cs typeface="+mn-cs"/>
            </a:endParaRPr>
          </a:p>
        </p:txBody>
      </p:sp>
    </p:spTree>
    <p:extLst>
      <p:ext uri="{BB962C8B-B14F-4D97-AF65-F5344CB8AC3E}">
        <p14:creationId xmlns:p14="http://schemas.microsoft.com/office/powerpoint/2010/main" val="5980661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3429000" y="3385774"/>
            <a:ext cx="8763000" cy="1272849"/>
          </a:xfrm>
          <a:prstGeom prst="rect">
            <a:avLst/>
          </a:prstGeom>
          <a:solidFill>
            <a:schemeClr val="tx2">
              <a:lumMod val="75000"/>
              <a:alpha val="80000"/>
            </a:schemeClr>
          </a:solidFill>
        </p:spPr>
        <p:txBody>
          <a:bodyPr wrap="square" anchor="ctr">
            <a:spAutoFit/>
          </a:bodyPr>
          <a:lstStyle/>
          <a:p>
            <a:pPr marL="0" marR="0" lvl="0" indent="-342900" algn="r" defTabSz="914400" rtl="0" eaLnBrk="1" fontAlgn="base" latinLnBrk="0" hangingPunct="1">
              <a:lnSpc>
                <a:spcPct val="120000"/>
              </a:lnSpc>
              <a:spcBef>
                <a:spcPts val="600"/>
              </a:spcBef>
              <a:spcAft>
                <a:spcPct val="0"/>
              </a:spcAft>
              <a:buClr>
                <a:srgbClr val="FF6600"/>
              </a:buClr>
              <a:buSzTx/>
              <a:buFontTx/>
              <a:buNone/>
              <a:tabLst/>
              <a:defRPr/>
            </a:pPr>
            <a:r>
              <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Resultados 2021</a:t>
            </a:r>
            <a:endParaRPr kumimoji="0" lang="es-ES" sz="2400" b="0" i="0" u="none" strike="noStrike" kern="0" cap="none" spc="0" normalizeH="0" baseline="0" noProof="0" dirty="0">
              <a:ln>
                <a:noFill/>
              </a:ln>
              <a:solidFill>
                <a:prstClr val="white"/>
              </a:solidFill>
              <a:effectLst/>
              <a:uLnTx/>
              <a:uFillTx/>
              <a:latin typeface="Verdana"/>
              <a:ea typeface="+mn-ea"/>
              <a:cs typeface="+mn-cs"/>
            </a:endParaRPr>
          </a:p>
          <a:p>
            <a:pPr marL="0" marR="0" lvl="0" indent="-342900" algn="r" defTabSz="914400" rtl="0" eaLnBrk="1" fontAlgn="base" latinLnBrk="0" hangingPunct="1">
              <a:lnSpc>
                <a:spcPct val="120000"/>
              </a:lnSpc>
              <a:spcBef>
                <a:spcPts val="600"/>
              </a:spcBef>
              <a:spcAft>
                <a:spcPct val="0"/>
              </a:spcAft>
              <a:buClr>
                <a:srgbClr val="FF6600"/>
              </a:buClr>
              <a:buSzTx/>
              <a:buFontTx/>
              <a:buNone/>
              <a:tabLst/>
              <a:defRPr/>
            </a:pPr>
            <a:r>
              <a:rPr kumimoji="0" lang="es-ES" sz="4000" b="1" i="0" u="none" strike="noStrike" kern="0" cap="none" spc="0" normalizeH="0" baseline="0" noProof="0" dirty="0">
                <a:ln>
                  <a:noFill/>
                </a:ln>
                <a:solidFill>
                  <a:prstClr val="white"/>
                </a:solidFill>
                <a:effectLst/>
                <a:uLnTx/>
                <a:uFillTx/>
                <a:latin typeface="Verdana"/>
                <a:ea typeface="+mn-ea"/>
                <a:cs typeface="+mn-cs"/>
              </a:rPr>
              <a:t>Ranking de títulos y autores</a:t>
            </a:r>
          </a:p>
        </p:txBody>
      </p:sp>
    </p:spTree>
    <p:extLst>
      <p:ext uri="{BB962C8B-B14F-4D97-AF65-F5344CB8AC3E}">
        <p14:creationId xmlns:p14="http://schemas.microsoft.com/office/powerpoint/2010/main" val="1755155851"/>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0E80AAEB-58D6-44E2-A4D3-72857B527B0C}"/>
              </a:ext>
            </a:extLst>
          </p:cNvPr>
          <p:cNvSpPr>
            <a:spLocks noGrp="1"/>
          </p:cNvSpPr>
          <p:nvPr>
            <p:ph type="sldNum" sz="quarter" idx="12"/>
          </p:nvPr>
        </p:nvSpPr>
        <p:spPr/>
        <p:txBody>
          <a:bodyPr/>
          <a:lstStyle/>
          <a:p>
            <a:fld id="{1A85DD5C-56C3-43D9-A91F-D75BD50A17B5}" type="slidenum">
              <a:rPr lang="es-ES_tradnl" smtClean="0"/>
              <a:pPr/>
              <a:t>117</a:t>
            </a:fld>
            <a:endParaRPr lang="es-ES_tradnl" dirty="0"/>
          </a:p>
        </p:txBody>
      </p:sp>
      <p:pic>
        <p:nvPicPr>
          <p:cNvPr id="9" name="Picture 2" descr="https://d30y9cdsu7xlg0.cloudfront.net/png/43238-200.png">
            <a:extLst>
              <a:ext uri="{FF2B5EF4-FFF2-40B4-BE49-F238E27FC236}">
                <a16:creationId xmlns:a16="http://schemas.microsoft.com/office/drawing/2014/main" id="{F2E54239-2B99-44AD-A77E-BDB1E8000EF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639" y="314193"/>
            <a:ext cx="263192" cy="263192"/>
          </a:xfrm>
          <a:prstGeom prst="rect">
            <a:avLst/>
          </a:prstGeom>
          <a:noFill/>
          <a:extLst>
            <a:ext uri="{909E8E84-426E-40DD-AFC4-6F175D3DCCD1}">
              <a14:hiddenFill xmlns:a14="http://schemas.microsoft.com/office/drawing/2010/main">
                <a:solidFill>
                  <a:srgbClr val="FFFFFF"/>
                </a:solidFill>
              </a14:hiddenFill>
            </a:ext>
          </a:extLst>
        </p:spPr>
      </p:pic>
      <p:sp>
        <p:nvSpPr>
          <p:cNvPr id="19" name="3 Rectángulo">
            <a:extLst>
              <a:ext uri="{FF2B5EF4-FFF2-40B4-BE49-F238E27FC236}">
                <a16:creationId xmlns:a16="http://schemas.microsoft.com/office/drawing/2014/main" id="{0E7150FA-88C9-487F-8773-8F8ED94F081D}"/>
              </a:ext>
            </a:extLst>
          </p:cNvPr>
          <p:cNvSpPr/>
          <p:nvPr/>
        </p:nvSpPr>
        <p:spPr>
          <a:xfrm>
            <a:off x="8901453" y="752686"/>
            <a:ext cx="1806905" cy="646331"/>
          </a:xfrm>
          <a:prstGeom prst="rect">
            <a:avLst/>
          </a:prstGeom>
        </p:spPr>
        <p:txBody>
          <a:bodyPr wrap="none">
            <a:spAutoFit/>
          </a:bodyPr>
          <a:lstStyle/>
          <a:p>
            <a:pPr algn="ctr"/>
            <a:r>
              <a:rPr lang="es-ES" b="1" dirty="0">
                <a:solidFill>
                  <a:schemeClr val="accent4">
                    <a:lumMod val="90000"/>
                    <a:lumOff val="10000"/>
                  </a:schemeClr>
                </a:solidFill>
                <a:ea typeface="Verdana" panose="020B0604030504040204" pitchFamily="34" charset="0"/>
                <a:cs typeface="Verdana" panose="020B0604030504040204" pitchFamily="34" charset="0"/>
              </a:rPr>
              <a:t>AUTORES</a:t>
            </a:r>
            <a:br>
              <a:rPr lang="es-ES" b="1" dirty="0">
                <a:solidFill>
                  <a:schemeClr val="accent4">
                    <a:lumMod val="90000"/>
                    <a:lumOff val="10000"/>
                  </a:schemeClr>
                </a:solidFill>
                <a:ea typeface="Verdana" panose="020B0604030504040204" pitchFamily="34" charset="0"/>
                <a:cs typeface="Verdana" panose="020B0604030504040204" pitchFamily="34" charset="0"/>
              </a:rPr>
            </a:br>
            <a:r>
              <a:rPr lang="es-ES" b="1" u="sng" dirty="0">
                <a:solidFill>
                  <a:schemeClr val="accent4">
                    <a:lumMod val="90000"/>
                    <a:lumOff val="10000"/>
                  </a:schemeClr>
                </a:solidFill>
                <a:ea typeface="Verdana" panose="020B0604030504040204" pitchFamily="34" charset="0"/>
                <a:cs typeface="Verdana" panose="020B0604030504040204" pitchFamily="34" charset="0"/>
              </a:rPr>
              <a:t>MÁS LEÍDOS</a:t>
            </a:r>
            <a:endParaRPr lang="es-ES" sz="1600" b="1" u="sng" dirty="0">
              <a:solidFill>
                <a:schemeClr val="accent4">
                  <a:lumMod val="90000"/>
                  <a:lumOff val="10000"/>
                </a:schemeClr>
              </a:solidFill>
              <a:ea typeface="Verdana" panose="020B0604030504040204" pitchFamily="34" charset="0"/>
              <a:cs typeface="Verdana" panose="020B0604030504040204" pitchFamily="34" charset="0"/>
            </a:endParaRPr>
          </a:p>
        </p:txBody>
      </p:sp>
      <p:graphicFrame>
        <p:nvGraphicFramePr>
          <p:cNvPr id="20" name="1 Tabla">
            <a:extLst>
              <a:ext uri="{FF2B5EF4-FFF2-40B4-BE49-F238E27FC236}">
                <a16:creationId xmlns:a16="http://schemas.microsoft.com/office/drawing/2014/main" id="{2CB230C2-F882-4F5C-A027-BAF9080F3807}"/>
              </a:ext>
            </a:extLst>
          </p:cNvPr>
          <p:cNvGraphicFramePr>
            <a:graphicFrameLocks noGrp="1"/>
          </p:cNvGraphicFramePr>
          <p:nvPr>
            <p:extLst>
              <p:ext uri="{D42A27DB-BD31-4B8C-83A1-F6EECF244321}">
                <p14:modId xmlns:p14="http://schemas.microsoft.com/office/powerpoint/2010/main" val="974124112"/>
              </p:ext>
            </p:extLst>
          </p:nvPr>
        </p:nvGraphicFramePr>
        <p:xfrm>
          <a:off x="7938957" y="1524523"/>
          <a:ext cx="3361860" cy="2634273"/>
        </p:xfrm>
        <a:graphic>
          <a:graphicData uri="http://schemas.openxmlformats.org/drawingml/2006/table">
            <a:tbl>
              <a:tblPr firstRow="1" bandRow="1"/>
              <a:tblGrid>
                <a:gridCol w="403937">
                  <a:extLst>
                    <a:ext uri="{9D8B030D-6E8A-4147-A177-3AD203B41FA5}">
                      <a16:colId xmlns:a16="http://schemas.microsoft.com/office/drawing/2014/main" val="20000"/>
                    </a:ext>
                  </a:extLst>
                </a:gridCol>
                <a:gridCol w="2957923">
                  <a:extLst>
                    <a:ext uri="{9D8B030D-6E8A-4147-A177-3AD203B41FA5}">
                      <a16:colId xmlns:a16="http://schemas.microsoft.com/office/drawing/2014/main" val="20001"/>
                    </a:ext>
                  </a:extLst>
                </a:gridCol>
              </a:tblGrid>
              <a:tr h="385503">
                <a:tc gridSpan="2">
                  <a:txBody>
                    <a:bodyPr/>
                    <a:lstStyle>
                      <a:lvl1pPr marL="0" algn="l" defTabSz="914400" rtl="0" eaLnBrk="1" latinLnBrk="0" hangingPunct="1">
                        <a:defRPr sz="1800" b="1" kern="1200">
                          <a:solidFill>
                            <a:schemeClr val="tx1"/>
                          </a:solidFill>
                          <a:latin typeface="Verdana"/>
                        </a:defRPr>
                      </a:lvl1pPr>
                      <a:lvl2pPr marL="457200" algn="l" defTabSz="914400" rtl="0" eaLnBrk="1" latinLnBrk="0" hangingPunct="1">
                        <a:defRPr sz="1800" b="1" kern="1200">
                          <a:solidFill>
                            <a:schemeClr val="tx1"/>
                          </a:solidFill>
                          <a:latin typeface="Verdana"/>
                        </a:defRPr>
                      </a:lvl2pPr>
                      <a:lvl3pPr marL="914400" algn="l" defTabSz="914400" rtl="0" eaLnBrk="1" latinLnBrk="0" hangingPunct="1">
                        <a:defRPr sz="1800" b="1" kern="1200">
                          <a:solidFill>
                            <a:schemeClr val="tx1"/>
                          </a:solidFill>
                          <a:latin typeface="Verdana"/>
                        </a:defRPr>
                      </a:lvl3pPr>
                      <a:lvl4pPr marL="1371600" algn="l" defTabSz="914400" rtl="0" eaLnBrk="1" latinLnBrk="0" hangingPunct="1">
                        <a:defRPr sz="1800" b="1" kern="1200">
                          <a:solidFill>
                            <a:schemeClr val="tx1"/>
                          </a:solidFill>
                          <a:latin typeface="Verdana"/>
                        </a:defRPr>
                      </a:lvl4pPr>
                      <a:lvl5pPr marL="1828800" algn="l" defTabSz="914400" rtl="0" eaLnBrk="1" latinLnBrk="0" hangingPunct="1">
                        <a:defRPr sz="1800" b="1" kern="1200">
                          <a:solidFill>
                            <a:schemeClr val="tx1"/>
                          </a:solidFill>
                          <a:latin typeface="Verdana"/>
                        </a:defRPr>
                      </a:lvl5pPr>
                      <a:lvl6pPr marL="2286000" algn="l" defTabSz="914400" rtl="0" eaLnBrk="1" latinLnBrk="0" hangingPunct="1">
                        <a:defRPr sz="1800" b="1" kern="1200">
                          <a:solidFill>
                            <a:schemeClr val="tx1"/>
                          </a:solidFill>
                          <a:latin typeface="Verdana"/>
                        </a:defRPr>
                      </a:lvl6pPr>
                      <a:lvl7pPr marL="2743200" algn="l" defTabSz="914400" rtl="0" eaLnBrk="1" latinLnBrk="0" hangingPunct="1">
                        <a:defRPr sz="1800" b="1" kern="1200">
                          <a:solidFill>
                            <a:schemeClr val="tx1"/>
                          </a:solidFill>
                          <a:latin typeface="Verdana"/>
                        </a:defRPr>
                      </a:lvl7pPr>
                      <a:lvl8pPr marL="3200400" algn="l" defTabSz="914400" rtl="0" eaLnBrk="1" latinLnBrk="0" hangingPunct="1">
                        <a:defRPr sz="1800" b="1" kern="1200">
                          <a:solidFill>
                            <a:schemeClr val="tx1"/>
                          </a:solidFill>
                          <a:latin typeface="Verdana"/>
                        </a:defRPr>
                      </a:lvl8pPr>
                      <a:lvl9pPr marL="3657600" algn="l" defTabSz="914400" rtl="0" eaLnBrk="1" latinLnBrk="0" hangingPunct="1">
                        <a:defRPr sz="1800" b="1" kern="1200">
                          <a:solidFill>
                            <a:schemeClr val="tx1"/>
                          </a:solidFill>
                          <a:latin typeface="Verdana"/>
                        </a:defRPr>
                      </a:lvl9pPr>
                    </a:lstStyle>
                    <a:p>
                      <a:pPr algn="ctr"/>
                      <a:r>
                        <a:rPr lang="es-ES" sz="1050" dirty="0">
                          <a:latin typeface="Verdana" panose="020B0604030504040204" pitchFamily="34" charset="0"/>
                          <a:ea typeface="Verdana" panose="020B0604030504040204" pitchFamily="34" charset="0"/>
                          <a:cs typeface="Verdana" panose="020B0604030504040204" pitchFamily="34" charset="0"/>
                        </a:rPr>
                        <a:t>Autor</a:t>
                      </a:r>
                      <a:r>
                        <a:rPr lang="es-ES" sz="1050" baseline="0" dirty="0">
                          <a:latin typeface="Verdana" panose="020B0604030504040204" pitchFamily="34" charset="0"/>
                          <a:ea typeface="Verdana" panose="020B0604030504040204" pitchFamily="34" charset="0"/>
                          <a:cs typeface="Verdana" panose="020B0604030504040204" pitchFamily="34" charset="0"/>
                        </a:rPr>
                        <a:t> más leído</a:t>
                      </a:r>
                      <a:endParaRPr lang="es-ES" sz="105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s-ES" sz="1100" b="1" dirty="0">
                        <a:latin typeface="Century Gothic" pitchFamily="34" charset="0"/>
                      </a:endParaRPr>
                    </a:p>
                  </a:txBody>
                  <a:tcPr anchor="ctr">
                    <a:lnL w="28575"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1.</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s-ES_tradnl" sz="1100" b="0" i="0" u="none" strike="noStrike" kern="1200" dirty="0">
                          <a:solidFill>
                            <a:srgbClr val="000000"/>
                          </a:solidFill>
                          <a:effectLst/>
                          <a:latin typeface="Calibri" panose="020F0502020204030204" pitchFamily="34" charset="0"/>
                          <a:ea typeface="+mn-ea"/>
                          <a:cs typeface="+mn-cs"/>
                        </a:rPr>
                        <a:t> KEN FOLLET</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2.</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algn="l" fontAlgn="b"/>
                      <a:r>
                        <a:rPr lang="es-ES_tradnl" sz="1100" b="0" i="0" u="none" strike="noStrike" kern="1200" dirty="0">
                          <a:solidFill>
                            <a:srgbClr val="000000"/>
                          </a:solidFill>
                          <a:effectLst/>
                          <a:latin typeface="Calibri" panose="020F0502020204030204" pitchFamily="34" charset="0"/>
                          <a:ea typeface="+mn-ea"/>
                          <a:cs typeface="+mn-cs"/>
                        </a:rPr>
                        <a:t> MARIA DUEÑAS</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10002"/>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3.</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s-ES_tradnl" sz="1100" b="0" i="0" u="none" strike="noStrike" kern="1200" dirty="0">
                          <a:solidFill>
                            <a:srgbClr val="000000"/>
                          </a:solidFill>
                          <a:effectLst/>
                          <a:latin typeface="Calibri" panose="020F0502020204030204" pitchFamily="34" charset="0"/>
                          <a:ea typeface="+mn-ea"/>
                          <a:cs typeface="+mn-cs"/>
                        </a:rPr>
                        <a:t> CARLOS RUIZ ZAFÓN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4.</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algn="l" fontAlgn="b"/>
                      <a:r>
                        <a:rPr lang="es-ES" sz="1100" b="0" i="0" u="none" strike="noStrike" kern="1200" dirty="0">
                          <a:solidFill>
                            <a:srgbClr val="000000"/>
                          </a:solidFill>
                          <a:effectLst/>
                          <a:latin typeface="Calibri" panose="020F0502020204030204" pitchFamily="34" charset="0"/>
                          <a:ea typeface="+mn-ea"/>
                          <a:cs typeface="+mn-cs"/>
                        </a:rPr>
                        <a:t> ARTURO PÉREZ-REVERTE</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10004"/>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5.</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ES" sz="1100" b="0" i="0" u="none" strike="noStrike" kern="1200" dirty="0">
                          <a:solidFill>
                            <a:srgbClr val="000000"/>
                          </a:solidFill>
                          <a:effectLst/>
                          <a:latin typeface="Calibri" panose="020F0502020204030204" pitchFamily="34" charset="0"/>
                          <a:ea typeface="+mn-ea"/>
                          <a:cs typeface="+mn-cs"/>
                        </a:rPr>
                        <a:t> ILDEFONSO FALCONES</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6.</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ES" sz="1100" b="0" i="0" u="none" strike="noStrike" kern="1200" dirty="0">
                          <a:solidFill>
                            <a:srgbClr val="000000"/>
                          </a:solidFill>
                          <a:effectLst/>
                          <a:latin typeface="Calibri" panose="020F0502020204030204" pitchFamily="34" charset="0"/>
                          <a:ea typeface="+mn-ea"/>
                          <a:cs typeface="+mn-cs"/>
                        </a:rPr>
                        <a:t> J. K. ROWLING</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10006"/>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7.</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ES" sz="1100" b="0" i="0" u="none" strike="noStrike" kern="1200" dirty="0">
                          <a:solidFill>
                            <a:srgbClr val="000000"/>
                          </a:solidFill>
                          <a:effectLst/>
                          <a:latin typeface="Calibri" panose="020F0502020204030204" pitchFamily="34" charset="0"/>
                          <a:ea typeface="+mn-ea"/>
                          <a:cs typeface="+mn-cs"/>
                        </a:rPr>
                        <a:t> J. R. R. TOLKIEN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8.</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ES" sz="1100" b="0" i="0" u="none" strike="noStrike" kern="1200" dirty="0">
                          <a:solidFill>
                            <a:srgbClr val="000000"/>
                          </a:solidFill>
                          <a:effectLst/>
                          <a:latin typeface="Calibri" panose="020F0502020204030204" pitchFamily="34" charset="0"/>
                          <a:ea typeface="+mn-ea"/>
                          <a:cs typeface="+mn-cs"/>
                        </a:rPr>
                        <a:t> JUAN GÓMEZ-JURADO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10008"/>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9.</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ES" sz="1100" b="0" i="0" u="none" strike="noStrike" kern="1200" dirty="0">
                          <a:solidFill>
                            <a:srgbClr val="000000"/>
                          </a:solidFill>
                          <a:effectLst/>
                          <a:latin typeface="Calibri" panose="020F0502020204030204" pitchFamily="34" charset="0"/>
                          <a:ea typeface="+mn-ea"/>
                          <a:cs typeface="+mn-cs"/>
                        </a:rPr>
                        <a:t> GEORGES R. R. MARTIN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24877">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rtl="0" fontAlgn="ctr"/>
                      <a:r>
                        <a:rPr lang="es-ES" sz="700" u="none" strike="noStrike" dirty="0">
                          <a:latin typeface="Verdana" panose="020B0604030504040204" pitchFamily="34" charset="0"/>
                          <a:ea typeface="Verdana" panose="020B0604030504040204" pitchFamily="34" charset="0"/>
                          <a:cs typeface="Verdana" panose="020B0604030504040204" pitchFamily="34" charset="0"/>
                        </a:rPr>
                        <a:t>10.</a:t>
                      </a:r>
                      <a:endParaRPr lang="es-ES" sz="700" b="1" i="0" u="none" strike="noStrike" dirty="0">
                        <a:solidFill>
                          <a:srgbClr val="404040"/>
                        </a:solidFill>
                        <a:latin typeface="Verdana" panose="020B0604030504040204" pitchFamily="34" charset="0"/>
                        <a:ea typeface="Verdana" panose="020B0604030504040204" pitchFamily="34" charset="0"/>
                        <a:cs typeface="Verdana" panose="020B060403050404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ES" sz="1100" b="0" i="0" u="none" strike="noStrike" kern="1200" dirty="0">
                          <a:solidFill>
                            <a:srgbClr val="000000"/>
                          </a:solidFill>
                          <a:effectLst/>
                          <a:latin typeface="Calibri" panose="020F0502020204030204" pitchFamily="34" charset="0"/>
                          <a:ea typeface="+mn-ea"/>
                          <a:cs typeface="+mn-cs"/>
                        </a:rPr>
                        <a:t>JULIA NAVARRO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10010"/>
                  </a:ext>
                </a:extLst>
              </a:tr>
            </a:tbl>
          </a:graphicData>
        </a:graphic>
      </p:graphicFrame>
      <p:pic>
        <p:nvPicPr>
          <p:cNvPr id="21" name="Picture 2" descr="https://d30y9cdsu7xlg0.cloudfront.net/png/637213-200.png">
            <a:extLst>
              <a:ext uri="{FF2B5EF4-FFF2-40B4-BE49-F238E27FC236}">
                <a16:creationId xmlns:a16="http://schemas.microsoft.com/office/drawing/2014/main" id="{A8D73B3E-E022-48DE-9DD2-77C95AF03508}"/>
              </a:ext>
            </a:extLst>
          </p:cNvPr>
          <p:cNvPicPr>
            <a:picLocks noChangeAspect="1" noChangeArrowheads="1"/>
          </p:cNvPicPr>
          <p:nvPr/>
        </p:nvPicPr>
        <p:blipFill>
          <a:blip r:embed="rId3" cstate="print">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8316328" y="798896"/>
            <a:ext cx="571500" cy="571500"/>
          </a:xfrm>
          <a:prstGeom prst="rect">
            <a:avLst/>
          </a:prstGeom>
          <a:noFill/>
          <a:extLst>
            <a:ext uri="{909E8E84-426E-40DD-AFC4-6F175D3DCCD1}">
              <a14:hiddenFill xmlns:a14="http://schemas.microsoft.com/office/drawing/2010/main">
                <a:solidFill>
                  <a:srgbClr val="FFFFFF"/>
                </a:solidFill>
              </a14:hiddenFill>
            </a:ext>
          </a:extLst>
        </p:spPr>
      </p:pic>
      <p:sp>
        <p:nvSpPr>
          <p:cNvPr id="14" name="9 CuadroTexto">
            <a:extLst>
              <a:ext uri="{FF2B5EF4-FFF2-40B4-BE49-F238E27FC236}">
                <a16:creationId xmlns:a16="http://schemas.microsoft.com/office/drawing/2014/main" id="{0D1A9E4A-C7B4-4E3D-9B81-8A9FA7516D10}"/>
              </a:ext>
            </a:extLst>
          </p:cNvPr>
          <p:cNvSpPr txBox="1"/>
          <p:nvPr/>
        </p:nvSpPr>
        <p:spPr>
          <a:xfrm>
            <a:off x="3937473" y="6373626"/>
            <a:ext cx="3627916" cy="230832"/>
          </a:xfrm>
          <a:prstGeom prst="rect">
            <a:avLst/>
          </a:prstGeom>
          <a:noFill/>
        </p:spPr>
        <p:txBody>
          <a:bodyPr wrap="none" rtlCol="0">
            <a:spAutoFit/>
          </a:bodyPr>
          <a:lstStyle>
            <a:defPPr>
              <a:defRPr lang="es-ES"/>
            </a:defPPr>
            <a:lvl1pPr>
              <a:defRPr sz="900" i="1">
                <a:latin typeface="Verdana" panose="020B0604030504040204" pitchFamily="34" charset="0"/>
                <a:ea typeface="Verdana" panose="020B0604030504040204" pitchFamily="34" charset="0"/>
                <a:cs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900" b="0" i="1"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*Agrupados todos los libros de las distintas sagas o series</a:t>
            </a:r>
          </a:p>
        </p:txBody>
      </p:sp>
      <p:sp>
        <p:nvSpPr>
          <p:cNvPr id="18" name="28 Rectángulo">
            <a:extLst>
              <a:ext uri="{FF2B5EF4-FFF2-40B4-BE49-F238E27FC236}">
                <a16:creationId xmlns:a16="http://schemas.microsoft.com/office/drawing/2014/main" id="{A293CC8D-61F3-4859-B49D-6FF309DC063B}"/>
              </a:ext>
            </a:extLst>
          </p:cNvPr>
          <p:cNvSpPr/>
          <p:nvPr/>
        </p:nvSpPr>
        <p:spPr>
          <a:xfrm>
            <a:off x="8316328" y="4270477"/>
            <a:ext cx="2771271" cy="461665"/>
          </a:xfrm>
          <a:prstGeom prst="rect">
            <a:avLst/>
          </a:prstGeom>
        </p:spPr>
        <p:txBody>
          <a:bodyPr wrap="square">
            <a:spAutoFit/>
          </a:bodyPr>
          <a:lstStyle/>
          <a:p>
            <a:pPr algn="ctr"/>
            <a:r>
              <a:rPr lang="es-ES" sz="1200" b="1" dirty="0">
                <a:solidFill>
                  <a:prstClr val="black"/>
                </a:solidFill>
                <a:ea typeface="Verdana" panose="020B0604030504040204" pitchFamily="34" charset="0"/>
                <a:cs typeface="Verdana" panose="020B0604030504040204" pitchFamily="34" charset="0"/>
              </a:rPr>
              <a:t>Libros </a:t>
            </a:r>
            <a:r>
              <a:rPr lang="es-ES" sz="1200" b="1" u="sng" dirty="0">
                <a:solidFill>
                  <a:schemeClr val="accent4">
                    <a:lumMod val="90000"/>
                    <a:lumOff val="10000"/>
                  </a:schemeClr>
                </a:solidFill>
                <a:ea typeface="Verdana" panose="020B0604030504040204" pitchFamily="34" charset="0"/>
                <a:cs typeface="Verdana" panose="020B0604030504040204" pitchFamily="34" charset="0"/>
              </a:rPr>
              <a:t>más leídos</a:t>
            </a:r>
            <a:r>
              <a:rPr lang="es-ES" sz="1200" b="1" dirty="0">
                <a:solidFill>
                  <a:schemeClr val="accent4">
                    <a:lumMod val="90000"/>
                    <a:lumOff val="10000"/>
                  </a:schemeClr>
                </a:solidFill>
                <a:ea typeface="Verdana" panose="020B0604030504040204" pitchFamily="34" charset="0"/>
                <a:cs typeface="Verdana" panose="020B0604030504040204" pitchFamily="34" charset="0"/>
              </a:rPr>
              <a:t> </a:t>
            </a:r>
            <a:r>
              <a:rPr lang="es-ES" sz="1200" b="1" dirty="0">
                <a:solidFill>
                  <a:prstClr val="black"/>
                </a:solidFill>
                <a:ea typeface="Verdana" panose="020B0604030504040204" pitchFamily="34" charset="0"/>
                <a:cs typeface="Verdana" panose="020B0604030504040204" pitchFamily="34" charset="0"/>
              </a:rPr>
              <a:t>por niños de 10 a 13 años</a:t>
            </a:r>
          </a:p>
        </p:txBody>
      </p:sp>
      <p:pic>
        <p:nvPicPr>
          <p:cNvPr id="23" name="Picture 4" descr="https://d30y9cdsu7xlg0.cloudfront.net/png/91487-200.png">
            <a:extLst>
              <a:ext uri="{FF2B5EF4-FFF2-40B4-BE49-F238E27FC236}">
                <a16:creationId xmlns:a16="http://schemas.microsoft.com/office/drawing/2014/main" id="{2C841794-B7EE-4C6A-BA5E-4DEFE619D7E2}"/>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artisticCrisscrossEtching/>
                    </a14:imgEffect>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8024682" y="4270476"/>
            <a:ext cx="461665" cy="461665"/>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3">
            <a:extLst>
              <a:ext uri="{FF2B5EF4-FFF2-40B4-BE49-F238E27FC236}">
                <a16:creationId xmlns:a16="http://schemas.microsoft.com/office/drawing/2014/main" id="{45B2A87C-546B-40EC-ABA5-6140698BE6B9}"/>
              </a:ext>
            </a:extLst>
          </p:cNvPr>
          <p:cNvSpPr>
            <a:spLocks noChangeArrowheads="1"/>
          </p:cNvSpPr>
          <p:nvPr/>
        </p:nvSpPr>
        <p:spPr bwMode="auto">
          <a:xfrm>
            <a:off x="270008" y="11536"/>
            <a:ext cx="3462237" cy="332764"/>
          </a:xfrm>
          <a:prstGeom prst="rect">
            <a:avLst/>
          </a:prstGeom>
        </p:spPr>
        <p:txBody>
          <a:bodyPr vert="horz" lIns="91440" tIns="45720" rIns="91440" bIns="45720" rtlCol="0" anchor="ctr">
            <a:normAutofit fontScale="97500"/>
          </a:bodyPr>
          <a:lstStyle/>
          <a:p>
            <a:pPr lvl="0">
              <a:lnSpc>
                <a:spcPct val="90000"/>
              </a:lnSpc>
              <a:spcBef>
                <a:spcPts val="600"/>
              </a:spcBef>
            </a:pPr>
            <a:r>
              <a:rPr lang="es-ES" sz="1400" cap="small" dirty="0">
                <a:solidFill>
                  <a:prstClr val="black">
                    <a:lumMod val="50000"/>
                    <a:lumOff val="50000"/>
                  </a:prstClr>
                </a:solidFill>
                <a:latin typeface="Verdana" panose="020B0604030504040204" pitchFamily="34" charset="0"/>
                <a:ea typeface="Verdana" panose="020B0604030504040204" pitchFamily="34" charset="0"/>
                <a:cs typeface="Verdana" panose="020B0604030504040204" pitchFamily="34" charset="0"/>
              </a:rPr>
              <a:t>Ranking de títulos y autores</a:t>
            </a:r>
          </a:p>
        </p:txBody>
      </p:sp>
      <p:sp>
        <p:nvSpPr>
          <p:cNvPr id="24" name="Rectangle 3">
            <a:extLst>
              <a:ext uri="{FF2B5EF4-FFF2-40B4-BE49-F238E27FC236}">
                <a16:creationId xmlns:a16="http://schemas.microsoft.com/office/drawing/2014/main" id="{13D63C75-0677-4D08-9FEA-4352C41A63BA}"/>
              </a:ext>
            </a:extLst>
          </p:cNvPr>
          <p:cNvSpPr>
            <a:spLocks noChangeArrowheads="1"/>
          </p:cNvSpPr>
          <p:nvPr/>
        </p:nvSpPr>
        <p:spPr bwMode="auto">
          <a:xfrm>
            <a:off x="270008" y="270983"/>
            <a:ext cx="5617608" cy="353055"/>
          </a:xfrm>
          <a:prstGeom prst="rect">
            <a:avLst/>
          </a:prstGeom>
        </p:spPr>
        <p:txBody>
          <a:bodyPr vert="horz" lIns="91440" tIns="45720" rIns="91440" bIns="45720" rtlCol="0" anchor="ctr">
            <a:noAutofit/>
          </a:bodyPr>
          <a:lstStyle/>
          <a:p>
            <a:pPr lvl="0">
              <a:lnSpc>
                <a:spcPct val="90000"/>
              </a:lnSpc>
              <a:spcBef>
                <a:spcPts val="600"/>
              </a:spcBef>
              <a:defRPr/>
            </a:pPr>
            <a:r>
              <a:rPr lang="es-ES" sz="2000" cap="small" dirty="0">
                <a:solidFill>
                  <a:prstClr val="black">
                    <a:lumMod val="65000"/>
                    <a:lumOff val="35000"/>
                  </a:prstClr>
                </a:solidFill>
                <a:latin typeface="Verdana" panose="020B0604030504040204" pitchFamily="34" charset="0"/>
                <a:ea typeface="Verdana" panose="020B0604030504040204" pitchFamily="34" charset="0"/>
                <a:cs typeface="Verdana" panose="020B0604030504040204" pitchFamily="34" charset="0"/>
              </a:rPr>
              <a:t>LIBROS MÁS LEÍDOS</a:t>
            </a:r>
            <a:endParaRPr kumimoji="0" lang="es-ES" sz="2000" b="0" i="0" u="none" strike="noStrike" kern="1200" cap="small"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25" name="5 Tabla">
            <a:extLst>
              <a:ext uri="{FF2B5EF4-FFF2-40B4-BE49-F238E27FC236}">
                <a16:creationId xmlns:a16="http://schemas.microsoft.com/office/drawing/2014/main" id="{70B49229-B080-46A9-B8AB-1FB4D372043D}"/>
              </a:ext>
            </a:extLst>
          </p:cNvPr>
          <p:cNvGraphicFramePr>
            <a:graphicFrameLocks noGrp="1"/>
          </p:cNvGraphicFramePr>
          <p:nvPr>
            <p:extLst>
              <p:ext uri="{D42A27DB-BD31-4B8C-83A1-F6EECF244321}">
                <p14:modId xmlns:p14="http://schemas.microsoft.com/office/powerpoint/2010/main" val="787033841"/>
              </p:ext>
            </p:extLst>
          </p:nvPr>
        </p:nvGraphicFramePr>
        <p:xfrm>
          <a:off x="769257" y="1527491"/>
          <a:ext cx="6606674" cy="4770664"/>
        </p:xfrm>
        <a:graphic>
          <a:graphicData uri="http://schemas.openxmlformats.org/drawingml/2006/table">
            <a:tbl>
              <a:tblPr firstRow="1" bandRow="1"/>
              <a:tblGrid>
                <a:gridCol w="420676">
                  <a:extLst>
                    <a:ext uri="{9D8B030D-6E8A-4147-A177-3AD203B41FA5}">
                      <a16:colId xmlns:a16="http://schemas.microsoft.com/office/drawing/2014/main" val="20000"/>
                    </a:ext>
                  </a:extLst>
                </a:gridCol>
                <a:gridCol w="4151998">
                  <a:extLst>
                    <a:ext uri="{9D8B030D-6E8A-4147-A177-3AD203B41FA5}">
                      <a16:colId xmlns:a16="http://schemas.microsoft.com/office/drawing/2014/main" val="20001"/>
                    </a:ext>
                  </a:extLst>
                </a:gridCol>
                <a:gridCol w="2034000">
                  <a:extLst>
                    <a:ext uri="{9D8B030D-6E8A-4147-A177-3AD203B41FA5}">
                      <a16:colId xmlns:a16="http://schemas.microsoft.com/office/drawing/2014/main" val="20002"/>
                    </a:ext>
                  </a:extLst>
                </a:gridCol>
              </a:tblGrid>
              <a:tr h="263424">
                <a:tc>
                  <a:txBody>
                    <a:bodyPr/>
                    <a:lstStyle>
                      <a:lvl1pPr marL="0" algn="l" defTabSz="914400" rtl="0" eaLnBrk="1" latinLnBrk="0" hangingPunct="1">
                        <a:defRPr sz="1800" b="1" kern="1200">
                          <a:solidFill>
                            <a:schemeClr val="tx1"/>
                          </a:solidFill>
                          <a:latin typeface="Verdana"/>
                        </a:defRPr>
                      </a:lvl1pPr>
                      <a:lvl2pPr marL="457200" algn="l" defTabSz="914400" rtl="0" eaLnBrk="1" latinLnBrk="0" hangingPunct="1">
                        <a:defRPr sz="1800" b="1" kern="1200">
                          <a:solidFill>
                            <a:schemeClr val="tx1"/>
                          </a:solidFill>
                          <a:latin typeface="Verdana"/>
                        </a:defRPr>
                      </a:lvl2pPr>
                      <a:lvl3pPr marL="914400" algn="l" defTabSz="914400" rtl="0" eaLnBrk="1" latinLnBrk="0" hangingPunct="1">
                        <a:defRPr sz="1800" b="1" kern="1200">
                          <a:solidFill>
                            <a:schemeClr val="tx1"/>
                          </a:solidFill>
                          <a:latin typeface="Verdana"/>
                        </a:defRPr>
                      </a:lvl3pPr>
                      <a:lvl4pPr marL="1371600" algn="l" defTabSz="914400" rtl="0" eaLnBrk="1" latinLnBrk="0" hangingPunct="1">
                        <a:defRPr sz="1800" b="1" kern="1200">
                          <a:solidFill>
                            <a:schemeClr val="tx1"/>
                          </a:solidFill>
                          <a:latin typeface="Verdana"/>
                        </a:defRPr>
                      </a:lvl4pPr>
                      <a:lvl5pPr marL="1828800" algn="l" defTabSz="914400" rtl="0" eaLnBrk="1" latinLnBrk="0" hangingPunct="1">
                        <a:defRPr sz="1800" b="1" kern="1200">
                          <a:solidFill>
                            <a:schemeClr val="tx1"/>
                          </a:solidFill>
                          <a:latin typeface="Verdana"/>
                        </a:defRPr>
                      </a:lvl5pPr>
                      <a:lvl6pPr marL="2286000" algn="l" defTabSz="914400" rtl="0" eaLnBrk="1" latinLnBrk="0" hangingPunct="1">
                        <a:defRPr sz="1800" b="1" kern="1200">
                          <a:solidFill>
                            <a:schemeClr val="tx1"/>
                          </a:solidFill>
                          <a:latin typeface="Verdana"/>
                        </a:defRPr>
                      </a:lvl6pPr>
                      <a:lvl7pPr marL="2743200" algn="l" defTabSz="914400" rtl="0" eaLnBrk="1" latinLnBrk="0" hangingPunct="1">
                        <a:defRPr sz="1800" b="1" kern="1200">
                          <a:solidFill>
                            <a:schemeClr val="tx1"/>
                          </a:solidFill>
                          <a:latin typeface="Verdana"/>
                        </a:defRPr>
                      </a:lvl7pPr>
                      <a:lvl8pPr marL="3200400" algn="l" defTabSz="914400" rtl="0" eaLnBrk="1" latinLnBrk="0" hangingPunct="1">
                        <a:defRPr sz="1800" b="1" kern="1200">
                          <a:solidFill>
                            <a:schemeClr val="tx1"/>
                          </a:solidFill>
                          <a:latin typeface="Verdana"/>
                        </a:defRPr>
                      </a:lvl8pPr>
                      <a:lvl9pPr marL="3657600" algn="l" defTabSz="914400" rtl="0" eaLnBrk="1" latinLnBrk="0" hangingPunct="1">
                        <a:defRPr sz="1800" b="1" kern="1200">
                          <a:solidFill>
                            <a:schemeClr val="tx1"/>
                          </a:solidFill>
                          <a:latin typeface="Verdana"/>
                        </a:defRPr>
                      </a:lvl9pPr>
                    </a:lstStyle>
                    <a:p>
                      <a:pPr algn="l"/>
                      <a:endParaRPr lang="es-ES" sz="80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Verdana"/>
                        </a:defRPr>
                      </a:lvl1pPr>
                      <a:lvl2pPr marL="457200" algn="l" defTabSz="914400" rtl="0" eaLnBrk="1" latinLnBrk="0" hangingPunct="1">
                        <a:defRPr sz="1800" b="1" kern="1200">
                          <a:solidFill>
                            <a:schemeClr val="tx1"/>
                          </a:solidFill>
                          <a:latin typeface="Verdana"/>
                        </a:defRPr>
                      </a:lvl2pPr>
                      <a:lvl3pPr marL="914400" algn="l" defTabSz="914400" rtl="0" eaLnBrk="1" latinLnBrk="0" hangingPunct="1">
                        <a:defRPr sz="1800" b="1" kern="1200">
                          <a:solidFill>
                            <a:schemeClr val="tx1"/>
                          </a:solidFill>
                          <a:latin typeface="Verdana"/>
                        </a:defRPr>
                      </a:lvl3pPr>
                      <a:lvl4pPr marL="1371600" algn="l" defTabSz="914400" rtl="0" eaLnBrk="1" latinLnBrk="0" hangingPunct="1">
                        <a:defRPr sz="1800" b="1" kern="1200">
                          <a:solidFill>
                            <a:schemeClr val="tx1"/>
                          </a:solidFill>
                          <a:latin typeface="Verdana"/>
                        </a:defRPr>
                      </a:lvl4pPr>
                      <a:lvl5pPr marL="1828800" algn="l" defTabSz="914400" rtl="0" eaLnBrk="1" latinLnBrk="0" hangingPunct="1">
                        <a:defRPr sz="1800" b="1" kern="1200">
                          <a:solidFill>
                            <a:schemeClr val="tx1"/>
                          </a:solidFill>
                          <a:latin typeface="Verdana"/>
                        </a:defRPr>
                      </a:lvl5pPr>
                      <a:lvl6pPr marL="2286000" algn="l" defTabSz="914400" rtl="0" eaLnBrk="1" latinLnBrk="0" hangingPunct="1">
                        <a:defRPr sz="1800" b="1" kern="1200">
                          <a:solidFill>
                            <a:schemeClr val="tx1"/>
                          </a:solidFill>
                          <a:latin typeface="Verdana"/>
                        </a:defRPr>
                      </a:lvl6pPr>
                      <a:lvl7pPr marL="2743200" algn="l" defTabSz="914400" rtl="0" eaLnBrk="1" latinLnBrk="0" hangingPunct="1">
                        <a:defRPr sz="1800" b="1" kern="1200">
                          <a:solidFill>
                            <a:schemeClr val="tx1"/>
                          </a:solidFill>
                          <a:latin typeface="Verdana"/>
                        </a:defRPr>
                      </a:lvl7pPr>
                      <a:lvl8pPr marL="3200400" algn="l" defTabSz="914400" rtl="0" eaLnBrk="1" latinLnBrk="0" hangingPunct="1">
                        <a:defRPr sz="1800" b="1" kern="1200">
                          <a:solidFill>
                            <a:schemeClr val="tx1"/>
                          </a:solidFill>
                          <a:latin typeface="Verdana"/>
                        </a:defRPr>
                      </a:lvl8pPr>
                      <a:lvl9pPr marL="3657600" algn="l" defTabSz="914400" rtl="0" eaLnBrk="1" latinLnBrk="0" hangingPunct="1">
                        <a:defRPr sz="1800" b="1" kern="1200">
                          <a:solidFill>
                            <a:schemeClr val="tx1"/>
                          </a:solidFill>
                          <a:latin typeface="Verdana"/>
                        </a:defRPr>
                      </a:lvl9pPr>
                    </a:lstStyle>
                    <a:p>
                      <a:pPr algn="ctr"/>
                      <a:r>
                        <a:rPr lang="es-ES" sz="1050" dirty="0">
                          <a:latin typeface="Verdana" panose="020B0604030504040204" pitchFamily="34" charset="0"/>
                          <a:ea typeface="Verdana" panose="020B0604030504040204" pitchFamily="34" charset="0"/>
                          <a:cs typeface="Verdana" panose="020B0604030504040204" pitchFamily="34" charset="0"/>
                        </a:rPr>
                        <a:t>Título</a:t>
                      </a:r>
                      <a:endParaRPr lang="es-ES" sz="105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Verdana"/>
                        </a:defRPr>
                      </a:lvl1pPr>
                      <a:lvl2pPr marL="457200" algn="l" defTabSz="914400" rtl="0" eaLnBrk="1" latinLnBrk="0" hangingPunct="1">
                        <a:defRPr sz="1800" b="1" kern="1200">
                          <a:solidFill>
                            <a:schemeClr val="tx1"/>
                          </a:solidFill>
                          <a:latin typeface="Verdana"/>
                        </a:defRPr>
                      </a:lvl2pPr>
                      <a:lvl3pPr marL="914400" algn="l" defTabSz="914400" rtl="0" eaLnBrk="1" latinLnBrk="0" hangingPunct="1">
                        <a:defRPr sz="1800" b="1" kern="1200">
                          <a:solidFill>
                            <a:schemeClr val="tx1"/>
                          </a:solidFill>
                          <a:latin typeface="Verdana"/>
                        </a:defRPr>
                      </a:lvl3pPr>
                      <a:lvl4pPr marL="1371600" algn="l" defTabSz="914400" rtl="0" eaLnBrk="1" latinLnBrk="0" hangingPunct="1">
                        <a:defRPr sz="1800" b="1" kern="1200">
                          <a:solidFill>
                            <a:schemeClr val="tx1"/>
                          </a:solidFill>
                          <a:latin typeface="Verdana"/>
                        </a:defRPr>
                      </a:lvl4pPr>
                      <a:lvl5pPr marL="1828800" algn="l" defTabSz="914400" rtl="0" eaLnBrk="1" latinLnBrk="0" hangingPunct="1">
                        <a:defRPr sz="1800" b="1" kern="1200">
                          <a:solidFill>
                            <a:schemeClr val="tx1"/>
                          </a:solidFill>
                          <a:latin typeface="Verdana"/>
                        </a:defRPr>
                      </a:lvl5pPr>
                      <a:lvl6pPr marL="2286000" algn="l" defTabSz="914400" rtl="0" eaLnBrk="1" latinLnBrk="0" hangingPunct="1">
                        <a:defRPr sz="1800" b="1" kern="1200">
                          <a:solidFill>
                            <a:schemeClr val="tx1"/>
                          </a:solidFill>
                          <a:latin typeface="Verdana"/>
                        </a:defRPr>
                      </a:lvl6pPr>
                      <a:lvl7pPr marL="2743200" algn="l" defTabSz="914400" rtl="0" eaLnBrk="1" latinLnBrk="0" hangingPunct="1">
                        <a:defRPr sz="1800" b="1" kern="1200">
                          <a:solidFill>
                            <a:schemeClr val="tx1"/>
                          </a:solidFill>
                          <a:latin typeface="Verdana"/>
                        </a:defRPr>
                      </a:lvl7pPr>
                      <a:lvl8pPr marL="3200400" algn="l" defTabSz="914400" rtl="0" eaLnBrk="1" latinLnBrk="0" hangingPunct="1">
                        <a:defRPr sz="1800" b="1" kern="1200">
                          <a:solidFill>
                            <a:schemeClr val="tx1"/>
                          </a:solidFill>
                          <a:latin typeface="Verdana"/>
                        </a:defRPr>
                      </a:lvl8pPr>
                      <a:lvl9pPr marL="3657600" algn="l" defTabSz="914400" rtl="0" eaLnBrk="1" latinLnBrk="0" hangingPunct="1">
                        <a:defRPr sz="1800" b="1" kern="1200">
                          <a:solidFill>
                            <a:schemeClr val="tx1"/>
                          </a:solidFill>
                          <a:latin typeface="Verdana"/>
                        </a:defRPr>
                      </a:lvl9pPr>
                    </a:lstStyle>
                    <a:p>
                      <a:pPr algn="ctr"/>
                      <a:r>
                        <a:rPr lang="es-ES" sz="1050" dirty="0">
                          <a:latin typeface="Verdana" panose="020B0604030504040204" pitchFamily="34" charset="0"/>
                          <a:ea typeface="Verdana" panose="020B0604030504040204" pitchFamily="34" charset="0"/>
                          <a:cs typeface="Verdana" panose="020B0604030504040204" pitchFamily="34" charset="0"/>
                        </a:rPr>
                        <a:t>Autor</a:t>
                      </a:r>
                      <a:endParaRPr lang="es-ES" sz="105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25362">
                <a:tc>
                  <a:txBody>
                    <a:bodyPr/>
                    <a:lstStyle/>
                    <a:p>
                      <a:pPr marL="0" algn="ctr" rtl="0" eaLnBrk="1" fontAlgn="ctr" latinLnBrk="0" hangingPunct="1">
                        <a:spcBef>
                          <a:spcPts val="0"/>
                        </a:spcBef>
                        <a:spcAft>
                          <a:spcPts val="0"/>
                        </a:spcAft>
                      </a:pPr>
                      <a:r>
                        <a:rPr lang="es-ES" sz="700" u="none" strike="noStrike" kern="1200" dirty="0"/>
                        <a:t>1.</a:t>
                      </a:r>
                      <a:endParaRPr lang="es-ES" sz="700" b="1" i="0" u="none" strike="noStrike" kern="1200" dirty="0">
                        <a:solidFill>
                          <a:schemeClr val="tx1">
                            <a:lumMod val="75000"/>
                            <a:lumOff val="25000"/>
                          </a:schemeClr>
                        </a:solidFill>
                        <a:latin typeface="Century Gothic"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j-lt"/>
                        </a:rPr>
                        <a:t>SAGA LOS PILARES DE LA TIERRA*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j-lt"/>
                        </a:rPr>
                        <a:t>KEN FOLLETT</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LA CATEDRAL DEL MAR</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ILDEFONSO FALCONES</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3458649691"/>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j-lt"/>
                        </a:rPr>
                        <a:t>EL CEMENTERIO DE LOS LIBROS OLVIDADOS*</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j-lt"/>
                        </a:rPr>
                        <a:t>CARLOS RUIZ ZAFÓN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3517730"/>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SERIE HARRY POTTER*</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J. K. ROWLING</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2697723651"/>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s-ES" sz="900" b="0" i="0" u="none" strike="noStrike" kern="1200" dirty="0">
                          <a:solidFill>
                            <a:srgbClr val="000000"/>
                          </a:solidFill>
                          <a:effectLst/>
                          <a:latin typeface="+mj-lt"/>
                          <a:ea typeface="+mn-ea"/>
                          <a:cs typeface="+mn-cs"/>
                        </a:rPr>
                        <a:t> PATRIA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marR="0" lvl="0" indent="0" algn="l" defTabSz="914400" rtl="0" eaLnBrk="1" fontAlgn="b" latinLnBrk="0" hangingPunct="1">
                        <a:lnSpc>
                          <a:spcPct val="100000"/>
                        </a:lnSpc>
                        <a:spcBef>
                          <a:spcPts val="0"/>
                        </a:spcBef>
                        <a:spcAft>
                          <a:spcPts val="0"/>
                        </a:spcAft>
                        <a:buClrTx/>
                        <a:buSzTx/>
                        <a:buFontTx/>
                        <a:buNone/>
                        <a:tabLst/>
                        <a:defRPr/>
                      </a:pPr>
                      <a:r>
                        <a:rPr lang="es-ES" sz="900" b="0" i="0" u="none" strike="noStrike" kern="1200" dirty="0">
                          <a:solidFill>
                            <a:srgbClr val="000000"/>
                          </a:solidFill>
                          <a:effectLst/>
                          <a:latin typeface="+mn-lt"/>
                          <a:ea typeface="+mn-ea"/>
                          <a:cs typeface="+mn-cs"/>
                        </a:rPr>
                        <a:t>FERNANDO ARAMBURU</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9595791"/>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CANCIONES DE HIELO Y FUEGO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GEORGES R. R. MARTIN</a:t>
                      </a:r>
                      <a:endParaRPr lang="es-ES" sz="900" b="0" i="0" u="none" strike="noStrike" dirty="0">
                        <a:solidFill>
                          <a:srgbClr val="000000"/>
                        </a:solidFill>
                        <a:effectLst/>
                        <a:highlight>
                          <a:srgbClr val="FFFF00"/>
                        </a:highlight>
                        <a:latin typeface="+mj-lt"/>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3837439215"/>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j-lt"/>
                        </a:rPr>
                        <a:t>EL TIEMPO ENTRE COSTURAS</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j-lt"/>
                        </a:rPr>
                        <a:t>MARIA DUEÑAS</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45902464"/>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EL SEÑOR DE LOS ANILLOS</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J. R. R. TOLKIEN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501782279"/>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9.</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j-lt"/>
                        </a:rPr>
                        <a:t>TRILOGÍA REINA ROJA*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j-lt"/>
                        </a:rPr>
                        <a:t>JUAN GÓMEZ-JURADO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5103620"/>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EL PRINCIPITO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ANTOINE DE SAINT-EXUPÉRY</a:t>
                      </a:r>
                      <a:endParaRPr lang="es-ES" sz="900" b="0" i="0" u="none" strike="noStrike" dirty="0">
                        <a:solidFill>
                          <a:srgbClr val="000000"/>
                        </a:solidFill>
                        <a:effectLst/>
                        <a:highlight>
                          <a:srgbClr val="FFFF00"/>
                        </a:highlight>
                        <a:latin typeface="+mj-lt"/>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3000552367"/>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defTabSz="914400" rtl="0" eaLnBrk="1" fontAlgn="b" latinLnBrk="0" hangingPunct="1"/>
                      <a:r>
                        <a:rPr lang="es-ES" sz="900" b="0" i="0" u="none" strike="noStrike" kern="1200" dirty="0">
                          <a:solidFill>
                            <a:srgbClr val="000000"/>
                          </a:solidFill>
                          <a:effectLst/>
                          <a:latin typeface="+mj-lt"/>
                          <a:ea typeface="+mn-ea"/>
                          <a:cs typeface="+mn-cs"/>
                        </a:rPr>
                        <a:t>SIRA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marR="0" lvl="0" indent="0" algn="l" defTabSz="914400" rtl="0" eaLnBrk="1" fontAlgn="b" latinLnBrk="0" hangingPunct="1">
                        <a:lnSpc>
                          <a:spcPct val="100000"/>
                        </a:lnSpc>
                        <a:spcBef>
                          <a:spcPts val="0"/>
                        </a:spcBef>
                        <a:spcAft>
                          <a:spcPts val="0"/>
                        </a:spcAft>
                        <a:buClrTx/>
                        <a:buSzTx/>
                        <a:buFontTx/>
                        <a:buNone/>
                        <a:tabLst/>
                        <a:defRPr/>
                      </a:pPr>
                      <a:r>
                        <a:rPr lang="es-ES" sz="900" b="0" i="0" u="none" strike="noStrike" kern="1200" dirty="0">
                          <a:solidFill>
                            <a:srgbClr val="000000"/>
                          </a:solidFill>
                          <a:effectLst/>
                          <a:latin typeface="+mn-lt"/>
                          <a:ea typeface="+mn-ea"/>
                          <a:cs typeface="+mn-cs"/>
                        </a:rPr>
                        <a:t>MARIA DUEÑAS</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000640367"/>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defTabSz="914400" rtl="0" eaLnBrk="1" fontAlgn="b" latinLnBrk="0" hangingPunct="1"/>
                      <a:r>
                        <a:rPr lang="es-ES" sz="900" b="0" i="0" u="none" strike="noStrike" kern="1200" dirty="0">
                          <a:solidFill>
                            <a:srgbClr val="000000"/>
                          </a:solidFill>
                          <a:effectLst/>
                          <a:latin typeface="+mj-lt"/>
                          <a:ea typeface="+mn-ea"/>
                          <a:cs typeface="+mn-cs"/>
                        </a:rPr>
                        <a:t>TRILOGÍA DE TRAJANO*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SANTIAGO POSTEGUILLO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2435282909"/>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dirty="0">
                          <a:solidFill>
                            <a:srgbClr val="000000"/>
                          </a:solidFill>
                          <a:effectLst/>
                          <a:latin typeface="+mj-lt"/>
                        </a:rPr>
                        <a:t>TRILOGÍA DEL BAZTÁN*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dirty="0">
                          <a:solidFill>
                            <a:srgbClr val="000000"/>
                          </a:solidFill>
                          <a:effectLst/>
                          <a:latin typeface="+mj-lt"/>
                        </a:rPr>
                        <a:t>DOLORES REDONDO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15302554"/>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SAGA MILLENNIUM*</a:t>
                      </a:r>
                      <a:endParaRPr lang="es-ES" sz="900" b="0" i="0" u="none" strike="noStrike" dirty="0">
                        <a:solidFill>
                          <a:srgbClr val="000000"/>
                        </a:solidFill>
                        <a:effectLst/>
                        <a:highlight>
                          <a:srgbClr val="FFFF00"/>
                        </a:highlight>
                        <a:latin typeface="+mj-lt"/>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STIEG LARSSON</a:t>
                      </a:r>
                      <a:endParaRPr lang="es-ES" sz="900" b="0" i="0" u="none" strike="noStrike" dirty="0">
                        <a:solidFill>
                          <a:srgbClr val="000000"/>
                        </a:solidFill>
                        <a:effectLst/>
                        <a:highlight>
                          <a:srgbClr val="FFFF00"/>
                        </a:highlight>
                        <a:latin typeface="+mj-lt"/>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508181177"/>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dirty="0">
                          <a:solidFill>
                            <a:srgbClr val="000000"/>
                          </a:solidFill>
                          <a:effectLst/>
                          <a:latin typeface="+mj-lt"/>
                        </a:rPr>
                        <a:t>DIME QUIÉN SOY</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dirty="0">
                          <a:solidFill>
                            <a:srgbClr val="000000"/>
                          </a:solidFill>
                          <a:effectLst/>
                          <a:latin typeface="+mj-lt"/>
                        </a:rPr>
                        <a:t>JULIA NAVARRO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168449373"/>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defTabSz="914400" rtl="0" eaLnBrk="1" fontAlgn="b" latinLnBrk="0" hangingPunct="1"/>
                      <a:r>
                        <a:rPr lang="es-ES" sz="900" b="0" i="0" u="none" strike="noStrike" kern="1200" dirty="0">
                          <a:solidFill>
                            <a:srgbClr val="000000"/>
                          </a:solidFill>
                          <a:effectLst/>
                          <a:latin typeface="+mj-lt"/>
                          <a:ea typeface="+mn-ea"/>
                          <a:cs typeface="+mn-cs"/>
                        </a:rPr>
                        <a:t>IT</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kern="1200" dirty="0">
                          <a:solidFill>
                            <a:srgbClr val="000000"/>
                          </a:solidFill>
                          <a:effectLst/>
                          <a:latin typeface="+mj-lt"/>
                          <a:ea typeface="+mn-ea"/>
                          <a:cs typeface="+mn-cs"/>
                        </a:rPr>
                        <a:t>STEPHEN KING</a:t>
                      </a:r>
                      <a:endParaRPr lang="es-ES" sz="900" b="0" i="0" u="none" strike="noStrike" kern="1200" dirty="0">
                        <a:solidFill>
                          <a:srgbClr val="000000"/>
                        </a:solidFill>
                        <a:effectLst/>
                        <a:highlight>
                          <a:srgbClr val="FFFF00"/>
                        </a:highlight>
                        <a:latin typeface="+mj-lt"/>
                        <a:ea typeface="+mn-ea"/>
                        <a:cs typeface="+mn-cs"/>
                      </a:endParaRP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3586999845"/>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defTabSz="914400" rtl="0" eaLnBrk="1" fontAlgn="b" latinLnBrk="0" hangingPunct="1"/>
                      <a:r>
                        <a:rPr lang="es-ES" sz="900" b="0" i="0" u="none" strike="noStrike" kern="1200" dirty="0">
                          <a:solidFill>
                            <a:srgbClr val="000000"/>
                          </a:solidFill>
                          <a:effectLst/>
                          <a:latin typeface="+mj-lt"/>
                          <a:ea typeface="+mn-ea"/>
                          <a:cs typeface="+mn-cs"/>
                        </a:rPr>
                        <a:t>TRILOGÍA LA NOVIA GITANA*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dirty="0">
                          <a:solidFill>
                            <a:srgbClr val="000000"/>
                          </a:solidFill>
                          <a:effectLst/>
                          <a:latin typeface="+mj-lt"/>
                        </a:rPr>
                        <a:t>CARMEN MOLA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740353295"/>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defTabSz="914400" rtl="0" eaLnBrk="1" fontAlgn="b" latinLnBrk="0" hangingPunct="1"/>
                      <a:r>
                        <a:rPr lang="es-ES" sz="900" b="0" i="0" u="none" strike="noStrike" kern="1200" dirty="0">
                          <a:solidFill>
                            <a:srgbClr val="000000"/>
                          </a:solidFill>
                          <a:effectLst/>
                          <a:latin typeface="+mj-lt"/>
                          <a:ea typeface="+mn-ea"/>
                          <a:cs typeface="+mn-cs"/>
                        </a:rPr>
                        <a:t>TRILOGÍA CINCUETA SOMBRAS*</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j-lt"/>
                        </a:rPr>
                        <a:t>E. L. JAMES</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2340234171"/>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19.</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defTabSz="914400" rtl="0" eaLnBrk="1" fontAlgn="b" latinLnBrk="0" hangingPunct="1"/>
                      <a:r>
                        <a:rPr lang="es-ES" sz="900" b="0" i="0" u="none" strike="noStrike" kern="1200" dirty="0">
                          <a:solidFill>
                            <a:srgbClr val="000000"/>
                          </a:solidFill>
                          <a:effectLst/>
                          <a:latin typeface="+mj-lt"/>
                          <a:ea typeface="+mn-ea"/>
                          <a:cs typeface="+mn-cs"/>
                        </a:rPr>
                        <a:t>TRILOGIA HARARI*</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kern="1200" dirty="0">
                          <a:solidFill>
                            <a:srgbClr val="000000"/>
                          </a:solidFill>
                          <a:effectLst/>
                          <a:latin typeface="+mj-lt"/>
                          <a:ea typeface="+mn-ea"/>
                          <a:cs typeface="+mn-cs"/>
                        </a:rPr>
                        <a:t>YUVAL NOAH HARARI</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230949988"/>
                  </a:ext>
                </a:extLst>
              </a:tr>
              <a:tr h="225362">
                <a:tc>
                  <a:txBody>
                    <a:bodyPr/>
                    <a:lstStyle/>
                    <a:p>
                      <a:pPr marL="0" algn="ctr" rtl="0" eaLnBrk="1" fontAlgn="ctr" latinLnBrk="0" hangingPunct="1">
                        <a:spcBef>
                          <a:spcPts val="0"/>
                        </a:spcBef>
                        <a:spcAft>
                          <a:spcPts val="0"/>
                        </a:spcAft>
                      </a:pPr>
                      <a:r>
                        <a:rPr lang="es-ES" sz="700" u="none" strike="noStrike" kern="1200" dirty="0">
                          <a:solidFill>
                            <a:schemeClr val="tx1"/>
                          </a:solidFill>
                          <a:latin typeface="+mn-lt"/>
                          <a:ea typeface="+mn-ea"/>
                          <a:cs typeface="+mn-cs"/>
                        </a:rPr>
                        <a:t>20.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defTabSz="914400" rtl="0" eaLnBrk="1" fontAlgn="b" latinLnBrk="0" hangingPunct="1"/>
                      <a:r>
                        <a:rPr lang="es-ES" sz="900" b="0" i="0" u="none" strike="noStrike" kern="1200" dirty="0">
                          <a:solidFill>
                            <a:srgbClr val="000000"/>
                          </a:solidFill>
                          <a:effectLst/>
                          <a:latin typeface="+mj-lt"/>
                          <a:ea typeface="+mn-ea"/>
                          <a:cs typeface="+mn-cs"/>
                        </a:rPr>
                        <a:t>AQUITANIA</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kern="1200" dirty="0">
                          <a:solidFill>
                            <a:srgbClr val="000000"/>
                          </a:solidFill>
                          <a:effectLst/>
                          <a:latin typeface="+mj-lt"/>
                          <a:ea typeface="+mn-ea"/>
                          <a:cs typeface="+mn-cs"/>
                        </a:rPr>
                        <a:t>EVA GARCÍA SÁENZ DE URTURI</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611411044"/>
                  </a:ext>
                </a:extLst>
              </a:tr>
            </a:tbl>
          </a:graphicData>
        </a:graphic>
      </p:graphicFrame>
      <p:sp>
        <p:nvSpPr>
          <p:cNvPr id="26" name="28 Rectángulo">
            <a:extLst>
              <a:ext uri="{FF2B5EF4-FFF2-40B4-BE49-F238E27FC236}">
                <a16:creationId xmlns:a16="http://schemas.microsoft.com/office/drawing/2014/main" id="{6A6FE410-76A9-4C6D-8A43-22120763C941}"/>
              </a:ext>
            </a:extLst>
          </p:cNvPr>
          <p:cNvSpPr/>
          <p:nvPr/>
        </p:nvSpPr>
        <p:spPr>
          <a:xfrm>
            <a:off x="2833756" y="875476"/>
            <a:ext cx="3608680" cy="369332"/>
          </a:xfrm>
          <a:prstGeom prst="rect">
            <a:avLst/>
          </a:prstGeom>
        </p:spPr>
        <p:txBody>
          <a:bodyPr wrap="none">
            <a:spAutoFit/>
          </a:bodyPr>
          <a:lstStyle/>
          <a:p>
            <a:r>
              <a:rPr lang="es-ES" b="1" dirty="0">
                <a:solidFill>
                  <a:prstClr val="black"/>
                </a:solidFill>
                <a:ea typeface="Verdana" panose="020B0604030504040204" pitchFamily="34" charset="0"/>
                <a:cs typeface="Verdana" panose="020B0604030504040204" pitchFamily="34" charset="0"/>
              </a:rPr>
              <a:t>LIBROS </a:t>
            </a:r>
            <a:r>
              <a:rPr lang="es-ES" b="1" u="sng" dirty="0">
                <a:solidFill>
                  <a:schemeClr val="accent4">
                    <a:lumMod val="90000"/>
                    <a:lumOff val="10000"/>
                  </a:schemeClr>
                </a:solidFill>
                <a:ea typeface="Verdana" panose="020B0604030504040204" pitchFamily="34" charset="0"/>
                <a:cs typeface="Verdana" panose="020B0604030504040204" pitchFamily="34" charset="0"/>
              </a:rPr>
              <a:t>MÁS LEÍDOS</a:t>
            </a:r>
            <a:r>
              <a:rPr lang="es-ES" b="1" dirty="0">
                <a:solidFill>
                  <a:prstClr val="black"/>
                </a:solidFill>
                <a:ea typeface="Verdana" panose="020B0604030504040204" pitchFamily="34" charset="0"/>
                <a:cs typeface="Verdana" panose="020B0604030504040204" pitchFamily="34" charset="0"/>
              </a:rPr>
              <a:t> 2021</a:t>
            </a:r>
          </a:p>
        </p:txBody>
      </p:sp>
      <p:pic>
        <p:nvPicPr>
          <p:cNvPr id="27" name="Picture 4" descr="https://d30y9cdsu7xlg0.cloudfront.net/png/851265-200.png">
            <a:extLst>
              <a:ext uri="{FF2B5EF4-FFF2-40B4-BE49-F238E27FC236}">
                <a16:creationId xmlns:a16="http://schemas.microsoft.com/office/drawing/2014/main" id="{7CED6271-27B9-463F-9C29-C8BA000FB416}"/>
              </a:ext>
            </a:extLst>
          </p:cNvPr>
          <p:cNvPicPr>
            <a:picLocks noChangeAspect="1" noChangeArrowheads="1"/>
          </p:cNvPicPr>
          <p:nvPr/>
        </p:nvPicPr>
        <p:blipFill>
          <a:blip r:embed="rId6" cstate="print">
            <a:duotone>
              <a:srgbClr val="A5A5A5">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2464424" y="906721"/>
            <a:ext cx="369332" cy="36933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8" name="5 Tabla">
            <a:extLst>
              <a:ext uri="{FF2B5EF4-FFF2-40B4-BE49-F238E27FC236}">
                <a16:creationId xmlns:a16="http://schemas.microsoft.com/office/drawing/2014/main" id="{031EAF3D-FC6A-4407-91F6-175B88FAC326}"/>
              </a:ext>
            </a:extLst>
          </p:cNvPr>
          <p:cNvGraphicFramePr>
            <a:graphicFrameLocks noGrp="1"/>
          </p:cNvGraphicFramePr>
          <p:nvPr>
            <p:extLst>
              <p:ext uri="{D42A27DB-BD31-4B8C-83A1-F6EECF244321}">
                <p14:modId xmlns:p14="http://schemas.microsoft.com/office/powerpoint/2010/main" val="162492329"/>
              </p:ext>
            </p:extLst>
          </p:nvPr>
        </p:nvGraphicFramePr>
        <p:xfrm>
          <a:off x="7944437" y="4843823"/>
          <a:ext cx="3394123" cy="1557329"/>
        </p:xfrm>
        <a:graphic>
          <a:graphicData uri="http://schemas.openxmlformats.org/drawingml/2006/table">
            <a:tbl>
              <a:tblPr firstRow="1" bandRow="1"/>
              <a:tblGrid>
                <a:gridCol w="208280">
                  <a:extLst>
                    <a:ext uri="{9D8B030D-6E8A-4147-A177-3AD203B41FA5}">
                      <a16:colId xmlns:a16="http://schemas.microsoft.com/office/drawing/2014/main" val="20000"/>
                    </a:ext>
                  </a:extLst>
                </a:gridCol>
                <a:gridCol w="1993482">
                  <a:extLst>
                    <a:ext uri="{9D8B030D-6E8A-4147-A177-3AD203B41FA5}">
                      <a16:colId xmlns:a16="http://schemas.microsoft.com/office/drawing/2014/main" val="20001"/>
                    </a:ext>
                  </a:extLst>
                </a:gridCol>
                <a:gridCol w="1192361">
                  <a:extLst>
                    <a:ext uri="{9D8B030D-6E8A-4147-A177-3AD203B41FA5}">
                      <a16:colId xmlns:a16="http://schemas.microsoft.com/office/drawing/2014/main" val="20002"/>
                    </a:ext>
                  </a:extLst>
                </a:gridCol>
              </a:tblGrid>
              <a:tr h="331558">
                <a:tc>
                  <a:txBody>
                    <a:bodyPr/>
                    <a:lstStyle>
                      <a:lvl1pPr marL="0" algn="l" defTabSz="914400" rtl="0" eaLnBrk="1" latinLnBrk="0" hangingPunct="1">
                        <a:defRPr sz="1800" b="1" kern="1200">
                          <a:solidFill>
                            <a:schemeClr val="tx1"/>
                          </a:solidFill>
                          <a:latin typeface="Verdana"/>
                        </a:defRPr>
                      </a:lvl1pPr>
                      <a:lvl2pPr marL="457200" algn="l" defTabSz="914400" rtl="0" eaLnBrk="1" latinLnBrk="0" hangingPunct="1">
                        <a:defRPr sz="1800" b="1" kern="1200">
                          <a:solidFill>
                            <a:schemeClr val="tx1"/>
                          </a:solidFill>
                          <a:latin typeface="Verdana"/>
                        </a:defRPr>
                      </a:lvl2pPr>
                      <a:lvl3pPr marL="914400" algn="l" defTabSz="914400" rtl="0" eaLnBrk="1" latinLnBrk="0" hangingPunct="1">
                        <a:defRPr sz="1800" b="1" kern="1200">
                          <a:solidFill>
                            <a:schemeClr val="tx1"/>
                          </a:solidFill>
                          <a:latin typeface="Verdana"/>
                        </a:defRPr>
                      </a:lvl3pPr>
                      <a:lvl4pPr marL="1371600" algn="l" defTabSz="914400" rtl="0" eaLnBrk="1" latinLnBrk="0" hangingPunct="1">
                        <a:defRPr sz="1800" b="1" kern="1200">
                          <a:solidFill>
                            <a:schemeClr val="tx1"/>
                          </a:solidFill>
                          <a:latin typeface="Verdana"/>
                        </a:defRPr>
                      </a:lvl4pPr>
                      <a:lvl5pPr marL="1828800" algn="l" defTabSz="914400" rtl="0" eaLnBrk="1" latinLnBrk="0" hangingPunct="1">
                        <a:defRPr sz="1800" b="1" kern="1200">
                          <a:solidFill>
                            <a:schemeClr val="tx1"/>
                          </a:solidFill>
                          <a:latin typeface="Verdana"/>
                        </a:defRPr>
                      </a:lvl5pPr>
                      <a:lvl6pPr marL="2286000" algn="l" defTabSz="914400" rtl="0" eaLnBrk="1" latinLnBrk="0" hangingPunct="1">
                        <a:defRPr sz="1800" b="1" kern="1200">
                          <a:solidFill>
                            <a:schemeClr val="tx1"/>
                          </a:solidFill>
                          <a:latin typeface="Verdana"/>
                        </a:defRPr>
                      </a:lvl6pPr>
                      <a:lvl7pPr marL="2743200" algn="l" defTabSz="914400" rtl="0" eaLnBrk="1" latinLnBrk="0" hangingPunct="1">
                        <a:defRPr sz="1800" b="1" kern="1200">
                          <a:solidFill>
                            <a:schemeClr val="tx1"/>
                          </a:solidFill>
                          <a:latin typeface="Verdana"/>
                        </a:defRPr>
                      </a:lvl7pPr>
                      <a:lvl8pPr marL="3200400" algn="l" defTabSz="914400" rtl="0" eaLnBrk="1" latinLnBrk="0" hangingPunct="1">
                        <a:defRPr sz="1800" b="1" kern="1200">
                          <a:solidFill>
                            <a:schemeClr val="tx1"/>
                          </a:solidFill>
                          <a:latin typeface="Verdana"/>
                        </a:defRPr>
                      </a:lvl8pPr>
                      <a:lvl9pPr marL="3657600" algn="l" defTabSz="914400" rtl="0" eaLnBrk="1" latinLnBrk="0" hangingPunct="1">
                        <a:defRPr sz="1800" b="1" kern="1200">
                          <a:solidFill>
                            <a:schemeClr val="tx1"/>
                          </a:solidFill>
                          <a:latin typeface="Verdana"/>
                        </a:defRPr>
                      </a:lvl9pPr>
                    </a:lstStyle>
                    <a:p>
                      <a:pPr algn="l"/>
                      <a:endParaRPr lang="es-ES" sz="80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Verdana"/>
                        </a:defRPr>
                      </a:lvl1pPr>
                      <a:lvl2pPr marL="457200" algn="l" defTabSz="914400" rtl="0" eaLnBrk="1" latinLnBrk="0" hangingPunct="1">
                        <a:defRPr sz="1800" b="1" kern="1200">
                          <a:solidFill>
                            <a:schemeClr val="tx1"/>
                          </a:solidFill>
                          <a:latin typeface="Verdana"/>
                        </a:defRPr>
                      </a:lvl2pPr>
                      <a:lvl3pPr marL="914400" algn="l" defTabSz="914400" rtl="0" eaLnBrk="1" latinLnBrk="0" hangingPunct="1">
                        <a:defRPr sz="1800" b="1" kern="1200">
                          <a:solidFill>
                            <a:schemeClr val="tx1"/>
                          </a:solidFill>
                          <a:latin typeface="Verdana"/>
                        </a:defRPr>
                      </a:lvl3pPr>
                      <a:lvl4pPr marL="1371600" algn="l" defTabSz="914400" rtl="0" eaLnBrk="1" latinLnBrk="0" hangingPunct="1">
                        <a:defRPr sz="1800" b="1" kern="1200">
                          <a:solidFill>
                            <a:schemeClr val="tx1"/>
                          </a:solidFill>
                          <a:latin typeface="Verdana"/>
                        </a:defRPr>
                      </a:lvl4pPr>
                      <a:lvl5pPr marL="1828800" algn="l" defTabSz="914400" rtl="0" eaLnBrk="1" latinLnBrk="0" hangingPunct="1">
                        <a:defRPr sz="1800" b="1" kern="1200">
                          <a:solidFill>
                            <a:schemeClr val="tx1"/>
                          </a:solidFill>
                          <a:latin typeface="Verdana"/>
                        </a:defRPr>
                      </a:lvl5pPr>
                      <a:lvl6pPr marL="2286000" algn="l" defTabSz="914400" rtl="0" eaLnBrk="1" latinLnBrk="0" hangingPunct="1">
                        <a:defRPr sz="1800" b="1" kern="1200">
                          <a:solidFill>
                            <a:schemeClr val="tx1"/>
                          </a:solidFill>
                          <a:latin typeface="Verdana"/>
                        </a:defRPr>
                      </a:lvl6pPr>
                      <a:lvl7pPr marL="2743200" algn="l" defTabSz="914400" rtl="0" eaLnBrk="1" latinLnBrk="0" hangingPunct="1">
                        <a:defRPr sz="1800" b="1" kern="1200">
                          <a:solidFill>
                            <a:schemeClr val="tx1"/>
                          </a:solidFill>
                          <a:latin typeface="Verdana"/>
                        </a:defRPr>
                      </a:lvl7pPr>
                      <a:lvl8pPr marL="3200400" algn="l" defTabSz="914400" rtl="0" eaLnBrk="1" latinLnBrk="0" hangingPunct="1">
                        <a:defRPr sz="1800" b="1" kern="1200">
                          <a:solidFill>
                            <a:schemeClr val="tx1"/>
                          </a:solidFill>
                          <a:latin typeface="Verdana"/>
                        </a:defRPr>
                      </a:lvl8pPr>
                      <a:lvl9pPr marL="3657600" algn="l" defTabSz="914400" rtl="0" eaLnBrk="1" latinLnBrk="0" hangingPunct="1">
                        <a:defRPr sz="1800" b="1" kern="1200">
                          <a:solidFill>
                            <a:schemeClr val="tx1"/>
                          </a:solidFill>
                          <a:latin typeface="Verdana"/>
                        </a:defRPr>
                      </a:lvl9pPr>
                    </a:lstStyle>
                    <a:p>
                      <a:pPr algn="ctr"/>
                      <a:r>
                        <a:rPr lang="es-ES" sz="1050" dirty="0">
                          <a:latin typeface="Verdana" panose="020B0604030504040204" pitchFamily="34" charset="0"/>
                          <a:ea typeface="Verdana" panose="020B0604030504040204" pitchFamily="34" charset="0"/>
                          <a:cs typeface="Verdana" panose="020B0604030504040204" pitchFamily="34" charset="0"/>
                        </a:rPr>
                        <a:t>Título</a:t>
                      </a:r>
                      <a:endParaRPr lang="es-ES" sz="105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Verdana"/>
                        </a:defRPr>
                      </a:lvl1pPr>
                      <a:lvl2pPr marL="457200" algn="l" defTabSz="914400" rtl="0" eaLnBrk="1" latinLnBrk="0" hangingPunct="1">
                        <a:defRPr sz="1800" b="1" kern="1200">
                          <a:solidFill>
                            <a:schemeClr val="tx1"/>
                          </a:solidFill>
                          <a:latin typeface="Verdana"/>
                        </a:defRPr>
                      </a:lvl2pPr>
                      <a:lvl3pPr marL="914400" algn="l" defTabSz="914400" rtl="0" eaLnBrk="1" latinLnBrk="0" hangingPunct="1">
                        <a:defRPr sz="1800" b="1" kern="1200">
                          <a:solidFill>
                            <a:schemeClr val="tx1"/>
                          </a:solidFill>
                          <a:latin typeface="Verdana"/>
                        </a:defRPr>
                      </a:lvl3pPr>
                      <a:lvl4pPr marL="1371600" algn="l" defTabSz="914400" rtl="0" eaLnBrk="1" latinLnBrk="0" hangingPunct="1">
                        <a:defRPr sz="1800" b="1" kern="1200">
                          <a:solidFill>
                            <a:schemeClr val="tx1"/>
                          </a:solidFill>
                          <a:latin typeface="Verdana"/>
                        </a:defRPr>
                      </a:lvl4pPr>
                      <a:lvl5pPr marL="1828800" algn="l" defTabSz="914400" rtl="0" eaLnBrk="1" latinLnBrk="0" hangingPunct="1">
                        <a:defRPr sz="1800" b="1" kern="1200">
                          <a:solidFill>
                            <a:schemeClr val="tx1"/>
                          </a:solidFill>
                          <a:latin typeface="Verdana"/>
                        </a:defRPr>
                      </a:lvl5pPr>
                      <a:lvl6pPr marL="2286000" algn="l" defTabSz="914400" rtl="0" eaLnBrk="1" latinLnBrk="0" hangingPunct="1">
                        <a:defRPr sz="1800" b="1" kern="1200">
                          <a:solidFill>
                            <a:schemeClr val="tx1"/>
                          </a:solidFill>
                          <a:latin typeface="Verdana"/>
                        </a:defRPr>
                      </a:lvl6pPr>
                      <a:lvl7pPr marL="2743200" algn="l" defTabSz="914400" rtl="0" eaLnBrk="1" latinLnBrk="0" hangingPunct="1">
                        <a:defRPr sz="1800" b="1" kern="1200">
                          <a:solidFill>
                            <a:schemeClr val="tx1"/>
                          </a:solidFill>
                          <a:latin typeface="Verdana"/>
                        </a:defRPr>
                      </a:lvl7pPr>
                      <a:lvl8pPr marL="3200400" algn="l" defTabSz="914400" rtl="0" eaLnBrk="1" latinLnBrk="0" hangingPunct="1">
                        <a:defRPr sz="1800" b="1" kern="1200">
                          <a:solidFill>
                            <a:schemeClr val="tx1"/>
                          </a:solidFill>
                          <a:latin typeface="Verdana"/>
                        </a:defRPr>
                      </a:lvl8pPr>
                      <a:lvl9pPr marL="3657600" algn="l" defTabSz="914400" rtl="0" eaLnBrk="1" latinLnBrk="0" hangingPunct="1">
                        <a:defRPr sz="1800" b="1" kern="1200">
                          <a:solidFill>
                            <a:schemeClr val="tx1"/>
                          </a:solidFill>
                          <a:latin typeface="Verdana"/>
                        </a:defRPr>
                      </a:lvl9pPr>
                    </a:lstStyle>
                    <a:p>
                      <a:pPr algn="ctr"/>
                      <a:r>
                        <a:rPr lang="es-ES" sz="1050" dirty="0">
                          <a:latin typeface="Verdana" panose="020B0604030504040204" pitchFamily="34" charset="0"/>
                          <a:ea typeface="Verdana" panose="020B0604030504040204" pitchFamily="34" charset="0"/>
                          <a:cs typeface="Verdana" panose="020B0604030504040204" pitchFamily="34" charset="0"/>
                        </a:rPr>
                        <a:t>Autor</a:t>
                      </a:r>
                      <a:endParaRPr lang="es-ES" sz="105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4258">
                <a:tc>
                  <a:txBody>
                    <a:bodyPr/>
                    <a:lstStyle/>
                    <a:p>
                      <a:pPr marL="0" algn="ctr" rtl="0" eaLnBrk="1" fontAlgn="ctr" latinLnBrk="0" hangingPunct="1">
                        <a:spcBef>
                          <a:spcPts val="0"/>
                        </a:spcBef>
                        <a:spcAft>
                          <a:spcPts val="0"/>
                        </a:spcAft>
                      </a:pPr>
                      <a:r>
                        <a:rPr lang="es-ES" sz="700" u="none" strike="noStrike" kern="1200" dirty="0"/>
                        <a:t>1.</a:t>
                      </a:r>
                      <a:endParaRPr lang="es-ES" sz="700" b="1" i="0" u="none" strike="noStrike" kern="1200" dirty="0">
                        <a:solidFill>
                          <a:schemeClr val="tx1">
                            <a:lumMod val="75000"/>
                            <a:lumOff val="25000"/>
                          </a:schemeClr>
                        </a:solidFill>
                        <a:latin typeface="Century Gothic"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n-lt"/>
                        </a:rPr>
                        <a:t> COLECCIÓN   LOS FUTBOLÍSIMOS*</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algn="l" fontAlgn="b"/>
                      <a:r>
                        <a:rPr lang="es-ES" sz="900" b="0" i="0" u="none" strike="noStrike" dirty="0">
                          <a:solidFill>
                            <a:srgbClr val="000000"/>
                          </a:solidFill>
                          <a:effectLst/>
                          <a:latin typeface="+mn-lt"/>
                        </a:rPr>
                        <a:t>Roberto Santiago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93409">
                <a:tc>
                  <a:txBody>
                    <a:bodyPr/>
                    <a:lstStyle/>
                    <a:p>
                      <a:pPr marL="0" algn="ctr" rtl="0" eaLnBrk="1" fontAlgn="ctr" latinLnBrk="0" hangingPunct="1">
                        <a:spcBef>
                          <a:spcPts val="0"/>
                        </a:spcBef>
                        <a:spcAft>
                          <a:spcPts val="0"/>
                        </a:spcAft>
                      </a:pPr>
                      <a:r>
                        <a:rPr lang="es-ES" sz="700" u="none" strike="noStrike" kern="1200" dirty="0"/>
                        <a:t>2.</a:t>
                      </a:r>
                      <a:endParaRPr lang="es-ES" sz="700" b="1" i="0" u="none" strike="noStrike" kern="1200" dirty="0">
                        <a:solidFill>
                          <a:schemeClr val="tx1">
                            <a:lumMod val="75000"/>
                            <a:lumOff val="25000"/>
                          </a:schemeClr>
                        </a:solidFill>
                        <a:latin typeface="Century Gothic"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n-lt"/>
                        </a:rPr>
                        <a:t> SERIE HARRY POTTER*</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algn="l" fontAlgn="b"/>
                      <a:r>
                        <a:rPr lang="es-ES" sz="900" b="0" i="0" u="none" strike="noStrike" dirty="0">
                          <a:solidFill>
                            <a:srgbClr val="000000"/>
                          </a:solidFill>
                          <a:effectLst/>
                          <a:latin typeface="+mn-lt"/>
                        </a:rPr>
                        <a:t>J. K. Rowling</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3458649691"/>
                  </a:ext>
                </a:extLst>
              </a:tr>
              <a:tr h="180850">
                <a:tc>
                  <a:txBody>
                    <a:bodyPr/>
                    <a:lstStyle/>
                    <a:p>
                      <a:pPr marL="0" algn="ctr" defTabSz="914400" rtl="0" eaLnBrk="1" fontAlgn="ctr" latinLnBrk="0" hangingPunct="1">
                        <a:spcBef>
                          <a:spcPts val="0"/>
                        </a:spcBef>
                        <a:spcAft>
                          <a:spcPts val="0"/>
                        </a:spcAft>
                      </a:pPr>
                      <a:r>
                        <a:rPr lang="es-ES" sz="700" u="none" strike="noStrike" kern="1200" dirty="0">
                          <a:solidFill>
                            <a:schemeClr val="tx1"/>
                          </a:solidFill>
                          <a:latin typeface="+mn-lt"/>
                          <a:ea typeface="+mn-ea"/>
                          <a:cs typeface="+mn-cs"/>
                        </a:rPr>
                        <a:t>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0" indent="84138" algn="l" defTabSz="914400" rtl="0" eaLnBrk="1" fontAlgn="b" latinLnBrk="0" hangingPunct="1"/>
                      <a:r>
                        <a:rPr lang="es-ES" sz="900" b="0" i="0" u="none" strike="noStrike" kern="1200" dirty="0">
                          <a:solidFill>
                            <a:srgbClr val="000000"/>
                          </a:solidFill>
                          <a:effectLst/>
                          <a:latin typeface="+mn-lt"/>
                          <a:ea typeface="+mn-ea"/>
                          <a:cs typeface="+mn-cs"/>
                        </a:rPr>
                        <a:t>DIARIO DE GREG*</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0" algn="l" defTabSz="914400" rtl="0" eaLnBrk="1" fontAlgn="b" latinLnBrk="0" hangingPunct="1"/>
                      <a:r>
                        <a:rPr lang="es-ES" sz="900" b="0" i="0" u="none" strike="noStrike" kern="1200" dirty="0">
                          <a:solidFill>
                            <a:srgbClr val="000000"/>
                          </a:solidFill>
                          <a:effectLst/>
                          <a:latin typeface="+mn-lt"/>
                          <a:ea typeface="+mn-ea"/>
                          <a:cs typeface="+mn-cs"/>
                        </a:rPr>
                        <a:t> </a:t>
                      </a:r>
                      <a:r>
                        <a:rPr lang="es-ES" sz="900" u="none" strike="noStrike" kern="1200" dirty="0">
                          <a:solidFill>
                            <a:schemeClr val="tx1"/>
                          </a:solidFill>
                          <a:latin typeface="+mn-lt"/>
                          <a:ea typeface="+mn-ea"/>
                          <a:cs typeface="+mn-cs"/>
                        </a:rPr>
                        <a:t>Jeff </a:t>
                      </a:r>
                      <a:r>
                        <a:rPr lang="es-ES" sz="900" u="none" strike="noStrike" kern="1200" dirty="0" err="1">
                          <a:solidFill>
                            <a:schemeClr val="tx1"/>
                          </a:solidFill>
                          <a:latin typeface="+mn-lt"/>
                          <a:ea typeface="+mn-ea"/>
                          <a:cs typeface="+mn-cs"/>
                        </a:rPr>
                        <a:t>Kinney</a:t>
                      </a:r>
                      <a:endParaRPr lang="es-ES" sz="900" u="none" strike="noStrike" kern="1200" dirty="0">
                        <a:solidFill>
                          <a:schemeClr val="tx1"/>
                        </a:solidFill>
                        <a:latin typeface="+mn-lt"/>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552493135"/>
                  </a:ext>
                </a:extLst>
              </a:tr>
              <a:tr h="180850">
                <a:tc>
                  <a:txBody>
                    <a:bodyPr/>
                    <a:lstStyle/>
                    <a:p>
                      <a:pPr marL="0" algn="ctr" defTabSz="914400" rtl="0" eaLnBrk="1" fontAlgn="ctr" latinLnBrk="0" hangingPunct="1">
                        <a:spcBef>
                          <a:spcPts val="0"/>
                        </a:spcBef>
                        <a:spcAft>
                          <a:spcPts val="0"/>
                        </a:spcAft>
                      </a:pPr>
                      <a:r>
                        <a:rPr lang="es-ES" sz="700" u="none" strike="noStrike" kern="1200" dirty="0">
                          <a:solidFill>
                            <a:schemeClr val="tx1"/>
                          </a:solidFill>
                          <a:latin typeface="+mn-lt"/>
                          <a:ea typeface="+mn-ea"/>
                          <a:cs typeface="+mn-cs"/>
                        </a:rPr>
                        <a:t>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algn="l" fontAlgn="b"/>
                      <a:r>
                        <a:rPr lang="es-ES" sz="900" b="0" i="0" u="none" strike="noStrike" kern="1200" dirty="0">
                          <a:solidFill>
                            <a:srgbClr val="000000"/>
                          </a:solidFill>
                          <a:effectLst/>
                          <a:latin typeface="+mn-lt"/>
                          <a:ea typeface="+mn-ea"/>
                          <a:cs typeface="+mn-cs"/>
                        </a:rPr>
                        <a:t>  COLECCIÓN LOS FORASTEROS   DEL TIEMPO*</a:t>
                      </a:r>
                    </a:p>
                  </a:txBody>
                  <a:tcPr marL="9525" marR="9525" marT="9525"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tc>
                  <a:txBody>
                    <a:bodyPr/>
                    <a:lstStyle/>
                    <a:p>
                      <a:pPr marL="36000" marR="0" lvl="0" indent="0" algn="l" defTabSz="914400" rtl="0" eaLnBrk="1" fontAlgn="b" latinLnBrk="0" hangingPunct="1">
                        <a:lnSpc>
                          <a:spcPct val="100000"/>
                        </a:lnSpc>
                        <a:spcBef>
                          <a:spcPts val="0"/>
                        </a:spcBef>
                        <a:spcAft>
                          <a:spcPts val="0"/>
                        </a:spcAft>
                        <a:buClrTx/>
                        <a:buSzTx/>
                        <a:buFontTx/>
                        <a:buNone/>
                        <a:tabLst/>
                        <a:defRPr/>
                      </a:pPr>
                      <a:r>
                        <a:rPr lang="es-ES" sz="900" b="0" i="0" u="none" strike="noStrike" dirty="0">
                          <a:solidFill>
                            <a:srgbClr val="000000"/>
                          </a:solidFill>
                          <a:effectLst/>
                          <a:latin typeface="+mn-lt"/>
                        </a:rPr>
                        <a:t>Roberto Santiago</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828945835"/>
                  </a:ext>
                </a:extLst>
              </a:tr>
              <a:tr h="193409">
                <a:tc>
                  <a:txBody>
                    <a:bodyPr/>
                    <a:lstStyle/>
                    <a:p>
                      <a:pPr marL="0" algn="ctr" defTabSz="914400" rtl="0" eaLnBrk="1" fontAlgn="ctr" latinLnBrk="0" hangingPunct="1">
                        <a:spcBef>
                          <a:spcPts val="0"/>
                        </a:spcBef>
                        <a:spcAft>
                          <a:spcPts val="0"/>
                        </a:spcAft>
                      </a:pPr>
                      <a:r>
                        <a:rPr lang="es-ES" sz="700" u="none" strike="noStrike" kern="1200" dirty="0">
                          <a:solidFill>
                            <a:schemeClr val="tx1"/>
                          </a:solidFill>
                          <a:latin typeface="+mn-lt"/>
                          <a:ea typeface="+mn-ea"/>
                          <a:cs typeface="+mn-cs"/>
                        </a:rPr>
                        <a:t>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kern="1200" dirty="0">
                          <a:solidFill>
                            <a:srgbClr val="000000"/>
                          </a:solidFill>
                          <a:effectLst/>
                          <a:latin typeface="+mn-lt"/>
                          <a:ea typeface="+mn-ea"/>
                          <a:cs typeface="+mn-cs"/>
                        </a:rPr>
                        <a:t> SERIE GERONIMO STILTON*</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36000" algn="l" fontAlgn="b"/>
                      <a:r>
                        <a:rPr lang="es-ES" sz="900" b="0" i="0" u="none" strike="noStrike" dirty="0">
                          <a:solidFill>
                            <a:srgbClr val="000000"/>
                          </a:solidFill>
                          <a:effectLst/>
                          <a:latin typeface="+mn-lt"/>
                        </a:rPr>
                        <a:t>Elisabetta Dami</a:t>
                      </a:r>
                    </a:p>
                  </a:txBody>
                  <a:tcPr marL="9525" marR="9525"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57571762"/>
                  </a:ext>
                </a:extLst>
              </a:tr>
            </a:tbl>
          </a:graphicData>
        </a:graphic>
      </p:graphicFrame>
      <p:sp>
        <p:nvSpPr>
          <p:cNvPr id="29" name="28 Rectángulo">
            <a:extLst>
              <a:ext uri="{FF2B5EF4-FFF2-40B4-BE49-F238E27FC236}">
                <a16:creationId xmlns:a16="http://schemas.microsoft.com/office/drawing/2014/main" id="{73713C1E-28BC-4FF3-9A73-A01C7F36EDE7}"/>
              </a:ext>
            </a:extLst>
          </p:cNvPr>
          <p:cNvSpPr/>
          <p:nvPr/>
        </p:nvSpPr>
        <p:spPr>
          <a:xfrm>
            <a:off x="3521444" y="1186563"/>
            <a:ext cx="2233304" cy="246221"/>
          </a:xfrm>
          <a:prstGeom prst="rect">
            <a:avLst/>
          </a:prstGeom>
        </p:spPr>
        <p:txBody>
          <a:bodyPr wrap="none">
            <a:spAutoFit/>
          </a:bodyPr>
          <a:lstStyle/>
          <a:p>
            <a:r>
              <a:rPr lang="es-ES" sz="1000" dirty="0">
                <a:solidFill>
                  <a:prstClr val="black"/>
                </a:solidFill>
                <a:ea typeface="Verdana" panose="020B0604030504040204" pitchFamily="34" charset="0"/>
                <a:cs typeface="Verdana" panose="020B0604030504040204" pitchFamily="34" charset="0"/>
              </a:rPr>
              <a:t>Declarado por los entrevistados</a:t>
            </a:r>
          </a:p>
        </p:txBody>
      </p:sp>
    </p:spTree>
    <p:extLst>
      <p:ext uri="{BB962C8B-B14F-4D97-AF65-F5344CB8AC3E}">
        <p14:creationId xmlns:p14="http://schemas.microsoft.com/office/powerpoint/2010/main" val="169148022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3E400AE-86AF-40F8-9566-90AAD498AE94}"/>
              </a:ext>
            </a:extLst>
          </p:cNvPr>
          <p:cNvSpPr>
            <a:spLocks noChangeArrowheads="1"/>
          </p:cNvSpPr>
          <p:nvPr/>
        </p:nvSpPr>
        <p:spPr bwMode="auto">
          <a:xfrm>
            <a:off x="3429000" y="3255145"/>
            <a:ext cx="8763000" cy="1272849"/>
          </a:xfrm>
          <a:prstGeom prst="rect">
            <a:avLst/>
          </a:prstGeom>
          <a:solidFill>
            <a:srgbClr val="C00000">
              <a:alpha val="80000"/>
            </a:srgbClr>
          </a:solidFill>
        </p:spPr>
        <p:txBody>
          <a:bodyPr wrap="square" anchor="ctr">
            <a:spAutoFit/>
          </a:bodyPr>
          <a:lstStyle/>
          <a:p>
            <a:pPr marL="0" marR="0" lvl="0" indent="-342900" algn="r" defTabSz="914400" rtl="0" eaLnBrk="1" fontAlgn="base" latinLnBrk="0" hangingPunct="1">
              <a:lnSpc>
                <a:spcPct val="120000"/>
              </a:lnSpc>
              <a:spcBef>
                <a:spcPts val="600"/>
              </a:spcBef>
              <a:spcAft>
                <a:spcPct val="0"/>
              </a:spcAft>
              <a:buClr>
                <a:srgbClr val="FF6600"/>
              </a:buClr>
              <a:buSzTx/>
              <a:buFontTx/>
              <a:buNone/>
              <a:tabLst/>
              <a:defRPr/>
            </a:pPr>
            <a:r>
              <a:rPr kumimoji="0" lang="es-ES" sz="24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Resultados 2021</a:t>
            </a:r>
            <a:endParaRPr kumimoji="0" lang="es-ES" sz="2400" b="0" i="0" u="none" strike="noStrike" kern="0" cap="none" spc="0" normalizeH="0" baseline="0" noProof="0" dirty="0">
              <a:ln>
                <a:noFill/>
              </a:ln>
              <a:solidFill>
                <a:prstClr val="white"/>
              </a:solidFill>
              <a:effectLst/>
              <a:uLnTx/>
              <a:uFillTx/>
              <a:latin typeface="Verdana"/>
              <a:ea typeface="+mn-ea"/>
              <a:cs typeface="+mn-cs"/>
            </a:endParaRPr>
          </a:p>
          <a:p>
            <a:pPr marL="0" marR="0" lvl="0" indent="-342900" algn="r" defTabSz="914400" rtl="0" eaLnBrk="1" fontAlgn="base" latinLnBrk="0" hangingPunct="1">
              <a:lnSpc>
                <a:spcPct val="120000"/>
              </a:lnSpc>
              <a:spcBef>
                <a:spcPts val="600"/>
              </a:spcBef>
              <a:spcAft>
                <a:spcPct val="0"/>
              </a:spcAft>
              <a:buClr>
                <a:srgbClr val="FF6600"/>
              </a:buClr>
              <a:buSzTx/>
              <a:buFontTx/>
              <a:buNone/>
              <a:tabLst/>
              <a:defRPr/>
            </a:pPr>
            <a:r>
              <a:rPr kumimoji="0" lang="es-ES" sz="4000" b="1" i="0" u="none" strike="noStrike" kern="0" cap="none" spc="0" normalizeH="0" baseline="0" noProof="0" dirty="0">
                <a:ln>
                  <a:noFill/>
                </a:ln>
                <a:solidFill>
                  <a:prstClr val="white"/>
                </a:solidFill>
                <a:effectLst/>
                <a:uLnTx/>
                <a:uFillTx/>
                <a:latin typeface="Verdana"/>
                <a:ea typeface="+mn-ea"/>
                <a:cs typeface="+mn-cs"/>
              </a:rPr>
              <a:t>Principales conclusiones</a:t>
            </a:r>
          </a:p>
        </p:txBody>
      </p:sp>
    </p:spTree>
    <p:extLst>
      <p:ext uri="{BB962C8B-B14F-4D97-AF65-F5344CB8AC3E}">
        <p14:creationId xmlns:p14="http://schemas.microsoft.com/office/powerpoint/2010/main" val="313767716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lipse 10">
            <a:extLst>
              <a:ext uri="{FF2B5EF4-FFF2-40B4-BE49-F238E27FC236}">
                <a16:creationId xmlns:a16="http://schemas.microsoft.com/office/drawing/2014/main" id="{6F69DA3E-23B8-45DA-9112-C5FC334DCE20}"/>
              </a:ext>
            </a:extLst>
          </p:cNvPr>
          <p:cNvSpPr/>
          <p:nvPr/>
        </p:nvSpPr>
        <p:spPr>
          <a:xfrm>
            <a:off x="4619954" y="1628626"/>
            <a:ext cx="455803" cy="455803"/>
          </a:xfrm>
          <a:prstGeom prst="ellipse">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Marcador de número de diapositiva 1">
            <a:extLst>
              <a:ext uri="{FF2B5EF4-FFF2-40B4-BE49-F238E27FC236}">
                <a16:creationId xmlns:a16="http://schemas.microsoft.com/office/drawing/2014/main" id="{E90F4FBD-602E-4851-97C2-EFB3EDBD73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3" name="Rectangle 3">
            <a:extLst>
              <a:ext uri="{FF2B5EF4-FFF2-40B4-BE49-F238E27FC236}">
                <a16:creationId xmlns:a16="http://schemas.microsoft.com/office/drawing/2014/main" id="{0649AA24-8FAA-492B-827A-85AEDFCEFDEC}"/>
              </a:ext>
            </a:extLst>
          </p:cNvPr>
          <p:cNvSpPr>
            <a:spLocks noChangeArrowheads="1"/>
          </p:cNvSpPr>
          <p:nvPr/>
        </p:nvSpPr>
        <p:spPr bwMode="auto">
          <a:xfrm>
            <a:off x="311983" y="75184"/>
            <a:ext cx="3075029" cy="641161"/>
          </a:xfrm>
          <a:prstGeom prst="rect">
            <a:avLst/>
          </a:prstGeom>
        </p:spPr>
        <p:txBody>
          <a:bodyPr vert="horz" lIns="91440" tIns="45720" rIns="91440" bIns="45720" rtlCol="0" anchor="ctr">
            <a:normAutofit fontScale="97500"/>
          </a:bodyPr>
          <a:lstStyle/>
          <a:p>
            <a:pPr>
              <a:lnSpc>
                <a:spcPct val="90000"/>
              </a:lnSpc>
              <a:spcBef>
                <a:spcPts val="600"/>
              </a:spcBef>
            </a:pPr>
            <a:r>
              <a:rPr lang="es-ES" cap="small" dirty="0">
                <a:solidFill>
                  <a:prstClr val="black">
                    <a:lumMod val="65000"/>
                    <a:lumOff val="35000"/>
                  </a:prstClr>
                </a:solidFill>
                <a:ea typeface="Verdana" panose="020B0604030504040204" pitchFamily="34" charset="0"/>
                <a:cs typeface="Verdana" panose="020B0604030504040204" pitchFamily="34" charset="0"/>
              </a:rPr>
              <a:t>Principales Conclusiones</a:t>
            </a:r>
          </a:p>
        </p:txBody>
      </p:sp>
      <p:sp>
        <p:nvSpPr>
          <p:cNvPr id="5" name="Rectángulo 4">
            <a:extLst>
              <a:ext uri="{FF2B5EF4-FFF2-40B4-BE49-F238E27FC236}">
                <a16:creationId xmlns:a16="http://schemas.microsoft.com/office/drawing/2014/main" id="{F546CEC2-794A-4524-A25A-341A5ECF6968}"/>
              </a:ext>
            </a:extLst>
          </p:cNvPr>
          <p:cNvSpPr/>
          <p:nvPr/>
        </p:nvSpPr>
        <p:spPr>
          <a:xfrm>
            <a:off x="607779" y="2094516"/>
            <a:ext cx="5336350" cy="4242700"/>
          </a:xfrm>
          <a:prstGeom prst="rect">
            <a:avLst/>
          </a:prstGeom>
        </p:spPr>
        <p:txBody>
          <a:bodyPr wrap="square">
            <a:spAutoFit/>
          </a:bodyPr>
          <a:lstStyle/>
          <a:p>
            <a:pPr lvl="0" algn="ctr">
              <a:spcBef>
                <a:spcPts val="600"/>
              </a:spcBef>
              <a:spcAft>
                <a:spcPts val="0"/>
              </a:spcAft>
            </a:pPr>
            <a:endParaRPr lang="es-ES" sz="1400" dirty="0">
              <a:highlight>
                <a:srgbClr val="FFFF00"/>
              </a:highlight>
              <a:latin typeface="+mj-lt"/>
              <a:ea typeface="Calibri" panose="020F0502020204030204" pitchFamily="34" charset="0"/>
              <a:cs typeface="Times New Roman" panose="02020603050405020304" pitchFamily="18" charset="0"/>
            </a:endParaRPr>
          </a:p>
          <a:p>
            <a:pPr marL="342900" indent="-342900" algn="just">
              <a:lnSpc>
                <a:spcPct val="107000"/>
              </a:lnSpc>
              <a:buFont typeface="Symbol" panose="05050102010706020507" pitchFamily="18" charset="2"/>
              <a:buChar char=""/>
              <a:tabLst>
                <a:tab pos="457200" algn="l"/>
              </a:tabLst>
            </a:pPr>
            <a:r>
              <a:rPr lang="es-ES_tradnl" sz="1200" dirty="0">
                <a:solidFill>
                  <a:schemeClr val="tx1"/>
                </a:solidFill>
                <a:ea typeface="Verdana" panose="020B0604030504040204" pitchFamily="34" charset="0"/>
                <a:cs typeface="Arial" panose="020B0604020202020204" pitchFamily="34" charset="0"/>
              </a:rPr>
              <a:t>El porcentaje total de </a:t>
            </a:r>
            <a:r>
              <a:rPr lang="es-ES_tradnl" sz="1200" b="1" dirty="0">
                <a:solidFill>
                  <a:schemeClr val="tx1"/>
                </a:solidFill>
                <a:ea typeface="Verdana" panose="020B0604030504040204" pitchFamily="34" charset="0"/>
                <a:cs typeface="Arial" panose="020B0604020202020204" pitchFamily="34" charset="0"/>
              </a:rPr>
              <a:t>lectores de 14 años o más se sitúa en el 95,4% </a:t>
            </a:r>
            <a:r>
              <a:rPr lang="es-ES_tradnl" sz="1100" dirty="0">
                <a:solidFill>
                  <a:schemeClr val="tx1"/>
                </a:solidFill>
                <a:ea typeface="Verdana" panose="020B0604030504040204" pitchFamily="34" charset="0"/>
                <a:cs typeface="Arial" panose="020B0604020202020204" pitchFamily="34" charset="0"/>
              </a:rPr>
              <a:t>(Lee algún tipo de material, en cualquier formato o soporte, ya sea impreso o digital, al menos una vez al trimestre)</a:t>
            </a:r>
            <a:r>
              <a:rPr lang="es-ES_tradnl" sz="1200" dirty="0">
                <a:solidFill>
                  <a:schemeClr val="tx1"/>
                </a:solidFill>
                <a:ea typeface="Verdana" panose="020B0604030504040204" pitchFamily="34" charset="0"/>
                <a:cs typeface="Arial" panose="020B0604020202020204" pitchFamily="34" charset="0"/>
              </a:rPr>
              <a:t>. </a:t>
            </a:r>
            <a:r>
              <a:rPr lang="es-ES_tradnl" sz="1200" b="1" dirty="0">
                <a:solidFill>
                  <a:schemeClr val="tx1"/>
                </a:solidFill>
                <a:ea typeface="Verdana" panose="020B0604030504040204" pitchFamily="34" charset="0"/>
                <a:cs typeface="Arial" panose="020B0604020202020204" pitchFamily="34" charset="0"/>
              </a:rPr>
              <a:t>Prensa</a:t>
            </a:r>
            <a:r>
              <a:rPr lang="es-ES_tradnl" sz="1200" dirty="0">
                <a:solidFill>
                  <a:schemeClr val="tx1"/>
                </a:solidFill>
                <a:ea typeface="Verdana" panose="020B0604030504040204" pitchFamily="34" charset="0"/>
                <a:cs typeface="Arial" panose="020B0604020202020204" pitchFamily="34" charset="0"/>
              </a:rPr>
              <a:t> (71,6%) y </a:t>
            </a:r>
            <a:r>
              <a:rPr lang="es-ES_tradnl" sz="1200" b="1" dirty="0">
                <a:solidFill>
                  <a:schemeClr val="tx1"/>
                </a:solidFill>
                <a:ea typeface="Verdana" panose="020B0604030504040204" pitchFamily="34" charset="0"/>
                <a:cs typeface="Arial" panose="020B0604020202020204" pitchFamily="34" charset="0"/>
              </a:rPr>
              <a:t>Libros </a:t>
            </a:r>
            <a:r>
              <a:rPr lang="es-ES_tradnl" sz="1200" dirty="0">
                <a:solidFill>
                  <a:schemeClr val="tx1"/>
                </a:solidFill>
                <a:ea typeface="Verdana" panose="020B0604030504040204" pitchFamily="34" charset="0"/>
                <a:cs typeface="Arial" panose="020B0604020202020204" pitchFamily="34" charset="0"/>
              </a:rPr>
              <a:t>(67,9%) son </a:t>
            </a:r>
            <a:r>
              <a:rPr lang="es-ES_tradnl" sz="1200" b="1" dirty="0">
                <a:solidFill>
                  <a:schemeClr val="tx1"/>
                </a:solidFill>
                <a:ea typeface="Verdana" panose="020B0604030504040204" pitchFamily="34" charset="0"/>
                <a:cs typeface="Arial" panose="020B0604020202020204" pitchFamily="34" charset="0"/>
              </a:rPr>
              <a:t>los dos materiales </a:t>
            </a:r>
            <a:r>
              <a:rPr lang="es-ES_tradnl" sz="1200" dirty="0">
                <a:solidFill>
                  <a:schemeClr val="tx1"/>
                </a:solidFill>
                <a:ea typeface="Verdana" panose="020B0604030504040204" pitchFamily="34" charset="0"/>
                <a:cs typeface="Arial" panose="020B0604020202020204" pitchFamily="34" charset="0"/>
              </a:rPr>
              <a:t>con un </a:t>
            </a:r>
            <a:r>
              <a:rPr lang="es-ES_tradnl" sz="1200" b="1" dirty="0">
                <a:solidFill>
                  <a:schemeClr val="tx1"/>
                </a:solidFill>
                <a:ea typeface="Verdana" panose="020B0604030504040204" pitchFamily="34" charset="0"/>
                <a:cs typeface="Arial" panose="020B0604020202020204" pitchFamily="34" charset="0"/>
              </a:rPr>
              <a:t>mayor número de lectores.</a:t>
            </a:r>
            <a:r>
              <a:rPr lang="es-ES" sz="1200" dirty="0">
                <a:highlight>
                  <a:srgbClr val="FFFF00"/>
                </a:highlight>
                <a:latin typeface="+mj-lt"/>
                <a:cs typeface="Times New Roman" panose="02020603050405020304" pitchFamily="18" charset="0"/>
              </a:rPr>
              <a:t> </a:t>
            </a:r>
          </a:p>
          <a:p>
            <a:pPr marL="342900" indent="-342900" algn="just">
              <a:lnSpc>
                <a:spcPct val="107000"/>
              </a:lnSpc>
              <a:buFont typeface="Symbol" panose="05050102010706020507" pitchFamily="18" charset="2"/>
              <a:buChar char=""/>
              <a:tabLst>
                <a:tab pos="457200" algn="l"/>
              </a:tabLst>
            </a:pPr>
            <a:r>
              <a:rPr lang="es-ES" sz="1200" dirty="0">
                <a:ea typeface="Verdana" panose="020B0604030504040204" pitchFamily="34" charset="0"/>
                <a:cs typeface="Arial" panose="020B0604020202020204" pitchFamily="34" charset="0"/>
              </a:rPr>
              <a:t>El porcentaje de</a:t>
            </a:r>
            <a:r>
              <a:rPr lang="es-ES" sz="1200" b="1" dirty="0">
                <a:ea typeface="Verdana" panose="020B0604030504040204" pitchFamily="34" charset="0"/>
                <a:cs typeface="Arial" panose="020B0604020202020204" pitchFamily="34" charset="0"/>
              </a:rPr>
              <a:t> lectores de libros vive un pequeño descenso</a:t>
            </a:r>
            <a:r>
              <a:rPr lang="es-ES" sz="1200" dirty="0">
                <a:ea typeface="Verdana" panose="020B0604030504040204" pitchFamily="34" charset="0"/>
                <a:cs typeface="Arial" panose="020B0604020202020204" pitchFamily="34" charset="0"/>
              </a:rPr>
              <a:t>. También cae levemente los lectores de revistas, al igual que los lectores de </a:t>
            </a:r>
            <a:r>
              <a:rPr lang="es-ES" sz="1200" dirty="0"/>
              <a:t>Webs, blogs y foros</a:t>
            </a:r>
            <a:r>
              <a:rPr lang="es-ES" sz="1200" dirty="0">
                <a:ea typeface="Verdana" panose="020B0604030504040204" pitchFamily="34" charset="0"/>
                <a:cs typeface="Arial" panose="020B0604020202020204" pitchFamily="34" charset="0"/>
              </a:rPr>
              <a:t>, aumenta la lectura de cómics y se mantiene igual la lectura en  redes sociales y periódicos.</a:t>
            </a:r>
          </a:p>
          <a:p>
            <a:pPr marL="342900" indent="-342900" algn="just">
              <a:lnSpc>
                <a:spcPct val="107000"/>
              </a:lnSpc>
              <a:buFont typeface="Symbol" panose="05050102010706020507" pitchFamily="18" charset="2"/>
              <a:buChar char=""/>
              <a:tabLst>
                <a:tab pos="457200" algn="l"/>
              </a:tabLst>
            </a:pPr>
            <a:r>
              <a:rPr lang="es-ES" sz="1200" dirty="0">
                <a:ea typeface="Verdana" panose="020B0604030504040204" pitchFamily="34" charset="0"/>
                <a:cs typeface="Arial" panose="020B0604020202020204" pitchFamily="34" charset="0"/>
              </a:rPr>
              <a:t>El porcentaje de lectores entre hombres y mujeres se equipara. Pero si nos centramos en el material de lectura, hay </a:t>
            </a:r>
            <a:r>
              <a:rPr lang="es-ES_tradnl" sz="1200" dirty="0">
                <a:ea typeface="Verdana" panose="020B0604030504040204" pitchFamily="34" charset="0"/>
                <a:cs typeface="Arial" panose="020B0604020202020204" pitchFamily="34" charset="0"/>
              </a:rPr>
              <a:t>una mayor proporción de lectores de periódicos, de web, blogs y foros y de cómics entre los hombres mientras que las mujeres son más lectoras de libros, revistas y más asiduas a la lectura en redes sociales.</a:t>
            </a:r>
            <a:r>
              <a:rPr lang="es-ES" sz="1200" dirty="0">
                <a:ea typeface="Verdana" panose="020B0604030504040204" pitchFamily="34" charset="0"/>
                <a:cs typeface="Arial" panose="020B0604020202020204" pitchFamily="34" charset="0"/>
              </a:rPr>
              <a:t> </a:t>
            </a:r>
            <a:endParaRPr lang="es-ES" sz="1200" dirty="0">
              <a:latin typeface="+mj-lt"/>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457200" algn="l"/>
              </a:tabLst>
            </a:pPr>
            <a:r>
              <a:rPr lang="es-ES" sz="1200" b="1" dirty="0">
                <a:latin typeface="+mj-lt"/>
                <a:cs typeface="Times New Roman" panose="02020603050405020304" pitchFamily="18" charset="0"/>
              </a:rPr>
              <a:t>El porcentaje de lectores desciende entre los grupos de mayor edad. </a:t>
            </a:r>
            <a:r>
              <a:rPr lang="es-ES" sz="1200" dirty="0">
                <a:latin typeface="+mj-lt"/>
                <a:cs typeface="Times New Roman" panose="02020603050405020304" pitchFamily="18" charset="0"/>
              </a:rPr>
              <a:t>A excepción de las revistas, el porcentaje total de lectores en cualquier medio, desciende a partir de los 55 años.</a:t>
            </a:r>
          </a:p>
        </p:txBody>
      </p:sp>
      <p:sp>
        <p:nvSpPr>
          <p:cNvPr id="7" name="Rectángulo 6">
            <a:extLst>
              <a:ext uri="{FF2B5EF4-FFF2-40B4-BE49-F238E27FC236}">
                <a16:creationId xmlns:a16="http://schemas.microsoft.com/office/drawing/2014/main" id="{A4D69813-0EB8-4A04-BC15-CACCCDB377C2}"/>
              </a:ext>
            </a:extLst>
          </p:cNvPr>
          <p:cNvSpPr/>
          <p:nvPr/>
        </p:nvSpPr>
        <p:spPr>
          <a:xfrm>
            <a:off x="1179081" y="873137"/>
            <a:ext cx="9833838" cy="451790"/>
          </a:xfrm>
          <a:prstGeom prst="rect">
            <a:avLst/>
          </a:prstGeom>
        </p:spPr>
        <p:txBody>
          <a:bodyPr wrap="square">
            <a:spAutoFit/>
          </a:bodyPr>
          <a:lstStyle/>
          <a:p>
            <a:pPr lvl="0" algn="ctr">
              <a:lnSpc>
                <a:spcPct val="150000"/>
              </a:lnSpc>
              <a:spcBef>
                <a:spcPts val="200"/>
              </a:spcBef>
              <a:spcAft>
                <a:spcPts val="200"/>
              </a:spcAft>
              <a:buClr>
                <a:srgbClr val="233616"/>
              </a:buClr>
            </a:pPr>
            <a:r>
              <a:rPr lang="es-ES" b="1" dirty="0">
                <a:solidFill>
                  <a:schemeClr val="accent5">
                    <a:lumMod val="50000"/>
                  </a:schemeClr>
                </a:solidFill>
                <a:latin typeface="+mj-lt"/>
                <a:cs typeface="Times New Roman" panose="02020603050405020304" pitchFamily="18" charset="0"/>
              </a:rPr>
              <a:t>El porcentaje de lectores de libros se mantiene igual</a:t>
            </a:r>
          </a:p>
        </p:txBody>
      </p:sp>
      <p:pic>
        <p:nvPicPr>
          <p:cNvPr id="10" name="Imagen 9">
            <a:extLst>
              <a:ext uri="{FF2B5EF4-FFF2-40B4-BE49-F238E27FC236}">
                <a16:creationId xmlns:a16="http://schemas.microsoft.com/office/drawing/2014/main" id="{1E74E5D7-6B9A-4D11-958D-FC9E5E6E29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65945" y="1672235"/>
            <a:ext cx="369332" cy="369332"/>
          </a:xfrm>
          <a:prstGeom prst="rect">
            <a:avLst/>
          </a:prstGeom>
        </p:spPr>
      </p:pic>
      <p:sp>
        <p:nvSpPr>
          <p:cNvPr id="17" name="Rectángulo 16">
            <a:extLst>
              <a:ext uri="{FF2B5EF4-FFF2-40B4-BE49-F238E27FC236}">
                <a16:creationId xmlns:a16="http://schemas.microsoft.com/office/drawing/2014/main" id="{64484BA3-7456-4A47-9E21-09C698BA4AE6}"/>
              </a:ext>
            </a:extLst>
          </p:cNvPr>
          <p:cNvSpPr/>
          <p:nvPr/>
        </p:nvSpPr>
        <p:spPr>
          <a:xfrm>
            <a:off x="5093163" y="1702734"/>
            <a:ext cx="2005677" cy="332527"/>
          </a:xfrm>
          <a:prstGeom prst="rect">
            <a:avLst/>
          </a:prstGeom>
        </p:spPr>
        <p:txBody>
          <a:bodyPr wrap="none">
            <a:spAutoFit/>
          </a:bodyPr>
          <a:lstStyle/>
          <a:p>
            <a:pPr algn="ctr">
              <a:lnSpc>
                <a:spcPct val="107000"/>
              </a:lnSpc>
            </a:pPr>
            <a:r>
              <a:rPr lang="es-ES" sz="1600" b="1" dirty="0">
                <a:solidFill>
                  <a:schemeClr val="accent5">
                    <a:lumMod val="50000"/>
                  </a:schemeClr>
                </a:solidFill>
              </a:rPr>
              <a:t>ÍNDICE LECTOR</a:t>
            </a:r>
          </a:p>
        </p:txBody>
      </p:sp>
      <p:sp>
        <p:nvSpPr>
          <p:cNvPr id="18" name="Rectángulo 17">
            <a:extLst>
              <a:ext uri="{FF2B5EF4-FFF2-40B4-BE49-F238E27FC236}">
                <a16:creationId xmlns:a16="http://schemas.microsoft.com/office/drawing/2014/main" id="{F77B3750-9BF9-4D14-92C3-76525820769F}"/>
              </a:ext>
            </a:extLst>
          </p:cNvPr>
          <p:cNvSpPr/>
          <p:nvPr/>
        </p:nvSpPr>
        <p:spPr>
          <a:xfrm>
            <a:off x="6415021" y="2094516"/>
            <a:ext cx="5336350" cy="4533805"/>
          </a:xfrm>
          <a:prstGeom prst="rect">
            <a:avLst/>
          </a:prstGeom>
        </p:spPr>
        <p:txBody>
          <a:bodyPr wrap="square">
            <a:spAutoFit/>
          </a:bodyPr>
          <a:lstStyle/>
          <a:p>
            <a:pPr lvl="0" algn="ctr">
              <a:spcBef>
                <a:spcPts val="600"/>
              </a:spcBef>
              <a:spcAft>
                <a:spcPts val="0"/>
              </a:spcAft>
            </a:pPr>
            <a:endParaRPr lang="es-ES" sz="1400" dirty="0">
              <a:highlight>
                <a:srgbClr val="FFFF00"/>
              </a:highlight>
              <a:latin typeface="+mj-lt"/>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457200" algn="l"/>
              </a:tabLst>
            </a:pPr>
            <a:r>
              <a:rPr lang="es-ES" sz="1200" dirty="0">
                <a:latin typeface="+mj-lt"/>
                <a:cs typeface="Times New Roman" panose="02020603050405020304" pitchFamily="18" charset="0"/>
              </a:rPr>
              <a:t>Independientemente del tipo de lectura, el nivel educativo es un factor determinante en la lectura, se observa una relación directa entre el nivel de estudios finalizados y la ratio de lectores.</a:t>
            </a:r>
            <a:endParaRPr lang="es-ES" sz="1200" b="1" dirty="0">
              <a:latin typeface="+mj-lt"/>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457200" algn="l"/>
              </a:tabLst>
            </a:pPr>
            <a:r>
              <a:rPr lang="es-ES" sz="1200" b="1" dirty="0">
                <a:latin typeface="+mj-lt"/>
                <a:cs typeface="Times New Roman" panose="02020603050405020304" pitchFamily="18" charset="0"/>
              </a:rPr>
              <a:t>93,1% de los lectores, son lectores </a:t>
            </a:r>
            <a:r>
              <a:rPr lang="es-ES" sz="1200" dirty="0">
                <a:latin typeface="+mj-lt"/>
                <a:cs typeface="Times New Roman" panose="02020603050405020304" pitchFamily="18" charset="0"/>
              </a:rPr>
              <a:t>frecuentes (leen todas las semanas).</a:t>
            </a:r>
          </a:p>
          <a:p>
            <a:pPr marL="342900" lvl="0" indent="-342900" algn="just">
              <a:lnSpc>
                <a:spcPct val="107000"/>
              </a:lnSpc>
              <a:spcAft>
                <a:spcPts val="0"/>
              </a:spcAft>
              <a:buFont typeface="Symbol" panose="05050102010706020507" pitchFamily="18" charset="2"/>
              <a:buChar char=""/>
              <a:tabLst>
                <a:tab pos="457200" algn="l"/>
              </a:tabLst>
            </a:pPr>
            <a:r>
              <a:rPr lang="es-ES" sz="1200" b="1" dirty="0">
                <a:latin typeface="+mj-lt"/>
                <a:cs typeface="Times New Roman" panose="02020603050405020304" pitchFamily="18" charset="0"/>
              </a:rPr>
              <a:t>Un 56,2% de la población es lector frecuente </a:t>
            </a:r>
            <a:r>
              <a:rPr lang="es-ES" sz="1200" dirty="0">
                <a:latin typeface="+mj-lt"/>
                <a:cs typeface="Times New Roman" panose="02020603050405020304" pitchFamily="18" charset="0"/>
              </a:rPr>
              <a:t>(al menos 1 vez a la semana)</a:t>
            </a:r>
            <a:r>
              <a:rPr lang="es-ES" sz="1200" b="1" dirty="0">
                <a:latin typeface="+mj-lt"/>
                <a:cs typeface="Times New Roman" panose="02020603050405020304" pitchFamily="18" charset="0"/>
              </a:rPr>
              <a:t> de libros.</a:t>
            </a:r>
          </a:p>
          <a:p>
            <a:pPr marL="342900" lvl="0" indent="-342900" algn="just">
              <a:lnSpc>
                <a:spcPct val="107000"/>
              </a:lnSpc>
              <a:spcAft>
                <a:spcPts val="0"/>
              </a:spcAft>
              <a:buFont typeface="Symbol" panose="05050102010706020507" pitchFamily="18" charset="2"/>
              <a:buChar char=""/>
              <a:tabLst>
                <a:tab pos="457200" algn="l"/>
              </a:tabLst>
            </a:pPr>
            <a:r>
              <a:rPr lang="es-ES" sz="1200" b="1" dirty="0">
                <a:latin typeface="+mj-lt"/>
                <a:cs typeface="Times New Roman" panose="02020603050405020304" pitchFamily="18" charset="0"/>
              </a:rPr>
              <a:t>El 99,9% de la población de 14 o más años lee habitualmente en castellano, </a:t>
            </a:r>
            <a:r>
              <a:rPr lang="es-ES" sz="1200" dirty="0">
                <a:latin typeface="+mj-lt"/>
                <a:cs typeface="Times New Roman" panose="02020603050405020304" pitchFamily="18" charset="0"/>
              </a:rPr>
              <a:t>el 20,7% suele leer en inglés y el 20,2% en catalán o valenciano. </a:t>
            </a:r>
            <a:endParaRPr lang="es-ES" sz="1200" b="1" dirty="0">
              <a:latin typeface="+mj-lt"/>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457200" algn="l"/>
              </a:tabLst>
            </a:pPr>
            <a:r>
              <a:rPr lang="es-ES" sz="1200" b="1" dirty="0">
                <a:latin typeface="+mj-lt"/>
                <a:cs typeface="Times New Roman" panose="02020603050405020304" pitchFamily="18" charset="0"/>
              </a:rPr>
              <a:t>Un </a:t>
            </a:r>
            <a:r>
              <a:rPr lang="es-ES" sz="1200" b="1" dirty="0">
                <a:solidFill>
                  <a:schemeClr val="tx1"/>
                </a:solidFill>
                <a:ea typeface="Verdana" panose="020B0604030504040204" pitchFamily="34" charset="0"/>
                <a:cs typeface="Verdana" panose="020B0604030504040204" pitchFamily="34" charset="0"/>
              </a:rPr>
              <a:t>43,7% de los lectores lee </a:t>
            </a:r>
            <a:r>
              <a:rPr lang="es-ES" sz="1200" dirty="0">
                <a:solidFill>
                  <a:schemeClr val="tx1"/>
                </a:solidFill>
                <a:ea typeface="Verdana" panose="020B0604030504040204" pitchFamily="34" charset="0"/>
                <a:cs typeface="Verdana" panose="020B0604030504040204" pitchFamily="34" charset="0"/>
              </a:rPr>
              <a:t>habitual u ocasionalmente </a:t>
            </a:r>
            <a:r>
              <a:rPr lang="es-ES" sz="1200" b="1" dirty="0">
                <a:solidFill>
                  <a:schemeClr val="tx1"/>
                </a:solidFill>
                <a:ea typeface="Verdana" panose="020B0604030504040204" pitchFamily="34" charset="0"/>
                <a:cs typeface="Verdana" panose="020B0604030504040204" pitchFamily="34" charset="0"/>
              </a:rPr>
              <a:t>en dos o más lenguas.</a:t>
            </a:r>
            <a:endParaRPr lang="es-ES" sz="1200" b="1" dirty="0">
              <a:latin typeface="+mj-lt"/>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457200" algn="l"/>
              </a:tabLst>
            </a:pPr>
            <a:r>
              <a:rPr lang="es-ES" sz="1200" b="1" dirty="0">
                <a:latin typeface="+mj-lt"/>
                <a:cs typeface="Times New Roman" panose="02020603050405020304" pitchFamily="18" charset="0"/>
              </a:rPr>
              <a:t>El 64,4% leen libros por ocio, en su tiempo libre </a:t>
            </a:r>
            <a:r>
              <a:rPr lang="es-ES" sz="1200" dirty="0">
                <a:latin typeface="+mj-lt"/>
                <a:cs typeface="Times New Roman" panose="02020603050405020304" pitchFamily="18" charset="0"/>
              </a:rPr>
              <a:t>(cifra que presenta una tendencia ascendente en los últimos años),</a:t>
            </a:r>
            <a:r>
              <a:rPr lang="es-ES" sz="1200" b="1" dirty="0">
                <a:latin typeface="+mj-lt"/>
                <a:cs typeface="Times New Roman" panose="02020603050405020304" pitchFamily="18" charset="0"/>
              </a:rPr>
              <a:t> en cambio descienden</a:t>
            </a:r>
            <a:r>
              <a:rPr lang="es-ES" sz="1200" dirty="0">
                <a:latin typeface="+mj-lt"/>
                <a:cs typeface="Times New Roman" panose="02020603050405020304" pitchFamily="18" charset="0"/>
              </a:rPr>
              <a:t> por tercer año consecutivo </a:t>
            </a:r>
            <a:r>
              <a:rPr lang="es-ES" sz="1200" b="1" dirty="0">
                <a:latin typeface="+mj-lt"/>
                <a:cs typeface="Times New Roman" panose="02020603050405020304" pitchFamily="18" charset="0"/>
              </a:rPr>
              <a:t>los que leen por motivos de trabajo o estudios (21,2%).</a:t>
            </a:r>
          </a:p>
          <a:p>
            <a:pPr marL="635000" lvl="1" indent="-177800" algn="just">
              <a:lnSpc>
                <a:spcPct val="110000"/>
              </a:lnSpc>
              <a:spcBef>
                <a:spcPts val="600"/>
              </a:spcBef>
              <a:buFont typeface="Arial" panose="020B0604020202020204" pitchFamily="34" charset="0"/>
              <a:buChar char="•"/>
            </a:pPr>
            <a:r>
              <a:rPr lang="es-ES" sz="1200" dirty="0">
                <a:latin typeface="+mj-lt"/>
                <a:cs typeface="Times New Roman" panose="02020603050405020304" pitchFamily="18" charset="0"/>
              </a:rPr>
              <a:t>Se observa una mayor proporción de mujeres lectoras de libros en tiempo libre y entre los hombres es mayor la proporción de lectores por estudios o trabajo.</a:t>
            </a:r>
          </a:p>
          <a:p>
            <a:pPr marL="342900" lvl="0" indent="-342900">
              <a:lnSpc>
                <a:spcPct val="107000"/>
              </a:lnSpc>
              <a:spcAft>
                <a:spcPts val="0"/>
              </a:spcAft>
              <a:buFont typeface="Symbol" panose="05050102010706020507" pitchFamily="18" charset="2"/>
              <a:buChar char=""/>
              <a:tabLst>
                <a:tab pos="457200" algn="l"/>
              </a:tabLst>
            </a:pPr>
            <a:endParaRPr lang="es-ES" sz="1200" dirty="0">
              <a:latin typeface="+mj-lt"/>
              <a:cs typeface="Times New Roman" panose="02020603050405020304" pitchFamily="18" charset="0"/>
            </a:endParaRPr>
          </a:p>
        </p:txBody>
      </p:sp>
    </p:spTree>
    <p:extLst>
      <p:ext uri="{BB962C8B-B14F-4D97-AF65-F5344CB8AC3E}">
        <p14:creationId xmlns:p14="http://schemas.microsoft.com/office/powerpoint/2010/main" val="16243621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E90F4FBD-602E-4851-97C2-EFB3EDBD73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5" name="Rectángulo 4">
            <a:extLst>
              <a:ext uri="{FF2B5EF4-FFF2-40B4-BE49-F238E27FC236}">
                <a16:creationId xmlns:a16="http://schemas.microsoft.com/office/drawing/2014/main" id="{F546CEC2-794A-4524-A25A-341A5ECF6968}"/>
              </a:ext>
            </a:extLst>
          </p:cNvPr>
          <p:cNvSpPr/>
          <p:nvPr/>
        </p:nvSpPr>
        <p:spPr>
          <a:xfrm>
            <a:off x="2237179" y="759308"/>
            <a:ext cx="7717641" cy="685059"/>
          </a:xfrm>
          <a:prstGeom prst="rect">
            <a:avLst/>
          </a:prstGeom>
        </p:spPr>
        <p:txBody>
          <a:bodyPr wrap="square">
            <a:spAutoFit/>
          </a:bodyPr>
          <a:lstStyle/>
          <a:p>
            <a:pPr algn="ctr">
              <a:lnSpc>
                <a:spcPct val="107000"/>
              </a:lnSpc>
              <a:spcAft>
                <a:spcPts val="800"/>
              </a:spcAft>
            </a:pPr>
            <a:r>
              <a:rPr lang="es-ES" b="1" dirty="0">
                <a:solidFill>
                  <a:schemeClr val="accent5">
                    <a:lumMod val="50000"/>
                  </a:schemeClr>
                </a:solidFill>
                <a:latin typeface="+mj-lt"/>
                <a:ea typeface="Calibri" panose="020F0502020204030204" pitchFamily="34" charset="0"/>
                <a:cs typeface="Times New Roman" panose="02020603050405020304" pitchFamily="18" charset="0"/>
              </a:rPr>
              <a:t>El género, la edad, el nivel educativo y la región son variables clave en la lectura de libros</a:t>
            </a:r>
          </a:p>
        </p:txBody>
      </p:sp>
      <p:sp>
        <p:nvSpPr>
          <p:cNvPr id="6" name="Rectángulo 5">
            <a:extLst>
              <a:ext uri="{FF2B5EF4-FFF2-40B4-BE49-F238E27FC236}">
                <a16:creationId xmlns:a16="http://schemas.microsoft.com/office/drawing/2014/main" id="{6B69710D-1E33-49E0-AD7F-3FEC1F356C96}"/>
              </a:ext>
            </a:extLst>
          </p:cNvPr>
          <p:cNvSpPr/>
          <p:nvPr/>
        </p:nvSpPr>
        <p:spPr>
          <a:xfrm>
            <a:off x="6197695" y="2293628"/>
            <a:ext cx="5765706" cy="2051074"/>
          </a:xfrm>
          <a:prstGeom prst="rect">
            <a:avLst/>
          </a:prstGeom>
        </p:spPr>
        <p:txBody>
          <a:bodyPr wrap="square">
            <a:spAutoFit/>
          </a:bodyPr>
          <a:lstStyle/>
          <a:p>
            <a:pPr marL="342900" lvl="0" indent="-342900" algn="just">
              <a:lnSpc>
                <a:spcPct val="107000"/>
              </a:lnSpc>
              <a:spcAft>
                <a:spcPts val="0"/>
              </a:spcAft>
              <a:buFont typeface="Symbol" panose="05050102010706020507" pitchFamily="18" charset="2"/>
              <a:buChar char=""/>
              <a:tabLst>
                <a:tab pos="457200" algn="l"/>
              </a:tabLst>
            </a:pPr>
            <a:r>
              <a:rPr lang="es-ES" sz="1200" dirty="0">
                <a:solidFill>
                  <a:schemeClr val="tx1"/>
                </a:solidFill>
                <a:latin typeface="+mj-lt"/>
              </a:rPr>
              <a:t>La </a:t>
            </a:r>
            <a:r>
              <a:rPr lang="es-ES" sz="1200" b="1" dirty="0">
                <a:solidFill>
                  <a:schemeClr val="tx1"/>
                </a:solidFill>
                <a:latin typeface="+mj-lt"/>
              </a:rPr>
              <a:t>falta de tiempo es el principal motivo para </a:t>
            </a:r>
            <a:r>
              <a:rPr lang="es-ES" sz="1200" dirty="0">
                <a:solidFill>
                  <a:schemeClr val="tx1"/>
                </a:solidFill>
                <a:latin typeface="+mj-lt"/>
              </a:rPr>
              <a:t>que la mitad de los lectores ocasionales/ no lectores </a:t>
            </a:r>
            <a:r>
              <a:rPr lang="es-ES" sz="1200" b="1" dirty="0">
                <a:solidFill>
                  <a:schemeClr val="tx1"/>
                </a:solidFill>
                <a:latin typeface="+mj-lt"/>
              </a:rPr>
              <a:t>no lean con mayor frecuencia, </a:t>
            </a:r>
            <a:r>
              <a:rPr lang="es-ES" sz="1200" dirty="0">
                <a:solidFill>
                  <a:schemeClr val="tx1"/>
                </a:solidFill>
                <a:latin typeface="+mj-lt"/>
              </a:rPr>
              <a:t>aunque un 25,1% de los no lectores declaran que no les gusta leer</a:t>
            </a:r>
            <a:r>
              <a:rPr lang="es-ES" sz="1200" dirty="0">
                <a:solidFill>
                  <a:schemeClr val="tx1"/>
                </a:solidFill>
                <a:latin typeface="+mj-lt"/>
                <a:cs typeface="Times New Roman" panose="02020603050405020304" pitchFamily="18" charset="0"/>
              </a:rPr>
              <a:t>.</a:t>
            </a:r>
          </a:p>
          <a:p>
            <a:pPr marL="342900" lvl="0" indent="-342900" algn="just">
              <a:lnSpc>
                <a:spcPct val="107000"/>
              </a:lnSpc>
              <a:spcAft>
                <a:spcPts val="0"/>
              </a:spcAft>
              <a:buFont typeface="Symbol" panose="05050102010706020507" pitchFamily="18" charset="2"/>
              <a:buChar char=""/>
              <a:tabLst>
                <a:tab pos="457200" algn="l"/>
              </a:tabLst>
            </a:pPr>
            <a:endParaRPr lang="es-ES" sz="1200" dirty="0">
              <a:solidFill>
                <a:schemeClr val="tx1"/>
              </a:solidFill>
              <a:latin typeface="+mj-lt"/>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457200" algn="l"/>
              </a:tabLst>
            </a:pPr>
            <a:r>
              <a:rPr lang="es-ES" sz="1200" dirty="0">
                <a:solidFill>
                  <a:schemeClr val="tx1"/>
                </a:solidFill>
                <a:latin typeface="+mj-lt"/>
              </a:rPr>
              <a:t>Para el </a:t>
            </a:r>
            <a:r>
              <a:rPr lang="es-ES" sz="1200" b="1" dirty="0">
                <a:solidFill>
                  <a:schemeClr val="tx1"/>
                </a:solidFill>
                <a:latin typeface="+mj-lt"/>
              </a:rPr>
              <a:t>77,6% de los lectores</a:t>
            </a:r>
            <a:r>
              <a:rPr lang="es-ES" sz="1200" dirty="0">
                <a:solidFill>
                  <a:schemeClr val="tx1"/>
                </a:solidFill>
                <a:latin typeface="+mj-lt"/>
              </a:rPr>
              <a:t>, la materia del </a:t>
            </a:r>
            <a:r>
              <a:rPr lang="es-ES" sz="1200" b="1" dirty="0">
                <a:solidFill>
                  <a:schemeClr val="tx1"/>
                </a:solidFill>
                <a:latin typeface="+mj-lt"/>
              </a:rPr>
              <a:t>último libro que leyeron fue Novela y cuento </a:t>
            </a:r>
            <a:r>
              <a:rPr lang="es-ES" sz="1200" dirty="0">
                <a:solidFill>
                  <a:schemeClr val="tx1"/>
                </a:solidFill>
                <a:latin typeface="+mj-lt"/>
              </a:rPr>
              <a:t>(literatura).</a:t>
            </a:r>
          </a:p>
          <a:p>
            <a:pPr marL="342900" lvl="0" indent="-342900" algn="just">
              <a:lnSpc>
                <a:spcPct val="107000"/>
              </a:lnSpc>
              <a:spcAft>
                <a:spcPts val="0"/>
              </a:spcAft>
              <a:buFont typeface="Symbol" panose="05050102010706020507" pitchFamily="18" charset="2"/>
              <a:buChar char=""/>
              <a:tabLst>
                <a:tab pos="457200" algn="l"/>
              </a:tabLst>
            </a:pPr>
            <a:endParaRPr lang="es-ES" sz="1200" dirty="0">
              <a:solidFill>
                <a:schemeClr val="tx1"/>
              </a:solidFill>
              <a:latin typeface="+mj-lt"/>
            </a:endParaRPr>
          </a:p>
          <a:p>
            <a:pPr marL="342900" indent="-342900" algn="just">
              <a:lnSpc>
                <a:spcPct val="107000"/>
              </a:lnSpc>
              <a:buFont typeface="Symbol" panose="05050102010706020507" pitchFamily="18" charset="2"/>
              <a:buChar char=""/>
              <a:tabLst>
                <a:tab pos="457200" algn="l"/>
              </a:tabLst>
            </a:pPr>
            <a:r>
              <a:rPr lang="es-ES" sz="1200" dirty="0">
                <a:solidFill>
                  <a:schemeClr val="tx1"/>
                </a:solidFill>
                <a:latin typeface="+mj-lt"/>
              </a:rPr>
              <a:t>La mitad )52,6%) lo leyeron en formato papel (rústica), un </a:t>
            </a:r>
            <a:r>
              <a:rPr lang="es-ES" sz="1200" dirty="0">
                <a:latin typeface="+mj-lt"/>
              </a:rPr>
              <a:t>28</a:t>
            </a:r>
            <a:r>
              <a:rPr lang="es-ES" sz="1200" dirty="0">
                <a:solidFill>
                  <a:schemeClr val="tx1"/>
                </a:solidFill>
                <a:latin typeface="+mj-lt"/>
              </a:rPr>
              <a:t>,8% en formato de bolsillo y el 18,1% en formato digital.</a:t>
            </a:r>
          </a:p>
        </p:txBody>
      </p:sp>
      <p:sp>
        <p:nvSpPr>
          <p:cNvPr id="18" name="Rectangle 3">
            <a:extLst>
              <a:ext uri="{FF2B5EF4-FFF2-40B4-BE49-F238E27FC236}">
                <a16:creationId xmlns:a16="http://schemas.microsoft.com/office/drawing/2014/main" id="{2F86E3B3-7B4F-49F1-9C72-EC47AF53F663}"/>
              </a:ext>
            </a:extLst>
          </p:cNvPr>
          <p:cNvSpPr>
            <a:spLocks noChangeArrowheads="1"/>
          </p:cNvSpPr>
          <p:nvPr/>
        </p:nvSpPr>
        <p:spPr bwMode="auto">
          <a:xfrm>
            <a:off x="311983" y="75184"/>
            <a:ext cx="3075029" cy="641161"/>
          </a:xfrm>
          <a:prstGeom prst="rect">
            <a:avLst/>
          </a:prstGeom>
        </p:spPr>
        <p:txBody>
          <a:bodyPr vert="horz" lIns="91440" tIns="45720" rIns="91440" bIns="45720" rtlCol="0" anchor="ctr">
            <a:normAutofit fontScale="97500"/>
          </a:bodyPr>
          <a:lstStyle/>
          <a:p>
            <a:pPr>
              <a:lnSpc>
                <a:spcPct val="90000"/>
              </a:lnSpc>
              <a:spcBef>
                <a:spcPts val="600"/>
              </a:spcBef>
            </a:pPr>
            <a:r>
              <a:rPr lang="es-ES" cap="small" dirty="0">
                <a:solidFill>
                  <a:prstClr val="black">
                    <a:lumMod val="65000"/>
                    <a:lumOff val="35000"/>
                  </a:prstClr>
                </a:solidFill>
                <a:ea typeface="Verdana" panose="020B0604030504040204" pitchFamily="34" charset="0"/>
                <a:cs typeface="Verdana" panose="020B0604030504040204" pitchFamily="34" charset="0"/>
              </a:rPr>
              <a:t>Principales Conclusiones</a:t>
            </a:r>
          </a:p>
        </p:txBody>
      </p:sp>
      <p:sp>
        <p:nvSpPr>
          <p:cNvPr id="19" name="Elipse 18">
            <a:extLst>
              <a:ext uri="{FF2B5EF4-FFF2-40B4-BE49-F238E27FC236}">
                <a16:creationId xmlns:a16="http://schemas.microsoft.com/office/drawing/2014/main" id="{5FD8FF80-4903-4735-8590-76695CCEF575}"/>
              </a:ext>
            </a:extLst>
          </p:cNvPr>
          <p:cNvSpPr/>
          <p:nvPr/>
        </p:nvSpPr>
        <p:spPr>
          <a:xfrm>
            <a:off x="3068870" y="1579458"/>
            <a:ext cx="455803" cy="455803"/>
          </a:xfrm>
          <a:prstGeom prst="ellipse">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0" name="Grupo 19">
            <a:extLst>
              <a:ext uri="{FF2B5EF4-FFF2-40B4-BE49-F238E27FC236}">
                <a16:creationId xmlns:a16="http://schemas.microsoft.com/office/drawing/2014/main" id="{6DD3712B-266D-4BBA-B4DC-1493436BE3FD}"/>
              </a:ext>
            </a:extLst>
          </p:cNvPr>
          <p:cNvGrpSpPr/>
          <p:nvPr/>
        </p:nvGrpSpPr>
        <p:grpSpPr>
          <a:xfrm>
            <a:off x="3162435" y="1632398"/>
            <a:ext cx="268672" cy="332118"/>
            <a:chOff x="5377766" y="2476500"/>
            <a:chExt cx="1541077" cy="1905000"/>
          </a:xfrm>
        </p:grpSpPr>
        <p:pic>
          <p:nvPicPr>
            <p:cNvPr id="21" name="Picture 4" descr="https://d30y9cdsu7xlg0.cloudfront.net/png/7677-200.png">
              <a:extLst>
                <a:ext uri="{FF2B5EF4-FFF2-40B4-BE49-F238E27FC236}">
                  <a16:creationId xmlns:a16="http://schemas.microsoft.com/office/drawing/2014/main" id="{E4A29FBE-8B11-4C06-BFC3-9AEDF7E78B1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377766" y="2476500"/>
              <a:ext cx="154107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s://d30y9cdsu7xlg0.cloudfront.net/png/113878-200.png">
              <a:extLst>
                <a:ext uri="{FF2B5EF4-FFF2-40B4-BE49-F238E27FC236}">
                  <a16:creationId xmlns:a16="http://schemas.microsoft.com/office/drawing/2014/main" id="{AF148E13-8838-4356-9D8D-76B17E2063A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6182" y="3548517"/>
              <a:ext cx="728171" cy="728171"/>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Rectángulo 22">
            <a:extLst>
              <a:ext uri="{FF2B5EF4-FFF2-40B4-BE49-F238E27FC236}">
                <a16:creationId xmlns:a16="http://schemas.microsoft.com/office/drawing/2014/main" id="{23121C48-071D-4C11-89E5-3FCC674A79C7}"/>
              </a:ext>
            </a:extLst>
          </p:cNvPr>
          <p:cNvSpPr/>
          <p:nvPr/>
        </p:nvSpPr>
        <p:spPr>
          <a:xfrm>
            <a:off x="3531836" y="1702734"/>
            <a:ext cx="5128327" cy="332527"/>
          </a:xfrm>
          <a:prstGeom prst="rect">
            <a:avLst/>
          </a:prstGeom>
        </p:spPr>
        <p:txBody>
          <a:bodyPr wrap="none">
            <a:spAutoFit/>
          </a:bodyPr>
          <a:lstStyle/>
          <a:p>
            <a:pPr algn="ctr">
              <a:lnSpc>
                <a:spcPct val="107000"/>
              </a:lnSpc>
            </a:pPr>
            <a:r>
              <a:rPr lang="es-ES" sz="1600" b="1" dirty="0">
                <a:solidFill>
                  <a:schemeClr val="accent5">
                    <a:lumMod val="50000"/>
                  </a:schemeClr>
                </a:solidFill>
              </a:rPr>
              <a:t>LA LECTURA DE LIBROS EN TIEMPO LIBRE </a:t>
            </a:r>
          </a:p>
        </p:txBody>
      </p:sp>
      <p:sp>
        <p:nvSpPr>
          <p:cNvPr id="13" name="Rectángulo 12">
            <a:extLst>
              <a:ext uri="{FF2B5EF4-FFF2-40B4-BE49-F238E27FC236}">
                <a16:creationId xmlns:a16="http://schemas.microsoft.com/office/drawing/2014/main" id="{F971B74F-C039-46BD-8545-752505A00E37}"/>
              </a:ext>
            </a:extLst>
          </p:cNvPr>
          <p:cNvSpPr/>
          <p:nvPr/>
        </p:nvSpPr>
        <p:spPr>
          <a:xfrm>
            <a:off x="594307" y="2293628"/>
            <a:ext cx="5400000" cy="3829638"/>
          </a:xfrm>
          <a:prstGeom prst="rect">
            <a:avLst/>
          </a:prstGeom>
          <a:noFill/>
        </p:spPr>
        <p:txBody>
          <a:bodyPr wrap="square">
            <a:spAutoFit/>
          </a:bodyPr>
          <a:lstStyle/>
          <a:p>
            <a:pPr marL="342900" indent="-342900" algn="just">
              <a:lnSpc>
                <a:spcPct val="107000"/>
              </a:lnSpc>
              <a:buFont typeface="Symbol" panose="05050102010706020507" pitchFamily="18" charset="2"/>
              <a:buChar char=""/>
              <a:tabLst>
                <a:tab pos="457200" algn="l"/>
              </a:tabLst>
            </a:pPr>
            <a:r>
              <a:rPr lang="es-ES" sz="1200" dirty="0">
                <a:solidFill>
                  <a:schemeClr val="tx1"/>
                </a:solidFill>
                <a:latin typeface="+mj-lt"/>
                <a:ea typeface="Verdana" panose="020B0604030504040204" pitchFamily="34" charset="0"/>
                <a:cs typeface="Verdana" panose="020B0604030504040204" pitchFamily="34" charset="0"/>
              </a:rPr>
              <a:t>El porcentaje de </a:t>
            </a:r>
            <a:r>
              <a:rPr lang="es-ES" sz="1200" b="1" dirty="0">
                <a:solidFill>
                  <a:schemeClr val="tx1"/>
                </a:solidFill>
                <a:latin typeface="+mj-lt"/>
                <a:ea typeface="Verdana" panose="020B0604030504040204" pitchFamily="34" charset="0"/>
                <a:cs typeface="Verdana" panose="020B0604030504040204" pitchFamily="34" charset="0"/>
              </a:rPr>
              <a:t>lectores en tiempo libre continúa con una tendencia ascendente, llegando hasta un 64,4%.</a:t>
            </a:r>
            <a:endParaRPr lang="es-ES" sz="1200" b="1" dirty="0">
              <a:latin typeface="+mj-lt"/>
              <a:cs typeface="Times New Roman" panose="02020603050405020304" pitchFamily="18" charset="0"/>
            </a:endParaRPr>
          </a:p>
          <a:p>
            <a:pPr marL="742950" lvl="1" indent="-285750" algn="just">
              <a:lnSpc>
                <a:spcPct val="107000"/>
              </a:lnSpc>
              <a:spcAft>
                <a:spcPts val="0"/>
              </a:spcAft>
              <a:buFont typeface="Arial" panose="020B0604020202020204" pitchFamily="34" charset="0"/>
              <a:buChar char="•"/>
              <a:tabLst>
                <a:tab pos="914400" algn="l"/>
              </a:tabLst>
            </a:pPr>
            <a:r>
              <a:rPr lang="es-ES" sz="1200" dirty="0">
                <a:latin typeface="+mj-lt"/>
                <a:cs typeface="Times New Roman" panose="02020603050405020304" pitchFamily="18" charset="0"/>
              </a:rPr>
              <a:t>Los </a:t>
            </a:r>
            <a:r>
              <a:rPr lang="es-ES" sz="1200" b="1" dirty="0">
                <a:latin typeface="+mj-lt"/>
                <a:cs typeface="Times New Roman" panose="02020603050405020304" pitchFamily="18" charset="0"/>
              </a:rPr>
              <a:t>lectores frecuentes</a:t>
            </a:r>
            <a:r>
              <a:rPr lang="es-ES" sz="1200" dirty="0">
                <a:latin typeface="+mj-lt"/>
                <a:cs typeface="Times New Roman" panose="02020603050405020304" pitchFamily="18" charset="0"/>
              </a:rPr>
              <a:t>, mantienen la media llegando a un 52,7%, esto se debe al ligero aumento entre aquellos que leen casi todos los días y aquellos que leen una o dos veces por semana.</a:t>
            </a:r>
          </a:p>
          <a:p>
            <a:pPr marL="742950" lvl="1" indent="-285750" algn="just">
              <a:lnSpc>
                <a:spcPct val="107000"/>
              </a:lnSpc>
              <a:spcAft>
                <a:spcPts val="0"/>
              </a:spcAft>
              <a:buFont typeface="Symbol" panose="05050102010706020507" pitchFamily="18" charset="2"/>
              <a:buChar char=""/>
              <a:tabLst>
                <a:tab pos="914400" algn="l"/>
              </a:tabLst>
            </a:pPr>
            <a:endParaRPr lang="es-ES" sz="1200" dirty="0">
              <a:latin typeface="+mj-lt"/>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457200" algn="l"/>
              </a:tabLst>
            </a:pPr>
            <a:r>
              <a:rPr lang="es-ES" sz="1200" dirty="0">
                <a:latin typeface="+mj-lt"/>
                <a:cs typeface="Times New Roman" panose="02020603050405020304" pitchFamily="18" charset="0"/>
              </a:rPr>
              <a:t>Un 35,6% de la población continúa sin leer libros, aunque es una tendencia a la baja en los último años.</a:t>
            </a:r>
          </a:p>
          <a:p>
            <a:pPr marL="342900" lvl="0" indent="-342900" algn="just">
              <a:lnSpc>
                <a:spcPct val="107000"/>
              </a:lnSpc>
              <a:spcAft>
                <a:spcPts val="0"/>
              </a:spcAft>
              <a:buFont typeface="Symbol" panose="05050102010706020507" pitchFamily="18" charset="2"/>
              <a:buChar char=""/>
              <a:tabLst>
                <a:tab pos="457200" algn="l"/>
              </a:tabLst>
            </a:pPr>
            <a:endParaRPr lang="es-ES" sz="1200" dirty="0">
              <a:latin typeface="+mj-lt"/>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457200" algn="l"/>
              </a:tabLst>
            </a:pPr>
            <a:r>
              <a:rPr kumimoji="0" lang="es-ES" sz="1200" b="1" i="0" u="none" strike="noStrike" kern="1200" cap="none" spc="0" normalizeH="0" baseline="0" noProof="0" dirty="0">
                <a:ln>
                  <a:noFill/>
                </a:ln>
                <a:solidFill>
                  <a:prstClr val="black"/>
                </a:solidFill>
                <a:effectLst/>
                <a:uLnTx/>
                <a:uFillTx/>
                <a:latin typeface="+mj-lt"/>
                <a:ea typeface="Verdana" panose="020B0604030504040204" pitchFamily="34" charset="0"/>
                <a:cs typeface="Verdana" panose="020B0604030504040204" pitchFamily="34" charset="0"/>
              </a:rPr>
              <a:t>Las Comunidades de Madrid, País Vasco, Navarra, Cataluña, La Rioja y Aragón son las CC.AA. con un ratio de lectores de libros en tiempo libre superior a la media.</a:t>
            </a:r>
            <a:r>
              <a:rPr lang="es-ES" sz="1200" b="1" dirty="0">
                <a:highlight>
                  <a:srgbClr val="FFFF00"/>
                </a:highlight>
                <a:latin typeface="+mj-lt"/>
                <a:cs typeface="Times New Roman" panose="02020603050405020304" pitchFamily="18" charset="0"/>
              </a:rPr>
              <a:t> </a:t>
            </a:r>
          </a:p>
          <a:p>
            <a:pPr marL="800100" lvl="1" indent="-342900" algn="just">
              <a:lnSpc>
                <a:spcPct val="107000"/>
              </a:lnSpc>
              <a:buFont typeface="Symbol" panose="05050102010706020507" pitchFamily="18" charset="2"/>
              <a:buChar char=""/>
              <a:tabLst>
                <a:tab pos="457200" algn="l"/>
              </a:tabLst>
            </a:pPr>
            <a:r>
              <a:rPr lang="es-ES" sz="1200" dirty="0">
                <a:latin typeface="+mj-lt"/>
                <a:cs typeface="Times New Roman" panose="02020603050405020304" pitchFamily="18" charset="0"/>
              </a:rPr>
              <a:t>Las Comunidades de Extremadura, Canarias y Andalucía y Extremadura siguen siendo las que obtienen valores más bajos.</a:t>
            </a:r>
          </a:p>
          <a:p>
            <a:pPr marL="800100" lvl="1" indent="-342900" algn="just">
              <a:lnSpc>
                <a:spcPct val="107000"/>
              </a:lnSpc>
              <a:buFont typeface="Symbol" panose="05050102010706020507" pitchFamily="18" charset="2"/>
              <a:buChar char=""/>
              <a:tabLst>
                <a:tab pos="457200" algn="l"/>
              </a:tabLst>
            </a:pPr>
            <a:r>
              <a:rPr lang="es-ES" sz="1200" dirty="0">
                <a:latin typeface="+mj-lt"/>
                <a:cs typeface="Times New Roman" panose="02020603050405020304" pitchFamily="18" charset="0"/>
              </a:rPr>
              <a:t>Todas las Comunidades han incrementado su porcentaje de lectores de libros en tiempo libre.</a:t>
            </a:r>
          </a:p>
          <a:p>
            <a:pPr marL="342900" lvl="0" indent="-342900">
              <a:lnSpc>
                <a:spcPct val="107000"/>
              </a:lnSpc>
              <a:spcAft>
                <a:spcPts val="0"/>
              </a:spcAft>
              <a:buFont typeface="Arial" panose="020B0604020202020204" pitchFamily="34" charset="0"/>
              <a:buChar char="•"/>
              <a:tabLst>
                <a:tab pos="457200" algn="l"/>
              </a:tabLst>
            </a:pPr>
            <a:endParaRPr lang="es-ES" sz="1200" dirty="0">
              <a:latin typeface="+mj-lt"/>
              <a:cs typeface="Times New Roman" panose="02020603050405020304" pitchFamily="18" charset="0"/>
            </a:endParaRPr>
          </a:p>
        </p:txBody>
      </p:sp>
    </p:spTree>
    <p:extLst>
      <p:ext uri="{BB962C8B-B14F-4D97-AF65-F5344CB8AC3E}">
        <p14:creationId xmlns:p14="http://schemas.microsoft.com/office/powerpoint/2010/main" val="117902894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E90F4FBD-602E-4851-97C2-EFB3EDBD73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5" name="Rectángulo 4">
            <a:extLst>
              <a:ext uri="{FF2B5EF4-FFF2-40B4-BE49-F238E27FC236}">
                <a16:creationId xmlns:a16="http://schemas.microsoft.com/office/drawing/2014/main" id="{F546CEC2-794A-4524-A25A-341A5ECF6968}"/>
              </a:ext>
            </a:extLst>
          </p:cNvPr>
          <p:cNvSpPr/>
          <p:nvPr/>
        </p:nvSpPr>
        <p:spPr>
          <a:xfrm>
            <a:off x="2717891" y="711451"/>
            <a:ext cx="6741050" cy="658835"/>
          </a:xfrm>
          <a:prstGeom prst="rect">
            <a:avLst/>
          </a:prstGeom>
        </p:spPr>
        <p:txBody>
          <a:bodyPr wrap="square">
            <a:spAutoFit/>
          </a:bodyPr>
          <a:lstStyle/>
          <a:p>
            <a:pPr algn="ctr">
              <a:lnSpc>
                <a:spcPct val="107000"/>
              </a:lnSpc>
              <a:spcAft>
                <a:spcPts val="800"/>
              </a:spcAft>
            </a:pPr>
            <a:r>
              <a:rPr lang="es-ES" b="1" dirty="0">
                <a:solidFill>
                  <a:schemeClr val="accent5">
                    <a:lumMod val="50000"/>
                  </a:schemeClr>
                </a:solidFill>
                <a:latin typeface="+mj-lt"/>
                <a:cs typeface="Times New Roman" panose="02020603050405020304" pitchFamily="18" charset="0"/>
              </a:rPr>
              <a:t>El móvil sigue siendo es el dispositivo más utilizado para la lectura en soporte digital</a:t>
            </a:r>
            <a:endParaRPr lang="es-ES" b="1" dirty="0">
              <a:solidFill>
                <a:schemeClr val="accent5">
                  <a:lumMod val="50000"/>
                </a:schemeClr>
              </a:solidFill>
              <a:latin typeface="+mj-lt"/>
              <a:ea typeface="Calibri" panose="020F0502020204030204" pitchFamily="34" charset="0"/>
              <a:cs typeface="Times New Roman" panose="02020603050405020304" pitchFamily="18" charset="0"/>
            </a:endParaRPr>
          </a:p>
        </p:txBody>
      </p:sp>
      <p:sp>
        <p:nvSpPr>
          <p:cNvPr id="7" name="Rectángulo 6">
            <a:extLst>
              <a:ext uri="{FF2B5EF4-FFF2-40B4-BE49-F238E27FC236}">
                <a16:creationId xmlns:a16="http://schemas.microsoft.com/office/drawing/2014/main" id="{8F059423-3F8B-43BB-BD99-880D9269B700}"/>
              </a:ext>
            </a:extLst>
          </p:cNvPr>
          <p:cNvSpPr/>
          <p:nvPr/>
        </p:nvSpPr>
        <p:spPr>
          <a:xfrm>
            <a:off x="522514" y="2024228"/>
            <a:ext cx="5728996" cy="4565865"/>
          </a:xfrm>
          <a:prstGeom prst="rect">
            <a:avLst/>
          </a:prstGeom>
        </p:spPr>
        <p:txBody>
          <a:bodyPr wrap="square">
            <a:spAutoFit/>
          </a:bodyPr>
          <a:lstStyle/>
          <a:p>
            <a:pPr marL="171450" indent="-171450" algn="just">
              <a:lnSpc>
                <a:spcPct val="107000"/>
              </a:lnSpc>
              <a:spcAft>
                <a:spcPts val="600"/>
              </a:spcAft>
              <a:buFont typeface="Symbol" panose="05050102010706020507" pitchFamily="18" charset="2"/>
              <a:buChar char=""/>
              <a:tabLst>
                <a:tab pos="457200" algn="l"/>
              </a:tabLst>
            </a:pPr>
            <a:r>
              <a:rPr lang="es-ES" sz="1200" b="1" dirty="0">
                <a:latin typeface="+mj-lt"/>
                <a:cs typeface="Times New Roman" panose="02020603050405020304" pitchFamily="18" charset="0"/>
              </a:rPr>
              <a:t>La lectura </a:t>
            </a:r>
            <a:r>
              <a:rPr lang="es-ES" sz="1200" dirty="0">
                <a:latin typeface="+mj-lt"/>
                <a:cs typeface="Times New Roman" panose="02020603050405020304" pitchFamily="18" charset="0"/>
              </a:rPr>
              <a:t>de contenido </a:t>
            </a:r>
            <a:r>
              <a:rPr lang="es-ES" sz="1200" b="1" dirty="0">
                <a:latin typeface="+mj-lt"/>
                <a:cs typeface="Times New Roman" panose="02020603050405020304" pitchFamily="18" charset="0"/>
              </a:rPr>
              <a:t>digital</a:t>
            </a:r>
            <a:r>
              <a:rPr lang="es-ES" sz="1200" dirty="0">
                <a:latin typeface="+mj-lt"/>
                <a:cs typeface="Times New Roman" panose="02020603050405020304" pitchFamily="18" charset="0"/>
              </a:rPr>
              <a:t> de cualquier tipo </a:t>
            </a:r>
            <a:r>
              <a:rPr lang="es-ES" sz="1200" b="1" dirty="0">
                <a:latin typeface="+mj-lt"/>
                <a:cs typeface="Times New Roman" panose="02020603050405020304" pitchFamily="18" charset="0"/>
              </a:rPr>
              <a:t>mantiene la tendencia ascendente</a:t>
            </a:r>
            <a:r>
              <a:rPr lang="es-ES" sz="1200" dirty="0">
                <a:latin typeface="+mj-lt"/>
                <a:cs typeface="Times New Roman" panose="02020603050405020304" pitchFamily="18" charset="0"/>
              </a:rPr>
              <a:t> de los últimos años. </a:t>
            </a:r>
            <a:r>
              <a:rPr lang="es-ES" sz="1200" dirty="0">
                <a:solidFill>
                  <a:schemeClr val="tx1"/>
                </a:solidFill>
                <a:latin typeface="+mj-lt"/>
                <a:cs typeface="Arial" panose="020B0604020202020204" pitchFamily="34" charset="0"/>
              </a:rPr>
              <a:t>El </a:t>
            </a:r>
            <a:r>
              <a:rPr lang="es-ES" sz="1200" b="1" dirty="0">
                <a:solidFill>
                  <a:schemeClr val="tx1"/>
                </a:solidFill>
                <a:latin typeface="+mj-lt"/>
                <a:cs typeface="Arial" panose="020B0604020202020204" pitchFamily="34" charset="0"/>
              </a:rPr>
              <a:t>82,4% </a:t>
            </a:r>
            <a:r>
              <a:rPr lang="es-ES" sz="1200" dirty="0">
                <a:solidFill>
                  <a:schemeClr val="tx1"/>
                </a:solidFill>
                <a:latin typeface="+mj-lt"/>
                <a:cs typeface="Arial" panose="020B0604020202020204" pitchFamily="34" charset="0"/>
              </a:rPr>
              <a:t>de los entrevistados de 14 o más años </a:t>
            </a:r>
            <a:r>
              <a:rPr lang="es-ES" sz="1200" b="1" dirty="0">
                <a:solidFill>
                  <a:schemeClr val="tx1"/>
                </a:solidFill>
                <a:latin typeface="+mj-lt"/>
                <a:cs typeface="Arial" panose="020B0604020202020204" pitchFamily="34" charset="0"/>
              </a:rPr>
              <a:t>leen en formato digital. </a:t>
            </a:r>
          </a:p>
          <a:p>
            <a:pPr marL="628650" lvl="1" indent="-171450" algn="just">
              <a:lnSpc>
                <a:spcPct val="107000"/>
              </a:lnSpc>
              <a:spcAft>
                <a:spcPts val="600"/>
              </a:spcAft>
              <a:buFont typeface="Arial" panose="020B0604020202020204" pitchFamily="34" charset="0"/>
              <a:buChar char="•"/>
              <a:tabLst>
                <a:tab pos="457200" algn="l"/>
              </a:tabLst>
            </a:pPr>
            <a:r>
              <a:rPr lang="es-ES" sz="1200" dirty="0">
                <a:latin typeface="+mj-lt"/>
                <a:cs typeface="Arial" panose="020B0604020202020204" pitchFamily="34" charset="0"/>
              </a:rPr>
              <a:t>Este tipo de lectura ha crecido un 29,7% en los últimos 10 años.</a:t>
            </a:r>
            <a:endParaRPr lang="es-ES" sz="1200" dirty="0">
              <a:solidFill>
                <a:schemeClr val="tx1"/>
              </a:solidFill>
              <a:latin typeface="+mj-lt"/>
              <a:cs typeface="Arial" panose="020B0604020202020204" pitchFamily="34" charset="0"/>
            </a:endParaRPr>
          </a:p>
          <a:p>
            <a:pPr marL="628650" lvl="1" indent="-171450" algn="just">
              <a:lnSpc>
                <a:spcPct val="107000"/>
              </a:lnSpc>
              <a:spcAft>
                <a:spcPts val="600"/>
              </a:spcAft>
              <a:buFont typeface="Arial" panose="020B0604020202020204" pitchFamily="34" charset="0"/>
              <a:buChar char="•"/>
              <a:tabLst>
                <a:tab pos="457200" algn="l"/>
              </a:tabLst>
            </a:pPr>
            <a:r>
              <a:rPr lang="es-ES" sz="1200" dirty="0">
                <a:solidFill>
                  <a:schemeClr val="tx1"/>
                </a:solidFill>
                <a:latin typeface="+mj-lt"/>
                <a:cs typeface="Arial" panose="020B0604020202020204" pitchFamily="34" charset="0"/>
              </a:rPr>
              <a:t>Prácticamente todos los lectores digitales (80,3%) son lectores frecuentes (al menos una vez por semana).</a:t>
            </a:r>
            <a:endParaRPr lang="es-ES" sz="1200" b="1" dirty="0">
              <a:solidFill>
                <a:schemeClr val="tx1"/>
              </a:solidFill>
              <a:latin typeface="+mj-lt"/>
              <a:cs typeface="Arial" panose="020B0604020202020204" pitchFamily="34" charset="0"/>
            </a:endParaRPr>
          </a:p>
          <a:p>
            <a:pPr marL="742950" lvl="1" indent="-285750" algn="just">
              <a:lnSpc>
                <a:spcPct val="107000"/>
              </a:lnSpc>
              <a:spcAft>
                <a:spcPts val="600"/>
              </a:spcAft>
              <a:buFont typeface="Arial" panose="020B0604020202020204" pitchFamily="34" charset="0"/>
              <a:buChar char="•"/>
              <a:tabLst>
                <a:tab pos="914400" algn="l"/>
              </a:tabLst>
            </a:pPr>
            <a:r>
              <a:rPr lang="es-ES" sz="1200" b="1" dirty="0">
                <a:latin typeface="+mj-lt"/>
                <a:cs typeface="Times New Roman" panose="02020603050405020304" pitchFamily="18" charset="0"/>
              </a:rPr>
              <a:t>Revistas, Periódicos y Cómics aumentan su lectura en formato digital</a:t>
            </a:r>
            <a:r>
              <a:rPr lang="es-ES" sz="1200" dirty="0">
                <a:latin typeface="+mj-lt"/>
                <a:cs typeface="Times New Roman" panose="02020603050405020304" pitchFamily="18" charset="0"/>
              </a:rPr>
              <a:t>. </a:t>
            </a:r>
          </a:p>
          <a:p>
            <a:pPr marL="742950" lvl="1" indent="-285750" algn="just">
              <a:lnSpc>
                <a:spcPct val="107000"/>
              </a:lnSpc>
              <a:spcAft>
                <a:spcPts val="600"/>
              </a:spcAft>
              <a:buFont typeface="Arial" panose="020B0604020202020204" pitchFamily="34" charset="0"/>
              <a:buChar char="•"/>
              <a:tabLst>
                <a:tab pos="914400" algn="l"/>
              </a:tabLst>
            </a:pPr>
            <a:r>
              <a:rPr lang="es-ES" sz="1200" dirty="0">
                <a:latin typeface="+mj-lt"/>
                <a:ea typeface="Verdana" panose="020B0604030504040204" pitchFamily="34" charset="0"/>
              </a:rPr>
              <a:t>El incremento en la lectura de contenido digital no se traduce en un incremento paralelo de la lectura total, lo que apunta a un aumento en la lectura digital, sin dejar de lado al papel.</a:t>
            </a:r>
            <a:endParaRPr lang="es-ES" sz="1200" dirty="0">
              <a:latin typeface="+mj-lt"/>
              <a:cs typeface="Times New Roman" panose="02020603050405020304" pitchFamily="18" charset="0"/>
            </a:endParaRPr>
          </a:p>
          <a:p>
            <a:pPr marL="685800" lvl="1" indent="-228600" algn="just">
              <a:lnSpc>
                <a:spcPct val="107000"/>
              </a:lnSpc>
              <a:spcAft>
                <a:spcPts val="600"/>
              </a:spcAft>
              <a:buFont typeface="Arial" panose="020B0604020202020204" pitchFamily="34" charset="0"/>
              <a:buChar char="•"/>
              <a:tabLst>
                <a:tab pos="1828800" algn="l"/>
              </a:tabLst>
            </a:pPr>
            <a:r>
              <a:rPr lang="es-ES" sz="1200" dirty="0">
                <a:latin typeface="+mj-lt"/>
                <a:cs typeface="Arial" panose="020B0604020202020204" pitchFamily="34" charset="0"/>
              </a:rPr>
              <a:t>El móvil se mantiene como el dispositivo más utilizado para la lectura en soporte digital. Soporte que aumenta un año más hasta alcanzar el 71,3%.</a:t>
            </a:r>
          </a:p>
          <a:p>
            <a:pPr marL="685800" lvl="1" indent="-228600" algn="just">
              <a:lnSpc>
                <a:spcPct val="107000"/>
              </a:lnSpc>
              <a:spcAft>
                <a:spcPts val="600"/>
              </a:spcAft>
              <a:buFont typeface="Arial" panose="020B0604020202020204" pitchFamily="34" charset="0"/>
              <a:buChar char="•"/>
              <a:tabLst>
                <a:tab pos="1828800" algn="l"/>
              </a:tabLst>
            </a:pPr>
            <a:r>
              <a:rPr lang="es-ES" sz="1200" dirty="0">
                <a:solidFill>
                  <a:schemeClr val="tx1"/>
                </a:solidFill>
                <a:latin typeface="+mj-lt"/>
                <a:ea typeface="Verdana" panose="020B0604030504040204" pitchFamily="34" charset="0"/>
                <a:cs typeface="Verdana" panose="020B0604030504040204" pitchFamily="34" charset="0"/>
              </a:rPr>
              <a:t>El E-Reader se utiliza principalmente para la lectura de libros. El ordenador, la </a:t>
            </a:r>
            <a:r>
              <a:rPr lang="es-ES" sz="1200" dirty="0" err="1">
                <a:solidFill>
                  <a:schemeClr val="tx1"/>
                </a:solidFill>
                <a:latin typeface="+mj-lt"/>
                <a:ea typeface="Verdana" panose="020B0604030504040204" pitchFamily="34" charset="0"/>
                <a:cs typeface="Verdana" panose="020B0604030504040204" pitchFamily="34" charset="0"/>
              </a:rPr>
              <a:t>tablet</a:t>
            </a:r>
            <a:r>
              <a:rPr lang="es-ES" sz="1200" dirty="0">
                <a:solidFill>
                  <a:schemeClr val="tx1"/>
                </a:solidFill>
                <a:latin typeface="+mj-lt"/>
                <a:ea typeface="Verdana" panose="020B0604030504040204" pitchFamily="34" charset="0"/>
                <a:cs typeface="Verdana" panose="020B0604030504040204" pitchFamily="34" charset="0"/>
              </a:rPr>
              <a:t> y el móvil, se utilizan de una forma similar en cuanto a lo que se lee en ellos (Webs, Redes Sociales y prensa y libros).</a:t>
            </a:r>
          </a:p>
          <a:p>
            <a:pPr marL="685800" lvl="1" indent="-228600" algn="just">
              <a:lnSpc>
                <a:spcPct val="107000"/>
              </a:lnSpc>
              <a:spcAft>
                <a:spcPts val="600"/>
              </a:spcAft>
              <a:buFont typeface="Symbol" panose="05050102010706020507" pitchFamily="18" charset="2"/>
              <a:buChar char=""/>
              <a:tabLst>
                <a:tab pos="1828800" algn="l"/>
              </a:tabLst>
            </a:pPr>
            <a:endParaRPr lang="es-ES" sz="1200" dirty="0">
              <a:solidFill>
                <a:schemeClr val="tx1"/>
              </a:solidFill>
              <a:latin typeface="+mj-lt"/>
              <a:ea typeface="Verdana" panose="020B0604030504040204" pitchFamily="34" charset="0"/>
              <a:cs typeface="Verdana" panose="020B0604030504040204" pitchFamily="34" charset="0"/>
            </a:endParaRPr>
          </a:p>
        </p:txBody>
      </p:sp>
      <p:sp>
        <p:nvSpPr>
          <p:cNvPr id="9" name="Rectangle 3">
            <a:extLst>
              <a:ext uri="{FF2B5EF4-FFF2-40B4-BE49-F238E27FC236}">
                <a16:creationId xmlns:a16="http://schemas.microsoft.com/office/drawing/2014/main" id="{8241FDEE-577C-4328-AF1F-441A0C51A873}"/>
              </a:ext>
            </a:extLst>
          </p:cNvPr>
          <p:cNvSpPr>
            <a:spLocks noChangeArrowheads="1"/>
          </p:cNvSpPr>
          <p:nvPr/>
        </p:nvSpPr>
        <p:spPr bwMode="auto">
          <a:xfrm>
            <a:off x="311983" y="75184"/>
            <a:ext cx="3075029" cy="641161"/>
          </a:xfrm>
          <a:prstGeom prst="rect">
            <a:avLst/>
          </a:prstGeom>
        </p:spPr>
        <p:txBody>
          <a:bodyPr vert="horz" lIns="91440" tIns="45720" rIns="91440" bIns="45720" rtlCol="0" anchor="ctr">
            <a:normAutofit fontScale="97500"/>
          </a:bodyPr>
          <a:lstStyle/>
          <a:p>
            <a:pPr>
              <a:lnSpc>
                <a:spcPct val="90000"/>
              </a:lnSpc>
              <a:spcBef>
                <a:spcPts val="600"/>
              </a:spcBef>
            </a:pPr>
            <a:r>
              <a:rPr lang="es-ES" cap="small" dirty="0">
                <a:solidFill>
                  <a:prstClr val="black">
                    <a:lumMod val="65000"/>
                    <a:lumOff val="35000"/>
                  </a:prstClr>
                </a:solidFill>
                <a:ea typeface="Verdana" panose="020B0604030504040204" pitchFamily="34" charset="0"/>
                <a:cs typeface="Verdana" panose="020B0604030504040204" pitchFamily="34" charset="0"/>
              </a:rPr>
              <a:t>Principales Conclusiones</a:t>
            </a:r>
          </a:p>
        </p:txBody>
      </p:sp>
      <p:sp>
        <p:nvSpPr>
          <p:cNvPr id="14" name="Rectángulo 13">
            <a:extLst>
              <a:ext uri="{FF2B5EF4-FFF2-40B4-BE49-F238E27FC236}">
                <a16:creationId xmlns:a16="http://schemas.microsoft.com/office/drawing/2014/main" id="{24498E35-805C-4B3C-9E6F-CCD9EA2765E5}"/>
              </a:ext>
            </a:extLst>
          </p:cNvPr>
          <p:cNvSpPr/>
          <p:nvPr/>
        </p:nvSpPr>
        <p:spPr>
          <a:xfrm>
            <a:off x="3993131" y="1611253"/>
            <a:ext cx="4190571" cy="332527"/>
          </a:xfrm>
          <a:prstGeom prst="rect">
            <a:avLst/>
          </a:prstGeom>
        </p:spPr>
        <p:txBody>
          <a:bodyPr wrap="none">
            <a:spAutoFit/>
          </a:bodyPr>
          <a:lstStyle/>
          <a:p>
            <a:pPr algn="ctr">
              <a:lnSpc>
                <a:spcPct val="107000"/>
              </a:lnSpc>
            </a:pPr>
            <a:r>
              <a:rPr lang="es-ES" sz="1600" b="1" dirty="0">
                <a:solidFill>
                  <a:schemeClr val="accent5">
                    <a:lumMod val="50000"/>
                  </a:schemeClr>
                </a:solidFill>
              </a:rPr>
              <a:t>LA LECTURA EN SOPORTE DIGITAL</a:t>
            </a:r>
          </a:p>
        </p:txBody>
      </p:sp>
      <p:sp>
        <p:nvSpPr>
          <p:cNvPr id="16" name="Elipse 15">
            <a:extLst>
              <a:ext uri="{FF2B5EF4-FFF2-40B4-BE49-F238E27FC236}">
                <a16:creationId xmlns:a16="http://schemas.microsoft.com/office/drawing/2014/main" id="{A70CFA87-5A04-46B6-8FDC-12A0E8A933AB}"/>
              </a:ext>
            </a:extLst>
          </p:cNvPr>
          <p:cNvSpPr/>
          <p:nvPr/>
        </p:nvSpPr>
        <p:spPr>
          <a:xfrm>
            <a:off x="3537328" y="1549614"/>
            <a:ext cx="455803" cy="455803"/>
          </a:xfrm>
          <a:prstGeom prst="ellipse">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 name="Picture 2" descr="https://d30y9cdsu7xlg0.cloudfront.net/png/612905-200.png">
            <a:extLst>
              <a:ext uri="{FF2B5EF4-FFF2-40B4-BE49-F238E27FC236}">
                <a16:creationId xmlns:a16="http://schemas.microsoft.com/office/drawing/2014/main" id="{3E718268-3F48-4453-BCD5-2625CB1CCD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99553" y="1611253"/>
            <a:ext cx="331351" cy="331351"/>
          </a:xfrm>
          <a:prstGeom prst="rect">
            <a:avLst/>
          </a:prstGeom>
          <a:noFill/>
          <a:extLst>
            <a:ext uri="{909E8E84-426E-40DD-AFC4-6F175D3DCCD1}">
              <a14:hiddenFill xmlns:a14="http://schemas.microsoft.com/office/drawing/2010/main">
                <a:solidFill>
                  <a:srgbClr val="FFFFFF"/>
                </a:solidFill>
              </a14:hiddenFill>
            </a:ext>
          </a:extLst>
        </p:spPr>
      </p:pic>
      <p:sp>
        <p:nvSpPr>
          <p:cNvPr id="17" name="Rectángulo 16">
            <a:extLst>
              <a:ext uri="{FF2B5EF4-FFF2-40B4-BE49-F238E27FC236}">
                <a16:creationId xmlns:a16="http://schemas.microsoft.com/office/drawing/2014/main" id="{6CD73711-15EF-4170-A941-A1C4AE9102CD}"/>
              </a:ext>
            </a:extLst>
          </p:cNvPr>
          <p:cNvSpPr/>
          <p:nvPr/>
        </p:nvSpPr>
        <p:spPr>
          <a:xfrm>
            <a:off x="6430440" y="2024228"/>
            <a:ext cx="5472000" cy="4599080"/>
          </a:xfrm>
          <a:prstGeom prst="rect">
            <a:avLst/>
          </a:prstGeom>
        </p:spPr>
        <p:txBody>
          <a:bodyPr wrap="square">
            <a:spAutoFit/>
          </a:bodyPr>
          <a:lstStyle/>
          <a:p>
            <a:pPr marL="171450" indent="-171450" algn="just">
              <a:lnSpc>
                <a:spcPct val="107000"/>
              </a:lnSpc>
              <a:spcAft>
                <a:spcPts val="600"/>
              </a:spcAft>
              <a:buFont typeface="Symbol" panose="05050102010706020507" pitchFamily="18" charset="2"/>
              <a:buChar char=""/>
              <a:tabLst>
                <a:tab pos="914400" algn="l"/>
              </a:tabLst>
            </a:pPr>
            <a:r>
              <a:rPr lang="es-ES" sz="1200" b="1" dirty="0">
                <a:latin typeface="+mj-lt"/>
                <a:cs typeface="Times New Roman" panose="02020603050405020304" pitchFamily="18" charset="0"/>
              </a:rPr>
              <a:t>El 29,4% de la población de 14 años o más lee libros en formato digital </a:t>
            </a:r>
            <a:r>
              <a:rPr lang="es-ES" sz="1200" dirty="0">
                <a:latin typeface="+mj-lt"/>
                <a:cs typeface="Times New Roman" panose="02020603050405020304" pitchFamily="18" charset="0"/>
              </a:rPr>
              <a:t>al menos una vez al trimestre. </a:t>
            </a:r>
          </a:p>
          <a:p>
            <a:pPr marL="628650" lvl="1" indent="-171450" algn="just">
              <a:lnSpc>
                <a:spcPct val="107000"/>
              </a:lnSpc>
              <a:spcAft>
                <a:spcPts val="600"/>
              </a:spcAft>
              <a:buFont typeface="Arial" panose="020B0604020202020204" pitchFamily="34" charset="0"/>
              <a:buChar char="•"/>
              <a:tabLst>
                <a:tab pos="914400" algn="l"/>
              </a:tabLst>
            </a:pPr>
            <a:r>
              <a:rPr lang="es-ES" sz="1200" dirty="0">
                <a:solidFill>
                  <a:schemeClr val="tx1"/>
                </a:solidFill>
                <a:latin typeface="+mj-lt"/>
                <a:ea typeface="Verdana" panose="020B0604030504040204" pitchFamily="34" charset="0"/>
                <a:cs typeface="Verdana" panose="020B0604030504040204" pitchFamily="34" charset="0"/>
              </a:rPr>
              <a:t>La </a:t>
            </a:r>
            <a:r>
              <a:rPr lang="es-ES" sz="1200" b="1" dirty="0">
                <a:solidFill>
                  <a:schemeClr val="tx1"/>
                </a:solidFill>
                <a:latin typeface="+mj-lt"/>
                <a:ea typeface="Verdana" panose="020B0604030504040204" pitchFamily="34" charset="0"/>
                <a:cs typeface="Verdana" panose="020B0604030504040204" pitchFamily="34" charset="0"/>
              </a:rPr>
              <a:t>descarga gratuita </a:t>
            </a:r>
            <a:r>
              <a:rPr lang="es-ES" sz="1200" dirty="0">
                <a:solidFill>
                  <a:schemeClr val="tx1"/>
                </a:solidFill>
                <a:latin typeface="+mj-lt"/>
                <a:ea typeface="Verdana" panose="020B0604030504040204" pitchFamily="34" charset="0"/>
                <a:cs typeface="Verdana" panose="020B0604030504040204" pitchFamily="34" charset="0"/>
              </a:rPr>
              <a:t>sigue siendo </a:t>
            </a:r>
            <a:r>
              <a:rPr lang="es-ES" sz="1200" b="1" dirty="0">
                <a:solidFill>
                  <a:schemeClr val="tx1"/>
                </a:solidFill>
                <a:latin typeface="+mj-lt"/>
                <a:ea typeface="Verdana" panose="020B0604030504040204" pitchFamily="34" charset="0"/>
                <a:cs typeface="Verdana" panose="020B0604030504040204" pitchFamily="34" charset="0"/>
              </a:rPr>
              <a:t>el método más habitual para la obtención de los libros digitales</a:t>
            </a:r>
            <a:endParaRPr lang="es-ES" sz="1200" b="1" dirty="0">
              <a:solidFill>
                <a:schemeClr val="tx1"/>
              </a:solidFill>
              <a:latin typeface="+mj-lt"/>
              <a:ea typeface="Verdana" panose="020B0604030504040204" pitchFamily="34" charset="0"/>
              <a:cs typeface="Times New Roman" panose="02020603050405020304" pitchFamily="18" charset="0"/>
            </a:endParaRPr>
          </a:p>
          <a:p>
            <a:pPr marL="628650" lvl="1" indent="-171450" algn="just">
              <a:lnSpc>
                <a:spcPct val="107000"/>
              </a:lnSpc>
              <a:spcAft>
                <a:spcPts val="600"/>
              </a:spcAft>
              <a:buFont typeface="Arial" panose="020B0604020202020204" pitchFamily="34" charset="0"/>
              <a:buChar char="•"/>
              <a:tabLst>
                <a:tab pos="914400" algn="l"/>
              </a:tabLst>
            </a:pPr>
            <a:r>
              <a:rPr lang="es-ES" sz="1200" dirty="0">
                <a:solidFill>
                  <a:schemeClr val="tx1"/>
                </a:solidFill>
                <a:latin typeface="+mj-lt"/>
                <a:ea typeface="Verdana" panose="020B0604030504040204" pitchFamily="34" charset="0"/>
                <a:cs typeface="Verdana" panose="020B0604030504040204" pitchFamily="34" charset="0"/>
              </a:rPr>
              <a:t>Continúa la </a:t>
            </a:r>
            <a:r>
              <a:rPr lang="es-ES" sz="1200" b="1" dirty="0">
                <a:solidFill>
                  <a:schemeClr val="tx1"/>
                </a:solidFill>
                <a:latin typeface="+mj-lt"/>
                <a:ea typeface="Verdana" panose="020B0604030504040204" pitchFamily="34" charset="0"/>
                <a:cs typeface="Verdana" panose="020B0604030504040204" pitchFamily="34" charset="0"/>
              </a:rPr>
              <a:t>tendencia ascendente los entrevistados que pagan por los libros electrónicos </a:t>
            </a:r>
            <a:r>
              <a:rPr lang="es-ES" sz="1200" dirty="0">
                <a:solidFill>
                  <a:schemeClr val="tx1"/>
                </a:solidFill>
                <a:latin typeface="+mj-lt"/>
                <a:ea typeface="Verdana" panose="020B0604030504040204" pitchFamily="34" charset="0"/>
                <a:cs typeface="Verdana" panose="020B0604030504040204" pitchFamily="34" charset="0"/>
              </a:rPr>
              <a:t>(43,0%) y se mantiene el % que los consiguen por medio de amigos/familiares (43,5%).</a:t>
            </a:r>
            <a:endParaRPr lang="es-ES" sz="1200" dirty="0">
              <a:latin typeface="+mj-lt"/>
              <a:cs typeface="Times New Roman" panose="02020603050405020304" pitchFamily="18" charset="0"/>
            </a:endParaRPr>
          </a:p>
          <a:p>
            <a:pPr marL="342900" lvl="0" indent="-342900" algn="just">
              <a:lnSpc>
                <a:spcPct val="107000"/>
              </a:lnSpc>
              <a:spcAft>
                <a:spcPts val="600"/>
              </a:spcAft>
              <a:buFont typeface="Symbol" panose="05050102010706020507" pitchFamily="18" charset="2"/>
              <a:buChar char=""/>
              <a:tabLst>
                <a:tab pos="457200" algn="l"/>
              </a:tabLst>
            </a:pPr>
            <a:r>
              <a:rPr lang="es-ES" sz="1200" dirty="0">
                <a:latin typeface="+mj-lt"/>
                <a:cs typeface="Times New Roman" panose="02020603050405020304" pitchFamily="18" charset="0"/>
              </a:rPr>
              <a:t>Del 64,4% de lectores de libros en tiempo libre:</a:t>
            </a:r>
          </a:p>
          <a:p>
            <a:pPr marL="742950" lvl="1" indent="-285750" algn="just">
              <a:lnSpc>
                <a:spcPct val="107000"/>
              </a:lnSpc>
              <a:spcAft>
                <a:spcPts val="600"/>
              </a:spcAft>
              <a:buFont typeface="Arial" panose="020B0604020202020204" pitchFamily="34" charset="0"/>
              <a:buChar char="•"/>
              <a:tabLst>
                <a:tab pos="914400" algn="l"/>
              </a:tabLst>
            </a:pPr>
            <a:r>
              <a:rPr lang="es-ES" sz="1200" dirty="0">
                <a:latin typeface="+mj-lt"/>
                <a:cs typeface="Times New Roman" panose="02020603050405020304" pitchFamily="18" charset="0"/>
              </a:rPr>
              <a:t>Un </a:t>
            </a:r>
            <a:r>
              <a:rPr lang="es-ES" sz="1200" b="1" dirty="0">
                <a:latin typeface="+mj-lt"/>
                <a:cs typeface="Times New Roman" panose="02020603050405020304" pitchFamily="18" charset="0"/>
              </a:rPr>
              <a:t>37,2%</a:t>
            </a:r>
            <a:r>
              <a:rPr lang="es-ES" sz="1200" dirty="0">
                <a:latin typeface="+mj-lt"/>
                <a:cs typeface="Times New Roman" panose="02020603050405020304" pitchFamily="18" charset="0"/>
              </a:rPr>
              <a:t> se mantiene como </a:t>
            </a:r>
            <a:r>
              <a:rPr lang="es-ES" sz="1200" b="1" dirty="0">
                <a:latin typeface="+mj-lt"/>
                <a:cs typeface="Times New Roman" panose="02020603050405020304" pitchFamily="18" charset="0"/>
              </a:rPr>
              <a:t>lector exclusivo de papel</a:t>
            </a:r>
            <a:r>
              <a:rPr lang="es-ES" sz="1200" dirty="0">
                <a:latin typeface="+mj-lt"/>
                <a:cs typeface="Times New Roman" panose="02020603050405020304" pitchFamily="18" charset="0"/>
              </a:rPr>
              <a:t>.</a:t>
            </a:r>
          </a:p>
          <a:p>
            <a:pPr marL="742950" lvl="1" indent="-285750" algn="just">
              <a:lnSpc>
                <a:spcPct val="107000"/>
              </a:lnSpc>
              <a:spcAft>
                <a:spcPts val="600"/>
              </a:spcAft>
              <a:buFont typeface="Arial" panose="020B0604020202020204" pitchFamily="34" charset="0"/>
              <a:buChar char="•"/>
              <a:tabLst>
                <a:tab pos="914400" algn="l"/>
              </a:tabLst>
            </a:pPr>
            <a:r>
              <a:rPr lang="es-ES" sz="1200" dirty="0">
                <a:latin typeface="+mj-lt"/>
                <a:cs typeface="Times New Roman" panose="02020603050405020304" pitchFamily="18" charset="0"/>
              </a:rPr>
              <a:t>Un </a:t>
            </a:r>
            <a:r>
              <a:rPr lang="es-ES" sz="1200" b="1" dirty="0">
                <a:latin typeface="+mj-lt"/>
                <a:cs typeface="Times New Roman" panose="02020603050405020304" pitchFamily="18" charset="0"/>
              </a:rPr>
              <a:t>19,0%</a:t>
            </a:r>
            <a:r>
              <a:rPr lang="es-ES" sz="1200" dirty="0">
                <a:latin typeface="+mj-lt"/>
                <a:cs typeface="Times New Roman" panose="02020603050405020304" pitchFamily="18" charset="0"/>
              </a:rPr>
              <a:t> </a:t>
            </a:r>
            <a:r>
              <a:rPr lang="es-ES" sz="1200" b="1" dirty="0">
                <a:latin typeface="+mj-lt"/>
                <a:cs typeface="Times New Roman" panose="02020603050405020304" pitchFamily="18" charset="0"/>
              </a:rPr>
              <a:t>lee tanto</a:t>
            </a:r>
            <a:r>
              <a:rPr lang="es-ES" sz="1200" dirty="0">
                <a:latin typeface="+mj-lt"/>
                <a:cs typeface="Times New Roman" panose="02020603050405020304" pitchFamily="18" charset="0"/>
              </a:rPr>
              <a:t> libros en </a:t>
            </a:r>
            <a:r>
              <a:rPr lang="es-ES" sz="1200" b="1" dirty="0">
                <a:latin typeface="+mj-lt"/>
                <a:cs typeface="Times New Roman" panose="02020603050405020304" pitchFamily="18" charset="0"/>
              </a:rPr>
              <a:t>papel</a:t>
            </a:r>
            <a:r>
              <a:rPr lang="es-ES" sz="1200" dirty="0">
                <a:latin typeface="+mj-lt"/>
                <a:cs typeface="Times New Roman" panose="02020603050405020304" pitchFamily="18" charset="0"/>
              </a:rPr>
              <a:t> </a:t>
            </a:r>
            <a:r>
              <a:rPr lang="es-ES" sz="1200" b="1" dirty="0">
                <a:latin typeface="+mj-lt"/>
                <a:cs typeface="Times New Roman" panose="02020603050405020304" pitchFamily="18" charset="0"/>
              </a:rPr>
              <a:t>como</a:t>
            </a:r>
            <a:r>
              <a:rPr lang="es-ES" sz="1200" dirty="0">
                <a:latin typeface="+mj-lt"/>
                <a:cs typeface="Times New Roman" panose="02020603050405020304" pitchFamily="18" charset="0"/>
              </a:rPr>
              <a:t> en formato </a:t>
            </a:r>
            <a:r>
              <a:rPr lang="es-ES" sz="1200" b="1" dirty="0">
                <a:latin typeface="+mj-lt"/>
                <a:cs typeface="Times New Roman" panose="02020603050405020304" pitchFamily="18" charset="0"/>
              </a:rPr>
              <a:t>digital</a:t>
            </a:r>
            <a:r>
              <a:rPr lang="es-ES" sz="1200" dirty="0">
                <a:latin typeface="+mj-lt"/>
                <a:cs typeface="Times New Roman" panose="02020603050405020304" pitchFamily="18" charset="0"/>
              </a:rPr>
              <a:t>.</a:t>
            </a:r>
          </a:p>
          <a:p>
            <a:pPr marL="742950" lvl="1" indent="-285750" algn="just">
              <a:lnSpc>
                <a:spcPct val="107000"/>
              </a:lnSpc>
              <a:spcAft>
                <a:spcPts val="600"/>
              </a:spcAft>
              <a:buFont typeface="Arial" panose="020B0604020202020204" pitchFamily="34" charset="0"/>
              <a:buChar char="•"/>
              <a:tabLst>
                <a:tab pos="914400" algn="l"/>
              </a:tabLst>
            </a:pPr>
            <a:r>
              <a:rPr lang="es-ES" sz="1200" dirty="0">
                <a:latin typeface="+mj-lt"/>
                <a:cs typeface="Times New Roman" panose="02020603050405020304" pitchFamily="18" charset="0"/>
              </a:rPr>
              <a:t>Un </a:t>
            </a:r>
            <a:r>
              <a:rPr lang="es-ES" sz="1200" b="1" dirty="0">
                <a:latin typeface="+mj-lt"/>
                <a:cs typeface="Times New Roman" panose="02020603050405020304" pitchFamily="18" charset="0"/>
              </a:rPr>
              <a:t>8,2%</a:t>
            </a:r>
            <a:r>
              <a:rPr lang="es-ES" sz="1200" dirty="0">
                <a:latin typeface="+mj-lt"/>
                <a:cs typeface="Times New Roman" panose="02020603050405020304" pitchFamily="18" charset="0"/>
              </a:rPr>
              <a:t> lee </a:t>
            </a:r>
            <a:r>
              <a:rPr lang="es-ES" sz="1200" b="1" dirty="0">
                <a:latin typeface="+mj-lt"/>
                <a:cs typeface="Times New Roman" panose="02020603050405020304" pitchFamily="18" charset="0"/>
              </a:rPr>
              <a:t>exclusivamente</a:t>
            </a:r>
            <a:r>
              <a:rPr lang="es-ES" sz="1200" dirty="0">
                <a:latin typeface="+mj-lt"/>
                <a:cs typeface="Times New Roman" panose="02020603050405020304" pitchFamily="18" charset="0"/>
              </a:rPr>
              <a:t> en formato </a:t>
            </a:r>
            <a:r>
              <a:rPr lang="es-ES" sz="1200" b="1" dirty="0">
                <a:latin typeface="+mj-lt"/>
                <a:cs typeface="Times New Roman" panose="02020603050405020304" pitchFamily="18" charset="0"/>
              </a:rPr>
              <a:t>digital</a:t>
            </a:r>
            <a:r>
              <a:rPr lang="es-ES" sz="1200" dirty="0">
                <a:latin typeface="+mj-lt"/>
                <a:cs typeface="Times New Roman" panose="02020603050405020304" pitchFamily="18" charset="0"/>
              </a:rPr>
              <a:t>.</a:t>
            </a:r>
          </a:p>
          <a:p>
            <a:pPr marL="342900" lvl="0" indent="-342900" algn="just">
              <a:lnSpc>
                <a:spcPct val="107000"/>
              </a:lnSpc>
              <a:spcAft>
                <a:spcPts val="600"/>
              </a:spcAft>
              <a:buFont typeface="Symbol" panose="05050102010706020507" pitchFamily="18" charset="2"/>
              <a:buChar char=""/>
              <a:tabLst>
                <a:tab pos="457200" algn="l"/>
              </a:tabLst>
            </a:pPr>
            <a:r>
              <a:rPr lang="es-ES" sz="1200" dirty="0">
                <a:latin typeface="+mj-lt"/>
                <a:cs typeface="Times New Roman" panose="02020603050405020304" pitchFamily="18" charset="0"/>
              </a:rPr>
              <a:t>Los lectores exclusivos de libros digitales presentan un perfil de lector ligeramente más intensivo que el que solo lee en papel:</a:t>
            </a:r>
          </a:p>
          <a:p>
            <a:pPr marL="742950" lvl="1" indent="-285750" algn="just">
              <a:lnSpc>
                <a:spcPct val="107000"/>
              </a:lnSpc>
              <a:spcAft>
                <a:spcPts val="600"/>
              </a:spcAft>
              <a:buFont typeface="Arial" panose="020B0604020202020204" pitchFamily="34" charset="0"/>
              <a:buChar char="•"/>
              <a:tabLst>
                <a:tab pos="914400" algn="l"/>
              </a:tabLst>
            </a:pPr>
            <a:r>
              <a:rPr lang="es-ES" sz="1200" dirty="0">
                <a:latin typeface="+mj-lt"/>
                <a:cs typeface="Times New Roman" panose="02020603050405020304" pitchFamily="18" charset="0"/>
              </a:rPr>
              <a:t>Leen y compran más libros al año.</a:t>
            </a:r>
          </a:p>
          <a:p>
            <a:pPr marL="742950" lvl="1" indent="-285750" algn="just">
              <a:lnSpc>
                <a:spcPct val="107000"/>
              </a:lnSpc>
              <a:spcAft>
                <a:spcPts val="600"/>
              </a:spcAft>
              <a:buFont typeface="Arial" panose="020B0604020202020204" pitchFamily="34" charset="0"/>
              <a:buChar char="•"/>
              <a:tabLst>
                <a:tab pos="914400" algn="l"/>
              </a:tabLst>
            </a:pPr>
            <a:r>
              <a:rPr lang="es-ES" sz="1200" dirty="0">
                <a:latin typeface="+mj-lt"/>
                <a:cs typeface="Times New Roman" panose="02020603050405020304" pitchFamily="18" charset="0"/>
              </a:rPr>
              <a:t>Además de libros, </a:t>
            </a:r>
            <a:r>
              <a:rPr lang="es-ES" sz="1200" dirty="0">
                <a:solidFill>
                  <a:schemeClr val="tx1"/>
                </a:solidFill>
                <a:latin typeface="+mj-lt"/>
                <a:ea typeface="Verdana" panose="020B0604030504040204" pitchFamily="34" charset="0"/>
                <a:cs typeface="Verdana" panose="020B0604030504040204" pitchFamily="34" charset="0"/>
              </a:rPr>
              <a:t>el lector digital también lee más periódicos, redes sociales, webs, blogs y foros</a:t>
            </a:r>
            <a:r>
              <a:rPr lang="es-ES" sz="1200" dirty="0">
                <a:latin typeface="+mj-lt"/>
                <a:cs typeface="Times New Roman" panose="02020603050405020304" pitchFamily="18" charset="0"/>
              </a:rPr>
              <a:t>.</a:t>
            </a:r>
          </a:p>
          <a:p>
            <a:pPr marL="742950" lvl="1" indent="-285750" algn="just">
              <a:lnSpc>
                <a:spcPct val="107000"/>
              </a:lnSpc>
              <a:spcAft>
                <a:spcPts val="600"/>
              </a:spcAft>
              <a:buFont typeface="Arial" panose="020B0604020202020204" pitchFamily="34" charset="0"/>
              <a:buChar char="•"/>
              <a:tabLst>
                <a:tab pos="914400" algn="l"/>
              </a:tabLst>
            </a:pPr>
            <a:r>
              <a:rPr lang="es-ES" sz="1200" dirty="0">
                <a:latin typeface="+mj-lt"/>
                <a:cs typeface="Times New Roman" panose="02020603050405020304" pitchFamily="18" charset="0"/>
              </a:rPr>
              <a:t>Son más jóvenes y con un nivel de estudios superior.</a:t>
            </a:r>
          </a:p>
        </p:txBody>
      </p:sp>
    </p:spTree>
    <p:extLst>
      <p:ext uri="{BB962C8B-B14F-4D97-AF65-F5344CB8AC3E}">
        <p14:creationId xmlns:p14="http://schemas.microsoft.com/office/powerpoint/2010/main" val="181713133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E90F4FBD-602E-4851-97C2-EFB3EDBD73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5" name="Rectángulo 4">
            <a:extLst>
              <a:ext uri="{FF2B5EF4-FFF2-40B4-BE49-F238E27FC236}">
                <a16:creationId xmlns:a16="http://schemas.microsoft.com/office/drawing/2014/main" id="{F546CEC2-794A-4524-A25A-341A5ECF6968}"/>
              </a:ext>
            </a:extLst>
          </p:cNvPr>
          <p:cNvSpPr/>
          <p:nvPr/>
        </p:nvSpPr>
        <p:spPr>
          <a:xfrm>
            <a:off x="922369" y="921035"/>
            <a:ext cx="10347261" cy="362472"/>
          </a:xfrm>
          <a:prstGeom prst="rect">
            <a:avLst/>
          </a:prstGeom>
        </p:spPr>
        <p:txBody>
          <a:bodyPr wrap="square">
            <a:spAutoFit/>
          </a:bodyPr>
          <a:lstStyle/>
          <a:p>
            <a:pPr algn="ctr">
              <a:lnSpc>
                <a:spcPct val="107000"/>
              </a:lnSpc>
              <a:spcAft>
                <a:spcPts val="800"/>
              </a:spcAft>
            </a:pPr>
            <a:r>
              <a:rPr lang="es-ES" b="1" dirty="0">
                <a:solidFill>
                  <a:schemeClr val="accent5">
                    <a:lumMod val="50000"/>
                  </a:schemeClr>
                </a:solidFill>
                <a:latin typeface="+mj-lt"/>
                <a:ea typeface="Calibri" panose="020F0502020204030204" pitchFamily="34" charset="0"/>
                <a:cs typeface="Times New Roman" panose="02020603050405020304" pitchFamily="18" charset="0"/>
              </a:rPr>
              <a:t>Crece la proporción de compradores de libros no de texto</a:t>
            </a:r>
          </a:p>
        </p:txBody>
      </p:sp>
      <p:sp>
        <p:nvSpPr>
          <p:cNvPr id="7" name="Rectángulo 6">
            <a:extLst>
              <a:ext uri="{FF2B5EF4-FFF2-40B4-BE49-F238E27FC236}">
                <a16:creationId xmlns:a16="http://schemas.microsoft.com/office/drawing/2014/main" id="{8F059423-3F8B-43BB-BD99-880D9269B700}"/>
              </a:ext>
            </a:extLst>
          </p:cNvPr>
          <p:cNvSpPr/>
          <p:nvPr/>
        </p:nvSpPr>
        <p:spPr>
          <a:xfrm>
            <a:off x="1849497" y="2144401"/>
            <a:ext cx="8115266" cy="3888885"/>
          </a:xfrm>
          <a:prstGeom prst="rect">
            <a:avLst/>
          </a:prstGeom>
        </p:spPr>
        <p:txBody>
          <a:bodyPr wrap="square">
            <a:spAutoFit/>
          </a:bodyPr>
          <a:lstStyle/>
          <a:p>
            <a:pPr marL="171450" indent="-171450" algn="just">
              <a:spcBef>
                <a:spcPts val="600"/>
              </a:spcBef>
              <a:spcAft>
                <a:spcPts val="600"/>
              </a:spcAft>
              <a:buFont typeface="Symbol" panose="05050102010706020507" pitchFamily="18" charset="2"/>
              <a:buChar char=""/>
              <a:tabLst>
                <a:tab pos="457200" algn="l"/>
              </a:tabLst>
            </a:pPr>
            <a:r>
              <a:rPr lang="es-ES" sz="1200" dirty="0">
                <a:ea typeface="Verdana" panose="020B0604030504040204" pitchFamily="34" charset="0"/>
                <a:cs typeface="Verdana" panose="020B0604030504040204" pitchFamily="34" charset="0"/>
              </a:rPr>
              <a:t>El </a:t>
            </a:r>
            <a:r>
              <a:rPr lang="es-ES" sz="1200" b="1" dirty="0">
                <a:ea typeface="Verdana" panose="020B0604030504040204" pitchFamily="34" charset="0"/>
                <a:cs typeface="Verdana" panose="020B0604030504040204" pitchFamily="34" charset="0"/>
              </a:rPr>
              <a:t>63,1% de la población española de 14 o más años ha comprado algún libro en los últimos 12 meses</a:t>
            </a:r>
            <a:r>
              <a:rPr lang="es-ES" sz="1200" dirty="0">
                <a:ea typeface="Verdana" panose="020B0604030504040204" pitchFamily="34" charset="0"/>
                <a:cs typeface="Verdana" panose="020B0604030504040204" pitchFamily="34" charset="0"/>
              </a:rPr>
              <a:t>, ya sea de texto o no de texto. Aunque el número de compradores ha descendido respecto del año anterior </a:t>
            </a:r>
            <a:r>
              <a:rPr lang="es-ES" sz="1200" dirty="0">
                <a:ea typeface="Verdana" panose="020B0604030504040204" pitchFamily="34" charset="0"/>
              </a:rPr>
              <a:t>(64,2% en 2020 – 63,1% en 2021)</a:t>
            </a:r>
            <a:r>
              <a:rPr lang="es-ES" sz="1200" dirty="0">
                <a:ea typeface="Verdana" panose="020B0604030504040204" pitchFamily="34" charset="0"/>
                <a:cs typeface="Verdana" panose="020B0604030504040204" pitchFamily="34" charset="0"/>
              </a:rPr>
              <a:t>, la media de libros comprados ha a</a:t>
            </a:r>
            <a:r>
              <a:rPr lang="es-ES" sz="1200" dirty="0">
                <a:ea typeface="Verdana" panose="020B0604030504040204" pitchFamily="34" charset="0"/>
              </a:rPr>
              <a:t>scendido (9,7 libros en 2020 - 10,1 libros en 2021).</a:t>
            </a:r>
            <a:endParaRPr lang="es-ES" sz="1200" dirty="0">
              <a:latin typeface="+mj-lt"/>
              <a:cs typeface="Times New Roman" panose="02020603050405020304" pitchFamily="18" charset="0"/>
            </a:endParaRPr>
          </a:p>
          <a:p>
            <a:pPr marL="171450" indent="-171450" algn="just">
              <a:spcBef>
                <a:spcPts val="600"/>
              </a:spcBef>
              <a:spcAft>
                <a:spcPts val="600"/>
              </a:spcAft>
              <a:buFont typeface="Symbol" panose="05050102010706020507" pitchFamily="18" charset="2"/>
              <a:buChar char=""/>
              <a:tabLst>
                <a:tab pos="914400" algn="l"/>
              </a:tabLst>
            </a:pPr>
            <a:r>
              <a:rPr kumimoji="0" lang="es-ES" sz="1200" b="0" i="0" u="none" strike="noStrike" kern="1200" cap="none" spc="0" normalizeH="0" baseline="0" noProof="0" dirty="0">
                <a:ln>
                  <a:noFill/>
                </a:ln>
                <a:effectLst/>
                <a:uLnTx/>
                <a:uFillTx/>
                <a:ea typeface="+mn-ea"/>
                <a:cs typeface="+mn-cs"/>
              </a:rPr>
              <a:t>La </a:t>
            </a:r>
            <a:r>
              <a:rPr kumimoji="0" lang="es-ES" sz="1200" b="1" i="0" u="sng" strike="noStrike" kern="1200" cap="none" spc="0" normalizeH="0" baseline="0" noProof="0" dirty="0">
                <a:ln>
                  <a:noFill/>
                </a:ln>
                <a:effectLst/>
                <a:uLnTx/>
                <a:uFillTx/>
                <a:ea typeface="+mn-ea"/>
                <a:cs typeface="+mn-cs"/>
              </a:rPr>
              <a:t>compra de libros de no texto </a:t>
            </a:r>
            <a:r>
              <a:rPr kumimoji="0" lang="es-ES" sz="1200" b="1" i="0" u="none" strike="noStrike" kern="1200" cap="none" spc="0" normalizeH="0" baseline="0" noProof="0" dirty="0">
                <a:ln>
                  <a:noFill/>
                </a:ln>
                <a:effectLst/>
                <a:uLnTx/>
                <a:uFillTx/>
                <a:ea typeface="+mn-ea"/>
                <a:cs typeface="+mn-cs"/>
              </a:rPr>
              <a:t>continúa con una tendencia ascendente hasta alcanzar un 52,3% en 2021</a:t>
            </a:r>
            <a:r>
              <a:rPr lang="es-ES" sz="1200" dirty="0"/>
              <a:t> y </a:t>
            </a:r>
            <a:r>
              <a:rPr kumimoji="0" lang="es-ES" sz="1200" b="0" i="0" u="none" strike="noStrike" kern="1200" cap="none" spc="0" normalizeH="0" baseline="0" noProof="0" dirty="0">
                <a:ln>
                  <a:noFill/>
                </a:ln>
                <a:effectLst/>
                <a:uLnTx/>
                <a:uFillTx/>
                <a:ea typeface="+mn-ea"/>
                <a:cs typeface="+mn-cs"/>
              </a:rPr>
              <a:t>con una </a:t>
            </a:r>
            <a:r>
              <a:rPr kumimoji="0" lang="es-ES" sz="1200" b="1" i="0" u="none" strike="noStrike" kern="1200" cap="none" spc="0" normalizeH="0" baseline="0" noProof="0" dirty="0">
                <a:ln>
                  <a:noFill/>
                </a:ln>
                <a:effectLst/>
                <a:uLnTx/>
                <a:uFillTx/>
                <a:ea typeface="+mn-ea"/>
                <a:cs typeface="+mn-cs"/>
              </a:rPr>
              <a:t>media</a:t>
            </a:r>
            <a:r>
              <a:rPr kumimoji="0" lang="es-ES" sz="1200" b="0" i="0" u="none" strike="noStrike" kern="1200" cap="none" spc="0" normalizeH="0" baseline="0" noProof="0" dirty="0">
                <a:ln>
                  <a:noFill/>
                </a:ln>
                <a:effectLst/>
                <a:uLnTx/>
                <a:uFillTx/>
                <a:ea typeface="+mn-ea"/>
                <a:cs typeface="+mn-cs"/>
              </a:rPr>
              <a:t> de </a:t>
            </a:r>
            <a:r>
              <a:rPr kumimoji="0" lang="es-ES" sz="1200" b="1" i="0" u="none" strike="noStrike" kern="1200" cap="none" spc="0" normalizeH="0" baseline="0" noProof="0" dirty="0">
                <a:ln>
                  <a:noFill/>
                </a:ln>
                <a:effectLst/>
                <a:uLnTx/>
                <a:uFillTx/>
                <a:ea typeface="+mn-ea"/>
                <a:cs typeface="+mn-cs"/>
              </a:rPr>
              <a:t>8,5 libros </a:t>
            </a:r>
            <a:r>
              <a:rPr kumimoji="0" lang="es-ES" sz="1200" b="0" i="0" u="none" strike="noStrike" kern="1200" cap="none" spc="0" normalizeH="0" baseline="0" noProof="0" dirty="0">
                <a:ln>
                  <a:noFill/>
                </a:ln>
                <a:effectLst/>
                <a:uLnTx/>
                <a:uFillTx/>
                <a:ea typeface="+mn-ea"/>
                <a:cs typeface="+mn-cs"/>
              </a:rPr>
              <a:t>comprados en el </a:t>
            </a:r>
            <a:r>
              <a:rPr lang="es-ES" sz="1200" dirty="0"/>
              <a:t>último</a:t>
            </a:r>
            <a:r>
              <a:rPr kumimoji="0" lang="es-ES" sz="1200" b="0" i="0" u="none" strike="noStrike" kern="1200" cap="none" spc="0" normalizeH="0" baseline="0" noProof="0" dirty="0">
                <a:ln>
                  <a:noFill/>
                </a:ln>
                <a:effectLst/>
                <a:uLnTx/>
                <a:uFillTx/>
                <a:ea typeface="+mn-ea"/>
                <a:cs typeface="+mn-cs"/>
              </a:rPr>
              <a:t> año (8,3 en 2020) lo que muestra que la tendencia se mantiene estable</a:t>
            </a:r>
            <a:r>
              <a:rPr lang="es-ES" sz="1200" dirty="0">
                <a:latin typeface="+mj-lt"/>
                <a:cs typeface="Times New Roman" panose="02020603050405020304" pitchFamily="18" charset="0"/>
              </a:rPr>
              <a:t>.</a:t>
            </a:r>
          </a:p>
          <a:p>
            <a:pPr marL="628650" lvl="1" indent="-171450" algn="just">
              <a:spcBef>
                <a:spcPts val="600"/>
              </a:spcBef>
              <a:spcAft>
                <a:spcPts val="600"/>
              </a:spcAft>
              <a:buFont typeface="Arial" panose="020B0604020202020204" pitchFamily="34" charset="0"/>
              <a:buChar char="•"/>
              <a:tabLst>
                <a:tab pos="914400" algn="l"/>
              </a:tabLst>
            </a:pPr>
            <a:r>
              <a:rPr lang="es-ES" sz="1200" dirty="0">
                <a:latin typeface="+mj-lt"/>
                <a:cs typeface="Times New Roman" panose="02020603050405020304" pitchFamily="18" charset="0"/>
              </a:rPr>
              <a:t> </a:t>
            </a:r>
            <a:r>
              <a:rPr lang="es-ES" sz="1200" b="1" dirty="0">
                <a:ea typeface="Verdana" panose="020B0604030504040204" pitchFamily="34" charset="0"/>
                <a:cs typeface="Verdana" panose="020B0604030504040204" pitchFamily="34" charset="0"/>
              </a:rPr>
              <a:t>La librería</a:t>
            </a:r>
            <a:r>
              <a:rPr lang="es-ES" sz="1200" dirty="0">
                <a:ea typeface="Verdana" panose="020B0604030504040204" pitchFamily="34" charset="0"/>
                <a:cs typeface="Verdana" panose="020B0604030504040204" pitchFamily="34" charset="0"/>
              </a:rPr>
              <a:t> tradicional </a:t>
            </a:r>
            <a:r>
              <a:rPr lang="es-ES" sz="1200" b="1" dirty="0">
                <a:ea typeface="Verdana" panose="020B0604030504040204" pitchFamily="34" charset="0"/>
                <a:cs typeface="Verdana" panose="020B0604030504040204" pitchFamily="34" charset="0"/>
              </a:rPr>
              <a:t>continúa siendo el principal canal de compra de libros no de texto</a:t>
            </a:r>
            <a:r>
              <a:rPr lang="es-ES" sz="1200" b="1" dirty="0">
                <a:latin typeface="+mj-lt"/>
                <a:cs typeface="Times New Roman" panose="02020603050405020304" pitchFamily="18" charset="0"/>
              </a:rPr>
              <a:t>. </a:t>
            </a:r>
          </a:p>
          <a:p>
            <a:pPr marL="628650" lvl="1" indent="-171450" algn="just">
              <a:spcBef>
                <a:spcPts val="600"/>
              </a:spcBef>
              <a:spcAft>
                <a:spcPts val="600"/>
              </a:spcAft>
              <a:buFont typeface="Arial" panose="020B0604020202020204" pitchFamily="34" charset="0"/>
              <a:buChar char="•"/>
              <a:tabLst>
                <a:tab pos="1371600" algn="l"/>
              </a:tabLst>
            </a:pPr>
            <a:r>
              <a:rPr lang="es-ES" sz="1200" dirty="0">
                <a:ea typeface="Verdana" panose="020B0604030504040204" pitchFamily="34" charset="0"/>
                <a:cs typeface="Verdana" panose="020B0604030504040204" pitchFamily="34" charset="0"/>
              </a:rPr>
              <a:t>Las compras de libros no de texto realizadas a través de Internet siguen creciendo, alcanzando el 25,3% en 2021 (última compra). </a:t>
            </a:r>
          </a:p>
          <a:p>
            <a:pPr marL="171450" indent="-171450" algn="just">
              <a:spcBef>
                <a:spcPts val="600"/>
              </a:spcBef>
              <a:spcAft>
                <a:spcPts val="600"/>
              </a:spcAft>
              <a:buFont typeface="Symbol" panose="05050102010706020507" pitchFamily="18" charset="2"/>
              <a:buChar char=""/>
              <a:tabLst>
                <a:tab pos="914400" algn="l"/>
              </a:tabLst>
            </a:pPr>
            <a:r>
              <a:rPr kumimoji="0" lang="es-ES" sz="1200" b="0" i="0" u="none" strike="noStrike" kern="1200" cap="none" spc="0" normalizeH="0" baseline="0" noProof="0" dirty="0">
                <a:ln>
                  <a:noFill/>
                </a:ln>
                <a:effectLst/>
                <a:uLnTx/>
                <a:uFillTx/>
                <a:ea typeface="+mn-ea"/>
                <a:cs typeface="+mn-cs"/>
              </a:rPr>
              <a:t>El porcentaje de </a:t>
            </a:r>
            <a:r>
              <a:rPr kumimoji="0" lang="es-ES" sz="1200" b="1" i="0" u="sng" strike="noStrike" kern="1200" cap="none" spc="0" normalizeH="0" baseline="0" noProof="0" dirty="0">
                <a:ln>
                  <a:noFill/>
                </a:ln>
                <a:effectLst/>
                <a:uLnTx/>
                <a:uFillTx/>
                <a:ea typeface="+mn-ea"/>
                <a:cs typeface="+mn-cs"/>
              </a:rPr>
              <a:t>compradores de libros de texto </a:t>
            </a:r>
            <a:r>
              <a:rPr kumimoji="0" lang="es-ES" sz="1200" b="1" i="0" u="none" strike="noStrike" kern="1200" cap="none" spc="0" normalizeH="0" baseline="0" noProof="0" dirty="0">
                <a:ln>
                  <a:noFill/>
                </a:ln>
                <a:effectLst/>
                <a:uLnTx/>
                <a:uFillTx/>
                <a:ea typeface="+mn-ea"/>
                <a:cs typeface="+mn-cs"/>
              </a:rPr>
              <a:t>desciende levemente </a:t>
            </a:r>
            <a:r>
              <a:rPr lang="es-ES" sz="1200" b="1" dirty="0"/>
              <a:t>hasta el 30,0%, </a:t>
            </a:r>
            <a:r>
              <a:rPr kumimoji="0" lang="es-ES" sz="1200" b="0" i="0" u="none" strike="noStrike" kern="1200" cap="none" spc="0" normalizeH="0" baseline="0" noProof="0" dirty="0">
                <a:ln>
                  <a:noFill/>
                </a:ln>
                <a:effectLst/>
                <a:uLnTx/>
                <a:uFillTx/>
                <a:ea typeface="+mn-ea"/>
                <a:cs typeface="+mn-cs"/>
              </a:rPr>
              <a:t>también baja la media de libros comprados a 7,7. </a:t>
            </a:r>
          </a:p>
          <a:p>
            <a:pPr marL="628650" lvl="1" indent="-171450" algn="just">
              <a:spcBef>
                <a:spcPts val="600"/>
              </a:spcBef>
              <a:spcAft>
                <a:spcPts val="600"/>
              </a:spcAft>
              <a:buFont typeface="Arial" panose="020B0604020202020204" pitchFamily="34" charset="0"/>
              <a:buChar char="•"/>
              <a:tabLst>
                <a:tab pos="914400" algn="l"/>
              </a:tabLst>
            </a:pPr>
            <a:r>
              <a:rPr lang="es-ES" sz="1200" dirty="0">
                <a:latin typeface="+mj-lt"/>
                <a:cs typeface="Times New Roman" panose="02020603050405020304" pitchFamily="18" charset="0"/>
              </a:rPr>
              <a:t>Con diferencia, las </a:t>
            </a:r>
            <a:r>
              <a:rPr lang="es-ES" sz="1200" b="1" dirty="0">
                <a:latin typeface="+mj-lt"/>
                <a:cs typeface="Times New Roman" panose="02020603050405020304" pitchFamily="18" charset="0"/>
              </a:rPr>
              <a:t>librerías se mantienen como el canal más utilizado </a:t>
            </a:r>
            <a:r>
              <a:rPr lang="es-ES" sz="1200" dirty="0">
                <a:latin typeface="+mj-lt"/>
                <a:cs typeface="Times New Roman" panose="02020603050405020304" pitchFamily="18" charset="0"/>
              </a:rPr>
              <a:t>para comprar los libros de texto (56,4%).</a:t>
            </a:r>
          </a:p>
          <a:p>
            <a:pPr>
              <a:lnSpc>
                <a:spcPct val="107000"/>
              </a:lnSpc>
              <a:spcAft>
                <a:spcPts val="800"/>
              </a:spcAft>
            </a:pPr>
            <a:endParaRPr lang="es-ES" sz="1200" dirty="0">
              <a:solidFill>
                <a:schemeClr val="accent5">
                  <a:lumMod val="50000"/>
                </a:schemeClr>
              </a:solidFill>
              <a:highlight>
                <a:srgbClr val="FFFF00"/>
              </a:highlight>
              <a:latin typeface="+mj-lt"/>
              <a:ea typeface="Calibri" panose="020F0502020204030204" pitchFamily="34" charset="0"/>
              <a:cs typeface="Times New Roman" panose="02020603050405020304" pitchFamily="18" charset="0"/>
            </a:endParaRPr>
          </a:p>
        </p:txBody>
      </p:sp>
      <p:sp>
        <p:nvSpPr>
          <p:cNvPr id="9" name="Rectangle 3">
            <a:extLst>
              <a:ext uri="{FF2B5EF4-FFF2-40B4-BE49-F238E27FC236}">
                <a16:creationId xmlns:a16="http://schemas.microsoft.com/office/drawing/2014/main" id="{5090EBBC-E3AF-41F0-B25A-5B08148AA70A}"/>
              </a:ext>
            </a:extLst>
          </p:cNvPr>
          <p:cNvSpPr>
            <a:spLocks noChangeArrowheads="1"/>
          </p:cNvSpPr>
          <p:nvPr/>
        </p:nvSpPr>
        <p:spPr bwMode="auto">
          <a:xfrm>
            <a:off x="311983" y="75184"/>
            <a:ext cx="3075029" cy="641161"/>
          </a:xfrm>
          <a:prstGeom prst="rect">
            <a:avLst/>
          </a:prstGeom>
        </p:spPr>
        <p:txBody>
          <a:bodyPr vert="horz" lIns="91440" tIns="45720" rIns="91440" bIns="45720" rtlCol="0" anchor="ctr">
            <a:normAutofit fontScale="97500"/>
          </a:bodyPr>
          <a:lstStyle/>
          <a:p>
            <a:pPr>
              <a:lnSpc>
                <a:spcPct val="90000"/>
              </a:lnSpc>
              <a:spcBef>
                <a:spcPts val="600"/>
              </a:spcBef>
            </a:pPr>
            <a:r>
              <a:rPr lang="es-ES" cap="small" dirty="0">
                <a:solidFill>
                  <a:prstClr val="black">
                    <a:lumMod val="65000"/>
                    <a:lumOff val="35000"/>
                  </a:prstClr>
                </a:solidFill>
                <a:ea typeface="Verdana" panose="020B0604030504040204" pitchFamily="34" charset="0"/>
                <a:cs typeface="Verdana" panose="020B0604030504040204" pitchFamily="34" charset="0"/>
              </a:rPr>
              <a:t>Principales Conclusiones</a:t>
            </a:r>
          </a:p>
        </p:txBody>
      </p:sp>
      <p:sp>
        <p:nvSpPr>
          <p:cNvPr id="14" name="Rectángulo 13">
            <a:extLst>
              <a:ext uri="{FF2B5EF4-FFF2-40B4-BE49-F238E27FC236}">
                <a16:creationId xmlns:a16="http://schemas.microsoft.com/office/drawing/2014/main" id="{4E4EDF1F-D33B-4E32-B39D-619AD0623C22}"/>
              </a:ext>
            </a:extLst>
          </p:cNvPr>
          <p:cNvSpPr/>
          <p:nvPr/>
        </p:nvSpPr>
        <p:spPr>
          <a:xfrm>
            <a:off x="4415452" y="1598914"/>
            <a:ext cx="4014240" cy="332527"/>
          </a:xfrm>
          <a:prstGeom prst="rect">
            <a:avLst/>
          </a:prstGeom>
        </p:spPr>
        <p:txBody>
          <a:bodyPr wrap="none">
            <a:spAutoFit/>
          </a:bodyPr>
          <a:lstStyle/>
          <a:p>
            <a:pPr algn="ctr">
              <a:lnSpc>
                <a:spcPct val="107000"/>
              </a:lnSpc>
            </a:pPr>
            <a:r>
              <a:rPr lang="es-ES" sz="1600" b="1" dirty="0">
                <a:solidFill>
                  <a:schemeClr val="accent5">
                    <a:lumMod val="50000"/>
                  </a:schemeClr>
                </a:solidFill>
              </a:rPr>
              <a:t>HÁBITOS DE COMPRA DE LIBROS</a:t>
            </a:r>
          </a:p>
        </p:txBody>
      </p:sp>
      <p:sp>
        <p:nvSpPr>
          <p:cNvPr id="15" name="Elipse 14">
            <a:extLst>
              <a:ext uri="{FF2B5EF4-FFF2-40B4-BE49-F238E27FC236}">
                <a16:creationId xmlns:a16="http://schemas.microsoft.com/office/drawing/2014/main" id="{D1A0FF8B-0E0E-4E0C-B3E9-603CD56BBA06}"/>
              </a:ext>
            </a:extLst>
          </p:cNvPr>
          <p:cNvSpPr/>
          <p:nvPr/>
        </p:nvSpPr>
        <p:spPr>
          <a:xfrm>
            <a:off x="3959649" y="1537275"/>
            <a:ext cx="455803" cy="455803"/>
          </a:xfrm>
          <a:prstGeom prst="ellipse">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Picture 2" descr="https://d30y9cdsu7xlg0.cloudfront.net/png/207099-200.png">
            <a:extLst>
              <a:ext uri="{FF2B5EF4-FFF2-40B4-BE49-F238E27FC236}">
                <a16:creationId xmlns:a16="http://schemas.microsoft.com/office/drawing/2014/main" id="{510FB60D-7310-41CE-B4B1-033C06C4C95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9964" y="1616270"/>
            <a:ext cx="315171" cy="315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323054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E90F4FBD-602E-4851-97C2-EFB3EDBD73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5" name="Rectángulo 4">
            <a:extLst>
              <a:ext uri="{FF2B5EF4-FFF2-40B4-BE49-F238E27FC236}">
                <a16:creationId xmlns:a16="http://schemas.microsoft.com/office/drawing/2014/main" id="{F546CEC2-794A-4524-A25A-341A5ECF6968}"/>
              </a:ext>
            </a:extLst>
          </p:cNvPr>
          <p:cNvSpPr/>
          <p:nvPr/>
        </p:nvSpPr>
        <p:spPr>
          <a:xfrm>
            <a:off x="2453874" y="845484"/>
            <a:ext cx="6477218" cy="658835"/>
          </a:xfrm>
          <a:prstGeom prst="rect">
            <a:avLst/>
          </a:prstGeom>
        </p:spPr>
        <p:txBody>
          <a:bodyPr wrap="square">
            <a:spAutoFit/>
          </a:bodyPr>
          <a:lstStyle/>
          <a:p>
            <a:pPr algn="ctr">
              <a:lnSpc>
                <a:spcPct val="107000"/>
              </a:lnSpc>
              <a:spcAft>
                <a:spcPts val="800"/>
              </a:spcAft>
            </a:pPr>
            <a:r>
              <a:rPr lang="es-ES" b="1" dirty="0">
                <a:solidFill>
                  <a:schemeClr val="accent5">
                    <a:lumMod val="50000"/>
                  </a:schemeClr>
                </a:solidFill>
                <a:latin typeface="+mj-lt"/>
                <a:cs typeface="Times New Roman" panose="02020603050405020304" pitchFamily="18" charset="0"/>
              </a:rPr>
              <a:t>Remonta levemente el número de visitantes a las bibliotecas en 2021</a:t>
            </a:r>
          </a:p>
        </p:txBody>
      </p:sp>
      <p:sp>
        <p:nvSpPr>
          <p:cNvPr id="7" name="Rectángulo 6">
            <a:extLst>
              <a:ext uri="{FF2B5EF4-FFF2-40B4-BE49-F238E27FC236}">
                <a16:creationId xmlns:a16="http://schemas.microsoft.com/office/drawing/2014/main" id="{8F059423-3F8B-43BB-BD99-880D9269B700}"/>
              </a:ext>
            </a:extLst>
          </p:cNvPr>
          <p:cNvSpPr/>
          <p:nvPr/>
        </p:nvSpPr>
        <p:spPr>
          <a:xfrm>
            <a:off x="2349371" y="2518399"/>
            <a:ext cx="7108137" cy="2411558"/>
          </a:xfrm>
          <a:prstGeom prst="rect">
            <a:avLst/>
          </a:prstGeom>
        </p:spPr>
        <p:txBody>
          <a:bodyPr wrap="square">
            <a:spAutoFit/>
          </a:bodyPr>
          <a:lstStyle/>
          <a:p>
            <a:pPr marL="342900" lvl="0" indent="-342900" algn="just">
              <a:spcBef>
                <a:spcPts val="600"/>
              </a:spcBef>
              <a:spcAft>
                <a:spcPts val="1200"/>
              </a:spcAft>
              <a:buFont typeface="Symbol" panose="05050102010706020507" pitchFamily="18" charset="2"/>
              <a:buChar char=""/>
              <a:tabLst>
                <a:tab pos="457200" algn="l"/>
              </a:tabLst>
            </a:pPr>
            <a:r>
              <a:rPr lang="es-ES" sz="1200" dirty="0">
                <a:latin typeface="+mj-lt"/>
                <a:cs typeface="Times New Roman" panose="02020603050405020304" pitchFamily="18" charset="0"/>
              </a:rPr>
              <a:t>Tras el descenso del año pasado, </a:t>
            </a:r>
            <a:r>
              <a:rPr lang="es-ES" sz="1200" b="1" dirty="0">
                <a:latin typeface="+mj-lt"/>
                <a:cs typeface="Times New Roman" panose="02020603050405020304" pitchFamily="18" charset="0"/>
              </a:rPr>
              <a:t>remonta levemente el número de visitantes a las bibliotecas en 2021. </a:t>
            </a:r>
          </a:p>
          <a:p>
            <a:pPr marL="342900" lvl="0" indent="-342900" algn="just">
              <a:spcBef>
                <a:spcPts val="600"/>
              </a:spcBef>
              <a:spcAft>
                <a:spcPts val="1200"/>
              </a:spcAft>
              <a:buFont typeface="Symbol" panose="05050102010706020507" pitchFamily="18" charset="2"/>
              <a:buChar char=""/>
              <a:tabLst>
                <a:tab pos="457200" algn="l"/>
              </a:tabLst>
            </a:pPr>
            <a:r>
              <a:rPr lang="es-ES" sz="1200" dirty="0">
                <a:latin typeface="+mj-lt"/>
                <a:cs typeface="Times New Roman" panose="02020603050405020304" pitchFamily="18" charset="0"/>
              </a:rPr>
              <a:t>La </a:t>
            </a:r>
            <a:r>
              <a:rPr lang="es-ES" sz="1200" b="1" dirty="0">
                <a:latin typeface="+mj-lt"/>
                <a:cs typeface="Times New Roman" panose="02020603050405020304" pitchFamily="18" charset="0"/>
              </a:rPr>
              <a:t>buena valoración de las bibliotecas se mantiene </a:t>
            </a:r>
            <a:r>
              <a:rPr lang="es-ES" sz="1200" dirty="0">
                <a:latin typeface="+mj-lt"/>
                <a:cs typeface="Times New Roman" panose="02020603050405020304" pitchFamily="18" charset="0"/>
              </a:rPr>
              <a:t>obteniendo un 8,2 sobre 10.</a:t>
            </a:r>
            <a:endParaRPr lang="es-ES" sz="1200" b="1" dirty="0">
              <a:latin typeface="+mj-lt"/>
              <a:cs typeface="Times New Roman" panose="02020603050405020304" pitchFamily="18" charset="0"/>
            </a:endParaRPr>
          </a:p>
          <a:p>
            <a:pPr marL="342900" indent="-342900" algn="just">
              <a:spcBef>
                <a:spcPts val="600"/>
              </a:spcBef>
              <a:spcAft>
                <a:spcPts val="1200"/>
              </a:spcAft>
              <a:buFont typeface="Symbol" panose="05050102010706020507" pitchFamily="18" charset="2"/>
              <a:buChar char=""/>
              <a:tabLst>
                <a:tab pos="457200" algn="l"/>
              </a:tabLst>
            </a:pPr>
            <a:r>
              <a:rPr lang="es-ES" sz="1200" dirty="0">
                <a:latin typeface="+mj-lt"/>
                <a:ea typeface="Verdana" panose="020B0604030504040204" pitchFamily="34" charset="0"/>
                <a:cs typeface="Verdana" panose="020B0604030504040204" pitchFamily="34" charset="0"/>
              </a:rPr>
              <a:t>El 44,1% de los asistentes a una biblioteca tomaron prestado algún material en el último trimestre; principalmente libros (43,4%).</a:t>
            </a:r>
          </a:p>
          <a:p>
            <a:pPr marL="342900" indent="-342900" algn="just">
              <a:spcBef>
                <a:spcPts val="600"/>
              </a:spcBef>
              <a:spcAft>
                <a:spcPts val="1200"/>
              </a:spcAft>
              <a:buFont typeface="Symbol" panose="05050102010706020507" pitchFamily="18" charset="2"/>
              <a:buChar char=""/>
              <a:tabLst>
                <a:tab pos="457200" algn="l"/>
              </a:tabLst>
            </a:pPr>
            <a:r>
              <a:rPr lang="es-ES" sz="1200" dirty="0">
                <a:ea typeface="Verdana" panose="020B0604030504040204" pitchFamily="34" charset="0"/>
                <a:cs typeface="Verdana" panose="020B0604030504040204" pitchFamily="34" charset="0"/>
              </a:rPr>
              <a:t>Tomar o devolver libros (66,9%), acudir a la sala de estudio (25,4%) y consulta de libros (19,5%) son las actividades que más se realizan en las bibliotecas. </a:t>
            </a:r>
          </a:p>
          <a:p>
            <a:pPr marL="171450" indent="-171450" algn="just">
              <a:lnSpc>
                <a:spcPct val="107000"/>
              </a:lnSpc>
              <a:spcAft>
                <a:spcPts val="1200"/>
              </a:spcAft>
              <a:buFont typeface="Arial" panose="020B0604020202020204" pitchFamily="34" charset="0"/>
              <a:buChar char="•"/>
            </a:pPr>
            <a:endParaRPr lang="es-ES" sz="1200" dirty="0">
              <a:latin typeface="+mj-lt"/>
              <a:ea typeface="Calibri" panose="020F0502020204030204" pitchFamily="34" charset="0"/>
              <a:cs typeface="Times New Roman" panose="02020603050405020304" pitchFamily="18" charset="0"/>
            </a:endParaRPr>
          </a:p>
        </p:txBody>
      </p:sp>
      <p:sp>
        <p:nvSpPr>
          <p:cNvPr id="9" name="Rectangle 3">
            <a:extLst>
              <a:ext uri="{FF2B5EF4-FFF2-40B4-BE49-F238E27FC236}">
                <a16:creationId xmlns:a16="http://schemas.microsoft.com/office/drawing/2014/main" id="{F6A23090-D284-427D-8D9A-6F4D7EDFBAE9}"/>
              </a:ext>
            </a:extLst>
          </p:cNvPr>
          <p:cNvSpPr>
            <a:spLocks noChangeArrowheads="1"/>
          </p:cNvSpPr>
          <p:nvPr/>
        </p:nvSpPr>
        <p:spPr bwMode="auto">
          <a:xfrm>
            <a:off x="311983" y="75184"/>
            <a:ext cx="3075029" cy="641161"/>
          </a:xfrm>
          <a:prstGeom prst="rect">
            <a:avLst/>
          </a:prstGeom>
        </p:spPr>
        <p:txBody>
          <a:bodyPr vert="horz" lIns="91440" tIns="45720" rIns="91440" bIns="45720" rtlCol="0" anchor="ctr">
            <a:normAutofit fontScale="97500"/>
          </a:bodyPr>
          <a:lstStyle/>
          <a:p>
            <a:pPr>
              <a:lnSpc>
                <a:spcPct val="90000"/>
              </a:lnSpc>
              <a:spcBef>
                <a:spcPts val="600"/>
              </a:spcBef>
            </a:pPr>
            <a:r>
              <a:rPr lang="es-ES" cap="small" dirty="0">
                <a:solidFill>
                  <a:prstClr val="black">
                    <a:lumMod val="65000"/>
                    <a:lumOff val="35000"/>
                  </a:prstClr>
                </a:solidFill>
                <a:ea typeface="Verdana" panose="020B0604030504040204" pitchFamily="34" charset="0"/>
                <a:cs typeface="Verdana" panose="020B0604030504040204" pitchFamily="34" charset="0"/>
              </a:rPr>
              <a:t>Principales Conclusiones</a:t>
            </a:r>
          </a:p>
        </p:txBody>
      </p:sp>
      <p:sp>
        <p:nvSpPr>
          <p:cNvPr id="13" name="Rectángulo 12">
            <a:extLst>
              <a:ext uri="{FF2B5EF4-FFF2-40B4-BE49-F238E27FC236}">
                <a16:creationId xmlns:a16="http://schemas.microsoft.com/office/drawing/2014/main" id="{546CB60F-0A14-401E-83FE-658B172E4604}"/>
              </a:ext>
            </a:extLst>
          </p:cNvPr>
          <p:cNvSpPr/>
          <p:nvPr/>
        </p:nvSpPr>
        <p:spPr>
          <a:xfrm>
            <a:off x="4324521" y="1737762"/>
            <a:ext cx="3542958" cy="332527"/>
          </a:xfrm>
          <a:prstGeom prst="rect">
            <a:avLst/>
          </a:prstGeom>
        </p:spPr>
        <p:txBody>
          <a:bodyPr wrap="none">
            <a:spAutoFit/>
          </a:bodyPr>
          <a:lstStyle/>
          <a:p>
            <a:pPr algn="ctr">
              <a:lnSpc>
                <a:spcPct val="107000"/>
              </a:lnSpc>
            </a:pPr>
            <a:r>
              <a:rPr lang="es-ES" sz="1600" b="1" dirty="0">
                <a:solidFill>
                  <a:schemeClr val="accent5">
                    <a:lumMod val="50000"/>
                  </a:schemeClr>
                </a:solidFill>
              </a:rPr>
              <a:t>ACTIVIDAD EN BIBLIOTECAS</a:t>
            </a:r>
          </a:p>
        </p:txBody>
      </p:sp>
      <p:sp>
        <p:nvSpPr>
          <p:cNvPr id="14" name="Elipse 13">
            <a:extLst>
              <a:ext uri="{FF2B5EF4-FFF2-40B4-BE49-F238E27FC236}">
                <a16:creationId xmlns:a16="http://schemas.microsoft.com/office/drawing/2014/main" id="{72A3460E-B9F0-4589-AE8D-D79E869AB8A9}"/>
              </a:ext>
            </a:extLst>
          </p:cNvPr>
          <p:cNvSpPr/>
          <p:nvPr/>
        </p:nvSpPr>
        <p:spPr>
          <a:xfrm>
            <a:off x="3866341" y="1676123"/>
            <a:ext cx="455803" cy="455803"/>
          </a:xfrm>
          <a:prstGeom prst="ellipse">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 name="Picture 2" descr="https://d30y9cdsu7xlg0.cloudfront.net/png/33874-200.png">
            <a:extLst>
              <a:ext uri="{FF2B5EF4-FFF2-40B4-BE49-F238E27FC236}">
                <a16:creationId xmlns:a16="http://schemas.microsoft.com/office/drawing/2014/main" id="{A1B37ABC-BAE5-4DA9-91D1-BDEA6823FB7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835382" y="1626502"/>
            <a:ext cx="517720" cy="517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975845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E90F4FBD-602E-4851-97C2-EFB3EDBD73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85DD5C-56C3-43D9-A91F-D75BD50A17B5}" type="slidenum">
              <a:rPr kumimoji="0" lang="es-ES_tradnl"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s-ES_tradnl" sz="900" b="0" i="0" u="none" strike="noStrike" kern="1200" cap="none" spc="0" normalizeH="0" baseline="0" noProof="0" dirty="0">
              <a:ln>
                <a:noFill/>
              </a:ln>
              <a:solidFill>
                <a:prstClr val="black"/>
              </a:solidFill>
              <a:effectLst/>
              <a:uLnTx/>
              <a:uFillTx/>
              <a:latin typeface="Verdana"/>
              <a:ea typeface="+mn-ea"/>
              <a:cs typeface="+mn-cs"/>
            </a:endParaRPr>
          </a:p>
        </p:txBody>
      </p:sp>
      <p:sp>
        <p:nvSpPr>
          <p:cNvPr id="5" name="Rectángulo 4">
            <a:extLst>
              <a:ext uri="{FF2B5EF4-FFF2-40B4-BE49-F238E27FC236}">
                <a16:creationId xmlns:a16="http://schemas.microsoft.com/office/drawing/2014/main" id="{F546CEC2-794A-4524-A25A-341A5ECF6968}"/>
              </a:ext>
            </a:extLst>
          </p:cNvPr>
          <p:cNvSpPr/>
          <p:nvPr/>
        </p:nvSpPr>
        <p:spPr>
          <a:xfrm>
            <a:off x="2100234" y="609803"/>
            <a:ext cx="7991532" cy="646331"/>
          </a:xfrm>
          <a:prstGeom prst="rect">
            <a:avLst/>
          </a:prstGeom>
        </p:spPr>
        <p:txBody>
          <a:bodyPr wrap="square">
            <a:spAutoFit/>
          </a:bodyPr>
          <a:lstStyle/>
          <a:p>
            <a:pPr algn="ctr"/>
            <a:r>
              <a:rPr lang="es-ES" b="1" dirty="0">
                <a:solidFill>
                  <a:schemeClr val="accent5">
                    <a:lumMod val="50000"/>
                  </a:schemeClr>
                </a:solidFill>
                <a:latin typeface="+mj-lt"/>
                <a:ea typeface="Calibri" panose="020F0502020204030204" pitchFamily="34" charset="0"/>
                <a:cs typeface="Times New Roman" panose="02020603050405020304" pitchFamily="18" charset="0"/>
              </a:rPr>
              <a:t>La lectura de libros en niños es generalizada. </a:t>
            </a:r>
          </a:p>
          <a:p>
            <a:pPr algn="ctr"/>
            <a:r>
              <a:rPr lang="es-ES" b="1" dirty="0">
                <a:solidFill>
                  <a:schemeClr val="accent5">
                    <a:lumMod val="50000"/>
                  </a:schemeClr>
                </a:solidFill>
                <a:latin typeface="+mj-lt"/>
                <a:ea typeface="Calibri" panose="020F0502020204030204" pitchFamily="34" charset="0"/>
                <a:cs typeface="Times New Roman" panose="02020603050405020304" pitchFamily="18" charset="0"/>
              </a:rPr>
              <a:t>Sin embargo, comienza a decaer a partir de los 15 años.</a:t>
            </a:r>
          </a:p>
        </p:txBody>
      </p:sp>
      <p:sp>
        <p:nvSpPr>
          <p:cNvPr id="7" name="Rectángulo 6">
            <a:extLst>
              <a:ext uri="{FF2B5EF4-FFF2-40B4-BE49-F238E27FC236}">
                <a16:creationId xmlns:a16="http://schemas.microsoft.com/office/drawing/2014/main" id="{8F059423-3F8B-43BB-BD99-880D9269B700}"/>
              </a:ext>
            </a:extLst>
          </p:cNvPr>
          <p:cNvSpPr/>
          <p:nvPr/>
        </p:nvSpPr>
        <p:spPr>
          <a:xfrm>
            <a:off x="731680" y="2046219"/>
            <a:ext cx="4592796" cy="2483757"/>
          </a:xfrm>
          <a:prstGeom prst="rect">
            <a:avLst/>
          </a:prstGeom>
        </p:spPr>
        <p:txBody>
          <a:bodyPr wrap="square">
            <a:spAutoFit/>
          </a:bodyPr>
          <a:lstStyle/>
          <a:p>
            <a:pPr algn="ctr">
              <a:spcAft>
                <a:spcPts val="600"/>
              </a:spcAft>
            </a:pPr>
            <a:r>
              <a:rPr lang="es-ES" sz="1400" b="1" dirty="0">
                <a:solidFill>
                  <a:schemeClr val="accent5">
                    <a:lumMod val="50000"/>
                  </a:schemeClr>
                </a:solidFill>
              </a:rPr>
              <a:t>INICIACIÓN A LA LECTURA </a:t>
            </a:r>
            <a:r>
              <a:rPr lang="es-ES" sz="1200" dirty="0">
                <a:solidFill>
                  <a:schemeClr val="accent5">
                    <a:lumMod val="50000"/>
                  </a:schemeClr>
                </a:solidFill>
              </a:rPr>
              <a:t>(HASTA 9 AÑOS)</a:t>
            </a:r>
          </a:p>
          <a:p>
            <a:pPr algn="ctr">
              <a:spcAft>
                <a:spcPts val="600"/>
              </a:spcAft>
            </a:pPr>
            <a:endParaRPr lang="es-ES" sz="1200" dirty="0">
              <a:solidFill>
                <a:schemeClr val="accent5">
                  <a:lumMod val="50000"/>
                </a:schemeClr>
              </a:solidFill>
              <a:highlight>
                <a:srgbClr val="FFFF00"/>
              </a:highlight>
            </a:endParaRPr>
          </a:p>
          <a:p>
            <a:pPr marL="171450" indent="-171450" algn="just">
              <a:spcBef>
                <a:spcPct val="20000"/>
              </a:spcBef>
              <a:spcAft>
                <a:spcPts val="600"/>
              </a:spcAft>
              <a:buFont typeface="Verdana" panose="020B0604030504040204" pitchFamily="34" charset="0"/>
              <a:buChar char="●"/>
            </a:pPr>
            <a:r>
              <a:rPr lang="es-ES" sz="1100" dirty="0"/>
              <a:t>El </a:t>
            </a:r>
            <a:r>
              <a:rPr lang="es-ES" sz="1100" b="1" dirty="0"/>
              <a:t>porcentaje de hogares con menores de 6 años en los que se lee a los niños sube ligeramente </a:t>
            </a:r>
            <a:r>
              <a:rPr lang="es-ES" sz="1100" dirty="0"/>
              <a:t>en el año 2021 llegando al 75,9%. </a:t>
            </a:r>
            <a:r>
              <a:rPr lang="es-ES" sz="1100" b="1" dirty="0"/>
              <a:t>Además, el tiempo dedicado a la lectura de estos menores aumenta en más de 23 minutos </a:t>
            </a:r>
            <a:r>
              <a:rPr lang="es-ES" sz="1100" dirty="0"/>
              <a:t>de media respecto al año anterior llegando a las 3h. 23 min a la semana.</a:t>
            </a:r>
          </a:p>
          <a:p>
            <a:pPr marL="171450" indent="-171450" algn="just">
              <a:spcBef>
                <a:spcPct val="20000"/>
              </a:spcBef>
              <a:spcAft>
                <a:spcPts val="600"/>
              </a:spcAft>
              <a:buFont typeface="Verdana" panose="020B0604030504040204" pitchFamily="34" charset="0"/>
              <a:buChar char="●"/>
            </a:pPr>
            <a:r>
              <a:rPr lang="es-ES" sz="1100" dirty="0"/>
              <a:t>El </a:t>
            </a:r>
            <a:r>
              <a:rPr lang="es-ES" sz="1100" b="1" dirty="0"/>
              <a:t>83,7% de los niños de 6 a 9 años leen libros no de texto</a:t>
            </a:r>
            <a:r>
              <a:rPr lang="es-ES" sz="1100" dirty="0"/>
              <a:t>, un dato que desciende de forma abrupta con respecto al año anterior (88,8%) e incluso queda por debajo del año 2019 (86,8%).</a:t>
            </a:r>
          </a:p>
        </p:txBody>
      </p:sp>
      <p:sp>
        <p:nvSpPr>
          <p:cNvPr id="6" name="Rectángulo 5">
            <a:extLst>
              <a:ext uri="{FF2B5EF4-FFF2-40B4-BE49-F238E27FC236}">
                <a16:creationId xmlns:a16="http://schemas.microsoft.com/office/drawing/2014/main" id="{D41E8D9C-156A-40F4-B986-5DDC1C4C9748}"/>
              </a:ext>
            </a:extLst>
          </p:cNvPr>
          <p:cNvSpPr/>
          <p:nvPr/>
        </p:nvSpPr>
        <p:spPr>
          <a:xfrm>
            <a:off x="6388768" y="2046219"/>
            <a:ext cx="4460207" cy="3792000"/>
          </a:xfrm>
          <a:prstGeom prst="rect">
            <a:avLst/>
          </a:prstGeom>
        </p:spPr>
        <p:txBody>
          <a:bodyPr wrap="square">
            <a:spAutoFit/>
          </a:bodyPr>
          <a:lstStyle/>
          <a:p>
            <a:pPr algn="just"/>
            <a:r>
              <a:rPr lang="es-ES" sz="1400" b="1" dirty="0">
                <a:solidFill>
                  <a:schemeClr val="accent5">
                    <a:lumMod val="50000"/>
                  </a:schemeClr>
                </a:solidFill>
              </a:rPr>
              <a:t>LECTURA EN ADOLESCENTES </a:t>
            </a:r>
            <a:r>
              <a:rPr lang="es-ES" sz="1200" dirty="0">
                <a:solidFill>
                  <a:schemeClr val="accent5">
                    <a:lumMod val="50000"/>
                  </a:schemeClr>
                </a:solidFill>
              </a:rPr>
              <a:t>(10 A 18 AÑOS)</a:t>
            </a:r>
          </a:p>
          <a:p>
            <a:pPr algn="just"/>
            <a:endParaRPr lang="es-ES" sz="1200" dirty="0">
              <a:solidFill>
                <a:schemeClr val="accent5">
                  <a:lumMod val="50000"/>
                </a:schemeClr>
              </a:solidFill>
            </a:endParaRPr>
          </a:p>
          <a:p>
            <a:pPr marL="171450" indent="-171450" algn="just">
              <a:spcBef>
                <a:spcPct val="20000"/>
              </a:spcBef>
              <a:spcAft>
                <a:spcPts val="600"/>
              </a:spcAft>
              <a:buFont typeface="Symbol" panose="05050102010706020507" pitchFamily="18" charset="2"/>
              <a:buChar char=""/>
            </a:pPr>
            <a:r>
              <a:rPr lang="es-ES" sz="1100" dirty="0">
                <a:ea typeface="Verdana" panose="020B0604030504040204" pitchFamily="34" charset="0"/>
                <a:cs typeface="Verdana" panose="020B0604030504040204" pitchFamily="34" charset="0"/>
              </a:rPr>
              <a:t>La lectura en adolescentes es más habitual que entre la población de 15 a 18 años, </a:t>
            </a:r>
            <a:r>
              <a:rPr lang="es-ES" sz="1100" b="1" dirty="0">
                <a:ea typeface="Verdana" panose="020B0604030504040204" pitchFamily="34" charset="0"/>
                <a:cs typeface="Verdana" panose="020B0604030504040204" pitchFamily="34" charset="0"/>
              </a:rPr>
              <a:t>son el segmento con mayor número de lectores de páginas web y textos largos en Redes Sociales.</a:t>
            </a:r>
          </a:p>
          <a:p>
            <a:pPr marL="742950" lvl="1" indent="-285750" algn="just">
              <a:lnSpc>
                <a:spcPct val="107000"/>
              </a:lnSpc>
              <a:buFont typeface="Arial" panose="020B0604020202020204" pitchFamily="34" charset="0"/>
              <a:buChar char="•"/>
              <a:tabLst>
                <a:tab pos="914400" algn="l"/>
              </a:tabLst>
            </a:pPr>
            <a:r>
              <a:rPr lang="es-ES" sz="1100" dirty="0">
                <a:ea typeface="Verdana" panose="020B0604030504040204" pitchFamily="34" charset="0"/>
                <a:cs typeface="Verdana" panose="020B0604030504040204" pitchFamily="34" charset="0"/>
              </a:rPr>
              <a:t>A partir de los 15 años se reduce notablemente la proporción de lectores frecuentes de libros en tiempo libre.</a:t>
            </a:r>
            <a:endParaRPr lang="es-ES" sz="1100" dirty="0"/>
          </a:p>
          <a:p>
            <a:pPr marL="742950" lvl="1" indent="-285750" algn="just">
              <a:lnSpc>
                <a:spcPct val="107000"/>
              </a:lnSpc>
              <a:spcAft>
                <a:spcPts val="0"/>
              </a:spcAft>
              <a:buFont typeface="Arial" panose="020B0604020202020204" pitchFamily="34" charset="0"/>
              <a:buChar char="•"/>
              <a:tabLst>
                <a:tab pos="914400" algn="l"/>
              </a:tabLst>
            </a:pPr>
            <a:r>
              <a:rPr lang="es-ES" sz="1100" dirty="0"/>
              <a:t>Entre los </a:t>
            </a:r>
            <a:r>
              <a:rPr lang="es-ES" sz="1100" b="1" dirty="0"/>
              <a:t>10 y los 14 años</a:t>
            </a:r>
            <a:r>
              <a:rPr lang="es-ES" sz="1100" dirty="0"/>
              <a:t>, el </a:t>
            </a:r>
            <a:r>
              <a:rPr lang="es-ES" sz="1100" b="1" dirty="0"/>
              <a:t>77,5</a:t>
            </a:r>
            <a:r>
              <a:rPr lang="es-ES" sz="1100" dirty="0"/>
              <a:t>% aún son </a:t>
            </a:r>
            <a:r>
              <a:rPr lang="es-ES" sz="1100" b="1" dirty="0"/>
              <a:t>lectores frecuentes </a:t>
            </a:r>
            <a:r>
              <a:rPr lang="es-ES" sz="1100" dirty="0"/>
              <a:t>de libros en su tiempo libre, mientras que entre los </a:t>
            </a:r>
            <a:r>
              <a:rPr lang="es-ES" sz="1100" b="1" dirty="0"/>
              <a:t>15 y los 18 años </a:t>
            </a:r>
            <a:r>
              <a:rPr lang="es-ES" sz="1100" dirty="0"/>
              <a:t>la proporción baja al </a:t>
            </a:r>
            <a:r>
              <a:rPr lang="es-ES" sz="1100" b="1" dirty="0"/>
              <a:t>52,4%.</a:t>
            </a:r>
          </a:p>
          <a:p>
            <a:pPr marL="742950" lvl="1" indent="-285750" algn="just">
              <a:lnSpc>
                <a:spcPct val="107000"/>
              </a:lnSpc>
              <a:spcAft>
                <a:spcPts val="0"/>
              </a:spcAft>
              <a:buFont typeface="Symbol" panose="05050102010706020507" pitchFamily="18" charset="2"/>
              <a:buChar char=""/>
              <a:tabLst>
                <a:tab pos="914400" algn="l"/>
              </a:tabLst>
            </a:pPr>
            <a:endParaRPr lang="es-ES" sz="1050" dirty="0"/>
          </a:p>
          <a:p>
            <a:pPr marL="342900" lvl="0" indent="-342900" algn="just">
              <a:lnSpc>
                <a:spcPct val="107000"/>
              </a:lnSpc>
              <a:spcAft>
                <a:spcPts val="0"/>
              </a:spcAft>
              <a:buFont typeface="Symbol" panose="05050102010706020507" pitchFamily="18" charset="2"/>
              <a:buChar char=""/>
              <a:tabLst>
                <a:tab pos="457200" algn="l"/>
              </a:tabLst>
            </a:pPr>
            <a:r>
              <a:rPr lang="es-ES" sz="1100" b="1" dirty="0"/>
              <a:t>Prácticamente todos los adolescentes </a:t>
            </a:r>
            <a:r>
              <a:rPr lang="es-ES" sz="1100" dirty="0"/>
              <a:t>(15 a 18 años) </a:t>
            </a:r>
            <a:r>
              <a:rPr lang="es-ES" sz="1100" b="1" dirty="0"/>
              <a:t>leen algún tipo de contenido en soporte digital </a:t>
            </a:r>
            <a:r>
              <a:rPr lang="es-ES" sz="1100" dirty="0"/>
              <a:t>(91,8%), casi todos en webs o en RRSS. Por el contrario, un 18,4% son lectores de libros por ocio en formato digital, que cae ligeramente con respecto al año anterior.</a:t>
            </a:r>
          </a:p>
        </p:txBody>
      </p:sp>
      <p:sp>
        <p:nvSpPr>
          <p:cNvPr id="9" name="Rectangle 3">
            <a:extLst>
              <a:ext uri="{FF2B5EF4-FFF2-40B4-BE49-F238E27FC236}">
                <a16:creationId xmlns:a16="http://schemas.microsoft.com/office/drawing/2014/main" id="{2008A210-73FC-420E-A4E7-DF06E726B726}"/>
              </a:ext>
            </a:extLst>
          </p:cNvPr>
          <p:cNvSpPr>
            <a:spLocks noChangeArrowheads="1"/>
          </p:cNvSpPr>
          <p:nvPr/>
        </p:nvSpPr>
        <p:spPr bwMode="auto">
          <a:xfrm>
            <a:off x="311983" y="75184"/>
            <a:ext cx="3075029" cy="641161"/>
          </a:xfrm>
          <a:prstGeom prst="rect">
            <a:avLst/>
          </a:prstGeom>
        </p:spPr>
        <p:txBody>
          <a:bodyPr vert="horz" lIns="91440" tIns="45720" rIns="91440" bIns="45720" rtlCol="0" anchor="ctr">
            <a:normAutofit fontScale="97500"/>
          </a:bodyPr>
          <a:lstStyle/>
          <a:p>
            <a:pPr>
              <a:lnSpc>
                <a:spcPct val="90000"/>
              </a:lnSpc>
              <a:spcBef>
                <a:spcPts val="600"/>
              </a:spcBef>
            </a:pPr>
            <a:r>
              <a:rPr lang="es-ES" cap="small" dirty="0">
                <a:solidFill>
                  <a:prstClr val="black">
                    <a:lumMod val="65000"/>
                    <a:lumOff val="35000"/>
                  </a:prstClr>
                </a:solidFill>
                <a:ea typeface="Verdana" panose="020B0604030504040204" pitchFamily="34" charset="0"/>
                <a:cs typeface="Verdana" panose="020B0604030504040204" pitchFamily="34" charset="0"/>
              </a:rPr>
              <a:t>Principales Conclusiones</a:t>
            </a:r>
          </a:p>
        </p:txBody>
      </p:sp>
      <p:sp>
        <p:nvSpPr>
          <p:cNvPr id="12" name="Elipse 11">
            <a:extLst>
              <a:ext uri="{FF2B5EF4-FFF2-40B4-BE49-F238E27FC236}">
                <a16:creationId xmlns:a16="http://schemas.microsoft.com/office/drawing/2014/main" id="{1BF94E5F-63B5-4C50-BA47-22440DCAE9AC}"/>
              </a:ext>
            </a:extLst>
          </p:cNvPr>
          <p:cNvSpPr/>
          <p:nvPr/>
        </p:nvSpPr>
        <p:spPr>
          <a:xfrm>
            <a:off x="3291190" y="1380243"/>
            <a:ext cx="455803" cy="455803"/>
          </a:xfrm>
          <a:prstGeom prst="ellipse">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Picture 2" descr="https://d30y9cdsu7xlg0.cloudfront.net/png/303475-200.png">
            <a:extLst>
              <a:ext uri="{FF2B5EF4-FFF2-40B4-BE49-F238E27FC236}">
                <a16:creationId xmlns:a16="http://schemas.microsoft.com/office/drawing/2014/main" id="{9A2E8E22-714D-4E07-8028-0241BDEF14F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91190" y="1380243"/>
            <a:ext cx="455803" cy="455803"/>
          </a:xfrm>
          <a:prstGeom prst="rect">
            <a:avLst/>
          </a:prstGeom>
          <a:noFill/>
          <a:extLst>
            <a:ext uri="{909E8E84-426E-40DD-AFC4-6F175D3DCCD1}">
              <a14:hiddenFill xmlns:a14="http://schemas.microsoft.com/office/drawing/2010/main">
                <a:solidFill>
                  <a:srgbClr val="FFFFFF"/>
                </a:solidFill>
              </a14:hiddenFill>
            </a:ext>
          </a:extLst>
        </p:spPr>
      </p:pic>
      <p:sp>
        <p:nvSpPr>
          <p:cNvPr id="13" name="Rectángulo 12">
            <a:extLst>
              <a:ext uri="{FF2B5EF4-FFF2-40B4-BE49-F238E27FC236}">
                <a16:creationId xmlns:a16="http://schemas.microsoft.com/office/drawing/2014/main" id="{F3BB7D76-9CB8-43D3-A367-85B8A3945852}"/>
              </a:ext>
            </a:extLst>
          </p:cNvPr>
          <p:cNvSpPr/>
          <p:nvPr/>
        </p:nvSpPr>
        <p:spPr>
          <a:xfrm>
            <a:off x="3649720" y="1450769"/>
            <a:ext cx="5061002" cy="332527"/>
          </a:xfrm>
          <a:prstGeom prst="rect">
            <a:avLst/>
          </a:prstGeom>
        </p:spPr>
        <p:txBody>
          <a:bodyPr wrap="none">
            <a:spAutoFit/>
          </a:bodyPr>
          <a:lstStyle/>
          <a:p>
            <a:pPr algn="ctr">
              <a:lnSpc>
                <a:spcPct val="107000"/>
              </a:lnSpc>
            </a:pPr>
            <a:r>
              <a:rPr lang="es-ES" sz="1600" b="1" dirty="0">
                <a:solidFill>
                  <a:schemeClr val="accent5">
                    <a:lumMod val="50000"/>
                  </a:schemeClr>
                </a:solidFill>
              </a:rPr>
              <a:t>LA LECTURA EN MENORES </a:t>
            </a:r>
            <a:r>
              <a:rPr lang="es-ES" sz="1200" dirty="0">
                <a:solidFill>
                  <a:schemeClr val="accent5">
                    <a:lumMod val="50000"/>
                  </a:schemeClr>
                </a:solidFill>
              </a:rPr>
              <a:t>(niños y adolescentes)</a:t>
            </a:r>
          </a:p>
        </p:txBody>
      </p:sp>
    </p:spTree>
    <p:extLst>
      <p:ext uri="{BB962C8B-B14F-4D97-AF65-F5344CB8AC3E}">
        <p14:creationId xmlns:p14="http://schemas.microsoft.com/office/powerpoint/2010/main" val="208497352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50545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412383"/>
      </p:ext>
    </p:extLst>
  </p:cSld>
  <p:clrMapOvr>
    <a:masterClrMapping/>
  </p:clrMapOvr>
</p:sld>
</file>

<file path=ppt/theme/theme1.xml><?xml version="1.0" encoding="utf-8"?>
<a:theme xmlns:a="http://schemas.openxmlformats.org/drawingml/2006/main" name="Tema de Office">
  <a:themeElements>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6.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7.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8.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9.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0.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1.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2.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4.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5.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6.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7.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8.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9.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0.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1.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2.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3.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4.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5.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6.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7.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8.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0.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3.xml><?xml version="1.0" encoding="utf-8"?>
<a:themeOverride xmlns:a="http://schemas.openxmlformats.org/drawingml/2006/main">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6.xml><?xml version="1.0" encoding="utf-8"?>
<a:themeOverride xmlns:a="http://schemas.openxmlformats.org/drawingml/2006/main">
  <a:clrScheme name="Conecta">
    <a:dk1>
      <a:sysClr val="windowText" lastClr="000000"/>
    </a:dk1>
    <a:lt1>
      <a:sysClr val="window" lastClr="FFFFFF"/>
    </a:lt1>
    <a:dk2>
      <a:srgbClr val="4F5358"/>
    </a:dk2>
    <a:lt2>
      <a:srgbClr val="E7C45A"/>
    </a:lt2>
    <a:accent1>
      <a:srgbClr val="DE4718"/>
    </a:accent1>
    <a:accent2>
      <a:srgbClr val="CC1417"/>
    </a:accent2>
    <a:accent3>
      <a:srgbClr val="3F1C52"/>
    </a:accent3>
    <a:accent4>
      <a:srgbClr val="002A61"/>
    </a:accent4>
    <a:accent5>
      <a:srgbClr val="319893"/>
    </a:accent5>
    <a:accent6>
      <a:srgbClr val="68A02C"/>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39869</TotalTime>
  <Words>16247</Words>
  <Application>Microsoft Office PowerPoint</Application>
  <PresentationFormat>Panorámica</PresentationFormat>
  <Paragraphs>3033</Paragraphs>
  <Slides>125</Slides>
  <Notes>12</Notes>
  <HiddenSlides>10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125</vt:i4>
      </vt:variant>
    </vt:vector>
  </HeadingPairs>
  <TitlesOfParts>
    <vt:vector size="137" baseType="lpstr">
      <vt:lpstr>Arial</vt:lpstr>
      <vt:lpstr>Calibri</vt:lpstr>
      <vt:lpstr>Century Gothic</vt:lpstr>
      <vt:lpstr>Courier New</vt:lpstr>
      <vt:lpstr>Gill Sans MT</vt:lpstr>
      <vt:lpstr>Marlett</vt:lpstr>
      <vt:lpstr>Symbol</vt:lpstr>
      <vt:lpstr>Verdana</vt:lpstr>
      <vt:lpstr>Verdana (Títulos)</vt:lpstr>
      <vt:lpstr>Wingdings</vt:lpstr>
      <vt:lpstr>Wingdings 2</vt:lpstr>
      <vt:lpstr>Tema de Office</vt:lpstr>
      <vt:lpstr>Presentación de PowerPoint</vt:lpstr>
      <vt:lpstr>ÍNDICE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Proyecto</dc:title>
  <dc:creator>Juan Francisco Cano</dc:creator>
  <cp:lastModifiedBy>Ana Diaz</cp:lastModifiedBy>
  <cp:revision>3429</cp:revision>
  <cp:lastPrinted>2019-12-23T11:27:24Z</cp:lastPrinted>
  <dcterms:created xsi:type="dcterms:W3CDTF">2013-06-25T10:03:20Z</dcterms:created>
  <dcterms:modified xsi:type="dcterms:W3CDTF">2022-01-17T09:24:12Z</dcterms:modified>
</cp:coreProperties>
</file>